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8" r:id="rId2"/>
    <p:sldId id="267" r:id="rId3"/>
    <p:sldId id="269" r:id="rId4"/>
    <p:sldId id="261" r:id="rId5"/>
    <p:sldId id="264" r:id="rId6"/>
    <p:sldId id="265" r:id="rId7"/>
    <p:sldId id="262" r:id="rId8"/>
    <p:sldId id="271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2555" autoAdjust="0"/>
  </p:normalViewPr>
  <p:slideViewPr>
    <p:cSldViewPr snapToGrid="0">
      <p:cViewPr varScale="1">
        <p:scale>
          <a:sx n="65" d="100"/>
          <a:sy n="65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CAE913-97DF-4F73-9B26-8D7E8A5BB96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EFEE08-A4A6-4477-BD4E-64A14A19B194}">
      <dgm:prSet phldrT="[Text]" custT="1"/>
      <dgm:spPr/>
      <dgm:t>
        <a:bodyPr/>
        <a:lstStyle/>
        <a:p>
          <a:r>
            <a:rPr lang="en-US" sz="2400" dirty="0" smtClean="0"/>
            <a:t>INTERVIEW</a:t>
          </a:r>
          <a:endParaRPr lang="en-US" sz="2400" dirty="0"/>
        </a:p>
      </dgm:t>
    </dgm:pt>
    <dgm:pt modelId="{089F320C-7531-4755-9993-57EE224FB015}" type="parTrans" cxnId="{AAD89737-D12E-4EA2-9159-74CAD80AE60C}">
      <dgm:prSet/>
      <dgm:spPr/>
      <dgm:t>
        <a:bodyPr/>
        <a:lstStyle/>
        <a:p>
          <a:endParaRPr lang="en-US"/>
        </a:p>
      </dgm:t>
    </dgm:pt>
    <dgm:pt modelId="{7E1039FF-00C3-40CA-B6A1-B70B9634ED2F}" type="sibTrans" cxnId="{AAD89737-D12E-4EA2-9159-74CAD80AE60C}">
      <dgm:prSet/>
      <dgm:spPr/>
      <dgm:t>
        <a:bodyPr/>
        <a:lstStyle/>
        <a:p>
          <a:endParaRPr lang="en-US"/>
        </a:p>
      </dgm:t>
    </dgm:pt>
    <dgm:pt modelId="{2A735526-4527-4820-B38E-0A72E20195F3}">
      <dgm:prSet phldrT="[Text]"/>
      <dgm:spPr/>
      <dgm:t>
        <a:bodyPr/>
        <a:lstStyle/>
        <a:p>
          <a:r>
            <a:rPr lang="en-US" dirty="0" smtClean="0"/>
            <a:t>Housekeeping Department</a:t>
          </a:r>
          <a:endParaRPr lang="en-US" dirty="0"/>
        </a:p>
      </dgm:t>
    </dgm:pt>
    <dgm:pt modelId="{47633154-E641-4067-9965-DC819806D66D}" type="parTrans" cxnId="{B4065E0B-A226-4BE8-B1FB-A231CCBA86B9}">
      <dgm:prSet/>
      <dgm:spPr/>
      <dgm:t>
        <a:bodyPr/>
        <a:lstStyle/>
        <a:p>
          <a:endParaRPr lang="en-US"/>
        </a:p>
      </dgm:t>
    </dgm:pt>
    <dgm:pt modelId="{5B4CAA11-13DA-4280-ACC1-A524D9F33BBB}" type="sibTrans" cxnId="{B4065E0B-A226-4BE8-B1FB-A231CCBA86B9}">
      <dgm:prSet/>
      <dgm:spPr/>
      <dgm:t>
        <a:bodyPr/>
        <a:lstStyle/>
        <a:p>
          <a:endParaRPr lang="en-US"/>
        </a:p>
      </dgm:t>
    </dgm:pt>
    <dgm:pt modelId="{C5F2F611-F685-472F-8AB7-8C348790BDBE}">
      <dgm:prSet phldrT="[Text]" custT="1"/>
      <dgm:spPr/>
      <dgm:t>
        <a:bodyPr/>
        <a:lstStyle/>
        <a:p>
          <a:r>
            <a:rPr lang="en-US" sz="2400" dirty="0" smtClean="0"/>
            <a:t>SURVEY</a:t>
          </a:r>
          <a:endParaRPr lang="en-US" sz="2400" dirty="0"/>
        </a:p>
      </dgm:t>
    </dgm:pt>
    <dgm:pt modelId="{40F427F5-9F06-4296-93FC-D2F4A6D5E1F7}" type="parTrans" cxnId="{EBDAF8D8-D01A-4D92-85A7-CEE5A0A787B8}">
      <dgm:prSet/>
      <dgm:spPr/>
      <dgm:t>
        <a:bodyPr/>
        <a:lstStyle/>
        <a:p>
          <a:endParaRPr lang="en-US"/>
        </a:p>
      </dgm:t>
    </dgm:pt>
    <dgm:pt modelId="{1B78A3C7-4BA8-4589-B996-D074482DA40C}" type="sibTrans" cxnId="{EBDAF8D8-D01A-4D92-85A7-CEE5A0A787B8}">
      <dgm:prSet/>
      <dgm:spPr/>
      <dgm:t>
        <a:bodyPr/>
        <a:lstStyle/>
        <a:p>
          <a:endParaRPr lang="en-US"/>
        </a:p>
      </dgm:t>
    </dgm:pt>
    <dgm:pt modelId="{3D4E572D-E9A7-4B72-8053-F2E19BA1D9D1}">
      <dgm:prSet phldrT="[Text]"/>
      <dgm:spPr/>
      <dgm:t>
        <a:bodyPr/>
        <a:lstStyle/>
        <a:p>
          <a:r>
            <a:rPr lang="en-US" dirty="0" smtClean="0"/>
            <a:t>Front Office Department</a:t>
          </a:r>
          <a:endParaRPr lang="en-US" dirty="0"/>
        </a:p>
      </dgm:t>
    </dgm:pt>
    <dgm:pt modelId="{CD9A29EB-586F-4DB5-AB0E-E78AE621155B}" type="parTrans" cxnId="{EE1F52AB-9AB7-4F41-BB5D-518961111C5F}">
      <dgm:prSet/>
      <dgm:spPr/>
      <dgm:t>
        <a:bodyPr/>
        <a:lstStyle/>
        <a:p>
          <a:endParaRPr lang="en-US"/>
        </a:p>
      </dgm:t>
    </dgm:pt>
    <dgm:pt modelId="{A2DBD2E6-6807-4EDB-8BC4-B8FC34206749}" type="sibTrans" cxnId="{EE1F52AB-9AB7-4F41-BB5D-518961111C5F}">
      <dgm:prSet/>
      <dgm:spPr/>
      <dgm:t>
        <a:bodyPr/>
        <a:lstStyle/>
        <a:p>
          <a:endParaRPr lang="en-US"/>
        </a:p>
      </dgm:t>
    </dgm:pt>
    <dgm:pt modelId="{975ACC93-375D-4C5D-A596-5FF69BA12A9E}">
      <dgm:prSet phldrT="[Text]" custT="1"/>
      <dgm:spPr/>
      <dgm:t>
        <a:bodyPr/>
        <a:lstStyle/>
        <a:p>
          <a:r>
            <a:rPr lang="en-US" sz="2400" dirty="0" smtClean="0"/>
            <a:t>GROUP WORK  &amp; INTERVIEW</a:t>
          </a:r>
          <a:endParaRPr lang="en-US" sz="2400" dirty="0"/>
        </a:p>
      </dgm:t>
    </dgm:pt>
    <dgm:pt modelId="{B291EB36-0675-494B-AD74-7218276D0BDB}" type="parTrans" cxnId="{F0B3A116-276D-472D-A86C-3C60CDA76C39}">
      <dgm:prSet/>
      <dgm:spPr/>
      <dgm:t>
        <a:bodyPr/>
        <a:lstStyle/>
        <a:p>
          <a:endParaRPr lang="en-US"/>
        </a:p>
      </dgm:t>
    </dgm:pt>
    <dgm:pt modelId="{E7B15008-EED3-4126-9043-F53E6A4E7266}" type="sibTrans" cxnId="{F0B3A116-276D-472D-A86C-3C60CDA76C39}">
      <dgm:prSet/>
      <dgm:spPr/>
      <dgm:t>
        <a:bodyPr/>
        <a:lstStyle/>
        <a:p>
          <a:endParaRPr lang="en-US"/>
        </a:p>
      </dgm:t>
    </dgm:pt>
    <dgm:pt modelId="{AC1E2581-25EC-49D4-AED8-7FEF397B158C}">
      <dgm:prSet phldrT="[Text]"/>
      <dgm:spPr/>
      <dgm:t>
        <a:bodyPr/>
        <a:lstStyle/>
        <a:p>
          <a:r>
            <a:rPr lang="en-US" dirty="0" smtClean="0"/>
            <a:t>Revenue Department</a:t>
          </a:r>
          <a:endParaRPr lang="en-US" dirty="0"/>
        </a:p>
      </dgm:t>
    </dgm:pt>
    <dgm:pt modelId="{CF3D4E39-49B2-4D1E-A039-2AE235E52C12}" type="parTrans" cxnId="{920F434B-570A-4E9E-A658-64B177B86597}">
      <dgm:prSet/>
      <dgm:spPr/>
      <dgm:t>
        <a:bodyPr/>
        <a:lstStyle/>
        <a:p>
          <a:endParaRPr lang="en-US"/>
        </a:p>
      </dgm:t>
    </dgm:pt>
    <dgm:pt modelId="{D736443E-4132-493B-911B-B1813E4EA403}" type="sibTrans" cxnId="{920F434B-570A-4E9E-A658-64B177B86597}">
      <dgm:prSet/>
      <dgm:spPr/>
      <dgm:t>
        <a:bodyPr/>
        <a:lstStyle/>
        <a:p>
          <a:endParaRPr lang="en-US"/>
        </a:p>
      </dgm:t>
    </dgm:pt>
    <dgm:pt modelId="{B76C837B-1E92-44E3-A484-659D38BE1D7F}">
      <dgm:prSet phldrT="[Text]"/>
      <dgm:spPr/>
      <dgm:t>
        <a:bodyPr/>
        <a:lstStyle/>
        <a:p>
          <a:r>
            <a:rPr lang="en-US" dirty="0" smtClean="0"/>
            <a:t>Maintenance Department</a:t>
          </a:r>
          <a:endParaRPr lang="en-US" dirty="0"/>
        </a:p>
      </dgm:t>
    </dgm:pt>
    <dgm:pt modelId="{42821BC0-EABD-469F-ABF1-3CC73BE6BD9C}" type="parTrans" cxnId="{4DC515CB-A6A3-4949-A11E-BD0FB366EF02}">
      <dgm:prSet/>
      <dgm:spPr/>
      <dgm:t>
        <a:bodyPr/>
        <a:lstStyle/>
        <a:p>
          <a:endParaRPr lang="en-US"/>
        </a:p>
      </dgm:t>
    </dgm:pt>
    <dgm:pt modelId="{7B7AE396-4E80-4B43-8C71-06BE21E89A8A}" type="sibTrans" cxnId="{4DC515CB-A6A3-4949-A11E-BD0FB366EF02}">
      <dgm:prSet/>
      <dgm:spPr/>
      <dgm:t>
        <a:bodyPr/>
        <a:lstStyle/>
        <a:p>
          <a:endParaRPr lang="en-US"/>
        </a:p>
      </dgm:t>
    </dgm:pt>
    <dgm:pt modelId="{83B05E02-A7C1-4390-AB4B-362821FDDCD8}">
      <dgm:prSet phldrT="[Text]"/>
      <dgm:spPr/>
      <dgm:t>
        <a:bodyPr/>
        <a:lstStyle/>
        <a:p>
          <a:r>
            <a:rPr lang="en-US" dirty="0" smtClean="0"/>
            <a:t>Sales and Marketing Department</a:t>
          </a:r>
          <a:endParaRPr lang="en-US" dirty="0"/>
        </a:p>
      </dgm:t>
    </dgm:pt>
    <dgm:pt modelId="{5D27E01B-CE15-444C-A2EC-710893E7B4FE}" type="parTrans" cxnId="{9498389B-4066-480C-9C3F-D8C463AB9172}">
      <dgm:prSet/>
      <dgm:spPr/>
      <dgm:t>
        <a:bodyPr/>
        <a:lstStyle/>
        <a:p>
          <a:endParaRPr lang="en-US"/>
        </a:p>
      </dgm:t>
    </dgm:pt>
    <dgm:pt modelId="{E6FE0133-B7E1-4C75-906C-FC16FB9E61E9}" type="sibTrans" cxnId="{9498389B-4066-480C-9C3F-D8C463AB9172}">
      <dgm:prSet/>
      <dgm:spPr/>
      <dgm:t>
        <a:bodyPr/>
        <a:lstStyle/>
        <a:p>
          <a:endParaRPr lang="en-US"/>
        </a:p>
      </dgm:t>
    </dgm:pt>
    <dgm:pt modelId="{F70DA6AC-B318-4D7D-B9A0-0151B57CBD26}" type="pres">
      <dgm:prSet presAssocID="{8ECAE913-97DF-4F73-9B26-8D7E8A5BB96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D7282F5-3C3D-4B86-85DA-62C7DD0180FB}" type="pres">
      <dgm:prSet presAssocID="{F1EFEE08-A4A6-4477-BD4E-64A14A19B194}" presName="linNode" presStyleCnt="0"/>
      <dgm:spPr/>
    </dgm:pt>
    <dgm:pt modelId="{85A8D951-FBA4-4098-940B-706D841ED433}" type="pres">
      <dgm:prSet presAssocID="{F1EFEE08-A4A6-4477-BD4E-64A14A19B19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76FE0F-D2BD-4C79-9B56-92419B48C628}" type="pres">
      <dgm:prSet presAssocID="{F1EFEE08-A4A6-4477-BD4E-64A14A19B194}" presName="descendantText" presStyleLbl="alignAccFollowNode1" presStyleIdx="0" presStyleCnt="3" custLinFactNeighborX="938" custLinFactNeighborY="-65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A77C1E-07A0-4D39-9B12-B970FCAF949F}" type="pres">
      <dgm:prSet presAssocID="{7E1039FF-00C3-40CA-B6A1-B70B9634ED2F}" presName="sp" presStyleCnt="0"/>
      <dgm:spPr/>
    </dgm:pt>
    <dgm:pt modelId="{31FAD6CA-0801-4ED5-BF38-C19628EFF718}" type="pres">
      <dgm:prSet presAssocID="{C5F2F611-F685-472F-8AB7-8C348790BDBE}" presName="linNode" presStyleCnt="0"/>
      <dgm:spPr/>
    </dgm:pt>
    <dgm:pt modelId="{1EF20834-8450-41B2-B834-1B3DC531424B}" type="pres">
      <dgm:prSet presAssocID="{C5F2F611-F685-472F-8AB7-8C348790BDBE}" presName="parentText" presStyleLbl="node1" presStyleIdx="1" presStyleCnt="3" custLinFactNeighborY="-67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BA3594-D453-4E5F-BF2B-305F3FD57F0D}" type="pres">
      <dgm:prSet presAssocID="{C5F2F611-F685-472F-8AB7-8C348790BDBE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CEBCE62-054A-4418-9AE7-6A7301510596}" type="pres">
      <dgm:prSet presAssocID="{1B78A3C7-4BA8-4589-B996-D074482DA40C}" presName="sp" presStyleCnt="0"/>
      <dgm:spPr/>
    </dgm:pt>
    <dgm:pt modelId="{63FF2425-3966-4307-9087-01BF35A4A496}" type="pres">
      <dgm:prSet presAssocID="{975ACC93-375D-4C5D-A596-5FF69BA12A9E}" presName="linNode" presStyleCnt="0"/>
      <dgm:spPr/>
    </dgm:pt>
    <dgm:pt modelId="{6A102F8D-35C8-4322-9741-CBCF3024B650}" type="pres">
      <dgm:prSet presAssocID="{975ACC93-375D-4C5D-A596-5FF69BA12A9E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D61975-A6D6-43FE-8867-0CBE25AE15F7}" type="pres">
      <dgm:prSet presAssocID="{975ACC93-375D-4C5D-A596-5FF69BA12A9E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0B3A116-276D-472D-A86C-3C60CDA76C39}" srcId="{8ECAE913-97DF-4F73-9B26-8D7E8A5BB969}" destId="{975ACC93-375D-4C5D-A596-5FF69BA12A9E}" srcOrd="2" destOrd="0" parTransId="{B291EB36-0675-494B-AD74-7218276D0BDB}" sibTransId="{E7B15008-EED3-4126-9043-F53E6A4E7266}"/>
    <dgm:cxn modelId="{EBDAF8D8-D01A-4D92-85A7-CEE5A0A787B8}" srcId="{8ECAE913-97DF-4F73-9B26-8D7E8A5BB969}" destId="{C5F2F611-F685-472F-8AB7-8C348790BDBE}" srcOrd="1" destOrd="0" parTransId="{40F427F5-9F06-4296-93FC-D2F4A6D5E1F7}" sibTransId="{1B78A3C7-4BA8-4589-B996-D074482DA40C}"/>
    <dgm:cxn modelId="{0E5BBB53-98A1-4E25-A4F0-E2A245F1AFEE}" type="presOf" srcId="{975ACC93-375D-4C5D-A596-5FF69BA12A9E}" destId="{6A102F8D-35C8-4322-9741-CBCF3024B650}" srcOrd="0" destOrd="0" presId="urn:microsoft.com/office/officeart/2005/8/layout/vList5"/>
    <dgm:cxn modelId="{C67267B5-33A6-4547-9F77-3F24EDFE271C}" type="presOf" srcId="{C5F2F611-F685-472F-8AB7-8C348790BDBE}" destId="{1EF20834-8450-41B2-B834-1B3DC531424B}" srcOrd="0" destOrd="0" presId="urn:microsoft.com/office/officeart/2005/8/layout/vList5"/>
    <dgm:cxn modelId="{CC5955D4-2B48-4D0D-8B1E-B9B6F454519C}" type="presOf" srcId="{83B05E02-A7C1-4390-AB4B-362821FDDCD8}" destId="{9876FE0F-D2BD-4C79-9B56-92419B48C628}" srcOrd="0" destOrd="2" presId="urn:microsoft.com/office/officeart/2005/8/layout/vList5"/>
    <dgm:cxn modelId="{FEF2453B-7CDE-4CC4-B344-E54B9FA64C20}" type="presOf" srcId="{3D4E572D-E9A7-4B72-8053-F2E19BA1D9D1}" destId="{92BA3594-D453-4E5F-BF2B-305F3FD57F0D}" srcOrd="0" destOrd="0" presId="urn:microsoft.com/office/officeart/2005/8/layout/vList5"/>
    <dgm:cxn modelId="{E6BF3C62-2ED2-46B4-A412-4311A4380BF7}" type="presOf" srcId="{F1EFEE08-A4A6-4477-BD4E-64A14A19B194}" destId="{85A8D951-FBA4-4098-940B-706D841ED433}" srcOrd="0" destOrd="0" presId="urn:microsoft.com/office/officeart/2005/8/layout/vList5"/>
    <dgm:cxn modelId="{437BDCCD-7285-4C4A-BA34-DF077BD00647}" type="presOf" srcId="{B76C837B-1E92-44E3-A484-659D38BE1D7F}" destId="{9876FE0F-D2BD-4C79-9B56-92419B48C628}" srcOrd="0" destOrd="1" presId="urn:microsoft.com/office/officeart/2005/8/layout/vList5"/>
    <dgm:cxn modelId="{9498389B-4066-480C-9C3F-D8C463AB9172}" srcId="{F1EFEE08-A4A6-4477-BD4E-64A14A19B194}" destId="{83B05E02-A7C1-4390-AB4B-362821FDDCD8}" srcOrd="2" destOrd="0" parTransId="{5D27E01B-CE15-444C-A2EC-710893E7B4FE}" sibTransId="{E6FE0133-B7E1-4C75-906C-FC16FB9E61E9}"/>
    <dgm:cxn modelId="{AAD89737-D12E-4EA2-9159-74CAD80AE60C}" srcId="{8ECAE913-97DF-4F73-9B26-8D7E8A5BB969}" destId="{F1EFEE08-A4A6-4477-BD4E-64A14A19B194}" srcOrd="0" destOrd="0" parTransId="{089F320C-7531-4755-9993-57EE224FB015}" sibTransId="{7E1039FF-00C3-40CA-B6A1-B70B9634ED2F}"/>
    <dgm:cxn modelId="{4DC515CB-A6A3-4949-A11E-BD0FB366EF02}" srcId="{F1EFEE08-A4A6-4477-BD4E-64A14A19B194}" destId="{B76C837B-1E92-44E3-A484-659D38BE1D7F}" srcOrd="1" destOrd="0" parTransId="{42821BC0-EABD-469F-ABF1-3CC73BE6BD9C}" sibTransId="{7B7AE396-4E80-4B43-8C71-06BE21E89A8A}"/>
    <dgm:cxn modelId="{EE1F52AB-9AB7-4F41-BB5D-518961111C5F}" srcId="{C5F2F611-F685-472F-8AB7-8C348790BDBE}" destId="{3D4E572D-E9A7-4B72-8053-F2E19BA1D9D1}" srcOrd="0" destOrd="0" parTransId="{CD9A29EB-586F-4DB5-AB0E-E78AE621155B}" sibTransId="{A2DBD2E6-6807-4EDB-8BC4-B8FC34206749}"/>
    <dgm:cxn modelId="{9B09F509-D6EA-4143-A075-9C745150B99D}" type="presOf" srcId="{2A735526-4527-4820-B38E-0A72E20195F3}" destId="{9876FE0F-D2BD-4C79-9B56-92419B48C628}" srcOrd="0" destOrd="0" presId="urn:microsoft.com/office/officeart/2005/8/layout/vList5"/>
    <dgm:cxn modelId="{920F434B-570A-4E9E-A658-64B177B86597}" srcId="{975ACC93-375D-4C5D-A596-5FF69BA12A9E}" destId="{AC1E2581-25EC-49D4-AED8-7FEF397B158C}" srcOrd="0" destOrd="0" parTransId="{CF3D4E39-49B2-4D1E-A039-2AE235E52C12}" sibTransId="{D736443E-4132-493B-911B-B1813E4EA403}"/>
    <dgm:cxn modelId="{04C0E088-BCD1-40FE-9CA2-189CD7FBD5FD}" type="presOf" srcId="{8ECAE913-97DF-4F73-9B26-8D7E8A5BB969}" destId="{F70DA6AC-B318-4D7D-B9A0-0151B57CBD26}" srcOrd="0" destOrd="0" presId="urn:microsoft.com/office/officeart/2005/8/layout/vList5"/>
    <dgm:cxn modelId="{B4065E0B-A226-4BE8-B1FB-A231CCBA86B9}" srcId="{F1EFEE08-A4A6-4477-BD4E-64A14A19B194}" destId="{2A735526-4527-4820-B38E-0A72E20195F3}" srcOrd="0" destOrd="0" parTransId="{47633154-E641-4067-9965-DC819806D66D}" sibTransId="{5B4CAA11-13DA-4280-ACC1-A524D9F33BBB}"/>
    <dgm:cxn modelId="{BFFA5B15-7FFE-48B2-A06B-7AB42AFF72B4}" type="presOf" srcId="{AC1E2581-25EC-49D4-AED8-7FEF397B158C}" destId="{3DD61975-A6D6-43FE-8867-0CBE25AE15F7}" srcOrd="0" destOrd="0" presId="urn:microsoft.com/office/officeart/2005/8/layout/vList5"/>
    <dgm:cxn modelId="{C09E3965-0D05-4978-BD06-23AD3A903885}" type="presParOf" srcId="{F70DA6AC-B318-4D7D-B9A0-0151B57CBD26}" destId="{7D7282F5-3C3D-4B86-85DA-62C7DD0180FB}" srcOrd="0" destOrd="0" presId="urn:microsoft.com/office/officeart/2005/8/layout/vList5"/>
    <dgm:cxn modelId="{C1592C45-233C-49E8-9F1B-CCCDC6A62971}" type="presParOf" srcId="{7D7282F5-3C3D-4B86-85DA-62C7DD0180FB}" destId="{85A8D951-FBA4-4098-940B-706D841ED433}" srcOrd="0" destOrd="0" presId="urn:microsoft.com/office/officeart/2005/8/layout/vList5"/>
    <dgm:cxn modelId="{09154CFA-6E60-4EA0-9B1F-500CBB2F4B4F}" type="presParOf" srcId="{7D7282F5-3C3D-4B86-85DA-62C7DD0180FB}" destId="{9876FE0F-D2BD-4C79-9B56-92419B48C628}" srcOrd="1" destOrd="0" presId="urn:microsoft.com/office/officeart/2005/8/layout/vList5"/>
    <dgm:cxn modelId="{4B8E364B-17E6-489E-8150-0E44AC4AD202}" type="presParOf" srcId="{F70DA6AC-B318-4D7D-B9A0-0151B57CBD26}" destId="{67A77C1E-07A0-4D39-9B12-B970FCAF949F}" srcOrd="1" destOrd="0" presId="urn:microsoft.com/office/officeart/2005/8/layout/vList5"/>
    <dgm:cxn modelId="{C2DC439D-CFCB-4D6E-BD35-C4680B94D4E2}" type="presParOf" srcId="{F70DA6AC-B318-4D7D-B9A0-0151B57CBD26}" destId="{31FAD6CA-0801-4ED5-BF38-C19628EFF718}" srcOrd="2" destOrd="0" presId="urn:microsoft.com/office/officeart/2005/8/layout/vList5"/>
    <dgm:cxn modelId="{E3DD2BDE-3D21-4367-9607-EE9749FF17A5}" type="presParOf" srcId="{31FAD6CA-0801-4ED5-BF38-C19628EFF718}" destId="{1EF20834-8450-41B2-B834-1B3DC531424B}" srcOrd="0" destOrd="0" presId="urn:microsoft.com/office/officeart/2005/8/layout/vList5"/>
    <dgm:cxn modelId="{CB1EE623-BA7B-483D-BF11-575462DFBA2E}" type="presParOf" srcId="{31FAD6CA-0801-4ED5-BF38-C19628EFF718}" destId="{92BA3594-D453-4E5F-BF2B-305F3FD57F0D}" srcOrd="1" destOrd="0" presId="urn:microsoft.com/office/officeart/2005/8/layout/vList5"/>
    <dgm:cxn modelId="{B9686893-1FB9-46F3-AF0E-6EBD552DE940}" type="presParOf" srcId="{F70DA6AC-B318-4D7D-B9A0-0151B57CBD26}" destId="{0CEBCE62-054A-4418-9AE7-6A7301510596}" srcOrd="3" destOrd="0" presId="urn:microsoft.com/office/officeart/2005/8/layout/vList5"/>
    <dgm:cxn modelId="{243058F0-CFF3-4FED-9D6D-1A5C5C9A1FAD}" type="presParOf" srcId="{F70DA6AC-B318-4D7D-B9A0-0151B57CBD26}" destId="{63FF2425-3966-4307-9087-01BF35A4A496}" srcOrd="4" destOrd="0" presId="urn:microsoft.com/office/officeart/2005/8/layout/vList5"/>
    <dgm:cxn modelId="{535AD21B-CB94-45FF-B075-CD064798EEC9}" type="presParOf" srcId="{63FF2425-3966-4307-9087-01BF35A4A496}" destId="{6A102F8D-35C8-4322-9741-CBCF3024B650}" srcOrd="0" destOrd="0" presId="urn:microsoft.com/office/officeart/2005/8/layout/vList5"/>
    <dgm:cxn modelId="{D4804DBE-7ED5-4F98-9B61-5202194B441E}" type="presParOf" srcId="{63FF2425-3966-4307-9087-01BF35A4A496}" destId="{3DD61975-A6D6-43FE-8867-0CBE25AE15F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93CDFB-A23C-41CF-8600-9C3AE602306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451F05-F45F-4AE2-9332-89BADBB2B95B}">
      <dgm:prSet phldrT="[Text]" custT="1"/>
      <dgm:spPr/>
      <dgm:t>
        <a:bodyPr/>
        <a:lstStyle/>
        <a:p>
          <a:r>
            <a:rPr lang="en-US" sz="2400" b="1" dirty="0" smtClean="0"/>
            <a:t>“Pros” Analysis Of Findings</a:t>
          </a:r>
          <a:endParaRPr lang="en-US" sz="2400" b="1" dirty="0"/>
        </a:p>
      </dgm:t>
    </dgm:pt>
    <dgm:pt modelId="{669E319D-29D3-4F4B-921C-2354EBF29811}" type="parTrans" cxnId="{DBED2314-A015-40A1-AD5B-816E8A5E204A}">
      <dgm:prSet/>
      <dgm:spPr/>
      <dgm:t>
        <a:bodyPr/>
        <a:lstStyle/>
        <a:p>
          <a:endParaRPr lang="en-US"/>
        </a:p>
      </dgm:t>
    </dgm:pt>
    <dgm:pt modelId="{7B11758E-61D9-4428-8E45-C683ECCEEDF2}" type="sibTrans" cxnId="{DBED2314-A015-40A1-AD5B-816E8A5E204A}">
      <dgm:prSet/>
      <dgm:spPr/>
      <dgm:t>
        <a:bodyPr/>
        <a:lstStyle/>
        <a:p>
          <a:endParaRPr lang="en-US"/>
        </a:p>
      </dgm:t>
    </dgm:pt>
    <dgm:pt modelId="{8E9C3990-547C-4789-A29B-8BEEF0801BD5}">
      <dgm:prSet phldrT="[Text]" custT="1"/>
      <dgm:spPr/>
      <dgm:t>
        <a:bodyPr/>
        <a:lstStyle/>
        <a:p>
          <a:pPr marL="228600" lvl="1" indent="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2000" dirty="0"/>
        </a:p>
      </dgm:t>
    </dgm:pt>
    <dgm:pt modelId="{CAAD66A5-E8C6-41B3-B88C-FF451BFC64CD}" type="parTrans" cxnId="{E331BF5D-1272-44DB-8E85-57E141C6367A}">
      <dgm:prSet/>
      <dgm:spPr/>
      <dgm:t>
        <a:bodyPr/>
        <a:lstStyle/>
        <a:p>
          <a:endParaRPr lang="en-US"/>
        </a:p>
      </dgm:t>
    </dgm:pt>
    <dgm:pt modelId="{A1644BBE-1D41-4E45-9179-94BF4C042BDC}" type="sibTrans" cxnId="{E331BF5D-1272-44DB-8E85-57E141C6367A}">
      <dgm:prSet/>
      <dgm:spPr/>
      <dgm:t>
        <a:bodyPr/>
        <a:lstStyle/>
        <a:p>
          <a:endParaRPr lang="en-US"/>
        </a:p>
      </dgm:t>
    </dgm:pt>
    <dgm:pt modelId="{E39A1E81-E0AF-4574-9EEE-2372867D7DB3}">
      <dgm:prSet phldrT="[Text]" custT="1"/>
      <dgm:spPr/>
      <dgm:t>
        <a:bodyPr/>
        <a:lstStyle/>
        <a:p>
          <a:pPr marL="0" marR="0" lvl="0" indent="0" algn="l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Better Service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B080E127-68E1-4D89-AC4B-76A999ABE8F4}" type="parTrans" cxnId="{E615921B-6136-49E0-BB27-6986E34641AA}">
      <dgm:prSet/>
      <dgm:spPr/>
      <dgm:t>
        <a:bodyPr/>
        <a:lstStyle/>
        <a:p>
          <a:endParaRPr lang="en-US"/>
        </a:p>
      </dgm:t>
    </dgm:pt>
    <dgm:pt modelId="{27FCE8A4-C1E8-4A21-8B6F-79441856BC26}" type="sibTrans" cxnId="{E615921B-6136-49E0-BB27-6986E34641AA}">
      <dgm:prSet/>
      <dgm:spPr/>
      <dgm:t>
        <a:bodyPr/>
        <a:lstStyle/>
        <a:p>
          <a:endParaRPr lang="en-US"/>
        </a:p>
      </dgm:t>
    </dgm:pt>
    <dgm:pt modelId="{F7EAD32F-B0BE-493A-A688-70FD65C71482}">
      <dgm:prSet phldrT="[Text]" custT="1"/>
      <dgm:spPr/>
      <dgm:t>
        <a:bodyPr/>
        <a:lstStyle/>
        <a:p>
          <a:pPr marL="0" marR="0" lvl="0" indent="0" algn="l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Increase in revenue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AAF43CC8-8A3F-4FD2-8524-55DEA4C23F41}" type="parTrans" cxnId="{49B0A53C-DF7F-48D4-A74E-CBBC318ACDAC}">
      <dgm:prSet/>
      <dgm:spPr/>
      <dgm:t>
        <a:bodyPr/>
        <a:lstStyle/>
        <a:p>
          <a:endParaRPr lang="en-US"/>
        </a:p>
      </dgm:t>
    </dgm:pt>
    <dgm:pt modelId="{8037E66B-FF1B-439F-A787-24C94A7F4208}" type="sibTrans" cxnId="{49B0A53C-DF7F-48D4-A74E-CBBC318ACDAC}">
      <dgm:prSet/>
      <dgm:spPr/>
      <dgm:t>
        <a:bodyPr/>
        <a:lstStyle/>
        <a:p>
          <a:endParaRPr lang="en-US"/>
        </a:p>
      </dgm:t>
    </dgm:pt>
    <dgm:pt modelId="{E505D008-971C-462D-81F2-7E44745CA321}">
      <dgm:prSet phldrT="[Text]" custT="1"/>
      <dgm:spPr/>
      <dgm:t>
        <a:bodyPr/>
        <a:lstStyle/>
        <a:p>
          <a:pPr marL="0" marR="0" lvl="0" indent="0" algn="l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Better team Performance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751EA88D-B2FB-414B-95BA-A1AEFDFE726C}" type="parTrans" cxnId="{36236BE0-548F-47F3-BDE2-4083EF8100DB}">
      <dgm:prSet/>
      <dgm:spPr/>
      <dgm:t>
        <a:bodyPr/>
        <a:lstStyle/>
        <a:p>
          <a:endParaRPr lang="en-US"/>
        </a:p>
      </dgm:t>
    </dgm:pt>
    <dgm:pt modelId="{7CD86105-9637-4B79-A71C-AC71BC55492C}" type="sibTrans" cxnId="{36236BE0-548F-47F3-BDE2-4083EF8100DB}">
      <dgm:prSet/>
      <dgm:spPr/>
      <dgm:t>
        <a:bodyPr/>
        <a:lstStyle/>
        <a:p>
          <a:endParaRPr lang="en-US"/>
        </a:p>
      </dgm:t>
    </dgm:pt>
    <dgm:pt modelId="{CE5DE6D0-EAFE-4241-8658-1F3DF8DDE22C}">
      <dgm:prSet phldrT="[Text]" custT="1"/>
      <dgm:spPr/>
      <dgm:t>
        <a:bodyPr/>
        <a:lstStyle/>
        <a:p>
          <a:pPr marL="0" marR="0" lvl="0" indent="0" algn="l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Extra attention in room status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F114D9A4-AC5A-4129-B0E2-29D342B700BD}" type="parTrans" cxnId="{576B7C6C-5481-4E9C-AE2D-CD10685BC138}">
      <dgm:prSet/>
      <dgm:spPr/>
      <dgm:t>
        <a:bodyPr/>
        <a:lstStyle/>
        <a:p>
          <a:endParaRPr lang="en-US"/>
        </a:p>
      </dgm:t>
    </dgm:pt>
    <dgm:pt modelId="{F283561E-1397-4A8C-86A3-C4E5FF7A83D5}" type="sibTrans" cxnId="{576B7C6C-5481-4E9C-AE2D-CD10685BC138}">
      <dgm:prSet/>
      <dgm:spPr/>
      <dgm:t>
        <a:bodyPr/>
        <a:lstStyle/>
        <a:p>
          <a:endParaRPr lang="en-US"/>
        </a:p>
      </dgm:t>
    </dgm:pt>
    <dgm:pt modelId="{420E863D-C995-4BD0-A233-1D417637BEB0}">
      <dgm:prSet phldrT="[Text]" custT="1"/>
      <dgm:spPr/>
      <dgm:t>
        <a:bodyPr/>
        <a:lstStyle/>
        <a:p>
          <a:pPr marL="0" marR="0" lvl="0" indent="0" algn="l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Positive impact on guests perception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5073EF11-A4F1-4F29-AE9D-90277751F09B}" type="parTrans" cxnId="{5203A2F6-0E3C-4FF1-B23A-69A215E0B8A5}">
      <dgm:prSet/>
      <dgm:spPr/>
      <dgm:t>
        <a:bodyPr/>
        <a:lstStyle/>
        <a:p>
          <a:endParaRPr lang="en-US"/>
        </a:p>
      </dgm:t>
    </dgm:pt>
    <dgm:pt modelId="{CB9AE21A-B3CC-4B1F-AB91-8C051E9904CF}" type="sibTrans" cxnId="{5203A2F6-0E3C-4FF1-B23A-69A215E0B8A5}">
      <dgm:prSet/>
      <dgm:spPr/>
      <dgm:t>
        <a:bodyPr/>
        <a:lstStyle/>
        <a:p>
          <a:endParaRPr lang="en-US"/>
        </a:p>
      </dgm:t>
    </dgm:pt>
    <dgm:pt modelId="{49CDCE26-E4F2-47D5-9B75-F4F7C527FE27}">
      <dgm:prSet phldrT="[Text]" custT="1"/>
      <dgm:spPr/>
      <dgm:t>
        <a:bodyPr/>
        <a:lstStyle/>
        <a:p>
          <a:pPr marL="0" marR="0" lvl="0" indent="0" algn="l" defTabSz="914400" eaLnBrk="1" fontAlgn="auto" latinLnBrk="0" hangingPunct="1">
            <a:lnSpc>
              <a:spcPct val="15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Better control on over time 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2000" dirty="0" smtClean="0"/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2000" dirty="0" smtClean="0"/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2000" dirty="0" smtClean="0"/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2000" dirty="0" smtClean="0"/>
        </a:p>
        <a:p>
          <a:pPr marL="228600" lvl="1" indent="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2000" dirty="0"/>
        </a:p>
      </dgm:t>
    </dgm:pt>
    <dgm:pt modelId="{6842D521-0ED3-4ACB-949B-7CD568BCFC40}" type="parTrans" cxnId="{1556D25E-63CB-490D-8177-6CE68388B908}">
      <dgm:prSet/>
      <dgm:spPr/>
      <dgm:t>
        <a:bodyPr/>
        <a:lstStyle/>
        <a:p>
          <a:endParaRPr lang="en-US"/>
        </a:p>
      </dgm:t>
    </dgm:pt>
    <dgm:pt modelId="{EC1B8F2D-581E-406A-BE1A-2C76A6E7FA8C}" type="sibTrans" cxnId="{1556D25E-63CB-490D-8177-6CE68388B908}">
      <dgm:prSet/>
      <dgm:spPr/>
      <dgm:t>
        <a:bodyPr/>
        <a:lstStyle/>
        <a:p>
          <a:endParaRPr lang="en-US"/>
        </a:p>
      </dgm:t>
    </dgm:pt>
    <dgm:pt modelId="{9C2DF6C0-DE52-4B79-B6A1-47F4A992A3DF}" type="pres">
      <dgm:prSet presAssocID="{A293CDFB-A23C-41CF-8600-9C3AE602306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B640C82-2795-49A6-A5F1-50607D04CFDC}" type="pres">
      <dgm:prSet presAssocID="{B8451F05-F45F-4AE2-9332-89BADBB2B95B}" presName="composite" presStyleCnt="0"/>
      <dgm:spPr/>
    </dgm:pt>
    <dgm:pt modelId="{02857429-56B3-44A7-8A0E-1935B6D4A4C8}" type="pres">
      <dgm:prSet presAssocID="{B8451F05-F45F-4AE2-9332-89BADBB2B95B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7F6ECF-EBF5-4761-A640-8D1D93C8D1E0}" type="pres">
      <dgm:prSet presAssocID="{B8451F05-F45F-4AE2-9332-89BADBB2B95B}" presName="descendantText" presStyleLbl="alignAcc1" presStyleIdx="0" presStyleCnt="1" custScaleY="20783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615921B-6136-49E0-BB27-6986E34641AA}" srcId="{8E9C3990-547C-4789-A29B-8BEEF0801BD5}" destId="{E39A1E81-E0AF-4574-9EEE-2372867D7DB3}" srcOrd="0" destOrd="0" parTransId="{B080E127-68E1-4D89-AC4B-76A999ABE8F4}" sibTransId="{27FCE8A4-C1E8-4A21-8B6F-79441856BC26}"/>
    <dgm:cxn modelId="{DBED2314-A015-40A1-AD5B-816E8A5E204A}" srcId="{A293CDFB-A23C-41CF-8600-9C3AE6023069}" destId="{B8451F05-F45F-4AE2-9332-89BADBB2B95B}" srcOrd="0" destOrd="0" parTransId="{669E319D-29D3-4F4B-921C-2354EBF29811}" sibTransId="{7B11758E-61D9-4428-8E45-C683ECCEEDF2}"/>
    <dgm:cxn modelId="{5203A2F6-0E3C-4FF1-B23A-69A215E0B8A5}" srcId="{B8451F05-F45F-4AE2-9332-89BADBB2B95B}" destId="{420E863D-C995-4BD0-A233-1D417637BEB0}" srcOrd="4" destOrd="0" parTransId="{5073EF11-A4F1-4F29-AE9D-90277751F09B}" sibTransId="{CB9AE21A-B3CC-4B1F-AB91-8C051E9904CF}"/>
    <dgm:cxn modelId="{00FA2C5D-770B-4E37-AFCE-C205684A67D5}" type="presOf" srcId="{8E9C3990-547C-4789-A29B-8BEEF0801BD5}" destId="{B47F6ECF-EBF5-4761-A640-8D1D93C8D1E0}" srcOrd="0" destOrd="0" presId="urn:microsoft.com/office/officeart/2005/8/layout/chevron2"/>
    <dgm:cxn modelId="{A6559E20-72A9-4F93-B566-C00341B9B597}" type="presOf" srcId="{49CDCE26-E4F2-47D5-9B75-F4F7C527FE27}" destId="{B47F6ECF-EBF5-4761-A640-8D1D93C8D1E0}" srcOrd="0" destOrd="6" presId="urn:microsoft.com/office/officeart/2005/8/layout/chevron2"/>
    <dgm:cxn modelId="{C0D600E1-B225-4AB2-8E91-5CAAFED3902E}" type="presOf" srcId="{A293CDFB-A23C-41CF-8600-9C3AE6023069}" destId="{9C2DF6C0-DE52-4B79-B6A1-47F4A992A3DF}" srcOrd="0" destOrd="0" presId="urn:microsoft.com/office/officeart/2005/8/layout/chevron2"/>
    <dgm:cxn modelId="{36236BE0-548F-47F3-BDE2-4083EF8100DB}" srcId="{B8451F05-F45F-4AE2-9332-89BADBB2B95B}" destId="{E505D008-971C-462D-81F2-7E44745CA321}" srcOrd="2" destOrd="0" parTransId="{751EA88D-B2FB-414B-95BA-A1AEFDFE726C}" sibTransId="{7CD86105-9637-4B79-A71C-AC71BC55492C}"/>
    <dgm:cxn modelId="{1556D25E-63CB-490D-8177-6CE68388B908}" srcId="{B8451F05-F45F-4AE2-9332-89BADBB2B95B}" destId="{49CDCE26-E4F2-47D5-9B75-F4F7C527FE27}" srcOrd="5" destOrd="0" parTransId="{6842D521-0ED3-4ACB-949B-7CD568BCFC40}" sibTransId="{EC1B8F2D-581E-406A-BE1A-2C76A6E7FA8C}"/>
    <dgm:cxn modelId="{576B7C6C-5481-4E9C-AE2D-CD10685BC138}" srcId="{B8451F05-F45F-4AE2-9332-89BADBB2B95B}" destId="{CE5DE6D0-EAFE-4241-8658-1F3DF8DDE22C}" srcOrd="3" destOrd="0" parTransId="{F114D9A4-AC5A-4129-B0E2-29D342B700BD}" sibTransId="{F283561E-1397-4A8C-86A3-C4E5FF7A83D5}"/>
    <dgm:cxn modelId="{49B0A53C-DF7F-48D4-A74E-CBBC318ACDAC}" srcId="{B8451F05-F45F-4AE2-9332-89BADBB2B95B}" destId="{F7EAD32F-B0BE-493A-A688-70FD65C71482}" srcOrd="1" destOrd="0" parTransId="{AAF43CC8-8A3F-4FD2-8524-55DEA4C23F41}" sibTransId="{8037E66B-FF1B-439F-A787-24C94A7F4208}"/>
    <dgm:cxn modelId="{E331BF5D-1272-44DB-8E85-57E141C6367A}" srcId="{B8451F05-F45F-4AE2-9332-89BADBB2B95B}" destId="{8E9C3990-547C-4789-A29B-8BEEF0801BD5}" srcOrd="0" destOrd="0" parTransId="{CAAD66A5-E8C6-41B3-B88C-FF451BFC64CD}" sibTransId="{A1644BBE-1D41-4E45-9179-94BF4C042BDC}"/>
    <dgm:cxn modelId="{175E369E-25A7-416A-8602-3C5CD053C6E4}" type="presOf" srcId="{CE5DE6D0-EAFE-4241-8658-1F3DF8DDE22C}" destId="{B47F6ECF-EBF5-4761-A640-8D1D93C8D1E0}" srcOrd="0" destOrd="4" presId="urn:microsoft.com/office/officeart/2005/8/layout/chevron2"/>
    <dgm:cxn modelId="{CBC37475-4E51-46E0-B215-F3F602A957C6}" type="presOf" srcId="{E505D008-971C-462D-81F2-7E44745CA321}" destId="{B47F6ECF-EBF5-4761-A640-8D1D93C8D1E0}" srcOrd="0" destOrd="3" presId="urn:microsoft.com/office/officeart/2005/8/layout/chevron2"/>
    <dgm:cxn modelId="{930384AB-66DF-4F45-9672-0182608F8D6B}" type="presOf" srcId="{E39A1E81-E0AF-4574-9EEE-2372867D7DB3}" destId="{B47F6ECF-EBF5-4761-A640-8D1D93C8D1E0}" srcOrd="0" destOrd="1" presId="urn:microsoft.com/office/officeart/2005/8/layout/chevron2"/>
    <dgm:cxn modelId="{110983DF-5023-45FE-BB05-F2B294D949CE}" type="presOf" srcId="{F7EAD32F-B0BE-493A-A688-70FD65C71482}" destId="{B47F6ECF-EBF5-4761-A640-8D1D93C8D1E0}" srcOrd="0" destOrd="2" presId="urn:microsoft.com/office/officeart/2005/8/layout/chevron2"/>
    <dgm:cxn modelId="{DB4CE1A8-C54F-46B8-94D1-BDB722FA61B7}" type="presOf" srcId="{420E863D-C995-4BD0-A233-1D417637BEB0}" destId="{B47F6ECF-EBF5-4761-A640-8D1D93C8D1E0}" srcOrd="0" destOrd="5" presId="urn:microsoft.com/office/officeart/2005/8/layout/chevron2"/>
    <dgm:cxn modelId="{D9A17AD2-3FEF-45CB-B867-4D4FD8BE3DC5}" type="presOf" srcId="{B8451F05-F45F-4AE2-9332-89BADBB2B95B}" destId="{02857429-56B3-44A7-8A0E-1935B6D4A4C8}" srcOrd="0" destOrd="0" presId="urn:microsoft.com/office/officeart/2005/8/layout/chevron2"/>
    <dgm:cxn modelId="{1A62E832-B8F2-4E52-906A-CB969994DDDC}" type="presParOf" srcId="{9C2DF6C0-DE52-4B79-B6A1-47F4A992A3DF}" destId="{7B640C82-2795-49A6-A5F1-50607D04CFDC}" srcOrd="0" destOrd="0" presId="urn:microsoft.com/office/officeart/2005/8/layout/chevron2"/>
    <dgm:cxn modelId="{34EE3BFC-C376-49C1-BD5C-C765C85BFBC2}" type="presParOf" srcId="{7B640C82-2795-49A6-A5F1-50607D04CFDC}" destId="{02857429-56B3-44A7-8A0E-1935B6D4A4C8}" srcOrd="0" destOrd="0" presId="urn:microsoft.com/office/officeart/2005/8/layout/chevron2"/>
    <dgm:cxn modelId="{FD712E53-E8DD-4F3E-A749-FD0EEF0FCBC4}" type="presParOf" srcId="{7B640C82-2795-49A6-A5F1-50607D04CFDC}" destId="{B47F6ECF-EBF5-4761-A640-8D1D93C8D1E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93CDFB-A23C-41CF-8600-9C3AE602306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451F05-F45F-4AE2-9332-89BADBB2B95B}">
      <dgm:prSet phldrT="[Text]" custT="1"/>
      <dgm:spPr/>
      <dgm:t>
        <a:bodyPr/>
        <a:lstStyle/>
        <a:p>
          <a:r>
            <a:rPr lang="en-US" sz="2400" b="1" dirty="0" smtClean="0"/>
            <a:t>“Cons”</a:t>
          </a:r>
        </a:p>
        <a:p>
          <a:r>
            <a:rPr lang="en-US" sz="2400" b="1" dirty="0" smtClean="0"/>
            <a:t>Analysis Of Findings</a:t>
          </a:r>
          <a:endParaRPr lang="en-US" sz="2400" b="1" dirty="0"/>
        </a:p>
      </dgm:t>
    </dgm:pt>
    <dgm:pt modelId="{669E319D-29D3-4F4B-921C-2354EBF29811}" type="parTrans" cxnId="{DBED2314-A015-40A1-AD5B-816E8A5E204A}">
      <dgm:prSet/>
      <dgm:spPr/>
      <dgm:t>
        <a:bodyPr/>
        <a:lstStyle/>
        <a:p>
          <a:endParaRPr lang="en-US"/>
        </a:p>
      </dgm:t>
    </dgm:pt>
    <dgm:pt modelId="{7B11758E-61D9-4428-8E45-C683ECCEEDF2}" type="sibTrans" cxnId="{DBED2314-A015-40A1-AD5B-816E8A5E204A}">
      <dgm:prSet/>
      <dgm:spPr/>
      <dgm:t>
        <a:bodyPr/>
        <a:lstStyle/>
        <a:p>
          <a:endParaRPr lang="en-US"/>
        </a:p>
      </dgm:t>
    </dgm:pt>
    <dgm:pt modelId="{8E9C3990-547C-4789-A29B-8BEEF0801BD5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Change in working culture 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CAAD66A5-E8C6-41B3-B88C-FF451BFC64CD}" type="parTrans" cxnId="{E331BF5D-1272-44DB-8E85-57E141C6367A}">
      <dgm:prSet/>
      <dgm:spPr/>
      <dgm:t>
        <a:bodyPr/>
        <a:lstStyle/>
        <a:p>
          <a:endParaRPr lang="en-US"/>
        </a:p>
      </dgm:t>
    </dgm:pt>
    <dgm:pt modelId="{A1644BBE-1D41-4E45-9179-94BF4C042BDC}" type="sibTrans" cxnId="{E331BF5D-1272-44DB-8E85-57E141C6367A}">
      <dgm:prSet/>
      <dgm:spPr/>
      <dgm:t>
        <a:bodyPr/>
        <a:lstStyle/>
        <a:p>
          <a:endParaRPr lang="en-US"/>
        </a:p>
      </dgm:t>
    </dgm:pt>
    <dgm:pt modelId="{E39A1E81-E0AF-4574-9EEE-2372867D7DB3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Increase in manning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B080E127-68E1-4D89-AC4B-76A999ABE8F4}" type="parTrans" cxnId="{E615921B-6136-49E0-BB27-6986E34641AA}">
      <dgm:prSet/>
      <dgm:spPr/>
      <dgm:t>
        <a:bodyPr/>
        <a:lstStyle/>
        <a:p>
          <a:endParaRPr lang="en-US"/>
        </a:p>
      </dgm:t>
    </dgm:pt>
    <dgm:pt modelId="{27FCE8A4-C1E8-4A21-8B6F-79441856BC26}" type="sibTrans" cxnId="{E615921B-6136-49E0-BB27-6986E34641AA}">
      <dgm:prSet/>
      <dgm:spPr/>
      <dgm:t>
        <a:bodyPr/>
        <a:lstStyle/>
        <a:p>
          <a:endParaRPr lang="en-US"/>
        </a:p>
      </dgm:t>
    </dgm:pt>
    <dgm:pt modelId="{E69DB618-4440-406E-801E-DC437FD1569C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Can be copied by competitors which can be counterproductive situation</a:t>
          </a:r>
          <a:endParaRPr lang="en-US" sz="2400" dirty="0">
            <a:solidFill>
              <a:schemeClr val="bg2">
                <a:lumMod val="50000"/>
              </a:schemeClr>
            </a:solidFill>
          </a:endParaRPr>
        </a:p>
      </dgm:t>
    </dgm:pt>
    <dgm:pt modelId="{EA9EECCA-3A42-40DC-AE57-AEC3E8927370}" type="parTrans" cxnId="{F08F864F-C6B6-49CF-82CE-53B131BFD595}">
      <dgm:prSet/>
      <dgm:spPr/>
      <dgm:t>
        <a:bodyPr/>
        <a:lstStyle/>
        <a:p>
          <a:endParaRPr lang="en-US"/>
        </a:p>
      </dgm:t>
    </dgm:pt>
    <dgm:pt modelId="{632D7E66-B26C-4CB2-800F-9DBF2319A2FF}" type="sibTrans" cxnId="{F08F864F-C6B6-49CF-82CE-53B131BFD595}">
      <dgm:prSet/>
      <dgm:spPr/>
      <dgm:t>
        <a:bodyPr/>
        <a:lstStyle/>
        <a:p>
          <a:endParaRPr lang="en-US"/>
        </a:p>
      </dgm:t>
    </dgm:pt>
    <dgm:pt modelId="{1A767823-E910-4408-9A07-3FBC57329019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2">
                  <a:lumMod val="50000"/>
                </a:schemeClr>
              </a:solidFill>
            </a:rPr>
            <a:t>Team could be less productive if not monitored</a:t>
          </a:r>
        </a:p>
        <a:p>
          <a:endParaRPr lang="en-US" sz="2000" dirty="0"/>
        </a:p>
      </dgm:t>
    </dgm:pt>
    <dgm:pt modelId="{8DD2BC43-E0A6-46E2-A9C2-9BA6F64B3321}" type="parTrans" cxnId="{B90E25A6-C559-4D7D-9F22-89ABB3B9E015}">
      <dgm:prSet/>
      <dgm:spPr/>
      <dgm:t>
        <a:bodyPr/>
        <a:lstStyle/>
        <a:p>
          <a:endParaRPr lang="en-US"/>
        </a:p>
      </dgm:t>
    </dgm:pt>
    <dgm:pt modelId="{7208C39E-A23C-432B-8B8A-53F47E812589}" type="sibTrans" cxnId="{B90E25A6-C559-4D7D-9F22-89ABB3B9E015}">
      <dgm:prSet/>
      <dgm:spPr/>
      <dgm:t>
        <a:bodyPr/>
        <a:lstStyle/>
        <a:p>
          <a:endParaRPr lang="en-US"/>
        </a:p>
      </dgm:t>
    </dgm:pt>
    <dgm:pt modelId="{9C2DF6C0-DE52-4B79-B6A1-47F4A992A3DF}" type="pres">
      <dgm:prSet presAssocID="{A293CDFB-A23C-41CF-8600-9C3AE602306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B640C82-2795-49A6-A5F1-50607D04CFDC}" type="pres">
      <dgm:prSet presAssocID="{B8451F05-F45F-4AE2-9332-89BADBB2B95B}" presName="composite" presStyleCnt="0"/>
      <dgm:spPr/>
    </dgm:pt>
    <dgm:pt modelId="{02857429-56B3-44A7-8A0E-1935B6D4A4C8}" type="pres">
      <dgm:prSet presAssocID="{B8451F05-F45F-4AE2-9332-89BADBB2B95B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7F6ECF-EBF5-4761-A640-8D1D93C8D1E0}" type="pres">
      <dgm:prSet presAssocID="{B8451F05-F45F-4AE2-9332-89BADBB2B95B}" presName="descendantText" presStyleLbl="alignAcc1" presStyleIdx="0" presStyleCnt="1" custScaleY="207834" custLinFactNeighborX="88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90E25A6-C559-4D7D-9F22-89ABB3B9E015}" srcId="{B8451F05-F45F-4AE2-9332-89BADBB2B95B}" destId="{1A767823-E910-4408-9A07-3FBC57329019}" srcOrd="3" destOrd="0" parTransId="{8DD2BC43-E0A6-46E2-A9C2-9BA6F64B3321}" sibTransId="{7208C39E-A23C-432B-8B8A-53F47E812589}"/>
    <dgm:cxn modelId="{DBED2314-A015-40A1-AD5B-816E8A5E204A}" srcId="{A293CDFB-A23C-41CF-8600-9C3AE6023069}" destId="{B8451F05-F45F-4AE2-9332-89BADBB2B95B}" srcOrd="0" destOrd="0" parTransId="{669E319D-29D3-4F4B-921C-2354EBF29811}" sibTransId="{7B11758E-61D9-4428-8E45-C683ECCEEDF2}"/>
    <dgm:cxn modelId="{E331BF5D-1272-44DB-8E85-57E141C6367A}" srcId="{B8451F05-F45F-4AE2-9332-89BADBB2B95B}" destId="{8E9C3990-547C-4789-A29B-8BEEF0801BD5}" srcOrd="0" destOrd="0" parTransId="{CAAD66A5-E8C6-41B3-B88C-FF451BFC64CD}" sibTransId="{A1644BBE-1D41-4E45-9179-94BF4C042BDC}"/>
    <dgm:cxn modelId="{5E0D508E-766D-466E-9AD0-00BE0FC9A4C0}" type="presOf" srcId="{E39A1E81-E0AF-4574-9EEE-2372867D7DB3}" destId="{B47F6ECF-EBF5-4761-A640-8D1D93C8D1E0}" srcOrd="0" destOrd="1" presId="urn:microsoft.com/office/officeart/2005/8/layout/chevron2"/>
    <dgm:cxn modelId="{7F94F544-568D-4724-AA7D-104A7ADD2C2E}" type="presOf" srcId="{E69DB618-4440-406E-801E-DC437FD1569C}" destId="{B47F6ECF-EBF5-4761-A640-8D1D93C8D1E0}" srcOrd="0" destOrd="2" presId="urn:microsoft.com/office/officeart/2005/8/layout/chevron2"/>
    <dgm:cxn modelId="{8F541A50-9C9C-4373-99A2-BDBB05474C32}" type="presOf" srcId="{B8451F05-F45F-4AE2-9332-89BADBB2B95B}" destId="{02857429-56B3-44A7-8A0E-1935B6D4A4C8}" srcOrd="0" destOrd="0" presId="urn:microsoft.com/office/officeart/2005/8/layout/chevron2"/>
    <dgm:cxn modelId="{F08F864F-C6B6-49CF-82CE-53B131BFD595}" srcId="{B8451F05-F45F-4AE2-9332-89BADBB2B95B}" destId="{E69DB618-4440-406E-801E-DC437FD1569C}" srcOrd="2" destOrd="0" parTransId="{EA9EECCA-3A42-40DC-AE57-AEC3E8927370}" sibTransId="{632D7E66-B26C-4CB2-800F-9DBF2319A2FF}"/>
    <dgm:cxn modelId="{CB9F19C2-F270-43BD-9B26-1BBADEE01F3D}" type="presOf" srcId="{A293CDFB-A23C-41CF-8600-9C3AE6023069}" destId="{9C2DF6C0-DE52-4B79-B6A1-47F4A992A3DF}" srcOrd="0" destOrd="0" presId="urn:microsoft.com/office/officeart/2005/8/layout/chevron2"/>
    <dgm:cxn modelId="{E615921B-6136-49E0-BB27-6986E34641AA}" srcId="{B8451F05-F45F-4AE2-9332-89BADBB2B95B}" destId="{E39A1E81-E0AF-4574-9EEE-2372867D7DB3}" srcOrd="1" destOrd="0" parTransId="{B080E127-68E1-4D89-AC4B-76A999ABE8F4}" sibTransId="{27FCE8A4-C1E8-4A21-8B6F-79441856BC26}"/>
    <dgm:cxn modelId="{BF0D6E2E-2121-4C08-B7E1-260305580AD2}" type="presOf" srcId="{1A767823-E910-4408-9A07-3FBC57329019}" destId="{B47F6ECF-EBF5-4761-A640-8D1D93C8D1E0}" srcOrd="0" destOrd="3" presId="urn:microsoft.com/office/officeart/2005/8/layout/chevron2"/>
    <dgm:cxn modelId="{5C962837-E38D-49C7-9D8B-9C20246C6426}" type="presOf" srcId="{8E9C3990-547C-4789-A29B-8BEEF0801BD5}" destId="{B47F6ECF-EBF5-4761-A640-8D1D93C8D1E0}" srcOrd="0" destOrd="0" presId="urn:microsoft.com/office/officeart/2005/8/layout/chevron2"/>
    <dgm:cxn modelId="{7F5193A9-5F70-49B3-B77E-8A1061B09D77}" type="presParOf" srcId="{9C2DF6C0-DE52-4B79-B6A1-47F4A992A3DF}" destId="{7B640C82-2795-49A6-A5F1-50607D04CFDC}" srcOrd="0" destOrd="0" presId="urn:microsoft.com/office/officeart/2005/8/layout/chevron2"/>
    <dgm:cxn modelId="{5F329A6D-591E-4E94-8C61-5EEC0FF6577C}" type="presParOf" srcId="{7B640C82-2795-49A6-A5F1-50607D04CFDC}" destId="{02857429-56B3-44A7-8A0E-1935B6D4A4C8}" srcOrd="0" destOrd="0" presId="urn:microsoft.com/office/officeart/2005/8/layout/chevron2"/>
    <dgm:cxn modelId="{9FEA880B-8D8F-48DE-83A4-AB6BD0233239}" type="presParOf" srcId="{7B640C82-2795-49A6-A5F1-50607D04CFDC}" destId="{B47F6ECF-EBF5-4761-A640-8D1D93C8D1E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2FACC6-7783-4F36-8197-D5D2B4B7D68F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8687E7-541F-44A2-B44F-B3FDB63A6FAC}">
      <dgm:prSet phldrT="[Text]"/>
      <dgm:spPr/>
      <dgm:t>
        <a:bodyPr/>
        <a:lstStyle/>
        <a:p>
          <a:r>
            <a:rPr lang="en-US" b="1" dirty="0" smtClean="0"/>
            <a:t>Front Office and Sales &amp; Marketing Department</a:t>
          </a:r>
          <a:endParaRPr lang="en-US" b="1" dirty="0"/>
        </a:p>
      </dgm:t>
    </dgm:pt>
    <dgm:pt modelId="{C0FD1789-D99A-4959-98C5-D8F1EBD4CFE2}" type="parTrans" cxnId="{ECE422E0-3DF8-4046-B53E-3A82400B8977}">
      <dgm:prSet/>
      <dgm:spPr/>
      <dgm:t>
        <a:bodyPr/>
        <a:lstStyle/>
        <a:p>
          <a:endParaRPr lang="en-US"/>
        </a:p>
      </dgm:t>
    </dgm:pt>
    <dgm:pt modelId="{4D42320D-91D6-48BB-94A9-7B0984A30A26}" type="sibTrans" cxnId="{ECE422E0-3DF8-4046-B53E-3A82400B8977}">
      <dgm:prSet/>
      <dgm:spPr/>
      <dgm:t>
        <a:bodyPr/>
        <a:lstStyle/>
        <a:p>
          <a:endParaRPr lang="en-US"/>
        </a:p>
      </dgm:t>
    </dgm:pt>
    <dgm:pt modelId="{8C3A7B84-C7B1-4F40-9B56-26FE4AB61F0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No challenges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878B55F2-1D4F-4EFE-966C-B391DEDA2126}" type="parTrans" cxnId="{954519FD-7FB4-4591-9EA1-DA3FD449B44B}">
      <dgm:prSet/>
      <dgm:spPr/>
      <dgm:t>
        <a:bodyPr/>
        <a:lstStyle/>
        <a:p>
          <a:endParaRPr lang="en-US"/>
        </a:p>
      </dgm:t>
    </dgm:pt>
    <dgm:pt modelId="{1F2C5A15-C2BF-48D1-A449-813183796106}" type="sibTrans" cxnId="{954519FD-7FB4-4591-9EA1-DA3FD449B44B}">
      <dgm:prSet/>
      <dgm:spPr/>
      <dgm:t>
        <a:bodyPr/>
        <a:lstStyle/>
        <a:p>
          <a:endParaRPr lang="en-US"/>
        </a:p>
      </dgm:t>
    </dgm:pt>
    <dgm:pt modelId="{3506CD90-83C2-4C16-AC17-8F95851F08D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Extra added value for guests and team members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861059C8-5128-4307-ACC0-FE150A79E1DE}" type="parTrans" cxnId="{09E893F3-EF7F-456D-8087-6C1DA45C61A0}">
      <dgm:prSet/>
      <dgm:spPr/>
      <dgm:t>
        <a:bodyPr/>
        <a:lstStyle/>
        <a:p>
          <a:endParaRPr lang="en-US"/>
        </a:p>
      </dgm:t>
    </dgm:pt>
    <dgm:pt modelId="{86438807-3738-4A19-B7C5-E755B3EB84BC}" type="sibTrans" cxnId="{09E893F3-EF7F-456D-8087-6C1DA45C61A0}">
      <dgm:prSet/>
      <dgm:spPr/>
      <dgm:t>
        <a:bodyPr/>
        <a:lstStyle/>
        <a:p>
          <a:endParaRPr lang="en-US"/>
        </a:p>
      </dgm:t>
    </dgm:pt>
    <dgm:pt modelId="{881DBE99-0F8C-4510-AAD4-E7550F246897}">
      <dgm:prSet phldrT="[Text]"/>
      <dgm:spPr/>
      <dgm:t>
        <a:bodyPr/>
        <a:lstStyle/>
        <a:p>
          <a:r>
            <a:rPr lang="en-US" b="1" dirty="0" smtClean="0"/>
            <a:t>Maintenance &amp; Housekeeping Supervisors</a:t>
          </a:r>
          <a:endParaRPr lang="en-US" b="1" dirty="0"/>
        </a:p>
      </dgm:t>
    </dgm:pt>
    <dgm:pt modelId="{7A93B3A6-9435-41C9-9191-DE81132DB675}" type="parTrans" cxnId="{1D8C357E-F64A-43B1-B7BB-E6C7F52ECC5F}">
      <dgm:prSet/>
      <dgm:spPr/>
      <dgm:t>
        <a:bodyPr/>
        <a:lstStyle/>
        <a:p>
          <a:endParaRPr lang="en-US"/>
        </a:p>
      </dgm:t>
    </dgm:pt>
    <dgm:pt modelId="{623B4671-7A79-4650-8124-F3206B5A5B17}" type="sibTrans" cxnId="{1D8C357E-F64A-43B1-B7BB-E6C7F52ECC5F}">
      <dgm:prSet/>
      <dgm:spPr/>
      <dgm:t>
        <a:bodyPr/>
        <a:lstStyle/>
        <a:p>
          <a:endParaRPr lang="en-US"/>
        </a:p>
      </dgm:t>
    </dgm:pt>
    <dgm:pt modelId="{AE4DDD45-4682-49CF-A1A2-706613A99DA9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Improved rooms state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9F5443AA-7530-4E62-ACF0-9DB0754D7675}" type="parTrans" cxnId="{B5D90E1E-7588-48D7-B076-CFDCD084A314}">
      <dgm:prSet/>
      <dgm:spPr/>
      <dgm:t>
        <a:bodyPr/>
        <a:lstStyle/>
        <a:p>
          <a:endParaRPr lang="en-US"/>
        </a:p>
      </dgm:t>
    </dgm:pt>
    <dgm:pt modelId="{50084B73-E2A3-4981-A883-446267ED590B}" type="sibTrans" cxnId="{B5D90E1E-7588-48D7-B076-CFDCD084A314}">
      <dgm:prSet/>
      <dgm:spPr/>
      <dgm:t>
        <a:bodyPr/>
        <a:lstStyle/>
        <a:p>
          <a:endParaRPr lang="en-US"/>
        </a:p>
      </dgm:t>
    </dgm:pt>
    <dgm:pt modelId="{3C7A1C57-009D-42E6-83D7-0D441074DE6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Further study on manning will be needed.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0015FE97-9FDC-4D37-B552-C7F9FCBB8D8D}" type="parTrans" cxnId="{8691A7F0-7A26-494A-8E62-AAEFEE476A26}">
      <dgm:prSet/>
      <dgm:spPr/>
      <dgm:t>
        <a:bodyPr/>
        <a:lstStyle/>
        <a:p>
          <a:endParaRPr lang="en-US"/>
        </a:p>
      </dgm:t>
    </dgm:pt>
    <dgm:pt modelId="{866C8B4C-997A-4E7C-AE12-EBD8EE29931F}" type="sibTrans" cxnId="{8691A7F0-7A26-494A-8E62-AAEFEE476A26}">
      <dgm:prSet/>
      <dgm:spPr/>
      <dgm:t>
        <a:bodyPr/>
        <a:lstStyle/>
        <a:p>
          <a:endParaRPr lang="en-US"/>
        </a:p>
      </dgm:t>
    </dgm:pt>
    <dgm:pt modelId="{BB68609B-1E43-4B73-920A-E5483401CE1A}">
      <dgm:prSet phldrT="[Text]"/>
      <dgm:spPr/>
      <dgm:t>
        <a:bodyPr/>
        <a:lstStyle/>
        <a:p>
          <a:r>
            <a:rPr lang="en-US" b="1" dirty="0" smtClean="0"/>
            <a:t>Revenue</a:t>
          </a:r>
          <a:endParaRPr lang="en-US" b="1" dirty="0"/>
        </a:p>
      </dgm:t>
    </dgm:pt>
    <dgm:pt modelId="{D0074F18-FE29-4014-9E39-748E544E3C15}" type="parTrans" cxnId="{8CD0C3A3-0D8A-437E-B271-2F7A7C36EEA4}">
      <dgm:prSet/>
      <dgm:spPr/>
      <dgm:t>
        <a:bodyPr/>
        <a:lstStyle/>
        <a:p>
          <a:endParaRPr lang="en-US"/>
        </a:p>
      </dgm:t>
    </dgm:pt>
    <dgm:pt modelId="{47273D34-6263-42ED-9F28-3D554AE8516F}" type="sibTrans" cxnId="{8CD0C3A3-0D8A-437E-B271-2F7A7C36EEA4}">
      <dgm:prSet/>
      <dgm:spPr/>
      <dgm:t>
        <a:bodyPr/>
        <a:lstStyle/>
        <a:p>
          <a:endParaRPr lang="en-US"/>
        </a:p>
      </dgm:t>
    </dgm:pt>
    <dgm:pt modelId="{7B537CDB-607C-4904-934E-C31B8938FED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Superb revenue potential 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08927CCD-49AD-414E-9665-620E67156831}" type="parTrans" cxnId="{949EA6F1-D888-42DA-8F96-558CAE558C0F}">
      <dgm:prSet/>
      <dgm:spPr/>
      <dgm:t>
        <a:bodyPr/>
        <a:lstStyle/>
        <a:p>
          <a:endParaRPr lang="en-US"/>
        </a:p>
      </dgm:t>
    </dgm:pt>
    <dgm:pt modelId="{1128E790-284F-4963-81AA-586C5578A3EE}" type="sibTrans" cxnId="{949EA6F1-D888-42DA-8F96-558CAE558C0F}">
      <dgm:prSet/>
      <dgm:spPr/>
      <dgm:t>
        <a:bodyPr/>
        <a:lstStyle/>
        <a:p>
          <a:endParaRPr lang="en-US"/>
        </a:p>
      </dgm:t>
    </dgm:pt>
    <dgm:pt modelId="{09C53DAE-72C3-4A57-B064-1BCE7BE4517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Further analysis in price point of sale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1909A71A-62E6-42BA-A243-440F7EF42776}" type="parTrans" cxnId="{7B6956D6-B6F5-4BDE-99A7-81BDE8895F44}">
      <dgm:prSet/>
      <dgm:spPr/>
      <dgm:t>
        <a:bodyPr/>
        <a:lstStyle/>
        <a:p>
          <a:endParaRPr lang="en-US"/>
        </a:p>
      </dgm:t>
    </dgm:pt>
    <dgm:pt modelId="{48F65D97-FACF-4D0C-9BF4-88E8DED52483}" type="sibTrans" cxnId="{7B6956D6-B6F5-4BDE-99A7-81BDE8895F44}">
      <dgm:prSet/>
      <dgm:spPr/>
      <dgm:t>
        <a:bodyPr/>
        <a:lstStyle/>
        <a:p>
          <a:endParaRPr lang="en-US"/>
        </a:p>
      </dgm:t>
    </dgm:pt>
    <dgm:pt modelId="{15170C23-5D5C-4C4D-A981-623E62F78D7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An excellent tool to boost sales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3CD0F5D7-4903-4291-BED6-9C4AC737E6B9}" type="parTrans" cxnId="{5191458A-B106-4762-A7C5-3525178C10DC}">
      <dgm:prSet/>
      <dgm:spPr/>
      <dgm:t>
        <a:bodyPr/>
        <a:lstStyle/>
        <a:p>
          <a:endParaRPr lang="en-US"/>
        </a:p>
      </dgm:t>
    </dgm:pt>
    <dgm:pt modelId="{799023B4-6739-4388-BD26-6B57EE4D3DE1}" type="sibTrans" cxnId="{5191458A-B106-4762-A7C5-3525178C10DC}">
      <dgm:prSet/>
      <dgm:spPr/>
      <dgm:t>
        <a:bodyPr/>
        <a:lstStyle/>
        <a:p>
          <a:endParaRPr lang="en-US"/>
        </a:p>
      </dgm:t>
    </dgm:pt>
    <dgm:pt modelId="{114679EA-F49A-47C2-AAB5-C7E78E5F7DA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Change in operating culture and mindset will be needed.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A463F1B2-742E-4F9C-B8E7-645CA4A2D1B8}" type="parTrans" cxnId="{756AD3F6-4C3C-4172-88BF-2812870325AF}">
      <dgm:prSet/>
      <dgm:spPr/>
      <dgm:t>
        <a:bodyPr/>
        <a:lstStyle/>
        <a:p>
          <a:endParaRPr lang="en-US"/>
        </a:p>
      </dgm:t>
    </dgm:pt>
    <dgm:pt modelId="{CCC2B73B-59A8-49AC-80F8-372EF7C312B0}" type="sibTrans" cxnId="{756AD3F6-4C3C-4172-88BF-2812870325AF}">
      <dgm:prSet/>
      <dgm:spPr/>
      <dgm:t>
        <a:bodyPr/>
        <a:lstStyle/>
        <a:p>
          <a:endParaRPr lang="en-US"/>
        </a:p>
      </dgm:t>
    </dgm:pt>
    <dgm:pt modelId="{759753F5-4997-4ACD-9B79-279A309D82F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Strategic analysis of room optimization 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7D05C26F-6107-4C95-964C-D1E775081E5B}" type="parTrans" cxnId="{E8929BA6-1A23-4713-AB20-7CDE0C00BA45}">
      <dgm:prSet/>
      <dgm:spPr/>
      <dgm:t>
        <a:bodyPr/>
        <a:lstStyle/>
        <a:p>
          <a:endParaRPr lang="en-US"/>
        </a:p>
      </dgm:t>
    </dgm:pt>
    <dgm:pt modelId="{5DB11C1B-08B0-4B6D-BA79-B94FE02071FF}" type="sibTrans" cxnId="{E8929BA6-1A23-4713-AB20-7CDE0C00BA45}">
      <dgm:prSet/>
      <dgm:spPr/>
      <dgm:t>
        <a:bodyPr/>
        <a:lstStyle/>
        <a:p>
          <a:endParaRPr lang="en-US"/>
        </a:p>
      </dgm:t>
    </dgm:pt>
    <dgm:pt modelId="{7399489A-82F0-4B23-97E0-E5CFA600C94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smtClean="0">
              <a:solidFill>
                <a:schemeClr val="bg2">
                  <a:lumMod val="50000"/>
                </a:schemeClr>
              </a:solidFill>
            </a:rPr>
            <a:t>More profound analysis of flight schedules</a:t>
          </a:r>
          <a:endParaRPr lang="en-US" sz="2000" dirty="0">
            <a:solidFill>
              <a:schemeClr val="bg2">
                <a:lumMod val="50000"/>
              </a:schemeClr>
            </a:solidFill>
          </a:endParaRPr>
        </a:p>
      </dgm:t>
    </dgm:pt>
    <dgm:pt modelId="{B2230972-C359-40C0-A84F-FF932E602716}" type="parTrans" cxnId="{5510E996-AB9D-4557-AA48-FB1BC9B2539B}">
      <dgm:prSet/>
      <dgm:spPr/>
      <dgm:t>
        <a:bodyPr/>
        <a:lstStyle/>
        <a:p>
          <a:endParaRPr lang="en-US"/>
        </a:p>
      </dgm:t>
    </dgm:pt>
    <dgm:pt modelId="{3BEE55C5-22AC-47FE-B131-560203B18B14}" type="sibTrans" cxnId="{5510E996-AB9D-4557-AA48-FB1BC9B2539B}">
      <dgm:prSet/>
      <dgm:spPr/>
      <dgm:t>
        <a:bodyPr/>
        <a:lstStyle/>
        <a:p>
          <a:endParaRPr lang="en-US"/>
        </a:p>
      </dgm:t>
    </dgm:pt>
    <dgm:pt modelId="{695888C4-EBDC-4105-9174-1D306753CDEA}" type="pres">
      <dgm:prSet presAssocID="{282FACC6-7783-4F36-8197-D5D2B4B7D68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2E025F0-76F5-47E6-BF25-15383A17C3DA}" type="pres">
      <dgm:prSet presAssocID="{758687E7-541F-44A2-B44F-B3FDB63A6FAC}" presName="composite" presStyleCnt="0"/>
      <dgm:spPr/>
    </dgm:pt>
    <dgm:pt modelId="{C8E2EAFF-10E3-4CDC-9ED1-FAC10EDBFABA}" type="pres">
      <dgm:prSet presAssocID="{758687E7-541F-44A2-B44F-B3FDB63A6FA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68C8F0-DBA8-4C89-9B5D-7F4D5BB44E13}" type="pres">
      <dgm:prSet presAssocID="{758687E7-541F-44A2-B44F-B3FDB63A6FAC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B6D514-6405-46EB-A16E-25A34B32C43F}" type="pres">
      <dgm:prSet presAssocID="{4D42320D-91D6-48BB-94A9-7B0984A30A26}" presName="space" presStyleCnt="0"/>
      <dgm:spPr/>
    </dgm:pt>
    <dgm:pt modelId="{8BEF940E-9CCE-43FB-8664-E03CF0DB2314}" type="pres">
      <dgm:prSet presAssocID="{881DBE99-0F8C-4510-AAD4-E7550F246897}" presName="composite" presStyleCnt="0"/>
      <dgm:spPr/>
    </dgm:pt>
    <dgm:pt modelId="{3572424D-244B-4996-8842-DA9920EDA90A}" type="pres">
      <dgm:prSet presAssocID="{881DBE99-0F8C-4510-AAD4-E7550F24689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676EB5-2261-4FCE-87F8-C6A6F25DA6CA}" type="pres">
      <dgm:prSet presAssocID="{881DBE99-0F8C-4510-AAD4-E7550F246897}" presName="desTx" presStyleLbl="alignAccFollowNode1" presStyleIdx="1" presStyleCnt="3" custLinFactNeighborY="-126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D82014-6FFF-4D6F-AB79-FA5729127A0E}" type="pres">
      <dgm:prSet presAssocID="{623B4671-7A79-4650-8124-F3206B5A5B17}" presName="space" presStyleCnt="0"/>
      <dgm:spPr/>
    </dgm:pt>
    <dgm:pt modelId="{E5A5AFA9-22FF-4E86-A199-8F24F6B0D64A}" type="pres">
      <dgm:prSet presAssocID="{BB68609B-1E43-4B73-920A-E5483401CE1A}" presName="composite" presStyleCnt="0"/>
      <dgm:spPr/>
    </dgm:pt>
    <dgm:pt modelId="{2F61870C-25E6-4262-B785-4711D94CE3F4}" type="pres">
      <dgm:prSet presAssocID="{BB68609B-1E43-4B73-920A-E5483401CE1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6DDBED3-8A35-49E0-8D8D-4DA0AF68D162}" type="pres">
      <dgm:prSet presAssocID="{BB68609B-1E43-4B73-920A-E5483401CE1A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56AD3F6-4C3C-4172-88BF-2812870325AF}" srcId="{881DBE99-0F8C-4510-AAD4-E7550F246897}" destId="{114679EA-F49A-47C2-AAB5-C7E78E5F7DA1}" srcOrd="2" destOrd="0" parTransId="{A463F1B2-742E-4F9C-B8E7-645CA4A2D1B8}" sibTransId="{CCC2B73B-59A8-49AC-80F8-372EF7C312B0}"/>
    <dgm:cxn modelId="{8CD0C3A3-0D8A-437E-B271-2F7A7C36EEA4}" srcId="{282FACC6-7783-4F36-8197-D5D2B4B7D68F}" destId="{BB68609B-1E43-4B73-920A-E5483401CE1A}" srcOrd="2" destOrd="0" parTransId="{D0074F18-FE29-4014-9E39-748E544E3C15}" sibTransId="{47273D34-6263-42ED-9F28-3D554AE8516F}"/>
    <dgm:cxn modelId="{949EA6F1-D888-42DA-8F96-558CAE558C0F}" srcId="{BB68609B-1E43-4B73-920A-E5483401CE1A}" destId="{7B537CDB-607C-4904-934E-C31B8938FED5}" srcOrd="0" destOrd="0" parTransId="{08927CCD-49AD-414E-9665-620E67156831}" sibTransId="{1128E790-284F-4963-81AA-586C5578A3EE}"/>
    <dgm:cxn modelId="{E8929BA6-1A23-4713-AB20-7CDE0C00BA45}" srcId="{BB68609B-1E43-4B73-920A-E5483401CE1A}" destId="{759753F5-4997-4ACD-9B79-279A309D82FC}" srcOrd="2" destOrd="0" parTransId="{7D05C26F-6107-4C95-964C-D1E775081E5B}" sibTransId="{5DB11C1B-08B0-4B6D-BA79-B94FE02071FF}"/>
    <dgm:cxn modelId="{1D8C357E-F64A-43B1-B7BB-E6C7F52ECC5F}" srcId="{282FACC6-7783-4F36-8197-D5D2B4B7D68F}" destId="{881DBE99-0F8C-4510-AAD4-E7550F246897}" srcOrd="1" destOrd="0" parTransId="{7A93B3A6-9435-41C9-9191-DE81132DB675}" sibTransId="{623B4671-7A79-4650-8124-F3206B5A5B17}"/>
    <dgm:cxn modelId="{327D1FB7-E49A-4740-9D9F-5B9CCA696796}" type="presOf" srcId="{3C7A1C57-009D-42E6-83D7-0D441074DE6C}" destId="{3F676EB5-2261-4FCE-87F8-C6A6F25DA6CA}" srcOrd="0" destOrd="1" presId="urn:microsoft.com/office/officeart/2005/8/layout/hList1"/>
    <dgm:cxn modelId="{FE93C658-8B44-4C27-9670-8C47C81863F3}" type="presOf" srcId="{114679EA-F49A-47C2-AAB5-C7E78E5F7DA1}" destId="{3F676EB5-2261-4FCE-87F8-C6A6F25DA6CA}" srcOrd="0" destOrd="2" presId="urn:microsoft.com/office/officeart/2005/8/layout/hList1"/>
    <dgm:cxn modelId="{0AA09662-989F-4911-8B30-75B6B949879F}" type="presOf" srcId="{282FACC6-7783-4F36-8197-D5D2B4B7D68F}" destId="{695888C4-EBDC-4105-9174-1D306753CDEA}" srcOrd="0" destOrd="0" presId="urn:microsoft.com/office/officeart/2005/8/layout/hList1"/>
    <dgm:cxn modelId="{5510E996-AB9D-4557-AA48-FB1BC9B2539B}" srcId="{BB68609B-1E43-4B73-920A-E5483401CE1A}" destId="{7399489A-82F0-4B23-97E0-E5CFA600C94B}" srcOrd="3" destOrd="0" parTransId="{B2230972-C359-40C0-A84F-FF932E602716}" sibTransId="{3BEE55C5-22AC-47FE-B131-560203B18B14}"/>
    <dgm:cxn modelId="{62E41ECE-9A10-40F3-8D9D-396D1E86E4FA}" type="presOf" srcId="{3506CD90-83C2-4C16-AC17-8F95851F08DC}" destId="{B768C8F0-DBA8-4C89-9B5D-7F4D5BB44E13}" srcOrd="0" destOrd="1" presId="urn:microsoft.com/office/officeart/2005/8/layout/hList1"/>
    <dgm:cxn modelId="{8691A7F0-7A26-494A-8E62-AAEFEE476A26}" srcId="{881DBE99-0F8C-4510-AAD4-E7550F246897}" destId="{3C7A1C57-009D-42E6-83D7-0D441074DE6C}" srcOrd="1" destOrd="0" parTransId="{0015FE97-9FDC-4D37-B552-C7F9FCBB8D8D}" sibTransId="{866C8B4C-997A-4E7C-AE12-EBD8EE29931F}"/>
    <dgm:cxn modelId="{43FD9102-D1EC-48F3-A310-ED21CD066693}" type="presOf" srcId="{758687E7-541F-44A2-B44F-B3FDB63A6FAC}" destId="{C8E2EAFF-10E3-4CDC-9ED1-FAC10EDBFABA}" srcOrd="0" destOrd="0" presId="urn:microsoft.com/office/officeart/2005/8/layout/hList1"/>
    <dgm:cxn modelId="{33357B9F-71A5-4301-A065-77459726C25A}" type="presOf" srcId="{7399489A-82F0-4B23-97E0-E5CFA600C94B}" destId="{A6DDBED3-8A35-49E0-8D8D-4DA0AF68D162}" srcOrd="0" destOrd="3" presId="urn:microsoft.com/office/officeart/2005/8/layout/hList1"/>
    <dgm:cxn modelId="{5191458A-B106-4762-A7C5-3525178C10DC}" srcId="{758687E7-541F-44A2-B44F-B3FDB63A6FAC}" destId="{15170C23-5D5C-4C4D-A981-623E62F78D7B}" srcOrd="2" destOrd="0" parTransId="{3CD0F5D7-4903-4291-BED6-9C4AC737E6B9}" sibTransId="{799023B4-6739-4388-BD26-6B57EE4D3DE1}"/>
    <dgm:cxn modelId="{954519FD-7FB4-4591-9EA1-DA3FD449B44B}" srcId="{758687E7-541F-44A2-B44F-B3FDB63A6FAC}" destId="{8C3A7B84-C7B1-4F40-9B56-26FE4AB61F0C}" srcOrd="0" destOrd="0" parTransId="{878B55F2-1D4F-4EFE-966C-B391DEDA2126}" sibTransId="{1F2C5A15-C2BF-48D1-A449-813183796106}"/>
    <dgm:cxn modelId="{C3F3C104-4515-499B-80B1-F68786EAD404}" type="presOf" srcId="{881DBE99-0F8C-4510-AAD4-E7550F246897}" destId="{3572424D-244B-4996-8842-DA9920EDA90A}" srcOrd="0" destOrd="0" presId="urn:microsoft.com/office/officeart/2005/8/layout/hList1"/>
    <dgm:cxn modelId="{B5D90E1E-7588-48D7-B076-CFDCD084A314}" srcId="{881DBE99-0F8C-4510-AAD4-E7550F246897}" destId="{AE4DDD45-4682-49CF-A1A2-706613A99DA9}" srcOrd="0" destOrd="0" parTransId="{9F5443AA-7530-4E62-ACF0-9DB0754D7675}" sibTransId="{50084B73-E2A3-4981-A883-446267ED590B}"/>
    <dgm:cxn modelId="{30BF85D4-CDE2-457D-94B2-C5451A1E9AF2}" type="presOf" srcId="{759753F5-4997-4ACD-9B79-279A309D82FC}" destId="{A6DDBED3-8A35-49E0-8D8D-4DA0AF68D162}" srcOrd="0" destOrd="2" presId="urn:microsoft.com/office/officeart/2005/8/layout/hList1"/>
    <dgm:cxn modelId="{8275AEAC-3DFC-42F9-8AC6-5DD4BAFDD93F}" type="presOf" srcId="{09C53DAE-72C3-4A57-B064-1BCE7BE45175}" destId="{A6DDBED3-8A35-49E0-8D8D-4DA0AF68D162}" srcOrd="0" destOrd="1" presId="urn:microsoft.com/office/officeart/2005/8/layout/hList1"/>
    <dgm:cxn modelId="{0E82F94C-25B6-4200-933F-0470C19108F5}" type="presOf" srcId="{AE4DDD45-4682-49CF-A1A2-706613A99DA9}" destId="{3F676EB5-2261-4FCE-87F8-C6A6F25DA6CA}" srcOrd="0" destOrd="0" presId="urn:microsoft.com/office/officeart/2005/8/layout/hList1"/>
    <dgm:cxn modelId="{09E893F3-EF7F-456D-8087-6C1DA45C61A0}" srcId="{758687E7-541F-44A2-B44F-B3FDB63A6FAC}" destId="{3506CD90-83C2-4C16-AC17-8F95851F08DC}" srcOrd="1" destOrd="0" parTransId="{861059C8-5128-4307-ACC0-FE150A79E1DE}" sibTransId="{86438807-3738-4A19-B7C5-E755B3EB84BC}"/>
    <dgm:cxn modelId="{09D71F50-9552-4151-9F62-81CAFF0CABC3}" type="presOf" srcId="{8C3A7B84-C7B1-4F40-9B56-26FE4AB61F0C}" destId="{B768C8F0-DBA8-4C89-9B5D-7F4D5BB44E13}" srcOrd="0" destOrd="0" presId="urn:microsoft.com/office/officeart/2005/8/layout/hList1"/>
    <dgm:cxn modelId="{90F34A91-D07F-4DB8-ABE6-18DDED1933B1}" type="presOf" srcId="{BB68609B-1E43-4B73-920A-E5483401CE1A}" destId="{2F61870C-25E6-4262-B785-4711D94CE3F4}" srcOrd="0" destOrd="0" presId="urn:microsoft.com/office/officeart/2005/8/layout/hList1"/>
    <dgm:cxn modelId="{48A18971-8C6F-47C1-B860-E377512F71B5}" type="presOf" srcId="{7B537CDB-607C-4904-934E-C31B8938FED5}" destId="{A6DDBED3-8A35-49E0-8D8D-4DA0AF68D162}" srcOrd="0" destOrd="0" presId="urn:microsoft.com/office/officeart/2005/8/layout/hList1"/>
    <dgm:cxn modelId="{7B6956D6-B6F5-4BDE-99A7-81BDE8895F44}" srcId="{BB68609B-1E43-4B73-920A-E5483401CE1A}" destId="{09C53DAE-72C3-4A57-B064-1BCE7BE45175}" srcOrd="1" destOrd="0" parTransId="{1909A71A-62E6-42BA-A243-440F7EF42776}" sibTransId="{48F65D97-FACF-4D0C-9BF4-88E8DED52483}"/>
    <dgm:cxn modelId="{868965F7-32CB-475E-A5C5-5FA88A98530B}" type="presOf" srcId="{15170C23-5D5C-4C4D-A981-623E62F78D7B}" destId="{B768C8F0-DBA8-4C89-9B5D-7F4D5BB44E13}" srcOrd="0" destOrd="2" presId="urn:microsoft.com/office/officeart/2005/8/layout/hList1"/>
    <dgm:cxn modelId="{ECE422E0-3DF8-4046-B53E-3A82400B8977}" srcId="{282FACC6-7783-4F36-8197-D5D2B4B7D68F}" destId="{758687E7-541F-44A2-B44F-B3FDB63A6FAC}" srcOrd="0" destOrd="0" parTransId="{C0FD1789-D99A-4959-98C5-D8F1EBD4CFE2}" sibTransId="{4D42320D-91D6-48BB-94A9-7B0984A30A26}"/>
    <dgm:cxn modelId="{CD073053-BD30-42E0-8423-9669E4015F4A}" type="presParOf" srcId="{695888C4-EBDC-4105-9174-1D306753CDEA}" destId="{02E025F0-76F5-47E6-BF25-15383A17C3DA}" srcOrd="0" destOrd="0" presId="urn:microsoft.com/office/officeart/2005/8/layout/hList1"/>
    <dgm:cxn modelId="{490D8C00-992F-4736-8D4E-A8F158DBFE8E}" type="presParOf" srcId="{02E025F0-76F5-47E6-BF25-15383A17C3DA}" destId="{C8E2EAFF-10E3-4CDC-9ED1-FAC10EDBFABA}" srcOrd="0" destOrd="0" presId="urn:microsoft.com/office/officeart/2005/8/layout/hList1"/>
    <dgm:cxn modelId="{73DBAA0C-AB66-4331-8BC8-A69802F3E2CC}" type="presParOf" srcId="{02E025F0-76F5-47E6-BF25-15383A17C3DA}" destId="{B768C8F0-DBA8-4C89-9B5D-7F4D5BB44E13}" srcOrd="1" destOrd="0" presId="urn:microsoft.com/office/officeart/2005/8/layout/hList1"/>
    <dgm:cxn modelId="{354CC029-27B9-4437-B4CF-F4CEC73B5EBE}" type="presParOf" srcId="{695888C4-EBDC-4105-9174-1D306753CDEA}" destId="{85B6D514-6405-46EB-A16E-25A34B32C43F}" srcOrd="1" destOrd="0" presId="urn:microsoft.com/office/officeart/2005/8/layout/hList1"/>
    <dgm:cxn modelId="{A27DFA91-0655-4335-B2FE-B7ACA6AB46C9}" type="presParOf" srcId="{695888C4-EBDC-4105-9174-1D306753CDEA}" destId="{8BEF940E-9CCE-43FB-8664-E03CF0DB2314}" srcOrd="2" destOrd="0" presId="urn:microsoft.com/office/officeart/2005/8/layout/hList1"/>
    <dgm:cxn modelId="{4A9F7F5C-8039-4F66-8189-30C21FB20457}" type="presParOf" srcId="{8BEF940E-9CCE-43FB-8664-E03CF0DB2314}" destId="{3572424D-244B-4996-8842-DA9920EDA90A}" srcOrd="0" destOrd="0" presId="urn:microsoft.com/office/officeart/2005/8/layout/hList1"/>
    <dgm:cxn modelId="{45592093-0883-4861-BBB1-174519DBC4A9}" type="presParOf" srcId="{8BEF940E-9CCE-43FB-8664-E03CF0DB2314}" destId="{3F676EB5-2261-4FCE-87F8-C6A6F25DA6CA}" srcOrd="1" destOrd="0" presId="urn:microsoft.com/office/officeart/2005/8/layout/hList1"/>
    <dgm:cxn modelId="{F7BF753F-36A4-46B2-A463-2FFA5E17D914}" type="presParOf" srcId="{695888C4-EBDC-4105-9174-1D306753CDEA}" destId="{50D82014-6FFF-4D6F-AB79-FA5729127A0E}" srcOrd="3" destOrd="0" presId="urn:microsoft.com/office/officeart/2005/8/layout/hList1"/>
    <dgm:cxn modelId="{95C60210-EB02-4483-98AA-E0CD86C424F4}" type="presParOf" srcId="{695888C4-EBDC-4105-9174-1D306753CDEA}" destId="{E5A5AFA9-22FF-4E86-A199-8F24F6B0D64A}" srcOrd="4" destOrd="0" presId="urn:microsoft.com/office/officeart/2005/8/layout/hList1"/>
    <dgm:cxn modelId="{961DE95A-2338-4225-9E26-FCA52BDF9663}" type="presParOf" srcId="{E5A5AFA9-22FF-4E86-A199-8F24F6B0D64A}" destId="{2F61870C-25E6-4262-B785-4711D94CE3F4}" srcOrd="0" destOrd="0" presId="urn:microsoft.com/office/officeart/2005/8/layout/hList1"/>
    <dgm:cxn modelId="{DF542AD7-5A1C-4201-B887-7BAF33D2200F}" type="presParOf" srcId="{E5A5AFA9-22FF-4E86-A199-8F24F6B0D64A}" destId="{A6DDBED3-8A35-49E0-8D8D-4DA0AF68D16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B9FF58-46F5-4044-9085-5C3FB05A128B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9B87C-5423-491D-A70D-71AD9CC5D3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814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Story</a:t>
            </a:r>
            <a:r>
              <a:rPr lang="en-US" baseline="0" dirty="0" smtClean="0"/>
              <a:t> telling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362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Our</a:t>
            </a:r>
            <a:r>
              <a:rPr lang="en-US" baseline="0" dirty="0" smtClean="0"/>
              <a:t> main guests’ complained in regard to Room Division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034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Now</a:t>
            </a:r>
            <a:r>
              <a:rPr lang="en-US" baseline="0" dirty="0" smtClean="0"/>
              <a:t> we are going to look at the challenges faced by each of the 3 departments that is Housekeeping Maintenance and Front Office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Taking</a:t>
            </a:r>
            <a:r>
              <a:rPr lang="en-US" baseline="0" dirty="0" smtClean="0"/>
              <a:t> into consideration the concerns raised by the team when room is back to back, we are now going to look at the possible benefits of a guaranteed ECI and LCO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860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Despite, these benefits</a:t>
            </a:r>
            <a:r>
              <a:rPr lang="en-US" baseline="0" dirty="0" smtClean="0"/>
              <a:t> we are likely to face the following challenges upon implementation of a guaranteed ECI and LCO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681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Based on my finding,</a:t>
            </a:r>
            <a:r>
              <a:rPr lang="en-US" baseline="0" dirty="0" smtClean="0"/>
              <a:t> I would like to draw the following conclusion.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573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 find that</a:t>
            </a:r>
            <a:r>
              <a:rPr lang="en-US" baseline="0" dirty="0" smtClean="0"/>
              <a:t> this project has help me to acquire a better knowledge of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9B87C-5423-491D-A70D-71AD9CC5D34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092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766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862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342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712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776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29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504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977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9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912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1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EAD95-5B52-429C-BD62-FD967BC00CE4}" type="datetimeFigureOut">
              <a:rPr lang="en-US" smtClean="0"/>
              <a:t>4/30/2019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6685E-539F-456C-8B32-DA21B8152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505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15184"/>
            <a:ext cx="10515600" cy="1252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“Enhancing and customising guest experiences by providing guaranteed room on arrival until departure”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01564" y="4272677"/>
            <a:ext cx="533400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PROJECT REPORT PRESENTATION</a:t>
            </a:r>
          </a:p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By: </a:t>
            </a:r>
            <a:r>
              <a:rPr lang="en-US" b="1" dirty="0" smtClean="0">
                <a:solidFill>
                  <a:schemeClr val="bg2">
                    <a:lumMod val="50000"/>
                  </a:schemeClr>
                </a:solidFill>
              </a:rPr>
              <a:t>Marie Sheila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Malloo</a:t>
            </a:r>
          </a:p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Student Number: </a:t>
            </a:r>
            <a:r>
              <a:rPr lang="en-US" b="1" dirty="0" smtClean="0">
                <a:solidFill>
                  <a:schemeClr val="bg2">
                    <a:lumMod val="50000"/>
                  </a:schemeClr>
                </a:solidFill>
              </a:rPr>
              <a:t>1715710</a:t>
            </a:r>
          </a:p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Course: BMPF4008</a:t>
            </a:r>
          </a:p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Module Name: Work-based learning project</a:t>
            </a:r>
          </a:p>
          <a:p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Date of submission: </a:t>
            </a:r>
            <a:r>
              <a:rPr lang="en-US" b="1" dirty="0" smtClean="0">
                <a:solidFill>
                  <a:schemeClr val="bg2">
                    <a:lumMod val="50000"/>
                  </a:schemeClr>
                </a:solidFill>
              </a:rPr>
              <a:t>30 </a:t>
            </a:r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April 2019</a:t>
            </a:r>
          </a:p>
          <a:p>
            <a:endParaRPr lang="en-US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en-US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en-US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34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43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“Enhancing </a:t>
            </a:r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and customising guest experiences by providing guaranteed room on arrival until 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departure”</a:t>
            </a:r>
            <a:r>
              <a:rPr lang="en-GB" sz="2400" dirty="0"/>
              <a:t/>
            </a:r>
            <a:br>
              <a:rPr lang="en-GB" sz="2400" dirty="0"/>
            </a:b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570568" y="1639116"/>
            <a:ext cx="11088624" cy="4800600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>
                <a:solidFill>
                  <a:schemeClr val="bg2">
                    <a:lumMod val="50000"/>
                  </a:schemeClr>
                </a:solidFill>
              </a:rPr>
              <a:t>	                 Key Guest Concerns</a:t>
            </a:r>
            <a:r>
              <a:rPr lang="en-US" dirty="0" smtClean="0"/>
              <a:t>		           </a:t>
            </a:r>
            <a:r>
              <a:rPr lang="en-US" b="1" dirty="0" smtClean="0">
                <a:solidFill>
                  <a:schemeClr val="bg2">
                    <a:lumMod val="50000"/>
                  </a:schemeClr>
                </a:solidFill>
              </a:rPr>
              <a:t>Aims of this Project</a:t>
            </a:r>
            <a:endParaRPr lang="en-US" b="1" dirty="0">
              <a:solidFill>
                <a:schemeClr val="bg2">
                  <a:lumMod val="50000"/>
                </a:schemeClr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398190" y="2146405"/>
            <a:ext cx="3856559" cy="4103368"/>
            <a:chOff x="709530" y="1702061"/>
            <a:chExt cx="2197954" cy="3203430"/>
          </a:xfrm>
        </p:grpSpPr>
        <p:sp>
          <p:nvSpPr>
            <p:cNvPr id="5" name="Rounded Rectangle 4"/>
            <p:cNvSpPr/>
            <p:nvPr/>
          </p:nvSpPr>
          <p:spPr>
            <a:xfrm>
              <a:off x="709530" y="1702061"/>
              <a:ext cx="2197954" cy="29832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776020" y="1754371"/>
              <a:ext cx="1883667" cy="31511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53340" numCol="1" spcCol="1270" anchor="t" anchorCtr="0">
              <a:noAutofit/>
            </a:bodyPr>
            <a:lstStyle/>
            <a:p>
              <a:pPr marL="285750" indent="-285750">
                <a:buFont typeface="Wingdings" panose="05000000000000000000" pitchFamily="2" charset="2"/>
                <a:buChar char="q"/>
              </a:pP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Increased </a:t>
              </a: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guest </a:t>
              </a: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satisfaction</a:t>
              </a:r>
            </a:p>
            <a:p>
              <a:endParaRPr lang="en-US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Be one of the few hotels in the world </a:t>
              </a: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to provide this service.</a:t>
              </a:r>
            </a:p>
            <a:p>
              <a:pPr lvl="0"/>
              <a:endParaRPr lang="en-US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Enhance </a:t>
              </a: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personalised service by </a:t>
              </a:r>
              <a:r>
                <a:rPr lang="en-US" dirty="0" smtClean="0">
                  <a:solidFill>
                    <a:schemeClr val="bg2">
                      <a:lumMod val="50000"/>
                    </a:schemeClr>
                  </a:solidFill>
                </a:rPr>
                <a:t>Rooms </a:t>
              </a:r>
              <a:r>
                <a:rPr lang="en-US" dirty="0">
                  <a:solidFill>
                    <a:schemeClr val="bg2">
                      <a:lumMod val="50000"/>
                    </a:schemeClr>
                  </a:solidFill>
                </a:rPr>
                <a:t>Division </a:t>
              </a:r>
              <a:r>
                <a:rPr lang="en-US" dirty="0" smtClean="0">
                  <a:solidFill>
                    <a:schemeClr val="bg2">
                      <a:lumMod val="50000"/>
                    </a:schemeClr>
                  </a:solidFill>
                </a:rPr>
                <a:t>Department</a:t>
              </a:r>
            </a:p>
            <a:p>
              <a:pPr lvl="0"/>
              <a:endParaRPr lang="en-US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Improve operational effectiveness in Front Office and Housekeeping teams</a:t>
              </a: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.</a:t>
              </a:r>
            </a:p>
            <a:p>
              <a:pPr lvl="0"/>
              <a:endParaRPr lang="en-US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indent="-285750">
                <a:buFont typeface="Wingdings" panose="05000000000000000000" pitchFamily="2" charset="2"/>
                <a:buChar char="q"/>
              </a:pPr>
              <a:r>
                <a:rPr lang="en-US" dirty="0">
                  <a:solidFill>
                    <a:schemeClr val="bg2">
                      <a:lumMod val="50000"/>
                    </a:schemeClr>
                  </a:solidFill>
                </a:rPr>
                <a:t>Increase Revenue 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1389296" y="2146405"/>
            <a:ext cx="3584450" cy="3816671"/>
            <a:chOff x="582973" y="1702061"/>
            <a:chExt cx="2023679" cy="2983265"/>
          </a:xfrm>
        </p:grpSpPr>
        <p:sp>
          <p:nvSpPr>
            <p:cNvPr id="18" name="Rounded Rectangle 17"/>
            <p:cNvSpPr/>
            <p:nvPr/>
          </p:nvSpPr>
          <p:spPr>
            <a:xfrm>
              <a:off x="582973" y="1702061"/>
              <a:ext cx="2023678" cy="29832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Rounded Rectangle 4"/>
            <p:cNvSpPr/>
            <p:nvPr/>
          </p:nvSpPr>
          <p:spPr>
            <a:xfrm>
              <a:off x="691150" y="1864736"/>
              <a:ext cx="1915502" cy="2493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53340" numCol="1" spcCol="1270" anchor="t" anchorCtr="0">
              <a:noAutofit/>
            </a:bodyPr>
            <a:lstStyle/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Rooms </a:t>
              </a: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not ready upon </a:t>
              </a: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arrival</a:t>
              </a: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endParaRPr lang="en-GB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Rooms cleanliness is an issue </a:t>
              </a:r>
            </a:p>
            <a:p>
              <a:pPr lvl="0"/>
              <a:endParaRPr lang="en-GB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R</a:t>
              </a: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ooms </a:t>
              </a:r>
              <a:r>
                <a:rPr lang="en-GB" dirty="0">
                  <a:solidFill>
                    <a:schemeClr val="bg2">
                      <a:lumMod val="50000"/>
                    </a:schemeClr>
                  </a:solidFill>
                </a:rPr>
                <a:t>looking </a:t>
              </a: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tired </a:t>
              </a:r>
            </a:p>
            <a:p>
              <a:pPr lvl="0"/>
              <a:endParaRPr lang="en-GB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Cannot keep room till departure</a:t>
              </a:r>
            </a:p>
            <a:p>
              <a:pPr lvl="0"/>
              <a:endParaRPr lang="en-GB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285750" lvl="0" indent="-285750">
                <a:buFont typeface="Wingdings" panose="05000000000000000000" pitchFamily="2" charset="2"/>
                <a:buChar char="q"/>
              </a:pPr>
              <a:r>
                <a:rPr lang="en-GB" dirty="0" smtClean="0">
                  <a:solidFill>
                    <a:schemeClr val="bg2">
                      <a:lumMod val="50000"/>
                    </a:schemeClr>
                  </a:solidFill>
                </a:rPr>
                <a:t>Poor Check-In / Check-out Experience </a:t>
              </a:r>
              <a:endParaRPr lang="en-GB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9774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9512225"/>
              </p:ext>
            </p:extLst>
          </p:nvPr>
        </p:nvGraphicFramePr>
        <p:xfrm>
          <a:off x="838200" y="1252729"/>
          <a:ext cx="10143744" cy="32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838200" y="146305"/>
            <a:ext cx="10515600" cy="950975"/>
          </a:xfrm>
        </p:spPr>
        <p:txBody>
          <a:bodyPr>
            <a:normAutofit/>
          </a:bodyPr>
          <a:lstStyle/>
          <a:p>
            <a:pPr lvl="0" algn="ctr"/>
            <a:r>
              <a:rPr lang="en-US" sz="4800" b="1" dirty="0">
                <a:solidFill>
                  <a:schemeClr val="bg2">
                    <a:lumMod val="50000"/>
                  </a:schemeClr>
                </a:solidFill>
              </a:rPr>
              <a:t>METHODS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38200" y="5020055"/>
            <a:ext cx="101437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Research was conducted with team members of the resort, no challenges were faced to gather information as  being an insider researcher. </a:t>
            </a:r>
            <a:endParaRPr lang="en-GB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Methods were adequately chosen to facilitate team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members’ response.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Interviewees was also briefed about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the objective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of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research.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78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631" y="388530"/>
            <a:ext cx="11552903" cy="528427"/>
          </a:xfrm>
        </p:spPr>
        <p:txBody>
          <a:bodyPr>
            <a:noAutofit/>
          </a:bodyPr>
          <a:lstStyle/>
          <a:p>
            <a:pPr algn="ctr"/>
            <a:r>
              <a:rPr lang="en-ZA" sz="2800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A</a:t>
            </a:r>
            <a:r>
              <a:rPr lang="en-ZA" sz="2800" dirty="0" smtClean="0">
                <a:solidFill>
                  <a:schemeClr val="bg2">
                    <a:lumMod val="50000"/>
                  </a:schemeClr>
                </a:solidFill>
                <a:latin typeface="+mn-lt"/>
              </a:rPr>
              <a:t>nalysis of main challenges faced when rooms are not ready upon arrival</a:t>
            </a:r>
            <a:endParaRPr lang="en-US" sz="2800" dirty="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740799" y="1418401"/>
            <a:ext cx="10700566" cy="5306863"/>
            <a:chOff x="904568" y="769472"/>
            <a:chExt cx="10700566" cy="5306863"/>
          </a:xfrm>
        </p:grpSpPr>
        <p:sp>
          <p:nvSpPr>
            <p:cNvPr id="5" name="Freeform 4"/>
            <p:cNvSpPr/>
            <p:nvPr/>
          </p:nvSpPr>
          <p:spPr>
            <a:xfrm>
              <a:off x="904568" y="769472"/>
              <a:ext cx="2290916" cy="5306863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399" tIns="1159460" rIns="152401" bIns="1159459" numCol="1" spcCol="1270" anchor="t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2000" b="1" kern="1200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chemeClr val="bg2">
                      <a:lumMod val="50000"/>
                    </a:schemeClr>
                  </a:solidFill>
                </a:rPr>
                <a:t>Front Office – 20 team members</a:t>
              </a:r>
              <a:endParaRPr lang="en-US" sz="2000" b="1" kern="1200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600" kern="1200" dirty="0" smtClean="0"/>
                <a:t>Poor Check in and Check out experience</a:t>
              </a:r>
              <a:endParaRPr lang="en-US" sz="1600" kern="1200" dirty="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600" kern="1200" dirty="0" smtClean="0"/>
                <a:t>Conflict between departments</a:t>
              </a:r>
              <a:endParaRPr lang="en-US" sz="1600" kern="1200" dirty="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en-US" sz="1600" kern="1200" dirty="0"/>
            </a:p>
          </p:txBody>
        </p:sp>
        <p:sp>
          <p:nvSpPr>
            <p:cNvPr id="6" name="Freeform 5"/>
            <p:cNvSpPr/>
            <p:nvPr/>
          </p:nvSpPr>
          <p:spPr>
            <a:xfrm>
              <a:off x="3906618" y="985781"/>
              <a:ext cx="2132523" cy="4874244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1" tIns="1159459" rIns="152400" bIns="1159459" numCol="1" spcCol="1270" anchor="t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2000" b="1" kern="1200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chemeClr val="bg2">
                      <a:lumMod val="50000"/>
                    </a:schemeClr>
                  </a:solidFill>
                </a:rPr>
                <a:t>Housekeeping Supervisors -7 team members</a:t>
              </a:r>
              <a:endParaRPr lang="en-US" sz="2000" b="1" kern="1200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600" kern="1200" dirty="0" smtClean="0"/>
                <a:t>Poor room inspection</a:t>
              </a:r>
              <a:endParaRPr lang="en-US" sz="1600" kern="1200" dirty="0"/>
            </a:p>
          </p:txBody>
        </p:sp>
        <p:sp>
          <p:nvSpPr>
            <p:cNvPr id="7" name="Freeform 6"/>
            <p:cNvSpPr/>
            <p:nvPr/>
          </p:nvSpPr>
          <p:spPr>
            <a:xfrm>
              <a:off x="6750276" y="1101213"/>
              <a:ext cx="2161157" cy="4921044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0" tIns="1159459" rIns="152400" bIns="1159459" numCol="1" spcCol="1270" anchor="t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2000" b="1" kern="1200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chemeClr val="bg2">
                      <a:lumMod val="50000"/>
                    </a:schemeClr>
                  </a:solidFill>
                </a:rPr>
                <a:t>Maintenance Supervisors- 3 team members</a:t>
              </a:r>
              <a:endParaRPr lang="en-US" sz="2000" b="1" kern="1200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600" kern="1200" dirty="0" smtClean="0"/>
                <a:t>Need for outsourcing contractors</a:t>
              </a:r>
              <a:endParaRPr lang="en-US" sz="1600" kern="1200" dirty="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600" kern="1200" dirty="0" smtClean="0"/>
                <a:t> Conflict between departments</a:t>
              </a:r>
              <a:endParaRPr lang="en-US" sz="1600" kern="1200" dirty="0"/>
            </a:p>
          </p:txBody>
        </p:sp>
        <p:sp>
          <p:nvSpPr>
            <p:cNvPr id="8" name="Freeform 7"/>
            <p:cNvSpPr/>
            <p:nvPr/>
          </p:nvSpPr>
          <p:spPr>
            <a:xfrm>
              <a:off x="9547123" y="1101213"/>
              <a:ext cx="2058011" cy="4958014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0" tIns="1159459" rIns="152400" bIns="1159459" numCol="1" spcCol="1270" anchor="t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2000" b="1" kern="1200" dirty="0" smtClean="0">
                <a:solidFill>
                  <a:schemeClr val="bg2">
                    <a:lumMod val="50000"/>
                  </a:schemeClr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chemeClr val="bg2">
                      <a:lumMod val="50000"/>
                    </a:schemeClr>
                  </a:solidFill>
                </a:rPr>
                <a:t>Sales and Marketing Managers – 2 team members</a:t>
              </a:r>
              <a:endParaRPr lang="en-US" sz="2000" b="1" kern="1200" dirty="0">
                <a:solidFill>
                  <a:schemeClr val="bg2">
                    <a:lumMod val="50000"/>
                  </a:schemeClr>
                </a:solidFill>
              </a:endParaRPr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1600" kern="1200" dirty="0" smtClean="0"/>
                <a:t>Negative reviews on social media</a:t>
              </a:r>
              <a:endParaRPr lang="en-US" sz="16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65400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184907"/>
              </p:ext>
            </p:extLst>
          </p:nvPr>
        </p:nvGraphicFramePr>
        <p:xfrm>
          <a:off x="838200" y="1825625"/>
          <a:ext cx="989685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14631" y="388530"/>
            <a:ext cx="11552903" cy="528427"/>
          </a:xfrm>
        </p:spPr>
        <p:txBody>
          <a:bodyPr>
            <a:noAutofit/>
          </a:bodyPr>
          <a:lstStyle/>
          <a:p>
            <a:pPr algn="ctr"/>
            <a:r>
              <a:rPr lang="en-ZA" sz="2800" dirty="0" smtClean="0">
                <a:solidFill>
                  <a:schemeClr val="bg2">
                    <a:lumMod val="50000"/>
                  </a:schemeClr>
                </a:solidFill>
                <a:latin typeface="+mn-lt"/>
              </a:rPr>
              <a:t>Findings</a:t>
            </a:r>
            <a:endParaRPr lang="en-US" sz="2800" dirty="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436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63794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14631" y="388530"/>
            <a:ext cx="11552903" cy="528427"/>
          </a:xfrm>
        </p:spPr>
        <p:txBody>
          <a:bodyPr>
            <a:noAutofit/>
          </a:bodyPr>
          <a:lstStyle/>
          <a:p>
            <a:pPr algn="ctr"/>
            <a:r>
              <a:rPr lang="en-ZA" sz="2800" dirty="0" smtClean="0">
                <a:solidFill>
                  <a:schemeClr val="bg2">
                    <a:lumMod val="50000"/>
                  </a:schemeClr>
                </a:solidFill>
                <a:latin typeface="+mn-lt"/>
              </a:rPr>
              <a:t>Findings</a:t>
            </a:r>
            <a:endParaRPr lang="en-US" sz="2800" dirty="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2893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163"/>
          </a:xfrm>
        </p:spPr>
        <p:txBody>
          <a:bodyPr>
            <a:normAutofit/>
          </a:bodyPr>
          <a:lstStyle/>
          <a:p>
            <a:pPr algn="ctr"/>
            <a:r>
              <a:rPr lang="en-ZA" sz="3200" b="1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CONCLUSION</a:t>
            </a:r>
            <a:endParaRPr lang="en-US" sz="3200" b="1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750723"/>
              </p:ext>
            </p:extLst>
          </p:nvPr>
        </p:nvGraphicFramePr>
        <p:xfrm>
          <a:off x="838200" y="1755477"/>
          <a:ext cx="10515600" cy="5257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1"/>
          <p:cNvSpPr txBox="1">
            <a:spLocks/>
          </p:cNvSpPr>
          <p:nvPr/>
        </p:nvSpPr>
        <p:spPr>
          <a:xfrm>
            <a:off x="838200" y="1161288"/>
            <a:ext cx="10515600" cy="7961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US" sz="16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Based on my </a:t>
            </a:r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findings, I can conclude that a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guaranteed ECI and LCO </a:t>
            </a:r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system could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be an excellent </a:t>
            </a:r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value addition which could generate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more </a:t>
            </a:r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bookings, thereby increasing revenue. As regards the departments surveyed, the summary is as follows:</a:t>
            </a:r>
            <a:endParaRPr lang="en-US" sz="16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88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61288"/>
            <a:ext cx="10515600" cy="4810500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endParaRPr lang="en-US" sz="20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to test the impact, it is recommended to do a pilot implementation of the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ECI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LCO system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1 or 2 categories of rooms </a:t>
            </a:r>
            <a:r>
              <a:rPr lang="en-US" sz="20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10% of the total room inventory of LUX* Belle Mare) with the assistance of the Revenue Manager, Sales and Marketing Manager and the Regional General Manager.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More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needs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be conducted such as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lvl="1">
              <a:lnSpc>
                <a:spcPct val="150000"/>
              </a:lnSpc>
            </a:pP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Establishing contact with resorts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that are providing guaranteed ECI and LCO 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(The Post Card hotel and resort) to </a:t>
            </a: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 the revenue strategy used</a:t>
            </a: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lvl="1">
              <a:lnSpc>
                <a:spcPct val="150000"/>
              </a:lnSpc>
            </a:pPr>
            <a:r>
              <a:rPr lang="en-US" sz="2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Analyzing flight schedules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163"/>
          </a:xfrm>
        </p:spPr>
        <p:txBody>
          <a:bodyPr>
            <a:normAutofit/>
          </a:bodyPr>
          <a:lstStyle/>
          <a:p>
            <a:pPr algn="ctr"/>
            <a:r>
              <a:rPr lang="en-ZA" sz="3200" b="1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RECOMMENDATION</a:t>
            </a:r>
            <a:endParaRPr lang="en-US" sz="3200" b="1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187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52144" y="2647295"/>
            <a:ext cx="96377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The project has helped 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to 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develop better 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understanding </a:t>
            </a:r>
          </a:p>
          <a:p>
            <a:pPr algn="ctr"/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of </a:t>
            </a: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revenue management,  </a:t>
            </a:r>
            <a:r>
              <a:rPr lang="en-US" sz="2400" b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strategic thinking and planning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</a:p>
          <a:p>
            <a:pPr algn="ctr"/>
            <a:endParaRPr lang="en-US" sz="2400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ctr"/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It has also contributed in enhancing my</a:t>
            </a:r>
          </a:p>
          <a:p>
            <a:pPr algn="ctr"/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leadership and </a:t>
            </a:r>
            <a:r>
              <a:rPr lang="en-US" sz="2400" b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time management skills</a:t>
            </a:r>
            <a:endParaRPr lang="en-US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163"/>
          </a:xfrm>
        </p:spPr>
        <p:txBody>
          <a:bodyPr>
            <a:normAutofit/>
          </a:bodyPr>
          <a:lstStyle/>
          <a:p>
            <a:pPr algn="ctr"/>
            <a:r>
              <a:rPr lang="en-ZA" sz="3200" b="1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PERSONAL REFLECTION</a:t>
            </a:r>
            <a:endParaRPr lang="en-US" sz="3200" b="1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607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3732</TotalTime>
  <Words>677</Words>
  <Application>Microsoft Office PowerPoint</Application>
  <PresentationFormat>Widescreen</PresentationFormat>
  <Paragraphs>114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PowerPoint Presentation</vt:lpstr>
      <vt:lpstr>“Enhancing and customising guest experiences by providing guaranteed room on arrival until departure” </vt:lpstr>
      <vt:lpstr>METHODS</vt:lpstr>
      <vt:lpstr>Analysis of main challenges faced when rooms are not ready upon arrival</vt:lpstr>
      <vt:lpstr>Findings</vt:lpstr>
      <vt:lpstr>Findings</vt:lpstr>
      <vt:lpstr>CONCLUSION</vt:lpstr>
      <vt:lpstr>RECOMMENDATION</vt:lpstr>
      <vt:lpstr>PERSONAL REFLECTION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Sheila Malloo - LUX* Belle Mare</dc:creator>
  <cp:lastModifiedBy>Sheila Malloo - LUX* Belle Mare</cp:lastModifiedBy>
  <cp:revision>71</cp:revision>
  <dcterms:created xsi:type="dcterms:W3CDTF">2019-03-25T09:08:44Z</dcterms:created>
  <dcterms:modified xsi:type="dcterms:W3CDTF">2019-04-30T07:13:44Z</dcterms:modified>
</cp:coreProperties>
</file>