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5" autoAdjust="0"/>
    <p:restoredTop sz="94660"/>
  </p:normalViewPr>
  <p:slideViewPr>
    <p:cSldViewPr snapToGrid="0">
      <p:cViewPr varScale="1">
        <p:scale>
          <a:sx n="51" d="100"/>
          <a:sy n="51" d="100"/>
        </p:scale>
        <p:origin x="108" y="13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D21332B-FE15-41A6-8919-8563A89EA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E2CA6C-7E45-400D-9357-4108DDD46F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8901" y="3741641"/>
            <a:ext cx="10134198" cy="1857901"/>
          </a:xfrm>
        </p:spPr>
        <p:txBody>
          <a:bodyPr anchor="t">
            <a:normAutofit/>
          </a:bodyPr>
          <a:lstStyle/>
          <a:p>
            <a:r>
              <a:rPr lang="en-GB" sz="7200" dirty="0"/>
              <a:t>pilgrimage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797236-5215-4947-BC2B-4FF5740B91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73314" y="5715000"/>
            <a:ext cx="8045373" cy="660679"/>
          </a:xfrm>
        </p:spPr>
        <p:txBody>
          <a:bodyPr>
            <a:normAutofit/>
          </a:bodyPr>
          <a:lstStyle/>
          <a:p>
            <a:r>
              <a:rPr lang="en-GB"/>
              <a:t>Lecture 5</a:t>
            </a:r>
          </a:p>
        </p:txBody>
      </p:sp>
      <p:sp>
        <p:nvSpPr>
          <p:cNvPr id="21" name="Freeform 6">
            <a:extLst>
              <a:ext uri="{FF2B5EF4-FFF2-40B4-BE49-F238E27FC236}">
                <a16:creationId xmlns:a16="http://schemas.microsoft.com/office/drawing/2014/main" id="{439F6CA3-780D-4C3A-A889-C705E7E7D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7" name="Graphic 6" descr="Hike">
            <a:extLst>
              <a:ext uri="{FF2B5EF4-FFF2-40B4-BE49-F238E27FC236}">
                <a16:creationId xmlns:a16="http://schemas.microsoft.com/office/drawing/2014/main" id="{B29593C2-8A01-4C8C-901D-3DAC48DDAC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52271" y="941544"/>
            <a:ext cx="2487458" cy="2487458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E6335BA4-3C40-424B-A885-29B1007B8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400234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43E9486-5814-40AE-8829-FD56B464AC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131" r="36485"/>
          <a:stretch/>
        </p:blipFill>
        <p:spPr>
          <a:xfrm>
            <a:off x="7338646" y="10"/>
            <a:ext cx="4853354" cy="6857990"/>
          </a:xfrm>
          <a:prstGeom prst="rect">
            <a:avLst/>
          </a:prstGeom>
        </p:spPr>
      </p:pic>
      <p:sp>
        <p:nvSpPr>
          <p:cNvPr id="9" name="Freeform 10">
            <a:extLst>
              <a:ext uri="{FF2B5EF4-FFF2-40B4-BE49-F238E27FC236}">
                <a16:creationId xmlns:a16="http://schemas.microsoft.com/office/drawing/2014/main" id="{E1CE536E-134A-4A35-900B-30F927D5B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7569200" cy="6858000"/>
          </a:xfrm>
          <a:custGeom>
            <a:avLst/>
            <a:gdLst>
              <a:gd name="connsiteX0" fmla="*/ 0 w 7569200"/>
              <a:gd name="connsiteY0" fmla="*/ 0 h 6858000"/>
              <a:gd name="connsiteX1" fmla="*/ 7389812 w 7569200"/>
              <a:gd name="connsiteY1" fmla="*/ 0 h 6858000"/>
              <a:gd name="connsiteX2" fmla="*/ 7394575 w 7569200"/>
              <a:gd name="connsiteY2" fmla="*/ 66675 h 6858000"/>
              <a:gd name="connsiteX3" fmla="*/ 7402512 w 7569200"/>
              <a:gd name="connsiteY3" fmla="*/ 122237 h 6858000"/>
              <a:gd name="connsiteX4" fmla="*/ 7412037 w 7569200"/>
              <a:gd name="connsiteY4" fmla="*/ 174625 h 6858000"/>
              <a:gd name="connsiteX5" fmla="*/ 7427912 w 7569200"/>
              <a:gd name="connsiteY5" fmla="*/ 217487 h 6858000"/>
              <a:gd name="connsiteX6" fmla="*/ 7443787 w 7569200"/>
              <a:gd name="connsiteY6" fmla="*/ 260350 h 6858000"/>
              <a:gd name="connsiteX7" fmla="*/ 7462837 w 7569200"/>
              <a:gd name="connsiteY7" fmla="*/ 296862 h 6858000"/>
              <a:gd name="connsiteX8" fmla="*/ 7481887 w 7569200"/>
              <a:gd name="connsiteY8" fmla="*/ 334962 h 6858000"/>
              <a:gd name="connsiteX9" fmla="*/ 7499350 w 7569200"/>
              <a:gd name="connsiteY9" fmla="*/ 369887 h 6858000"/>
              <a:gd name="connsiteX10" fmla="*/ 7516812 w 7569200"/>
              <a:gd name="connsiteY10" fmla="*/ 409575 h 6858000"/>
              <a:gd name="connsiteX11" fmla="*/ 7532687 w 7569200"/>
              <a:gd name="connsiteY11" fmla="*/ 450850 h 6858000"/>
              <a:gd name="connsiteX12" fmla="*/ 7546975 w 7569200"/>
              <a:gd name="connsiteY12" fmla="*/ 496887 h 6858000"/>
              <a:gd name="connsiteX13" fmla="*/ 7558087 w 7569200"/>
              <a:gd name="connsiteY13" fmla="*/ 546100 h 6858000"/>
              <a:gd name="connsiteX14" fmla="*/ 7566025 w 7569200"/>
              <a:gd name="connsiteY14" fmla="*/ 606425 h 6858000"/>
              <a:gd name="connsiteX15" fmla="*/ 7569200 w 7569200"/>
              <a:gd name="connsiteY15" fmla="*/ 673100 h 6858000"/>
              <a:gd name="connsiteX16" fmla="*/ 7566025 w 7569200"/>
              <a:gd name="connsiteY16" fmla="*/ 744537 h 6858000"/>
              <a:gd name="connsiteX17" fmla="*/ 7558087 w 7569200"/>
              <a:gd name="connsiteY17" fmla="*/ 801687 h 6858000"/>
              <a:gd name="connsiteX18" fmla="*/ 7546975 w 7569200"/>
              <a:gd name="connsiteY18" fmla="*/ 854075 h 6858000"/>
              <a:gd name="connsiteX19" fmla="*/ 7532687 w 7569200"/>
              <a:gd name="connsiteY19" fmla="*/ 901700 h 6858000"/>
              <a:gd name="connsiteX20" fmla="*/ 7516812 w 7569200"/>
              <a:gd name="connsiteY20" fmla="*/ 942975 h 6858000"/>
              <a:gd name="connsiteX21" fmla="*/ 7497762 w 7569200"/>
              <a:gd name="connsiteY21" fmla="*/ 981075 h 6858000"/>
              <a:gd name="connsiteX22" fmla="*/ 7478712 w 7569200"/>
              <a:gd name="connsiteY22" fmla="*/ 1017587 h 6858000"/>
              <a:gd name="connsiteX23" fmla="*/ 7459662 w 7569200"/>
              <a:gd name="connsiteY23" fmla="*/ 1055687 h 6858000"/>
              <a:gd name="connsiteX24" fmla="*/ 7442200 w 7569200"/>
              <a:gd name="connsiteY24" fmla="*/ 1095375 h 6858000"/>
              <a:gd name="connsiteX25" fmla="*/ 7424737 w 7569200"/>
              <a:gd name="connsiteY25" fmla="*/ 1136650 h 6858000"/>
              <a:gd name="connsiteX26" fmla="*/ 7410450 w 7569200"/>
              <a:gd name="connsiteY26" fmla="*/ 1182687 h 6858000"/>
              <a:gd name="connsiteX27" fmla="*/ 7400925 w 7569200"/>
              <a:gd name="connsiteY27" fmla="*/ 1235075 h 6858000"/>
              <a:gd name="connsiteX28" fmla="*/ 7391400 w 7569200"/>
              <a:gd name="connsiteY28" fmla="*/ 1295400 h 6858000"/>
              <a:gd name="connsiteX29" fmla="*/ 7389812 w 7569200"/>
              <a:gd name="connsiteY29" fmla="*/ 1363662 h 6858000"/>
              <a:gd name="connsiteX30" fmla="*/ 7391400 w 7569200"/>
              <a:gd name="connsiteY30" fmla="*/ 1431925 h 6858000"/>
              <a:gd name="connsiteX31" fmla="*/ 7400925 w 7569200"/>
              <a:gd name="connsiteY31" fmla="*/ 1492250 h 6858000"/>
              <a:gd name="connsiteX32" fmla="*/ 7410450 w 7569200"/>
              <a:gd name="connsiteY32" fmla="*/ 1544637 h 6858000"/>
              <a:gd name="connsiteX33" fmla="*/ 7424737 w 7569200"/>
              <a:gd name="connsiteY33" fmla="*/ 1589087 h 6858000"/>
              <a:gd name="connsiteX34" fmla="*/ 7442200 w 7569200"/>
              <a:gd name="connsiteY34" fmla="*/ 1631950 h 6858000"/>
              <a:gd name="connsiteX35" fmla="*/ 7459662 w 7569200"/>
              <a:gd name="connsiteY35" fmla="*/ 1671637 h 6858000"/>
              <a:gd name="connsiteX36" fmla="*/ 7478712 w 7569200"/>
              <a:gd name="connsiteY36" fmla="*/ 1708150 h 6858000"/>
              <a:gd name="connsiteX37" fmla="*/ 7497762 w 7569200"/>
              <a:gd name="connsiteY37" fmla="*/ 1743075 h 6858000"/>
              <a:gd name="connsiteX38" fmla="*/ 7516812 w 7569200"/>
              <a:gd name="connsiteY38" fmla="*/ 1782762 h 6858000"/>
              <a:gd name="connsiteX39" fmla="*/ 7532687 w 7569200"/>
              <a:gd name="connsiteY39" fmla="*/ 1824037 h 6858000"/>
              <a:gd name="connsiteX40" fmla="*/ 7546975 w 7569200"/>
              <a:gd name="connsiteY40" fmla="*/ 1870075 h 6858000"/>
              <a:gd name="connsiteX41" fmla="*/ 7558087 w 7569200"/>
              <a:gd name="connsiteY41" fmla="*/ 1922462 h 6858000"/>
              <a:gd name="connsiteX42" fmla="*/ 7566025 w 7569200"/>
              <a:gd name="connsiteY42" fmla="*/ 1982787 h 6858000"/>
              <a:gd name="connsiteX43" fmla="*/ 7569200 w 7569200"/>
              <a:gd name="connsiteY43" fmla="*/ 2051050 h 6858000"/>
              <a:gd name="connsiteX44" fmla="*/ 7566025 w 7569200"/>
              <a:gd name="connsiteY44" fmla="*/ 2119312 h 6858000"/>
              <a:gd name="connsiteX45" fmla="*/ 7558087 w 7569200"/>
              <a:gd name="connsiteY45" fmla="*/ 2179637 h 6858000"/>
              <a:gd name="connsiteX46" fmla="*/ 7546975 w 7569200"/>
              <a:gd name="connsiteY46" fmla="*/ 2232025 h 6858000"/>
              <a:gd name="connsiteX47" fmla="*/ 7532687 w 7569200"/>
              <a:gd name="connsiteY47" fmla="*/ 2278062 h 6858000"/>
              <a:gd name="connsiteX48" fmla="*/ 7516812 w 7569200"/>
              <a:gd name="connsiteY48" fmla="*/ 2319337 h 6858000"/>
              <a:gd name="connsiteX49" fmla="*/ 7497762 w 7569200"/>
              <a:gd name="connsiteY49" fmla="*/ 2359025 h 6858000"/>
              <a:gd name="connsiteX50" fmla="*/ 7478712 w 7569200"/>
              <a:gd name="connsiteY50" fmla="*/ 2395537 h 6858000"/>
              <a:gd name="connsiteX51" fmla="*/ 7459662 w 7569200"/>
              <a:gd name="connsiteY51" fmla="*/ 2433637 h 6858000"/>
              <a:gd name="connsiteX52" fmla="*/ 7442200 w 7569200"/>
              <a:gd name="connsiteY52" fmla="*/ 2471737 h 6858000"/>
              <a:gd name="connsiteX53" fmla="*/ 7424737 w 7569200"/>
              <a:gd name="connsiteY53" fmla="*/ 2513012 h 6858000"/>
              <a:gd name="connsiteX54" fmla="*/ 7410450 w 7569200"/>
              <a:gd name="connsiteY54" fmla="*/ 2560637 h 6858000"/>
              <a:gd name="connsiteX55" fmla="*/ 7400925 w 7569200"/>
              <a:gd name="connsiteY55" fmla="*/ 2613025 h 6858000"/>
              <a:gd name="connsiteX56" fmla="*/ 7391400 w 7569200"/>
              <a:gd name="connsiteY56" fmla="*/ 2671762 h 6858000"/>
              <a:gd name="connsiteX57" fmla="*/ 7389812 w 7569200"/>
              <a:gd name="connsiteY57" fmla="*/ 2741612 h 6858000"/>
              <a:gd name="connsiteX58" fmla="*/ 7391400 w 7569200"/>
              <a:gd name="connsiteY58" fmla="*/ 2809875 h 6858000"/>
              <a:gd name="connsiteX59" fmla="*/ 7400925 w 7569200"/>
              <a:gd name="connsiteY59" fmla="*/ 2868612 h 6858000"/>
              <a:gd name="connsiteX60" fmla="*/ 7410450 w 7569200"/>
              <a:gd name="connsiteY60" fmla="*/ 2922587 h 6858000"/>
              <a:gd name="connsiteX61" fmla="*/ 7424737 w 7569200"/>
              <a:gd name="connsiteY61" fmla="*/ 2967037 h 6858000"/>
              <a:gd name="connsiteX62" fmla="*/ 7442200 w 7569200"/>
              <a:gd name="connsiteY62" fmla="*/ 3009900 h 6858000"/>
              <a:gd name="connsiteX63" fmla="*/ 7459662 w 7569200"/>
              <a:gd name="connsiteY63" fmla="*/ 3046412 h 6858000"/>
              <a:gd name="connsiteX64" fmla="*/ 7478712 w 7569200"/>
              <a:gd name="connsiteY64" fmla="*/ 3084512 h 6858000"/>
              <a:gd name="connsiteX65" fmla="*/ 7497762 w 7569200"/>
              <a:gd name="connsiteY65" fmla="*/ 3121025 h 6858000"/>
              <a:gd name="connsiteX66" fmla="*/ 7516812 w 7569200"/>
              <a:gd name="connsiteY66" fmla="*/ 3160712 h 6858000"/>
              <a:gd name="connsiteX67" fmla="*/ 7532687 w 7569200"/>
              <a:gd name="connsiteY67" fmla="*/ 3201987 h 6858000"/>
              <a:gd name="connsiteX68" fmla="*/ 7546975 w 7569200"/>
              <a:gd name="connsiteY68" fmla="*/ 3248025 h 6858000"/>
              <a:gd name="connsiteX69" fmla="*/ 7558087 w 7569200"/>
              <a:gd name="connsiteY69" fmla="*/ 3300412 h 6858000"/>
              <a:gd name="connsiteX70" fmla="*/ 7566025 w 7569200"/>
              <a:gd name="connsiteY70" fmla="*/ 3360737 h 6858000"/>
              <a:gd name="connsiteX71" fmla="*/ 7569200 w 7569200"/>
              <a:gd name="connsiteY71" fmla="*/ 3427412 h 6858000"/>
              <a:gd name="connsiteX72" fmla="*/ 7566025 w 7569200"/>
              <a:gd name="connsiteY72" fmla="*/ 3497262 h 6858000"/>
              <a:gd name="connsiteX73" fmla="*/ 7558087 w 7569200"/>
              <a:gd name="connsiteY73" fmla="*/ 3557587 h 6858000"/>
              <a:gd name="connsiteX74" fmla="*/ 7546975 w 7569200"/>
              <a:gd name="connsiteY74" fmla="*/ 3609975 h 6858000"/>
              <a:gd name="connsiteX75" fmla="*/ 7532687 w 7569200"/>
              <a:gd name="connsiteY75" fmla="*/ 3656012 h 6858000"/>
              <a:gd name="connsiteX76" fmla="*/ 7516812 w 7569200"/>
              <a:gd name="connsiteY76" fmla="*/ 3697287 h 6858000"/>
              <a:gd name="connsiteX77" fmla="*/ 7497762 w 7569200"/>
              <a:gd name="connsiteY77" fmla="*/ 3736975 h 6858000"/>
              <a:gd name="connsiteX78" fmla="*/ 7459662 w 7569200"/>
              <a:gd name="connsiteY78" fmla="*/ 3811587 h 6858000"/>
              <a:gd name="connsiteX79" fmla="*/ 7442200 w 7569200"/>
              <a:gd name="connsiteY79" fmla="*/ 3848100 h 6858000"/>
              <a:gd name="connsiteX80" fmla="*/ 7424737 w 7569200"/>
              <a:gd name="connsiteY80" fmla="*/ 3890962 h 6858000"/>
              <a:gd name="connsiteX81" fmla="*/ 7410450 w 7569200"/>
              <a:gd name="connsiteY81" fmla="*/ 3935412 h 6858000"/>
              <a:gd name="connsiteX82" fmla="*/ 7400925 w 7569200"/>
              <a:gd name="connsiteY82" fmla="*/ 3987800 h 6858000"/>
              <a:gd name="connsiteX83" fmla="*/ 7391400 w 7569200"/>
              <a:gd name="connsiteY83" fmla="*/ 4048125 h 6858000"/>
              <a:gd name="connsiteX84" fmla="*/ 7389812 w 7569200"/>
              <a:gd name="connsiteY84" fmla="*/ 4116387 h 6858000"/>
              <a:gd name="connsiteX85" fmla="*/ 7391400 w 7569200"/>
              <a:gd name="connsiteY85" fmla="*/ 4186237 h 6858000"/>
              <a:gd name="connsiteX86" fmla="*/ 7400925 w 7569200"/>
              <a:gd name="connsiteY86" fmla="*/ 4244975 h 6858000"/>
              <a:gd name="connsiteX87" fmla="*/ 7410450 w 7569200"/>
              <a:gd name="connsiteY87" fmla="*/ 4297362 h 6858000"/>
              <a:gd name="connsiteX88" fmla="*/ 7424737 w 7569200"/>
              <a:gd name="connsiteY88" fmla="*/ 4343400 h 6858000"/>
              <a:gd name="connsiteX89" fmla="*/ 7442200 w 7569200"/>
              <a:gd name="connsiteY89" fmla="*/ 4386262 h 6858000"/>
              <a:gd name="connsiteX90" fmla="*/ 7459662 w 7569200"/>
              <a:gd name="connsiteY90" fmla="*/ 4424362 h 6858000"/>
              <a:gd name="connsiteX91" fmla="*/ 7497762 w 7569200"/>
              <a:gd name="connsiteY91" fmla="*/ 4498975 h 6858000"/>
              <a:gd name="connsiteX92" fmla="*/ 7516812 w 7569200"/>
              <a:gd name="connsiteY92" fmla="*/ 4537075 h 6858000"/>
              <a:gd name="connsiteX93" fmla="*/ 7532687 w 7569200"/>
              <a:gd name="connsiteY93" fmla="*/ 4579937 h 6858000"/>
              <a:gd name="connsiteX94" fmla="*/ 7546975 w 7569200"/>
              <a:gd name="connsiteY94" fmla="*/ 4625975 h 6858000"/>
              <a:gd name="connsiteX95" fmla="*/ 7558087 w 7569200"/>
              <a:gd name="connsiteY95" fmla="*/ 4678362 h 6858000"/>
              <a:gd name="connsiteX96" fmla="*/ 7566025 w 7569200"/>
              <a:gd name="connsiteY96" fmla="*/ 4738687 h 6858000"/>
              <a:gd name="connsiteX97" fmla="*/ 7569200 w 7569200"/>
              <a:gd name="connsiteY97" fmla="*/ 4806950 h 6858000"/>
              <a:gd name="connsiteX98" fmla="*/ 7566025 w 7569200"/>
              <a:gd name="connsiteY98" fmla="*/ 4875212 h 6858000"/>
              <a:gd name="connsiteX99" fmla="*/ 7558087 w 7569200"/>
              <a:gd name="connsiteY99" fmla="*/ 4935537 h 6858000"/>
              <a:gd name="connsiteX100" fmla="*/ 7546975 w 7569200"/>
              <a:gd name="connsiteY100" fmla="*/ 4987925 h 6858000"/>
              <a:gd name="connsiteX101" fmla="*/ 7532687 w 7569200"/>
              <a:gd name="connsiteY101" fmla="*/ 5033962 h 6858000"/>
              <a:gd name="connsiteX102" fmla="*/ 7516812 w 7569200"/>
              <a:gd name="connsiteY102" fmla="*/ 5075237 h 6858000"/>
              <a:gd name="connsiteX103" fmla="*/ 7497762 w 7569200"/>
              <a:gd name="connsiteY103" fmla="*/ 5114925 h 6858000"/>
              <a:gd name="connsiteX104" fmla="*/ 7478712 w 7569200"/>
              <a:gd name="connsiteY104" fmla="*/ 5149850 h 6858000"/>
              <a:gd name="connsiteX105" fmla="*/ 7459662 w 7569200"/>
              <a:gd name="connsiteY105" fmla="*/ 5186362 h 6858000"/>
              <a:gd name="connsiteX106" fmla="*/ 7442200 w 7569200"/>
              <a:gd name="connsiteY106" fmla="*/ 5226050 h 6858000"/>
              <a:gd name="connsiteX107" fmla="*/ 7424737 w 7569200"/>
              <a:gd name="connsiteY107" fmla="*/ 5268912 h 6858000"/>
              <a:gd name="connsiteX108" fmla="*/ 7410450 w 7569200"/>
              <a:gd name="connsiteY108" fmla="*/ 5313362 h 6858000"/>
              <a:gd name="connsiteX109" fmla="*/ 7400925 w 7569200"/>
              <a:gd name="connsiteY109" fmla="*/ 5365750 h 6858000"/>
              <a:gd name="connsiteX110" fmla="*/ 7391400 w 7569200"/>
              <a:gd name="connsiteY110" fmla="*/ 5426075 h 6858000"/>
              <a:gd name="connsiteX111" fmla="*/ 7389812 w 7569200"/>
              <a:gd name="connsiteY111" fmla="*/ 5494337 h 6858000"/>
              <a:gd name="connsiteX112" fmla="*/ 7391400 w 7569200"/>
              <a:gd name="connsiteY112" fmla="*/ 5562600 h 6858000"/>
              <a:gd name="connsiteX113" fmla="*/ 7400925 w 7569200"/>
              <a:gd name="connsiteY113" fmla="*/ 5622925 h 6858000"/>
              <a:gd name="connsiteX114" fmla="*/ 7410450 w 7569200"/>
              <a:gd name="connsiteY114" fmla="*/ 5675312 h 6858000"/>
              <a:gd name="connsiteX115" fmla="*/ 7424737 w 7569200"/>
              <a:gd name="connsiteY115" fmla="*/ 5721350 h 6858000"/>
              <a:gd name="connsiteX116" fmla="*/ 7442200 w 7569200"/>
              <a:gd name="connsiteY116" fmla="*/ 5762625 h 6858000"/>
              <a:gd name="connsiteX117" fmla="*/ 7459662 w 7569200"/>
              <a:gd name="connsiteY117" fmla="*/ 5802312 h 6858000"/>
              <a:gd name="connsiteX118" fmla="*/ 7478712 w 7569200"/>
              <a:gd name="connsiteY118" fmla="*/ 5840412 h 6858000"/>
              <a:gd name="connsiteX119" fmla="*/ 7497762 w 7569200"/>
              <a:gd name="connsiteY119" fmla="*/ 5876925 h 6858000"/>
              <a:gd name="connsiteX120" fmla="*/ 7516812 w 7569200"/>
              <a:gd name="connsiteY120" fmla="*/ 5915025 h 6858000"/>
              <a:gd name="connsiteX121" fmla="*/ 7532687 w 7569200"/>
              <a:gd name="connsiteY121" fmla="*/ 5956300 h 6858000"/>
              <a:gd name="connsiteX122" fmla="*/ 7546975 w 7569200"/>
              <a:gd name="connsiteY122" fmla="*/ 6003925 h 6858000"/>
              <a:gd name="connsiteX123" fmla="*/ 7558087 w 7569200"/>
              <a:gd name="connsiteY123" fmla="*/ 6056312 h 6858000"/>
              <a:gd name="connsiteX124" fmla="*/ 7566025 w 7569200"/>
              <a:gd name="connsiteY124" fmla="*/ 6113462 h 6858000"/>
              <a:gd name="connsiteX125" fmla="*/ 7569200 w 7569200"/>
              <a:gd name="connsiteY125" fmla="*/ 6183312 h 6858000"/>
              <a:gd name="connsiteX126" fmla="*/ 7566025 w 7569200"/>
              <a:gd name="connsiteY126" fmla="*/ 6251575 h 6858000"/>
              <a:gd name="connsiteX127" fmla="*/ 7558087 w 7569200"/>
              <a:gd name="connsiteY127" fmla="*/ 6311900 h 6858000"/>
              <a:gd name="connsiteX128" fmla="*/ 7546975 w 7569200"/>
              <a:gd name="connsiteY128" fmla="*/ 6361112 h 6858000"/>
              <a:gd name="connsiteX129" fmla="*/ 7532687 w 7569200"/>
              <a:gd name="connsiteY129" fmla="*/ 6407150 h 6858000"/>
              <a:gd name="connsiteX130" fmla="*/ 7516812 w 7569200"/>
              <a:gd name="connsiteY130" fmla="*/ 6448425 h 6858000"/>
              <a:gd name="connsiteX131" fmla="*/ 7499350 w 7569200"/>
              <a:gd name="connsiteY131" fmla="*/ 6488112 h 6858000"/>
              <a:gd name="connsiteX132" fmla="*/ 7481887 w 7569200"/>
              <a:gd name="connsiteY132" fmla="*/ 6523037 h 6858000"/>
              <a:gd name="connsiteX133" fmla="*/ 7462837 w 7569200"/>
              <a:gd name="connsiteY133" fmla="*/ 6561137 h 6858000"/>
              <a:gd name="connsiteX134" fmla="*/ 7443787 w 7569200"/>
              <a:gd name="connsiteY134" fmla="*/ 6597650 h 6858000"/>
              <a:gd name="connsiteX135" fmla="*/ 7427912 w 7569200"/>
              <a:gd name="connsiteY135" fmla="*/ 6640512 h 6858000"/>
              <a:gd name="connsiteX136" fmla="*/ 7412037 w 7569200"/>
              <a:gd name="connsiteY136" fmla="*/ 6683375 h 6858000"/>
              <a:gd name="connsiteX137" fmla="*/ 7402512 w 7569200"/>
              <a:gd name="connsiteY137" fmla="*/ 6735762 h 6858000"/>
              <a:gd name="connsiteX138" fmla="*/ 7394575 w 7569200"/>
              <a:gd name="connsiteY138" fmla="*/ 6791325 h 6858000"/>
              <a:gd name="connsiteX139" fmla="*/ 7389812 w 7569200"/>
              <a:gd name="connsiteY139" fmla="*/ 6858000 h 6858000"/>
              <a:gd name="connsiteX140" fmla="*/ 0 w 7569200"/>
              <a:gd name="connsiteY140" fmla="*/ 6858000 h 6858000"/>
              <a:gd name="connsiteX141" fmla="*/ 0 w 7569200"/>
              <a:gd name="connsiteY14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7569200" h="6858000">
                <a:moveTo>
                  <a:pt x="0" y="0"/>
                </a:moveTo>
                <a:lnTo>
                  <a:pt x="7389812" y="0"/>
                </a:lnTo>
                <a:lnTo>
                  <a:pt x="7394575" y="66675"/>
                </a:lnTo>
                <a:lnTo>
                  <a:pt x="7402512" y="122237"/>
                </a:lnTo>
                <a:lnTo>
                  <a:pt x="7412037" y="174625"/>
                </a:lnTo>
                <a:lnTo>
                  <a:pt x="7427912" y="217487"/>
                </a:lnTo>
                <a:lnTo>
                  <a:pt x="7443787" y="260350"/>
                </a:lnTo>
                <a:lnTo>
                  <a:pt x="7462837" y="296862"/>
                </a:lnTo>
                <a:lnTo>
                  <a:pt x="7481887" y="334962"/>
                </a:lnTo>
                <a:lnTo>
                  <a:pt x="7499350" y="369887"/>
                </a:lnTo>
                <a:lnTo>
                  <a:pt x="7516812" y="409575"/>
                </a:lnTo>
                <a:lnTo>
                  <a:pt x="7532687" y="450850"/>
                </a:lnTo>
                <a:lnTo>
                  <a:pt x="7546975" y="496887"/>
                </a:lnTo>
                <a:lnTo>
                  <a:pt x="7558087" y="546100"/>
                </a:lnTo>
                <a:lnTo>
                  <a:pt x="7566025" y="606425"/>
                </a:lnTo>
                <a:lnTo>
                  <a:pt x="7569200" y="673100"/>
                </a:lnTo>
                <a:lnTo>
                  <a:pt x="7566025" y="744537"/>
                </a:lnTo>
                <a:lnTo>
                  <a:pt x="7558087" y="801687"/>
                </a:lnTo>
                <a:lnTo>
                  <a:pt x="7546975" y="854075"/>
                </a:lnTo>
                <a:lnTo>
                  <a:pt x="7532687" y="901700"/>
                </a:lnTo>
                <a:lnTo>
                  <a:pt x="7516812" y="942975"/>
                </a:lnTo>
                <a:lnTo>
                  <a:pt x="7497762" y="981075"/>
                </a:lnTo>
                <a:lnTo>
                  <a:pt x="7478712" y="1017587"/>
                </a:lnTo>
                <a:lnTo>
                  <a:pt x="7459662" y="1055687"/>
                </a:lnTo>
                <a:lnTo>
                  <a:pt x="7442200" y="1095375"/>
                </a:lnTo>
                <a:lnTo>
                  <a:pt x="7424737" y="1136650"/>
                </a:lnTo>
                <a:lnTo>
                  <a:pt x="7410450" y="1182687"/>
                </a:lnTo>
                <a:lnTo>
                  <a:pt x="7400925" y="1235075"/>
                </a:lnTo>
                <a:lnTo>
                  <a:pt x="7391400" y="1295400"/>
                </a:lnTo>
                <a:lnTo>
                  <a:pt x="7389812" y="1363662"/>
                </a:lnTo>
                <a:lnTo>
                  <a:pt x="7391400" y="1431925"/>
                </a:lnTo>
                <a:lnTo>
                  <a:pt x="7400925" y="1492250"/>
                </a:lnTo>
                <a:lnTo>
                  <a:pt x="7410450" y="1544637"/>
                </a:lnTo>
                <a:lnTo>
                  <a:pt x="7424737" y="1589087"/>
                </a:lnTo>
                <a:lnTo>
                  <a:pt x="7442200" y="1631950"/>
                </a:lnTo>
                <a:lnTo>
                  <a:pt x="7459662" y="1671637"/>
                </a:lnTo>
                <a:lnTo>
                  <a:pt x="7478712" y="1708150"/>
                </a:lnTo>
                <a:lnTo>
                  <a:pt x="7497762" y="1743075"/>
                </a:lnTo>
                <a:lnTo>
                  <a:pt x="7516812" y="1782762"/>
                </a:lnTo>
                <a:lnTo>
                  <a:pt x="7532687" y="1824037"/>
                </a:lnTo>
                <a:lnTo>
                  <a:pt x="7546975" y="1870075"/>
                </a:lnTo>
                <a:lnTo>
                  <a:pt x="7558087" y="1922462"/>
                </a:lnTo>
                <a:lnTo>
                  <a:pt x="7566025" y="1982787"/>
                </a:lnTo>
                <a:lnTo>
                  <a:pt x="7569200" y="2051050"/>
                </a:lnTo>
                <a:lnTo>
                  <a:pt x="7566025" y="2119312"/>
                </a:lnTo>
                <a:lnTo>
                  <a:pt x="7558087" y="2179637"/>
                </a:lnTo>
                <a:lnTo>
                  <a:pt x="7546975" y="2232025"/>
                </a:lnTo>
                <a:lnTo>
                  <a:pt x="7532687" y="2278062"/>
                </a:lnTo>
                <a:lnTo>
                  <a:pt x="7516812" y="2319337"/>
                </a:lnTo>
                <a:lnTo>
                  <a:pt x="7497762" y="2359025"/>
                </a:lnTo>
                <a:lnTo>
                  <a:pt x="7478712" y="2395537"/>
                </a:lnTo>
                <a:lnTo>
                  <a:pt x="7459662" y="2433637"/>
                </a:lnTo>
                <a:lnTo>
                  <a:pt x="7442200" y="2471737"/>
                </a:lnTo>
                <a:lnTo>
                  <a:pt x="7424737" y="2513012"/>
                </a:lnTo>
                <a:lnTo>
                  <a:pt x="7410450" y="2560637"/>
                </a:lnTo>
                <a:lnTo>
                  <a:pt x="7400925" y="2613025"/>
                </a:lnTo>
                <a:lnTo>
                  <a:pt x="7391400" y="2671762"/>
                </a:lnTo>
                <a:lnTo>
                  <a:pt x="7389812" y="2741612"/>
                </a:lnTo>
                <a:lnTo>
                  <a:pt x="7391400" y="2809875"/>
                </a:lnTo>
                <a:lnTo>
                  <a:pt x="7400925" y="2868612"/>
                </a:lnTo>
                <a:lnTo>
                  <a:pt x="7410450" y="2922587"/>
                </a:lnTo>
                <a:lnTo>
                  <a:pt x="7424737" y="2967037"/>
                </a:lnTo>
                <a:lnTo>
                  <a:pt x="7442200" y="3009900"/>
                </a:lnTo>
                <a:lnTo>
                  <a:pt x="7459662" y="3046412"/>
                </a:lnTo>
                <a:lnTo>
                  <a:pt x="7478712" y="3084512"/>
                </a:lnTo>
                <a:lnTo>
                  <a:pt x="7497762" y="3121025"/>
                </a:lnTo>
                <a:lnTo>
                  <a:pt x="7516812" y="3160712"/>
                </a:lnTo>
                <a:lnTo>
                  <a:pt x="7532687" y="3201987"/>
                </a:lnTo>
                <a:lnTo>
                  <a:pt x="7546975" y="3248025"/>
                </a:lnTo>
                <a:lnTo>
                  <a:pt x="7558087" y="3300412"/>
                </a:lnTo>
                <a:lnTo>
                  <a:pt x="7566025" y="3360737"/>
                </a:lnTo>
                <a:lnTo>
                  <a:pt x="7569200" y="3427412"/>
                </a:lnTo>
                <a:lnTo>
                  <a:pt x="7566025" y="3497262"/>
                </a:lnTo>
                <a:lnTo>
                  <a:pt x="7558087" y="3557587"/>
                </a:lnTo>
                <a:lnTo>
                  <a:pt x="7546975" y="3609975"/>
                </a:lnTo>
                <a:lnTo>
                  <a:pt x="7532687" y="3656012"/>
                </a:lnTo>
                <a:lnTo>
                  <a:pt x="7516812" y="3697287"/>
                </a:lnTo>
                <a:lnTo>
                  <a:pt x="7497762" y="3736975"/>
                </a:lnTo>
                <a:lnTo>
                  <a:pt x="7459662" y="3811587"/>
                </a:lnTo>
                <a:lnTo>
                  <a:pt x="7442200" y="3848100"/>
                </a:lnTo>
                <a:lnTo>
                  <a:pt x="7424737" y="3890962"/>
                </a:lnTo>
                <a:lnTo>
                  <a:pt x="7410450" y="3935412"/>
                </a:lnTo>
                <a:lnTo>
                  <a:pt x="7400925" y="3987800"/>
                </a:lnTo>
                <a:lnTo>
                  <a:pt x="7391400" y="4048125"/>
                </a:lnTo>
                <a:lnTo>
                  <a:pt x="7389812" y="4116387"/>
                </a:lnTo>
                <a:lnTo>
                  <a:pt x="7391400" y="4186237"/>
                </a:lnTo>
                <a:lnTo>
                  <a:pt x="7400925" y="4244975"/>
                </a:lnTo>
                <a:lnTo>
                  <a:pt x="7410450" y="4297362"/>
                </a:lnTo>
                <a:lnTo>
                  <a:pt x="7424737" y="4343400"/>
                </a:lnTo>
                <a:lnTo>
                  <a:pt x="7442200" y="4386262"/>
                </a:lnTo>
                <a:lnTo>
                  <a:pt x="7459662" y="4424362"/>
                </a:lnTo>
                <a:lnTo>
                  <a:pt x="7497762" y="4498975"/>
                </a:lnTo>
                <a:lnTo>
                  <a:pt x="7516812" y="4537075"/>
                </a:lnTo>
                <a:lnTo>
                  <a:pt x="7532687" y="4579937"/>
                </a:lnTo>
                <a:lnTo>
                  <a:pt x="7546975" y="4625975"/>
                </a:lnTo>
                <a:lnTo>
                  <a:pt x="7558087" y="4678362"/>
                </a:lnTo>
                <a:lnTo>
                  <a:pt x="7566025" y="4738687"/>
                </a:lnTo>
                <a:lnTo>
                  <a:pt x="7569200" y="4806950"/>
                </a:lnTo>
                <a:lnTo>
                  <a:pt x="7566025" y="4875212"/>
                </a:lnTo>
                <a:lnTo>
                  <a:pt x="7558087" y="4935537"/>
                </a:lnTo>
                <a:lnTo>
                  <a:pt x="7546975" y="4987925"/>
                </a:lnTo>
                <a:lnTo>
                  <a:pt x="7532687" y="5033962"/>
                </a:lnTo>
                <a:lnTo>
                  <a:pt x="7516812" y="5075237"/>
                </a:lnTo>
                <a:lnTo>
                  <a:pt x="7497762" y="5114925"/>
                </a:lnTo>
                <a:lnTo>
                  <a:pt x="7478712" y="5149850"/>
                </a:lnTo>
                <a:lnTo>
                  <a:pt x="7459662" y="5186362"/>
                </a:lnTo>
                <a:lnTo>
                  <a:pt x="7442200" y="5226050"/>
                </a:lnTo>
                <a:lnTo>
                  <a:pt x="7424737" y="5268912"/>
                </a:lnTo>
                <a:lnTo>
                  <a:pt x="7410450" y="5313362"/>
                </a:lnTo>
                <a:lnTo>
                  <a:pt x="7400925" y="5365750"/>
                </a:lnTo>
                <a:lnTo>
                  <a:pt x="7391400" y="5426075"/>
                </a:lnTo>
                <a:lnTo>
                  <a:pt x="7389812" y="5494337"/>
                </a:lnTo>
                <a:lnTo>
                  <a:pt x="7391400" y="5562600"/>
                </a:lnTo>
                <a:lnTo>
                  <a:pt x="7400925" y="5622925"/>
                </a:lnTo>
                <a:lnTo>
                  <a:pt x="7410450" y="5675312"/>
                </a:lnTo>
                <a:lnTo>
                  <a:pt x="7424737" y="5721350"/>
                </a:lnTo>
                <a:lnTo>
                  <a:pt x="7442200" y="5762625"/>
                </a:lnTo>
                <a:lnTo>
                  <a:pt x="7459662" y="5802312"/>
                </a:lnTo>
                <a:lnTo>
                  <a:pt x="7478712" y="5840412"/>
                </a:lnTo>
                <a:lnTo>
                  <a:pt x="7497762" y="5876925"/>
                </a:lnTo>
                <a:lnTo>
                  <a:pt x="7516812" y="5915025"/>
                </a:lnTo>
                <a:lnTo>
                  <a:pt x="7532687" y="5956300"/>
                </a:lnTo>
                <a:lnTo>
                  <a:pt x="7546975" y="6003925"/>
                </a:lnTo>
                <a:lnTo>
                  <a:pt x="7558087" y="6056312"/>
                </a:lnTo>
                <a:lnTo>
                  <a:pt x="7566025" y="6113462"/>
                </a:lnTo>
                <a:lnTo>
                  <a:pt x="7569200" y="6183312"/>
                </a:lnTo>
                <a:lnTo>
                  <a:pt x="7566025" y="6251575"/>
                </a:lnTo>
                <a:lnTo>
                  <a:pt x="7558087" y="6311900"/>
                </a:lnTo>
                <a:lnTo>
                  <a:pt x="7546975" y="6361112"/>
                </a:lnTo>
                <a:lnTo>
                  <a:pt x="7532687" y="6407150"/>
                </a:lnTo>
                <a:lnTo>
                  <a:pt x="7516812" y="6448425"/>
                </a:lnTo>
                <a:lnTo>
                  <a:pt x="7499350" y="6488112"/>
                </a:lnTo>
                <a:lnTo>
                  <a:pt x="7481887" y="6523037"/>
                </a:lnTo>
                <a:lnTo>
                  <a:pt x="7462837" y="6561137"/>
                </a:lnTo>
                <a:lnTo>
                  <a:pt x="7443787" y="6597650"/>
                </a:lnTo>
                <a:lnTo>
                  <a:pt x="7427912" y="6640512"/>
                </a:lnTo>
                <a:lnTo>
                  <a:pt x="7412037" y="6683375"/>
                </a:lnTo>
                <a:lnTo>
                  <a:pt x="7402512" y="6735762"/>
                </a:lnTo>
                <a:lnTo>
                  <a:pt x="7394575" y="6791325"/>
                </a:lnTo>
                <a:lnTo>
                  <a:pt x="7389812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4F7C3B-F436-4EAD-BBD1-477EFC93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382385"/>
            <a:ext cx="6015897" cy="1492132"/>
          </a:xfrm>
        </p:spPr>
        <p:txBody>
          <a:bodyPr>
            <a:normAutofit/>
          </a:bodyPr>
          <a:lstStyle/>
          <a:p>
            <a:r>
              <a:rPr lang="en-GB"/>
              <a:t>Definitions</a:t>
            </a:r>
            <a:br>
              <a:rPr lang="en-GB"/>
            </a:b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A0382D1-1594-4E3D-842E-04E1E5E75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D0C581-BFD5-42C2-A16B-1A938BA9A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051" y="2286001"/>
            <a:ext cx="6015897" cy="3593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Journey to a holy place, a specially sanctioned spot with intrinsic spiritual significance (like Jerusalem or Mecca)</a:t>
            </a:r>
          </a:p>
        </p:txBody>
      </p:sp>
    </p:spTree>
    <p:extLst>
      <p:ext uri="{BB962C8B-B14F-4D97-AF65-F5344CB8AC3E}">
        <p14:creationId xmlns:p14="http://schemas.microsoft.com/office/powerpoint/2010/main" val="1647737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05B1E-99C9-41C6-A39C-F87072E9D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727" y="382385"/>
            <a:ext cx="6335338" cy="1492132"/>
          </a:xfrm>
        </p:spPr>
        <p:txBody>
          <a:bodyPr>
            <a:normAutofit/>
          </a:bodyPr>
          <a:lstStyle/>
          <a:p>
            <a:r>
              <a:rPr lang="en-GB" dirty="0"/>
              <a:t>Origins and criticisms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2C9C6D-3A62-46DD-940B-8C31BA27A5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561" r="26298"/>
          <a:stretch/>
        </p:blipFill>
        <p:spPr>
          <a:xfrm>
            <a:off x="688434" y="-9525"/>
            <a:ext cx="4129822" cy="6867525"/>
          </a:xfrm>
          <a:prstGeom prst="rect">
            <a:avLst/>
          </a:prstGeom>
        </p:spPr>
      </p:pic>
      <p:sp>
        <p:nvSpPr>
          <p:cNvPr id="9" name="Freeform 6">
            <a:extLst>
              <a:ext uri="{FF2B5EF4-FFF2-40B4-BE49-F238E27FC236}">
                <a16:creationId xmlns:a16="http://schemas.microsoft.com/office/drawing/2014/main" id="{5402222E-F041-43A0-81BC-1B3F2EF76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1EF70-C433-4F33-97FE-567B5033E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5727" y="2286001"/>
            <a:ext cx="6335338" cy="3593591"/>
          </a:xfrm>
        </p:spPr>
        <p:txBody>
          <a:bodyPr>
            <a:normAutofit/>
          </a:bodyPr>
          <a:lstStyle/>
          <a:p>
            <a:r>
              <a:rPr lang="en-GB" dirty="0"/>
              <a:t>Not original part of ‘Christianity’</a:t>
            </a:r>
          </a:p>
          <a:p>
            <a:r>
              <a:rPr lang="en-GB" dirty="0"/>
              <a:t>Adopted in fourth century</a:t>
            </a:r>
          </a:p>
          <a:p>
            <a:r>
              <a:rPr lang="en-GB" dirty="0"/>
              <a:t>Geography provided by scripture</a:t>
            </a:r>
          </a:p>
          <a:p>
            <a:r>
              <a:rPr lang="en-GB" dirty="0"/>
              <a:t>Holy Land important, but not compulsory</a:t>
            </a:r>
          </a:p>
          <a:p>
            <a:r>
              <a:rPr lang="en-GB" dirty="0"/>
              <a:t>Rome very popular even from second century</a:t>
            </a:r>
          </a:p>
          <a:p>
            <a:r>
              <a:rPr lang="en-GB" dirty="0"/>
              <a:t>But ‘pilgrimage’ not in the Bible . . .</a:t>
            </a:r>
          </a:p>
          <a:p>
            <a:r>
              <a:rPr lang="en-GB" dirty="0"/>
              <a:t>Everywhere is holy as it’s al part of God’s creation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D28A2-8EA4-4EF0-9056-3BDAA7290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753705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42FFBE0-826F-4E52-80A4-2993AABDCA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092"/>
          <a:stretch/>
        </p:blipFill>
        <p:spPr>
          <a:xfrm>
            <a:off x="7338646" y="10"/>
            <a:ext cx="4853354" cy="6857990"/>
          </a:xfrm>
          <a:prstGeom prst="rect">
            <a:avLst/>
          </a:prstGeom>
        </p:spPr>
      </p:pic>
      <p:sp>
        <p:nvSpPr>
          <p:cNvPr id="9" name="Freeform 10">
            <a:extLst>
              <a:ext uri="{FF2B5EF4-FFF2-40B4-BE49-F238E27FC236}">
                <a16:creationId xmlns:a16="http://schemas.microsoft.com/office/drawing/2014/main" id="{E1CE536E-134A-4A35-900B-30F927D5B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7569200" cy="6858000"/>
          </a:xfrm>
          <a:custGeom>
            <a:avLst/>
            <a:gdLst>
              <a:gd name="connsiteX0" fmla="*/ 0 w 7569200"/>
              <a:gd name="connsiteY0" fmla="*/ 0 h 6858000"/>
              <a:gd name="connsiteX1" fmla="*/ 7389812 w 7569200"/>
              <a:gd name="connsiteY1" fmla="*/ 0 h 6858000"/>
              <a:gd name="connsiteX2" fmla="*/ 7394575 w 7569200"/>
              <a:gd name="connsiteY2" fmla="*/ 66675 h 6858000"/>
              <a:gd name="connsiteX3" fmla="*/ 7402512 w 7569200"/>
              <a:gd name="connsiteY3" fmla="*/ 122237 h 6858000"/>
              <a:gd name="connsiteX4" fmla="*/ 7412037 w 7569200"/>
              <a:gd name="connsiteY4" fmla="*/ 174625 h 6858000"/>
              <a:gd name="connsiteX5" fmla="*/ 7427912 w 7569200"/>
              <a:gd name="connsiteY5" fmla="*/ 217487 h 6858000"/>
              <a:gd name="connsiteX6" fmla="*/ 7443787 w 7569200"/>
              <a:gd name="connsiteY6" fmla="*/ 260350 h 6858000"/>
              <a:gd name="connsiteX7" fmla="*/ 7462837 w 7569200"/>
              <a:gd name="connsiteY7" fmla="*/ 296862 h 6858000"/>
              <a:gd name="connsiteX8" fmla="*/ 7481887 w 7569200"/>
              <a:gd name="connsiteY8" fmla="*/ 334962 h 6858000"/>
              <a:gd name="connsiteX9" fmla="*/ 7499350 w 7569200"/>
              <a:gd name="connsiteY9" fmla="*/ 369887 h 6858000"/>
              <a:gd name="connsiteX10" fmla="*/ 7516812 w 7569200"/>
              <a:gd name="connsiteY10" fmla="*/ 409575 h 6858000"/>
              <a:gd name="connsiteX11" fmla="*/ 7532687 w 7569200"/>
              <a:gd name="connsiteY11" fmla="*/ 450850 h 6858000"/>
              <a:gd name="connsiteX12" fmla="*/ 7546975 w 7569200"/>
              <a:gd name="connsiteY12" fmla="*/ 496887 h 6858000"/>
              <a:gd name="connsiteX13" fmla="*/ 7558087 w 7569200"/>
              <a:gd name="connsiteY13" fmla="*/ 546100 h 6858000"/>
              <a:gd name="connsiteX14" fmla="*/ 7566025 w 7569200"/>
              <a:gd name="connsiteY14" fmla="*/ 606425 h 6858000"/>
              <a:gd name="connsiteX15" fmla="*/ 7569200 w 7569200"/>
              <a:gd name="connsiteY15" fmla="*/ 673100 h 6858000"/>
              <a:gd name="connsiteX16" fmla="*/ 7566025 w 7569200"/>
              <a:gd name="connsiteY16" fmla="*/ 744537 h 6858000"/>
              <a:gd name="connsiteX17" fmla="*/ 7558087 w 7569200"/>
              <a:gd name="connsiteY17" fmla="*/ 801687 h 6858000"/>
              <a:gd name="connsiteX18" fmla="*/ 7546975 w 7569200"/>
              <a:gd name="connsiteY18" fmla="*/ 854075 h 6858000"/>
              <a:gd name="connsiteX19" fmla="*/ 7532687 w 7569200"/>
              <a:gd name="connsiteY19" fmla="*/ 901700 h 6858000"/>
              <a:gd name="connsiteX20" fmla="*/ 7516812 w 7569200"/>
              <a:gd name="connsiteY20" fmla="*/ 942975 h 6858000"/>
              <a:gd name="connsiteX21" fmla="*/ 7497762 w 7569200"/>
              <a:gd name="connsiteY21" fmla="*/ 981075 h 6858000"/>
              <a:gd name="connsiteX22" fmla="*/ 7478712 w 7569200"/>
              <a:gd name="connsiteY22" fmla="*/ 1017587 h 6858000"/>
              <a:gd name="connsiteX23" fmla="*/ 7459662 w 7569200"/>
              <a:gd name="connsiteY23" fmla="*/ 1055687 h 6858000"/>
              <a:gd name="connsiteX24" fmla="*/ 7442200 w 7569200"/>
              <a:gd name="connsiteY24" fmla="*/ 1095375 h 6858000"/>
              <a:gd name="connsiteX25" fmla="*/ 7424737 w 7569200"/>
              <a:gd name="connsiteY25" fmla="*/ 1136650 h 6858000"/>
              <a:gd name="connsiteX26" fmla="*/ 7410450 w 7569200"/>
              <a:gd name="connsiteY26" fmla="*/ 1182687 h 6858000"/>
              <a:gd name="connsiteX27" fmla="*/ 7400925 w 7569200"/>
              <a:gd name="connsiteY27" fmla="*/ 1235075 h 6858000"/>
              <a:gd name="connsiteX28" fmla="*/ 7391400 w 7569200"/>
              <a:gd name="connsiteY28" fmla="*/ 1295400 h 6858000"/>
              <a:gd name="connsiteX29" fmla="*/ 7389812 w 7569200"/>
              <a:gd name="connsiteY29" fmla="*/ 1363662 h 6858000"/>
              <a:gd name="connsiteX30" fmla="*/ 7391400 w 7569200"/>
              <a:gd name="connsiteY30" fmla="*/ 1431925 h 6858000"/>
              <a:gd name="connsiteX31" fmla="*/ 7400925 w 7569200"/>
              <a:gd name="connsiteY31" fmla="*/ 1492250 h 6858000"/>
              <a:gd name="connsiteX32" fmla="*/ 7410450 w 7569200"/>
              <a:gd name="connsiteY32" fmla="*/ 1544637 h 6858000"/>
              <a:gd name="connsiteX33" fmla="*/ 7424737 w 7569200"/>
              <a:gd name="connsiteY33" fmla="*/ 1589087 h 6858000"/>
              <a:gd name="connsiteX34" fmla="*/ 7442200 w 7569200"/>
              <a:gd name="connsiteY34" fmla="*/ 1631950 h 6858000"/>
              <a:gd name="connsiteX35" fmla="*/ 7459662 w 7569200"/>
              <a:gd name="connsiteY35" fmla="*/ 1671637 h 6858000"/>
              <a:gd name="connsiteX36" fmla="*/ 7478712 w 7569200"/>
              <a:gd name="connsiteY36" fmla="*/ 1708150 h 6858000"/>
              <a:gd name="connsiteX37" fmla="*/ 7497762 w 7569200"/>
              <a:gd name="connsiteY37" fmla="*/ 1743075 h 6858000"/>
              <a:gd name="connsiteX38" fmla="*/ 7516812 w 7569200"/>
              <a:gd name="connsiteY38" fmla="*/ 1782762 h 6858000"/>
              <a:gd name="connsiteX39" fmla="*/ 7532687 w 7569200"/>
              <a:gd name="connsiteY39" fmla="*/ 1824037 h 6858000"/>
              <a:gd name="connsiteX40" fmla="*/ 7546975 w 7569200"/>
              <a:gd name="connsiteY40" fmla="*/ 1870075 h 6858000"/>
              <a:gd name="connsiteX41" fmla="*/ 7558087 w 7569200"/>
              <a:gd name="connsiteY41" fmla="*/ 1922462 h 6858000"/>
              <a:gd name="connsiteX42" fmla="*/ 7566025 w 7569200"/>
              <a:gd name="connsiteY42" fmla="*/ 1982787 h 6858000"/>
              <a:gd name="connsiteX43" fmla="*/ 7569200 w 7569200"/>
              <a:gd name="connsiteY43" fmla="*/ 2051050 h 6858000"/>
              <a:gd name="connsiteX44" fmla="*/ 7566025 w 7569200"/>
              <a:gd name="connsiteY44" fmla="*/ 2119312 h 6858000"/>
              <a:gd name="connsiteX45" fmla="*/ 7558087 w 7569200"/>
              <a:gd name="connsiteY45" fmla="*/ 2179637 h 6858000"/>
              <a:gd name="connsiteX46" fmla="*/ 7546975 w 7569200"/>
              <a:gd name="connsiteY46" fmla="*/ 2232025 h 6858000"/>
              <a:gd name="connsiteX47" fmla="*/ 7532687 w 7569200"/>
              <a:gd name="connsiteY47" fmla="*/ 2278062 h 6858000"/>
              <a:gd name="connsiteX48" fmla="*/ 7516812 w 7569200"/>
              <a:gd name="connsiteY48" fmla="*/ 2319337 h 6858000"/>
              <a:gd name="connsiteX49" fmla="*/ 7497762 w 7569200"/>
              <a:gd name="connsiteY49" fmla="*/ 2359025 h 6858000"/>
              <a:gd name="connsiteX50" fmla="*/ 7478712 w 7569200"/>
              <a:gd name="connsiteY50" fmla="*/ 2395537 h 6858000"/>
              <a:gd name="connsiteX51" fmla="*/ 7459662 w 7569200"/>
              <a:gd name="connsiteY51" fmla="*/ 2433637 h 6858000"/>
              <a:gd name="connsiteX52" fmla="*/ 7442200 w 7569200"/>
              <a:gd name="connsiteY52" fmla="*/ 2471737 h 6858000"/>
              <a:gd name="connsiteX53" fmla="*/ 7424737 w 7569200"/>
              <a:gd name="connsiteY53" fmla="*/ 2513012 h 6858000"/>
              <a:gd name="connsiteX54" fmla="*/ 7410450 w 7569200"/>
              <a:gd name="connsiteY54" fmla="*/ 2560637 h 6858000"/>
              <a:gd name="connsiteX55" fmla="*/ 7400925 w 7569200"/>
              <a:gd name="connsiteY55" fmla="*/ 2613025 h 6858000"/>
              <a:gd name="connsiteX56" fmla="*/ 7391400 w 7569200"/>
              <a:gd name="connsiteY56" fmla="*/ 2671762 h 6858000"/>
              <a:gd name="connsiteX57" fmla="*/ 7389812 w 7569200"/>
              <a:gd name="connsiteY57" fmla="*/ 2741612 h 6858000"/>
              <a:gd name="connsiteX58" fmla="*/ 7391400 w 7569200"/>
              <a:gd name="connsiteY58" fmla="*/ 2809875 h 6858000"/>
              <a:gd name="connsiteX59" fmla="*/ 7400925 w 7569200"/>
              <a:gd name="connsiteY59" fmla="*/ 2868612 h 6858000"/>
              <a:gd name="connsiteX60" fmla="*/ 7410450 w 7569200"/>
              <a:gd name="connsiteY60" fmla="*/ 2922587 h 6858000"/>
              <a:gd name="connsiteX61" fmla="*/ 7424737 w 7569200"/>
              <a:gd name="connsiteY61" fmla="*/ 2967037 h 6858000"/>
              <a:gd name="connsiteX62" fmla="*/ 7442200 w 7569200"/>
              <a:gd name="connsiteY62" fmla="*/ 3009900 h 6858000"/>
              <a:gd name="connsiteX63" fmla="*/ 7459662 w 7569200"/>
              <a:gd name="connsiteY63" fmla="*/ 3046412 h 6858000"/>
              <a:gd name="connsiteX64" fmla="*/ 7478712 w 7569200"/>
              <a:gd name="connsiteY64" fmla="*/ 3084512 h 6858000"/>
              <a:gd name="connsiteX65" fmla="*/ 7497762 w 7569200"/>
              <a:gd name="connsiteY65" fmla="*/ 3121025 h 6858000"/>
              <a:gd name="connsiteX66" fmla="*/ 7516812 w 7569200"/>
              <a:gd name="connsiteY66" fmla="*/ 3160712 h 6858000"/>
              <a:gd name="connsiteX67" fmla="*/ 7532687 w 7569200"/>
              <a:gd name="connsiteY67" fmla="*/ 3201987 h 6858000"/>
              <a:gd name="connsiteX68" fmla="*/ 7546975 w 7569200"/>
              <a:gd name="connsiteY68" fmla="*/ 3248025 h 6858000"/>
              <a:gd name="connsiteX69" fmla="*/ 7558087 w 7569200"/>
              <a:gd name="connsiteY69" fmla="*/ 3300412 h 6858000"/>
              <a:gd name="connsiteX70" fmla="*/ 7566025 w 7569200"/>
              <a:gd name="connsiteY70" fmla="*/ 3360737 h 6858000"/>
              <a:gd name="connsiteX71" fmla="*/ 7569200 w 7569200"/>
              <a:gd name="connsiteY71" fmla="*/ 3427412 h 6858000"/>
              <a:gd name="connsiteX72" fmla="*/ 7566025 w 7569200"/>
              <a:gd name="connsiteY72" fmla="*/ 3497262 h 6858000"/>
              <a:gd name="connsiteX73" fmla="*/ 7558087 w 7569200"/>
              <a:gd name="connsiteY73" fmla="*/ 3557587 h 6858000"/>
              <a:gd name="connsiteX74" fmla="*/ 7546975 w 7569200"/>
              <a:gd name="connsiteY74" fmla="*/ 3609975 h 6858000"/>
              <a:gd name="connsiteX75" fmla="*/ 7532687 w 7569200"/>
              <a:gd name="connsiteY75" fmla="*/ 3656012 h 6858000"/>
              <a:gd name="connsiteX76" fmla="*/ 7516812 w 7569200"/>
              <a:gd name="connsiteY76" fmla="*/ 3697287 h 6858000"/>
              <a:gd name="connsiteX77" fmla="*/ 7497762 w 7569200"/>
              <a:gd name="connsiteY77" fmla="*/ 3736975 h 6858000"/>
              <a:gd name="connsiteX78" fmla="*/ 7459662 w 7569200"/>
              <a:gd name="connsiteY78" fmla="*/ 3811587 h 6858000"/>
              <a:gd name="connsiteX79" fmla="*/ 7442200 w 7569200"/>
              <a:gd name="connsiteY79" fmla="*/ 3848100 h 6858000"/>
              <a:gd name="connsiteX80" fmla="*/ 7424737 w 7569200"/>
              <a:gd name="connsiteY80" fmla="*/ 3890962 h 6858000"/>
              <a:gd name="connsiteX81" fmla="*/ 7410450 w 7569200"/>
              <a:gd name="connsiteY81" fmla="*/ 3935412 h 6858000"/>
              <a:gd name="connsiteX82" fmla="*/ 7400925 w 7569200"/>
              <a:gd name="connsiteY82" fmla="*/ 3987800 h 6858000"/>
              <a:gd name="connsiteX83" fmla="*/ 7391400 w 7569200"/>
              <a:gd name="connsiteY83" fmla="*/ 4048125 h 6858000"/>
              <a:gd name="connsiteX84" fmla="*/ 7389812 w 7569200"/>
              <a:gd name="connsiteY84" fmla="*/ 4116387 h 6858000"/>
              <a:gd name="connsiteX85" fmla="*/ 7391400 w 7569200"/>
              <a:gd name="connsiteY85" fmla="*/ 4186237 h 6858000"/>
              <a:gd name="connsiteX86" fmla="*/ 7400925 w 7569200"/>
              <a:gd name="connsiteY86" fmla="*/ 4244975 h 6858000"/>
              <a:gd name="connsiteX87" fmla="*/ 7410450 w 7569200"/>
              <a:gd name="connsiteY87" fmla="*/ 4297362 h 6858000"/>
              <a:gd name="connsiteX88" fmla="*/ 7424737 w 7569200"/>
              <a:gd name="connsiteY88" fmla="*/ 4343400 h 6858000"/>
              <a:gd name="connsiteX89" fmla="*/ 7442200 w 7569200"/>
              <a:gd name="connsiteY89" fmla="*/ 4386262 h 6858000"/>
              <a:gd name="connsiteX90" fmla="*/ 7459662 w 7569200"/>
              <a:gd name="connsiteY90" fmla="*/ 4424362 h 6858000"/>
              <a:gd name="connsiteX91" fmla="*/ 7497762 w 7569200"/>
              <a:gd name="connsiteY91" fmla="*/ 4498975 h 6858000"/>
              <a:gd name="connsiteX92" fmla="*/ 7516812 w 7569200"/>
              <a:gd name="connsiteY92" fmla="*/ 4537075 h 6858000"/>
              <a:gd name="connsiteX93" fmla="*/ 7532687 w 7569200"/>
              <a:gd name="connsiteY93" fmla="*/ 4579937 h 6858000"/>
              <a:gd name="connsiteX94" fmla="*/ 7546975 w 7569200"/>
              <a:gd name="connsiteY94" fmla="*/ 4625975 h 6858000"/>
              <a:gd name="connsiteX95" fmla="*/ 7558087 w 7569200"/>
              <a:gd name="connsiteY95" fmla="*/ 4678362 h 6858000"/>
              <a:gd name="connsiteX96" fmla="*/ 7566025 w 7569200"/>
              <a:gd name="connsiteY96" fmla="*/ 4738687 h 6858000"/>
              <a:gd name="connsiteX97" fmla="*/ 7569200 w 7569200"/>
              <a:gd name="connsiteY97" fmla="*/ 4806950 h 6858000"/>
              <a:gd name="connsiteX98" fmla="*/ 7566025 w 7569200"/>
              <a:gd name="connsiteY98" fmla="*/ 4875212 h 6858000"/>
              <a:gd name="connsiteX99" fmla="*/ 7558087 w 7569200"/>
              <a:gd name="connsiteY99" fmla="*/ 4935537 h 6858000"/>
              <a:gd name="connsiteX100" fmla="*/ 7546975 w 7569200"/>
              <a:gd name="connsiteY100" fmla="*/ 4987925 h 6858000"/>
              <a:gd name="connsiteX101" fmla="*/ 7532687 w 7569200"/>
              <a:gd name="connsiteY101" fmla="*/ 5033962 h 6858000"/>
              <a:gd name="connsiteX102" fmla="*/ 7516812 w 7569200"/>
              <a:gd name="connsiteY102" fmla="*/ 5075237 h 6858000"/>
              <a:gd name="connsiteX103" fmla="*/ 7497762 w 7569200"/>
              <a:gd name="connsiteY103" fmla="*/ 5114925 h 6858000"/>
              <a:gd name="connsiteX104" fmla="*/ 7478712 w 7569200"/>
              <a:gd name="connsiteY104" fmla="*/ 5149850 h 6858000"/>
              <a:gd name="connsiteX105" fmla="*/ 7459662 w 7569200"/>
              <a:gd name="connsiteY105" fmla="*/ 5186362 h 6858000"/>
              <a:gd name="connsiteX106" fmla="*/ 7442200 w 7569200"/>
              <a:gd name="connsiteY106" fmla="*/ 5226050 h 6858000"/>
              <a:gd name="connsiteX107" fmla="*/ 7424737 w 7569200"/>
              <a:gd name="connsiteY107" fmla="*/ 5268912 h 6858000"/>
              <a:gd name="connsiteX108" fmla="*/ 7410450 w 7569200"/>
              <a:gd name="connsiteY108" fmla="*/ 5313362 h 6858000"/>
              <a:gd name="connsiteX109" fmla="*/ 7400925 w 7569200"/>
              <a:gd name="connsiteY109" fmla="*/ 5365750 h 6858000"/>
              <a:gd name="connsiteX110" fmla="*/ 7391400 w 7569200"/>
              <a:gd name="connsiteY110" fmla="*/ 5426075 h 6858000"/>
              <a:gd name="connsiteX111" fmla="*/ 7389812 w 7569200"/>
              <a:gd name="connsiteY111" fmla="*/ 5494337 h 6858000"/>
              <a:gd name="connsiteX112" fmla="*/ 7391400 w 7569200"/>
              <a:gd name="connsiteY112" fmla="*/ 5562600 h 6858000"/>
              <a:gd name="connsiteX113" fmla="*/ 7400925 w 7569200"/>
              <a:gd name="connsiteY113" fmla="*/ 5622925 h 6858000"/>
              <a:gd name="connsiteX114" fmla="*/ 7410450 w 7569200"/>
              <a:gd name="connsiteY114" fmla="*/ 5675312 h 6858000"/>
              <a:gd name="connsiteX115" fmla="*/ 7424737 w 7569200"/>
              <a:gd name="connsiteY115" fmla="*/ 5721350 h 6858000"/>
              <a:gd name="connsiteX116" fmla="*/ 7442200 w 7569200"/>
              <a:gd name="connsiteY116" fmla="*/ 5762625 h 6858000"/>
              <a:gd name="connsiteX117" fmla="*/ 7459662 w 7569200"/>
              <a:gd name="connsiteY117" fmla="*/ 5802312 h 6858000"/>
              <a:gd name="connsiteX118" fmla="*/ 7478712 w 7569200"/>
              <a:gd name="connsiteY118" fmla="*/ 5840412 h 6858000"/>
              <a:gd name="connsiteX119" fmla="*/ 7497762 w 7569200"/>
              <a:gd name="connsiteY119" fmla="*/ 5876925 h 6858000"/>
              <a:gd name="connsiteX120" fmla="*/ 7516812 w 7569200"/>
              <a:gd name="connsiteY120" fmla="*/ 5915025 h 6858000"/>
              <a:gd name="connsiteX121" fmla="*/ 7532687 w 7569200"/>
              <a:gd name="connsiteY121" fmla="*/ 5956300 h 6858000"/>
              <a:gd name="connsiteX122" fmla="*/ 7546975 w 7569200"/>
              <a:gd name="connsiteY122" fmla="*/ 6003925 h 6858000"/>
              <a:gd name="connsiteX123" fmla="*/ 7558087 w 7569200"/>
              <a:gd name="connsiteY123" fmla="*/ 6056312 h 6858000"/>
              <a:gd name="connsiteX124" fmla="*/ 7566025 w 7569200"/>
              <a:gd name="connsiteY124" fmla="*/ 6113462 h 6858000"/>
              <a:gd name="connsiteX125" fmla="*/ 7569200 w 7569200"/>
              <a:gd name="connsiteY125" fmla="*/ 6183312 h 6858000"/>
              <a:gd name="connsiteX126" fmla="*/ 7566025 w 7569200"/>
              <a:gd name="connsiteY126" fmla="*/ 6251575 h 6858000"/>
              <a:gd name="connsiteX127" fmla="*/ 7558087 w 7569200"/>
              <a:gd name="connsiteY127" fmla="*/ 6311900 h 6858000"/>
              <a:gd name="connsiteX128" fmla="*/ 7546975 w 7569200"/>
              <a:gd name="connsiteY128" fmla="*/ 6361112 h 6858000"/>
              <a:gd name="connsiteX129" fmla="*/ 7532687 w 7569200"/>
              <a:gd name="connsiteY129" fmla="*/ 6407150 h 6858000"/>
              <a:gd name="connsiteX130" fmla="*/ 7516812 w 7569200"/>
              <a:gd name="connsiteY130" fmla="*/ 6448425 h 6858000"/>
              <a:gd name="connsiteX131" fmla="*/ 7499350 w 7569200"/>
              <a:gd name="connsiteY131" fmla="*/ 6488112 h 6858000"/>
              <a:gd name="connsiteX132" fmla="*/ 7481887 w 7569200"/>
              <a:gd name="connsiteY132" fmla="*/ 6523037 h 6858000"/>
              <a:gd name="connsiteX133" fmla="*/ 7462837 w 7569200"/>
              <a:gd name="connsiteY133" fmla="*/ 6561137 h 6858000"/>
              <a:gd name="connsiteX134" fmla="*/ 7443787 w 7569200"/>
              <a:gd name="connsiteY134" fmla="*/ 6597650 h 6858000"/>
              <a:gd name="connsiteX135" fmla="*/ 7427912 w 7569200"/>
              <a:gd name="connsiteY135" fmla="*/ 6640512 h 6858000"/>
              <a:gd name="connsiteX136" fmla="*/ 7412037 w 7569200"/>
              <a:gd name="connsiteY136" fmla="*/ 6683375 h 6858000"/>
              <a:gd name="connsiteX137" fmla="*/ 7402512 w 7569200"/>
              <a:gd name="connsiteY137" fmla="*/ 6735762 h 6858000"/>
              <a:gd name="connsiteX138" fmla="*/ 7394575 w 7569200"/>
              <a:gd name="connsiteY138" fmla="*/ 6791325 h 6858000"/>
              <a:gd name="connsiteX139" fmla="*/ 7389812 w 7569200"/>
              <a:gd name="connsiteY139" fmla="*/ 6858000 h 6858000"/>
              <a:gd name="connsiteX140" fmla="*/ 0 w 7569200"/>
              <a:gd name="connsiteY140" fmla="*/ 6858000 h 6858000"/>
              <a:gd name="connsiteX141" fmla="*/ 0 w 7569200"/>
              <a:gd name="connsiteY14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7569200" h="6858000">
                <a:moveTo>
                  <a:pt x="0" y="0"/>
                </a:moveTo>
                <a:lnTo>
                  <a:pt x="7389812" y="0"/>
                </a:lnTo>
                <a:lnTo>
                  <a:pt x="7394575" y="66675"/>
                </a:lnTo>
                <a:lnTo>
                  <a:pt x="7402512" y="122237"/>
                </a:lnTo>
                <a:lnTo>
                  <a:pt x="7412037" y="174625"/>
                </a:lnTo>
                <a:lnTo>
                  <a:pt x="7427912" y="217487"/>
                </a:lnTo>
                <a:lnTo>
                  <a:pt x="7443787" y="260350"/>
                </a:lnTo>
                <a:lnTo>
                  <a:pt x="7462837" y="296862"/>
                </a:lnTo>
                <a:lnTo>
                  <a:pt x="7481887" y="334962"/>
                </a:lnTo>
                <a:lnTo>
                  <a:pt x="7499350" y="369887"/>
                </a:lnTo>
                <a:lnTo>
                  <a:pt x="7516812" y="409575"/>
                </a:lnTo>
                <a:lnTo>
                  <a:pt x="7532687" y="450850"/>
                </a:lnTo>
                <a:lnTo>
                  <a:pt x="7546975" y="496887"/>
                </a:lnTo>
                <a:lnTo>
                  <a:pt x="7558087" y="546100"/>
                </a:lnTo>
                <a:lnTo>
                  <a:pt x="7566025" y="606425"/>
                </a:lnTo>
                <a:lnTo>
                  <a:pt x="7569200" y="673100"/>
                </a:lnTo>
                <a:lnTo>
                  <a:pt x="7566025" y="744537"/>
                </a:lnTo>
                <a:lnTo>
                  <a:pt x="7558087" y="801687"/>
                </a:lnTo>
                <a:lnTo>
                  <a:pt x="7546975" y="854075"/>
                </a:lnTo>
                <a:lnTo>
                  <a:pt x="7532687" y="901700"/>
                </a:lnTo>
                <a:lnTo>
                  <a:pt x="7516812" y="942975"/>
                </a:lnTo>
                <a:lnTo>
                  <a:pt x="7497762" y="981075"/>
                </a:lnTo>
                <a:lnTo>
                  <a:pt x="7478712" y="1017587"/>
                </a:lnTo>
                <a:lnTo>
                  <a:pt x="7459662" y="1055687"/>
                </a:lnTo>
                <a:lnTo>
                  <a:pt x="7442200" y="1095375"/>
                </a:lnTo>
                <a:lnTo>
                  <a:pt x="7424737" y="1136650"/>
                </a:lnTo>
                <a:lnTo>
                  <a:pt x="7410450" y="1182687"/>
                </a:lnTo>
                <a:lnTo>
                  <a:pt x="7400925" y="1235075"/>
                </a:lnTo>
                <a:lnTo>
                  <a:pt x="7391400" y="1295400"/>
                </a:lnTo>
                <a:lnTo>
                  <a:pt x="7389812" y="1363662"/>
                </a:lnTo>
                <a:lnTo>
                  <a:pt x="7391400" y="1431925"/>
                </a:lnTo>
                <a:lnTo>
                  <a:pt x="7400925" y="1492250"/>
                </a:lnTo>
                <a:lnTo>
                  <a:pt x="7410450" y="1544637"/>
                </a:lnTo>
                <a:lnTo>
                  <a:pt x="7424737" y="1589087"/>
                </a:lnTo>
                <a:lnTo>
                  <a:pt x="7442200" y="1631950"/>
                </a:lnTo>
                <a:lnTo>
                  <a:pt x="7459662" y="1671637"/>
                </a:lnTo>
                <a:lnTo>
                  <a:pt x="7478712" y="1708150"/>
                </a:lnTo>
                <a:lnTo>
                  <a:pt x="7497762" y="1743075"/>
                </a:lnTo>
                <a:lnTo>
                  <a:pt x="7516812" y="1782762"/>
                </a:lnTo>
                <a:lnTo>
                  <a:pt x="7532687" y="1824037"/>
                </a:lnTo>
                <a:lnTo>
                  <a:pt x="7546975" y="1870075"/>
                </a:lnTo>
                <a:lnTo>
                  <a:pt x="7558087" y="1922462"/>
                </a:lnTo>
                <a:lnTo>
                  <a:pt x="7566025" y="1982787"/>
                </a:lnTo>
                <a:lnTo>
                  <a:pt x="7569200" y="2051050"/>
                </a:lnTo>
                <a:lnTo>
                  <a:pt x="7566025" y="2119312"/>
                </a:lnTo>
                <a:lnTo>
                  <a:pt x="7558087" y="2179637"/>
                </a:lnTo>
                <a:lnTo>
                  <a:pt x="7546975" y="2232025"/>
                </a:lnTo>
                <a:lnTo>
                  <a:pt x="7532687" y="2278062"/>
                </a:lnTo>
                <a:lnTo>
                  <a:pt x="7516812" y="2319337"/>
                </a:lnTo>
                <a:lnTo>
                  <a:pt x="7497762" y="2359025"/>
                </a:lnTo>
                <a:lnTo>
                  <a:pt x="7478712" y="2395537"/>
                </a:lnTo>
                <a:lnTo>
                  <a:pt x="7459662" y="2433637"/>
                </a:lnTo>
                <a:lnTo>
                  <a:pt x="7442200" y="2471737"/>
                </a:lnTo>
                <a:lnTo>
                  <a:pt x="7424737" y="2513012"/>
                </a:lnTo>
                <a:lnTo>
                  <a:pt x="7410450" y="2560637"/>
                </a:lnTo>
                <a:lnTo>
                  <a:pt x="7400925" y="2613025"/>
                </a:lnTo>
                <a:lnTo>
                  <a:pt x="7391400" y="2671762"/>
                </a:lnTo>
                <a:lnTo>
                  <a:pt x="7389812" y="2741612"/>
                </a:lnTo>
                <a:lnTo>
                  <a:pt x="7391400" y="2809875"/>
                </a:lnTo>
                <a:lnTo>
                  <a:pt x="7400925" y="2868612"/>
                </a:lnTo>
                <a:lnTo>
                  <a:pt x="7410450" y="2922587"/>
                </a:lnTo>
                <a:lnTo>
                  <a:pt x="7424737" y="2967037"/>
                </a:lnTo>
                <a:lnTo>
                  <a:pt x="7442200" y="3009900"/>
                </a:lnTo>
                <a:lnTo>
                  <a:pt x="7459662" y="3046412"/>
                </a:lnTo>
                <a:lnTo>
                  <a:pt x="7478712" y="3084512"/>
                </a:lnTo>
                <a:lnTo>
                  <a:pt x="7497762" y="3121025"/>
                </a:lnTo>
                <a:lnTo>
                  <a:pt x="7516812" y="3160712"/>
                </a:lnTo>
                <a:lnTo>
                  <a:pt x="7532687" y="3201987"/>
                </a:lnTo>
                <a:lnTo>
                  <a:pt x="7546975" y="3248025"/>
                </a:lnTo>
                <a:lnTo>
                  <a:pt x="7558087" y="3300412"/>
                </a:lnTo>
                <a:lnTo>
                  <a:pt x="7566025" y="3360737"/>
                </a:lnTo>
                <a:lnTo>
                  <a:pt x="7569200" y="3427412"/>
                </a:lnTo>
                <a:lnTo>
                  <a:pt x="7566025" y="3497262"/>
                </a:lnTo>
                <a:lnTo>
                  <a:pt x="7558087" y="3557587"/>
                </a:lnTo>
                <a:lnTo>
                  <a:pt x="7546975" y="3609975"/>
                </a:lnTo>
                <a:lnTo>
                  <a:pt x="7532687" y="3656012"/>
                </a:lnTo>
                <a:lnTo>
                  <a:pt x="7516812" y="3697287"/>
                </a:lnTo>
                <a:lnTo>
                  <a:pt x="7497762" y="3736975"/>
                </a:lnTo>
                <a:lnTo>
                  <a:pt x="7459662" y="3811587"/>
                </a:lnTo>
                <a:lnTo>
                  <a:pt x="7442200" y="3848100"/>
                </a:lnTo>
                <a:lnTo>
                  <a:pt x="7424737" y="3890962"/>
                </a:lnTo>
                <a:lnTo>
                  <a:pt x="7410450" y="3935412"/>
                </a:lnTo>
                <a:lnTo>
                  <a:pt x="7400925" y="3987800"/>
                </a:lnTo>
                <a:lnTo>
                  <a:pt x="7391400" y="4048125"/>
                </a:lnTo>
                <a:lnTo>
                  <a:pt x="7389812" y="4116387"/>
                </a:lnTo>
                <a:lnTo>
                  <a:pt x="7391400" y="4186237"/>
                </a:lnTo>
                <a:lnTo>
                  <a:pt x="7400925" y="4244975"/>
                </a:lnTo>
                <a:lnTo>
                  <a:pt x="7410450" y="4297362"/>
                </a:lnTo>
                <a:lnTo>
                  <a:pt x="7424737" y="4343400"/>
                </a:lnTo>
                <a:lnTo>
                  <a:pt x="7442200" y="4386262"/>
                </a:lnTo>
                <a:lnTo>
                  <a:pt x="7459662" y="4424362"/>
                </a:lnTo>
                <a:lnTo>
                  <a:pt x="7497762" y="4498975"/>
                </a:lnTo>
                <a:lnTo>
                  <a:pt x="7516812" y="4537075"/>
                </a:lnTo>
                <a:lnTo>
                  <a:pt x="7532687" y="4579937"/>
                </a:lnTo>
                <a:lnTo>
                  <a:pt x="7546975" y="4625975"/>
                </a:lnTo>
                <a:lnTo>
                  <a:pt x="7558087" y="4678362"/>
                </a:lnTo>
                <a:lnTo>
                  <a:pt x="7566025" y="4738687"/>
                </a:lnTo>
                <a:lnTo>
                  <a:pt x="7569200" y="4806950"/>
                </a:lnTo>
                <a:lnTo>
                  <a:pt x="7566025" y="4875212"/>
                </a:lnTo>
                <a:lnTo>
                  <a:pt x="7558087" y="4935537"/>
                </a:lnTo>
                <a:lnTo>
                  <a:pt x="7546975" y="4987925"/>
                </a:lnTo>
                <a:lnTo>
                  <a:pt x="7532687" y="5033962"/>
                </a:lnTo>
                <a:lnTo>
                  <a:pt x="7516812" y="5075237"/>
                </a:lnTo>
                <a:lnTo>
                  <a:pt x="7497762" y="5114925"/>
                </a:lnTo>
                <a:lnTo>
                  <a:pt x="7478712" y="5149850"/>
                </a:lnTo>
                <a:lnTo>
                  <a:pt x="7459662" y="5186362"/>
                </a:lnTo>
                <a:lnTo>
                  <a:pt x="7442200" y="5226050"/>
                </a:lnTo>
                <a:lnTo>
                  <a:pt x="7424737" y="5268912"/>
                </a:lnTo>
                <a:lnTo>
                  <a:pt x="7410450" y="5313362"/>
                </a:lnTo>
                <a:lnTo>
                  <a:pt x="7400925" y="5365750"/>
                </a:lnTo>
                <a:lnTo>
                  <a:pt x="7391400" y="5426075"/>
                </a:lnTo>
                <a:lnTo>
                  <a:pt x="7389812" y="5494337"/>
                </a:lnTo>
                <a:lnTo>
                  <a:pt x="7391400" y="5562600"/>
                </a:lnTo>
                <a:lnTo>
                  <a:pt x="7400925" y="5622925"/>
                </a:lnTo>
                <a:lnTo>
                  <a:pt x="7410450" y="5675312"/>
                </a:lnTo>
                <a:lnTo>
                  <a:pt x="7424737" y="5721350"/>
                </a:lnTo>
                <a:lnTo>
                  <a:pt x="7442200" y="5762625"/>
                </a:lnTo>
                <a:lnTo>
                  <a:pt x="7459662" y="5802312"/>
                </a:lnTo>
                <a:lnTo>
                  <a:pt x="7478712" y="5840412"/>
                </a:lnTo>
                <a:lnTo>
                  <a:pt x="7497762" y="5876925"/>
                </a:lnTo>
                <a:lnTo>
                  <a:pt x="7516812" y="5915025"/>
                </a:lnTo>
                <a:lnTo>
                  <a:pt x="7532687" y="5956300"/>
                </a:lnTo>
                <a:lnTo>
                  <a:pt x="7546975" y="6003925"/>
                </a:lnTo>
                <a:lnTo>
                  <a:pt x="7558087" y="6056312"/>
                </a:lnTo>
                <a:lnTo>
                  <a:pt x="7566025" y="6113462"/>
                </a:lnTo>
                <a:lnTo>
                  <a:pt x="7569200" y="6183312"/>
                </a:lnTo>
                <a:lnTo>
                  <a:pt x="7566025" y="6251575"/>
                </a:lnTo>
                <a:lnTo>
                  <a:pt x="7558087" y="6311900"/>
                </a:lnTo>
                <a:lnTo>
                  <a:pt x="7546975" y="6361112"/>
                </a:lnTo>
                <a:lnTo>
                  <a:pt x="7532687" y="6407150"/>
                </a:lnTo>
                <a:lnTo>
                  <a:pt x="7516812" y="6448425"/>
                </a:lnTo>
                <a:lnTo>
                  <a:pt x="7499350" y="6488112"/>
                </a:lnTo>
                <a:lnTo>
                  <a:pt x="7481887" y="6523037"/>
                </a:lnTo>
                <a:lnTo>
                  <a:pt x="7462837" y="6561137"/>
                </a:lnTo>
                <a:lnTo>
                  <a:pt x="7443787" y="6597650"/>
                </a:lnTo>
                <a:lnTo>
                  <a:pt x="7427912" y="6640512"/>
                </a:lnTo>
                <a:lnTo>
                  <a:pt x="7412037" y="6683375"/>
                </a:lnTo>
                <a:lnTo>
                  <a:pt x="7402512" y="6735762"/>
                </a:lnTo>
                <a:lnTo>
                  <a:pt x="7394575" y="6791325"/>
                </a:lnTo>
                <a:lnTo>
                  <a:pt x="7389812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3FBF1-62A4-4741-8CF1-78A0A3480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382385"/>
            <a:ext cx="6015897" cy="1492132"/>
          </a:xfrm>
        </p:spPr>
        <p:txBody>
          <a:bodyPr>
            <a:normAutofit/>
          </a:bodyPr>
          <a:lstStyle/>
          <a:p>
            <a:r>
              <a:rPr lang="en-GB"/>
              <a:t>Problems with terminology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A0382D1-1594-4E3D-842E-04E1E5E75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9CB72-987C-4A9F-9DE4-514BFCA28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051" y="2286001"/>
            <a:ext cx="6015897" cy="3593591"/>
          </a:xfrm>
        </p:spPr>
        <p:txBody>
          <a:bodyPr>
            <a:normAutofit/>
          </a:bodyPr>
          <a:lstStyle/>
          <a:p>
            <a:r>
              <a:rPr lang="en-GB" i="1"/>
              <a:t>Peregrinus</a:t>
            </a:r>
          </a:p>
          <a:p>
            <a:r>
              <a:rPr lang="en-GB"/>
              <a:t>‘Traveller’ or ‘foreigner’</a:t>
            </a:r>
          </a:p>
          <a:p>
            <a:r>
              <a:rPr lang="en-GB"/>
              <a:t>Crusader complication</a:t>
            </a:r>
          </a:p>
          <a:p>
            <a:r>
              <a:rPr lang="en-GB"/>
              <a:t>‘Palmer’</a:t>
            </a:r>
          </a:p>
          <a:p>
            <a:r>
              <a:rPr lang="en-GB" i="1"/>
              <a:t>Romipetas</a:t>
            </a:r>
          </a:p>
          <a:p>
            <a:r>
              <a:rPr lang="en-GB"/>
              <a:t>Even better – </a:t>
            </a:r>
            <a:r>
              <a:rPr lang="en-GB" i="1"/>
              <a:t>Romipete rumigeruli</a:t>
            </a:r>
          </a:p>
          <a:p>
            <a:r>
              <a:rPr lang="en-GB" i="1"/>
              <a:t>Iacobipeta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290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5356B7AC-8991-4B6B-92E2-9EBB80DBB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B781DA-C4DD-4755-A347-7E9D1C3085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728" r="4255"/>
          <a:stretch/>
        </p:blipFill>
        <p:spPr>
          <a:xfrm>
            <a:off x="21" y="0"/>
            <a:ext cx="4064257" cy="68580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8BD4A47-8075-439F-8DB7-D22E6F37FB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506" r="3826"/>
          <a:stretch/>
        </p:blipFill>
        <p:spPr>
          <a:xfrm>
            <a:off x="4064279" y="10"/>
            <a:ext cx="3906925" cy="6857990"/>
          </a:xfrm>
          <a:custGeom>
            <a:avLst/>
            <a:gdLst>
              <a:gd name="connsiteX0" fmla="*/ 0 w 3906925"/>
              <a:gd name="connsiteY0" fmla="*/ 0 h 6858000"/>
              <a:gd name="connsiteX1" fmla="*/ 3727537 w 3906925"/>
              <a:gd name="connsiteY1" fmla="*/ 0 h 6858000"/>
              <a:gd name="connsiteX2" fmla="*/ 3732300 w 3906925"/>
              <a:gd name="connsiteY2" fmla="*/ 66675 h 6858000"/>
              <a:gd name="connsiteX3" fmla="*/ 3740237 w 3906925"/>
              <a:gd name="connsiteY3" fmla="*/ 122237 h 6858000"/>
              <a:gd name="connsiteX4" fmla="*/ 3749762 w 3906925"/>
              <a:gd name="connsiteY4" fmla="*/ 174625 h 6858000"/>
              <a:gd name="connsiteX5" fmla="*/ 3765637 w 3906925"/>
              <a:gd name="connsiteY5" fmla="*/ 217487 h 6858000"/>
              <a:gd name="connsiteX6" fmla="*/ 3781512 w 3906925"/>
              <a:gd name="connsiteY6" fmla="*/ 260350 h 6858000"/>
              <a:gd name="connsiteX7" fmla="*/ 3800562 w 3906925"/>
              <a:gd name="connsiteY7" fmla="*/ 296862 h 6858000"/>
              <a:gd name="connsiteX8" fmla="*/ 3819612 w 3906925"/>
              <a:gd name="connsiteY8" fmla="*/ 334962 h 6858000"/>
              <a:gd name="connsiteX9" fmla="*/ 3837075 w 3906925"/>
              <a:gd name="connsiteY9" fmla="*/ 369887 h 6858000"/>
              <a:gd name="connsiteX10" fmla="*/ 3854537 w 3906925"/>
              <a:gd name="connsiteY10" fmla="*/ 409575 h 6858000"/>
              <a:gd name="connsiteX11" fmla="*/ 3870412 w 3906925"/>
              <a:gd name="connsiteY11" fmla="*/ 450850 h 6858000"/>
              <a:gd name="connsiteX12" fmla="*/ 3884700 w 3906925"/>
              <a:gd name="connsiteY12" fmla="*/ 496887 h 6858000"/>
              <a:gd name="connsiteX13" fmla="*/ 3895812 w 3906925"/>
              <a:gd name="connsiteY13" fmla="*/ 546100 h 6858000"/>
              <a:gd name="connsiteX14" fmla="*/ 3903750 w 3906925"/>
              <a:gd name="connsiteY14" fmla="*/ 606425 h 6858000"/>
              <a:gd name="connsiteX15" fmla="*/ 3906925 w 3906925"/>
              <a:gd name="connsiteY15" fmla="*/ 673100 h 6858000"/>
              <a:gd name="connsiteX16" fmla="*/ 3903750 w 3906925"/>
              <a:gd name="connsiteY16" fmla="*/ 744537 h 6858000"/>
              <a:gd name="connsiteX17" fmla="*/ 3895812 w 3906925"/>
              <a:gd name="connsiteY17" fmla="*/ 801687 h 6858000"/>
              <a:gd name="connsiteX18" fmla="*/ 3884700 w 3906925"/>
              <a:gd name="connsiteY18" fmla="*/ 854075 h 6858000"/>
              <a:gd name="connsiteX19" fmla="*/ 3870412 w 3906925"/>
              <a:gd name="connsiteY19" fmla="*/ 901700 h 6858000"/>
              <a:gd name="connsiteX20" fmla="*/ 3854537 w 3906925"/>
              <a:gd name="connsiteY20" fmla="*/ 942975 h 6858000"/>
              <a:gd name="connsiteX21" fmla="*/ 3835487 w 3906925"/>
              <a:gd name="connsiteY21" fmla="*/ 981075 h 6858000"/>
              <a:gd name="connsiteX22" fmla="*/ 3816437 w 3906925"/>
              <a:gd name="connsiteY22" fmla="*/ 1017587 h 6858000"/>
              <a:gd name="connsiteX23" fmla="*/ 3797387 w 3906925"/>
              <a:gd name="connsiteY23" fmla="*/ 1055687 h 6858000"/>
              <a:gd name="connsiteX24" fmla="*/ 3779925 w 3906925"/>
              <a:gd name="connsiteY24" fmla="*/ 1095375 h 6858000"/>
              <a:gd name="connsiteX25" fmla="*/ 3762462 w 3906925"/>
              <a:gd name="connsiteY25" fmla="*/ 1136650 h 6858000"/>
              <a:gd name="connsiteX26" fmla="*/ 3748175 w 3906925"/>
              <a:gd name="connsiteY26" fmla="*/ 1182687 h 6858000"/>
              <a:gd name="connsiteX27" fmla="*/ 3738650 w 3906925"/>
              <a:gd name="connsiteY27" fmla="*/ 1235075 h 6858000"/>
              <a:gd name="connsiteX28" fmla="*/ 3729125 w 3906925"/>
              <a:gd name="connsiteY28" fmla="*/ 1295400 h 6858000"/>
              <a:gd name="connsiteX29" fmla="*/ 3727537 w 3906925"/>
              <a:gd name="connsiteY29" fmla="*/ 1363662 h 6858000"/>
              <a:gd name="connsiteX30" fmla="*/ 3729125 w 3906925"/>
              <a:gd name="connsiteY30" fmla="*/ 1431925 h 6858000"/>
              <a:gd name="connsiteX31" fmla="*/ 3738650 w 3906925"/>
              <a:gd name="connsiteY31" fmla="*/ 1492250 h 6858000"/>
              <a:gd name="connsiteX32" fmla="*/ 3748175 w 3906925"/>
              <a:gd name="connsiteY32" fmla="*/ 1544637 h 6858000"/>
              <a:gd name="connsiteX33" fmla="*/ 3762462 w 3906925"/>
              <a:gd name="connsiteY33" fmla="*/ 1589087 h 6858000"/>
              <a:gd name="connsiteX34" fmla="*/ 3779925 w 3906925"/>
              <a:gd name="connsiteY34" fmla="*/ 1631950 h 6858000"/>
              <a:gd name="connsiteX35" fmla="*/ 3797387 w 3906925"/>
              <a:gd name="connsiteY35" fmla="*/ 1671637 h 6858000"/>
              <a:gd name="connsiteX36" fmla="*/ 3816437 w 3906925"/>
              <a:gd name="connsiteY36" fmla="*/ 1708150 h 6858000"/>
              <a:gd name="connsiteX37" fmla="*/ 3835487 w 3906925"/>
              <a:gd name="connsiteY37" fmla="*/ 1743075 h 6858000"/>
              <a:gd name="connsiteX38" fmla="*/ 3854537 w 3906925"/>
              <a:gd name="connsiteY38" fmla="*/ 1782762 h 6858000"/>
              <a:gd name="connsiteX39" fmla="*/ 3870412 w 3906925"/>
              <a:gd name="connsiteY39" fmla="*/ 1824037 h 6858000"/>
              <a:gd name="connsiteX40" fmla="*/ 3884700 w 3906925"/>
              <a:gd name="connsiteY40" fmla="*/ 1870075 h 6858000"/>
              <a:gd name="connsiteX41" fmla="*/ 3895812 w 3906925"/>
              <a:gd name="connsiteY41" fmla="*/ 1922462 h 6858000"/>
              <a:gd name="connsiteX42" fmla="*/ 3903750 w 3906925"/>
              <a:gd name="connsiteY42" fmla="*/ 1982787 h 6858000"/>
              <a:gd name="connsiteX43" fmla="*/ 3906925 w 3906925"/>
              <a:gd name="connsiteY43" fmla="*/ 2051050 h 6858000"/>
              <a:gd name="connsiteX44" fmla="*/ 3903750 w 3906925"/>
              <a:gd name="connsiteY44" fmla="*/ 2119312 h 6858000"/>
              <a:gd name="connsiteX45" fmla="*/ 3895812 w 3906925"/>
              <a:gd name="connsiteY45" fmla="*/ 2179637 h 6858000"/>
              <a:gd name="connsiteX46" fmla="*/ 3884700 w 3906925"/>
              <a:gd name="connsiteY46" fmla="*/ 2232025 h 6858000"/>
              <a:gd name="connsiteX47" fmla="*/ 3870412 w 3906925"/>
              <a:gd name="connsiteY47" fmla="*/ 2278062 h 6858000"/>
              <a:gd name="connsiteX48" fmla="*/ 3854537 w 3906925"/>
              <a:gd name="connsiteY48" fmla="*/ 2319337 h 6858000"/>
              <a:gd name="connsiteX49" fmla="*/ 3835487 w 3906925"/>
              <a:gd name="connsiteY49" fmla="*/ 2359025 h 6858000"/>
              <a:gd name="connsiteX50" fmla="*/ 3816437 w 3906925"/>
              <a:gd name="connsiteY50" fmla="*/ 2395537 h 6858000"/>
              <a:gd name="connsiteX51" fmla="*/ 3797387 w 3906925"/>
              <a:gd name="connsiteY51" fmla="*/ 2433637 h 6858000"/>
              <a:gd name="connsiteX52" fmla="*/ 3779925 w 3906925"/>
              <a:gd name="connsiteY52" fmla="*/ 2471737 h 6858000"/>
              <a:gd name="connsiteX53" fmla="*/ 3762462 w 3906925"/>
              <a:gd name="connsiteY53" fmla="*/ 2513012 h 6858000"/>
              <a:gd name="connsiteX54" fmla="*/ 3748175 w 3906925"/>
              <a:gd name="connsiteY54" fmla="*/ 2560637 h 6858000"/>
              <a:gd name="connsiteX55" fmla="*/ 3738650 w 3906925"/>
              <a:gd name="connsiteY55" fmla="*/ 2613025 h 6858000"/>
              <a:gd name="connsiteX56" fmla="*/ 3729125 w 3906925"/>
              <a:gd name="connsiteY56" fmla="*/ 2671762 h 6858000"/>
              <a:gd name="connsiteX57" fmla="*/ 3727537 w 3906925"/>
              <a:gd name="connsiteY57" fmla="*/ 2741612 h 6858000"/>
              <a:gd name="connsiteX58" fmla="*/ 3729125 w 3906925"/>
              <a:gd name="connsiteY58" fmla="*/ 2809875 h 6858000"/>
              <a:gd name="connsiteX59" fmla="*/ 3738650 w 3906925"/>
              <a:gd name="connsiteY59" fmla="*/ 2868612 h 6858000"/>
              <a:gd name="connsiteX60" fmla="*/ 3748175 w 3906925"/>
              <a:gd name="connsiteY60" fmla="*/ 2922587 h 6858000"/>
              <a:gd name="connsiteX61" fmla="*/ 3762462 w 3906925"/>
              <a:gd name="connsiteY61" fmla="*/ 2967037 h 6858000"/>
              <a:gd name="connsiteX62" fmla="*/ 3779925 w 3906925"/>
              <a:gd name="connsiteY62" fmla="*/ 3009900 h 6858000"/>
              <a:gd name="connsiteX63" fmla="*/ 3797387 w 3906925"/>
              <a:gd name="connsiteY63" fmla="*/ 3046412 h 6858000"/>
              <a:gd name="connsiteX64" fmla="*/ 3816437 w 3906925"/>
              <a:gd name="connsiteY64" fmla="*/ 3084512 h 6858000"/>
              <a:gd name="connsiteX65" fmla="*/ 3835487 w 3906925"/>
              <a:gd name="connsiteY65" fmla="*/ 3121025 h 6858000"/>
              <a:gd name="connsiteX66" fmla="*/ 3854537 w 3906925"/>
              <a:gd name="connsiteY66" fmla="*/ 3160712 h 6858000"/>
              <a:gd name="connsiteX67" fmla="*/ 3870412 w 3906925"/>
              <a:gd name="connsiteY67" fmla="*/ 3201987 h 6858000"/>
              <a:gd name="connsiteX68" fmla="*/ 3884700 w 3906925"/>
              <a:gd name="connsiteY68" fmla="*/ 3248025 h 6858000"/>
              <a:gd name="connsiteX69" fmla="*/ 3895812 w 3906925"/>
              <a:gd name="connsiteY69" fmla="*/ 3300412 h 6858000"/>
              <a:gd name="connsiteX70" fmla="*/ 3903750 w 3906925"/>
              <a:gd name="connsiteY70" fmla="*/ 3360737 h 6858000"/>
              <a:gd name="connsiteX71" fmla="*/ 3906925 w 3906925"/>
              <a:gd name="connsiteY71" fmla="*/ 3427412 h 6858000"/>
              <a:gd name="connsiteX72" fmla="*/ 3903750 w 3906925"/>
              <a:gd name="connsiteY72" fmla="*/ 3497262 h 6858000"/>
              <a:gd name="connsiteX73" fmla="*/ 3895812 w 3906925"/>
              <a:gd name="connsiteY73" fmla="*/ 3557587 h 6858000"/>
              <a:gd name="connsiteX74" fmla="*/ 3884700 w 3906925"/>
              <a:gd name="connsiteY74" fmla="*/ 3609975 h 6858000"/>
              <a:gd name="connsiteX75" fmla="*/ 3870412 w 3906925"/>
              <a:gd name="connsiteY75" fmla="*/ 3656012 h 6858000"/>
              <a:gd name="connsiteX76" fmla="*/ 3854537 w 3906925"/>
              <a:gd name="connsiteY76" fmla="*/ 3697287 h 6858000"/>
              <a:gd name="connsiteX77" fmla="*/ 3835487 w 3906925"/>
              <a:gd name="connsiteY77" fmla="*/ 3736975 h 6858000"/>
              <a:gd name="connsiteX78" fmla="*/ 3797387 w 3906925"/>
              <a:gd name="connsiteY78" fmla="*/ 3811587 h 6858000"/>
              <a:gd name="connsiteX79" fmla="*/ 3779925 w 3906925"/>
              <a:gd name="connsiteY79" fmla="*/ 3848100 h 6858000"/>
              <a:gd name="connsiteX80" fmla="*/ 3762462 w 3906925"/>
              <a:gd name="connsiteY80" fmla="*/ 3890962 h 6858000"/>
              <a:gd name="connsiteX81" fmla="*/ 3748175 w 3906925"/>
              <a:gd name="connsiteY81" fmla="*/ 3935412 h 6858000"/>
              <a:gd name="connsiteX82" fmla="*/ 3738650 w 3906925"/>
              <a:gd name="connsiteY82" fmla="*/ 3987800 h 6858000"/>
              <a:gd name="connsiteX83" fmla="*/ 3729125 w 3906925"/>
              <a:gd name="connsiteY83" fmla="*/ 4048125 h 6858000"/>
              <a:gd name="connsiteX84" fmla="*/ 3727537 w 3906925"/>
              <a:gd name="connsiteY84" fmla="*/ 4116387 h 6858000"/>
              <a:gd name="connsiteX85" fmla="*/ 3729125 w 3906925"/>
              <a:gd name="connsiteY85" fmla="*/ 4186237 h 6858000"/>
              <a:gd name="connsiteX86" fmla="*/ 3738650 w 3906925"/>
              <a:gd name="connsiteY86" fmla="*/ 4244975 h 6858000"/>
              <a:gd name="connsiteX87" fmla="*/ 3748175 w 3906925"/>
              <a:gd name="connsiteY87" fmla="*/ 4297362 h 6858000"/>
              <a:gd name="connsiteX88" fmla="*/ 3762462 w 3906925"/>
              <a:gd name="connsiteY88" fmla="*/ 4343400 h 6858000"/>
              <a:gd name="connsiteX89" fmla="*/ 3779925 w 3906925"/>
              <a:gd name="connsiteY89" fmla="*/ 4386262 h 6858000"/>
              <a:gd name="connsiteX90" fmla="*/ 3797387 w 3906925"/>
              <a:gd name="connsiteY90" fmla="*/ 4424362 h 6858000"/>
              <a:gd name="connsiteX91" fmla="*/ 3835487 w 3906925"/>
              <a:gd name="connsiteY91" fmla="*/ 4498975 h 6858000"/>
              <a:gd name="connsiteX92" fmla="*/ 3854537 w 3906925"/>
              <a:gd name="connsiteY92" fmla="*/ 4537075 h 6858000"/>
              <a:gd name="connsiteX93" fmla="*/ 3870412 w 3906925"/>
              <a:gd name="connsiteY93" fmla="*/ 4579937 h 6858000"/>
              <a:gd name="connsiteX94" fmla="*/ 3884700 w 3906925"/>
              <a:gd name="connsiteY94" fmla="*/ 4625975 h 6858000"/>
              <a:gd name="connsiteX95" fmla="*/ 3895812 w 3906925"/>
              <a:gd name="connsiteY95" fmla="*/ 4678362 h 6858000"/>
              <a:gd name="connsiteX96" fmla="*/ 3903750 w 3906925"/>
              <a:gd name="connsiteY96" fmla="*/ 4738687 h 6858000"/>
              <a:gd name="connsiteX97" fmla="*/ 3906925 w 3906925"/>
              <a:gd name="connsiteY97" fmla="*/ 4806950 h 6858000"/>
              <a:gd name="connsiteX98" fmla="*/ 3903750 w 3906925"/>
              <a:gd name="connsiteY98" fmla="*/ 4875212 h 6858000"/>
              <a:gd name="connsiteX99" fmla="*/ 3895812 w 3906925"/>
              <a:gd name="connsiteY99" fmla="*/ 4935537 h 6858000"/>
              <a:gd name="connsiteX100" fmla="*/ 3884700 w 3906925"/>
              <a:gd name="connsiteY100" fmla="*/ 4987925 h 6858000"/>
              <a:gd name="connsiteX101" fmla="*/ 3870412 w 3906925"/>
              <a:gd name="connsiteY101" fmla="*/ 5033962 h 6858000"/>
              <a:gd name="connsiteX102" fmla="*/ 3854537 w 3906925"/>
              <a:gd name="connsiteY102" fmla="*/ 5075237 h 6858000"/>
              <a:gd name="connsiteX103" fmla="*/ 3835487 w 3906925"/>
              <a:gd name="connsiteY103" fmla="*/ 5114925 h 6858000"/>
              <a:gd name="connsiteX104" fmla="*/ 3816437 w 3906925"/>
              <a:gd name="connsiteY104" fmla="*/ 5149850 h 6858000"/>
              <a:gd name="connsiteX105" fmla="*/ 3797387 w 3906925"/>
              <a:gd name="connsiteY105" fmla="*/ 5186362 h 6858000"/>
              <a:gd name="connsiteX106" fmla="*/ 3779925 w 3906925"/>
              <a:gd name="connsiteY106" fmla="*/ 5226050 h 6858000"/>
              <a:gd name="connsiteX107" fmla="*/ 3762462 w 3906925"/>
              <a:gd name="connsiteY107" fmla="*/ 5268912 h 6858000"/>
              <a:gd name="connsiteX108" fmla="*/ 3748175 w 3906925"/>
              <a:gd name="connsiteY108" fmla="*/ 5313362 h 6858000"/>
              <a:gd name="connsiteX109" fmla="*/ 3738650 w 3906925"/>
              <a:gd name="connsiteY109" fmla="*/ 5365750 h 6858000"/>
              <a:gd name="connsiteX110" fmla="*/ 3729125 w 3906925"/>
              <a:gd name="connsiteY110" fmla="*/ 5426075 h 6858000"/>
              <a:gd name="connsiteX111" fmla="*/ 3727537 w 3906925"/>
              <a:gd name="connsiteY111" fmla="*/ 5494337 h 6858000"/>
              <a:gd name="connsiteX112" fmla="*/ 3729125 w 3906925"/>
              <a:gd name="connsiteY112" fmla="*/ 5562600 h 6858000"/>
              <a:gd name="connsiteX113" fmla="*/ 3738650 w 3906925"/>
              <a:gd name="connsiteY113" fmla="*/ 5622925 h 6858000"/>
              <a:gd name="connsiteX114" fmla="*/ 3748175 w 3906925"/>
              <a:gd name="connsiteY114" fmla="*/ 5675312 h 6858000"/>
              <a:gd name="connsiteX115" fmla="*/ 3762462 w 3906925"/>
              <a:gd name="connsiteY115" fmla="*/ 5721350 h 6858000"/>
              <a:gd name="connsiteX116" fmla="*/ 3779925 w 3906925"/>
              <a:gd name="connsiteY116" fmla="*/ 5762625 h 6858000"/>
              <a:gd name="connsiteX117" fmla="*/ 3797387 w 3906925"/>
              <a:gd name="connsiteY117" fmla="*/ 5802312 h 6858000"/>
              <a:gd name="connsiteX118" fmla="*/ 3816437 w 3906925"/>
              <a:gd name="connsiteY118" fmla="*/ 5840412 h 6858000"/>
              <a:gd name="connsiteX119" fmla="*/ 3835487 w 3906925"/>
              <a:gd name="connsiteY119" fmla="*/ 5876925 h 6858000"/>
              <a:gd name="connsiteX120" fmla="*/ 3854537 w 3906925"/>
              <a:gd name="connsiteY120" fmla="*/ 5915025 h 6858000"/>
              <a:gd name="connsiteX121" fmla="*/ 3870412 w 3906925"/>
              <a:gd name="connsiteY121" fmla="*/ 5956300 h 6858000"/>
              <a:gd name="connsiteX122" fmla="*/ 3884700 w 3906925"/>
              <a:gd name="connsiteY122" fmla="*/ 6003925 h 6858000"/>
              <a:gd name="connsiteX123" fmla="*/ 3895812 w 3906925"/>
              <a:gd name="connsiteY123" fmla="*/ 6056312 h 6858000"/>
              <a:gd name="connsiteX124" fmla="*/ 3903750 w 3906925"/>
              <a:gd name="connsiteY124" fmla="*/ 6113462 h 6858000"/>
              <a:gd name="connsiteX125" fmla="*/ 3906925 w 3906925"/>
              <a:gd name="connsiteY125" fmla="*/ 6183312 h 6858000"/>
              <a:gd name="connsiteX126" fmla="*/ 3903750 w 3906925"/>
              <a:gd name="connsiteY126" fmla="*/ 6251575 h 6858000"/>
              <a:gd name="connsiteX127" fmla="*/ 3895812 w 3906925"/>
              <a:gd name="connsiteY127" fmla="*/ 6311900 h 6858000"/>
              <a:gd name="connsiteX128" fmla="*/ 3884700 w 3906925"/>
              <a:gd name="connsiteY128" fmla="*/ 6361112 h 6858000"/>
              <a:gd name="connsiteX129" fmla="*/ 3870412 w 3906925"/>
              <a:gd name="connsiteY129" fmla="*/ 6407150 h 6858000"/>
              <a:gd name="connsiteX130" fmla="*/ 3854537 w 3906925"/>
              <a:gd name="connsiteY130" fmla="*/ 6448425 h 6858000"/>
              <a:gd name="connsiteX131" fmla="*/ 3837075 w 3906925"/>
              <a:gd name="connsiteY131" fmla="*/ 6488112 h 6858000"/>
              <a:gd name="connsiteX132" fmla="*/ 3819612 w 3906925"/>
              <a:gd name="connsiteY132" fmla="*/ 6523037 h 6858000"/>
              <a:gd name="connsiteX133" fmla="*/ 3800562 w 3906925"/>
              <a:gd name="connsiteY133" fmla="*/ 6561137 h 6858000"/>
              <a:gd name="connsiteX134" fmla="*/ 3781512 w 3906925"/>
              <a:gd name="connsiteY134" fmla="*/ 6597650 h 6858000"/>
              <a:gd name="connsiteX135" fmla="*/ 3765637 w 3906925"/>
              <a:gd name="connsiteY135" fmla="*/ 6640512 h 6858000"/>
              <a:gd name="connsiteX136" fmla="*/ 3749762 w 3906925"/>
              <a:gd name="connsiteY136" fmla="*/ 6683375 h 6858000"/>
              <a:gd name="connsiteX137" fmla="*/ 3740237 w 3906925"/>
              <a:gd name="connsiteY137" fmla="*/ 6735762 h 6858000"/>
              <a:gd name="connsiteX138" fmla="*/ 3732300 w 3906925"/>
              <a:gd name="connsiteY138" fmla="*/ 6791325 h 6858000"/>
              <a:gd name="connsiteX139" fmla="*/ 3727537 w 3906925"/>
              <a:gd name="connsiteY139" fmla="*/ 6858000 h 6858000"/>
              <a:gd name="connsiteX140" fmla="*/ 0 w 3906925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3906925" h="6858000">
                <a:moveTo>
                  <a:pt x="0" y="0"/>
                </a:moveTo>
                <a:lnTo>
                  <a:pt x="3727537" y="0"/>
                </a:lnTo>
                <a:lnTo>
                  <a:pt x="3732300" y="66675"/>
                </a:lnTo>
                <a:lnTo>
                  <a:pt x="3740237" y="122237"/>
                </a:lnTo>
                <a:lnTo>
                  <a:pt x="3749762" y="174625"/>
                </a:lnTo>
                <a:lnTo>
                  <a:pt x="3765637" y="217487"/>
                </a:lnTo>
                <a:lnTo>
                  <a:pt x="3781512" y="260350"/>
                </a:lnTo>
                <a:lnTo>
                  <a:pt x="3800562" y="296862"/>
                </a:lnTo>
                <a:lnTo>
                  <a:pt x="3819612" y="334962"/>
                </a:lnTo>
                <a:lnTo>
                  <a:pt x="3837075" y="369887"/>
                </a:lnTo>
                <a:lnTo>
                  <a:pt x="3854537" y="409575"/>
                </a:lnTo>
                <a:lnTo>
                  <a:pt x="3870412" y="450850"/>
                </a:lnTo>
                <a:lnTo>
                  <a:pt x="3884700" y="496887"/>
                </a:lnTo>
                <a:lnTo>
                  <a:pt x="3895812" y="546100"/>
                </a:lnTo>
                <a:lnTo>
                  <a:pt x="3903750" y="606425"/>
                </a:lnTo>
                <a:lnTo>
                  <a:pt x="3906925" y="673100"/>
                </a:lnTo>
                <a:lnTo>
                  <a:pt x="3903750" y="744537"/>
                </a:lnTo>
                <a:lnTo>
                  <a:pt x="3895812" y="801687"/>
                </a:lnTo>
                <a:lnTo>
                  <a:pt x="3884700" y="854075"/>
                </a:lnTo>
                <a:lnTo>
                  <a:pt x="3870412" y="901700"/>
                </a:lnTo>
                <a:lnTo>
                  <a:pt x="3854537" y="942975"/>
                </a:lnTo>
                <a:lnTo>
                  <a:pt x="3835487" y="981075"/>
                </a:lnTo>
                <a:lnTo>
                  <a:pt x="3816437" y="1017587"/>
                </a:lnTo>
                <a:lnTo>
                  <a:pt x="3797387" y="1055687"/>
                </a:lnTo>
                <a:lnTo>
                  <a:pt x="3779925" y="1095375"/>
                </a:lnTo>
                <a:lnTo>
                  <a:pt x="3762462" y="1136650"/>
                </a:lnTo>
                <a:lnTo>
                  <a:pt x="3748175" y="1182687"/>
                </a:lnTo>
                <a:lnTo>
                  <a:pt x="3738650" y="1235075"/>
                </a:lnTo>
                <a:lnTo>
                  <a:pt x="3729125" y="1295400"/>
                </a:lnTo>
                <a:lnTo>
                  <a:pt x="3727537" y="1363662"/>
                </a:lnTo>
                <a:lnTo>
                  <a:pt x="3729125" y="1431925"/>
                </a:lnTo>
                <a:lnTo>
                  <a:pt x="3738650" y="1492250"/>
                </a:lnTo>
                <a:lnTo>
                  <a:pt x="3748175" y="1544637"/>
                </a:lnTo>
                <a:lnTo>
                  <a:pt x="3762462" y="1589087"/>
                </a:lnTo>
                <a:lnTo>
                  <a:pt x="3779925" y="1631950"/>
                </a:lnTo>
                <a:lnTo>
                  <a:pt x="3797387" y="1671637"/>
                </a:lnTo>
                <a:lnTo>
                  <a:pt x="3816437" y="1708150"/>
                </a:lnTo>
                <a:lnTo>
                  <a:pt x="3835487" y="1743075"/>
                </a:lnTo>
                <a:lnTo>
                  <a:pt x="3854537" y="1782762"/>
                </a:lnTo>
                <a:lnTo>
                  <a:pt x="3870412" y="1824037"/>
                </a:lnTo>
                <a:lnTo>
                  <a:pt x="3884700" y="1870075"/>
                </a:lnTo>
                <a:lnTo>
                  <a:pt x="3895812" y="1922462"/>
                </a:lnTo>
                <a:lnTo>
                  <a:pt x="3903750" y="1982787"/>
                </a:lnTo>
                <a:lnTo>
                  <a:pt x="3906925" y="2051050"/>
                </a:lnTo>
                <a:lnTo>
                  <a:pt x="3903750" y="2119312"/>
                </a:lnTo>
                <a:lnTo>
                  <a:pt x="3895812" y="2179637"/>
                </a:lnTo>
                <a:lnTo>
                  <a:pt x="3884700" y="2232025"/>
                </a:lnTo>
                <a:lnTo>
                  <a:pt x="3870412" y="2278062"/>
                </a:lnTo>
                <a:lnTo>
                  <a:pt x="3854537" y="2319337"/>
                </a:lnTo>
                <a:lnTo>
                  <a:pt x="3835487" y="2359025"/>
                </a:lnTo>
                <a:lnTo>
                  <a:pt x="3816437" y="2395537"/>
                </a:lnTo>
                <a:lnTo>
                  <a:pt x="3797387" y="2433637"/>
                </a:lnTo>
                <a:lnTo>
                  <a:pt x="3779925" y="2471737"/>
                </a:lnTo>
                <a:lnTo>
                  <a:pt x="3762462" y="2513012"/>
                </a:lnTo>
                <a:lnTo>
                  <a:pt x="3748175" y="2560637"/>
                </a:lnTo>
                <a:lnTo>
                  <a:pt x="3738650" y="2613025"/>
                </a:lnTo>
                <a:lnTo>
                  <a:pt x="3729125" y="2671762"/>
                </a:lnTo>
                <a:lnTo>
                  <a:pt x="3727537" y="2741612"/>
                </a:lnTo>
                <a:lnTo>
                  <a:pt x="3729125" y="2809875"/>
                </a:lnTo>
                <a:lnTo>
                  <a:pt x="3738650" y="2868612"/>
                </a:lnTo>
                <a:lnTo>
                  <a:pt x="3748175" y="2922587"/>
                </a:lnTo>
                <a:lnTo>
                  <a:pt x="3762462" y="2967037"/>
                </a:lnTo>
                <a:lnTo>
                  <a:pt x="3779925" y="3009900"/>
                </a:lnTo>
                <a:lnTo>
                  <a:pt x="3797387" y="3046412"/>
                </a:lnTo>
                <a:lnTo>
                  <a:pt x="3816437" y="3084512"/>
                </a:lnTo>
                <a:lnTo>
                  <a:pt x="3835487" y="3121025"/>
                </a:lnTo>
                <a:lnTo>
                  <a:pt x="3854537" y="3160712"/>
                </a:lnTo>
                <a:lnTo>
                  <a:pt x="3870412" y="3201987"/>
                </a:lnTo>
                <a:lnTo>
                  <a:pt x="3884700" y="3248025"/>
                </a:lnTo>
                <a:lnTo>
                  <a:pt x="3895812" y="3300412"/>
                </a:lnTo>
                <a:lnTo>
                  <a:pt x="3903750" y="3360737"/>
                </a:lnTo>
                <a:lnTo>
                  <a:pt x="3906925" y="3427412"/>
                </a:lnTo>
                <a:lnTo>
                  <a:pt x="3903750" y="3497262"/>
                </a:lnTo>
                <a:lnTo>
                  <a:pt x="3895812" y="3557587"/>
                </a:lnTo>
                <a:lnTo>
                  <a:pt x="3884700" y="3609975"/>
                </a:lnTo>
                <a:lnTo>
                  <a:pt x="3870412" y="3656012"/>
                </a:lnTo>
                <a:lnTo>
                  <a:pt x="3854537" y="3697287"/>
                </a:lnTo>
                <a:lnTo>
                  <a:pt x="3835487" y="3736975"/>
                </a:lnTo>
                <a:lnTo>
                  <a:pt x="3797387" y="3811587"/>
                </a:lnTo>
                <a:lnTo>
                  <a:pt x="3779925" y="3848100"/>
                </a:lnTo>
                <a:lnTo>
                  <a:pt x="3762462" y="3890962"/>
                </a:lnTo>
                <a:lnTo>
                  <a:pt x="3748175" y="3935412"/>
                </a:lnTo>
                <a:lnTo>
                  <a:pt x="3738650" y="3987800"/>
                </a:lnTo>
                <a:lnTo>
                  <a:pt x="3729125" y="4048125"/>
                </a:lnTo>
                <a:lnTo>
                  <a:pt x="3727537" y="4116387"/>
                </a:lnTo>
                <a:lnTo>
                  <a:pt x="3729125" y="4186237"/>
                </a:lnTo>
                <a:lnTo>
                  <a:pt x="3738650" y="4244975"/>
                </a:lnTo>
                <a:lnTo>
                  <a:pt x="3748175" y="4297362"/>
                </a:lnTo>
                <a:lnTo>
                  <a:pt x="3762462" y="4343400"/>
                </a:lnTo>
                <a:lnTo>
                  <a:pt x="3779925" y="4386262"/>
                </a:lnTo>
                <a:lnTo>
                  <a:pt x="3797387" y="4424362"/>
                </a:lnTo>
                <a:lnTo>
                  <a:pt x="3835487" y="4498975"/>
                </a:lnTo>
                <a:lnTo>
                  <a:pt x="3854537" y="4537075"/>
                </a:lnTo>
                <a:lnTo>
                  <a:pt x="3870412" y="4579937"/>
                </a:lnTo>
                <a:lnTo>
                  <a:pt x="3884700" y="4625975"/>
                </a:lnTo>
                <a:lnTo>
                  <a:pt x="3895812" y="4678362"/>
                </a:lnTo>
                <a:lnTo>
                  <a:pt x="3903750" y="4738687"/>
                </a:lnTo>
                <a:lnTo>
                  <a:pt x="3906925" y="4806950"/>
                </a:lnTo>
                <a:lnTo>
                  <a:pt x="3903750" y="4875212"/>
                </a:lnTo>
                <a:lnTo>
                  <a:pt x="3895812" y="4935537"/>
                </a:lnTo>
                <a:lnTo>
                  <a:pt x="3884700" y="4987925"/>
                </a:lnTo>
                <a:lnTo>
                  <a:pt x="3870412" y="5033962"/>
                </a:lnTo>
                <a:lnTo>
                  <a:pt x="3854537" y="5075237"/>
                </a:lnTo>
                <a:lnTo>
                  <a:pt x="3835487" y="5114925"/>
                </a:lnTo>
                <a:lnTo>
                  <a:pt x="3816437" y="5149850"/>
                </a:lnTo>
                <a:lnTo>
                  <a:pt x="3797387" y="5186362"/>
                </a:lnTo>
                <a:lnTo>
                  <a:pt x="3779925" y="5226050"/>
                </a:lnTo>
                <a:lnTo>
                  <a:pt x="3762462" y="5268912"/>
                </a:lnTo>
                <a:lnTo>
                  <a:pt x="3748175" y="5313362"/>
                </a:lnTo>
                <a:lnTo>
                  <a:pt x="3738650" y="5365750"/>
                </a:lnTo>
                <a:lnTo>
                  <a:pt x="3729125" y="5426075"/>
                </a:lnTo>
                <a:lnTo>
                  <a:pt x="3727537" y="5494337"/>
                </a:lnTo>
                <a:lnTo>
                  <a:pt x="3729125" y="5562600"/>
                </a:lnTo>
                <a:lnTo>
                  <a:pt x="3738650" y="5622925"/>
                </a:lnTo>
                <a:lnTo>
                  <a:pt x="3748175" y="5675312"/>
                </a:lnTo>
                <a:lnTo>
                  <a:pt x="3762462" y="5721350"/>
                </a:lnTo>
                <a:lnTo>
                  <a:pt x="3779925" y="5762625"/>
                </a:lnTo>
                <a:lnTo>
                  <a:pt x="3797387" y="5802312"/>
                </a:lnTo>
                <a:lnTo>
                  <a:pt x="3816437" y="5840412"/>
                </a:lnTo>
                <a:lnTo>
                  <a:pt x="3835487" y="5876925"/>
                </a:lnTo>
                <a:lnTo>
                  <a:pt x="3854537" y="5915025"/>
                </a:lnTo>
                <a:lnTo>
                  <a:pt x="3870412" y="5956300"/>
                </a:lnTo>
                <a:lnTo>
                  <a:pt x="3884700" y="6003925"/>
                </a:lnTo>
                <a:lnTo>
                  <a:pt x="3895812" y="6056312"/>
                </a:lnTo>
                <a:lnTo>
                  <a:pt x="3903750" y="6113462"/>
                </a:lnTo>
                <a:lnTo>
                  <a:pt x="3906925" y="6183312"/>
                </a:lnTo>
                <a:lnTo>
                  <a:pt x="3903750" y="6251575"/>
                </a:lnTo>
                <a:lnTo>
                  <a:pt x="3895812" y="6311900"/>
                </a:lnTo>
                <a:lnTo>
                  <a:pt x="3884700" y="6361112"/>
                </a:lnTo>
                <a:lnTo>
                  <a:pt x="3870412" y="6407150"/>
                </a:lnTo>
                <a:lnTo>
                  <a:pt x="3854537" y="6448425"/>
                </a:lnTo>
                <a:lnTo>
                  <a:pt x="3837075" y="6488112"/>
                </a:lnTo>
                <a:lnTo>
                  <a:pt x="3819612" y="6523037"/>
                </a:lnTo>
                <a:lnTo>
                  <a:pt x="3800562" y="6561137"/>
                </a:lnTo>
                <a:lnTo>
                  <a:pt x="3781512" y="6597650"/>
                </a:lnTo>
                <a:lnTo>
                  <a:pt x="3765637" y="6640512"/>
                </a:lnTo>
                <a:lnTo>
                  <a:pt x="3749762" y="6683375"/>
                </a:lnTo>
                <a:lnTo>
                  <a:pt x="3740237" y="6735762"/>
                </a:lnTo>
                <a:lnTo>
                  <a:pt x="3732300" y="6791325"/>
                </a:lnTo>
                <a:lnTo>
                  <a:pt x="372753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 useBgFill="1">
        <p:nvSpPr>
          <p:cNvPr id="28" name="Freeform: Shape 27">
            <a:extLst>
              <a:ext uri="{FF2B5EF4-FFF2-40B4-BE49-F238E27FC236}">
                <a16:creationId xmlns:a16="http://schemas.microsoft.com/office/drawing/2014/main" id="{F7CC7D8E-EFA5-4077-A4F3-6CA7CE124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04502" y="0"/>
            <a:ext cx="4287499" cy="6858000"/>
          </a:xfrm>
          <a:custGeom>
            <a:avLst/>
            <a:gdLst>
              <a:gd name="connsiteX0" fmla="*/ 0 w 4287499"/>
              <a:gd name="connsiteY0" fmla="*/ 0 h 6858000"/>
              <a:gd name="connsiteX1" fmla="*/ 4287499 w 4287499"/>
              <a:gd name="connsiteY1" fmla="*/ 0 h 6858000"/>
              <a:gd name="connsiteX2" fmla="*/ 4287499 w 4287499"/>
              <a:gd name="connsiteY2" fmla="*/ 6858000 h 6858000"/>
              <a:gd name="connsiteX3" fmla="*/ 0 w 4287499"/>
              <a:gd name="connsiteY3" fmla="*/ 6858000 h 6858000"/>
              <a:gd name="connsiteX4" fmla="*/ 4763 w 4287499"/>
              <a:gd name="connsiteY4" fmla="*/ 6791325 h 6858000"/>
              <a:gd name="connsiteX5" fmla="*/ 12700 w 4287499"/>
              <a:gd name="connsiteY5" fmla="*/ 6735762 h 6858000"/>
              <a:gd name="connsiteX6" fmla="*/ 22225 w 4287499"/>
              <a:gd name="connsiteY6" fmla="*/ 6683375 h 6858000"/>
              <a:gd name="connsiteX7" fmla="*/ 38100 w 4287499"/>
              <a:gd name="connsiteY7" fmla="*/ 6640512 h 6858000"/>
              <a:gd name="connsiteX8" fmla="*/ 53975 w 4287499"/>
              <a:gd name="connsiteY8" fmla="*/ 6597650 h 6858000"/>
              <a:gd name="connsiteX9" fmla="*/ 73025 w 4287499"/>
              <a:gd name="connsiteY9" fmla="*/ 6561137 h 6858000"/>
              <a:gd name="connsiteX10" fmla="*/ 92075 w 4287499"/>
              <a:gd name="connsiteY10" fmla="*/ 6523037 h 6858000"/>
              <a:gd name="connsiteX11" fmla="*/ 109538 w 4287499"/>
              <a:gd name="connsiteY11" fmla="*/ 6488112 h 6858000"/>
              <a:gd name="connsiteX12" fmla="*/ 127000 w 4287499"/>
              <a:gd name="connsiteY12" fmla="*/ 6448425 h 6858000"/>
              <a:gd name="connsiteX13" fmla="*/ 142875 w 4287499"/>
              <a:gd name="connsiteY13" fmla="*/ 6407150 h 6858000"/>
              <a:gd name="connsiteX14" fmla="*/ 157163 w 4287499"/>
              <a:gd name="connsiteY14" fmla="*/ 6361112 h 6858000"/>
              <a:gd name="connsiteX15" fmla="*/ 168275 w 4287499"/>
              <a:gd name="connsiteY15" fmla="*/ 6311900 h 6858000"/>
              <a:gd name="connsiteX16" fmla="*/ 176213 w 4287499"/>
              <a:gd name="connsiteY16" fmla="*/ 6251575 h 6858000"/>
              <a:gd name="connsiteX17" fmla="*/ 179388 w 4287499"/>
              <a:gd name="connsiteY17" fmla="*/ 6183312 h 6858000"/>
              <a:gd name="connsiteX18" fmla="*/ 176213 w 4287499"/>
              <a:gd name="connsiteY18" fmla="*/ 6113462 h 6858000"/>
              <a:gd name="connsiteX19" fmla="*/ 168275 w 4287499"/>
              <a:gd name="connsiteY19" fmla="*/ 6056312 h 6858000"/>
              <a:gd name="connsiteX20" fmla="*/ 157163 w 4287499"/>
              <a:gd name="connsiteY20" fmla="*/ 6003925 h 6858000"/>
              <a:gd name="connsiteX21" fmla="*/ 142875 w 4287499"/>
              <a:gd name="connsiteY21" fmla="*/ 5956300 h 6858000"/>
              <a:gd name="connsiteX22" fmla="*/ 127000 w 4287499"/>
              <a:gd name="connsiteY22" fmla="*/ 5915025 h 6858000"/>
              <a:gd name="connsiteX23" fmla="*/ 107950 w 4287499"/>
              <a:gd name="connsiteY23" fmla="*/ 5876925 h 6858000"/>
              <a:gd name="connsiteX24" fmla="*/ 88900 w 4287499"/>
              <a:gd name="connsiteY24" fmla="*/ 5840412 h 6858000"/>
              <a:gd name="connsiteX25" fmla="*/ 69850 w 4287499"/>
              <a:gd name="connsiteY25" fmla="*/ 5802312 h 6858000"/>
              <a:gd name="connsiteX26" fmla="*/ 52388 w 4287499"/>
              <a:gd name="connsiteY26" fmla="*/ 5762625 h 6858000"/>
              <a:gd name="connsiteX27" fmla="*/ 34925 w 4287499"/>
              <a:gd name="connsiteY27" fmla="*/ 5721350 h 6858000"/>
              <a:gd name="connsiteX28" fmla="*/ 20638 w 4287499"/>
              <a:gd name="connsiteY28" fmla="*/ 5675312 h 6858000"/>
              <a:gd name="connsiteX29" fmla="*/ 11113 w 4287499"/>
              <a:gd name="connsiteY29" fmla="*/ 5622925 h 6858000"/>
              <a:gd name="connsiteX30" fmla="*/ 1588 w 4287499"/>
              <a:gd name="connsiteY30" fmla="*/ 5562600 h 6858000"/>
              <a:gd name="connsiteX31" fmla="*/ 0 w 4287499"/>
              <a:gd name="connsiteY31" fmla="*/ 5494337 h 6858000"/>
              <a:gd name="connsiteX32" fmla="*/ 1588 w 4287499"/>
              <a:gd name="connsiteY32" fmla="*/ 5426075 h 6858000"/>
              <a:gd name="connsiteX33" fmla="*/ 11113 w 4287499"/>
              <a:gd name="connsiteY33" fmla="*/ 5365750 h 6858000"/>
              <a:gd name="connsiteX34" fmla="*/ 20638 w 4287499"/>
              <a:gd name="connsiteY34" fmla="*/ 5313362 h 6858000"/>
              <a:gd name="connsiteX35" fmla="*/ 34925 w 4287499"/>
              <a:gd name="connsiteY35" fmla="*/ 5268912 h 6858000"/>
              <a:gd name="connsiteX36" fmla="*/ 52388 w 4287499"/>
              <a:gd name="connsiteY36" fmla="*/ 5226050 h 6858000"/>
              <a:gd name="connsiteX37" fmla="*/ 69850 w 4287499"/>
              <a:gd name="connsiteY37" fmla="*/ 5186362 h 6858000"/>
              <a:gd name="connsiteX38" fmla="*/ 88900 w 4287499"/>
              <a:gd name="connsiteY38" fmla="*/ 5149850 h 6858000"/>
              <a:gd name="connsiteX39" fmla="*/ 107950 w 4287499"/>
              <a:gd name="connsiteY39" fmla="*/ 5114925 h 6858000"/>
              <a:gd name="connsiteX40" fmla="*/ 127000 w 4287499"/>
              <a:gd name="connsiteY40" fmla="*/ 5075237 h 6858000"/>
              <a:gd name="connsiteX41" fmla="*/ 142875 w 4287499"/>
              <a:gd name="connsiteY41" fmla="*/ 5033962 h 6858000"/>
              <a:gd name="connsiteX42" fmla="*/ 157163 w 4287499"/>
              <a:gd name="connsiteY42" fmla="*/ 4987925 h 6858000"/>
              <a:gd name="connsiteX43" fmla="*/ 168275 w 4287499"/>
              <a:gd name="connsiteY43" fmla="*/ 4935537 h 6858000"/>
              <a:gd name="connsiteX44" fmla="*/ 176213 w 4287499"/>
              <a:gd name="connsiteY44" fmla="*/ 4875212 h 6858000"/>
              <a:gd name="connsiteX45" fmla="*/ 179388 w 4287499"/>
              <a:gd name="connsiteY45" fmla="*/ 4806950 h 6858000"/>
              <a:gd name="connsiteX46" fmla="*/ 176213 w 4287499"/>
              <a:gd name="connsiteY46" fmla="*/ 4738687 h 6858000"/>
              <a:gd name="connsiteX47" fmla="*/ 168275 w 4287499"/>
              <a:gd name="connsiteY47" fmla="*/ 4678362 h 6858000"/>
              <a:gd name="connsiteX48" fmla="*/ 157163 w 4287499"/>
              <a:gd name="connsiteY48" fmla="*/ 4625975 h 6858000"/>
              <a:gd name="connsiteX49" fmla="*/ 142875 w 4287499"/>
              <a:gd name="connsiteY49" fmla="*/ 4579937 h 6858000"/>
              <a:gd name="connsiteX50" fmla="*/ 127000 w 4287499"/>
              <a:gd name="connsiteY50" fmla="*/ 4537075 h 6858000"/>
              <a:gd name="connsiteX51" fmla="*/ 107950 w 4287499"/>
              <a:gd name="connsiteY51" fmla="*/ 4498975 h 6858000"/>
              <a:gd name="connsiteX52" fmla="*/ 69850 w 4287499"/>
              <a:gd name="connsiteY52" fmla="*/ 4424362 h 6858000"/>
              <a:gd name="connsiteX53" fmla="*/ 52388 w 4287499"/>
              <a:gd name="connsiteY53" fmla="*/ 4386262 h 6858000"/>
              <a:gd name="connsiteX54" fmla="*/ 34925 w 4287499"/>
              <a:gd name="connsiteY54" fmla="*/ 4343400 h 6858000"/>
              <a:gd name="connsiteX55" fmla="*/ 20638 w 4287499"/>
              <a:gd name="connsiteY55" fmla="*/ 4297362 h 6858000"/>
              <a:gd name="connsiteX56" fmla="*/ 11113 w 4287499"/>
              <a:gd name="connsiteY56" fmla="*/ 4244975 h 6858000"/>
              <a:gd name="connsiteX57" fmla="*/ 1588 w 4287499"/>
              <a:gd name="connsiteY57" fmla="*/ 4186237 h 6858000"/>
              <a:gd name="connsiteX58" fmla="*/ 0 w 4287499"/>
              <a:gd name="connsiteY58" fmla="*/ 4116387 h 6858000"/>
              <a:gd name="connsiteX59" fmla="*/ 1588 w 4287499"/>
              <a:gd name="connsiteY59" fmla="*/ 4048125 h 6858000"/>
              <a:gd name="connsiteX60" fmla="*/ 11113 w 4287499"/>
              <a:gd name="connsiteY60" fmla="*/ 3987800 h 6858000"/>
              <a:gd name="connsiteX61" fmla="*/ 20638 w 4287499"/>
              <a:gd name="connsiteY61" fmla="*/ 3935412 h 6858000"/>
              <a:gd name="connsiteX62" fmla="*/ 34925 w 4287499"/>
              <a:gd name="connsiteY62" fmla="*/ 3890962 h 6858000"/>
              <a:gd name="connsiteX63" fmla="*/ 52388 w 4287499"/>
              <a:gd name="connsiteY63" fmla="*/ 3848100 h 6858000"/>
              <a:gd name="connsiteX64" fmla="*/ 69850 w 4287499"/>
              <a:gd name="connsiteY64" fmla="*/ 3811587 h 6858000"/>
              <a:gd name="connsiteX65" fmla="*/ 107950 w 4287499"/>
              <a:gd name="connsiteY65" fmla="*/ 3736975 h 6858000"/>
              <a:gd name="connsiteX66" fmla="*/ 127000 w 4287499"/>
              <a:gd name="connsiteY66" fmla="*/ 3697287 h 6858000"/>
              <a:gd name="connsiteX67" fmla="*/ 142875 w 4287499"/>
              <a:gd name="connsiteY67" fmla="*/ 3656012 h 6858000"/>
              <a:gd name="connsiteX68" fmla="*/ 157163 w 4287499"/>
              <a:gd name="connsiteY68" fmla="*/ 3609975 h 6858000"/>
              <a:gd name="connsiteX69" fmla="*/ 168275 w 4287499"/>
              <a:gd name="connsiteY69" fmla="*/ 3557587 h 6858000"/>
              <a:gd name="connsiteX70" fmla="*/ 176213 w 4287499"/>
              <a:gd name="connsiteY70" fmla="*/ 3497262 h 6858000"/>
              <a:gd name="connsiteX71" fmla="*/ 179388 w 4287499"/>
              <a:gd name="connsiteY71" fmla="*/ 3427412 h 6858000"/>
              <a:gd name="connsiteX72" fmla="*/ 176213 w 4287499"/>
              <a:gd name="connsiteY72" fmla="*/ 3360737 h 6858000"/>
              <a:gd name="connsiteX73" fmla="*/ 168275 w 4287499"/>
              <a:gd name="connsiteY73" fmla="*/ 3300412 h 6858000"/>
              <a:gd name="connsiteX74" fmla="*/ 157163 w 4287499"/>
              <a:gd name="connsiteY74" fmla="*/ 3248025 h 6858000"/>
              <a:gd name="connsiteX75" fmla="*/ 142875 w 4287499"/>
              <a:gd name="connsiteY75" fmla="*/ 3201987 h 6858000"/>
              <a:gd name="connsiteX76" fmla="*/ 127000 w 4287499"/>
              <a:gd name="connsiteY76" fmla="*/ 3160712 h 6858000"/>
              <a:gd name="connsiteX77" fmla="*/ 107950 w 4287499"/>
              <a:gd name="connsiteY77" fmla="*/ 3121025 h 6858000"/>
              <a:gd name="connsiteX78" fmla="*/ 88900 w 4287499"/>
              <a:gd name="connsiteY78" fmla="*/ 3084512 h 6858000"/>
              <a:gd name="connsiteX79" fmla="*/ 69850 w 4287499"/>
              <a:gd name="connsiteY79" fmla="*/ 3046412 h 6858000"/>
              <a:gd name="connsiteX80" fmla="*/ 52388 w 4287499"/>
              <a:gd name="connsiteY80" fmla="*/ 3009900 h 6858000"/>
              <a:gd name="connsiteX81" fmla="*/ 34925 w 4287499"/>
              <a:gd name="connsiteY81" fmla="*/ 2967037 h 6858000"/>
              <a:gd name="connsiteX82" fmla="*/ 20638 w 4287499"/>
              <a:gd name="connsiteY82" fmla="*/ 2922587 h 6858000"/>
              <a:gd name="connsiteX83" fmla="*/ 11113 w 4287499"/>
              <a:gd name="connsiteY83" fmla="*/ 2868612 h 6858000"/>
              <a:gd name="connsiteX84" fmla="*/ 1588 w 4287499"/>
              <a:gd name="connsiteY84" fmla="*/ 2809875 h 6858000"/>
              <a:gd name="connsiteX85" fmla="*/ 0 w 4287499"/>
              <a:gd name="connsiteY85" fmla="*/ 2741612 h 6858000"/>
              <a:gd name="connsiteX86" fmla="*/ 1588 w 4287499"/>
              <a:gd name="connsiteY86" fmla="*/ 2671762 h 6858000"/>
              <a:gd name="connsiteX87" fmla="*/ 11113 w 4287499"/>
              <a:gd name="connsiteY87" fmla="*/ 2613025 h 6858000"/>
              <a:gd name="connsiteX88" fmla="*/ 20638 w 4287499"/>
              <a:gd name="connsiteY88" fmla="*/ 2560637 h 6858000"/>
              <a:gd name="connsiteX89" fmla="*/ 34925 w 4287499"/>
              <a:gd name="connsiteY89" fmla="*/ 2513012 h 6858000"/>
              <a:gd name="connsiteX90" fmla="*/ 52388 w 4287499"/>
              <a:gd name="connsiteY90" fmla="*/ 2471737 h 6858000"/>
              <a:gd name="connsiteX91" fmla="*/ 69850 w 4287499"/>
              <a:gd name="connsiteY91" fmla="*/ 2433637 h 6858000"/>
              <a:gd name="connsiteX92" fmla="*/ 88900 w 4287499"/>
              <a:gd name="connsiteY92" fmla="*/ 2395537 h 6858000"/>
              <a:gd name="connsiteX93" fmla="*/ 107950 w 4287499"/>
              <a:gd name="connsiteY93" fmla="*/ 2359025 h 6858000"/>
              <a:gd name="connsiteX94" fmla="*/ 127000 w 4287499"/>
              <a:gd name="connsiteY94" fmla="*/ 2319337 h 6858000"/>
              <a:gd name="connsiteX95" fmla="*/ 142875 w 4287499"/>
              <a:gd name="connsiteY95" fmla="*/ 2278062 h 6858000"/>
              <a:gd name="connsiteX96" fmla="*/ 157163 w 4287499"/>
              <a:gd name="connsiteY96" fmla="*/ 2232025 h 6858000"/>
              <a:gd name="connsiteX97" fmla="*/ 168275 w 4287499"/>
              <a:gd name="connsiteY97" fmla="*/ 2179637 h 6858000"/>
              <a:gd name="connsiteX98" fmla="*/ 176213 w 4287499"/>
              <a:gd name="connsiteY98" fmla="*/ 2119312 h 6858000"/>
              <a:gd name="connsiteX99" fmla="*/ 179388 w 4287499"/>
              <a:gd name="connsiteY99" fmla="*/ 2051050 h 6858000"/>
              <a:gd name="connsiteX100" fmla="*/ 176213 w 4287499"/>
              <a:gd name="connsiteY100" fmla="*/ 1982787 h 6858000"/>
              <a:gd name="connsiteX101" fmla="*/ 168275 w 4287499"/>
              <a:gd name="connsiteY101" fmla="*/ 1922462 h 6858000"/>
              <a:gd name="connsiteX102" fmla="*/ 157163 w 4287499"/>
              <a:gd name="connsiteY102" fmla="*/ 1870075 h 6858000"/>
              <a:gd name="connsiteX103" fmla="*/ 142875 w 4287499"/>
              <a:gd name="connsiteY103" fmla="*/ 1824037 h 6858000"/>
              <a:gd name="connsiteX104" fmla="*/ 127000 w 4287499"/>
              <a:gd name="connsiteY104" fmla="*/ 1782762 h 6858000"/>
              <a:gd name="connsiteX105" fmla="*/ 107950 w 4287499"/>
              <a:gd name="connsiteY105" fmla="*/ 1743075 h 6858000"/>
              <a:gd name="connsiteX106" fmla="*/ 88900 w 4287499"/>
              <a:gd name="connsiteY106" fmla="*/ 1708150 h 6858000"/>
              <a:gd name="connsiteX107" fmla="*/ 69850 w 4287499"/>
              <a:gd name="connsiteY107" fmla="*/ 1671637 h 6858000"/>
              <a:gd name="connsiteX108" fmla="*/ 52388 w 4287499"/>
              <a:gd name="connsiteY108" fmla="*/ 1631950 h 6858000"/>
              <a:gd name="connsiteX109" fmla="*/ 34925 w 4287499"/>
              <a:gd name="connsiteY109" fmla="*/ 1589087 h 6858000"/>
              <a:gd name="connsiteX110" fmla="*/ 20638 w 4287499"/>
              <a:gd name="connsiteY110" fmla="*/ 1544637 h 6858000"/>
              <a:gd name="connsiteX111" fmla="*/ 11113 w 4287499"/>
              <a:gd name="connsiteY111" fmla="*/ 1492250 h 6858000"/>
              <a:gd name="connsiteX112" fmla="*/ 1588 w 4287499"/>
              <a:gd name="connsiteY112" fmla="*/ 1431925 h 6858000"/>
              <a:gd name="connsiteX113" fmla="*/ 0 w 4287499"/>
              <a:gd name="connsiteY113" fmla="*/ 1363662 h 6858000"/>
              <a:gd name="connsiteX114" fmla="*/ 1588 w 4287499"/>
              <a:gd name="connsiteY114" fmla="*/ 1295400 h 6858000"/>
              <a:gd name="connsiteX115" fmla="*/ 11113 w 4287499"/>
              <a:gd name="connsiteY115" fmla="*/ 1235075 h 6858000"/>
              <a:gd name="connsiteX116" fmla="*/ 20638 w 4287499"/>
              <a:gd name="connsiteY116" fmla="*/ 1182687 h 6858000"/>
              <a:gd name="connsiteX117" fmla="*/ 34925 w 4287499"/>
              <a:gd name="connsiteY117" fmla="*/ 1136650 h 6858000"/>
              <a:gd name="connsiteX118" fmla="*/ 52388 w 4287499"/>
              <a:gd name="connsiteY118" fmla="*/ 1095375 h 6858000"/>
              <a:gd name="connsiteX119" fmla="*/ 69850 w 4287499"/>
              <a:gd name="connsiteY119" fmla="*/ 1055687 h 6858000"/>
              <a:gd name="connsiteX120" fmla="*/ 88900 w 4287499"/>
              <a:gd name="connsiteY120" fmla="*/ 1017587 h 6858000"/>
              <a:gd name="connsiteX121" fmla="*/ 107950 w 4287499"/>
              <a:gd name="connsiteY121" fmla="*/ 981075 h 6858000"/>
              <a:gd name="connsiteX122" fmla="*/ 127000 w 4287499"/>
              <a:gd name="connsiteY122" fmla="*/ 942975 h 6858000"/>
              <a:gd name="connsiteX123" fmla="*/ 142875 w 4287499"/>
              <a:gd name="connsiteY123" fmla="*/ 901700 h 6858000"/>
              <a:gd name="connsiteX124" fmla="*/ 157163 w 4287499"/>
              <a:gd name="connsiteY124" fmla="*/ 854075 h 6858000"/>
              <a:gd name="connsiteX125" fmla="*/ 168275 w 4287499"/>
              <a:gd name="connsiteY125" fmla="*/ 801687 h 6858000"/>
              <a:gd name="connsiteX126" fmla="*/ 176213 w 4287499"/>
              <a:gd name="connsiteY126" fmla="*/ 744537 h 6858000"/>
              <a:gd name="connsiteX127" fmla="*/ 179388 w 4287499"/>
              <a:gd name="connsiteY127" fmla="*/ 673100 h 6858000"/>
              <a:gd name="connsiteX128" fmla="*/ 176213 w 4287499"/>
              <a:gd name="connsiteY128" fmla="*/ 606425 h 6858000"/>
              <a:gd name="connsiteX129" fmla="*/ 168275 w 4287499"/>
              <a:gd name="connsiteY129" fmla="*/ 546100 h 6858000"/>
              <a:gd name="connsiteX130" fmla="*/ 157163 w 4287499"/>
              <a:gd name="connsiteY130" fmla="*/ 496887 h 6858000"/>
              <a:gd name="connsiteX131" fmla="*/ 142875 w 4287499"/>
              <a:gd name="connsiteY131" fmla="*/ 450850 h 6858000"/>
              <a:gd name="connsiteX132" fmla="*/ 127000 w 4287499"/>
              <a:gd name="connsiteY132" fmla="*/ 409575 h 6858000"/>
              <a:gd name="connsiteX133" fmla="*/ 109538 w 4287499"/>
              <a:gd name="connsiteY133" fmla="*/ 369887 h 6858000"/>
              <a:gd name="connsiteX134" fmla="*/ 92075 w 4287499"/>
              <a:gd name="connsiteY134" fmla="*/ 334962 h 6858000"/>
              <a:gd name="connsiteX135" fmla="*/ 73025 w 4287499"/>
              <a:gd name="connsiteY135" fmla="*/ 296862 h 6858000"/>
              <a:gd name="connsiteX136" fmla="*/ 53975 w 4287499"/>
              <a:gd name="connsiteY136" fmla="*/ 260350 h 6858000"/>
              <a:gd name="connsiteX137" fmla="*/ 38100 w 4287499"/>
              <a:gd name="connsiteY137" fmla="*/ 217487 h 6858000"/>
              <a:gd name="connsiteX138" fmla="*/ 22225 w 4287499"/>
              <a:gd name="connsiteY138" fmla="*/ 174625 h 6858000"/>
              <a:gd name="connsiteX139" fmla="*/ 12700 w 4287499"/>
              <a:gd name="connsiteY139" fmla="*/ 122237 h 6858000"/>
              <a:gd name="connsiteX140" fmla="*/ 4763 w 4287499"/>
              <a:gd name="connsiteY140" fmla="*/ 6667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87499" h="6858000">
                <a:moveTo>
                  <a:pt x="0" y="0"/>
                </a:moveTo>
                <a:lnTo>
                  <a:pt x="4287499" y="0"/>
                </a:lnTo>
                <a:lnTo>
                  <a:pt x="4287499" y="6858000"/>
                </a:lnTo>
                <a:lnTo>
                  <a:pt x="0" y="6858000"/>
                </a:lnTo>
                <a:lnTo>
                  <a:pt x="4763" y="6791325"/>
                </a:lnTo>
                <a:lnTo>
                  <a:pt x="12700" y="6735762"/>
                </a:lnTo>
                <a:lnTo>
                  <a:pt x="22225" y="6683375"/>
                </a:lnTo>
                <a:lnTo>
                  <a:pt x="38100" y="6640512"/>
                </a:lnTo>
                <a:lnTo>
                  <a:pt x="53975" y="6597650"/>
                </a:lnTo>
                <a:lnTo>
                  <a:pt x="73025" y="6561137"/>
                </a:lnTo>
                <a:lnTo>
                  <a:pt x="92075" y="6523037"/>
                </a:lnTo>
                <a:lnTo>
                  <a:pt x="109538" y="6488112"/>
                </a:lnTo>
                <a:lnTo>
                  <a:pt x="127000" y="6448425"/>
                </a:lnTo>
                <a:lnTo>
                  <a:pt x="142875" y="6407150"/>
                </a:lnTo>
                <a:lnTo>
                  <a:pt x="157163" y="6361112"/>
                </a:lnTo>
                <a:lnTo>
                  <a:pt x="168275" y="6311900"/>
                </a:lnTo>
                <a:lnTo>
                  <a:pt x="176213" y="6251575"/>
                </a:lnTo>
                <a:lnTo>
                  <a:pt x="179388" y="6183312"/>
                </a:lnTo>
                <a:lnTo>
                  <a:pt x="176213" y="6113462"/>
                </a:lnTo>
                <a:lnTo>
                  <a:pt x="168275" y="6056312"/>
                </a:lnTo>
                <a:lnTo>
                  <a:pt x="157163" y="6003925"/>
                </a:lnTo>
                <a:lnTo>
                  <a:pt x="142875" y="5956300"/>
                </a:lnTo>
                <a:lnTo>
                  <a:pt x="127000" y="5915025"/>
                </a:lnTo>
                <a:lnTo>
                  <a:pt x="107950" y="5876925"/>
                </a:lnTo>
                <a:lnTo>
                  <a:pt x="88900" y="5840412"/>
                </a:lnTo>
                <a:lnTo>
                  <a:pt x="69850" y="5802312"/>
                </a:lnTo>
                <a:lnTo>
                  <a:pt x="52388" y="5762625"/>
                </a:lnTo>
                <a:lnTo>
                  <a:pt x="34925" y="5721350"/>
                </a:lnTo>
                <a:lnTo>
                  <a:pt x="20638" y="5675312"/>
                </a:lnTo>
                <a:lnTo>
                  <a:pt x="11113" y="5622925"/>
                </a:lnTo>
                <a:lnTo>
                  <a:pt x="1588" y="5562600"/>
                </a:lnTo>
                <a:lnTo>
                  <a:pt x="0" y="5494337"/>
                </a:lnTo>
                <a:lnTo>
                  <a:pt x="1588" y="5426075"/>
                </a:lnTo>
                <a:lnTo>
                  <a:pt x="11113" y="5365750"/>
                </a:lnTo>
                <a:lnTo>
                  <a:pt x="20638" y="5313362"/>
                </a:lnTo>
                <a:lnTo>
                  <a:pt x="34925" y="5268912"/>
                </a:lnTo>
                <a:lnTo>
                  <a:pt x="52388" y="5226050"/>
                </a:lnTo>
                <a:lnTo>
                  <a:pt x="69850" y="5186362"/>
                </a:lnTo>
                <a:lnTo>
                  <a:pt x="88900" y="5149850"/>
                </a:lnTo>
                <a:lnTo>
                  <a:pt x="107950" y="5114925"/>
                </a:lnTo>
                <a:lnTo>
                  <a:pt x="127000" y="5075237"/>
                </a:lnTo>
                <a:lnTo>
                  <a:pt x="142875" y="5033962"/>
                </a:lnTo>
                <a:lnTo>
                  <a:pt x="157163" y="4987925"/>
                </a:lnTo>
                <a:lnTo>
                  <a:pt x="168275" y="4935537"/>
                </a:lnTo>
                <a:lnTo>
                  <a:pt x="176213" y="4875212"/>
                </a:lnTo>
                <a:lnTo>
                  <a:pt x="179388" y="4806950"/>
                </a:lnTo>
                <a:lnTo>
                  <a:pt x="176213" y="4738687"/>
                </a:lnTo>
                <a:lnTo>
                  <a:pt x="168275" y="4678362"/>
                </a:lnTo>
                <a:lnTo>
                  <a:pt x="157163" y="4625975"/>
                </a:lnTo>
                <a:lnTo>
                  <a:pt x="142875" y="4579937"/>
                </a:lnTo>
                <a:lnTo>
                  <a:pt x="127000" y="4537075"/>
                </a:lnTo>
                <a:lnTo>
                  <a:pt x="107950" y="4498975"/>
                </a:lnTo>
                <a:lnTo>
                  <a:pt x="69850" y="4424362"/>
                </a:lnTo>
                <a:lnTo>
                  <a:pt x="52388" y="4386262"/>
                </a:lnTo>
                <a:lnTo>
                  <a:pt x="34925" y="4343400"/>
                </a:lnTo>
                <a:lnTo>
                  <a:pt x="20638" y="4297362"/>
                </a:lnTo>
                <a:lnTo>
                  <a:pt x="11113" y="4244975"/>
                </a:lnTo>
                <a:lnTo>
                  <a:pt x="1588" y="4186237"/>
                </a:lnTo>
                <a:lnTo>
                  <a:pt x="0" y="4116387"/>
                </a:lnTo>
                <a:lnTo>
                  <a:pt x="1588" y="4048125"/>
                </a:lnTo>
                <a:lnTo>
                  <a:pt x="11113" y="3987800"/>
                </a:lnTo>
                <a:lnTo>
                  <a:pt x="20638" y="3935412"/>
                </a:lnTo>
                <a:lnTo>
                  <a:pt x="34925" y="3890962"/>
                </a:lnTo>
                <a:lnTo>
                  <a:pt x="52388" y="3848100"/>
                </a:lnTo>
                <a:lnTo>
                  <a:pt x="69850" y="3811587"/>
                </a:lnTo>
                <a:lnTo>
                  <a:pt x="107950" y="3736975"/>
                </a:lnTo>
                <a:lnTo>
                  <a:pt x="127000" y="3697287"/>
                </a:lnTo>
                <a:lnTo>
                  <a:pt x="142875" y="3656012"/>
                </a:lnTo>
                <a:lnTo>
                  <a:pt x="157163" y="3609975"/>
                </a:lnTo>
                <a:lnTo>
                  <a:pt x="168275" y="3557587"/>
                </a:lnTo>
                <a:lnTo>
                  <a:pt x="176213" y="3497262"/>
                </a:lnTo>
                <a:lnTo>
                  <a:pt x="179388" y="3427412"/>
                </a:lnTo>
                <a:lnTo>
                  <a:pt x="176213" y="3360737"/>
                </a:lnTo>
                <a:lnTo>
                  <a:pt x="168275" y="3300412"/>
                </a:lnTo>
                <a:lnTo>
                  <a:pt x="157163" y="3248025"/>
                </a:lnTo>
                <a:lnTo>
                  <a:pt x="142875" y="3201987"/>
                </a:lnTo>
                <a:lnTo>
                  <a:pt x="127000" y="3160712"/>
                </a:lnTo>
                <a:lnTo>
                  <a:pt x="107950" y="3121025"/>
                </a:lnTo>
                <a:lnTo>
                  <a:pt x="88900" y="3084512"/>
                </a:lnTo>
                <a:lnTo>
                  <a:pt x="69850" y="3046412"/>
                </a:lnTo>
                <a:lnTo>
                  <a:pt x="52388" y="3009900"/>
                </a:lnTo>
                <a:lnTo>
                  <a:pt x="34925" y="2967037"/>
                </a:lnTo>
                <a:lnTo>
                  <a:pt x="20638" y="2922587"/>
                </a:lnTo>
                <a:lnTo>
                  <a:pt x="11113" y="2868612"/>
                </a:lnTo>
                <a:lnTo>
                  <a:pt x="1588" y="2809875"/>
                </a:lnTo>
                <a:lnTo>
                  <a:pt x="0" y="2741612"/>
                </a:lnTo>
                <a:lnTo>
                  <a:pt x="1588" y="2671762"/>
                </a:lnTo>
                <a:lnTo>
                  <a:pt x="11113" y="2613025"/>
                </a:lnTo>
                <a:lnTo>
                  <a:pt x="20638" y="2560637"/>
                </a:lnTo>
                <a:lnTo>
                  <a:pt x="34925" y="2513012"/>
                </a:lnTo>
                <a:lnTo>
                  <a:pt x="52388" y="2471737"/>
                </a:lnTo>
                <a:lnTo>
                  <a:pt x="69850" y="2433637"/>
                </a:lnTo>
                <a:lnTo>
                  <a:pt x="88900" y="2395537"/>
                </a:lnTo>
                <a:lnTo>
                  <a:pt x="107950" y="2359025"/>
                </a:lnTo>
                <a:lnTo>
                  <a:pt x="127000" y="2319337"/>
                </a:lnTo>
                <a:lnTo>
                  <a:pt x="142875" y="2278062"/>
                </a:lnTo>
                <a:lnTo>
                  <a:pt x="157163" y="2232025"/>
                </a:lnTo>
                <a:lnTo>
                  <a:pt x="168275" y="2179637"/>
                </a:lnTo>
                <a:lnTo>
                  <a:pt x="176213" y="2119312"/>
                </a:lnTo>
                <a:lnTo>
                  <a:pt x="179388" y="2051050"/>
                </a:lnTo>
                <a:lnTo>
                  <a:pt x="176213" y="1982787"/>
                </a:lnTo>
                <a:lnTo>
                  <a:pt x="168275" y="1922462"/>
                </a:lnTo>
                <a:lnTo>
                  <a:pt x="157163" y="1870075"/>
                </a:lnTo>
                <a:lnTo>
                  <a:pt x="142875" y="1824037"/>
                </a:lnTo>
                <a:lnTo>
                  <a:pt x="127000" y="1782762"/>
                </a:lnTo>
                <a:lnTo>
                  <a:pt x="107950" y="1743075"/>
                </a:lnTo>
                <a:lnTo>
                  <a:pt x="88900" y="1708150"/>
                </a:lnTo>
                <a:lnTo>
                  <a:pt x="69850" y="1671637"/>
                </a:lnTo>
                <a:lnTo>
                  <a:pt x="52388" y="1631950"/>
                </a:lnTo>
                <a:lnTo>
                  <a:pt x="34925" y="1589087"/>
                </a:lnTo>
                <a:lnTo>
                  <a:pt x="20638" y="1544637"/>
                </a:lnTo>
                <a:lnTo>
                  <a:pt x="11113" y="1492250"/>
                </a:lnTo>
                <a:lnTo>
                  <a:pt x="1588" y="1431925"/>
                </a:lnTo>
                <a:lnTo>
                  <a:pt x="0" y="1363662"/>
                </a:lnTo>
                <a:lnTo>
                  <a:pt x="1588" y="1295400"/>
                </a:lnTo>
                <a:lnTo>
                  <a:pt x="11113" y="1235075"/>
                </a:lnTo>
                <a:lnTo>
                  <a:pt x="20638" y="1182687"/>
                </a:lnTo>
                <a:lnTo>
                  <a:pt x="34925" y="1136650"/>
                </a:lnTo>
                <a:lnTo>
                  <a:pt x="52388" y="1095375"/>
                </a:lnTo>
                <a:lnTo>
                  <a:pt x="69850" y="1055687"/>
                </a:lnTo>
                <a:lnTo>
                  <a:pt x="88900" y="1017587"/>
                </a:lnTo>
                <a:lnTo>
                  <a:pt x="107950" y="981075"/>
                </a:lnTo>
                <a:lnTo>
                  <a:pt x="127000" y="942975"/>
                </a:lnTo>
                <a:lnTo>
                  <a:pt x="142875" y="901700"/>
                </a:lnTo>
                <a:lnTo>
                  <a:pt x="157163" y="854075"/>
                </a:lnTo>
                <a:lnTo>
                  <a:pt x="168275" y="801687"/>
                </a:lnTo>
                <a:lnTo>
                  <a:pt x="176213" y="744537"/>
                </a:lnTo>
                <a:lnTo>
                  <a:pt x="179388" y="673100"/>
                </a:lnTo>
                <a:lnTo>
                  <a:pt x="176213" y="606425"/>
                </a:lnTo>
                <a:lnTo>
                  <a:pt x="168275" y="546100"/>
                </a:lnTo>
                <a:lnTo>
                  <a:pt x="157163" y="496887"/>
                </a:lnTo>
                <a:lnTo>
                  <a:pt x="142875" y="450850"/>
                </a:lnTo>
                <a:lnTo>
                  <a:pt x="127000" y="409575"/>
                </a:lnTo>
                <a:lnTo>
                  <a:pt x="109538" y="369887"/>
                </a:lnTo>
                <a:lnTo>
                  <a:pt x="92075" y="334962"/>
                </a:lnTo>
                <a:lnTo>
                  <a:pt x="73025" y="296862"/>
                </a:lnTo>
                <a:lnTo>
                  <a:pt x="53975" y="260350"/>
                </a:lnTo>
                <a:lnTo>
                  <a:pt x="38100" y="217487"/>
                </a:lnTo>
                <a:lnTo>
                  <a:pt x="22225" y="174625"/>
                </a:lnTo>
                <a:lnTo>
                  <a:pt x="12700" y="122237"/>
                </a:lnTo>
                <a:lnTo>
                  <a:pt x="4763" y="6667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2CF34A-FC8B-4EE1-9477-917CB9864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3205" y="382384"/>
            <a:ext cx="3138245" cy="1821185"/>
          </a:xfrm>
        </p:spPr>
        <p:txBody>
          <a:bodyPr anchor="ctr">
            <a:normAutofit/>
          </a:bodyPr>
          <a:lstStyle/>
          <a:p>
            <a:r>
              <a:rPr lang="en-GB" sz="3600"/>
              <a:t>Looking the part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A3DB4-4C5E-454C-9B97-8CB0DA0FD3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3205" y="2460171"/>
            <a:ext cx="3138246" cy="362624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Scrip and staff</a:t>
            </a:r>
          </a:p>
          <a:p>
            <a:r>
              <a:rPr lang="en-GB">
                <a:solidFill>
                  <a:schemeClr val="tx1"/>
                </a:solidFill>
              </a:rPr>
              <a:t>Cape and hat</a:t>
            </a:r>
          </a:p>
          <a:p>
            <a:r>
              <a:rPr lang="en-GB">
                <a:solidFill>
                  <a:schemeClr val="tx1"/>
                </a:solidFill>
              </a:rPr>
              <a:t>Badges</a:t>
            </a:r>
          </a:p>
          <a:p>
            <a:r>
              <a:rPr lang="en-GB">
                <a:solidFill>
                  <a:schemeClr val="tx1"/>
                </a:solidFill>
              </a:rPr>
              <a:t>Flask of wine</a:t>
            </a:r>
          </a:p>
          <a:p>
            <a:r>
              <a:rPr lang="en-GB">
                <a:solidFill>
                  <a:schemeClr val="tx1"/>
                </a:solidFill>
              </a:rPr>
              <a:t>Blessing</a:t>
            </a:r>
          </a:p>
          <a:p>
            <a:r>
              <a:rPr lang="en-GB">
                <a:solidFill>
                  <a:schemeClr val="tx1"/>
                </a:solidFill>
              </a:rPr>
              <a:t>Beard</a:t>
            </a:r>
          </a:p>
          <a:p>
            <a:r>
              <a:rPr lang="en-GB">
                <a:solidFill>
                  <a:schemeClr val="tx1"/>
                </a:solidFill>
              </a:rPr>
              <a:t>‘Special status’ visible to all</a:t>
            </a:r>
          </a:p>
        </p:txBody>
      </p:sp>
    </p:spTree>
    <p:extLst>
      <p:ext uri="{BB962C8B-B14F-4D97-AF65-F5344CB8AC3E}">
        <p14:creationId xmlns:p14="http://schemas.microsoft.com/office/powerpoint/2010/main" val="3737987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E83C379-FE4C-4815-8B99-CF8B09068E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3" b="378"/>
          <a:stretch/>
        </p:blipFill>
        <p:spPr>
          <a:xfrm>
            <a:off x="7338646" y="10"/>
            <a:ext cx="4853354" cy="6857990"/>
          </a:xfrm>
          <a:prstGeom prst="rect">
            <a:avLst/>
          </a:prstGeom>
        </p:spPr>
      </p:pic>
      <p:sp>
        <p:nvSpPr>
          <p:cNvPr id="13" name="Freeform 10">
            <a:extLst>
              <a:ext uri="{FF2B5EF4-FFF2-40B4-BE49-F238E27FC236}">
                <a16:creationId xmlns:a16="http://schemas.microsoft.com/office/drawing/2014/main" id="{E1CE536E-134A-4A35-900B-30F927D5B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7569200" cy="6858000"/>
          </a:xfrm>
          <a:custGeom>
            <a:avLst/>
            <a:gdLst>
              <a:gd name="connsiteX0" fmla="*/ 0 w 7569200"/>
              <a:gd name="connsiteY0" fmla="*/ 0 h 6858000"/>
              <a:gd name="connsiteX1" fmla="*/ 7389812 w 7569200"/>
              <a:gd name="connsiteY1" fmla="*/ 0 h 6858000"/>
              <a:gd name="connsiteX2" fmla="*/ 7394575 w 7569200"/>
              <a:gd name="connsiteY2" fmla="*/ 66675 h 6858000"/>
              <a:gd name="connsiteX3" fmla="*/ 7402512 w 7569200"/>
              <a:gd name="connsiteY3" fmla="*/ 122237 h 6858000"/>
              <a:gd name="connsiteX4" fmla="*/ 7412037 w 7569200"/>
              <a:gd name="connsiteY4" fmla="*/ 174625 h 6858000"/>
              <a:gd name="connsiteX5" fmla="*/ 7427912 w 7569200"/>
              <a:gd name="connsiteY5" fmla="*/ 217487 h 6858000"/>
              <a:gd name="connsiteX6" fmla="*/ 7443787 w 7569200"/>
              <a:gd name="connsiteY6" fmla="*/ 260350 h 6858000"/>
              <a:gd name="connsiteX7" fmla="*/ 7462837 w 7569200"/>
              <a:gd name="connsiteY7" fmla="*/ 296862 h 6858000"/>
              <a:gd name="connsiteX8" fmla="*/ 7481887 w 7569200"/>
              <a:gd name="connsiteY8" fmla="*/ 334962 h 6858000"/>
              <a:gd name="connsiteX9" fmla="*/ 7499350 w 7569200"/>
              <a:gd name="connsiteY9" fmla="*/ 369887 h 6858000"/>
              <a:gd name="connsiteX10" fmla="*/ 7516812 w 7569200"/>
              <a:gd name="connsiteY10" fmla="*/ 409575 h 6858000"/>
              <a:gd name="connsiteX11" fmla="*/ 7532687 w 7569200"/>
              <a:gd name="connsiteY11" fmla="*/ 450850 h 6858000"/>
              <a:gd name="connsiteX12" fmla="*/ 7546975 w 7569200"/>
              <a:gd name="connsiteY12" fmla="*/ 496887 h 6858000"/>
              <a:gd name="connsiteX13" fmla="*/ 7558087 w 7569200"/>
              <a:gd name="connsiteY13" fmla="*/ 546100 h 6858000"/>
              <a:gd name="connsiteX14" fmla="*/ 7566025 w 7569200"/>
              <a:gd name="connsiteY14" fmla="*/ 606425 h 6858000"/>
              <a:gd name="connsiteX15" fmla="*/ 7569200 w 7569200"/>
              <a:gd name="connsiteY15" fmla="*/ 673100 h 6858000"/>
              <a:gd name="connsiteX16" fmla="*/ 7566025 w 7569200"/>
              <a:gd name="connsiteY16" fmla="*/ 744537 h 6858000"/>
              <a:gd name="connsiteX17" fmla="*/ 7558087 w 7569200"/>
              <a:gd name="connsiteY17" fmla="*/ 801687 h 6858000"/>
              <a:gd name="connsiteX18" fmla="*/ 7546975 w 7569200"/>
              <a:gd name="connsiteY18" fmla="*/ 854075 h 6858000"/>
              <a:gd name="connsiteX19" fmla="*/ 7532687 w 7569200"/>
              <a:gd name="connsiteY19" fmla="*/ 901700 h 6858000"/>
              <a:gd name="connsiteX20" fmla="*/ 7516812 w 7569200"/>
              <a:gd name="connsiteY20" fmla="*/ 942975 h 6858000"/>
              <a:gd name="connsiteX21" fmla="*/ 7497762 w 7569200"/>
              <a:gd name="connsiteY21" fmla="*/ 981075 h 6858000"/>
              <a:gd name="connsiteX22" fmla="*/ 7478712 w 7569200"/>
              <a:gd name="connsiteY22" fmla="*/ 1017587 h 6858000"/>
              <a:gd name="connsiteX23" fmla="*/ 7459662 w 7569200"/>
              <a:gd name="connsiteY23" fmla="*/ 1055687 h 6858000"/>
              <a:gd name="connsiteX24" fmla="*/ 7442200 w 7569200"/>
              <a:gd name="connsiteY24" fmla="*/ 1095375 h 6858000"/>
              <a:gd name="connsiteX25" fmla="*/ 7424737 w 7569200"/>
              <a:gd name="connsiteY25" fmla="*/ 1136650 h 6858000"/>
              <a:gd name="connsiteX26" fmla="*/ 7410450 w 7569200"/>
              <a:gd name="connsiteY26" fmla="*/ 1182687 h 6858000"/>
              <a:gd name="connsiteX27" fmla="*/ 7400925 w 7569200"/>
              <a:gd name="connsiteY27" fmla="*/ 1235075 h 6858000"/>
              <a:gd name="connsiteX28" fmla="*/ 7391400 w 7569200"/>
              <a:gd name="connsiteY28" fmla="*/ 1295400 h 6858000"/>
              <a:gd name="connsiteX29" fmla="*/ 7389812 w 7569200"/>
              <a:gd name="connsiteY29" fmla="*/ 1363662 h 6858000"/>
              <a:gd name="connsiteX30" fmla="*/ 7391400 w 7569200"/>
              <a:gd name="connsiteY30" fmla="*/ 1431925 h 6858000"/>
              <a:gd name="connsiteX31" fmla="*/ 7400925 w 7569200"/>
              <a:gd name="connsiteY31" fmla="*/ 1492250 h 6858000"/>
              <a:gd name="connsiteX32" fmla="*/ 7410450 w 7569200"/>
              <a:gd name="connsiteY32" fmla="*/ 1544637 h 6858000"/>
              <a:gd name="connsiteX33" fmla="*/ 7424737 w 7569200"/>
              <a:gd name="connsiteY33" fmla="*/ 1589087 h 6858000"/>
              <a:gd name="connsiteX34" fmla="*/ 7442200 w 7569200"/>
              <a:gd name="connsiteY34" fmla="*/ 1631950 h 6858000"/>
              <a:gd name="connsiteX35" fmla="*/ 7459662 w 7569200"/>
              <a:gd name="connsiteY35" fmla="*/ 1671637 h 6858000"/>
              <a:gd name="connsiteX36" fmla="*/ 7478712 w 7569200"/>
              <a:gd name="connsiteY36" fmla="*/ 1708150 h 6858000"/>
              <a:gd name="connsiteX37" fmla="*/ 7497762 w 7569200"/>
              <a:gd name="connsiteY37" fmla="*/ 1743075 h 6858000"/>
              <a:gd name="connsiteX38" fmla="*/ 7516812 w 7569200"/>
              <a:gd name="connsiteY38" fmla="*/ 1782762 h 6858000"/>
              <a:gd name="connsiteX39" fmla="*/ 7532687 w 7569200"/>
              <a:gd name="connsiteY39" fmla="*/ 1824037 h 6858000"/>
              <a:gd name="connsiteX40" fmla="*/ 7546975 w 7569200"/>
              <a:gd name="connsiteY40" fmla="*/ 1870075 h 6858000"/>
              <a:gd name="connsiteX41" fmla="*/ 7558087 w 7569200"/>
              <a:gd name="connsiteY41" fmla="*/ 1922462 h 6858000"/>
              <a:gd name="connsiteX42" fmla="*/ 7566025 w 7569200"/>
              <a:gd name="connsiteY42" fmla="*/ 1982787 h 6858000"/>
              <a:gd name="connsiteX43" fmla="*/ 7569200 w 7569200"/>
              <a:gd name="connsiteY43" fmla="*/ 2051050 h 6858000"/>
              <a:gd name="connsiteX44" fmla="*/ 7566025 w 7569200"/>
              <a:gd name="connsiteY44" fmla="*/ 2119312 h 6858000"/>
              <a:gd name="connsiteX45" fmla="*/ 7558087 w 7569200"/>
              <a:gd name="connsiteY45" fmla="*/ 2179637 h 6858000"/>
              <a:gd name="connsiteX46" fmla="*/ 7546975 w 7569200"/>
              <a:gd name="connsiteY46" fmla="*/ 2232025 h 6858000"/>
              <a:gd name="connsiteX47" fmla="*/ 7532687 w 7569200"/>
              <a:gd name="connsiteY47" fmla="*/ 2278062 h 6858000"/>
              <a:gd name="connsiteX48" fmla="*/ 7516812 w 7569200"/>
              <a:gd name="connsiteY48" fmla="*/ 2319337 h 6858000"/>
              <a:gd name="connsiteX49" fmla="*/ 7497762 w 7569200"/>
              <a:gd name="connsiteY49" fmla="*/ 2359025 h 6858000"/>
              <a:gd name="connsiteX50" fmla="*/ 7478712 w 7569200"/>
              <a:gd name="connsiteY50" fmla="*/ 2395537 h 6858000"/>
              <a:gd name="connsiteX51" fmla="*/ 7459662 w 7569200"/>
              <a:gd name="connsiteY51" fmla="*/ 2433637 h 6858000"/>
              <a:gd name="connsiteX52" fmla="*/ 7442200 w 7569200"/>
              <a:gd name="connsiteY52" fmla="*/ 2471737 h 6858000"/>
              <a:gd name="connsiteX53" fmla="*/ 7424737 w 7569200"/>
              <a:gd name="connsiteY53" fmla="*/ 2513012 h 6858000"/>
              <a:gd name="connsiteX54" fmla="*/ 7410450 w 7569200"/>
              <a:gd name="connsiteY54" fmla="*/ 2560637 h 6858000"/>
              <a:gd name="connsiteX55" fmla="*/ 7400925 w 7569200"/>
              <a:gd name="connsiteY55" fmla="*/ 2613025 h 6858000"/>
              <a:gd name="connsiteX56" fmla="*/ 7391400 w 7569200"/>
              <a:gd name="connsiteY56" fmla="*/ 2671762 h 6858000"/>
              <a:gd name="connsiteX57" fmla="*/ 7389812 w 7569200"/>
              <a:gd name="connsiteY57" fmla="*/ 2741612 h 6858000"/>
              <a:gd name="connsiteX58" fmla="*/ 7391400 w 7569200"/>
              <a:gd name="connsiteY58" fmla="*/ 2809875 h 6858000"/>
              <a:gd name="connsiteX59" fmla="*/ 7400925 w 7569200"/>
              <a:gd name="connsiteY59" fmla="*/ 2868612 h 6858000"/>
              <a:gd name="connsiteX60" fmla="*/ 7410450 w 7569200"/>
              <a:gd name="connsiteY60" fmla="*/ 2922587 h 6858000"/>
              <a:gd name="connsiteX61" fmla="*/ 7424737 w 7569200"/>
              <a:gd name="connsiteY61" fmla="*/ 2967037 h 6858000"/>
              <a:gd name="connsiteX62" fmla="*/ 7442200 w 7569200"/>
              <a:gd name="connsiteY62" fmla="*/ 3009900 h 6858000"/>
              <a:gd name="connsiteX63" fmla="*/ 7459662 w 7569200"/>
              <a:gd name="connsiteY63" fmla="*/ 3046412 h 6858000"/>
              <a:gd name="connsiteX64" fmla="*/ 7478712 w 7569200"/>
              <a:gd name="connsiteY64" fmla="*/ 3084512 h 6858000"/>
              <a:gd name="connsiteX65" fmla="*/ 7497762 w 7569200"/>
              <a:gd name="connsiteY65" fmla="*/ 3121025 h 6858000"/>
              <a:gd name="connsiteX66" fmla="*/ 7516812 w 7569200"/>
              <a:gd name="connsiteY66" fmla="*/ 3160712 h 6858000"/>
              <a:gd name="connsiteX67" fmla="*/ 7532687 w 7569200"/>
              <a:gd name="connsiteY67" fmla="*/ 3201987 h 6858000"/>
              <a:gd name="connsiteX68" fmla="*/ 7546975 w 7569200"/>
              <a:gd name="connsiteY68" fmla="*/ 3248025 h 6858000"/>
              <a:gd name="connsiteX69" fmla="*/ 7558087 w 7569200"/>
              <a:gd name="connsiteY69" fmla="*/ 3300412 h 6858000"/>
              <a:gd name="connsiteX70" fmla="*/ 7566025 w 7569200"/>
              <a:gd name="connsiteY70" fmla="*/ 3360737 h 6858000"/>
              <a:gd name="connsiteX71" fmla="*/ 7569200 w 7569200"/>
              <a:gd name="connsiteY71" fmla="*/ 3427412 h 6858000"/>
              <a:gd name="connsiteX72" fmla="*/ 7566025 w 7569200"/>
              <a:gd name="connsiteY72" fmla="*/ 3497262 h 6858000"/>
              <a:gd name="connsiteX73" fmla="*/ 7558087 w 7569200"/>
              <a:gd name="connsiteY73" fmla="*/ 3557587 h 6858000"/>
              <a:gd name="connsiteX74" fmla="*/ 7546975 w 7569200"/>
              <a:gd name="connsiteY74" fmla="*/ 3609975 h 6858000"/>
              <a:gd name="connsiteX75" fmla="*/ 7532687 w 7569200"/>
              <a:gd name="connsiteY75" fmla="*/ 3656012 h 6858000"/>
              <a:gd name="connsiteX76" fmla="*/ 7516812 w 7569200"/>
              <a:gd name="connsiteY76" fmla="*/ 3697287 h 6858000"/>
              <a:gd name="connsiteX77" fmla="*/ 7497762 w 7569200"/>
              <a:gd name="connsiteY77" fmla="*/ 3736975 h 6858000"/>
              <a:gd name="connsiteX78" fmla="*/ 7459662 w 7569200"/>
              <a:gd name="connsiteY78" fmla="*/ 3811587 h 6858000"/>
              <a:gd name="connsiteX79" fmla="*/ 7442200 w 7569200"/>
              <a:gd name="connsiteY79" fmla="*/ 3848100 h 6858000"/>
              <a:gd name="connsiteX80" fmla="*/ 7424737 w 7569200"/>
              <a:gd name="connsiteY80" fmla="*/ 3890962 h 6858000"/>
              <a:gd name="connsiteX81" fmla="*/ 7410450 w 7569200"/>
              <a:gd name="connsiteY81" fmla="*/ 3935412 h 6858000"/>
              <a:gd name="connsiteX82" fmla="*/ 7400925 w 7569200"/>
              <a:gd name="connsiteY82" fmla="*/ 3987800 h 6858000"/>
              <a:gd name="connsiteX83" fmla="*/ 7391400 w 7569200"/>
              <a:gd name="connsiteY83" fmla="*/ 4048125 h 6858000"/>
              <a:gd name="connsiteX84" fmla="*/ 7389812 w 7569200"/>
              <a:gd name="connsiteY84" fmla="*/ 4116387 h 6858000"/>
              <a:gd name="connsiteX85" fmla="*/ 7391400 w 7569200"/>
              <a:gd name="connsiteY85" fmla="*/ 4186237 h 6858000"/>
              <a:gd name="connsiteX86" fmla="*/ 7400925 w 7569200"/>
              <a:gd name="connsiteY86" fmla="*/ 4244975 h 6858000"/>
              <a:gd name="connsiteX87" fmla="*/ 7410450 w 7569200"/>
              <a:gd name="connsiteY87" fmla="*/ 4297362 h 6858000"/>
              <a:gd name="connsiteX88" fmla="*/ 7424737 w 7569200"/>
              <a:gd name="connsiteY88" fmla="*/ 4343400 h 6858000"/>
              <a:gd name="connsiteX89" fmla="*/ 7442200 w 7569200"/>
              <a:gd name="connsiteY89" fmla="*/ 4386262 h 6858000"/>
              <a:gd name="connsiteX90" fmla="*/ 7459662 w 7569200"/>
              <a:gd name="connsiteY90" fmla="*/ 4424362 h 6858000"/>
              <a:gd name="connsiteX91" fmla="*/ 7497762 w 7569200"/>
              <a:gd name="connsiteY91" fmla="*/ 4498975 h 6858000"/>
              <a:gd name="connsiteX92" fmla="*/ 7516812 w 7569200"/>
              <a:gd name="connsiteY92" fmla="*/ 4537075 h 6858000"/>
              <a:gd name="connsiteX93" fmla="*/ 7532687 w 7569200"/>
              <a:gd name="connsiteY93" fmla="*/ 4579937 h 6858000"/>
              <a:gd name="connsiteX94" fmla="*/ 7546975 w 7569200"/>
              <a:gd name="connsiteY94" fmla="*/ 4625975 h 6858000"/>
              <a:gd name="connsiteX95" fmla="*/ 7558087 w 7569200"/>
              <a:gd name="connsiteY95" fmla="*/ 4678362 h 6858000"/>
              <a:gd name="connsiteX96" fmla="*/ 7566025 w 7569200"/>
              <a:gd name="connsiteY96" fmla="*/ 4738687 h 6858000"/>
              <a:gd name="connsiteX97" fmla="*/ 7569200 w 7569200"/>
              <a:gd name="connsiteY97" fmla="*/ 4806950 h 6858000"/>
              <a:gd name="connsiteX98" fmla="*/ 7566025 w 7569200"/>
              <a:gd name="connsiteY98" fmla="*/ 4875212 h 6858000"/>
              <a:gd name="connsiteX99" fmla="*/ 7558087 w 7569200"/>
              <a:gd name="connsiteY99" fmla="*/ 4935537 h 6858000"/>
              <a:gd name="connsiteX100" fmla="*/ 7546975 w 7569200"/>
              <a:gd name="connsiteY100" fmla="*/ 4987925 h 6858000"/>
              <a:gd name="connsiteX101" fmla="*/ 7532687 w 7569200"/>
              <a:gd name="connsiteY101" fmla="*/ 5033962 h 6858000"/>
              <a:gd name="connsiteX102" fmla="*/ 7516812 w 7569200"/>
              <a:gd name="connsiteY102" fmla="*/ 5075237 h 6858000"/>
              <a:gd name="connsiteX103" fmla="*/ 7497762 w 7569200"/>
              <a:gd name="connsiteY103" fmla="*/ 5114925 h 6858000"/>
              <a:gd name="connsiteX104" fmla="*/ 7478712 w 7569200"/>
              <a:gd name="connsiteY104" fmla="*/ 5149850 h 6858000"/>
              <a:gd name="connsiteX105" fmla="*/ 7459662 w 7569200"/>
              <a:gd name="connsiteY105" fmla="*/ 5186362 h 6858000"/>
              <a:gd name="connsiteX106" fmla="*/ 7442200 w 7569200"/>
              <a:gd name="connsiteY106" fmla="*/ 5226050 h 6858000"/>
              <a:gd name="connsiteX107" fmla="*/ 7424737 w 7569200"/>
              <a:gd name="connsiteY107" fmla="*/ 5268912 h 6858000"/>
              <a:gd name="connsiteX108" fmla="*/ 7410450 w 7569200"/>
              <a:gd name="connsiteY108" fmla="*/ 5313362 h 6858000"/>
              <a:gd name="connsiteX109" fmla="*/ 7400925 w 7569200"/>
              <a:gd name="connsiteY109" fmla="*/ 5365750 h 6858000"/>
              <a:gd name="connsiteX110" fmla="*/ 7391400 w 7569200"/>
              <a:gd name="connsiteY110" fmla="*/ 5426075 h 6858000"/>
              <a:gd name="connsiteX111" fmla="*/ 7389812 w 7569200"/>
              <a:gd name="connsiteY111" fmla="*/ 5494337 h 6858000"/>
              <a:gd name="connsiteX112" fmla="*/ 7391400 w 7569200"/>
              <a:gd name="connsiteY112" fmla="*/ 5562600 h 6858000"/>
              <a:gd name="connsiteX113" fmla="*/ 7400925 w 7569200"/>
              <a:gd name="connsiteY113" fmla="*/ 5622925 h 6858000"/>
              <a:gd name="connsiteX114" fmla="*/ 7410450 w 7569200"/>
              <a:gd name="connsiteY114" fmla="*/ 5675312 h 6858000"/>
              <a:gd name="connsiteX115" fmla="*/ 7424737 w 7569200"/>
              <a:gd name="connsiteY115" fmla="*/ 5721350 h 6858000"/>
              <a:gd name="connsiteX116" fmla="*/ 7442200 w 7569200"/>
              <a:gd name="connsiteY116" fmla="*/ 5762625 h 6858000"/>
              <a:gd name="connsiteX117" fmla="*/ 7459662 w 7569200"/>
              <a:gd name="connsiteY117" fmla="*/ 5802312 h 6858000"/>
              <a:gd name="connsiteX118" fmla="*/ 7478712 w 7569200"/>
              <a:gd name="connsiteY118" fmla="*/ 5840412 h 6858000"/>
              <a:gd name="connsiteX119" fmla="*/ 7497762 w 7569200"/>
              <a:gd name="connsiteY119" fmla="*/ 5876925 h 6858000"/>
              <a:gd name="connsiteX120" fmla="*/ 7516812 w 7569200"/>
              <a:gd name="connsiteY120" fmla="*/ 5915025 h 6858000"/>
              <a:gd name="connsiteX121" fmla="*/ 7532687 w 7569200"/>
              <a:gd name="connsiteY121" fmla="*/ 5956300 h 6858000"/>
              <a:gd name="connsiteX122" fmla="*/ 7546975 w 7569200"/>
              <a:gd name="connsiteY122" fmla="*/ 6003925 h 6858000"/>
              <a:gd name="connsiteX123" fmla="*/ 7558087 w 7569200"/>
              <a:gd name="connsiteY123" fmla="*/ 6056312 h 6858000"/>
              <a:gd name="connsiteX124" fmla="*/ 7566025 w 7569200"/>
              <a:gd name="connsiteY124" fmla="*/ 6113462 h 6858000"/>
              <a:gd name="connsiteX125" fmla="*/ 7569200 w 7569200"/>
              <a:gd name="connsiteY125" fmla="*/ 6183312 h 6858000"/>
              <a:gd name="connsiteX126" fmla="*/ 7566025 w 7569200"/>
              <a:gd name="connsiteY126" fmla="*/ 6251575 h 6858000"/>
              <a:gd name="connsiteX127" fmla="*/ 7558087 w 7569200"/>
              <a:gd name="connsiteY127" fmla="*/ 6311900 h 6858000"/>
              <a:gd name="connsiteX128" fmla="*/ 7546975 w 7569200"/>
              <a:gd name="connsiteY128" fmla="*/ 6361112 h 6858000"/>
              <a:gd name="connsiteX129" fmla="*/ 7532687 w 7569200"/>
              <a:gd name="connsiteY129" fmla="*/ 6407150 h 6858000"/>
              <a:gd name="connsiteX130" fmla="*/ 7516812 w 7569200"/>
              <a:gd name="connsiteY130" fmla="*/ 6448425 h 6858000"/>
              <a:gd name="connsiteX131" fmla="*/ 7499350 w 7569200"/>
              <a:gd name="connsiteY131" fmla="*/ 6488112 h 6858000"/>
              <a:gd name="connsiteX132" fmla="*/ 7481887 w 7569200"/>
              <a:gd name="connsiteY132" fmla="*/ 6523037 h 6858000"/>
              <a:gd name="connsiteX133" fmla="*/ 7462837 w 7569200"/>
              <a:gd name="connsiteY133" fmla="*/ 6561137 h 6858000"/>
              <a:gd name="connsiteX134" fmla="*/ 7443787 w 7569200"/>
              <a:gd name="connsiteY134" fmla="*/ 6597650 h 6858000"/>
              <a:gd name="connsiteX135" fmla="*/ 7427912 w 7569200"/>
              <a:gd name="connsiteY135" fmla="*/ 6640512 h 6858000"/>
              <a:gd name="connsiteX136" fmla="*/ 7412037 w 7569200"/>
              <a:gd name="connsiteY136" fmla="*/ 6683375 h 6858000"/>
              <a:gd name="connsiteX137" fmla="*/ 7402512 w 7569200"/>
              <a:gd name="connsiteY137" fmla="*/ 6735762 h 6858000"/>
              <a:gd name="connsiteX138" fmla="*/ 7394575 w 7569200"/>
              <a:gd name="connsiteY138" fmla="*/ 6791325 h 6858000"/>
              <a:gd name="connsiteX139" fmla="*/ 7389812 w 7569200"/>
              <a:gd name="connsiteY139" fmla="*/ 6858000 h 6858000"/>
              <a:gd name="connsiteX140" fmla="*/ 0 w 7569200"/>
              <a:gd name="connsiteY140" fmla="*/ 6858000 h 6858000"/>
              <a:gd name="connsiteX141" fmla="*/ 0 w 7569200"/>
              <a:gd name="connsiteY14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7569200" h="6858000">
                <a:moveTo>
                  <a:pt x="0" y="0"/>
                </a:moveTo>
                <a:lnTo>
                  <a:pt x="7389812" y="0"/>
                </a:lnTo>
                <a:lnTo>
                  <a:pt x="7394575" y="66675"/>
                </a:lnTo>
                <a:lnTo>
                  <a:pt x="7402512" y="122237"/>
                </a:lnTo>
                <a:lnTo>
                  <a:pt x="7412037" y="174625"/>
                </a:lnTo>
                <a:lnTo>
                  <a:pt x="7427912" y="217487"/>
                </a:lnTo>
                <a:lnTo>
                  <a:pt x="7443787" y="260350"/>
                </a:lnTo>
                <a:lnTo>
                  <a:pt x="7462837" y="296862"/>
                </a:lnTo>
                <a:lnTo>
                  <a:pt x="7481887" y="334962"/>
                </a:lnTo>
                <a:lnTo>
                  <a:pt x="7499350" y="369887"/>
                </a:lnTo>
                <a:lnTo>
                  <a:pt x="7516812" y="409575"/>
                </a:lnTo>
                <a:lnTo>
                  <a:pt x="7532687" y="450850"/>
                </a:lnTo>
                <a:lnTo>
                  <a:pt x="7546975" y="496887"/>
                </a:lnTo>
                <a:lnTo>
                  <a:pt x="7558087" y="546100"/>
                </a:lnTo>
                <a:lnTo>
                  <a:pt x="7566025" y="606425"/>
                </a:lnTo>
                <a:lnTo>
                  <a:pt x="7569200" y="673100"/>
                </a:lnTo>
                <a:lnTo>
                  <a:pt x="7566025" y="744537"/>
                </a:lnTo>
                <a:lnTo>
                  <a:pt x="7558087" y="801687"/>
                </a:lnTo>
                <a:lnTo>
                  <a:pt x="7546975" y="854075"/>
                </a:lnTo>
                <a:lnTo>
                  <a:pt x="7532687" y="901700"/>
                </a:lnTo>
                <a:lnTo>
                  <a:pt x="7516812" y="942975"/>
                </a:lnTo>
                <a:lnTo>
                  <a:pt x="7497762" y="981075"/>
                </a:lnTo>
                <a:lnTo>
                  <a:pt x="7478712" y="1017587"/>
                </a:lnTo>
                <a:lnTo>
                  <a:pt x="7459662" y="1055687"/>
                </a:lnTo>
                <a:lnTo>
                  <a:pt x="7442200" y="1095375"/>
                </a:lnTo>
                <a:lnTo>
                  <a:pt x="7424737" y="1136650"/>
                </a:lnTo>
                <a:lnTo>
                  <a:pt x="7410450" y="1182687"/>
                </a:lnTo>
                <a:lnTo>
                  <a:pt x="7400925" y="1235075"/>
                </a:lnTo>
                <a:lnTo>
                  <a:pt x="7391400" y="1295400"/>
                </a:lnTo>
                <a:lnTo>
                  <a:pt x="7389812" y="1363662"/>
                </a:lnTo>
                <a:lnTo>
                  <a:pt x="7391400" y="1431925"/>
                </a:lnTo>
                <a:lnTo>
                  <a:pt x="7400925" y="1492250"/>
                </a:lnTo>
                <a:lnTo>
                  <a:pt x="7410450" y="1544637"/>
                </a:lnTo>
                <a:lnTo>
                  <a:pt x="7424737" y="1589087"/>
                </a:lnTo>
                <a:lnTo>
                  <a:pt x="7442200" y="1631950"/>
                </a:lnTo>
                <a:lnTo>
                  <a:pt x="7459662" y="1671637"/>
                </a:lnTo>
                <a:lnTo>
                  <a:pt x="7478712" y="1708150"/>
                </a:lnTo>
                <a:lnTo>
                  <a:pt x="7497762" y="1743075"/>
                </a:lnTo>
                <a:lnTo>
                  <a:pt x="7516812" y="1782762"/>
                </a:lnTo>
                <a:lnTo>
                  <a:pt x="7532687" y="1824037"/>
                </a:lnTo>
                <a:lnTo>
                  <a:pt x="7546975" y="1870075"/>
                </a:lnTo>
                <a:lnTo>
                  <a:pt x="7558087" y="1922462"/>
                </a:lnTo>
                <a:lnTo>
                  <a:pt x="7566025" y="1982787"/>
                </a:lnTo>
                <a:lnTo>
                  <a:pt x="7569200" y="2051050"/>
                </a:lnTo>
                <a:lnTo>
                  <a:pt x="7566025" y="2119312"/>
                </a:lnTo>
                <a:lnTo>
                  <a:pt x="7558087" y="2179637"/>
                </a:lnTo>
                <a:lnTo>
                  <a:pt x="7546975" y="2232025"/>
                </a:lnTo>
                <a:lnTo>
                  <a:pt x="7532687" y="2278062"/>
                </a:lnTo>
                <a:lnTo>
                  <a:pt x="7516812" y="2319337"/>
                </a:lnTo>
                <a:lnTo>
                  <a:pt x="7497762" y="2359025"/>
                </a:lnTo>
                <a:lnTo>
                  <a:pt x="7478712" y="2395537"/>
                </a:lnTo>
                <a:lnTo>
                  <a:pt x="7459662" y="2433637"/>
                </a:lnTo>
                <a:lnTo>
                  <a:pt x="7442200" y="2471737"/>
                </a:lnTo>
                <a:lnTo>
                  <a:pt x="7424737" y="2513012"/>
                </a:lnTo>
                <a:lnTo>
                  <a:pt x="7410450" y="2560637"/>
                </a:lnTo>
                <a:lnTo>
                  <a:pt x="7400925" y="2613025"/>
                </a:lnTo>
                <a:lnTo>
                  <a:pt x="7391400" y="2671762"/>
                </a:lnTo>
                <a:lnTo>
                  <a:pt x="7389812" y="2741612"/>
                </a:lnTo>
                <a:lnTo>
                  <a:pt x="7391400" y="2809875"/>
                </a:lnTo>
                <a:lnTo>
                  <a:pt x="7400925" y="2868612"/>
                </a:lnTo>
                <a:lnTo>
                  <a:pt x="7410450" y="2922587"/>
                </a:lnTo>
                <a:lnTo>
                  <a:pt x="7424737" y="2967037"/>
                </a:lnTo>
                <a:lnTo>
                  <a:pt x="7442200" y="3009900"/>
                </a:lnTo>
                <a:lnTo>
                  <a:pt x="7459662" y="3046412"/>
                </a:lnTo>
                <a:lnTo>
                  <a:pt x="7478712" y="3084512"/>
                </a:lnTo>
                <a:lnTo>
                  <a:pt x="7497762" y="3121025"/>
                </a:lnTo>
                <a:lnTo>
                  <a:pt x="7516812" y="3160712"/>
                </a:lnTo>
                <a:lnTo>
                  <a:pt x="7532687" y="3201987"/>
                </a:lnTo>
                <a:lnTo>
                  <a:pt x="7546975" y="3248025"/>
                </a:lnTo>
                <a:lnTo>
                  <a:pt x="7558087" y="3300412"/>
                </a:lnTo>
                <a:lnTo>
                  <a:pt x="7566025" y="3360737"/>
                </a:lnTo>
                <a:lnTo>
                  <a:pt x="7569200" y="3427412"/>
                </a:lnTo>
                <a:lnTo>
                  <a:pt x="7566025" y="3497262"/>
                </a:lnTo>
                <a:lnTo>
                  <a:pt x="7558087" y="3557587"/>
                </a:lnTo>
                <a:lnTo>
                  <a:pt x="7546975" y="3609975"/>
                </a:lnTo>
                <a:lnTo>
                  <a:pt x="7532687" y="3656012"/>
                </a:lnTo>
                <a:lnTo>
                  <a:pt x="7516812" y="3697287"/>
                </a:lnTo>
                <a:lnTo>
                  <a:pt x="7497762" y="3736975"/>
                </a:lnTo>
                <a:lnTo>
                  <a:pt x="7459662" y="3811587"/>
                </a:lnTo>
                <a:lnTo>
                  <a:pt x="7442200" y="3848100"/>
                </a:lnTo>
                <a:lnTo>
                  <a:pt x="7424737" y="3890962"/>
                </a:lnTo>
                <a:lnTo>
                  <a:pt x="7410450" y="3935412"/>
                </a:lnTo>
                <a:lnTo>
                  <a:pt x="7400925" y="3987800"/>
                </a:lnTo>
                <a:lnTo>
                  <a:pt x="7391400" y="4048125"/>
                </a:lnTo>
                <a:lnTo>
                  <a:pt x="7389812" y="4116387"/>
                </a:lnTo>
                <a:lnTo>
                  <a:pt x="7391400" y="4186237"/>
                </a:lnTo>
                <a:lnTo>
                  <a:pt x="7400925" y="4244975"/>
                </a:lnTo>
                <a:lnTo>
                  <a:pt x="7410450" y="4297362"/>
                </a:lnTo>
                <a:lnTo>
                  <a:pt x="7424737" y="4343400"/>
                </a:lnTo>
                <a:lnTo>
                  <a:pt x="7442200" y="4386262"/>
                </a:lnTo>
                <a:lnTo>
                  <a:pt x="7459662" y="4424362"/>
                </a:lnTo>
                <a:lnTo>
                  <a:pt x="7497762" y="4498975"/>
                </a:lnTo>
                <a:lnTo>
                  <a:pt x="7516812" y="4537075"/>
                </a:lnTo>
                <a:lnTo>
                  <a:pt x="7532687" y="4579937"/>
                </a:lnTo>
                <a:lnTo>
                  <a:pt x="7546975" y="4625975"/>
                </a:lnTo>
                <a:lnTo>
                  <a:pt x="7558087" y="4678362"/>
                </a:lnTo>
                <a:lnTo>
                  <a:pt x="7566025" y="4738687"/>
                </a:lnTo>
                <a:lnTo>
                  <a:pt x="7569200" y="4806950"/>
                </a:lnTo>
                <a:lnTo>
                  <a:pt x="7566025" y="4875212"/>
                </a:lnTo>
                <a:lnTo>
                  <a:pt x="7558087" y="4935537"/>
                </a:lnTo>
                <a:lnTo>
                  <a:pt x="7546975" y="4987925"/>
                </a:lnTo>
                <a:lnTo>
                  <a:pt x="7532687" y="5033962"/>
                </a:lnTo>
                <a:lnTo>
                  <a:pt x="7516812" y="5075237"/>
                </a:lnTo>
                <a:lnTo>
                  <a:pt x="7497762" y="5114925"/>
                </a:lnTo>
                <a:lnTo>
                  <a:pt x="7478712" y="5149850"/>
                </a:lnTo>
                <a:lnTo>
                  <a:pt x="7459662" y="5186362"/>
                </a:lnTo>
                <a:lnTo>
                  <a:pt x="7442200" y="5226050"/>
                </a:lnTo>
                <a:lnTo>
                  <a:pt x="7424737" y="5268912"/>
                </a:lnTo>
                <a:lnTo>
                  <a:pt x="7410450" y="5313362"/>
                </a:lnTo>
                <a:lnTo>
                  <a:pt x="7400925" y="5365750"/>
                </a:lnTo>
                <a:lnTo>
                  <a:pt x="7391400" y="5426075"/>
                </a:lnTo>
                <a:lnTo>
                  <a:pt x="7389812" y="5494337"/>
                </a:lnTo>
                <a:lnTo>
                  <a:pt x="7391400" y="5562600"/>
                </a:lnTo>
                <a:lnTo>
                  <a:pt x="7400925" y="5622925"/>
                </a:lnTo>
                <a:lnTo>
                  <a:pt x="7410450" y="5675312"/>
                </a:lnTo>
                <a:lnTo>
                  <a:pt x="7424737" y="5721350"/>
                </a:lnTo>
                <a:lnTo>
                  <a:pt x="7442200" y="5762625"/>
                </a:lnTo>
                <a:lnTo>
                  <a:pt x="7459662" y="5802312"/>
                </a:lnTo>
                <a:lnTo>
                  <a:pt x="7478712" y="5840412"/>
                </a:lnTo>
                <a:lnTo>
                  <a:pt x="7497762" y="5876925"/>
                </a:lnTo>
                <a:lnTo>
                  <a:pt x="7516812" y="5915025"/>
                </a:lnTo>
                <a:lnTo>
                  <a:pt x="7532687" y="5956300"/>
                </a:lnTo>
                <a:lnTo>
                  <a:pt x="7546975" y="6003925"/>
                </a:lnTo>
                <a:lnTo>
                  <a:pt x="7558087" y="6056312"/>
                </a:lnTo>
                <a:lnTo>
                  <a:pt x="7566025" y="6113462"/>
                </a:lnTo>
                <a:lnTo>
                  <a:pt x="7569200" y="6183312"/>
                </a:lnTo>
                <a:lnTo>
                  <a:pt x="7566025" y="6251575"/>
                </a:lnTo>
                <a:lnTo>
                  <a:pt x="7558087" y="6311900"/>
                </a:lnTo>
                <a:lnTo>
                  <a:pt x="7546975" y="6361112"/>
                </a:lnTo>
                <a:lnTo>
                  <a:pt x="7532687" y="6407150"/>
                </a:lnTo>
                <a:lnTo>
                  <a:pt x="7516812" y="6448425"/>
                </a:lnTo>
                <a:lnTo>
                  <a:pt x="7499350" y="6488112"/>
                </a:lnTo>
                <a:lnTo>
                  <a:pt x="7481887" y="6523037"/>
                </a:lnTo>
                <a:lnTo>
                  <a:pt x="7462837" y="6561137"/>
                </a:lnTo>
                <a:lnTo>
                  <a:pt x="7443787" y="6597650"/>
                </a:lnTo>
                <a:lnTo>
                  <a:pt x="7427912" y="6640512"/>
                </a:lnTo>
                <a:lnTo>
                  <a:pt x="7412037" y="6683375"/>
                </a:lnTo>
                <a:lnTo>
                  <a:pt x="7402512" y="6735762"/>
                </a:lnTo>
                <a:lnTo>
                  <a:pt x="7394575" y="6791325"/>
                </a:lnTo>
                <a:lnTo>
                  <a:pt x="7389812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CAED4-9FD5-4679-9C97-586460329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382385"/>
            <a:ext cx="6015897" cy="1492132"/>
          </a:xfrm>
        </p:spPr>
        <p:txBody>
          <a:bodyPr>
            <a:normAutofit/>
          </a:bodyPr>
          <a:lstStyle/>
          <a:p>
            <a:r>
              <a:rPr lang="en-GB" dirty="0"/>
              <a:t>motives</a:t>
            </a:r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FA0382D1-1594-4E3D-842E-04E1E5E75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67C98-CE48-4120-A5BC-D39217E620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755" y="1929523"/>
            <a:ext cx="6015897" cy="4546092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Vanity</a:t>
            </a:r>
          </a:p>
          <a:p>
            <a:r>
              <a:rPr lang="en-GB" sz="3200" dirty="0"/>
              <a:t>Curiosity</a:t>
            </a:r>
          </a:p>
          <a:p>
            <a:r>
              <a:rPr lang="en-GB" sz="3200" dirty="0"/>
              <a:t>Drunken promise</a:t>
            </a:r>
          </a:p>
          <a:p>
            <a:r>
              <a:rPr lang="en-GB" sz="3200" dirty="0"/>
              <a:t>Piety</a:t>
            </a:r>
          </a:p>
          <a:p>
            <a:r>
              <a:rPr lang="en-GB" sz="3200" dirty="0"/>
              <a:t>Healing/thanksgiving</a:t>
            </a:r>
          </a:p>
          <a:p>
            <a:r>
              <a:rPr lang="en-GB" sz="3200" dirty="0"/>
              <a:t>Indulgence</a:t>
            </a:r>
          </a:p>
          <a:p>
            <a:r>
              <a:rPr lang="en-GB" sz="3200" dirty="0"/>
              <a:t>Proxy pilgrim</a:t>
            </a:r>
          </a:p>
          <a:p>
            <a:r>
              <a:rPr lang="en-GB" sz="3200" dirty="0"/>
              <a:t>Punishment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273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7479648-F1CC-4848-A4F6-7B495478B5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030" r="-2" b="33977"/>
          <a:stretch/>
        </p:blipFill>
        <p:spPr>
          <a:xfrm>
            <a:off x="7338646" y="10"/>
            <a:ext cx="4853354" cy="34289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6B9F3E-79D3-4DF7-9449-F85D0D1797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89" r="-3" b="1905"/>
          <a:stretch/>
        </p:blipFill>
        <p:spPr>
          <a:xfrm>
            <a:off x="7338646" y="3429000"/>
            <a:ext cx="4853354" cy="3429000"/>
          </a:xfrm>
          <a:prstGeom prst="rect">
            <a:avLst/>
          </a:prstGeom>
        </p:spPr>
      </p:pic>
      <p:sp>
        <p:nvSpPr>
          <p:cNvPr id="33" name="Freeform 10">
            <a:extLst>
              <a:ext uri="{FF2B5EF4-FFF2-40B4-BE49-F238E27FC236}">
                <a16:creationId xmlns:a16="http://schemas.microsoft.com/office/drawing/2014/main" id="{B2993EF1-19E1-473A-8A3F-1D7B24951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7569200" cy="6858000"/>
          </a:xfrm>
          <a:custGeom>
            <a:avLst/>
            <a:gdLst>
              <a:gd name="connsiteX0" fmla="*/ 0 w 7569200"/>
              <a:gd name="connsiteY0" fmla="*/ 0 h 6858000"/>
              <a:gd name="connsiteX1" fmla="*/ 7389812 w 7569200"/>
              <a:gd name="connsiteY1" fmla="*/ 0 h 6858000"/>
              <a:gd name="connsiteX2" fmla="*/ 7394575 w 7569200"/>
              <a:gd name="connsiteY2" fmla="*/ 66675 h 6858000"/>
              <a:gd name="connsiteX3" fmla="*/ 7402512 w 7569200"/>
              <a:gd name="connsiteY3" fmla="*/ 122237 h 6858000"/>
              <a:gd name="connsiteX4" fmla="*/ 7412037 w 7569200"/>
              <a:gd name="connsiteY4" fmla="*/ 174625 h 6858000"/>
              <a:gd name="connsiteX5" fmla="*/ 7427912 w 7569200"/>
              <a:gd name="connsiteY5" fmla="*/ 217487 h 6858000"/>
              <a:gd name="connsiteX6" fmla="*/ 7443787 w 7569200"/>
              <a:gd name="connsiteY6" fmla="*/ 260350 h 6858000"/>
              <a:gd name="connsiteX7" fmla="*/ 7462837 w 7569200"/>
              <a:gd name="connsiteY7" fmla="*/ 296862 h 6858000"/>
              <a:gd name="connsiteX8" fmla="*/ 7481887 w 7569200"/>
              <a:gd name="connsiteY8" fmla="*/ 334962 h 6858000"/>
              <a:gd name="connsiteX9" fmla="*/ 7499350 w 7569200"/>
              <a:gd name="connsiteY9" fmla="*/ 369887 h 6858000"/>
              <a:gd name="connsiteX10" fmla="*/ 7516812 w 7569200"/>
              <a:gd name="connsiteY10" fmla="*/ 409575 h 6858000"/>
              <a:gd name="connsiteX11" fmla="*/ 7532687 w 7569200"/>
              <a:gd name="connsiteY11" fmla="*/ 450850 h 6858000"/>
              <a:gd name="connsiteX12" fmla="*/ 7546975 w 7569200"/>
              <a:gd name="connsiteY12" fmla="*/ 496887 h 6858000"/>
              <a:gd name="connsiteX13" fmla="*/ 7558087 w 7569200"/>
              <a:gd name="connsiteY13" fmla="*/ 546100 h 6858000"/>
              <a:gd name="connsiteX14" fmla="*/ 7566025 w 7569200"/>
              <a:gd name="connsiteY14" fmla="*/ 606425 h 6858000"/>
              <a:gd name="connsiteX15" fmla="*/ 7569200 w 7569200"/>
              <a:gd name="connsiteY15" fmla="*/ 673100 h 6858000"/>
              <a:gd name="connsiteX16" fmla="*/ 7566025 w 7569200"/>
              <a:gd name="connsiteY16" fmla="*/ 744537 h 6858000"/>
              <a:gd name="connsiteX17" fmla="*/ 7558087 w 7569200"/>
              <a:gd name="connsiteY17" fmla="*/ 801687 h 6858000"/>
              <a:gd name="connsiteX18" fmla="*/ 7546975 w 7569200"/>
              <a:gd name="connsiteY18" fmla="*/ 854075 h 6858000"/>
              <a:gd name="connsiteX19" fmla="*/ 7532687 w 7569200"/>
              <a:gd name="connsiteY19" fmla="*/ 901700 h 6858000"/>
              <a:gd name="connsiteX20" fmla="*/ 7516812 w 7569200"/>
              <a:gd name="connsiteY20" fmla="*/ 942975 h 6858000"/>
              <a:gd name="connsiteX21" fmla="*/ 7497762 w 7569200"/>
              <a:gd name="connsiteY21" fmla="*/ 981075 h 6858000"/>
              <a:gd name="connsiteX22" fmla="*/ 7478712 w 7569200"/>
              <a:gd name="connsiteY22" fmla="*/ 1017587 h 6858000"/>
              <a:gd name="connsiteX23" fmla="*/ 7459662 w 7569200"/>
              <a:gd name="connsiteY23" fmla="*/ 1055687 h 6858000"/>
              <a:gd name="connsiteX24" fmla="*/ 7442200 w 7569200"/>
              <a:gd name="connsiteY24" fmla="*/ 1095375 h 6858000"/>
              <a:gd name="connsiteX25" fmla="*/ 7424737 w 7569200"/>
              <a:gd name="connsiteY25" fmla="*/ 1136650 h 6858000"/>
              <a:gd name="connsiteX26" fmla="*/ 7410450 w 7569200"/>
              <a:gd name="connsiteY26" fmla="*/ 1182687 h 6858000"/>
              <a:gd name="connsiteX27" fmla="*/ 7400925 w 7569200"/>
              <a:gd name="connsiteY27" fmla="*/ 1235075 h 6858000"/>
              <a:gd name="connsiteX28" fmla="*/ 7391400 w 7569200"/>
              <a:gd name="connsiteY28" fmla="*/ 1295400 h 6858000"/>
              <a:gd name="connsiteX29" fmla="*/ 7389812 w 7569200"/>
              <a:gd name="connsiteY29" fmla="*/ 1363662 h 6858000"/>
              <a:gd name="connsiteX30" fmla="*/ 7391400 w 7569200"/>
              <a:gd name="connsiteY30" fmla="*/ 1431925 h 6858000"/>
              <a:gd name="connsiteX31" fmla="*/ 7400925 w 7569200"/>
              <a:gd name="connsiteY31" fmla="*/ 1492250 h 6858000"/>
              <a:gd name="connsiteX32" fmla="*/ 7410450 w 7569200"/>
              <a:gd name="connsiteY32" fmla="*/ 1544637 h 6858000"/>
              <a:gd name="connsiteX33" fmla="*/ 7424737 w 7569200"/>
              <a:gd name="connsiteY33" fmla="*/ 1589087 h 6858000"/>
              <a:gd name="connsiteX34" fmla="*/ 7442200 w 7569200"/>
              <a:gd name="connsiteY34" fmla="*/ 1631950 h 6858000"/>
              <a:gd name="connsiteX35" fmla="*/ 7459662 w 7569200"/>
              <a:gd name="connsiteY35" fmla="*/ 1671637 h 6858000"/>
              <a:gd name="connsiteX36" fmla="*/ 7478712 w 7569200"/>
              <a:gd name="connsiteY36" fmla="*/ 1708150 h 6858000"/>
              <a:gd name="connsiteX37" fmla="*/ 7497762 w 7569200"/>
              <a:gd name="connsiteY37" fmla="*/ 1743075 h 6858000"/>
              <a:gd name="connsiteX38" fmla="*/ 7516812 w 7569200"/>
              <a:gd name="connsiteY38" fmla="*/ 1782762 h 6858000"/>
              <a:gd name="connsiteX39" fmla="*/ 7532687 w 7569200"/>
              <a:gd name="connsiteY39" fmla="*/ 1824037 h 6858000"/>
              <a:gd name="connsiteX40" fmla="*/ 7546975 w 7569200"/>
              <a:gd name="connsiteY40" fmla="*/ 1870075 h 6858000"/>
              <a:gd name="connsiteX41" fmla="*/ 7558087 w 7569200"/>
              <a:gd name="connsiteY41" fmla="*/ 1922462 h 6858000"/>
              <a:gd name="connsiteX42" fmla="*/ 7566025 w 7569200"/>
              <a:gd name="connsiteY42" fmla="*/ 1982787 h 6858000"/>
              <a:gd name="connsiteX43" fmla="*/ 7569200 w 7569200"/>
              <a:gd name="connsiteY43" fmla="*/ 2051050 h 6858000"/>
              <a:gd name="connsiteX44" fmla="*/ 7566025 w 7569200"/>
              <a:gd name="connsiteY44" fmla="*/ 2119312 h 6858000"/>
              <a:gd name="connsiteX45" fmla="*/ 7558087 w 7569200"/>
              <a:gd name="connsiteY45" fmla="*/ 2179637 h 6858000"/>
              <a:gd name="connsiteX46" fmla="*/ 7546975 w 7569200"/>
              <a:gd name="connsiteY46" fmla="*/ 2232025 h 6858000"/>
              <a:gd name="connsiteX47" fmla="*/ 7532687 w 7569200"/>
              <a:gd name="connsiteY47" fmla="*/ 2278062 h 6858000"/>
              <a:gd name="connsiteX48" fmla="*/ 7516812 w 7569200"/>
              <a:gd name="connsiteY48" fmla="*/ 2319337 h 6858000"/>
              <a:gd name="connsiteX49" fmla="*/ 7497762 w 7569200"/>
              <a:gd name="connsiteY49" fmla="*/ 2359025 h 6858000"/>
              <a:gd name="connsiteX50" fmla="*/ 7478712 w 7569200"/>
              <a:gd name="connsiteY50" fmla="*/ 2395537 h 6858000"/>
              <a:gd name="connsiteX51" fmla="*/ 7459662 w 7569200"/>
              <a:gd name="connsiteY51" fmla="*/ 2433637 h 6858000"/>
              <a:gd name="connsiteX52" fmla="*/ 7442200 w 7569200"/>
              <a:gd name="connsiteY52" fmla="*/ 2471737 h 6858000"/>
              <a:gd name="connsiteX53" fmla="*/ 7424737 w 7569200"/>
              <a:gd name="connsiteY53" fmla="*/ 2513012 h 6858000"/>
              <a:gd name="connsiteX54" fmla="*/ 7410450 w 7569200"/>
              <a:gd name="connsiteY54" fmla="*/ 2560637 h 6858000"/>
              <a:gd name="connsiteX55" fmla="*/ 7400925 w 7569200"/>
              <a:gd name="connsiteY55" fmla="*/ 2613025 h 6858000"/>
              <a:gd name="connsiteX56" fmla="*/ 7391400 w 7569200"/>
              <a:gd name="connsiteY56" fmla="*/ 2671762 h 6858000"/>
              <a:gd name="connsiteX57" fmla="*/ 7389812 w 7569200"/>
              <a:gd name="connsiteY57" fmla="*/ 2741612 h 6858000"/>
              <a:gd name="connsiteX58" fmla="*/ 7391400 w 7569200"/>
              <a:gd name="connsiteY58" fmla="*/ 2809875 h 6858000"/>
              <a:gd name="connsiteX59" fmla="*/ 7400925 w 7569200"/>
              <a:gd name="connsiteY59" fmla="*/ 2868612 h 6858000"/>
              <a:gd name="connsiteX60" fmla="*/ 7410450 w 7569200"/>
              <a:gd name="connsiteY60" fmla="*/ 2922587 h 6858000"/>
              <a:gd name="connsiteX61" fmla="*/ 7424737 w 7569200"/>
              <a:gd name="connsiteY61" fmla="*/ 2967037 h 6858000"/>
              <a:gd name="connsiteX62" fmla="*/ 7442200 w 7569200"/>
              <a:gd name="connsiteY62" fmla="*/ 3009900 h 6858000"/>
              <a:gd name="connsiteX63" fmla="*/ 7459662 w 7569200"/>
              <a:gd name="connsiteY63" fmla="*/ 3046412 h 6858000"/>
              <a:gd name="connsiteX64" fmla="*/ 7478712 w 7569200"/>
              <a:gd name="connsiteY64" fmla="*/ 3084512 h 6858000"/>
              <a:gd name="connsiteX65" fmla="*/ 7497762 w 7569200"/>
              <a:gd name="connsiteY65" fmla="*/ 3121025 h 6858000"/>
              <a:gd name="connsiteX66" fmla="*/ 7516812 w 7569200"/>
              <a:gd name="connsiteY66" fmla="*/ 3160712 h 6858000"/>
              <a:gd name="connsiteX67" fmla="*/ 7532687 w 7569200"/>
              <a:gd name="connsiteY67" fmla="*/ 3201987 h 6858000"/>
              <a:gd name="connsiteX68" fmla="*/ 7546975 w 7569200"/>
              <a:gd name="connsiteY68" fmla="*/ 3248025 h 6858000"/>
              <a:gd name="connsiteX69" fmla="*/ 7558087 w 7569200"/>
              <a:gd name="connsiteY69" fmla="*/ 3300412 h 6858000"/>
              <a:gd name="connsiteX70" fmla="*/ 7566025 w 7569200"/>
              <a:gd name="connsiteY70" fmla="*/ 3360737 h 6858000"/>
              <a:gd name="connsiteX71" fmla="*/ 7569200 w 7569200"/>
              <a:gd name="connsiteY71" fmla="*/ 3427412 h 6858000"/>
              <a:gd name="connsiteX72" fmla="*/ 7566025 w 7569200"/>
              <a:gd name="connsiteY72" fmla="*/ 3497262 h 6858000"/>
              <a:gd name="connsiteX73" fmla="*/ 7558087 w 7569200"/>
              <a:gd name="connsiteY73" fmla="*/ 3557587 h 6858000"/>
              <a:gd name="connsiteX74" fmla="*/ 7546975 w 7569200"/>
              <a:gd name="connsiteY74" fmla="*/ 3609975 h 6858000"/>
              <a:gd name="connsiteX75" fmla="*/ 7532687 w 7569200"/>
              <a:gd name="connsiteY75" fmla="*/ 3656012 h 6858000"/>
              <a:gd name="connsiteX76" fmla="*/ 7516812 w 7569200"/>
              <a:gd name="connsiteY76" fmla="*/ 3697287 h 6858000"/>
              <a:gd name="connsiteX77" fmla="*/ 7497762 w 7569200"/>
              <a:gd name="connsiteY77" fmla="*/ 3736975 h 6858000"/>
              <a:gd name="connsiteX78" fmla="*/ 7459662 w 7569200"/>
              <a:gd name="connsiteY78" fmla="*/ 3811587 h 6858000"/>
              <a:gd name="connsiteX79" fmla="*/ 7442200 w 7569200"/>
              <a:gd name="connsiteY79" fmla="*/ 3848100 h 6858000"/>
              <a:gd name="connsiteX80" fmla="*/ 7424737 w 7569200"/>
              <a:gd name="connsiteY80" fmla="*/ 3890962 h 6858000"/>
              <a:gd name="connsiteX81" fmla="*/ 7410450 w 7569200"/>
              <a:gd name="connsiteY81" fmla="*/ 3935412 h 6858000"/>
              <a:gd name="connsiteX82" fmla="*/ 7400925 w 7569200"/>
              <a:gd name="connsiteY82" fmla="*/ 3987800 h 6858000"/>
              <a:gd name="connsiteX83" fmla="*/ 7391400 w 7569200"/>
              <a:gd name="connsiteY83" fmla="*/ 4048125 h 6858000"/>
              <a:gd name="connsiteX84" fmla="*/ 7389812 w 7569200"/>
              <a:gd name="connsiteY84" fmla="*/ 4116387 h 6858000"/>
              <a:gd name="connsiteX85" fmla="*/ 7391400 w 7569200"/>
              <a:gd name="connsiteY85" fmla="*/ 4186237 h 6858000"/>
              <a:gd name="connsiteX86" fmla="*/ 7400925 w 7569200"/>
              <a:gd name="connsiteY86" fmla="*/ 4244975 h 6858000"/>
              <a:gd name="connsiteX87" fmla="*/ 7410450 w 7569200"/>
              <a:gd name="connsiteY87" fmla="*/ 4297362 h 6858000"/>
              <a:gd name="connsiteX88" fmla="*/ 7424737 w 7569200"/>
              <a:gd name="connsiteY88" fmla="*/ 4343400 h 6858000"/>
              <a:gd name="connsiteX89" fmla="*/ 7442200 w 7569200"/>
              <a:gd name="connsiteY89" fmla="*/ 4386262 h 6858000"/>
              <a:gd name="connsiteX90" fmla="*/ 7459662 w 7569200"/>
              <a:gd name="connsiteY90" fmla="*/ 4424362 h 6858000"/>
              <a:gd name="connsiteX91" fmla="*/ 7497762 w 7569200"/>
              <a:gd name="connsiteY91" fmla="*/ 4498975 h 6858000"/>
              <a:gd name="connsiteX92" fmla="*/ 7516812 w 7569200"/>
              <a:gd name="connsiteY92" fmla="*/ 4537075 h 6858000"/>
              <a:gd name="connsiteX93" fmla="*/ 7532687 w 7569200"/>
              <a:gd name="connsiteY93" fmla="*/ 4579937 h 6858000"/>
              <a:gd name="connsiteX94" fmla="*/ 7546975 w 7569200"/>
              <a:gd name="connsiteY94" fmla="*/ 4625975 h 6858000"/>
              <a:gd name="connsiteX95" fmla="*/ 7558087 w 7569200"/>
              <a:gd name="connsiteY95" fmla="*/ 4678362 h 6858000"/>
              <a:gd name="connsiteX96" fmla="*/ 7566025 w 7569200"/>
              <a:gd name="connsiteY96" fmla="*/ 4738687 h 6858000"/>
              <a:gd name="connsiteX97" fmla="*/ 7569200 w 7569200"/>
              <a:gd name="connsiteY97" fmla="*/ 4806950 h 6858000"/>
              <a:gd name="connsiteX98" fmla="*/ 7566025 w 7569200"/>
              <a:gd name="connsiteY98" fmla="*/ 4875212 h 6858000"/>
              <a:gd name="connsiteX99" fmla="*/ 7558087 w 7569200"/>
              <a:gd name="connsiteY99" fmla="*/ 4935537 h 6858000"/>
              <a:gd name="connsiteX100" fmla="*/ 7546975 w 7569200"/>
              <a:gd name="connsiteY100" fmla="*/ 4987925 h 6858000"/>
              <a:gd name="connsiteX101" fmla="*/ 7532687 w 7569200"/>
              <a:gd name="connsiteY101" fmla="*/ 5033962 h 6858000"/>
              <a:gd name="connsiteX102" fmla="*/ 7516812 w 7569200"/>
              <a:gd name="connsiteY102" fmla="*/ 5075237 h 6858000"/>
              <a:gd name="connsiteX103" fmla="*/ 7497762 w 7569200"/>
              <a:gd name="connsiteY103" fmla="*/ 5114925 h 6858000"/>
              <a:gd name="connsiteX104" fmla="*/ 7478712 w 7569200"/>
              <a:gd name="connsiteY104" fmla="*/ 5149850 h 6858000"/>
              <a:gd name="connsiteX105" fmla="*/ 7459662 w 7569200"/>
              <a:gd name="connsiteY105" fmla="*/ 5186362 h 6858000"/>
              <a:gd name="connsiteX106" fmla="*/ 7442200 w 7569200"/>
              <a:gd name="connsiteY106" fmla="*/ 5226050 h 6858000"/>
              <a:gd name="connsiteX107" fmla="*/ 7424737 w 7569200"/>
              <a:gd name="connsiteY107" fmla="*/ 5268912 h 6858000"/>
              <a:gd name="connsiteX108" fmla="*/ 7410450 w 7569200"/>
              <a:gd name="connsiteY108" fmla="*/ 5313362 h 6858000"/>
              <a:gd name="connsiteX109" fmla="*/ 7400925 w 7569200"/>
              <a:gd name="connsiteY109" fmla="*/ 5365750 h 6858000"/>
              <a:gd name="connsiteX110" fmla="*/ 7391400 w 7569200"/>
              <a:gd name="connsiteY110" fmla="*/ 5426075 h 6858000"/>
              <a:gd name="connsiteX111" fmla="*/ 7389812 w 7569200"/>
              <a:gd name="connsiteY111" fmla="*/ 5494337 h 6858000"/>
              <a:gd name="connsiteX112" fmla="*/ 7391400 w 7569200"/>
              <a:gd name="connsiteY112" fmla="*/ 5562600 h 6858000"/>
              <a:gd name="connsiteX113" fmla="*/ 7400925 w 7569200"/>
              <a:gd name="connsiteY113" fmla="*/ 5622925 h 6858000"/>
              <a:gd name="connsiteX114" fmla="*/ 7410450 w 7569200"/>
              <a:gd name="connsiteY114" fmla="*/ 5675312 h 6858000"/>
              <a:gd name="connsiteX115" fmla="*/ 7424737 w 7569200"/>
              <a:gd name="connsiteY115" fmla="*/ 5721350 h 6858000"/>
              <a:gd name="connsiteX116" fmla="*/ 7442200 w 7569200"/>
              <a:gd name="connsiteY116" fmla="*/ 5762625 h 6858000"/>
              <a:gd name="connsiteX117" fmla="*/ 7459662 w 7569200"/>
              <a:gd name="connsiteY117" fmla="*/ 5802312 h 6858000"/>
              <a:gd name="connsiteX118" fmla="*/ 7478712 w 7569200"/>
              <a:gd name="connsiteY118" fmla="*/ 5840412 h 6858000"/>
              <a:gd name="connsiteX119" fmla="*/ 7497762 w 7569200"/>
              <a:gd name="connsiteY119" fmla="*/ 5876925 h 6858000"/>
              <a:gd name="connsiteX120" fmla="*/ 7516812 w 7569200"/>
              <a:gd name="connsiteY120" fmla="*/ 5915025 h 6858000"/>
              <a:gd name="connsiteX121" fmla="*/ 7532687 w 7569200"/>
              <a:gd name="connsiteY121" fmla="*/ 5956300 h 6858000"/>
              <a:gd name="connsiteX122" fmla="*/ 7546975 w 7569200"/>
              <a:gd name="connsiteY122" fmla="*/ 6003925 h 6858000"/>
              <a:gd name="connsiteX123" fmla="*/ 7558087 w 7569200"/>
              <a:gd name="connsiteY123" fmla="*/ 6056312 h 6858000"/>
              <a:gd name="connsiteX124" fmla="*/ 7566025 w 7569200"/>
              <a:gd name="connsiteY124" fmla="*/ 6113462 h 6858000"/>
              <a:gd name="connsiteX125" fmla="*/ 7569200 w 7569200"/>
              <a:gd name="connsiteY125" fmla="*/ 6183312 h 6858000"/>
              <a:gd name="connsiteX126" fmla="*/ 7566025 w 7569200"/>
              <a:gd name="connsiteY126" fmla="*/ 6251575 h 6858000"/>
              <a:gd name="connsiteX127" fmla="*/ 7558087 w 7569200"/>
              <a:gd name="connsiteY127" fmla="*/ 6311900 h 6858000"/>
              <a:gd name="connsiteX128" fmla="*/ 7546975 w 7569200"/>
              <a:gd name="connsiteY128" fmla="*/ 6361112 h 6858000"/>
              <a:gd name="connsiteX129" fmla="*/ 7532687 w 7569200"/>
              <a:gd name="connsiteY129" fmla="*/ 6407150 h 6858000"/>
              <a:gd name="connsiteX130" fmla="*/ 7516812 w 7569200"/>
              <a:gd name="connsiteY130" fmla="*/ 6448425 h 6858000"/>
              <a:gd name="connsiteX131" fmla="*/ 7499350 w 7569200"/>
              <a:gd name="connsiteY131" fmla="*/ 6488112 h 6858000"/>
              <a:gd name="connsiteX132" fmla="*/ 7481887 w 7569200"/>
              <a:gd name="connsiteY132" fmla="*/ 6523037 h 6858000"/>
              <a:gd name="connsiteX133" fmla="*/ 7462837 w 7569200"/>
              <a:gd name="connsiteY133" fmla="*/ 6561137 h 6858000"/>
              <a:gd name="connsiteX134" fmla="*/ 7443787 w 7569200"/>
              <a:gd name="connsiteY134" fmla="*/ 6597650 h 6858000"/>
              <a:gd name="connsiteX135" fmla="*/ 7427912 w 7569200"/>
              <a:gd name="connsiteY135" fmla="*/ 6640512 h 6858000"/>
              <a:gd name="connsiteX136" fmla="*/ 7412037 w 7569200"/>
              <a:gd name="connsiteY136" fmla="*/ 6683375 h 6858000"/>
              <a:gd name="connsiteX137" fmla="*/ 7402512 w 7569200"/>
              <a:gd name="connsiteY137" fmla="*/ 6735762 h 6858000"/>
              <a:gd name="connsiteX138" fmla="*/ 7394575 w 7569200"/>
              <a:gd name="connsiteY138" fmla="*/ 6791325 h 6858000"/>
              <a:gd name="connsiteX139" fmla="*/ 7389812 w 7569200"/>
              <a:gd name="connsiteY139" fmla="*/ 6858000 h 6858000"/>
              <a:gd name="connsiteX140" fmla="*/ 0 w 7569200"/>
              <a:gd name="connsiteY140" fmla="*/ 6858000 h 6858000"/>
              <a:gd name="connsiteX141" fmla="*/ 0 w 7569200"/>
              <a:gd name="connsiteY14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7569200" h="6858000">
                <a:moveTo>
                  <a:pt x="0" y="0"/>
                </a:moveTo>
                <a:lnTo>
                  <a:pt x="7389812" y="0"/>
                </a:lnTo>
                <a:lnTo>
                  <a:pt x="7394575" y="66675"/>
                </a:lnTo>
                <a:lnTo>
                  <a:pt x="7402512" y="122237"/>
                </a:lnTo>
                <a:lnTo>
                  <a:pt x="7412037" y="174625"/>
                </a:lnTo>
                <a:lnTo>
                  <a:pt x="7427912" y="217487"/>
                </a:lnTo>
                <a:lnTo>
                  <a:pt x="7443787" y="260350"/>
                </a:lnTo>
                <a:lnTo>
                  <a:pt x="7462837" y="296862"/>
                </a:lnTo>
                <a:lnTo>
                  <a:pt x="7481887" y="334962"/>
                </a:lnTo>
                <a:lnTo>
                  <a:pt x="7499350" y="369887"/>
                </a:lnTo>
                <a:lnTo>
                  <a:pt x="7516812" y="409575"/>
                </a:lnTo>
                <a:lnTo>
                  <a:pt x="7532687" y="450850"/>
                </a:lnTo>
                <a:lnTo>
                  <a:pt x="7546975" y="496887"/>
                </a:lnTo>
                <a:lnTo>
                  <a:pt x="7558087" y="546100"/>
                </a:lnTo>
                <a:lnTo>
                  <a:pt x="7566025" y="606425"/>
                </a:lnTo>
                <a:lnTo>
                  <a:pt x="7569200" y="673100"/>
                </a:lnTo>
                <a:lnTo>
                  <a:pt x="7566025" y="744537"/>
                </a:lnTo>
                <a:lnTo>
                  <a:pt x="7558087" y="801687"/>
                </a:lnTo>
                <a:lnTo>
                  <a:pt x="7546975" y="854075"/>
                </a:lnTo>
                <a:lnTo>
                  <a:pt x="7532687" y="901700"/>
                </a:lnTo>
                <a:lnTo>
                  <a:pt x="7516812" y="942975"/>
                </a:lnTo>
                <a:lnTo>
                  <a:pt x="7497762" y="981075"/>
                </a:lnTo>
                <a:lnTo>
                  <a:pt x="7478712" y="1017587"/>
                </a:lnTo>
                <a:lnTo>
                  <a:pt x="7459662" y="1055687"/>
                </a:lnTo>
                <a:lnTo>
                  <a:pt x="7442200" y="1095375"/>
                </a:lnTo>
                <a:lnTo>
                  <a:pt x="7424737" y="1136650"/>
                </a:lnTo>
                <a:lnTo>
                  <a:pt x="7410450" y="1182687"/>
                </a:lnTo>
                <a:lnTo>
                  <a:pt x="7400925" y="1235075"/>
                </a:lnTo>
                <a:lnTo>
                  <a:pt x="7391400" y="1295400"/>
                </a:lnTo>
                <a:lnTo>
                  <a:pt x="7389812" y="1363662"/>
                </a:lnTo>
                <a:lnTo>
                  <a:pt x="7391400" y="1431925"/>
                </a:lnTo>
                <a:lnTo>
                  <a:pt x="7400925" y="1492250"/>
                </a:lnTo>
                <a:lnTo>
                  <a:pt x="7410450" y="1544637"/>
                </a:lnTo>
                <a:lnTo>
                  <a:pt x="7424737" y="1589087"/>
                </a:lnTo>
                <a:lnTo>
                  <a:pt x="7442200" y="1631950"/>
                </a:lnTo>
                <a:lnTo>
                  <a:pt x="7459662" y="1671637"/>
                </a:lnTo>
                <a:lnTo>
                  <a:pt x="7478712" y="1708150"/>
                </a:lnTo>
                <a:lnTo>
                  <a:pt x="7497762" y="1743075"/>
                </a:lnTo>
                <a:lnTo>
                  <a:pt x="7516812" y="1782762"/>
                </a:lnTo>
                <a:lnTo>
                  <a:pt x="7532687" y="1824037"/>
                </a:lnTo>
                <a:lnTo>
                  <a:pt x="7546975" y="1870075"/>
                </a:lnTo>
                <a:lnTo>
                  <a:pt x="7558087" y="1922462"/>
                </a:lnTo>
                <a:lnTo>
                  <a:pt x="7566025" y="1982787"/>
                </a:lnTo>
                <a:lnTo>
                  <a:pt x="7569200" y="2051050"/>
                </a:lnTo>
                <a:lnTo>
                  <a:pt x="7566025" y="2119312"/>
                </a:lnTo>
                <a:lnTo>
                  <a:pt x="7558087" y="2179637"/>
                </a:lnTo>
                <a:lnTo>
                  <a:pt x="7546975" y="2232025"/>
                </a:lnTo>
                <a:lnTo>
                  <a:pt x="7532687" y="2278062"/>
                </a:lnTo>
                <a:lnTo>
                  <a:pt x="7516812" y="2319337"/>
                </a:lnTo>
                <a:lnTo>
                  <a:pt x="7497762" y="2359025"/>
                </a:lnTo>
                <a:lnTo>
                  <a:pt x="7478712" y="2395537"/>
                </a:lnTo>
                <a:lnTo>
                  <a:pt x="7459662" y="2433637"/>
                </a:lnTo>
                <a:lnTo>
                  <a:pt x="7442200" y="2471737"/>
                </a:lnTo>
                <a:lnTo>
                  <a:pt x="7424737" y="2513012"/>
                </a:lnTo>
                <a:lnTo>
                  <a:pt x="7410450" y="2560637"/>
                </a:lnTo>
                <a:lnTo>
                  <a:pt x="7400925" y="2613025"/>
                </a:lnTo>
                <a:lnTo>
                  <a:pt x="7391400" y="2671762"/>
                </a:lnTo>
                <a:lnTo>
                  <a:pt x="7389812" y="2741612"/>
                </a:lnTo>
                <a:lnTo>
                  <a:pt x="7391400" y="2809875"/>
                </a:lnTo>
                <a:lnTo>
                  <a:pt x="7400925" y="2868612"/>
                </a:lnTo>
                <a:lnTo>
                  <a:pt x="7410450" y="2922587"/>
                </a:lnTo>
                <a:lnTo>
                  <a:pt x="7424737" y="2967037"/>
                </a:lnTo>
                <a:lnTo>
                  <a:pt x="7442200" y="3009900"/>
                </a:lnTo>
                <a:lnTo>
                  <a:pt x="7459662" y="3046412"/>
                </a:lnTo>
                <a:lnTo>
                  <a:pt x="7478712" y="3084512"/>
                </a:lnTo>
                <a:lnTo>
                  <a:pt x="7497762" y="3121025"/>
                </a:lnTo>
                <a:lnTo>
                  <a:pt x="7516812" y="3160712"/>
                </a:lnTo>
                <a:lnTo>
                  <a:pt x="7532687" y="3201987"/>
                </a:lnTo>
                <a:lnTo>
                  <a:pt x="7546975" y="3248025"/>
                </a:lnTo>
                <a:lnTo>
                  <a:pt x="7558087" y="3300412"/>
                </a:lnTo>
                <a:lnTo>
                  <a:pt x="7566025" y="3360737"/>
                </a:lnTo>
                <a:lnTo>
                  <a:pt x="7569200" y="3427412"/>
                </a:lnTo>
                <a:lnTo>
                  <a:pt x="7566025" y="3497262"/>
                </a:lnTo>
                <a:lnTo>
                  <a:pt x="7558087" y="3557587"/>
                </a:lnTo>
                <a:lnTo>
                  <a:pt x="7546975" y="3609975"/>
                </a:lnTo>
                <a:lnTo>
                  <a:pt x="7532687" y="3656012"/>
                </a:lnTo>
                <a:lnTo>
                  <a:pt x="7516812" y="3697287"/>
                </a:lnTo>
                <a:lnTo>
                  <a:pt x="7497762" y="3736975"/>
                </a:lnTo>
                <a:lnTo>
                  <a:pt x="7459662" y="3811587"/>
                </a:lnTo>
                <a:lnTo>
                  <a:pt x="7442200" y="3848100"/>
                </a:lnTo>
                <a:lnTo>
                  <a:pt x="7424737" y="3890962"/>
                </a:lnTo>
                <a:lnTo>
                  <a:pt x="7410450" y="3935412"/>
                </a:lnTo>
                <a:lnTo>
                  <a:pt x="7400925" y="3987800"/>
                </a:lnTo>
                <a:lnTo>
                  <a:pt x="7391400" y="4048125"/>
                </a:lnTo>
                <a:lnTo>
                  <a:pt x="7389812" y="4116387"/>
                </a:lnTo>
                <a:lnTo>
                  <a:pt x="7391400" y="4186237"/>
                </a:lnTo>
                <a:lnTo>
                  <a:pt x="7400925" y="4244975"/>
                </a:lnTo>
                <a:lnTo>
                  <a:pt x="7410450" y="4297362"/>
                </a:lnTo>
                <a:lnTo>
                  <a:pt x="7424737" y="4343400"/>
                </a:lnTo>
                <a:lnTo>
                  <a:pt x="7442200" y="4386262"/>
                </a:lnTo>
                <a:lnTo>
                  <a:pt x="7459662" y="4424362"/>
                </a:lnTo>
                <a:lnTo>
                  <a:pt x="7497762" y="4498975"/>
                </a:lnTo>
                <a:lnTo>
                  <a:pt x="7516812" y="4537075"/>
                </a:lnTo>
                <a:lnTo>
                  <a:pt x="7532687" y="4579937"/>
                </a:lnTo>
                <a:lnTo>
                  <a:pt x="7546975" y="4625975"/>
                </a:lnTo>
                <a:lnTo>
                  <a:pt x="7558087" y="4678362"/>
                </a:lnTo>
                <a:lnTo>
                  <a:pt x="7566025" y="4738687"/>
                </a:lnTo>
                <a:lnTo>
                  <a:pt x="7569200" y="4806950"/>
                </a:lnTo>
                <a:lnTo>
                  <a:pt x="7566025" y="4875212"/>
                </a:lnTo>
                <a:lnTo>
                  <a:pt x="7558087" y="4935537"/>
                </a:lnTo>
                <a:lnTo>
                  <a:pt x="7546975" y="4987925"/>
                </a:lnTo>
                <a:lnTo>
                  <a:pt x="7532687" y="5033962"/>
                </a:lnTo>
                <a:lnTo>
                  <a:pt x="7516812" y="5075237"/>
                </a:lnTo>
                <a:lnTo>
                  <a:pt x="7497762" y="5114925"/>
                </a:lnTo>
                <a:lnTo>
                  <a:pt x="7478712" y="5149850"/>
                </a:lnTo>
                <a:lnTo>
                  <a:pt x="7459662" y="5186362"/>
                </a:lnTo>
                <a:lnTo>
                  <a:pt x="7442200" y="5226050"/>
                </a:lnTo>
                <a:lnTo>
                  <a:pt x="7424737" y="5268912"/>
                </a:lnTo>
                <a:lnTo>
                  <a:pt x="7410450" y="5313362"/>
                </a:lnTo>
                <a:lnTo>
                  <a:pt x="7400925" y="5365750"/>
                </a:lnTo>
                <a:lnTo>
                  <a:pt x="7391400" y="5426075"/>
                </a:lnTo>
                <a:lnTo>
                  <a:pt x="7389812" y="5494337"/>
                </a:lnTo>
                <a:lnTo>
                  <a:pt x="7391400" y="5562600"/>
                </a:lnTo>
                <a:lnTo>
                  <a:pt x="7400925" y="5622925"/>
                </a:lnTo>
                <a:lnTo>
                  <a:pt x="7410450" y="5675312"/>
                </a:lnTo>
                <a:lnTo>
                  <a:pt x="7424737" y="5721350"/>
                </a:lnTo>
                <a:lnTo>
                  <a:pt x="7442200" y="5762625"/>
                </a:lnTo>
                <a:lnTo>
                  <a:pt x="7459662" y="5802312"/>
                </a:lnTo>
                <a:lnTo>
                  <a:pt x="7478712" y="5840412"/>
                </a:lnTo>
                <a:lnTo>
                  <a:pt x="7497762" y="5876925"/>
                </a:lnTo>
                <a:lnTo>
                  <a:pt x="7516812" y="5915025"/>
                </a:lnTo>
                <a:lnTo>
                  <a:pt x="7532687" y="5956300"/>
                </a:lnTo>
                <a:lnTo>
                  <a:pt x="7546975" y="6003925"/>
                </a:lnTo>
                <a:lnTo>
                  <a:pt x="7558087" y="6056312"/>
                </a:lnTo>
                <a:lnTo>
                  <a:pt x="7566025" y="6113462"/>
                </a:lnTo>
                <a:lnTo>
                  <a:pt x="7569200" y="6183312"/>
                </a:lnTo>
                <a:lnTo>
                  <a:pt x="7566025" y="6251575"/>
                </a:lnTo>
                <a:lnTo>
                  <a:pt x="7558087" y="6311900"/>
                </a:lnTo>
                <a:lnTo>
                  <a:pt x="7546975" y="6361112"/>
                </a:lnTo>
                <a:lnTo>
                  <a:pt x="7532687" y="6407150"/>
                </a:lnTo>
                <a:lnTo>
                  <a:pt x="7516812" y="6448425"/>
                </a:lnTo>
                <a:lnTo>
                  <a:pt x="7499350" y="6488112"/>
                </a:lnTo>
                <a:lnTo>
                  <a:pt x="7481887" y="6523037"/>
                </a:lnTo>
                <a:lnTo>
                  <a:pt x="7462837" y="6561137"/>
                </a:lnTo>
                <a:lnTo>
                  <a:pt x="7443787" y="6597650"/>
                </a:lnTo>
                <a:lnTo>
                  <a:pt x="7427912" y="6640512"/>
                </a:lnTo>
                <a:lnTo>
                  <a:pt x="7412037" y="6683375"/>
                </a:lnTo>
                <a:lnTo>
                  <a:pt x="7402512" y="6735762"/>
                </a:lnTo>
                <a:lnTo>
                  <a:pt x="7394575" y="6791325"/>
                </a:lnTo>
                <a:lnTo>
                  <a:pt x="7389812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1407E-58BA-42B8-A290-5BBBBC82E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382385"/>
            <a:ext cx="6015897" cy="1492132"/>
          </a:xfrm>
        </p:spPr>
        <p:txBody>
          <a:bodyPr>
            <a:normAutofit/>
          </a:bodyPr>
          <a:lstStyle/>
          <a:p>
            <a:r>
              <a:rPr lang="en-GB" dirty="0"/>
              <a:t>practicalities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50C5101-CD9E-4E96-A827-ACA768C31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8E621-6781-4E50-A7D5-E51B9E855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051" y="1714505"/>
            <a:ext cx="6015897" cy="4610099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When? – spring or summer</a:t>
            </a:r>
          </a:p>
          <a:p>
            <a:r>
              <a:rPr lang="en-GB" sz="3200" dirty="0"/>
              <a:t>Accommodation? – monasteries, hospitals, hostels</a:t>
            </a:r>
          </a:p>
          <a:p>
            <a:r>
              <a:rPr lang="en-GB" sz="3200" dirty="0"/>
              <a:t>Amenities? – guides, food and drink, souvenirs</a:t>
            </a:r>
          </a:p>
          <a:p>
            <a:r>
              <a:rPr lang="en-GB" sz="3200" dirty="0"/>
              <a:t>Dangers? – robbers, bad weather, animals</a:t>
            </a:r>
          </a:p>
          <a:p>
            <a:r>
              <a:rPr lang="en-GB" sz="3200" dirty="0"/>
              <a:t>Language barrier? – phrase books and interpreters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6764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E402393-0CD9-4C74-906C-74AC06E1D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005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38C119-1C4B-4FCB-8B9E-5F07A061D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755" y="804335"/>
            <a:ext cx="6574899" cy="191751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Pilgrim badges and tokens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05BC6-E818-4950-9D75-438579655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9754" y="2871982"/>
            <a:ext cx="6574895" cy="3181684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Need something to take home as reminder of the trip of a lifetime</a:t>
            </a:r>
          </a:p>
          <a:p>
            <a:r>
              <a:rPr lang="en-GB" dirty="0">
                <a:solidFill>
                  <a:schemeClr val="tx1"/>
                </a:solidFill>
              </a:rPr>
              <a:t>Flask or ampule of oil or water</a:t>
            </a:r>
          </a:p>
          <a:p>
            <a:r>
              <a:rPr lang="en-GB" dirty="0">
                <a:solidFill>
                  <a:schemeClr val="tx1"/>
                </a:solidFill>
              </a:rPr>
              <a:t>Palm leaf</a:t>
            </a:r>
          </a:p>
          <a:p>
            <a:r>
              <a:rPr lang="en-GB" dirty="0">
                <a:solidFill>
                  <a:schemeClr val="tx1"/>
                </a:solidFill>
              </a:rPr>
              <a:t>Scallop shell</a:t>
            </a:r>
          </a:p>
          <a:p>
            <a:r>
              <a:rPr lang="en-GB" dirty="0">
                <a:solidFill>
                  <a:schemeClr val="tx1"/>
                </a:solidFill>
              </a:rPr>
              <a:t>Tin or leaden badge</a:t>
            </a:r>
          </a:p>
          <a:p>
            <a:r>
              <a:rPr lang="en-GB" dirty="0">
                <a:solidFill>
                  <a:schemeClr val="tx1"/>
                </a:solidFill>
              </a:rPr>
              <a:t>Wax trinket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C4F1A0C-BD28-4977-9745-E2A4FB752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9668" y="0"/>
            <a:ext cx="4232332" cy="3701000"/>
          </a:xfrm>
          <a:custGeom>
            <a:avLst/>
            <a:gdLst>
              <a:gd name="connsiteX0" fmla="*/ 319701 w 4232332"/>
              <a:gd name="connsiteY0" fmla="*/ 0 h 3701000"/>
              <a:gd name="connsiteX1" fmla="*/ 4232332 w 4232332"/>
              <a:gd name="connsiteY1" fmla="*/ 0 h 3701000"/>
              <a:gd name="connsiteX2" fmla="*/ 4232332 w 4232332"/>
              <a:gd name="connsiteY2" fmla="*/ 3034486 h 3701000"/>
              <a:gd name="connsiteX3" fmla="*/ 4230268 w 4232332"/>
              <a:gd name="connsiteY3" fmla="*/ 3035198 h 3701000"/>
              <a:gd name="connsiteX4" fmla="*/ 4185051 w 4232332"/>
              <a:gd name="connsiteY4" fmla="*/ 3049231 h 3701000"/>
              <a:gd name="connsiteX5" fmla="*/ 4136714 w 4232332"/>
              <a:gd name="connsiteY5" fmla="*/ 3061706 h 3701000"/>
              <a:gd name="connsiteX6" fmla="*/ 4089935 w 4232332"/>
              <a:gd name="connsiteY6" fmla="*/ 3074180 h 3701000"/>
              <a:gd name="connsiteX7" fmla="*/ 4043158 w 4232332"/>
              <a:gd name="connsiteY7" fmla="*/ 3088214 h 3701000"/>
              <a:gd name="connsiteX8" fmla="*/ 3997940 w 4232332"/>
              <a:gd name="connsiteY8" fmla="*/ 3103806 h 3701000"/>
              <a:gd name="connsiteX9" fmla="*/ 3955840 w 4232332"/>
              <a:gd name="connsiteY9" fmla="*/ 3122518 h 3701000"/>
              <a:gd name="connsiteX10" fmla="*/ 3916860 w 4232332"/>
              <a:gd name="connsiteY10" fmla="*/ 3144346 h 3701000"/>
              <a:gd name="connsiteX11" fmla="*/ 3882555 w 4232332"/>
              <a:gd name="connsiteY11" fmla="*/ 3172413 h 3701000"/>
              <a:gd name="connsiteX12" fmla="*/ 3846692 w 4232332"/>
              <a:gd name="connsiteY12" fmla="*/ 3203599 h 3701000"/>
              <a:gd name="connsiteX13" fmla="*/ 3815506 w 4232332"/>
              <a:gd name="connsiteY13" fmla="*/ 3239461 h 3701000"/>
              <a:gd name="connsiteX14" fmla="*/ 3785881 w 4232332"/>
              <a:gd name="connsiteY14" fmla="*/ 3276884 h 3701000"/>
              <a:gd name="connsiteX15" fmla="*/ 3756254 w 4232332"/>
              <a:gd name="connsiteY15" fmla="*/ 3315864 h 3701000"/>
              <a:gd name="connsiteX16" fmla="*/ 3726629 w 4232332"/>
              <a:gd name="connsiteY16" fmla="*/ 3354846 h 3701000"/>
              <a:gd name="connsiteX17" fmla="*/ 3697003 w 4232332"/>
              <a:gd name="connsiteY17" fmla="*/ 3392268 h 3701000"/>
              <a:gd name="connsiteX18" fmla="*/ 3664258 w 4232332"/>
              <a:gd name="connsiteY18" fmla="*/ 3428131 h 3701000"/>
              <a:gd name="connsiteX19" fmla="*/ 3631513 w 4232332"/>
              <a:gd name="connsiteY19" fmla="*/ 3459315 h 3701000"/>
              <a:gd name="connsiteX20" fmla="*/ 3594093 w 4232332"/>
              <a:gd name="connsiteY20" fmla="*/ 3485823 h 3701000"/>
              <a:gd name="connsiteX21" fmla="*/ 3555111 w 4232332"/>
              <a:gd name="connsiteY21" fmla="*/ 3506094 h 3701000"/>
              <a:gd name="connsiteX22" fmla="*/ 3508332 w 4232332"/>
              <a:gd name="connsiteY22" fmla="*/ 3520128 h 3701000"/>
              <a:gd name="connsiteX23" fmla="*/ 3459994 w 4232332"/>
              <a:gd name="connsiteY23" fmla="*/ 3526365 h 3701000"/>
              <a:gd name="connsiteX24" fmla="*/ 3410100 w 4232332"/>
              <a:gd name="connsiteY24" fmla="*/ 3527923 h 3701000"/>
              <a:gd name="connsiteX25" fmla="*/ 3357084 w 4232332"/>
              <a:gd name="connsiteY25" fmla="*/ 3523245 h 3701000"/>
              <a:gd name="connsiteX26" fmla="*/ 3304070 w 4232332"/>
              <a:gd name="connsiteY26" fmla="*/ 3517009 h 3701000"/>
              <a:gd name="connsiteX27" fmla="*/ 3251054 w 4232332"/>
              <a:gd name="connsiteY27" fmla="*/ 3509211 h 3701000"/>
              <a:gd name="connsiteX28" fmla="*/ 3198040 w 4232332"/>
              <a:gd name="connsiteY28" fmla="*/ 3502976 h 3701000"/>
              <a:gd name="connsiteX29" fmla="*/ 3145024 w 4232332"/>
              <a:gd name="connsiteY29" fmla="*/ 3499857 h 3701000"/>
              <a:gd name="connsiteX30" fmla="*/ 3093569 w 4232332"/>
              <a:gd name="connsiteY30" fmla="*/ 3499857 h 3701000"/>
              <a:gd name="connsiteX31" fmla="*/ 3045233 w 4232332"/>
              <a:gd name="connsiteY31" fmla="*/ 3506094 h 3701000"/>
              <a:gd name="connsiteX32" fmla="*/ 2995337 w 4232332"/>
              <a:gd name="connsiteY32" fmla="*/ 3518569 h 3701000"/>
              <a:gd name="connsiteX33" fmla="*/ 2950118 w 4232332"/>
              <a:gd name="connsiteY33" fmla="*/ 3537278 h 3701000"/>
              <a:gd name="connsiteX34" fmla="*/ 2903340 w 4232332"/>
              <a:gd name="connsiteY34" fmla="*/ 3562227 h 3701000"/>
              <a:gd name="connsiteX35" fmla="*/ 2856564 w 4232332"/>
              <a:gd name="connsiteY35" fmla="*/ 3587176 h 3701000"/>
              <a:gd name="connsiteX36" fmla="*/ 2809785 w 4232332"/>
              <a:gd name="connsiteY36" fmla="*/ 3615241 h 3701000"/>
              <a:gd name="connsiteX37" fmla="*/ 2764565 w 4232332"/>
              <a:gd name="connsiteY37" fmla="*/ 3641749 h 3701000"/>
              <a:gd name="connsiteX38" fmla="*/ 2716230 w 4232332"/>
              <a:gd name="connsiteY38" fmla="*/ 3665138 h 3701000"/>
              <a:gd name="connsiteX39" fmla="*/ 2669451 w 4232332"/>
              <a:gd name="connsiteY39" fmla="*/ 3683850 h 3701000"/>
              <a:gd name="connsiteX40" fmla="*/ 2621114 w 4232332"/>
              <a:gd name="connsiteY40" fmla="*/ 3696324 h 3701000"/>
              <a:gd name="connsiteX41" fmla="*/ 2571219 w 4232332"/>
              <a:gd name="connsiteY41" fmla="*/ 3701000 h 3701000"/>
              <a:gd name="connsiteX42" fmla="*/ 2521322 w 4232332"/>
              <a:gd name="connsiteY42" fmla="*/ 3696324 h 3701000"/>
              <a:gd name="connsiteX43" fmla="*/ 2472985 w 4232332"/>
              <a:gd name="connsiteY43" fmla="*/ 3683850 h 3701000"/>
              <a:gd name="connsiteX44" fmla="*/ 2426209 w 4232332"/>
              <a:gd name="connsiteY44" fmla="*/ 3665138 h 3701000"/>
              <a:gd name="connsiteX45" fmla="*/ 2377871 w 4232332"/>
              <a:gd name="connsiteY45" fmla="*/ 3641749 h 3701000"/>
              <a:gd name="connsiteX46" fmla="*/ 2332651 w 4232332"/>
              <a:gd name="connsiteY46" fmla="*/ 3615241 h 3701000"/>
              <a:gd name="connsiteX47" fmla="*/ 2285874 w 4232332"/>
              <a:gd name="connsiteY47" fmla="*/ 3587176 h 3701000"/>
              <a:gd name="connsiteX48" fmla="*/ 2239096 w 4232332"/>
              <a:gd name="connsiteY48" fmla="*/ 3562227 h 3701000"/>
              <a:gd name="connsiteX49" fmla="*/ 2192319 w 4232332"/>
              <a:gd name="connsiteY49" fmla="*/ 3537278 h 3701000"/>
              <a:gd name="connsiteX50" fmla="*/ 2145542 w 4232332"/>
              <a:gd name="connsiteY50" fmla="*/ 3518569 h 3701000"/>
              <a:gd name="connsiteX51" fmla="*/ 2097204 w 4232332"/>
              <a:gd name="connsiteY51" fmla="*/ 3506094 h 3701000"/>
              <a:gd name="connsiteX52" fmla="*/ 2048867 w 4232332"/>
              <a:gd name="connsiteY52" fmla="*/ 3499857 h 3701000"/>
              <a:gd name="connsiteX53" fmla="*/ 1997410 w 4232332"/>
              <a:gd name="connsiteY53" fmla="*/ 3499857 h 3701000"/>
              <a:gd name="connsiteX54" fmla="*/ 1944396 w 4232332"/>
              <a:gd name="connsiteY54" fmla="*/ 3502976 h 3701000"/>
              <a:gd name="connsiteX55" fmla="*/ 1891382 w 4232332"/>
              <a:gd name="connsiteY55" fmla="*/ 3509211 h 3701000"/>
              <a:gd name="connsiteX56" fmla="*/ 1838366 w 4232332"/>
              <a:gd name="connsiteY56" fmla="*/ 3517009 h 3701000"/>
              <a:gd name="connsiteX57" fmla="*/ 1785350 w 4232332"/>
              <a:gd name="connsiteY57" fmla="*/ 3523245 h 3701000"/>
              <a:gd name="connsiteX58" fmla="*/ 1732336 w 4232332"/>
              <a:gd name="connsiteY58" fmla="*/ 3527923 h 3701000"/>
              <a:gd name="connsiteX59" fmla="*/ 1682442 w 4232332"/>
              <a:gd name="connsiteY59" fmla="*/ 3526365 h 3701000"/>
              <a:gd name="connsiteX60" fmla="*/ 1634105 w 4232332"/>
              <a:gd name="connsiteY60" fmla="*/ 3520128 h 3701000"/>
              <a:gd name="connsiteX61" fmla="*/ 1587326 w 4232332"/>
              <a:gd name="connsiteY61" fmla="*/ 3506094 h 3701000"/>
              <a:gd name="connsiteX62" fmla="*/ 1548345 w 4232332"/>
              <a:gd name="connsiteY62" fmla="*/ 3485823 h 3701000"/>
              <a:gd name="connsiteX63" fmla="*/ 1510922 w 4232332"/>
              <a:gd name="connsiteY63" fmla="*/ 3459315 h 3701000"/>
              <a:gd name="connsiteX64" fmla="*/ 1478179 w 4232332"/>
              <a:gd name="connsiteY64" fmla="*/ 3428131 h 3701000"/>
              <a:gd name="connsiteX65" fmla="*/ 1445433 w 4232332"/>
              <a:gd name="connsiteY65" fmla="*/ 3392268 h 3701000"/>
              <a:gd name="connsiteX66" fmla="*/ 1415807 w 4232332"/>
              <a:gd name="connsiteY66" fmla="*/ 3354846 h 3701000"/>
              <a:gd name="connsiteX67" fmla="*/ 1386182 w 4232332"/>
              <a:gd name="connsiteY67" fmla="*/ 3315864 h 3701000"/>
              <a:gd name="connsiteX68" fmla="*/ 1356556 w 4232332"/>
              <a:gd name="connsiteY68" fmla="*/ 3276884 h 3701000"/>
              <a:gd name="connsiteX69" fmla="*/ 1326930 w 4232332"/>
              <a:gd name="connsiteY69" fmla="*/ 3239461 h 3701000"/>
              <a:gd name="connsiteX70" fmla="*/ 1295744 w 4232332"/>
              <a:gd name="connsiteY70" fmla="*/ 3203599 h 3701000"/>
              <a:gd name="connsiteX71" fmla="*/ 1259881 w 4232332"/>
              <a:gd name="connsiteY71" fmla="*/ 3172413 h 3701000"/>
              <a:gd name="connsiteX72" fmla="*/ 1225577 w 4232332"/>
              <a:gd name="connsiteY72" fmla="*/ 3144346 h 3701000"/>
              <a:gd name="connsiteX73" fmla="*/ 1186596 w 4232332"/>
              <a:gd name="connsiteY73" fmla="*/ 3122518 h 3701000"/>
              <a:gd name="connsiteX74" fmla="*/ 1144496 w 4232332"/>
              <a:gd name="connsiteY74" fmla="*/ 3103806 h 3701000"/>
              <a:gd name="connsiteX75" fmla="*/ 1099278 w 4232332"/>
              <a:gd name="connsiteY75" fmla="*/ 3088214 h 3701000"/>
              <a:gd name="connsiteX76" fmla="*/ 1052499 w 4232332"/>
              <a:gd name="connsiteY76" fmla="*/ 3074180 h 3701000"/>
              <a:gd name="connsiteX77" fmla="*/ 1005723 w 4232332"/>
              <a:gd name="connsiteY77" fmla="*/ 3061706 h 3701000"/>
              <a:gd name="connsiteX78" fmla="*/ 957386 w 4232332"/>
              <a:gd name="connsiteY78" fmla="*/ 3049231 h 3701000"/>
              <a:gd name="connsiteX79" fmla="*/ 912167 w 4232332"/>
              <a:gd name="connsiteY79" fmla="*/ 3035198 h 3701000"/>
              <a:gd name="connsiteX80" fmla="*/ 866948 w 4232332"/>
              <a:gd name="connsiteY80" fmla="*/ 3019606 h 3701000"/>
              <a:gd name="connsiteX81" fmla="*/ 824850 w 4232332"/>
              <a:gd name="connsiteY81" fmla="*/ 3000894 h 3701000"/>
              <a:gd name="connsiteX82" fmla="*/ 787426 w 4232332"/>
              <a:gd name="connsiteY82" fmla="*/ 2977505 h 3701000"/>
              <a:gd name="connsiteX83" fmla="*/ 753122 w 4232332"/>
              <a:gd name="connsiteY83" fmla="*/ 2949439 h 3701000"/>
              <a:gd name="connsiteX84" fmla="*/ 725057 w 4232332"/>
              <a:gd name="connsiteY84" fmla="*/ 2915136 h 3701000"/>
              <a:gd name="connsiteX85" fmla="*/ 701668 w 4232332"/>
              <a:gd name="connsiteY85" fmla="*/ 2877713 h 3701000"/>
              <a:gd name="connsiteX86" fmla="*/ 682956 w 4232332"/>
              <a:gd name="connsiteY86" fmla="*/ 2835613 h 3701000"/>
              <a:gd name="connsiteX87" fmla="*/ 667364 w 4232332"/>
              <a:gd name="connsiteY87" fmla="*/ 2790396 h 3701000"/>
              <a:gd name="connsiteX88" fmla="*/ 653331 w 4232332"/>
              <a:gd name="connsiteY88" fmla="*/ 2745177 h 3701000"/>
              <a:gd name="connsiteX89" fmla="*/ 640857 w 4232332"/>
              <a:gd name="connsiteY89" fmla="*/ 2696840 h 3701000"/>
              <a:gd name="connsiteX90" fmla="*/ 628382 w 4232332"/>
              <a:gd name="connsiteY90" fmla="*/ 2650063 h 3701000"/>
              <a:gd name="connsiteX91" fmla="*/ 614349 w 4232332"/>
              <a:gd name="connsiteY91" fmla="*/ 2603285 h 3701000"/>
              <a:gd name="connsiteX92" fmla="*/ 598756 w 4232332"/>
              <a:gd name="connsiteY92" fmla="*/ 2558065 h 3701000"/>
              <a:gd name="connsiteX93" fmla="*/ 580044 w 4232332"/>
              <a:gd name="connsiteY93" fmla="*/ 2515965 h 3701000"/>
              <a:gd name="connsiteX94" fmla="*/ 558214 w 4232332"/>
              <a:gd name="connsiteY94" fmla="*/ 2476984 h 3701000"/>
              <a:gd name="connsiteX95" fmla="*/ 530150 w 4232332"/>
              <a:gd name="connsiteY95" fmla="*/ 2442681 h 3701000"/>
              <a:gd name="connsiteX96" fmla="*/ 498963 w 4232332"/>
              <a:gd name="connsiteY96" fmla="*/ 2406817 h 3701000"/>
              <a:gd name="connsiteX97" fmla="*/ 463101 w 4232332"/>
              <a:gd name="connsiteY97" fmla="*/ 2375633 h 3701000"/>
              <a:gd name="connsiteX98" fmla="*/ 424118 w 4232332"/>
              <a:gd name="connsiteY98" fmla="*/ 2346007 h 3701000"/>
              <a:gd name="connsiteX99" fmla="*/ 385138 w 4232332"/>
              <a:gd name="connsiteY99" fmla="*/ 2316382 h 3701000"/>
              <a:gd name="connsiteX100" fmla="*/ 346157 w 4232332"/>
              <a:gd name="connsiteY100" fmla="*/ 2286756 h 3701000"/>
              <a:gd name="connsiteX101" fmla="*/ 308733 w 4232332"/>
              <a:gd name="connsiteY101" fmla="*/ 2257129 h 3701000"/>
              <a:gd name="connsiteX102" fmla="*/ 272871 w 4232332"/>
              <a:gd name="connsiteY102" fmla="*/ 2224386 h 3701000"/>
              <a:gd name="connsiteX103" fmla="*/ 241686 w 4232332"/>
              <a:gd name="connsiteY103" fmla="*/ 2191641 h 3701000"/>
              <a:gd name="connsiteX104" fmla="*/ 215179 w 4232332"/>
              <a:gd name="connsiteY104" fmla="*/ 2154219 h 3701000"/>
              <a:gd name="connsiteX105" fmla="*/ 194909 w 4232332"/>
              <a:gd name="connsiteY105" fmla="*/ 2115238 h 3701000"/>
              <a:gd name="connsiteX106" fmla="*/ 180876 w 4232332"/>
              <a:gd name="connsiteY106" fmla="*/ 2068461 h 3701000"/>
              <a:gd name="connsiteX107" fmla="*/ 174638 w 4232332"/>
              <a:gd name="connsiteY107" fmla="*/ 2020123 h 3701000"/>
              <a:gd name="connsiteX108" fmla="*/ 173078 w 4232332"/>
              <a:gd name="connsiteY108" fmla="*/ 1970225 h 3701000"/>
              <a:gd name="connsiteX109" fmla="*/ 177756 w 4232332"/>
              <a:gd name="connsiteY109" fmla="*/ 1917211 h 3701000"/>
              <a:gd name="connsiteX110" fmla="*/ 183993 w 4232332"/>
              <a:gd name="connsiteY110" fmla="*/ 1864197 h 3701000"/>
              <a:gd name="connsiteX111" fmla="*/ 191789 w 4232332"/>
              <a:gd name="connsiteY111" fmla="*/ 1811182 h 3701000"/>
              <a:gd name="connsiteX112" fmla="*/ 198027 w 4232332"/>
              <a:gd name="connsiteY112" fmla="*/ 1758167 h 3701000"/>
              <a:gd name="connsiteX113" fmla="*/ 201146 w 4232332"/>
              <a:gd name="connsiteY113" fmla="*/ 1705153 h 3701000"/>
              <a:gd name="connsiteX114" fmla="*/ 201146 w 4232332"/>
              <a:gd name="connsiteY114" fmla="*/ 1653697 h 3701000"/>
              <a:gd name="connsiteX115" fmla="*/ 194909 w 4232332"/>
              <a:gd name="connsiteY115" fmla="*/ 1605362 h 3701000"/>
              <a:gd name="connsiteX116" fmla="*/ 182434 w 4232332"/>
              <a:gd name="connsiteY116" fmla="*/ 1557024 h 3701000"/>
              <a:gd name="connsiteX117" fmla="*/ 163723 w 4232332"/>
              <a:gd name="connsiteY117" fmla="*/ 1511804 h 3701000"/>
              <a:gd name="connsiteX118" fmla="*/ 140335 w 4232332"/>
              <a:gd name="connsiteY118" fmla="*/ 1465027 h 3701000"/>
              <a:gd name="connsiteX119" fmla="*/ 113826 w 4232332"/>
              <a:gd name="connsiteY119" fmla="*/ 1418251 h 3701000"/>
              <a:gd name="connsiteX120" fmla="*/ 85761 w 4232332"/>
              <a:gd name="connsiteY120" fmla="*/ 1371472 h 3701000"/>
              <a:gd name="connsiteX121" fmla="*/ 59253 w 4232332"/>
              <a:gd name="connsiteY121" fmla="*/ 1326252 h 3701000"/>
              <a:gd name="connsiteX122" fmla="*/ 35863 w 4232332"/>
              <a:gd name="connsiteY122" fmla="*/ 1277917 h 3701000"/>
              <a:gd name="connsiteX123" fmla="*/ 17153 w 4232332"/>
              <a:gd name="connsiteY123" fmla="*/ 1231139 h 3701000"/>
              <a:gd name="connsiteX124" fmla="*/ 4679 w 4232332"/>
              <a:gd name="connsiteY124" fmla="*/ 1182801 h 3701000"/>
              <a:gd name="connsiteX125" fmla="*/ 0 w 4232332"/>
              <a:gd name="connsiteY125" fmla="*/ 1132905 h 3701000"/>
              <a:gd name="connsiteX126" fmla="*/ 4679 w 4232332"/>
              <a:gd name="connsiteY126" fmla="*/ 1083010 h 3701000"/>
              <a:gd name="connsiteX127" fmla="*/ 17153 w 4232332"/>
              <a:gd name="connsiteY127" fmla="*/ 1034673 h 3701000"/>
              <a:gd name="connsiteX128" fmla="*/ 35863 w 4232332"/>
              <a:gd name="connsiteY128" fmla="*/ 987895 h 3701000"/>
              <a:gd name="connsiteX129" fmla="*/ 59253 w 4232332"/>
              <a:gd name="connsiteY129" fmla="*/ 939559 h 3701000"/>
              <a:gd name="connsiteX130" fmla="*/ 85761 w 4232332"/>
              <a:gd name="connsiteY130" fmla="*/ 894339 h 3701000"/>
              <a:gd name="connsiteX131" fmla="*/ 113826 w 4232332"/>
              <a:gd name="connsiteY131" fmla="*/ 847563 h 3701000"/>
              <a:gd name="connsiteX132" fmla="*/ 140335 w 4232332"/>
              <a:gd name="connsiteY132" fmla="*/ 800784 h 3701000"/>
              <a:gd name="connsiteX133" fmla="*/ 163723 w 4232332"/>
              <a:gd name="connsiteY133" fmla="*/ 754007 h 3701000"/>
              <a:gd name="connsiteX134" fmla="*/ 182434 w 4232332"/>
              <a:gd name="connsiteY134" fmla="*/ 708787 h 3701000"/>
              <a:gd name="connsiteX135" fmla="*/ 194909 w 4232332"/>
              <a:gd name="connsiteY135" fmla="*/ 660451 h 3701000"/>
              <a:gd name="connsiteX136" fmla="*/ 201146 w 4232332"/>
              <a:gd name="connsiteY136" fmla="*/ 612115 h 3701000"/>
              <a:gd name="connsiteX137" fmla="*/ 201146 w 4232332"/>
              <a:gd name="connsiteY137" fmla="*/ 560659 h 3701000"/>
              <a:gd name="connsiteX138" fmla="*/ 198027 w 4232332"/>
              <a:gd name="connsiteY138" fmla="*/ 507644 h 3701000"/>
              <a:gd name="connsiteX139" fmla="*/ 191789 w 4232332"/>
              <a:gd name="connsiteY139" fmla="*/ 454630 h 3701000"/>
              <a:gd name="connsiteX140" fmla="*/ 183993 w 4232332"/>
              <a:gd name="connsiteY140" fmla="*/ 401614 h 3701000"/>
              <a:gd name="connsiteX141" fmla="*/ 177756 w 4232332"/>
              <a:gd name="connsiteY141" fmla="*/ 348600 h 3701000"/>
              <a:gd name="connsiteX142" fmla="*/ 173078 w 4232332"/>
              <a:gd name="connsiteY142" fmla="*/ 295586 h 3701000"/>
              <a:gd name="connsiteX143" fmla="*/ 174638 w 4232332"/>
              <a:gd name="connsiteY143" fmla="*/ 245689 h 3701000"/>
              <a:gd name="connsiteX144" fmla="*/ 180876 w 4232332"/>
              <a:gd name="connsiteY144" fmla="*/ 197353 h 3701000"/>
              <a:gd name="connsiteX145" fmla="*/ 194909 w 4232332"/>
              <a:gd name="connsiteY145" fmla="*/ 150574 h 3701000"/>
              <a:gd name="connsiteX146" fmla="*/ 215179 w 4232332"/>
              <a:gd name="connsiteY146" fmla="*/ 111594 h 3701000"/>
              <a:gd name="connsiteX147" fmla="*/ 241686 w 4232332"/>
              <a:gd name="connsiteY147" fmla="*/ 74171 h 3701000"/>
              <a:gd name="connsiteX148" fmla="*/ 272871 w 4232332"/>
              <a:gd name="connsiteY148" fmla="*/ 41427 h 3701000"/>
              <a:gd name="connsiteX149" fmla="*/ 308733 w 4232332"/>
              <a:gd name="connsiteY149" fmla="*/ 8683 h 370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</a:cxnLst>
            <a:rect l="l" t="t" r="r" b="b"/>
            <a:pathLst>
              <a:path w="4232332" h="3701000">
                <a:moveTo>
                  <a:pt x="319701" y="0"/>
                </a:moveTo>
                <a:lnTo>
                  <a:pt x="4232332" y="0"/>
                </a:lnTo>
                <a:lnTo>
                  <a:pt x="4232332" y="3034486"/>
                </a:lnTo>
                <a:lnTo>
                  <a:pt x="4230268" y="3035198"/>
                </a:lnTo>
                <a:lnTo>
                  <a:pt x="4185051" y="3049231"/>
                </a:lnTo>
                <a:lnTo>
                  <a:pt x="4136714" y="3061706"/>
                </a:lnTo>
                <a:lnTo>
                  <a:pt x="4089935" y="3074180"/>
                </a:lnTo>
                <a:lnTo>
                  <a:pt x="4043158" y="3088214"/>
                </a:lnTo>
                <a:lnTo>
                  <a:pt x="3997940" y="3103806"/>
                </a:lnTo>
                <a:lnTo>
                  <a:pt x="3955840" y="3122518"/>
                </a:lnTo>
                <a:lnTo>
                  <a:pt x="3916860" y="3144346"/>
                </a:lnTo>
                <a:lnTo>
                  <a:pt x="3882555" y="3172413"/>
                </a:lnTo>
                <a:lnTo>
                  <a:pt x="3846692" y="3203599"/>
                </a:lnTo>
                <a:lnTo>
                  <a:pt x="3815506" y="3239461"/>
                </a:lnTo>
                <a:lnTo>
                  <a:pt x="3785881" y="3276884"/>
                </a:lnTo>
                <a:lnTo>
                  <a:pt x="3756254" y="3315864"/>
                </a:lnTo>
                <a:lnTo>
                  <a:pt x="3726629" y="3354846"/>
                </a:lnTo>
                <a:lnTo>
                  <a:pt x="3697003" y="3392268"/>
                </a:lnTo>
                <a:lnTo>
                  <a:pt x="3664258" y="3428131"/>
                </a:lnTo>
                <a:lnTo>
                  <a:pt x="3631513" y="3459315"/>
                </a:lnTo>
                <a:lnTo>
                  <a:pt x="3594093" y="3485823"/>
                </a:lnTo>
                <a:lnTo>
                  <a:pt x="3555111" y="3506094"/>
                </a:lnTo>
                <a:lnTo>
                  <a:pt x="3508332" y="3520128"/>
                </a:lnTo>
                <a:lnTo>
                  <a:pt x="3459994" y="3526365"/>
                </a:lnTo>
                <a:lnTo>
                  <a:pt x="3410100" y="3527923"/>
                </a:lnTo>
                <a:lnTo>
                  <a:pt x="3357084" y="3523245"/>
                </a:lnTo>
                <a:lnTo>
                  <a:pt x="3304070" y="3517009"/>
                </a:lnTo>
                <a:lnTo>
                  <a:pt x="3251054" y="3509211"/>
                </a:lnTo>
                <a:lnTo>
                  <a:pt x="3198040" y="3502976"/>
                </a:lnTo>
                <a:lnTo>
                  <a:pt x="3145024" y="3499857"/>
                </a:lnTo>
                <a:lnTo>
                  <a:pt x="3093569" y="3499857"/>
                </a:lnTo>
                <a:lnTo>
                  <a:pt x="3045233" y="3506094"/>
                </a:lnTo>
                <a:lnTo>
                  <a:pt x="2995337" y="3518569"/>
                </a:lnTo>
                <a:lnTo>
                  <a:pt x="2950118" y="3537278"/>
                </a:lnTo>
                <a:lnTo>
                  <a:pt x="2903340" y="3562227"/>
                </a:lnTo>
                <a:lnTo>
                  <a:pt x="2856564" y="3587176"/>
                </a:lnTo>
                <a:lnTo>
                  <a:pt x="2809785" y="3615241"/>
                </a:lnTo>
                <a:lnTo>
                  <a:pt x="2764565" y="3641749"/>
                </a:lnTo>
                <a:lnTo>
                  <a:pt x="2716230" y="3665138"/>
                </a:lnTo>
                <a:lnTo>
                  <a:pt x="2669451" y="3683850"/>
                </a:lnTo>
                <a:lnTo>
                  <a:pt x="2621114" y="3696324"/>
                </a:lnTo>
                <a:lnTo>
                  <a:pt x="2571219" y="3701000"/>
                </a:lnTo>
                <a:lnTo>
                  <a:pt x="2521322" y="3696324"/>
                </a:lnTo>
                <a:lnTo>
                  <a:pt x="2472985" y="3683850"/>
                </a:lnTo>
                <a:lnTo>
                  <a:pt x="2426209" y="3665138"/>
                </a:lnTo>
                <a:lnTo>
                  <a:pt x="2377871" y="3641749"/>
                </a:lnTo>
                <a:lnTo>
                  <a:pt x="2332651" y="3615241"/>
                </a:lnTo>
                <a:lnTo>
                  <a:pt x="2285874" y="3587176"/>
                </a:lnTo>
                <a:lnTo>
                  <a:pt x="2239096" y="3562227"/>
                </a:lnTo>
                <a:lnTo>
                  <a:pt x="2192319" y="3537278"/>
                </a:lnTo>
                <a:lnTo>
                  <a:pt x="2145542" y="3518569"/>
                </a:lnTo>
                <a:lnTo>
                  <a:pt x="2097204" y="3506094"/>
                </a:lnTo>
                <a:lnTo>
                  <a:pt x="2048867" y="3499857"/>
                </a:lnTo>
                <a:lnTo>
                  <a:pt x="1997410" y="3499857"/>
                </a:lnTo>
                <a:lnTo>
                  <a:pt x="1944396" y="3502976"/>
                </a:lnTo>
                <a:lnTo>
                  <a:pt x="1891382" y="3509211"/>
                </a:lnTo>
                <a:lnTo>
                  <a:pt x="1838366" y="3517009"/>
                </a:lnTo>
                <a:lnTo>
                  <a:pt x="1785350" y="3523245"/>
                </a:lnTo>
                <a:lnTo>
                  <a:pt x="1732336" y="3527923"/>
                </a:lnTo>
                <a:lnTo>
                  <a:pt x="1682442" y="3526365"/>
                </a:lnTo>
                <a:lnTo>
                  <a:pt x="1634105" y="3520128"/>
                </a:lnTo>
                <a:lnTo>
                  <a:pt x="1587326" y="3506094"/>
                </a:lnTo>
                <a:lnTo>
                  <a:pt x="1548345" y="3485823"/>
                </a:lnTo>
                <a:lnTo>
                  <a:pt x="1510922" y="3459315"/>
                </a:lnTo>
                <a:lnTo>
                  <a:pt x="1478179" y="3428131"/>
                </a:lnTo>
                <a:lnTo>
                  <a:pt x="1445433" y="3392268"/>
                </a:lnTo>
                <a:lnTo>
                  <a:pt x="1415807" y="3354846"/>
                </a:lnTo>
                <a:lnTo>
                  <a:pt x="1386182" y="3315864"/>
                </a:lnTo>
                <a:lnTo>
                  <a:pt x="1356556" y="3276884"/>
                </a:lnTo>
                <a:lnTo>
                  <a:pt x="1326930" y="3239461"/>
                </a:lnTo>
                <a:lnTo>
                  <a:pt x="1295744" y="3203599"/>
                </a:lnTo>
                <a:lnTo>
                  <a:pt x="1259881" y="3172413"/>
                </a:lnTo>
                <a:lnTo>
                  <a:pt x="1225577" y="3144346"/>
                </a:lnTo>
                <a:lnTo>
                  <a:pt x="1186596" y="3122518"/>
                </a:lnTo>
                <a:lnTo>
                  <a:pt x="1144496" y="3103806"/>
                </a:lnTo>
                <a:lnTo>
                  <a:pt x="1099278" y="3088214"/>
                </a:lnTo>
                <a:lnTo>
                  <a:pt x="1052499" y="3074180"/>
                </a:lnTo>
                <a:lnTo>
                  <a:pt x="1005723" y="3061706"/>
                </a:lnTo>
                <a:lnTo>
                  <a:pt x="957386" y="3049231"/>
                </a:lnTo>
                <a:lnTo>
                  <a:pt x="912167" y="3035198"/>
                </a:lnTo>
                <a:lnTo>
                  <a:pt x="866948" y="3019606"/>
                </a:lnTo>
                <a:lnTo>
                  <a:pt x="824850" y="3000894"/>
                </a:lnTo>
                <a:lnTo>
                  <a:pt x="787426" y="2977505"/>
                </a:lnTo>
                <a:lnTo>
                  <a:pt x="753122" y="2949439"/>
                </a:lnTo>
                <a:lnTo>
                  <a:pt x="725057" y="2915136"/>
                </a:lnTo>
                <a:lnTo>
                  <a:pt x="701668" y="2877713"/>
                </a:lnTo>
                <a:lnTo>
                  <a:pt x="682956" y="2835613"/>
                </a:lnTo>
                <a:lnTo>
                  <a:pt x="667364" y="2790396"/>
                </a:lnTo>
                <a:lnTo>
                  <a:pt x="653331" y="2745177"/>
                </a:lnTo>
                <a:lnTo>
                  <a:pt x="640857" y="2696840"/>
                </a:lnTo>
                <a:lnTo>
                  <a:pt x="628382" y="2650063"/>
                </a:lnTo>
                <a:lnTo>
                  <a:pt x="614349" y="2603285"/>
                </a:lnTo>
                <a:lnTo>
                  <a:pt x="598756" y="2558065"/>
                </a:lnTo>
                <a:lnTo>
                  <a:pt x="580044" y="2515965"/>
                </a:lnTo>
                <a:lnTo>
                  <a:pt x="558214" y="2476984"/>
                </a:lnTo>
                <a:lnTo>
                  <a:pt x="530150" y="2442681"/>
                </a:lnTo>
                <a:lnTo>
                  <a:pt x="498963" y="2406817"/>
                </a:lnTo>
                <a:lnTo>
                  <a:pt x="463101" y="2375633"/>
                </a:lnTo>
                <a:lnTo>
                  <a:pt x="424118" y="2346007"/>
                </a:lnTo>
                <a:lnTo>
                  <a:pt x="385138" y="2316382"/>
                </a:lnTo>
                <a:lnTo>
                  <a:pt x="346157" y="2286756"/>
                </a:lnTo>
                <a:lnTo>
                  <a:pt x="308733" y="2257129"/>
                </a:lnTo>
                <a:lnTo>
                  <a:pt x="272871" y="2224386"/>
                </a:lnTo>
                <a:lnTo>
                  <a:pt x="241686" y="2191641"/>
                </a:lnTo>
                <a:lnTo>
                  <a:pt x="215179" y="2154219"/>
                </a:lnTo>
                <a:lnTo>
                  <a:pt x="194909" y="2115238"/>
                </a:lnTo>
                <a:lnTo>
                  <a:pt x="180876" y="2068461"/>
                </a:lnTo>
                <a:lnTo>
                  <a:pt x="174638" y="2020123"/>
                </a:lnTo>
                <a:lnTo>
                  <a:pt x="173078" y="1970225"/>
                </a:lnTo>
                <a:lnTo>
                  <a:pt x="177756" y="1917211"/>
                </a:lnTo>
                <a:lnTo>
                  <a:pt x="183993" y="1864197"/>
                </a:lnTo>
                <a:lnTo>
                  <a:pt x="191789" y="1811182"/>
                </a:lnTo>
                <a:lnTo>
                  <a:pt x="198027" y="1758167"/>
                </a:lnTo>
                <a:lnTo>
                  <a:pt x="201146" y="1705153"/>
                </a:lnTo>
                <a:lnTo>
                  <a:pt x="201146" y="1653697"/>
                </a:lnTo>
                <a:lnTo>
                  <a:pt x="194909" y="1605362"/>
                </a:lnTo>
                <a:lnTo>
                  <a:pt x="182434" y="1557024"/>
                </a:lnTo>
                <a:lnTo>
                  <a:pt x="163723" y="1511804"/>
                </a:lnTo>
                <a:lnTo>
                  <a:pt x="140335" y="1465027"/>
                </a:lnTo>
                <a:lnTo>
                  <a:pt x="113826" y="1418251"/>
                </a:lnTo>
                <a:lnTo>
                  <a:pt x="85761" y="1371472"/>
                </a:lnTo>
                <a:lnTo>
                  <a:pt x="59253" y="1326252"/>
                </a:lnTo>
                <a:lnTo>
                  <a:pt x="35863" y="1277917"/>
                </a:lnTo>
                <a:lnTo>
                  <a:pt x="17153" y="1231139"/>
                </a:lnTo>
                <a:lnTo>
                  <a:pt x="4679" y="1182801"/>
                </a:lnTo>
                <a:lnTo>
                  <a:pt x="0" y="1132905"/>
                </a:lnTo>
                <a:lnTo>
                  <a:pt x="4679" y="1083010"/>
                </a:lnTo>
                <a:lnTo>
                  <a:pt x="17153" y="1034673"/>
                </a:lnTo>
                <a:lnTo>
                  <a:pt x="35863" y="987895"/>
                </a:lnTo>
                <a:lnTo>
                  <a:pt x="59253" y="939559"/>
                </a:lnTo>
                <a:lnTo>
                  <a:pt x="85761" y="894339"/>
                </a:lnTo>
                <a:lnTo>
                  <a:pt x="113826" y="847563"/>
                </a:lnTo>
                <a:lnTo>
                  <a:pt x="140335" y="800784"/>
                </a:lnTo>
                <a:lnTo>
                  <a:pt x="163723" y="754007"/>
                </a:lnTo>
                <a:lnTo>
                  <a:pt x="182434" y="708787"/>
                </a:lnTo>
                <a:lnTo>
                  <a:pt x="194909" y="660451"/>
                </a:lnTo>
                <a:lnTo>
                  <a:pt x="201146" y="612115"/>
                </a:lnTo>
                <a:lnTo>
                  <a:pt x="201146" y="560659"/>
                </a:lnTo>
                <a:lnTo>
                  <a:pt x="198027" y="507644"/>
                </a:lnTo>
                <a:lnTo>
                  <a:pt x="191789" y="454630"/>
                </a:lnTo>
                <a:lnTo>
                  <a:pt x="183993" y="401614"/>
                </a:lnTo>
                <a:lnTo>
                  <a:pt x="177756" y="348600"/>
                </a:lnTo>
                <a:lnTo>
                  <a:pt x="173078" y="295586"/>
                </a:lnTo>
                <a:lnTo>
                  <a:pt x="174638" y="245689"/>
                </a:lnTo>
                <a:lnTo>
                  <a:pt x="180876" y="197353"/>
                </a:lnTo>
                <a:lnTo>
                  <a:pt x="194909" y="150574"/>
                </a:lnTo>
                <a:lnTo>
                  <a:pt x="215179" y="111594"/>
                </a:lnTo>
                <a:lnTo>
                  <a:pt x="241686" y="74171"/>
                </a:lnTo>
                <a:lnTo>
                  <a:pt x="272871" y="41427"/>
                </a:lnTo>
                <a:lnTo>
                  <a:pt x="308733" y="868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B24FB5-8BE3-4A64-987B-564E400598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77" r="29520"/>
          <a:stretch/>
        </p:blipFill>
        <p:spPr>
          <a:xfrm>
            <a:off x="8075117" y="10"/>
            <a:ext cx="4116885" cy="3585712"/>
          </a:xfrm>
          <a:custGeom>
            <a:avLst/>
            <a:gdLst>
              <a:gd name="connsiteX0" fmla="*/ 371204 w 4116885"/>
              <a:gd name="connsiteY0" fmla="*/ 0 h 3585722"/>
              <a:gd name="connsiteX1" fmla="*/ 4116885 w 4116885"/>
              <a:gd name="connsiteY1" fmla="*/ 0 h 3585722"/>
              <a:gd name="connsiteX2" fmla="*/ 4116885 w 4116885"/>
              <a:gd name="connsiteY2" fmla="*/ 2920084 h 3585722"/>
              <a:gd name="connsiteX3" fmla="*/ 4083518 w 4116885"/>
              <a:gd name="connsiteY3" fmla="*/ 2934914 h 3585722"/>
              <a:gd name="connsiteX4" fmla="*/ 4040331 w 4116885"/>
              <a:gd name="connsiteY4" fmla="*/ 2949806 h 3585722"/>
              <a:gd name="connsiteX5" fmla="*/ 3997143 w 4116885"/>
              <a:gd name="connsiteY5" fmla="*/ 2963209 h 3585722"/>
              <a:gd name="connsiteX6" fmla="*/ 3950976 w 4116885"/>
              <a:gd name="connsiteY6" fmla="*/ 2975125 h 3585722"/>
              <a:gd name="connsiteX7" fmla="*/ 3906298 w 4116885"/>
              <a:gd name="connsiteY7" fmla="*/ 2987039 h 3585722"/>
              <a:gd name="connsiteX8" fmla="*/ 3861622 w 4116885"/>
              <a:gd name="connsiteY8" fmla="*/ 3000442 h 3585722"/>
              <a:gd name="connsiteX9" fmla="*/ 3818433 w 4116885"/>
              <a:gd name="connsiteY9" fmla="*/ 3015336 h 3585722"/>
              <a:gd name="connsiteX10" fmla="*/ 3778225 w 4116885"/>
              <a:gd name="connsiteY10" fmla="*/ 3033207 h 3585722"/>
              <a:gd name="connsiteX11" fmla="*/ 3740994 w 4116885"/>
              <a:gd name="connsiteY11" fmla="*/ 3054056 h 3585722"/>
              <a:gd name="connsiteX12" fmla="*/ 3708230 w 4116885"/>
              <a:gd name="connsiteY12" fmla="*/ 3080861 h 3585722"/>
              <a:gd name="connsiteX13" fmla="*/ 3673977 w 4116885"/>
              <a:gd name="connsiteY13" fmla="*/ 3110649 h 3585722"/>
              <a:gd name="connsiteX14" fmla="*/ 3644190 w 4116885"/>
              <a:gd name="connsiteY14" fmla="*/ 3144902 h 3585722"/>
              <a:gd name="connsiteX15" fmla="*/ 3615895 w 4116885"/>
              <a:gd name="connsiteY15" fmla="*/ 3180643 h 3585722"/>
              <a:gd name="connsiteX16" fmla="*/ 3587600 w 4116885"/>
              <a:gd name="connsiteY16" fmla="*/ 3217874 h 3585722"/>
              <a:gd name="connsiteX17" fmla="*/ 3559305 w 4116885"/>
              <a:gd name="connsiteY17" fmla="*/ 3255107 h 3585722"/>
              <a:gd name="connsiteX18" fmla="*/ 3531009 w 4116885"/>
              <a:gd name="connsiteY18" fmla="*/ 3290849 h 3585722"/>
              <a:gd name="connsiteX19" fmla="*/ 3499734 w 4116885"/>
              <a:gd name="connsiteY19" fmla="*/ 3325101 h 3585722"/>
              <a:gd name="connsiteX20" fmla="*/ 3468459 w 4116885"/>
              <a:gd name="connsiteY20" fmla="*/ 3354887 h 3585722"/>
              <a:gd name="connsiteX21" fmla="*/ 3432719 w 4116885"/>
              <a:gd name="connsiteY21" fmla="*/ 3380204 h 3585722"/>
              <a:gd name="connsiteX22" fmla="*/ 3395487 w 4116885"/>
              <a:gd name="connsiteY22" fmla="*/ 3399565 h 3585722"/>
              <a:gd name="connsiteX23" fmla="*/ 3350809 w 4116885"/>
              <a:gd name="connsiteY23" fmla="*/ 3412968 h 3585722"/>
              <a:gd name="connsiteX24" fmla="*/ 3304642 w 4116885"/>
              <a:gd name="connsiteY24" fmla="*/ 3418925 h 3585722"/>
              <a:gd name="connsiteX25" fmla="*/ 3256988 w 4116885"/>
              <a:gd name="connsiteY25" fmla="*/ 3420415 h 3585722"/>
              <a:gd name="connsiteX26" fmla="*/ 3206353 w 4116885"/>
              <a:gd name="connsiteY26" fmla="*/ 3415946 h 3585722"/>
              <a:gd name="connsiteX27" fmla="*/ 3155719 w 4116885"/>
              <a:gd name="connsiteY27" fmla="*/ 3409991 h 3585722"/>
              <a:gd name="connsiteX28" fmla="*/ 3105083 w 4116885"/>
              <a:gd name="connsiteY28" fmla="*/ 3402543 h 3585722"/>
              <a:gd name="connsiteX29" fmla="*/ 3054450 w 4116885"/>
              <a:gd name="connsiteY29" fmla="*/ 3396587 h 3585722"/>
              <a:gd name="connsiteX30" fmla="*/ 3003814 w 4116885"/>
              <a:gd name="connsiteY30" fmla="*/ 3393607 h 3585722"/>
              <a:gd name="connsiteX31" fmla="*/ 2954669 w 4116885"/>
              <a:gd name="connsiteY31" fmla="*/ 3393607 h 3585722"/>
              <a:gd name="connsiteX32" fmla="*/ 2908503 w 4116885"/>
              <a:gd name="connsiteY32" fmla="*/ 3399565 h 3585722"/>
              <a:gd name="connsiteX33" fmla="*/ 2860847 w 4116885"/>
              <a:gd name="connsiteY33" fmla="*/ 3411479 h 3585722"/>
              <a:gd name="connsiteX34" fmla="*/ 2817659 w 4116885"/>
              <a:gd name="connsiteY34" fmla="*/ 3429350 h 3585722"/>
              <a:gd name="connsiteX35" fmla="*/ 2772981 w 4116885"/>
              <a:gd name="connsiteY35" fmla="*/ 3453178 h 3585722"/>
              <a:gd name="connsiteX36" fmla="*/ 2728305 w 4116885"/>
              <a:gd name="connsiteY36" fmla="*/ 3477008 h 3585722"/>
              <a:gd name="connsiteX37" fmla="*/ 2683627 w 4116885"/>
              <a:gd name="connsiteY37" fmla="*/ 3503814 h 3585722"/>
              <a:gd name="connsiteX38" fmla="*/ 2640437 w 4116885"/>
              <a:gd name="connsiteY38" fmla="*/ 3529131 h 3585722"/>
              <a:gd name="connsiteX39" fmla="*/ 2594272 w 4116885"/>
              <a:gd name="connsiteY39" fmla="*/ 3551469 h 3585722"/>
              <a:gd name="connsiteX40" fmla="*/ 2549594 w 4116885"/>
              <a:gd name="connsiteY40" fmla="*/ 3569341 h 3585722"/>
              <a:gd name="connsiteX41" fmla="*/ 2503426 w 4116885"/>
              <a:gd name="connsiteY41" fmla="*/ 3581255 h 3585722"/>
              <a:gd name="connsiteX42" fmla="*/ 2455772 w 4116885"/>
              <a:gd name="connsiteY42" fmla="*/ 3585722 h 3585722"/>
              <a:gd name="connsiteX43" fmla="*/ 2408116 w 4116885"/>
              <a:gd name="connsiteY43" fmla="*/ 3581255 h 3585722"/>
              <a:gd name="connsiteX44" fmla="*/ 2361949 w 4116885"/>
              <a:gd name="connsiteY44" fmla="*/ 3569341 h 3585722"/>
              <a:gd name="connsiteX45" fmla="*/ 2317272 w 4116885"/>
              <a:gd name="connsiteY45" fmla="*/ 3551469 h 3585722"/>
              <a:gd name="connsiteX46" fmla="*/ 2271105 w 4116885"/>
              <a:gd name="connsiteY46" fmla="*/ 3529131 h 3585722"/>
              <a:gd name="connsiteX47" fmla="*/ 2227917 w 4116885"/>
              <a:gd name="connsiteY47" fmla="*/ 3503814 h 3585722"/>
              <a:gd name="connsiteX48" fmla="*/ 2183239 w 4116885"/>
              <a:gd name="connsiteY48" fmla="*/ 3477008 h 3585722"/>
              <a:gd name="connsiteX49" fmla="*/ 2138561 w 4116885"/>
              <a:gd name="connsiteY49" fmla="*/ 3453178 h 3585722"/>
              <a:gd name="connsiteX50" fmla="*/ 2093885 w 4116885"/>
              <a:gd name="connsiteY50" fmla="*/ 3429350 h 3585722"/>
              <a:gd name="connsiteX51" fmla="*/ 2049208 w 4116885"/>
              <a:gd name="connsiteY51" fmla="*/ 3411479 h 3585722"/>
              <a:gd name="connsiteX52" fmla="*/ 2003041 w 4116885"/>
              <a:gd name="connsiteY52" fmla="*/ 3399565 h 3585722"/>
              <a:gd name="connsiteX53" fmla="*/ 1956874 w 4116885"/>
              <a:gd name="connsiteY53" fmla="*/ 3393607 h 3585722"/>
              <a:gd name="connsiteX54" fmla="*/ 1907728 w 4116885"/>
              <a:gd name="connsiteY54" fmla="*/ 3393607 h 3585722"/>
              <a:gd name="connsiteX55" fmla="*/ 1857094 w 4116885"/>
              <a:gd name="connsiteY55" fmla="*/ 3396587 h 3585722"/>
              <a:gd name="connsiteX56" fmla="*/ 1806460 w 4116885"/>
              <a:gd name="connsiteY56" fmla="*/ 3402543 h 3585722"/>
              <a:gd name="connsiteX57" fmla="*/ 1755825 w 4116885"/>
              <a:gd name="connsiteY57" fmla="*/ 3409991 h 3585722"/>
              <a:gd name="connsiteX58" fmla="*/ 1705189 w 4116885"/>
              <a:gd name="connsiteY58" fmla="*/ 3415946 h 3585722"/>
              <a:gd name="connsiteX59" fmla="*/ 1654555 w 4116885"/>
              <a:gd name="connsiteY59" fmla="*/ 3420415 h 3585722"/>
              <a:gd name="connsiteX60" fmla="*/ 1606901 w 4116885"/>
              <a:gd name="connsiteY60" fmla="*/ 3418925 h 3585722"/>
              <a:gd name="connsiteX61" fmla="*/ 1560733 w 4116885"/>
              <a:gd name="connsiteY61" fmla="*/ 3412968 h 3585722"/>
              <a:gd name="connsiteX62" fmla="*/ 1516055 w 4116885"/>
              <a:gd name="connsiteY62" fmla="*/ 3399565 h 3585722"/>
              <a:gd name="connsiteX63" fmla="*/ 1478825 w 4116885"/>
              <a:gd name="connsiteY63" fmla="*/ 3380204 h 3585722"/>
              <a:gd name="connsiteX64" fmla="*/ 1443081 w 4116885"/>
              <a:gd name="connsiteY64" fmla="*/ 3354887 h 3585722"/>
              <a:gd name="connsiteX65" fmla="*/ 1411808 w 4116885"/>
              <a:gd name="connsiteY65" fmla="*/ 3325101 h 3585722"/>
              <a:gd name="connsiteX66" fmla="*/ 1380533 w 4116885"/>
              <a:gd name="connsiteY66" fmla="*/ 3290849 h 3585722"/>
              <a:gd name="connsiteX67" fmla="*/ 1352239 w 4116885"/>
              <a:gd name="connsiteY67" fmla="*/ 3255107 h 3585722"/>
              <a:gd name="connsiteX68" fmla="*/ 1323942 w 4116885"/>
              <a:gd name="connsiteY68" fmla="*/ 3217874 h 3585722"/>
              <a:gd name="connsiteX69" fmla="*/ 1295647 w 4116885"/>
              <a:gd name="connsiteY69" fmla="*/ 3180643 h 3585722"/>
              <a:gd name="connsiteX70" fmla="*/ 1267352 w 4116885"/>
              <a:gd name="connsiteY70" fmla="*/ 3144902 h 3585722"/>
              <a:gd name="connsiteX71" fmla="*/ 1237566 w 4116885"/>
              <a:gd name="connsiteY71" fmla="*/ 3110649 h 3585722"/>
              <a:gd name="connsiteX72" fmla="*/ 1203314 w 4116885"/>
              <a:gd name="connsiteY72" fmla="*/ 3080861 h 3585722"/>
              <a:gd name="connsiteX73" fmla="*/ 1170550 w 4116885"/>
              <a:gd name="connsiteY73" fmla="*/ 3054056 h 3585722"/>
              <a:gd name="connsiteX74" fmla="*/ 1133319 w 4116885"/>
              <a:gd name="connsiteY74" fmla="*/ 3033207 h 3585722"/>
              <a:gd name="connsiteX75" fmla="*/ 1093109 w 4116885"/>
              <a:gd name="connsiteY75" fmla="*/ 3015336 h 3585722"/>
              <a:gd name="connsiteX76" fmla="*/ 1049921 w 4116885"/>
              <a:gd name="connsiteY76" fmla="*/ 3000442 h 3585722"/>
              <a:gd name="connsiteX77" fmla="*/ 1005242 w 4116885"/>
              <a:gd name="connsiteY77" fmla="*/ 2987039 h 3585722"/>
              <a:gd name="connsiteX78" fmla="*/ 960566 w 4116885"/>
              <a:gd name="connsiteY78" fmla="*/ 2975125 h 3585722"/>
              <a:gd name="connsiteX79" fmla="*/ 914400 w 4116885"/>
              <a:gd name="connsiteY79" fmla="*/ 2963209 h 3585722"/>
              <a:gd name="connsiteX80" fmla="*/ 871211 w 4116885"/>
              <a:gd name="connsiteY80" fmla="*/ 2949806 h 3585722"/>
              <a:gd name="connsiteX81" fmla="*/ 828022 w 4116885"/>
              <a:gd name="connsiteY81" fmla="*/ 2934914 h 3585722"/>
              <a:gd name="connsiteX82" fmla="*/ 787813 w 4116885"/>
              <a:gd name="connsiteY82" fmla="*/ 2917043 h 3585722"/>
              <a:gd name="connsiteX83" fmla="*/ 752072 w 4116885"/>
              <a:gd name="connsiteY83" fmla="*/ 2894704 h 3585722"/>
              <a:gd name="connsiteX84" fmla="*/ 719306 w 4116885"/>
              <a:gd name="connsiteY84" fmla="*/ 2867898 h 3585722"/>
              <a:gd name="connsiteX85" fmla="*/ 692502 w 4116885"/>
              <a:gd name="connsiteY85" fmla="*/ 2835134 h 3585722"/>
              <a:gd name="connsiteX86" fmla="*/ 670163 w 4116885"/>
              <a:gd name="connsiteY86" fmla="*/ 2799391 h 3585722"/>
              <a:gd name="connsiteX87" fmla="*/ 652291 w 4116885"/>
              <a:gd name="connsiteY87" fmla="*/ 2759180 h 3585722"/>
              <a:gd name="connsiteX88" fmla="*/ 637399 w 4116885"/>
              <a:gd name="connsiteY88" fmla="*/ 2715993 h 3585722"/>
              <a:gd name="connsiteX89" fmla="*/ 623997 w 4116885"/>
              <a:gd name="connsiteY89" fmla="*/ 2672804 h 3585722"/>
              <a:gd name="connsiteX90" fmla="*/ 612083 w 4116885"/>
              <a:gd name="connsiteY90" fmla="*/ 2626638 h 3585722"/>
              <a:gd name="connsiteX91" fmla="*/ 600169 w 4116885"/>
              <a:gd name="connsiteY91" fmla="*/ 2581960 h 3585722"/>
              <a:gd name="connsiteX92" fmla="*/ 586764 w 4116885"/>
              <a:gd name="connsiteY92" fmla="*/ 2537281 h 3585722"/>
              <a:gd name="connsiteX93" fmla="*/ 571872 w 4116885"/>
              <a:gd name="connsiteY93" fmla="*/ 2494092 h 3585722"/>
              <a:gd name="connsiteX94" fmla="*/ 554000 w 4116885"/>
              <a:gd name="connsiteY94" fmla="*/ 2453882 h 3585722"/>
              <a:gd name="connsiteX95" fmla="*/ 533152 w 4116885"/>
              <a:gd name="connsiteY95" fmla="*/ 2416651 h 3585722"/>
              <a:gd name="connsiteX96" fmla="*/ 506346 w 4116885"/>
              <a:gd name="connsiteY96" fmla="*/ 2383887 h 3585722"/>
              <a:gd name="connsiteX97" fmla="*/ 476561 w 4116885"/>
              <a:gd name="connsiteY97" fmla="*/ 2349633 h 3585722"/>
              <a:gd name="connsiteX98" fmla="*/ 442308 w 4116885"/>
              <a:gd name="connsiteY98" fmla="*/ 2319849 h 3585722"/>
              <a:gd name="connsiteX99" fmla="*/ 405075 w 4116885"/>
              <a:gd name="connsiteY99" fmla="*/ 2291554 h 3585722"/>
              <a:gd name="connsiteX100" fmla="*/ 367844 w 4116885"/>
              <a:gd name="connsiteY100" fmla="*/ 2263257 h 3585722"/>
              <a:gd name="connsiteX101" fmla="*/ 330615 w 4116885"/>
              <a:gd name="connsiteY101" fmla="*/ 2234962 h 3585722"/>
              <a:gd name="connsiteX102" fmla="*/ 294872 w 4116885"/>
              <a:gd name="connsiteY102" fmla="*/ 2206664 h 3585722"/>
              <a:gd name="connsiteX103" fmla="*/ 260619 w 4116885"/>
              <a:gd name="connsiteY103" fmla="*/ 2175390 h 3585722"/>
              <a:gd name="connsiteX104" fmla="*/ 230835 w 4116885"/>
              <a:gd name="connsiteY104" fmla="*/ 2144116 h 3585722"/>
              <a:gd name="connsiteX105" fmla="*/ 205519 w 4116885"/>
              <a:gd name="connsiteY105" fmla="*/ 2108372 h 3585722"/>
              <a:gd name="connsiteX106" fmla="*/ 186158 w 4116885"/>
              <a:gd name="connsiteY106" fmla="*/ 2071141 h 3585722"/>
              <a:gd name="connsiteX107" fmla="*/ 172755 w 4116885"/>
              <a:gd name="connsiteY107" fmla="*/ 2026465 h 3585722"/>
              <a:gd name="connsiteX108" fmla="*/ 166797 w 4116885"/>
              <a:gd name="connsiteY108" fmla="*/ 1980297 h 3585722"/>
              <a:gd name="connsiteX109" fmla="*/ 165306 w 4116885"/>
              <a:gd name="connsiteY109" fmla="*/ 1932640 h 3585722"/>
              <a:gd name="connsiteX110" fmla="*/ 169775 w 4116885"/>
              <a:gd name="connsiteY110" fmla="*/ 1882006 h 3585722"/>
              <a:gd name="connsiteX111" fmla="*/ 175733 w 4116885"/>
              <a:gd name="connsiteY111" fmla="*/ 1831370 h 3585722"/>
              <a:gd name="connsiteX112" fmla="*/ 183178 w 4116885"/>
              <a:gd name="connsiteY112" fmla="*/ 1780735 h 3585722"/>
              <a:gd name="connsiteX113" fmla="*/ 189136 w 4116885"/>
              <a:gd name="connsiteY113" fmla="*/ 1730101 h 3585722"/>
              <a:gd name="connsiteX114" fmla="*/ 192116 w 4116885"/>
              <a:gd name="connsiteY114" fmla="*/ 1679466 h 3585722"/>
              <a:gd name="connsiteX115" fmla="*/ 192116 w 4116885"/>
              <a:gd name="connsiteY115" fmla="*/ 1630319 h 3585722"/>
              <a:gd name="connsiteX116" fmla="*/ 186158 w 4116885"/>
              <a:gd name="connsiteY116" fmla="*/ 1584152 h 3585722"/>
              <a:gd name="connsiteX117" fmla="*/ 174244 w 4116885"/>
              <a:gd name="connsiteY117" fmla="*/ 1537986 h 3585722"/>
              <a:gd name="connsiteX118" fmla="*/ 156372 w 4116885"/>
              <a:gd name="connsiteY118" fmla="*/ 1494795 h 3585722"/>
              <a:gd name="connsiteX119" fmla="*/ 134033 w 4116885"/>
              <a:gd name="connsiteY119" fmla="*/ 1450119 h 3585722"/>
              <a:gd name="connsiteX120" fmla="*/ 108716 w 4116885"/>
              <a:gd name="connsiteY120" fmla="*/ 1405442 h 3585722"/>
              <a:gd name="connsiteX121" fmla="*/ 81910 w 4116885"/>
              <a:gd name="connsiteY121" fmla="*/ 1360762 h 3585722"/>
              <a:gd name="connsiteX122" fmla="*/ 56594 w 4116885"/>
              <a:gd name="connsiteY122" fmla="*/ 1317574 h 3585722"/>
              <a:gd name="connsiteX123" fmla="*/ 34253 w 4116885"/>
              <a:gd name="connsiteY123" fmla="*/ 1271407 h 3585722"/>
              <a:gd name="connsiteX124" fmla="*/ 16383 w 4116885"/>
              <a:gd name="connsiteY124" fmla="*/ 1226729 h 3585722"/>
              <a:gd name="connsiteX125" fmla="*/ 4469 w 4116885"/>
              <a:gd name="connsiteY125" fmla="*/ 1180561 h 3585722"/>
              <a:gd name="connsiteX126" fmla="*/ 0 w 4116885"/>
              <a:gd name="connsiteY126" fmla="*/ 1132905 h 3585722"/>
              <a:gd name="connsiteX127" fmla="*/ 4469 w 4116885"/>
              <a:gd name="connsiteY127" fmla="*/ 1085249 h 3585722"/>
              <a:gd name="connsiteX128" fmla="*/ 16383 w 4116885"/>
              <a:gd name="connsiteY128" fmla="*/ 1039083 h 3585722"/>
              <a:gd name="connsiteX129" fmla="*/ 34253 w 4116885"/>
              <a:gd name="connsiteY129" fmla="*/ 994403 h 3585722"/>
              <a:gd name="connsiteX130" fmla="*/ 56594 w 4116885"/>
              <a:gd name="connsiteY130" fmla="*/ 948238 h 3585722"/>
              <a:gd name="connsiteX131" fmla="*/ 81910 w 4116885"/>
              <a:gd name="connsiteY131" fmla="*/ 905048 h 3585722"/>
              <a:gd name="connsiteX132" fmla="*/ 108716 w 4116885"/>
              <a:gd name="connsiteY132" fmla="*/ 860370 h 3585722"/>
              <a:gd name="connsiteX133" fmla="*/ 134033 w 4116885"/>
              <a:gd name="connsiteY133" fmla="*/ 815693 h 3585722"/>
              <a:gd name="connsiteX134" fmla="*/ 156372 w 4116885"/>
              <a:gd name="connsiteY134" fmla="*/ 771015 h 3585722"/>
              <a:gd name="connsiteX135" fmla="*/ 174244 w 4116885"/>
              <a:gd name="connsiteY135" fmla="*/ 727825 h 3585722"/>
              <a:gd name="connsiteX136" fmla="*/ 186158 w 4116885"/>
              <a:gd name="connsiteY136" fmla="*/ 681658 h 3585722"/>
              <a:gd name="connsiteX137" fmla="*/ 192116 w 4116885"/>
              <a:gd name="connsiteY137" fmla="*/ 635491 h 3585722"/>
              <a:gd name="connsiteX138" fmla="*/ 192116 w 4116885"/>
              <a:gd name="connsiteY138" fmla="*/ 586346 h 3585722"/>
              <a:gd name="connsiteX139" fmla="*/ 189136 w 4116885"/>
              <a:gd name="connsiteY139" fmla="*/ 535711 h 3585722"/>
              <a:gd name="connsiteX140" fmla="*/ 183178 w 4116885"/>
              <a:gd name="connsiteY140" fmla="*/ 485075 h 3585722"/>
              <a:gd name="connsiteX141" fmla="*/ 175733 w 4116885"/>
              <a:gd name="connsiteY141" fmla="*/ 434440 h 3585722"/>
              <a:gd name="connsiteX142" fmla="*/ 169775 w 4116885"/>
              <a:gd name="connsiteY142" fmla="*/ 383806 h 3585722"/>
              <a:gd name="connsiteX143" fmla="*/ 165306 w 4116885"/>
              <a:gd name="connsiteY143" fmla="*/ 333172 h 3585722"/>
              <a:gd name="connsiteX144" fmla="*/ 166797 w 4116885"/>
              <a:gd name="connsiteY144" fmla="*/ 285515 h 3585722"/>
              <a:gd name="connsiteX145" fmla="*/ 172755 w 4116885"/>
              <a:gd name="connsiteY145" fmla="*/ 239348 h 3585722"/>
              <a:gd name="connsiteX146" fmla="*/ 186158 w 4116885"/>
              <a:gd name="connsiteY146" fmla="*/ 194669 h 3585722"/>
              <a:gd name="connsiteX147" fmla="*/ 205519 w 4116885"/>
              <a:gd name="connsiteY147" fmla="*/ 157438 h 3585722"/>
              <a:gd name="connsiteX148" fmla="*/ 230835 w 4116885"/>
              <a:gd name="connsiteY148" fmla="*/ 121696 h 3585722"/>
              <a:gd name="connsiteX149" fmla="*/ 260619 w 4116885"/>
              <a:gd name="connsiteY149" fmla="*/ 90421 h 3585722"/>
              <a:gd name="connsiteX150" fmla="*/ 294872 w 4116885"/>
              <a:gd name="connsiteY150" fmla="*/ 59147 h 3585722"/>
              <a:gd name="connsiteX151" fmla="*/ 330615 w 4116885"/>
              <a:gd name="connsiteY151" fmla="*/ 30850 h 3585722"/>
              <a:gd name="connsiteX152" fmla="*/ 367844 w 4116885"/>
              <a:gd name="connsiteY152" fmla="*/ 2553 h 3585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</a:cxnLst>
            <a:rect l="l" t="t" r="r" b="b"/>
            <a:pathLst>
              <a:path w="4116885" h="3585722">
                <a:moveTo>
                  <a:pt x="371204" y="0"/>
                </a:moveTo>
                <a:lnTo>
                  <a:pt x="4116885" y="0"/>
                </a:lnTo>
                <a:lnTo>
                  <a:pt x="4116885" y="2920084"/>
                </a:lnTo>
                <a:lnTo>
                  <a:pt x="4083518" y="2934914"/>
                </a:lnTo>
                <a:lnTo>
                  <a:pt x="4040331" y="2949806"/>
                </a:lnTo>
                <a:lnTo>
                  <a:pt x="3997143" y="2963209"/>
                </a:lnTo>
                <a:lnTo>
                  <a:pt x="3950976" y="2975125"/>
                </a:lnTo>
                <a:lnTo>
                  <a:pt x="3906298" y="2987039"/>
                </a:lnTo>
                <a:lnTo>
                  <a:pt x="3861622" y="3000442"/>
                </a:lnTo>
                <a:lnTo>
                  <a:pt x="3818433" y="3015336"/>
                </a:lnTo>
                <a:lnTo>
                  <a:pt x="3778225" y="3033207"/>
                </a:lnTo>
                <a:lnTo>
                  <a:pt x="3740994" y="3054056"/>
                </a:lnTo>
                <a:lnTo>
                  <a:pt x="3708230" y="3080861"/>
                </a:lnTo>
                <a:lnTo>
                  <a:pt x="3673977" y="3110649"/>
                </a:lnTo>
                <a:lnTo>
                  <a:pt x="3644190" y="3144902"/>
                </a:lnTo>
                <a:lnTo>
                  <a:pt x="3615895" y="3180643"/>
                </a:lnTo>
                <a:lnTo>
                  <a:pt x="3587600" y="3217874"/>
                </a:lnTo>
                <a:lnTo>
                  <a:pt x="3559305" y="3255107"/>
                </a:lnTo>
                <a:lnTo>
                  <a:pt x="3531009" y="3290849"/>
                </a:lnTo>
                <a:lnTo>
                  <a:pt x="3499734" y="3325101"/>
                </a:lnTo>
                <a:lnTo>
                  <a:pt x="3468459" y="3354887"/>
                </a:lnTo>
                <a:lnTo>
                  <a:pt x="3432719" y="3380204"/>
                </a:lnTo>
                <a:lnTo>
                  <a:pt x="3395487" y="3399565"/>
                </a:lnTo>
                <a:lnTo>
                  <a:pt x="3350809" y="3412968"/>
                </a:lnTo>
                <a:lnTo>
                  <a:pt x="3304642" y="3418925"/>
                </a:lnTo>
                <a:lnTo>
                  <a:pt x="3256988" y="3420415"/>
                </a:lnTo>
                <a:lnTo>
                  <a:pt x="3206353" y="3415946"/>
                </a:lnTo>
                <a:lnTo>
                  <a:pt x="3155719" y="3409991"/>
                </a:lnTo>
                <a:lnTo>
                  <a:pt x="3105083" y="3402543"/>
                </a:lnTo>
                <a:lnTo>
                  <a:pt x="3054450" y="3396587"/>
                </a:lnTo>
                <a:lnTo>
                  <a:pt x="3003814" y="3393607"/>
                </a:lnTo>
                <a:lnTo>
                  <a:pt x="2954669" y="3393607"/>
                </a:lnTo>
                <a:lnTo>
                  <a:pt x="2908503" y="3399565"/>
                </a:lnTo>
                <a:lnTo>
                  <a:pt x="2860847" y="3411479"/>
                </a:lnTo>
                <a:lnTo>
                  <a:pt x="2817659" y="3429350"/>
                </a:lnTo>
                <a:lnTo>
                  <a:pt x="2772981" y="3453178"/>
                </a:lnTo>
                <a:lnTo>
                  <a:pt x="2728305" y="3477008"/>
                </a:lnTo>
                <a:lnTo>
                  <a:pt x="2683627" y="3503814"/>
                </a:lnTo>
                <a:lnTo>
                  <a:pt x="2640437" y="3529131"/>
                </a:lnTo>
                <a:lnTo>
                  <a:pt x="2594272" y="3551469"/>
                </a:lnTo>
                <a:lnTo>
                  <a:pt x="2549594" y="3569341"/>
                </a:lnTo>
                <a:lnTo>
                  <a:pt x="2503426" y="3581255"/>
                </a:lnTo>
                <a:lnTo>
                  <a:pt x="2455772" y="3585722"/>
                </a:lnTo>
                <a:lnTo>
                  <a:pt x="2408116" y="3581255"/>
                </a:lnTo>
                <a:lnTo>
                  <a:pt x="2361949" y="3569341"/>
                </a:lnTo>
                <a:lnTo>
                  <a:pt x="2317272" y="3551469"/>
                </a:lnTo>
                <a:lnTo>
                  <a:pt x="2271105" y="3529131"/>
                </a:lnTo>
                <a:lnTo>
                  <a:pt x="2227917" y="3503814"/>
                </a:lnTo>
                <a:lnTo>
                  <a:pt x="2183239" y="3477008"/>
                </a:lnTo>
                <a:lnTo>
                  <a:pt x="2138561" y="3453178"/>
                </a:lnTo>
                <a:lnTo>
                  <a:pt x="2093885" y="3429350"/>
                </a:lnTo>
                <a:lnTo>
                  <a:pt x="2049208" y="3411479"/>
                </a:lnTo>
                <a:lnTo>
                  <a:pt x="2003041" y="3399565"/>
                </a:lnTo>
                <a:lnTo>
                  <a:pt x="1956874" y="3393607"/>
                </a:lnTo>
                <a:lnTo>
                  <a:pt x="1907728" y="3393607"/>
                </a:lnTo>
                <a:lnTo>
                  <a:pt x="1857094" y="3396587"/>
                </a:lnTo>
                <a:lnTo>
                  <a:pt x="1806460" y="3402543"/>
                </a:lnTo>
                <a:lnTo>
                  <a:pt x="1755825" y="3409991"/>
                </a:lnTo>
                <a:lnTo>
                  <a:pt x="1705189" y="3415946"/>
                </a:lnTo>
                <a:lnTo>
                  <a:pt x="1654555" y="3420415"/>
                </a:lnTo>
                <a:lnTo>
                  <a:pt x="1606901" y="3418925"/>
                </a:lnTo>
                <a:lnTo>
                  <a:pt x="1560733" y="3412968"/>
                </a:lnTo>
                <a:lnTo>
                  <a:pt x="1516055" y="3399565"/>
                </a:lnTo>
                <a:lnTo>
                  <a:pt x="1478825" y="3380204"/>
                </a:lnTo>
                <a:lnTo>
                  <a:pt x="1443081" y="3354887"/>
                </a:lnTo>
                <a:lnTo>
                  <a:pt x="1411808" y="3325101"/>
                </a:lnTo>
                <a:lnTo>
                  <a:pt x="1380533" y="3290849"/>
                </a:lnTo>
                <a:lnTo>
                  <a:pt x="1352239" y="3255107"/>
                </a:lnTo>
                <a:lnTo>
                  <a:pt x="1323942" y="3217874"/>
                </a:lnTo>
                <a:lnTo>
                  <a:pt x="1295647" y="3180643"/>
                </a:lnTo>
                <a:lnTo>
                  <a:pt x="1267352" y="3144902"/>
                </a:lnTo>
                <a:lnTo>
                  <a:pt x="1237566" y="3110649"/>
                </a:lnTo>
                <a:lnTo>
                  <a:pt x="1203314" y="3080861"/>
                </a:lnTo>
                <a:lnTo>
                  <a:pt x="1170550" y="3054056"/>
                </a:lnTo>
                <a:lnTo>
                  <a:pt x="1133319" y="3033207"/>
                </a:lnTo>
                <a:lnTo>
                  <a:pt x="1093109" y="3015336"/>
                </a:lnTo>
                <a:lnTo>
                  <a:pt x="1049921" y="3000442"/>
                </a:lnTo>
                <a:lnTo>
                  <a:pt x="1005242" y="2987039"/>
                </a:lnTo>
                <a:lnTo>
                  <a:pt x="960566" y="2975125"/>
                </a:lnTo>
                <a:lnTo>
                  <a:pt x="914400" y="2963209"/>
                </a:lnTo>
                <a:lnTo>
                  <a:pt x="871211" y="2949806"/>
                </a:lnTo>
                <a:lnTo>
                  <a:pt x="828022" y="2934914"/>
                </a:lnTo>
                <a:lnTo>
                  <a:pt x="787813" y="2917043"/>
                </a:lnTo>
                <a:lnTo>
                  <a:pt x="752072" y="2894704"/>
                </a:lnTo>
                <a:lnTo>
                  <a:pt x="719306" y="2867898"/>
                </a:lnTo>
                <a:lnTo>
                  <a:pt x="692502" y="2835134"/>
                </a:lnTo>
                <a:lnTo>
                  <a:pt x="670163" y="2799391"/>
                </a:lnTo>
                <a:lnTo>
                  <a:pt x="652291" y="2759180"/>
                </a:lnTo>
                <a:lnTo>
                  <a:pt x="637399" y="2715993"/>
                </a:lnTo>
                <a:lnTo>
                  <a:pt x="623997" y="2672804"/>
                </a:lnTo>
                <a:lnTo>
                  <a:pt x="612083" y="2626638"/>
                </a:lnTo>
                <a:lnTo>
                  <a:pt x="600169" y="2581960"/>
                </a:lnTo>
                <a:lnTo>
                  <a:pt x="586764" y="2537281"/>
                </a:lnTo>
                <a:lnTo>
                  <a:pt x="571872" y="2494092"/>
                </a:lnTo>
                <a:lnTo>
                  <a:pt x="554000" y="2453882"/>
                </a:lnTo>
                <a:lnTo>
                  <a:pt x="533152" y="2416651"/>
                </a:lnTo>
                <a:lnTo>
                  <a:pt x="506346" y="2383887"/>
                </a:lnTo>
                <a:lnTo>
                  <a:pt x="476561" y="2349633"/>
                </a:lnTo>
                <a:lnTo>
                  <a:pt x="442308" y="2319849"/>
                </a:lnTo>
                <a:lnTo>
                  <a:pt x="405075" y="2291554"/>
                </a:lnTo>
                <a:lnTo>
                  <a:pt x="367844" y="2263257"/>
                </a:lnTo>
                <a:lnTo>
                  <a:pt x="330615" y="2234962"/>
                </a:lnTo>
                <a:lnTo>
                  <a:pt x="294872" y="2206664"/>
                </a:lnTo>
                <a:lnTo>
                  <a:pt x="260619" y="2175390"/>
                </a:lnTo>
                <a:lnTo>
                  <a:pt x="230835" y="2144116"/>
                </a:lnTo>
                <a:lnTo>
                  <a:pt x="205519" y="2108372"/>
                </a:lnTo>
                <a:lnTo>
                  <a:pt x="186158" y="2071141"/>
                </a:lnTo>
                <a:lnTo>
                  <a:pt x="172755" y="2026465"/>
                </a:lnTo>
                <a:lnTo>
                  <a:pt x="166797" y="1980297"/>
                </a:lnTo>
                <a:lnTo>
                  <a:pt x="165306" y="1932640"/>
                </a:lnTo>
                <a:lnTo>
                  <a:pt x="169775" y="1882006"/>
                </a:lnTo>
                <a:lnTo>
                  <a:pt x="175733" y="1831370"/>
                </a:lnTo>
                <a:lnTo>
                  <a:pt x="183178" y="1780735"/>
                </a:lnTo>
                <a:lnTo>
                  <a:pt x="189136" y="1730101"/>
                </a:lnTo>
                <a:lnTo>
                  <a:pt x="192116" y="1679466"/>
                </a:lnTo>
                <a:lnTo>
                  <a:pt x="192116" y="1630319"/>
                </a:lnTo>
                <a:lnTo>
                  <a:pt x="186158" y="1584152"/>
                </a:lnTo>
                <a:lnTo>
                  <a:pt x="174244" y="1537986"/>
                </a:lnTo>
                <a:lnTo>
                  <a:pt x="156372" y="1494795"/>
                </a:lnTo>
                <a:lnTo>
                  <a:pt x="134033" y="1450119"/>
                </a:lnTo>
                <a:lnTo>
                  <a:pt x="108716" y="1405442"/>
                </a:lnTo>
                <a:lnTo>
                  <a:pt x="81910" y="1360762"/>
                </a:lnTo>
                <a:lnTo>
                  <a:pt x="56594" y="1317574"/>
                </a:lnTo>
                <a:lnTo>
                  <a:pt x="34253" y="1271407"/>
                </a:lnTo>
                <a:lnTo>
                  <a:pt x="16383" y="1226729"/>
                </a:lnTo>
                <a:lnTo>
                  <a:pt x="4469" y="1180561"/>
                </a:lnTo>
                <a:lnTo>
                  <a:pt x="0" y="1132905"/>
                </a:lnTo>
                <a:lnTo>
                  <a:pt x="4469" y="1085249"/>
                </a:lnTo>
                <a:lnTo>
                  <a:pt x="16383" y="1039083"/>
                </a:lnTo>
                <a:lnTo>
                  <a:pt x="34253" y="994403"/>
                </a:lnTo>
                <a:lnTo>
                  <a:pt x="56594" y="948238"/>
                </a:lnTo>
                <a:lnTo>
                  <a:pt x="81910" y="905048"/>
                </a:lnTo>
                <a:lnTo>
                  <a:pt x="108716" y="860370"/>
                </a:lnTo>
                <a:lnTo>
                  <a:pt x="134033" y="815693"/>
                </a:lnTo>
                <a:lnTo>
                  <a:pt x="156372" y="771015"/>
                </a:lnTo>
                <a:lnTo>
                  <a:pt x="174244" y="727825"/>
                </a:lnTo>
                <a:lnTo>
                  <a:pt x="186158" y="681658"/>
                </a:lnTo>
                <a:lnTo>
                  <a:pt x="192116" y="635491"/>
                </a:lnTo>
                <a:lnTo>
                  <a:pt x="192116" y="586346"/>
                </a:lnTo>
                <a:lnTo>
                  <a:pt x="189136" y="535711"/>
                </a:lnTo>
                <a:lnTo>
                  <a:pt x="183178" y="485075"/>
                </a:lnTo>
                <a:lnTo>
                  <a:pt x="175733" y="434440"/>
                </a:lnTo>
                <a:lnTo>
                  <a:pt x="169775" y="383806"/>
                </a:lnTo>
                <a:lnTo>
                  <a:pt x="165306" y="333172"/>
                </a:lnTo>
                <a:lnTo>
                  <a:pt x="166797" y="285515"/>
                </a:lnTo>
                <a:lnTo>
                  <a:pt x="172755" y="239348"/>
                </a:lnTo>
                <a:lnTo>
                  <a:pt x="186158" y="194669"/>
                </a:lnTo>
                <a:lnTo>
                  <a:pt x="205519" y="157438"/>
                </a:lnTo>
                <a:lnTo>
                  <a:pt x="230835" y="121696"/>
                </a:lnTo>
                <a:lnTo>
                  <a:pt x="260619" y="90421"/>
                </a:lnTo>
                <a:lnTo>
                  <a:pt x="294872" y="59147"/>
                </a:lnTo>
                <a:lnTo>
                  <a:pt x="330615" y="30850"/>
                </a:lnTo>
                <a:lnTo>
                  <a:pt x="367844" y="2553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2AD292BD-58D8-4261-AD54-80C939F13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78598" y="3909952"/>
            <a:ext cx="3313402" cy="2948047"/>
          </a:xfrm>
          <a:custGeom>
            <a:avLst/>
            <a:gdLst>
              <a:gd name="connsiteX0" fmla="*/ 1934947 w 3313402"/>
              <a:gd name="connsiteY0" fmla="*/ 0 h 2948047"/>
              <a:gd name="connsiteX1" fmla="*/ 1972495 w 3313402"/>
              <a:gd name="connsiteY1" fmla="*/ 3519 h 2948047"/>
              <a:gd name="connsiteX2" fmla="*/ 2008871 w 3313402"/>
              <a:gd name="connsiteY2" fmla="*/ 12907 h 2948047"/>
              <a:gd name="connsiteX3" fmla="*/ 2044074 w 3313402"/>
              <a:gd name="connsiteY3" fmla="*/ 26988 h 2948047"/>
              <a:gd name="connsiteX4" fmla="*/ 2080448 w 3313402"/>
              <a:gd name="connsiteY4" fmla="*/ 44589 h 2948047"/>
              <a:gd name="connsiteX5" fmla="*/ 2114478 w 3313402"/>
              <a:gd name="connsiteY5" fmla="*/ 64537 h 2948047"/>
              <a:gd name="connsiteX6" fmla="*/ 2149681 w 3313402"/>
              <a:gd name="connsiteY6" fmla="*/ 85659 h 2948047"/>
              <a:gd name="connsiteX7" fmla="*/ 2184882 w 3313402"/>
              <a:gd name="connsiteY7" fmla="*/ 104433 h 2948047"/>
              <a:gd name="connsiteX8" fmla="*/ 2220084 w 3313402"/>
              <a:gd name="connsiteY8" fmla="*/ 123208 h 2948047"/>
              <a:gd name="connsiteX9" fmla="*/ 2254113 w 3313402"/>
              <a:gd name="connsiteY9" fmla="*/ 137288 h 2948047"/>
              <a:gd name="connsiteX10" fmla="*/ 2291662 w 3313402"/>
              <a:gd name="connsiteY10" fmla="*/ 146675 h 2948047"/>
              <a:gd name="connsiteX11" fmla="*/ 2328037 w 3313402"/>
              <a:gd name="connsiteY11" fmla="*/ 151369 h 2948047"/>
              <a:gd name="connsiteX12" fmla="*/ 2366759 w 3313402"/>
              <a:gd name="connsiteY12" fmla="*/ 151369 h 2948047"/>
              <a:gd name="connsiteX13" fmla="*/ 2406656 w 3313402"/>
              <a:gd name="connsiteY13" fmla="*/ 149023 h 2948047"/>
              <a:gd name="connsiteX14" fmla="*/ 2446551 w 3313402"/>
              <a:gd name="connsiteY14" fmla="*/ 144329 h 2948047"/>
              <a:gd name="connsiteX15" fmla="*/ 2486448 w 3313402"/>
              <a:gd name="connsiteY15" fmla="*/ 138462 h 2948047"/>
              <a:gd name="connsiteX16" fmla="*/ 2526343 w 3313402"/>
              <a:gd name="connsiteY16" fmla="*/ 133769 h 2948047"/>
              <a:gd name="connsiteX17" fmla="*/ 2566239 w 3313402"/>
              <a:gd name="connsiteY17" fmla="*/ 130247 h 2948047"/>
              <a:gd name="connsiteX18" fmla="*/ 2603787 w 3313402"/>
              <a:gd name="connsiteY18" fmla="*/ 131421 h 2948047"/>
              <a:gd name="connsiteX19" fmla="*/ 2640163 w 3313402"/>
              <a:gd name="connsiteY19" fmla="*/ 136115 h 2948047"/>
              <a:gd name="connsiteX20" fmla="*/ 2675366 w 3313402"/>
              <a:gd name="connsiteY20" fmla="*/ 146675 h 2948047"/>
              <a:gd name="connsiteX21" fmla="*/ 2704702 w 3313402"/>
              <a:gd name="connsiteY21" fmla="*/ 161930 h 2948047"/>
              <a:gd name="connsiteX22" fmla="*/ 2732862 w 3313402"/>
              <a:gd name="connsiteY22" fmla="*/ 181878 h 2948047"/>
              <a:gd name="connsiteX23" fmla="*/ 2757504 w 3313402"/>
              <a:gd name="connsiteY23" fmla="*/ 205346 h 2948047"/>
              <a:gd name="connsiteX24" fmla="*/ 2782146 w 3313402"/>
              <a:gd name="connsiteY24" fmla="*/ 232334 h 2948047"/>
              <a:gd name="connsiteX25" fmla="*/ 2804440 w 3313402"/>
              <a:gd name="connsiteY25" fmla="*/ 260495 h 2948047"/>
              <a:gd name="connsiteX26" fmla="*/ 2826735 w 3313402"/>
              <a:gd name="connsiteY26" fmla="*/ 289831 h 2948047"/>
              <a:gd name="connsiteX27" fmla="*/ 2849030 w 3313402"/>
              <a:gd name="connsiteY27" fmla="*/ 319166 h 2948047"/>
              <a:gd name="connsiteX28" fmla="*/ 2871324 w 3313402"/>
              <a:gd name="connsiteY28" fmla="*/ 347327 h 2948047"/>
              <a:gd name="connsiteX29" fmla="*/ 2894793 w 3313402"/>
              <a:gd name="connsiteY29" fmla="*/ 374315 h 2948047"/>
              <a:gd name="connsiteX30" fmla="*/ 2921781 w 3313402"/>
              <a:gd name="connsiteY30" fmla="*/ 397785 h 2948047"/>
              <a:gd name="connsiteX31" fmla="*/ 2947597 w 3313402"/>
              <a:gd name="connsiteY31" fmla="*/ 418906 h 2948047"/>
              <a:gd name="connsiteX32" fmla="*/ 2976931 w 3313402"/>
              <a:gd name="connsiteY32" fmla="*/ 435332 h 2948047"/>
              <a:gd name="connsiteX33" fmla="*/ 3008614 w 3313402"/>
              <a:gd name="connsiteY33" fmla="*/ 449413 h 2948047"/>
              <a:gd name="connsiteX34" fmla="*/ 3042641 w 3313402"/>
              <a:gd name="connsiteY34" fmla="*/ 461147 h 2948047"/>
              <a:gd name="connsiteX35" fmla="*/ 3077843 w 3313402"/>
              <a:gd name="connsiteY35" fmla="*/ 471708 h 2948047"/>
              <a:gd name="connsiteX36" fmla="*/ 3113046 w 3313402"/>
              <a:gd name="connsiteY36" fmla="*/ 481096 h 2948047"/>
              <a:gd name="connsiteX37" fmla="*/ 3149422 w 3313402"/>
              <a:gd name="connsiteY37" fmla="*/ 490483 h 2948047"/>
              <a:gd name="connsiteX38" fmla="*/ 3183450 w 3313402"/>
              <a:gd name="connsiteY38" fmla="*/ 501044 h 2948047"/>
              <a:gd name="connsiteX39" fmla="*/ 3217478 w 3313402"/>
              <a:gd name="connsiteY39" fmla="*/ 512777 h 2948047"/>
              <a:gd name="connsiteX40" fmla="*/ 3249161 w 3313402"/>
              <a:gd name="connsiteY40" fmla="*/ 526859 h 2948047"/>
              <a:gd name="connsiteX41" fmla="*/ 3277323 w 3313402"/>
              <a:gd name="connsiteY41" fmla="*/ 544460 h 2948047"/>
              <a:gd name="connsiteX42" fmla="*/ 3303139 w 3313402"/>
              <a:gd name="connsiteY42" fmla="*/ 565581 h 2948047"/>
              <a:gd name="connsiteX43" fmla="*/ 3313402 w 3313402"/>
              <a:gd name="connsiteY43" fmla="*/ 578126 h 2948047"/>
              <a:gd name="connsiteX44" fmla="*/ 3313402 w 3313402"/>
              <a:gd name="connsiteY44" fmla="*/ 2948047 h 2948047"/>
              <a:gd name="connsiteX45" fmla="*/ 422306 w 3313402"/>
              <a:gd name="connsiteY45" fmla="*/ 2948047 h 2948047"/>
              <a:gd name="connsiteX46" fmla="*/ 420079 w 3313402"/>
              <a:gd name="connsiteY46" fmla="*/ 2944070 h 2948047"/>
              <a:gd name="connsiteX47" fmla="*/ 398960 w 3313402"/>
              <a:gd name="connsiteY47" fmla="*/ 2918255 h 2948047"/>
              <a:gd name="connsiteX48" fmla="*/ 375490 w 3313402"/>
              <a:gd name="connsiteY48" fmla="*/ 2891267 h 2948047"/>
              <a:gd name="connsiteX49" fmla="*/ 348502 w 3313402"/>
              <a:gd name="connsiteY49" fmla="*/ 2867799 h 2948047"/>
              <a:gd name="connsiteX50" fmla="*/ 319166 w 3313402"/>
              <a:gd name="connsiteY50" fmla="*/ 2845505 h 2948047"/>
              <a:gd name="connsiteX51" fmla="*/ 289832 w 3313402"/>
              <a:gd name="connsiteY51" fmla="*/ 2823210 h 2948047"/>
              <a:gd name="connsiteX52" fmla="*/ 260497 w 3313402"/>
              <a:gd name="connsiteY52" fmla="*/ 2800916 h 2948047"/>
              <a:gd name="connsiteX53" fmla="*/ 232334 w 3313402"/>
              <a:gd name="connsiteY53" fmla="*/ 2778620 h 2948047"/>
              <a:gd name="connsiteX54" fmla="*/ 205346 w 3313402"/>
              <a:gd name="connsiteY54" fmla="*/ 2753979 h 2948047"/>
              <a:gd name="connsiteX55" fmla="*/ 181878 w 3313402"/>
              <a:gd name="connsiteY55" fmla="*/ 2729338 h 2948047"/>
              <a:gd name="connsiteX56" fmla="*/ 161931 w 3313402"/>
              <a:gd name="connsiteY56" fmla="*/ 2701176 h 2948047"/>
              <a:gd name="connsiteX57" fmla="*/ 146677 w 3313402"/>
              <a:gd name="connsiteY57" fmla="*/ 2671841 h 2948047"/>
              <a:gd name="connsiteX58" fmla="*/ 136116 w 3313402"/>
              <a:gd name="connsiteY58" fmla="*/ 2636640 h 2948047"/>
              <a:gd name="connsiteX59" fmla="*/ 131422 w 3313402"/>
              <a:gd name="connsiteY59" fmla="*/ 2600264 h 2948047"/>
              <a:gd name="connsiteX60" fmla="*/ 130248 w 3313402"/>
              <a:gd name="connsiteY60" fmla="*/ 2562713 h 2948047"/>
              <a:gd name="connsiteX61" fmla="*/ 133769 w 3313402"/>
              <a:gd name="connsiteY61" fmla="*/ 2522818 h 2948047"/>
              <a:gd name="connsiteX62" fmla="*/ 138462 w 3313402"/>
              <a:gd name="connsiteY62" fmla="*/ 2482923 h 2948047"/>
              <a:gd name="connsiteX63" fmla="*/ 144329 w 3313402"/>
              <a:gd name="connsiteY63" fmla="*/ 2443026 h 2948047"/>
              <a:gd name="connsiteX64" fmla="*/ 149023 w 3313402"/>
              <a:gd name="connsiteY64" fmla="*/ 2403131 h 2948047"/>
              <a:gd name="connsiteX65" fmla="*/ 151371 w 3313402"/>
              <a:gd name="connsiteY65" fmla="*/ 2363236 h 2948047"/>
              <a:gd name="connsiteX66" fmla="*/ 151371 w 3313402"/>
              <a:gd name="connsiteY66" fmla="*/ 2324513 h 2948047"/>
              <a:gd name="connsiteX67" fmla="*/ 146677 w 3313402"/>
              <a:gd name="connsiteY67" fmla="*/ 2288138 h 2948047"/>
              <a:gd name="connsiteX68" fmla="*/ 137289 w 3313402"/>
              <a:gd name="connsiteY68" fmla="*/ 2251763 h 2948047"/>
              <a:gd name="connsiteX69" fmla="*/ 123208 w 3313402"/>
              <a:gd name="connsiteY69" fmla="*/ 2217733 h 2948047"/>
              <a:gd name="connsiteX70" fmla="*/ 105607 w 3313402"/>
              <a:gd name="connsiteY70" fmla="*/ 2182531 h 2948047"/>
              <a:gd name="connsiteX71" fmla="*/ 85659 w 3313402"/>
              <a:gd name="connsiteY71" fmla="*/ 2147330 h 2948047"/>
              <a:gd name="connsiteX72" fmla="*/ 64538 w 3313402"/>
              <a:gd name="connsiteY72" fmla="*/ 2112127 h 2948047"/>
              <a:gd name="connsiteX73" fmla="*/ 44590 w 3313402"/>
              <a:gd name="connsiteY73" fmla="*/ 2078098 h 2948047"/>
              <a:gd name="connsiteX74" fmla="*/ 26988 w 3313402"/>
              <a:gd name="connsiteY74" fmla="*/ 2041723 h 2948047"/>
              <a:gd name="connsiteX75" fmla="*/ 12908 w 3313402"/>
              <a:gd name="connsiteY75" fmla="*/ 2006521 h 2948047"/>
              <a:gd name="connsiteX76" fmla="*/ 3521 w 3313402"/>
              <a:gd name="connsiteY76" fmla="*/ 1970145 h 2948047"/>
              <a:gd name="connsiteX77" fmla="*/ 0 w 3313402"/>
              <a:gd name="connsiteY77" fmla="*/ 1932596 h 2948047"/>
              <a:gd name="connsiteX78" fmla="*/ 3521 w 3313402"/>
              <a:gd name="connsiteY78" fmla="*/ 1895048 h 2948047"/>
              <a:gd name="connsiteX79" fmla="*/ 12908 w 3313402"/>
              <a:gd name="connsiteY79" fmla="*/ 1858672 h 2948047"/>
              <a:gd name="connsiteX80" fmla="*/ 26988 w 3313402"/>
              <a:gd name="connsiteY80" fmla="*/ 1823470 h 2948047"/>
              <a:gd name="connsiteX81" fmla="*/ 44590 w 3313402"/>
              <a:gd name="connsiteY81" fmla="*/ 1787095 h 2948047"/>
              <a:gd name="connsiteX82" fmla="*/ 64538 w 3313402"/>
              <a:gd name="connsiteY82" fmla="*/ 1753065 h 2948047"/>
              <a:gd name="connsiteX83" fmla="*/ 85659 w 3313402"/>
              <a:gd name="connsiteY83" fmla="*/ 1717864 h 2948047"/>
              <a:gd name="connsiteX84" fmla="*/ 105607 w 3313402"/>
              <a:gd name="connsiteY84" fmla="*/ 1682661 h 2948047"/>
              <a:gd name="connsiteX85" fmla="*/ 123208 w 3313402"/>
              <a:gd name="connsiteY85" fmla="*/ 1647460 h 2948047"/>
              <a:gd name="connsiteX86" fmla="*/ 137289 w 3313402"/>
              <a:gd name="connsiteY86" fmla="*/ 1613430 h 2948047"/>
              <a:gd name="connsiteX87" fmla="*/ 146677 w 3313402"/>
              <a:gd name="connsiteY87" fmla="*/ 1577054 h 2948047"/>
              <a:gd name="connsiteX88" fmla="*/ 151371 w 3313402"/>
              <a:gd name="connsiteY88" fmla="*/ 1540680 h 2948047"/>
              <a:gd name="connsiteX89" fmla="*/ 151371 w 3313402"/>
              <a:gd name="connsiteY89" fmla="*/ 1501958 h 2948047"/>
              <a:gd name="connsiteX90" fmla="*/ 149023 w 3313402"/>
              <a:gd name="connsiteY90" fmla="*/ 1462061 h 2948047"/>
              <a:gd name="connsiteX91" fmla="*/ 144329 w 3313402"/>
              <a:gd name="connsiteY91" fmla="*/ 1422166 h 2948047"/>
              <a:gd name="connsiteX92" fmla="*/ 138462 w 3313402"/>
              <a:gd name="connsiteY92" fmla="*/ 1382269 h 2948047"/>
              <a:gd name="connsiteX93" fmla="*/ 133769 w 3313402"/>
              <a:gd name="connsiteY93" fmla="*/ 1342374 h 2948047"/>
              <a:gd name="connsiteX94" fmla="*/ 130248 w 3313402"/>
              <a:gd name="connsiteY94" fmla="*/ 1302479 h 2948047"/>
              <a:gd name="connsiteX95" fmla="*/ 131422 w 3313402"/>
              <a:gd name="connsiteY95" fmla="*/ 1264930 h 2948047"/>
              <a:gd name="connsiteX96" fmla="*/ 136116 w 3313402"/>
              <a:gd name="connsiteY96" fmla="*/ 1228554 h 2948047"/>
              <a:gd name="connsiteX97" fmla="*/ 146677 w 3313402"/>
              <a:gd name="connsiteY97" fmla="*/ 1193352 h 2948047"/>
              <a:gd name="connsiteX98" fmla="*/ 161931 w 3313402"/>
              <a:gd name="connsiteY98" fmla="*/ 1164017 h 2948047"/>
              <a:gd name="connsiteX99" fmla="*/ 181878 w 3313402"/>
              <a:gd name="connsiteY99" fmla="*/ 1135856 h 2948047"/>
              <a:gd name="connsiteX100" fmla="*/ 205346 w 3313402"/>
              <a:gd name="connsiteY100" fmla="*/ 1111214 h 2948047"/>
              <a:gd name="connsiteX101" fmla="*/ 232334 w 3313402"/>
              <a:gd name="connsiteY101" fmla="*/ 1086573 h 2948047"/>
              <a:gd name="connsiteX102" fmla="*/ 260497 w 3313402"/>
              <a:gd name="connsiteY102" fmla="*/ 1064277 h 2948047"/>
              <a:gd name="connsiteX103" fmla="*/ 289832 w 3313402"/>
              <a:gd name="connsiteY103" fmla="*/ 1041982 h 2948047"/>
              <a:gd name="connsiteX104" fmla="*/ 319166 w 3313402"/>
              <a:gd name="connsiteY104" fmla="*/ 1019688 h 2948047"/>
              <a:gd name="connsiteX105" fmla="*/ 348502 w 3313402"/>
              <a:gd name="connsiteY105" fmla="*/ 997393 h 2948047"/>
              <a:gd name="connsiteX106" fmla="*/ 375490 w 3313402"/>
              <a:gd name="connsiteY106" fmla="*/ 973926 h 2948047"/>
              <a:gd name="connsiteX107" fmla="*/ 398960 w 3313402"/>
              <a:gd name="connsiteY107" fmla="*/ 946938 h 2948047"/>
              <a:gd name="connsiteX108" fmla="*/ 420079 w 3313402"/>
              <a:gd name="connsiteY108" fmla="*/ 921122 h 2948047"/>
              <a:gd name="connsiteX109" fmla="*/ 436507 w 3313402"/>
              <a:gd name="connsiteY109" fmla="*/ 891788 h 2948047"/>
              <a:gd name="connsiteX110" fmla="*/ 450588 w 3313402"/>
              <a:gd name="connsiteY110" fmla="*/ 860106 h 2948047"/>
              <a:gd name="connsiteX111" fmla="*/ 462322 w 3313402"/>
              <a:gd name="connsiteY111" fmla="*/ 826076 h 2948047"/>
              <a:gd name="connsiteX112" fmla="*/ 472883 w 3313402"/>
              <a:gd name="connsiteY112" fmla="*/ 790874 h 2948047"/>
              <a:gd name="connsiteX113" fmla="*/ 482271 w 3313402"/>
              <a:gd name="connsiteY113" fmla="*/ 755672 h 2948047"/>
              <a:gd name="connsiteX114" fmla="*/ 491658 w 3313402"/>
              <a:gd name="connsiteY114" fmla="*/ 719297 h 2948047"/>
              <a:gd name="connsiteX115" fmla="*/ 502219 w 3313402"/>
              <a:gd name="connsiteY115" fmla="*/ 685268 h 2948047"/>
              <a:gd name="connsiteX116" fmla="*/ 513952 w 3313402"/>
              <a:gd name="connsiteY116" fmla="*/ 651238 h 2948047"/>
              <a:gd name="connsiteX117" fmla="*/ 528034 w 3313402"/>
              <a:gd name="connsiteY117" fmla="*/ 619558 h 2948047"/>
              <a:gd name="connsiteX118" fmla="*/ 545635 w 3313402"/>
              <a:gd name="connsiteY118" fmla="*/ 591396 h 2948047"/>
              <a:gd name="connsiteX119" fmla="*/ 566755 w 3313402"/>
              <a:gd name="connsiteY119" fmla="*/ 565581 h 2948047"/>
              <a:gd name="connsiteX120" fmla="*/ 592570 w 3313402"/>
              <a:gd name="connsiteY120" fmla="*/ 544460 h 2948047"/>
              <a:gd name="connsiteX121" fmla="*/ 620733 w 3313402"/>
              <a:gd name="connsiteY121" fmla="*/ 526859 h 2948047"/>
              <a:gd name="connsiteX122" fmla="*/ 652413 w 3313402"/>
              <a:gd name="connsiteY122" fmla="*/ 512777 h 2948047"/>
              <a:gd name="connsiteX123" fmla="*/ 686443 w 3313402"/>
              <a:gd name="connsiteY123" fmla="*/ 501044 h 2948047"/>
              <a:gd name="connsiteX124" fmla="*/ 720472 w 3313402"/>
              <a:gd name="connsiteY124" fmla="*/ 490483 h 2948047"/>
              <a:gd name="connsiteX125" fmla="*/ 756848 w 3313402"/>
              <a:gd name="connsiteY125" fmla="*/ 481096 h 2948047"/>
              <a:gd name="connsiteX126" fmla="*/ 792049 w 3313402"/>
              <a:gd name="connsiteY126" fmla="*/ 471708 h 2948047"/>
              <a:gd name="connsiteX127" fmla="*/ 827252 w 3313402"/>
              <a:gd name="connsiteY127" fmla="*/ 461147 h 2948047"/>
              <a:gd name="connsiteX128" fmla="*/ 861280 w 3313402"/>
              <a:gd name="connsiteY128" fmla="*/ 449413 h 2948047"/>
              <a:gd name="connsiteX129" fmla="*/ 892962 w 3313402"/>
              <a:gd name="connsiteY129" fmla="*/ 435332 h 2948047"/>
              <a:gd name="connsiteX130" fmla="*/ 922297 w 3313402"/>
              <a:gd name="connsiteY130" fmla="*/ 418906 h 2948047"/>
              <a:gd name="connsiteX131" fmla="*/ 948112 w 3313402"/>
              <a:gd name="connsiteY131" fmla="*/ 397785 h 2948047"/>
              <a:gd name="connsiteX132" fmla="*/ 975101 w 3313402"/>
              <a:gd name="connsiteY132" fmla="*/ 374315 h 2948047"/>
              <a:gd name="connsiteX133" fmla="*/ 998569 w 3313402"/>
              <a:gd name="connsiteY133" fmla="*/ 347327 h 2948047"/>
              <a:gd name="connsiteX134" fmla="*/ 1020864 w 3313402"/>
              <a:gd name="connsiteY134" fmla="*/ 319166 h 2948047"/>
              <a:gd name="connsiteX135" fmla="*/ 1043158 w 3313402"/>
              <a:gd name="connsiteY135" fmla="*/ 289831 h 2948047"/>
              <a:gd name="connsiteX136" fmla="*/ 1065453 w 3313402"/>
              <a:gd name="connsiteY136" fmla="*/ 260495 h 2948047"/>
              <a:gd name="connsiteX137" fmla="*/ 1087747 w 3313402"/>
              <a:gd name="connsiteY137" fmla="*/ 232334 h 2948047"/>
              <a:gd name="connsiteX138" fmla="*/ 1112390 w 3313402"/>
              <a:gd name="connsiteY138" fmla="*/ 205346 h 2948047"/>
              <a:gd name="connsiteX139" fmla="*/ 1137030 w 3313402"/>
              <a:gd name="connsiteY139" fmla="*/ 181878 h 2948047"/>
              <a:gd name="connsiteX140" fmla="*/ 1165193 w 3313402"/>
              <a:gd name="connsiteY140" fmla="*/ 161930 h 2948047"/>
              <a:gd name="connsiteX141" fmla="*/ 1194528 w 3313402"/>
              <a:gd name="connsiteY141" fmla="*/ 146675 h 2948047"/>
              <a:gd name="connsiteX142" fmla="*/ 1229731 w 3313402"/>
              <a:gd name="connsiteY142" fmla="*/ 136115 h 2948047"/>
              <a:gd name="connsiteX143" fmla="*/ 1266106 w 3313402"/>
              <a:gd name="connsiteY143" fmla="*/ 131421 h 2948047"/>
              <a:gd name="connsiteX144" fmla="*/ 1303654 w 3313402"/>
              <a:gd name="connsiteY144" fmla="*/ 130247 h 2948047"/>
              <a:gd name="connsiteX145" fmla="*/ 1343549 w 3313402"/>
              <a:gd name="connsiteY145" fmla="*/ 133769 h 2948047"/>
              <a:gd name="connsiteX146" fmla="*/ 1383446 w 3313402"/>
              <a:gd name="connsiteY146" fmla="*/ 138462 h 2948047"/>
              <a:gd name="connsiteX147" fmla="*/ 1423342 w 3313402"/>
              <a:gd name="connsiteY147" fmla="*/ 144329 h 2948047"/>
              <a:gd name="connsiteX148" fmla="*/ 1463237 w 3313402"/>
              <a:gd name="connsiteY148" fmla="*/ 149023 h 2948047"/>
              <a:gd name="connsiteX149" fmla="*/ 1503133 w 3313402"/>
              <a:gd name="connsiteY149" fmla="*/ 151369 h 2948047"/>
              <a:gd name="connsiteX150" fmla="*/ 1541856 w 3313402"/>
              <a:gd name="connsiteY150" fmla="*/ 151369 h 2948047"/>
              <a:gd name="connsiteX151" fmla="*/ 1578232 w 3313402"/>
              <a:gd name="connsiteY151" fmla="*/ 146675 h 2948047"/>
              <a:gd name="connsiteX152" fmla="*/ 1614608 w 3313402"/>
              <a:gd name="connsiteY152" fmla="*/ 137288 h 2948047"/>
              <a:gd name="connsiteX153" fmla="*/ 1649810 w 3313402"/>
              <a:gd name="connsiteY153" fmla="*/ 123208 h 2948047"/>
              <a:gd name="connsiteX154" fmla="*/ 1685011 w 3313402"/>
              <a:gd name="connsiteY154" fmla="*/ 104433 h 2948047"/>
              <a:gd name="connsiteX155" fmla="*/ 1720214 w 3313402"/>
              <a:gd name="connsiteY155" fmla="*/ 85659 h 2948047"/>
              <a:gd name="connsiteX156" fmla="*/ 1755415 w 3313402"/>
              <a:gd name="connsiteY156" fmla="*/ 64537 h 2948047"/>
              <a:gd name="connsiteX157" fmla="*/ 1789445 w 3313402"/>
              <a:gd name="connsiteY157" fmla="*/ 44589 h 2948047"/>
              <a:gd name="connsiteX158" fmla="*/ 1825821 w 3313402"/>
              <a:gd name="connsiteY158" fmla="*/ 26988 h 2948047"/>
              <a:gd name="connsiteX159" fmla="*/ 1861022 w 3313402"/>
              <a:gd name="connsiteY159" fmla="*/ 12907 h 2948047"/>
              <a:gd name="connsiteX160" fmla="*/ 1897398 w 3313402"/>
              <a:gd name="connsiteY160" fmla="*/ 3519 h 2948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</a:cxnLst>
            <a:rect l="l" t="t" r="r" b="b"/>
            <a:pathLst>
              <a:path w="3313402" h="2948047">
                <a:moveTo>
                  <a:pt x="1934947" y="0"/>
                </a:moveTo>
                <a:lnTo>
                  <a:pt x="1972495" y="3519"/>
                </a:lnTo>
                <a:lnTo>
                  <a:pt x="2008871" y="12907"/>
                </a:lnTo>
                <a:lnTo>
                  <a:pt x="2044074" y="26988"/>
                </a:lnTo>
                <a:lnTo>
                  <a:pt x="2080448" y="44589"/>
                </a:lnTo>
                <a:lnTo>
                  <a:pt x="2114478" y="64537"/>
                </a:lnTo>
                <a:lnTo>
                  <a:pt x="2149681" y="85659"/>
                </a:lnTo>
                <a:lnTo>
                  <a:pt x="2184882" y="104433"/>
                </a:lnTo>
                <a:lnTo>
                  <a:pt x="2220084" y="123208"/>
                </a:lnTo>
                <a:lnTo>
                  <a:pt x="2254113" y="137288"/>
                </a:lnTo>
                <a:lnTo>
                  <a:pt x="2291662" y="146675"/>
                </a:lnTo>
                <a:lnTo>
                  <a:pt x="2328037" y="151369"/>
                </a:lnTo>
                <a:lnTo>
                  <a:pt x="2366759" y="151369"/>
                </a:lnTo>
                <a:lnTo>
                  <a:pt x="2406656" y="149023"/>
                </a:lnTo>
                <a:lnTo>
                  <a:pt x="2446551" y="144329"/>
                </a:lnTo>
                <a:lnTo>
                  <a:pt x="2486448" y="138462"/>
                </a:lnTo>
                <a:lnTo>
                  <a:pt x="2526343" y="133769"/>
                </a:lnTo>
                <a:lnTo>
                  <a:pt x="2566239" y="130247"/>
                </a:lnTo>
                <a:lnTo>
                  <a:pt x="2603787" y="131421"/>
                </a:lnTo>
                <a:lnTo>
                  <a:pt x="2640163" y="136115"/>
                </a:lnTo>
                <a:lnTo>
                  <a:pt x="2675366" y="146675"/>
                </a:lnTo>
                <a:lnTo>
                  <a:pt x="2704702" y="161930"/>
                </a:lnTo>
                <a:lnTo>
                  <a:pt x="2732862" y="181878"/>
                </a:lnTo>
                <a:lnTo>
                  <a:pt x="2757504" y="205346"/>
                </a:lnTo>
                <a:lnTo>
                  <a:pt x="2782146" y="232334"/>
                </a:lnTo>
                <a:lnTo>
                  <a:pt x="2804440" y="260495"/>
                </a:lnTo>
                <a:lnTo>
                  <a:pt x="2826735" y="289831"/>
                </a:lnTo>
                <a:lnTo>
                  <a:pt x="2849030" y="319166"/>
                </a:lnTo>
                <a:lnTo>
                  <a:pt x="2871324" y="347327"/>
                </a:lnTo>
                <a:lnTo>
                  <a:pt x="2894793" y="374315"/>
                </a:lnTo>
                <a:lnTo>
                  <a:pt x="2921781" y="397785"/>
                </a:lnTo>
                <a:lnTo>
                  <a:pt x="2947597" y="418906"/>
                </a:lnTo>
                <a:lnTo>
                  <a:pt x="2976931" y="435332"/>
                </a:lnTo>
                <a:lnTo>
                  <a:pt x="3008614" y="449413"/>
                </a:lnTo>
                <a:lnTo>
                  <a:pt x="3042641" y="461147"/>
                </a:lnTo>
                <a:lnTo>
                  <a:pt x="3077843" y="471708"/>
                </a:lnTo>
                <a:lnTo>
                  <a:pt x="3113046" y="481096"/>
                </a:lnTo>
                <a:lnTo>
                  <a:pt x="3149422" y="490483"/>
                </a:lnTo>
                <a:lnTo>
                  <a:pt x="3183450" y="501044"/>
                </a:lnTo>
                <a:lnTo>
                  <a:pt x="3217478" y="512777"/>
                </a:lnTo>
                <a:lnTo>
                  <a:pt x="3249161" y="526859"/>
                </a:lnTo>
                <a:lnTo>
                  <a:pt x="3277323" y="544460"/>
                </a:lnTo>
                <a:lnTo>
                  <a:pt x="3303139" y="565581"/>
                </a:lnTo>
                <a:lnTo>
                  <a:pt x="3313402" y="578126"/>
                </a:lnTo>
                <a:lnTo>
                  <a:pt x="3313402" y="2948047"/>
                </a:lnTo>
                <a:lnTo>
                  <a:pt x="422306" y="2948047"/>
                </a:lnTo>
                <a:lnTo>
                  <a:pt x="420079" y="2944070"/>
                </a:lnTo>
                <a:lnTo>
                  <a:pt x="398960" y="2918255"/>
                </a:lnTo>
                <a:lnTo>
                  <a:pt x="375490" y="2891267"/>
                </a:lnTo>
                <a:lnTo>
                  <a:pt x="348502" y="2867799"/>
                </a:lnTo>
                <a:lnTo>
                  <a:pt x="319166" y="2845505"/>
                </a:lnTo>
                <a:lnTo>
                  <a:pt x="289832" y="2823210"/>
                </a:lnTo>
                <a:lnTo>
                  <a:pt x="260497" y="2800916"/>
                </a:lnTo>
                <a:lnTo>
                  <a:pt x="232334" y="2778620"/>
                </a:lnTo>
                <a:lnTo>
                  <a:pt x="205346" y="2753979"/>
                </a:lnTo>
                <a:lnTo>
                  <a:pt x="181878" y="2729338"/>
                </a:lnTo>
                <a:lnTo>
                  <a:pt x="161931" y="2701176"/>
                </a:lnTo>
                <a:lnTo>
                  <a:pt x="146677" y="2671841"/>
                </a:lnTo>
                <a:lnTo>
                  <a:pt x="136116" y="2636640"/>
                </a:lnTo>
                <a:lnTo>
                  <a:pt x="131422" y="2600264"/>
                </a:lnTo>
                <a:lnTo>
                  <a:pt x="130248" y="2562713"/>
                </a:lnTo>
                <a:lnTo>
                  <a:pt x="133769" y="2522818"/>
                </a:lnTo>
                <a:lnTo>
                  <a:pt x="138462" y="2482923"/>
                </a:lnTo>
                <a:lnTo>
                  <a:pt x="144329" y="2443026"/>
                </a:lnTo>
                <a:lnTo>
                  <a:pt x="149023" y="2403131"/>
                </a:lnTo>
                <a:lnTo>
                  <a:pt x="151371" y="2363236"/>
                </a:lnTo>
                <a:lnTo>
                  <a:pt x="151371" y="2324513"/>
                </a:lnTo>
                <a:lnTo>
                  <a:pt x="146677" y="2288138"/>
                </a:lnTo>
                <a:lnTo>
                  <a:pt x="137289" y="2251763"/>
                </a:lnTo>
                <a:lnTo>
                  <a:pt x="123208" y="2217733"/>
                </a:lnTo>
                <a:lnTo>
                  <a:pt x="105607" y="2182531"/>
                </a:lnTo>
                <a:lnTo>
                  <a:pt x="85659" y="2147330"/>
                </a:lnTo>
                <a:lnTo>
                  <a:pt x="64538" y="2112127"/>
                </a:lnTo>
                <a:lnTo>
                  <a:pt x="44590" y="2078098"/>
                </a:lnTo>
                <a:lnTo>
                  <a:pt x="26988" y="2041723"/>
                </a:lnTo>
                <a:lnTo>
                  <a:pt x="12908" y="2006521"/>
                </a:lnTo>
                <a:lnTo>
                  <a:pt x="3521" y="1970145"/>
                </a:lnTo>
                <a:lnTo>
                  <a:pt x="0" y="1932596"/>
                </a:lnTo>
                <a:lnTo>
                  <a:pt x="3521" y="1895048"/>
                </a:lnTo>
                <a:lnTo>
                  <a:pt x="12908" y="1858672"/>
                </a:lnTo>
                <a:lnTo>
                  <a:pt x="26988" y="1823470"/>
                </a:lnTo>
                <a:lnTo>
                  <a:pt x="44590" y="1787095"/>
                </a:lnTo>
                <a:lnTo>
                  <a:pt x="64538" y="1753065"/>
                </a:lnTo>
                <a:lnTo>
                  <a:pt x="85659" y="1717864"/>
                </a:lnTo>
                <a:lnTo>
                  <a:pt x="105607" y="1682661"/>
                </a:lnTo>
                <a:lnTo>
                  <a:pt x="123208" y="1647460"/>
                </a:lnTo>
                <a:lnTo>
                  <a:pt x="137289" y="1613430"/>
                </a:lnTo>
                <a:lnTo>
                  <a:pt x="146677" y="1577054"/>
                </a:lnTo>
                <a:lnTo>
                  <a:pt x="151371" y="1540680"/>
                </a:lnTo>
                <a:lnTo>
                  <a:pt x="151371" y="1501958"/>
                </a:lnTo>
                <a:lnTo>
                  <a:pt x="149023" y="1462061"/>
                </a:lnTo>
                <a:lnTo>
                  <a:pt x="144329" y="1422166"/>
                </a:lnTo>
                <a:lnTo>
                  <a:pt x="138462" y="1382269"/>
                </a:lnTo>
                <a:lnTo>
                  <a:pt x="133769" y="1342374"/>
                </a:lnTo>
                <a:lnTo>
                  <a:pt x="130248" y="1302479"/>
                </a:lnTo>
                <a:lnTo>
                  <a:pt x="131422" y="1264930"/>
                </a:lnTo>
                <a:lnTo>
                  <a:pt x="136116" y="1228554"/>
                </a:lnTo>
                <a:lnTo>
                  <a:pt x="146677" y="1193352"/>
                </a:lnTo>
                <a:lnTo>
                  <a:pt x="161931" y="1164017"/>
                </a:lnTo>
                <a:lnTo>
                  <a:pt x="181878" y="1135856"/>
                </a:lnTo>
                <a:lnTo>
                  <a:pt x="205346" y="1111214"/>
                </a:lnTo>
                <a:lnTo>
                  <a:pt x="232334" y="1086573"/>
                </a:lnTo>
                <a:lnTo>
                  <a:pt x="260497" y="1064277"/>
                </a:lnTo>
                <a:lnTo>
                  <a:pt x="289832" y="1041982"/>
                </a:lnTo>
                <a:lnTo>
                  <a:pt x="319166" y="1019688"/>
                </a:lnTo>
                <a:lnTo>
                  <a:pt x="348502" y="997393"/>
                </a:lnTo>
                <a:lnTo>
                  <a:pt x="375490" y="973926"/>
                </a:lnTo>
                <a:lnTo>
                  <a:pt x="398960" y="946938"/>
                </a:lnTo>
                <a:lnTo>
                  <a:pt x="420079" y="921122"/>
                </a:lnTo>
                <a:lnTo>
                  <a:pt x="436507" y="891788"/>
                </a:lnTo>
                <a:lnTo>
                  <a:pt x="450588" y="860106"/>
                </a:lnTo>
                <a:lnTo>
                  <a:pt x="462322" y="826076"/>
                </a:lnTo>
                <a:lnTo>
                  <a:pt x="472883" y="790874"/>
                </a:lnTo>
                <a:lnTo>
                  <a:pt x="482271" y="755672"/>
                </a:lnTo>
                <a:lnTo>
                  <a:pt x="491658" y="719297"/>
                </a:lnTo>
                <a:lnTo>
                  <a:pt x="502219" y="685268"/>
                </a:lnTo>
                <a:lnTo>
                  <a:pt x="513952" y="651238"/>
                </a:lnTo>
                <a:lnTo>
                  <a:pt x="528034" y="619558"/>
                </a:lnTo>
                <a:lnTo>
                  <a:pt x="545635" y="591396"/>
                </a:lnTo>
                <a:lnTo>
                  <a:pt x="566755" y="565581"/>
                </a:lnTo>
                <a:lnTo>
                  <a:pt x="592570" y="544460"/>
                </a:lnTo>
                <a:lnTo>
                  <a:pt x="620733" y="526859"/>
                </a:lnTo>
                <a:lnTo>
                  <a:pt x="652413" y="512777"/>
                </a:lnTo>
                <a:lnTo>
                  <a:pt x="686443" y="501044"/>
                </a:lnTo>
                <a:lnTo>
                  <a:pt x="720472" y="490483"/>
                </a:lnTo>
                <a:lnTo>
                  <a:pt x="756848" y="481096"/>
                </a:lnTo>
                <a:lnTo>
                  <a:pt x="792049" y="471708"/>
                </a:lnTo>
                <a:lnTo>
                  <a:pt x="827252" y="461147"/>
                </a:lnTo>
                <a:lnTo>
                  <a:pt x="861280" y="449413"/>
                </a:lnTo>
                <a:lnTo>
                  <a:pt x="892962" y="435332"/>
                </a:lnTo>
                <a:lnTo>
                  <a:pt x="922297" y="418906"/>
                </a:lnTo>
                <a:lnTo>
                  <a:pt x="948112" y="397785"/>
                </a:lnTo>
                <a:lnTo>
                  <a:pt x="975101" y="374315"/>
                </a:lnTo>
                <a:lnTo>
                  <a:pt x="998569" y="347327"/>
                </a:lnTo>
                <a:lnTo>
                  <a:pt x="1020864" y="319166"/>
                </a:lnTo>
                <a:lnTo>
                  <a:pt x="1043158" y="289831"/>
                </a:lnTo>
                <a:lnTo>
                  <a:pt x="1065453" y="260495"/>
                </a:lnTo>
                <a:lnTo>
                  <a:pt x="1087747" y="232334"/>
                </a:lnTo>
                <a:lnTo>
                  <a:pt x="1112390" y="205346"/>
                </a:lnTo>
                <a:lnTo>
                  <a:pt x="1137030" y="181878"/>
                </a:lnTo>
                <a:lnTo>
                  <a:pt x="1165193" y="161930"/>
                </a:lnTo>
                <a:lnTo>
                  <a:pt x="1194528" y="146675"/>
                </a:lnTo>
                <a:lnTo>
                  <a:pt x="1229731" y="136115"/>
                </a:lnTo>
                <a:lnTo>
                  <a:pt x="1266106" y="131421"/>
                </a:lnTo>
                <a:lnTo>
                  <a:pt x="1303654" y="130247"/>
                </a:lnTo>
                <a:lnTo>
                  <a:pt x="1343549" y="133769"/>
                </a:lnTo>
                <a:lnTo>
                  <a:pt x="1383446" y="138462"/>
                </a:lnTo>
                <a:lnTo>
                  <a:pt x="1423342" y="144329"/>
                </a:lnTo>
                <a:lnTo>
                  <a:pt x="1463237" y="149023"/>
                </a:lnTo>
                <a:lnTo>
                  <a:pt x="1503133" y="151369"/>
                </a:lnTo>
                <a:lnTo>
                  <a:pt x="1541856" y="151369"/>
                </a:lnTo>
                <a:lnTo>
                  <a:pt x="1578232" y="146675"/>
                </a:lnTo>
                <a:lnTo>
                  <a:pt x="1614608" y="137288"/>
                </a:lnTo>
                <a:lnTo>
                  <a:pt x="1649810" y="123208"/>
                </a:lnTo>
                <a:lnTo>
                  <a:pt x="1685011" y="104433"/>
                </a:lnTo>
                <a:lnTo>
                  <a:pt x="1720214" y="85659"/>
                </a:lnTo>
                <a:lnTo>
                  <a:pt x="1755415" y="64537"/>
                </a:lnTo>
                <a:lnTo>
                  <a:pt x="1789445" y="44589"/>
                </a:lnTo>
                <a:lnTo>
                  <a:pt x="1825821" y="26988"/>
                </a:lnTo>
                <a:lnTo>
                  <a:pt x="1861022" y="12907"/>
                </a:lnTo>
                <a:lnTo>
                  <a:pt x="1897398" y="3519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56486B-0319-495E-BD50-2703F83293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5729" b="-3"/>
          <a:stretch/>
        </p:blipFill>
        <p:spPr>
          <a:xfrm>
            <a:off x="8991066" y="4009104"/>
            <a:ext cx="3200935" cy="2848897"/>
          </a:xfrm>
          <a:custGeom>
            <a:avLst/>
            <a:gdLst>
              <a:gd name="connsiteX0" fmla="*/ 1822480 w 3200935"/>
              <a:gd name="connsiteY0" fmla="*/ 0 h 2848897"/>
              <a:gd name="connsiteX1" fmla="*/ 1858100 w 3200935"/>
              <a:gd name="connsiteY1" fmla="*/ 3339 h 2848897"/>
              <a:gd name="connsiteX2" fmla="*/ 1892611 w 3200935"/>
              <a:gd name="connsiteY2" fmla="*/ 12245 h 2848897"/>
              <a:gd name="connsiteX3" fmla="*/ 1926007 w 3200935"/>
              <a:gd name="connsiteY3" fmla="*/ 25604 h 2848897"/>
              <a:gd name="connsiteX4" fmla="*/ 1960514 w 3200935"/>
              <a:gd name="connsiteY4" fmla="*/ 42302 h 2848897"/>
              <a:gd name="connsiteX5" fmla="*/ 1992798 w 3200935"/>
              <a:gd name="connsiteY5" fmla="*/ 61227 h 2848897"/>
              <a:gd name="connsiteX6" fmla="*/ 2026194 w 3200935"/>
              <a:gd name="connsiteY6" fmla="*/ 81264 h 2848897"/>
              <a:gd name="connsiteX7" fmla="*/ 2059589 w 3200935"/>
              <a:gd name="connsiteY7" fmla="*/ 99075 h 2848897"/>
              <a:gd name="connsiteX8" fmla="*/ 2092985 w 3200935"/>
              <a:gd name="connsiteY8" fmla="*/ 116887 h 2848897"/>
              <a:gd name="connsiteX9" fmla="*/ 2125268 w 3200935"/>
              <a:gd name="connsiteY9" fmla="*/ 130245 h 2848897"/>
              <a:gd name="connsiteX10" fmla="*/ 2160890 w 3200935"/>
              <a:gd name="connsiteY10" fmla="*/ 139150 h 2848897"/>
              <a:gd name="connsiteX11" fmla="*/ 2195399 w 3200935"/>
              <a:gd name="connsiteY11" fmla="*/ 143604 h 2848897"/>
              <a:gd name="connsiteX12" fmla="*/ 2232134 w 3200935"/>
              <a:gd name="connsiteY12" fmla="*/ 143604 h 2848897"/>
              <a:gd name="connsiteX13" fmla="*/ 2269983 w 3200935"/>
              <a:gd name="connsiteY13" fmla="*/ 141378 h 2848897"/>
              <a:gd name="connsiteX14" fmla="*/ 2307831 w 3200935"/>
              <a:gd name="connsiteY14" fmla="*/ 136924 h 2848897"/>
              <a:gd name="connsiteX15" fmla="*/ 2345681 w 3200935"/>
              <a:gd name="connsiteY15" fmla="*/ 131359 h 2848897"/>
              <a:gd name="connsiteX16" fmla="*/ 2383529 w 3200935"/>
              <a:gd name="connsiteY16" fmla="*/ 126906 h 2848897"/>
              <a:gd name="connsiteX17" fmla="*/ 2421378 w 3200935"/>
              <a:gd name="connsiteY17" fmla="*/ 123565 h 2848897"/>
              <a:gd name="connsiteX18" fmla="*/ 2456999 w 3200935"/>
              <a:gd name="connsiteY18" fmla="*/ 124678 h 2848897"/>
              <a:gd name="connsiteX19" fmla="*/ 2491507 w 3200935"/>
              <a:gd name="connsiteY19" fmla="*/ 129132 h 2848897"/>
              <a:gd name="connsiteX20" fmla="*/ 2524903 w 3200935"/>
              <a:gd name="connsiteY20" fmla="*/ 139150 h 2848897"/>
              <a:gd name="connsiteX21" fmla="*/ 2552734 w 3200935"/>
              <a:gd name="connsiteY21" fmla="*/ 153622 h 2848897"/>
              <a:gd name="connsiteX22" fmla="*/ 2579449 w 3200935"/>
              <a:gd name="connsiteY22" fmla="*/ 172547 h 2848897"/>
              <a:gd name="connsiteX23" fmla="*/ 2602827 w 3200935"/>
              <a:gd name="connsiteY23" fmla="*/ 194811 h 2848897"/>
              <a:gd name="connsiteX24" fmla="*/ 2626204 w 3200935"/>
              <a:gd name="connsiteY24" fmla="*/ 220414 h 2848897"/>
              <a:gd name="connsiteX25" fmla="*/ 2647355 w 3200935"/>
              <a:gd name="connsiteY25" fmla="*/ 247131 h 2848897"/>
              <a:gd name="connsiteX26" fmla="*/ 2668506 w 3200935"/>
              <a:gd name="connsiteY26" fmla="*/ 274961 h 2848897"/>
              <a:gd name="connsiteX27" fmla="*/ 2689656 w 3200935"/>
              <a:gd name="connsiteY27" fmla="*/ 302791 h 2848897"/>
              <a:gd name="connsiteX28" fmla="*/ 2710806 w 3200935"/>
              <a:gd name="connsiteY28" fmla="*/ 329509 h 2848897"/>
              <a:gd name="connsiteX29" fmla="*/ 2733071 w 3200935"/>
              <a:gd name="connsiteY29" fmla="*/ 355112 h 2848897"/>
              <a:gd name="connsiteX30" fmla="*/ 2758675 w 3200935"/>
              <a:gd name="connsiteY30" fmla="*/ 377377 h 2848897"/>
              <a:gd name="connsiteX31" fmla="*/ 2783165 w 3200935"/>
              <a:gd name="connsiteY31" fmla="*/ 397415 h 2848897"/>
              <a:gd name="connsiteX32" fmla="*/ 2810995 w 3200935"/>
              <a:gd name="connsiteY32" fmla="*/ 412999 h 2848897"/>
              <a:gd name="connsiteX33" fmla="*/ 2841051 w 3200935"/>
              <a:gd name="connsiteY33" fmla="*/ 426357 h 2848897"/>
              <a:gd name="connsiteX34" fmla="*/ 2873333 w 3200935"/>
              <a:gd name="connsiteY34" fmla="*/ 437489 h 2848897"/>
              <a:gd name="connsiteX35" fmla="*/ 2906728 w 3200935"/>
              <a:gd name="connsiteY35" fmla="*/ 447507 h 2848897"/>
              <a:gd name="connsiteX36" fmla="*/ 2940124 w 3200935"/>
              <a:gd name="connsiteY36" fmla="*/ 456413 h 2848897"/>
              <a:gd name="connsiteX37" fmla="*/ 2974633 w 3200935"/>
              <a:gd name="connsiteY37" fmla="*/ 465320 h 2848897"/>
              <a:gd name="connsiteX38" fmla="*/ 3006916 w 3200935"/>
              <a:gd name="connsiteY38" fmla="*/ 475338 h 2848897"/>
              <a:gd name="connsiteX39" fmla="*/ 3039197 w 3200935"/>
              <a:gd name="connsiteY39" fmla="*/ 486470 h 2848897"/>
              <a:gd name="connsiteX40" fmla="*/ 3069254 w 3200935"/>
              <a:gd name="connsiteY40" fmla="*/ 499829 h 2848897"/>
              <a:gd name="connsiteX41" fmla="*/ 3095972 w 3200935"/>
              <a:gd name="connsiteY41" fmla="*/ 516527 h 2848897"/>
              <a:gd name="connsiteX42" fmla="*/ 3120463 w 3200935"/>
              <a:gd name="connsiteY42" fmla="*/ 536565 h 2848897"/>
              <a:gd name="connsiteX43" fmla="*/ 3140498 w 3200935"/>
              <a:gd name="connsiteY43" fmla="*/ 561055 h 2848897"/>
              <a:gd name="connsiteX44" fmla="*/ 3157197 w 3200935"/>
              <a:gd name="connsiteY44" fmla="*/ 587772 h 2848897"/>
              <a:gd name="connsiteX45" fmla="*/ 3170555 w 3200935"/>
              <a:gd name="connsiteY45" fmla="*/ 617827 h 2848897"/>
              <a:gd name="connsiteX46" fmla="*/ 3181687 w 3200935"/>
              <a:gd name="connsiteY46" fmla="*/ 650112 h 2848897"/>
              <a:gd name="connsiteX47" fmla="*/ 3191705 w 3200935"/>
              <a:gd name="connsiteY47" fmla="*/ 682393 h 2848897"/>
              <a:gd name="connsiteX48" fmla="*/ 3200612 w 3200935"/>
              <a:gd name="connsiteY48" fmla="*/ 716904 h 2848897"/>
              <a:gd name="connsiteX49" fmla="*/ 3200935 w 3200935"/>
              <a:gd name="connsiteY49" fmla="*/ 718115 h 2848897"/>
              <a:gd name="connsiteX50" fmla="*/ 3200935 w 3200935"/>
              <a:gd name="connsiteY50" fmla="*/ 2848897 h 2848897"/>
              <a:gd name="connsiteX51" fmla="*/ 413394 w 3200935"/>
              <a:gd name="connsiteY51" fmla="*/ 2848897 h 2848897"/>
              <a:gd name="connsiteX52" fmla="*/ 400932 w 3200935"/>
              <a:gd name="connsiteY52" fmla="*/ 2820857 h 2848897"/>
              <a:gd name="connsiteX53" fmla="*/ 385348 w 3200935"/>
              <a:gd name="connsiteY53" fmla="*/ 2793028 h 2848897"/>
              <a:gd name="connsiteX54" fmla="*/ 365311 w 3200935"/>
              <a:gd name="connsiteY54" fmla="*/ 2768537 h 2848897"/>
              <a:gd name="connsiteX55" fmla="*/ 343046 w 3200935"/>
              <a:gd name="connsiteY55" fmla="*/ 2742933 h 2848897"/>
              <a:gd name="connsiteX56" fmla="*/ 317443 w 3200935"/>
              <a:gd name="connsiteY56" fmla="*/ 2720669 h 2848897"/>
              <a:gd name="connsiteX57" fmla="*/ 289612 w 3200935"/>
              <a:gd name="connsiteY57" fmla="*/ 2699519 h 2848897"/>
              <a:gd name="connsiteX58" fmla="*/ 261783 w 3200935"/>
              <a:gd name="connsiteY58" fmla="*/ 2678368 h 2848897"/>
              <a:gd name="connsiteX59" fmla="*/ 233954 w 3200935"/>
              <a:gd name="connsiteY59" fmla="*/ 2657218 h 2848897"/>
              <a:gd name="connsiteX60" fmla="*/ 207237 w 3200935"/>
              <a:gd name="connsiteY60" fmla="*/ 2636065 h 2848897"/>
              <a:gd name="connsiteX61" fmla="*/ 181633 w 3200935"/>
              <a:gd name="connsiteY61" fmla="*/ 2612689 h 2848897"/>
              <a:gd name="connsiteX62" fmla="*/ 159370 w 3200935"/>
              <a:gd name="connsiteY62" fmla="*/ 2589312 h 2848897"/>
              <a:gd name="connsiteX63" fmla="*/ 140446 w 3200935"/>
              <a:gd name="connsiteY63" fmla="*/ 2562594 h 2848897"/>
              <a:gd name="connsiteX64" fmla="*/ 125974 w 3200935"/>
              <a:gd name="connsiteY64" fmla="*/ 2534764 h 2848897"/>
              <a:gd name="connsiteX65" fmla="*/ 115956 w 3200935"/>
              <a:gd name="connsiteY65" fmla="*/ 2501370 h 2848897"/>
              <a:gd name="connsiteX66" fmla="*/ 111502 w 3200935"/>
              <a:gd name="connsiteY66" fmla="*/ 2466860 h 2848897"/>
              <a:gd name="connsiteX67" fmla="*/ 110388 w 3200935"/>
              <a:gd name="connsiteY67" fmla="*/ 2431236 h 2848897"/>
              <a:gd name="connsiteX68" fmla="*/ 113728 w 3200935"/>
              <a:gd name="connsiteY68" fmla="*/ 2393388 h 2848897"/>
              <a:gd name="connsiteX69" fmla="*/ 118182 w 3200935"/>
              <a:gd name="connsiteY69" fmla="*/ 2355539 h 2848897"/>
              <a:gd name="connsiteX70" fmla="*/ 123747 w 3200935"/>
              <a:gd name="connsiteY70" fmla="*/ 2317690 h 2848897"/>
              <a:gd name="connsiteX71" fmla="*/ 128200 w 3200935"/>
              <a:gd name="connsiteY71" fmla="*/ 2279842 h 2848897"/>
              <a:gd name="connsiteX72" fmla="*/ 130428 w 3200935"/>
              <a:gd name="connsiteY72" fmla="*/ 2241992 h 2848897"/>
              <a:gd name="connsiteX73" fmla="*/ 130428 w 3200935"/>
              <a:gd name="connsiteY73" fmla="*/ 2205256 h 2848897"/>
              <a:gd name="connsiteX74" fmla="*/ 125974 w 3200935"/>
              <a:gd name="connsiteY74" fmla="*/ 2170747 h 2848897"/>
              <a:gd name="connsiteX75" fmla="*/ 117069 w 3200935"/>
              <a:gd name="connsiteY75" fmla="*/ 2136238 h 2848897"/>
              <a:gd name="connsiteX76" fmla="*/ 103710 w 3200935"/>
              <a:gd name="connsiteY76" fmla="*/ 2103954 h 2848897"/>
              <a:gd name="connsiteX77" fmla="*/ 87012 w 3200935"/>
              <a:gd name="connsiteY77" fmla="*/ 2070559 h 2848897"/>
              <a:gd name="connsiteX78" fmla="*/ 68088 w 3200935"/>
              <a:gd name="connsiteY78" fmla="*/ 2037163 h 2848897"/>
              <a:gd name="connsiteX79" fmla="*/ 48051 w 3200935"/>
              <a:gd name="connsiteY79" fmla="*/ 2003766 h 2848897"/>
              <a:gd name="connsiteX80" fmla="*/ 29127 w 3200935"/>
              <a:gd name="connsiteY80" fmla="*/ 1971483 h 2848897"/>
              <a:gd name="connsiteX81" fmla="*/ 12427 w 3200935"/>
              <a:gd name="connsiteY81" fmla="*/ 1936974 h 2848897"/>
              <a:gd name="connsiteX82" fmla="*/ 0 w 3200935"/>
              <a:gd name="connsiteY82" fmla="*/ 1905903 h 2848897"/>
              <a:gd name="connsiteX83" fmla="*/ 0 w 3200935"/>
              <a:gd name="connsiteY83" fmla="*/ 1760990 h 2848897"/>
              <a:gd name="connsiteX84" fmla="*/ 12427 w 3200935"/>
              <a:gd name="connsiteY84" fmla="*/ 1729918 h 2848897"/>
              <a:gd name="connsiteX85" fmla="*/ 29127 w 3200935"/>
              <a:gd name="connsiteY85" fmla="*/ 1695410 h 2848897"/>
              <a:gd name="connsiteX86" fmla="*/ 48051 w 3200935"/>
              <a:gd name="connsiteY86" fmla="*/ 1663126 h 2848897"/>
              <a:gd name="connsiteX87" fmla="*/ 68088 w 3200935"/>
              <a:gd name="connsiteY87" fmla="*/ 1629730 h 2848897"/>
              <a:gd name="connsiteX88" fmla="*/ 87012 w 3200935"/>
              <a:gd name="connsiteY88" fmla="*/ 1596334 h 2848897"/>
              <a:gd name="connsiteX89" fmla="*/ 103710 w 3200935"/>
              <a:gd name="connsiteY89" fmla="*/ 1562938 h 2848897"/>
              <a:gd name="connsiteX90" fmla="*/ 117069 w 3200935"/>
              <a:gd name="connsiteY90" fmla="*/ 1530654 h 2848897"/>
              <a:gd name="connsiteX91" fmla="*/ 125974 w 3200935"/>
              <a:gd name="connsiteY91" fmla="*/ 1496145 h 2848897"/>
              <a:gd name="connsiteX92" fmla="*/ 130428 w 3200935"/>
              <a:gd name="connsiteY92" fmla="*/ 1461636 h 2848897"/>
              <a:gd name="connsiteX93" fmla="*/ 130428 w 3200935"/>
              <a:gd name="connsiteY93" fmla="*/ 1424901 h 2848897"/>
              <a:gd name="connsiteX94" fmla="*/ 128200 w 3200935"/>
              <a:gd name="connsiteY94" fmla="*/ 1387052 h 2848897"/>
              <a:gd name="connsiteX95" fmla="*/ 123747 w 3200935"/>
              <a:gd name="connsiteY95" fmla="*/ 1349203 h 2848897"/>
              <a:gd name="connsiteX96" fmla="*/ 118182 w 3200935"/>
              <a:gd name="connsiteY96" fmla="*/ 1311353 h 2848897"/>
              <a:gd name="connsiteX97" fmla="*/ 113728 w 3200935"/>
              <a:gd name="connsiteY97" fmla="*/ 1273505 h 2848897"/>
              <a:gd name="connsiteX98" fmla="*/ 110388 w 3200935"/>
              <a:gd name="connsiteY98" fmla="*/ 1235657 h 2848897"/>
              <a:gd name="connsiteX99" fmla="*/ 111502 w 3200935"/>
              <a:gd name="connsiteY99" fmla="*/ 1200034 h 2848897"/>
              <a:gd name="connsiteX100" fmla="*/ 115956 w 3200935"/>
              <a:gd name="connsiteY100" fmla="*/ 1165525 h 2848897"/>
              <a:gd name="connsiteX101" fmla="*/ 125974 w 3200935"/>
              <a:gd name="connsiteY101" fmla="*/ 1132128 h 2848897"/>
              <a:gd name="connsiteX102" fmla="*/ 140446 w 3200935"/>
              <a:gd name="connsiteY102" fmla="*/ 1104298 h 2848897"/>
              <a:gd name="connsiteX103" fmla="*/ 159370 w 3200935"/>
              <a:gd name="connsiteY103" fmla="*/ 1077582 h 2848897"/>
              <a:gd name="connsiteX104" fmla="*/ 181633 w 3200935"/>
              <a:gd name="connsiteY104" fmla="*/ 1054204 h 2848897"/>
              <a:gd name="connsiteX105" fmla="*/ 207237 w 3200935"/>
              <a:gd name="connsiteY105" fmla="*/ 1030827 h 2848897"/>
              <a:gd name="connsiteX106" fmla="*/ 233954 w 3200935"/>
              <a:gd name="connsiteY106" fmla="*/ 1009676 h 2848897"/>
              <a:gd name="connsiteX107" fmla="*/ 261783 w 3200935"/>
              <a:gd name="connsiteY107" fmla="*/ 988524 h 2848897"/>
              <a:gd name="connsiteX108" fmla="*/ 289612 w 3200935"/>
              <a:gd name="connsiteY108" fmla="*/ 967374 h 2848897"/>
              <a:gd name="connsiteX109" fmla="*/ 317443 w 3200935"/>
              <a:gd name="connsiteY109" fmla="*/ 946223 h 2848897"/>
              <a:gd name="connsiteX110" fmla="*/ 343046 w 3200935"/>
              <a:gd name="connsiteY110" fmla="*/ 923960 h 2848897"/>
              <a:gd name="connsiteX111" fmla="*/ 365311 w 3200935"/>
              <a:gd name="connsiteY111" fmla="*/ 898356 h 2848897"/>
              <a:gd name="connsiteX112" fmla="*/ 385348 w 3200935"/>
              <a:gd name="connsiteY112" fmla="*/ 873865 h 2848897"/>
              <a:gd name="connsiteX113" fmla="*/ 400932 w 3200935"/>
              <a:gd name="connsiteY113" fmla="*/ 846035 h 2848897"/>
              <a:gd name="connsiteX114" fmla="*/ 414290 w 3200935"/>
              <a:gd name="connsiteY114" fmla="*/ 815980 h 2848897"/>
              <a:gd name="connsiteX115" fmla="*/ 425422 w 3200935"/>
              <a:gd name="connsiteY115" fmla="*/ 783695 h 2848897"/>
              <a:gd name="connsiteX116" fmla="*/ 435442 w 3200935"/>
              <a:gd name="connsiteY116" fmla="*/ 750298 h 2848897"/>
              <a:gd name="connsiteX117" fmla="*/ 444347 w 3200935"/>
              <a:gd name="connsiteY117" fmla="*/ 716904 h 2848897"/>
              <a:gd name="connsiteX118" fmla="*/ 453253 w 3200935"/>
              <a:gd name="connsiteY118" fmla="*/ 682393 h 2848897"/>
              <a:gd name="connsiteX119" fmla="*/ 463271 w 3200935"/>
              <a:gd name="connsiteY119" fmla="*/ 650112 h 2848897"/>
              <a:gd name="connsiteX120" fmla="*/ 474403 w 3200935"/>
              <a:gd name="connsiteY120" fmla="*/ 617827 h 2848897"/>
              <a:gd name="connsiteX121" fmla="*/ 487762 w 3200935"/>
              <a:gd name="connsiteY121" fmla="*/ 587772 h 2848897"/>
              <a:gd name="connsiteX122" fmla="*/ 504460 w 3200935"/>
              <a:gd name="connsiteY122" fmla="*/ 561055 h 2848897"/>
              <a:gd name="connsiteX123" fmla="*/ 524495 w 3200935"/>
              <a:gd name="connsiteY123" fmla="*/ 536565 h 2848897"/>
              <a:gd name="connsiteX124" fmla="*/ 548987 w 3200935"/>
              <a:gd name="connsiteY124" fmla="*/ 516527 h 2848897"/>
              <a:gd name="connsiteX125" fmla="*/ 575704 w 3200935"/>
              <a:gd name="connsiteY125" fmla="*/ 499829 h 2848897"/>
              <a:gd name="connsiteX126" fmla="*/ 605759 w 3200935"/>
              <a:gd name="connsiteY126" fmla="*/ 486470 h 2848897"/>
              <a:gd name="connsiteX127" fmla="*/ 638042 w 3200935"/>
              <a:gd name="connsiteY127" fmla="*/ 475338 h 2848897"/>
              <a:gd name="connsiteX128" fmla="*/ 670325 w 3200935"/>
              <a:gd name="connsiteY128" fmla="*/ 465320 h 2848897"/>
              <a:gd name="connsiteX129" fmla="*/ 704834 w 3200935"/>
              <a:gd name="connsiteY129" fmla="*/ 456413 h 2848897"/>
              <a:gd name="connsiteX130" fmla="*/ 738229 w 3200935"/>
              <a:gd name="connsiteY130" fmla="*/ 447507 h 2848897"/>
              <a:gd name="connsiteX131" fmla="*/ 771626 w 3200935"/>
              <a:gd name="connsiteY131" fmla="*/ 437489 h 2848897"/>
              <a:gd name="connsiteX132" fmla="*/ 803907 w 3200935"/>
              <a:gd name="connsiteY132" fmla="*/ 426357 h 2848897"/>
              <a:gd name="connsiteX133" fmla="*/ 833964 w 3200935"/>
              <a:gd name="connsiteY133" fmla="*/ 412999 h 2848897"/>
              <a:gd name="connsiteX134" fmla="*/ 861794 w 3200935"/>
              <a:gd name="connsiteY134" fmla="*/ 397415 h 2848897"/>
              <a:gd name="connsiteX135" fmla="*/ 886284 w 3200935"/>
              <a:gd name="connsiteY135" fmla="*/ 377377 h 2848897"/>
              <a:gd name="connsiteX136" fmla="*/ 911888 w 3200935"/>
              <a:gd name="connsiteY136" fmla="*/ 355112 h 2848897"/>
              <a:gd name="connsiteX137" fmla="*/ 934152 w 3200935"/>
              <a:gd name="connsiteY137" fmla="*/ 329509 h 2848897"/>
              <a:gd name="connsiteX138" fmla="*/ 955302 w 3200935"/>
              <a:gd name="connsiteY138" fmla="*/ 302791 h 2848897"/>
              <a:gd name="connsiteX139" fmla="*/ 976452 w 3200935"/>
              <a:gd name="connsiteY139" fmla="*/ 274961 h 2848897"/>
              <a:gd name="connsiteX140" fmla="*/ 997604 w 3200935"/>
              <a:gd name="connsiteY140" fmla="*/ 247131 h 2848897"/>
              <a:gd name="connsiteX141" fmla="*/ 1018754 w 3200935"/>
              <a:gd name="connsiteY141" fmla="*/ 220414 h 2848897"/>
              <a:gd name="connsiteX142" fmla="*/ 1042131 w 3200935"/>
              <a:gd name="connsiteY142" fmla="*/ 194811 h 2848897"/>
              <a:gd name="connsiteX143" fmla="*/ 1065507 w 3200935"/>
              <a:gd name="connsiteY143" fmla="*/ 172547 h 2848897"/>
              <a:gd name="connsiteX144" fmla="*/ 1092225 w 3200935"/>
              <a:gd name="connsiteY144" fmla="*/ 153622 h 2848897"/>
              <a:gd name="connsiteX145" fmla="*/ 1120055 w 3200935"/>
              <a:gd name="connsiteY145" fmla="*/ 139150 h 2848897"/>
              <a:gd name="connsiteX146" fmla="*/ 1153451 w 3200935"/>
              <a:gd name="connsiteY146" fmla="*/ 129132 h 2848897"/>
              <a:gd name="connsiteX147" fmla="*/ 1187961 w 3200935"/>
              <a:gd name="connsiteY147" fmla="*/ 124678 h 2848897"/>
              <a:gd name="connsiteX148" fmla="*/ 1223581 w 3200935"/>
              <a:gd name="connsiteY148" fmla="*/ 123565 h 2848897"/>
              <a:gd name="connsiteX149" fmla="*/ 1261429 w 3200935"/>
              <a:gd name="connsiteY149" fmla="*/ 126906 h 2848897"/>
              <a:gd name="connsiteX150" fmla="*/ 1299279 w 3200935"/>
              <a:gd name="connsiteY150" fmla="*/ 131359 h 2848897"/>
              <a:gd name="connsiteX151" fmla="*/ 1337128 w 3200935"/>
              <a:gd name="connsiteY151" fmla="*/ 136924 h 2848897"/>
              <a:gd name="connsiteX152" fmla="*/ 1374976 w 3200935"/>
              <a:gd name="connsiteY152" fmla="*/ 141378 h 2848897"/>
              <a:gd name="connsiteX153" fmla="*/ 1412824 w 3200935"/>
              <a:gd name="connsiteY153" fmla="*/ 143604 h 2848897"/>
              <a:gd name="connsiteX154" fmla="*/ 1449561 w 3200935"/>
              <a:gd name="connsiteY154" fmla="*/ 143604 h 2848897"/>
              <a:gd name="connsiteX155" fmla="*/ 1484069 w 3200935"/>
              <a:gd name="connsiteY155" fmla="*/ 139150 h 2848897"/>
              <a:gd name="connsiteX156" fmla="*/ 1518579 w 3200935"/>
              <a:gd name="connsiteY156" fmla="*/ 130245 h 2848897"/>
              <a:gd name="connsiteX157" fmla="*/ 1551974 w 3200935"/>
              <a:gd name="connsiteY157" fmla="*/ 116887 h 2848897"/>
              <a:gd name="connsiteX158" fmla="*/ 1585369 w 3200935"/>
              <a:gd name="connsiteY158" fmla="*/ 99075 h 2848897"/>
              <a:gd name="connsiteX159" fmla="*/ 1618765 w 3200935"/>
              <a:gd name="connsiteY159" fmla="*/ 81264 h 2848897"/>
              <a:gd name="connsiteX160" fmla="*/ 1652161 w 3200935"/>
              <a:gd name="connsiteY160" fmla="*/ 61227 h 2848897"/>
              <a:gd name="connsiteX161" fmla="*/ 1684444 w 3200935"/>
              <a:gd name="connsiteY161" fmla="*/ 42302 h 2848897"/>
              <a:gd name="connsiteX162" fmla="*/ 1718953 w 3200935"/>
              <a:gd name="connsiteY162" fmla="*/ 25604 h 2848897"/>
              <a:gd name="connsiteX163" fmla="*/ 1752349 w 3200935"/>
              <a:gd name="connsiteY163" fmla="*/ 12245 h 2848897"/>
              <a:gd name="connsiteX164" fmla="*/ 1786858 w 3200935"/>
              <a:gd name="connsiteY164" fmla="*/ 3339 h 2848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</a:cxnLst>
            <a:rect l="l" t="t" r="r" b="b"/>
            <a:pathLst>
              <a:path w="3200935" h="2848897">
                <a:moveTo>
                  <a:pt x="1822480" y="0"/>
                </a:moveTo>
                <a:lnTo>
                  <a:pt x="1858100" y="3339"/>
                </a:lnTo>
                <a:lnTo>
                  <a:pt x="1892611" y="12245"/>
                </a:lnTo>
                <a:lnTo>
                  <a:pt x="1926007" y="25604"/>
                </a:lnTo>
                <a:lnTo>
                  <a:pt x="1960514" y="42302"/>
                </a:lnTo>
                <a:lnTo>
                  <a:pt x="1992798" y="61227"/>
                </a:lnTo>
                <a:lnTo>
                  <a:pt x="2026194" y="81264"/>
                </a:lnTo>
                <a:lnTo>
                  <a:pt x="2059589" y="99075"/>
                </a:lnTo>
                <a:lnTo>
                  <a:pt x="2092985" y="116887"/>
                </a:lnTo>
                <a:lnTo>
                  <a:pt x="2125268" y="130245"/>
                </a:lnTo>
                <a:lnTo>
                  <a:pt x="2160890" y="139150"/>
                </a:lnTo>
                <a:lnTo>
                  <a:pt x="2195399" y="143604"/>
                </a:lnTo>
                <a:lnTo>
                  <a:pt x="2232134" y="143604"/>
                </a:lnTo>
                <a:lnTo>
                  <a:pt x="2269983" y="141378"/>
                </a:lnTo>
                <a:lnTo>
                  <a:pt x="2307831" y="136924"/>
                </a:lnTo>
                <a:lnTo>
                  <a:pt x="2345681" y="131359"/>
                </a:lnTo>
                <a:lnTo>
                  <a:pt x="2383529" y="126906"/>
                </a:lnTo>
                <a:lnTo>
                  <a:pt x="2421378" y="123565"/>
                </a:lnTo>
                <a:lnTo>
                  <a:pt x="2456999" y="124678"/>
                </a:lnTo>
                <a:lnTo>
                  <a:pt x="2491507" y="129132"/>
                </a:lnTo>
                <a:lnTo>
                  <a:pt x="2524903" y="139150"/>
                </a:lnTo>
                <a:lnTo>
                  <a:pt x="2552734" y="153622"/>
                </a:lnTo>
                <a:lnTo>
                  <a:pt x="2579449" y="172547"/>
                </a:lnTo>
                <a:lnTo>
                  <a:pt x="2602827" y="194811"/>
                </a:lnTo>
                <a:lnTo>
                  <a:pt x="2626204" y="220414"/>
                </a:lnTo>
                <a:lnTo>
                  <a:pt x="2647355" y="247131"/>
                </a:lnTo>
                <a:lnTo>
                  <a:pt x="2668506" y="274961"/>
                </a:lnTo>
                <a:lnTo>
                  <a:pt x="2689656" y="302791"/>
                </a:lnTo>
                <a:lnTo>
                  <a:pt x="2710806" y="329509"/>
                </a:lnTo>
                <a:lnTo>
                  <a:pt x="2733071" y="355112"/>
                </a:lnTo>
                <a:lnTo>
                  <a:pt x="2758675" y="377377"/>
                </a:lnTo>
                <a:lnTo>
                  <a:pt x="2783165" y="397415"/>
                </a:lnTo>
                <a:lnTo>
                  <a:pt x="2810995" y="412999"/>
                </a:lnTo>
                <a:lnTo>
                  <a:pt x="2841051" y="426357"/>
                </a:lnTo>
                <a:lnTo>
                  <a:pt x="2873333" y="437489"/>
                </a:lnTo>
                <a:lnTo>
                  <a:pt x="2906728" y="447507"/>
                </a:lnTo>
                <a:lnTo>
                  <a:pt x="2940124" y="456413"/>
                </a:lnTo>
                <a:lnTo>
                  <a:pt x="2974633" y="465320"/>
                </a:lnTo>
                <a:lnTo>
                  <a:pt x="3006916" y="475338"/>
                </a:lnTo>
                <a:lnTo>
                  <a:pt x="3039197" y="486470"/>
                </a:lnTo>
                <a:lnTo>
                  <a:pt x="3069254" y="499829"/>
                </a:lnTo>
                <a:lnTo>
                  <a:pt x="3095972" y="516527"/>
                </a:lnTo>
                <a:lnTo>
                  <a:pt x="3120463" y="536565"/>
                </a:lnTo>
                <a:lnTo>
                  <a:pt x="3140498" y="561055"/>
                </a:lnTo>
                <a:lnTo>
                  <a:pt x="3157197" y="587772"/>
                </a:lnTo>
                <a:lnTo>
                  <a:pt x="3170555" y="617827"/>
                </a:lnTo>
                <a:lnTo>
                  <a:pt x="3181687" y="650112"/>
                </a:lnTo>
                <a:lnTo>
                  <a:pt x="3191705" y="682393"/>
                </a:lnTo>
                <a:lnTo>
                  <a:pt x="3200612" y="716904"/>
                </a:lnTo>
                <a:lnTo>
                  <a:pt x="3200935" y="718115"/>
                </a:lnTo>
                <a:lnTo>
                  <a:pt x="3200935" y="2848897"/>
                </a:lnTo>
                <a:lnTo>
                  <a:pt x="413394" y="2848897"/>
                </a:lnTo>
                <a:lnTo>
                  <a:pt x="400932" y="2820857"/>
                </a:lnTo>
                <a:lnTo>
                  <a:pt x="385348" y="2793028"/>
                </a:lnTo>
                <a:lnTo>
                  <a:pt x="365311" y="2768537"/>
                </a:lnTo>
                <a:lnTo>
                  <a:pt x="343046" y="2742933"/>
                </a:lnTo>
                <a:lnTo>
                  <a:pt x="317443" y="2720669"/>
                </a:lnTo>
                <a:lnTo>
                  <a:pt x="289612" y="2699519"/>
                </a:lnTo>
                <a:lnTo>
                  <a:pt x="261783" y="2678368"/>
                </a:lnTo>
                <a:lnTo>
                  <a:pt x="233954" y="2657218"/>
                </a:lnTo>
                <a:lnTo>
                  <a:pt x="207237" y="2636065"/>
                </a:lnTo>
                <a:lnTo>
                  <a:pt x="181633" y="2612689"/>
                </a:lnTo>
                <a:lnTo>
                  <a:pt x="159370" y="2589312"/>
                </a:lnTo>
                <a:lnTo>
                  <a:pt x="140446" y="2562594"/>
                </a:lnTo>
                <a:lnTo>
                  <a:pt x="125974" y="2534764"/>
                </a:lnTo>
                <a:lnTo>
                  <a:pt x="115956" y="2501370"/>
                </a:lnTo>
                <a:lnTo>
                  <a:pt x="111502" y="2466860"/>
                </a:lnTo>
                <a:lnTo>
                  <a:pt x="110388" y="2431236"/>
                </a:lnTo>
                <a:lnTo>
                  <a:pt x="113728" y="2393388"/>
                </a:lnTo>
                <a:lnTo>
                  <a:pt x="118182" y="2355539"/>
                </a:lnTo>
                <a:lnTo>
                  <a:pt x="123747" y="2317690"/>
                </a:lnTo>
                <a:lnTo>
                  <a:pt x="128200" y="2279842"/>
                </a:lnTo>
                <a:lnTo>
                  <a:pt x="130428" y="2241992"/>
                </a:lnTo>
                <a:lnTo>
                  <a:pt x="130428" y="2205256"/>
                </a:lnTo>
                <a:lnTo>
                  <a:pt x="125974" y="2170747"/>
                </a:lnTo>
                <a:lnTo>
                  <a:pt x="117069" y="2136238"/>
                </a:lnTo>
                <a:lnTo>
                  <a:pt x="103710" y="2103954"/>
                </a:lnTo>
                <a:lnTo>
                  <a:pt x="87012" y="2070559"/>
                </a:lnTo>
                <a:lnTo>
                  <a:pt x="68088" y="2037163"/>
                </a:lnTo>
                <a:lnTo>
                  <a:pt x="48051" y="2003766"/>
                </a:lnTo>
                <a:lnTo>
                  <a:pt x="29127" y="1971483"/>
                </a:lnTo>
                <a:lnTo>
                  <a:pt x="12427" y="1936974"/>
                </a:lnTo>
                <a:lnTo>
                  <a:pt x="0" y="1905903"/>
                </a:lnTo>
                <a:lnTo>
                  <a:pt x="0" y="1760990"/>
                </a:lnTo>
                <a:lnTo>
                  <a:pt x="12427" y="1729918"/>
                </a:lnTo>
                <a:lnTo>
                  <a:pt x="29127" y="1695410"/>
                </a:lnTo>
                <a:lnTo>
                  <a:pt x="48051" y="1663126"/>
                </a:lnTo>
                <a:lnTo>
                  <a:pt x="68088" y="1629730"/>
                </a:lnTo>
                <a:lnTo>
                  <a:pt x="87012" y="1596334"/>
                </a:lnTo>
                <a:lnTo>
                  <a:pt x="103710" y="1562938"/>
                </a:lnTo>
                <a:lnTo>
                  <a:pt x="117069" y="1530654"/>
                </a:lnTo>
                <a:lnTo>
                  <a:pt x="125974" y="1496145"/>
                </a:lnTo>
                <a:lnTo>
                  <a:pt x="130428" y="1461636"/>
                </a:lnTo>
                <a:lnTo>
                  <a:pt x="130428" y="1424901"/>
                </a:lnTo>
                <a:lnTo>
                  <a:pt x="128200" y="1387052"/>
                </a:lnTo>
                <a:lnTo>
                  <a:pt x="123747" y="1349203"/>
                </a:lnTo>
                <a:lnTo>
                  <a:pt x="118182" y="1311353"/>
                </a:lnTo>
                <a:lnTo>
                  <a:pt x="113728" y="1273505"/>
                </a:lnTo>
                <a:lnTo>
                  <a:pt x="110388" y="1235657"/>
                </a:lnTo>
                <a:lnTo>
                  <a:pt x="111502" y="1200034"/>
                </a:lnTo>
                <a:lnTo>
                  <a:pt x="115956" y="1165525"/>
                </a:lnTo>
                <a:lnTo>
                  <a:pt x="125974" y="1132128"/>
                </a:lnTo>
                <a:lnTo>
                  <a:pt x="140446" y="1104298"/>
                </a:lnTo>
                <a:lnTo>
                  <a:pt x="159370" y="1077582"/>
                </a:lnTo>
                <a:lnTo>
                  <a:pt x="181633" y="1054204"/>
                </a:lnTo>
                <a:lnTo>
                  <a:pt x="207237" y="1030827"/>
                </a:lnTo>
                <a:lnTo>
                  <a:pt x="233954" y="1009676"/>
                </a:lnTo>
                <a:lnTo>
                  <a:pt x="261783" y="988524"/>
                </a:lnTo>
                <a:lnTo>
                  <a:pt x="289612" y="967374"/>
                </a:lnTo>
                <a:lnTo>
                  <a:pt x="317443" y="946223"/>
                </a:lnTo>
                <a:lnTo>
                  <a:pt x="343046" y="923960"/>
                </a:lnTo>
                <a:lnTo>
                  <a:pt x="365311" y="898356"/>
                </a:lnTo>
                <a:lnTo>
                  <a:pt x="385348" y="873865"/>
                </a:lnTo>
                <a:lnTo>
                  <a:pt x="400932" y="846035"/>
                </a:lnTo>
                <a:lnTo>
                  <a:pt x="414290" y="815980"/>
                </a:lnTo>
                <a:lnTo>
                  <a:pt x="425422" y="783695"/>
                </a:lnTo>
                <a:lnTo>
                  <a:pt x="435442" y="750298"/>
                </a:lnTo>
                <a:lnTo>
                  <a:pt x="444347" y="716904"/>
                </a:lnTo>
                <a:lnTo>
                  <a:pt x="453253" y="682393"/>
                </a:lnTo>
                <a:lnTo>
                  <a:pt x="463271" y="650112"/>
                </a:lnTo>
                <a:lnTo>
                  <a:pt x="474403" y="617827"/>
                </a:lnTo>
                <a:lnTo>
                  <a:pt x="487762" y="587772"/>
                </a:lnTo>
                <a:lnTo>
                  <a:pt x="504460" y="561055"/>
                </a:lnTo>
                <a:lnTo>
                  <a:pt x="524495" y="536565"/>
                </a:lnTo>
                <a:lnTo>
                  <a:pt x="548987" y="516527"/>
                </a:lnTo>
                <a:lnTo>
                  <a:pt x="575704" y="499829"/>
                </a:lnTo>
                <a:lnTo>
                  <a:pt x="605759" y="486470"/>
                </a:lnTo>
                <a:lnTo>
                  <a:pt x="638042" y="475338"/>
                </a:lnTo>
                <a:lnTo>
                  <a:pt x="670325" y="465320"/>
                </a:lnTo>
                <a:lnTo>
                  <a:pt x="704834" y="456413"/>
                </a:lnTo>
                <a:lnTo>
                  <a:pt x="738229" y="447507"/>
                </a:lnTo>
                <a:lnTo>
                  <a:pt x="771626" y="437489"/>
                </a:lnTo>
                <a:lnTo>
                  <a:pt x="803907" y="426357"/>
                </a:lnTo>
                <a:lnTo>
                  <a:pt x="833964" y="412999"/>
                </a:lnTo>
                <a:lnTo>
                  <a:pt x="861794" y="397415"/>
                </a:lnTo>
                <a:lnTo>
                  <a:pt x="886284" y="377377"/>
                </a:lnTo>
                <a:lnTo>
                  <a:pt x="911888" y="355112"/>
                </a:lnTo>
                <a:lnTo>
                  <a:pt x="934152" y="329509"/>
                </a:lnTo>
                <a:lnTo>
                  <a:pt x="955302" y="302791"/>
                </a:lnTo>
                <a:lnTo>
                  <a:pt x="976452" y="274961"/>
                </a:lnTo>
                <a:lnTo>
                  <a:pt x="997604" y="247131"/>
                </a:lnTo>
                <a:lnTo>
                  <a:pt x="1018754" y="220414"/>
                </a:lnTo>
                <a:lnTo>
                  <a:pt x="1042131" y="194811"/>
                </a:lnTo>
                <a:lnTo>
                  <a:pt x="1065507" y="172547"/>
                </a:lnTo>
                <a:lnTo>
                  <a:pt x="1092225" y="153622"/>
                </a:lnTo>
                <a:lnTo>
                  <a:pt x="1120055" y="139150"/>
                </a:lnTo>
                <a:lnTo>
                  <a:pt x="1153451" y="129132"/>
                </a:lnTo>
                <a:lnTo>
                  <a:pt x="1187961" y="124678"/>
                </a:lnTo>
                <a:lnTo>
                  <a:pt x="1223581" y="123565"/>
                </a:lnTo>
                <a:lnTo>
                  <a:pt x="1261429" y="126906"/>
                </a:lnTo>
                <a:lnTo>
                  <a:pt x="1299279" y="131359"/>
                </a:lnTo>
                <a:lnTo>
                  <a:pt x="1337128" y="136924"/>
                </a:lnTo>
                <a:lnTo>
                  <a:pt x="1374976" y="141378"/>
                </a:lnTo>
                <a:lnTo>
                  <a:pt x="1412824" y="143604"/>
                </a:lnTo>
                <a:lnTo>
                  <a:pt x="1449561" y="143604"/>
                </a:lnTo>
                <a:lnTo>
                  <a:pt x="1484069" y="139150"/>
                </a:lnTo>
                <a:lnTo>
                  <a:pt x="1518579" y="130245"/>
                </a:lnTo>
                <a:lnTo>
                  <a:pt x="1551974" y="116887"/>
                </a:lnTo>
                <a:lnTo>
                  <a:pt x="1585369" y="99075"/>
                </a:lnTo>
                <a:lnTo>
                  <a:pt x="1618765" y="81264"/>
                </a:lnTo>
                <a:lnTo>
                  <a:pt x="1652161" y="61227"/>
                </a:lnTo>
                <a:lnTo>
                  <a:pt x="1684444" y="42302"/>
                </a:lnTo>
                <a:lnTo>
                  <a:pt x="1718953" y="25604"/>
                </a:lnTo>
                <a:lnTo>
                  <a:pt x="1752349" y="12245"/>
                </a:lnTo>
                <a:lnTo>
                  <a:pt x="1786858" y="333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18581696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211</Words>
  <Application>Microsoft Office PowerPoint</Application>
  <PresentationFormat>Widescreen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Gill Sans MT</vt:lpstr>
      <vt:lpstr>Impact</vt:lpstr>
      <vt:lpstr>Badge</vt:lpstr>
      <vt:lpstr>pilgrimage</vt:lpstr>
      <vt:lpstr>Definitions </vt:lpstr>
      <vt:lpstr>Origins and criticisms</vt:lpstr>
      <vt:lpstr>Problems with terminology</vt:lpstr>
      <vt:lpstr>Looking the part</vt:lpstr>
      <vt:lpstr>motives</vt:lpstr>
      <vt:lpstr>practicalities</vt:lpstr>
      <vt:lpstr>Pilgrim badges and tokens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pilgrimage</dc:title>
  <dc:creator>Harriet Webster</dc:creator>
  <cp:lastModifiedBy>Harriet Webster</cp:lastModifiedBy>
  <cp:revision>1</cp:revision>
  <dcterms:created xsi:type="dcterms:W3CDTF">2019-03-15T11:44:39Z</dcterms:created>
  <dcterms:modified xsi:type="dcterms:W3CDTF">2019-03-15T11:44:44Z</dcterms:modified>
</cp:coreProperties>
</file>