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 snapToObjects="1">
      <p:cViewPr varScale="1">
        <p:scale>
          <a:sx n="88" d="100"/>
          <a:sy n="88" d="100"/>
        </p:scale>
        <p:origin x="120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3475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921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827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7268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14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794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120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2692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422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5941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151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7/29/2022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2884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5" r:id="rId6"/>
    <p:sldLayoutId id="2147483730" r:id="rId7"/>
    <p:sldLayoutId id="2147483731" r:id="rId8"/>
    <p:sldLayoutId id="2147483732" r:id="rId9"/>
    <p:sldLayoutId id="2147483734" r:id="rId10"/>
    <p:sldLayoutId id="214748373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65A1411-0C46-4437-890D-A6FADAA9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AF01A-BF4F-7740-8A0F-612511B2CD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07" y="738102"/>
            <a:ext cx="10491396" cy="20062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Role of life-span psychology in our everyday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F2F657-D197-8549-A29C-9E054B766E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07" y="3176105"/>
            <a:ext cx="4862473" cy="295506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Lifespan Development refers to </a:t>
            </a:r>
            <a:r>
              <a:rPr lang="en-GB" sz="2200" b="1"/>
              <a:t>the full process of human development from conception to death</a:t>
            </a:r>
            <a:r>
              <a:rPr lang="en-GB" sz="2200"/>
              <a:t>. It is a holistic approach to understanding all of the physiological, cognitive, emotional, and social changes that people go through.</a:t>
            </a:r>
          </a:p>
          <a:p>
            <a:pPr>
              <a:lnSpc>
                <a:spcPct val="90000"/>
              </a:lnSpc>
            </a:pPr>
            <a:br>
              <a:rPr lang="en-GB" sz="2200"/>
            </a:br>
            <a:endParaRPr lang="en-US" sz="22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4A2435D-FDB1-4A52-B67E-C788559D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Bokeh photograph of colourful lights">
            <a:extLst>
              <a:ext uri="{FF2B5EF4-FFF2-40B4-BE49-F238E27FC236}">
                <a16:creationId xmlns:a16="http://schemas.microsoft.com/office/drawing/2014/main" id="{722BCA65-D5D0-26D0-644C-36494F7236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10449" r="22597" b="-1"/>
          <a:stretch/>
        </p:blipFill>
        <p:spPr>
          <a:xfrm>
            <a:off x="7325840" y="3108664"/>
            <a:ext cx="3073990" cy="3064654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02651FE-5780-4DA3-A8E6-D079F215C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2013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C2D1C-FD53-0B49-89FC-843414F5B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359" y="1669456"/>
            <a:ext cx="8411120" cy="149387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the aim of lifespan psychology?</a:t>
            </a:r>
            <a:br>
              <a:rPr lang="en-GB" b="1" dirty="0"/>
            </a:br>
            <a:br>
              <a:rPr lang="en-GB" sz="7200" dirty="0"/>
            </a:br>
            <a:endParaRPr lang="en-US" sz="72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135360-3A7F-436F-B1EA-3628A78B5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5FACA-9FAF-8041-B3C5-BE169AAAD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8411119" cy="2470031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Life-span psychology aims to </a:t>
            </a:r>
            <a:r>
              <a:rPr lang="en-GB" b="1" dirty="0"/>
              <a:t>identify and illuminate normal developmental changes in all areas of psychological functioning</a:t>
            </a:r>
            <a:r>
              <a:rPr lang="en-GB" dirty="0"/>
              <a:t>, including but not limited to personality, from birth until death. Lifespan development explores </a:t>
            </a:r>
            <a:r>
              <a:rPr lang="en-GB" b="1" dirty="0"/>
              <a:t>how we change and grow from conception to death</a:t>
            </a:r>
            <a:r>
              <a:rPr lang="en-GB" dirty="0"/>
              <a:t>. This field of psychology is studied by developmental psychologists. They view development as a lifelong process that can be studied scientifically across three developmental domains: physical, cognitive development, and psychosocial.</a:t>
            </a:r>
          </a:p>
          <a:p>
            <a:br>
              <a:rPr lang="en-GB" sz="2000" dirty="0"/>
            </a:br>
            <a:endParaRPr lang="en-US" sz="2000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8045D80-B59B-4760-8DF9-AECD53044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8522562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135</Words>
  <Application>Microsoft Office PowerPoint</Application>
  <PresentationFormat>Widescreen</PresentationFormat>
  <Paragraphs>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Seaford</vt:lpstr>
      <vt:lpstr>LevelVTI</vt:lpstr>
      <vt:lpstr>Role of life-span psychology in our everyday</vt:lpstr>
      <vt:lpstr>What is the aim of lifespan psychology?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Role of life-span psychology in our everyday</dc:title>
  <dc:creator>Kiril Baldev (2024776)</dc:creator>
  <cp:lastModifiedBy>Manuela Dineva</cp:lastModifiedBy>
  <cp:revision>2</cp:revision>
  <dcterms:created xsi:type="dcterms:W3CDTF">2022-03-30T13:53:17Z</dcterms:created>
  <dcterms:modified xsi:type="dcterms:W3CDTF">2022-07-29T13:24:37Z</dcterms:modified>
</cp:coreProperties>
</file>