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2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232" dt="2026-10-18T22:43:38.444"/>
    <p1510:client id="{1B89355F-4391-F4ED-B7AE-DD976B3EF94E}" v="2071" dt="2026-10-18T22:25:45.19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eebah Zahir (2519618)" userId="S::2519618@student.uwtsd.ac.uk::f1374b9e-139c-4e74-8d81-b01ff2e5d11f" providerId="AD" clId="Web-{00000000-0000-0000-0000-000000000000}"/>
    <pc:docChg chg="delSld modSld">
      <pc:chgData name="Muneebah Zahir (2519618)" userId="S::2519618@student.uwtsd.ac.uk::f1374b9e-139c-4e74-8d81-b01ff2e5d11f" providerId="AD" clId="Web-{00000000-0000-0000-0000-000000000000}" dt="2026-10-18T22:43:38.444" v="229" actId="14100"/>
      <pc:docMkLst>
        <pc:docMk/>
      </pc:docMkLst>
      <pc:sldChg chg="modSp">
        <pc:chgData name="Muneebah Zahir (2519618)" userId="S::2519618@student.uwtsd.ac.uk::f1374b9e-139c-4e74-8d81-b01ff2e5d11f" providerId="AD" clId="Web-{00000000-0000-0000-0000-000000000000}" dt="2026-10-18T22:37:48.478" v="179" actId="1076"/>
        <pc:sldMkLst>
          <pc:docMk/>
          <pc:sldMk cId="1493580474" sldId="256"/>
        </pc:sldMkLst>
        <pc:spChg chg="mod">
          <ac:chgData name="Muneebah Zahir (2519618)" userId="S::2519618@student.uwtsd.ac.uk::f1374b9e-139c-4e74-8d81-b01ff2e5d11f" providerId="AD" clId="Web-{00000000-0000-0000-0000-000000000000}" dt="2026-10-18T22:37:48.478" v="179" actId="1076"/>
          <ac:spMkLst>
            <pc:docMk/>
            <pc:sldMk cId="1493580474" sldId="256"/>
            <ac:spMk id="2" creationId="{A560F7CA-20B6-123E-F51D-15D72BE8EDB7}"/>
          </ac:spMkLst>
        </pc:spChg>
      </pc:sldChg>
      <pc:sldChg chg="modSp">
        <pc:chgData name="Muneebah Zahir (2519618)" userId="S::2519618@student.uwtsd.ac.uk::f1374b9e-139c-4e74-8d81-b01ff2e5d11f" providerId="AD" clId="Web-{00000000-0000-0000-0000-000000000000}" dt="2026-10-18T22:40:39.765" v="215" actId="20577"/>
        <pc:sldMkLst>
          <pc:docMk/>
          <pc:sldMk cId="2908853840" sldId="258"/>
        </pc:sldMkLst>
        <pc:spChg chg="mod">
          <ac:chgData name="Muneebah Zahir (2519618)" userId="S::2519618@student.uwtsd.ac.uk::f1374b9e-139c-4e74-8d81-b01ff2e5d11f" providerId="AD" clId="Web-{00000000-0000-0000-0000-000000000000}" dt="2026-10-18T22:39:40.607" v="204"/>
          <ac:spMkLst>
            <pc:docMk/>
            <pc:sldMk cId="2908853840" sldId="258"/>
            <ac:spMk id="2" creationId="{38A60E73-5DC9-5FB2-3CF3-1DEC0F1D2441}"/>
          </ac:spMkLst>
        </pc:spChg>
        <pc:spChg chg="mod">
          <ac:chgData name="Muneebah Zahir (2519618)" userId="S::2519618@student.uwtsd.ac.uk::f1374b9e-139c-4e74-8d81-b01ff2e5d11f" providerId="AD" clId="Web-{00000000-0000-0000-0000-000000000000}" dt="2026-10-18T22:40:39.765" v="215" actId="20577"/>
          <ac:spMkLst>
            <pc:docMk/>
            <pc:sldMk cId="2908853840" sldId="258"/>
            <ac:spMk id="3" creationId="{99C95E05-DF21-B52D-1C68-273E190633F6}"/>
          </ac:spMkLst>
        </pc:spChg>
        <pc:spChg chg="mod">
          <ac:chgData name="Muneebah Zahir (2519618)" userId="S::2519618@student.uwtsd.ac.uk::f1374b9e-139c-4e74-8d81-b01ff2e5d11f" providerId="AD" clId="Web-{00000000-0000-0000-0000-000000000000}" dt="2026-10-18T22:38:49.417" v="193" actId="20577"/>
          <ac:spMkLst>
            <pc:docMk/>
            <pc:sldMk cId="2908853840" sldId="258"/>
            <ac:spMk id="4" creationId="{CF5BD8A2-E378-19DC-7D7A-525E071723D6}"/>
          </ac:spMkLst>
        </pc:spChg>
        <pc:spChg chg="mod">
          <ac:chgData name="Muneebah Zahir (2519618)" userId="S::2519618@student.uwtsd.ac.uk::f1374b9e-139c-4e74-8d81-b01ff2e5d11f" providerId="AD" clId="Web-{00000000-0000-0000-0000-000000000000}" dt="2026-10-18T22:39:31.357" v="202"/>
          <ac:spMkLst>
            <pc:docMk/>
            <pc:sldMk cId="2908853840" sldId="258"/>
            <ac:spMk id="6" creationId="{9B00ECFF-0EF7-89EF-B64A-5DCE459424AA}"/>
          </ac:spMkLst>
        </pc:spChg>
      </pc:sldChg>
      <pc:sldChg chg="modSp">
        <pc:chgData name="Muneebah Zahir (2519618)" userId="S::2519618@student.uwtsd.ac.uk::f1374b9e-139c-4e74-8d81-b01ff2e5d11f" providerId="AD" clId="Web-{00000000-0000-0000-0000-000000000000}" dt="2026-10-18T22:41:32.377" v="220" actId="14100"/>
        <pc:sldMkLst>
          <pc:docMk/>
          <pc:sldMk cId="1417142845" sldId="259"/>
        </pc:sldMkLst>
        <pc:spChg chg="mod">
          <ac:chgData name="Muneebah Zahir (2519618)" userId="S::2519618@student.uwtsd.ac.uk::f1374b9e-139c-4e74-8d81-b01ff2e5d11f" providerId="AD" clId="Web-{00000000-0000-0000-0000-000000000000}" dt="2026-10-18T22:41:32.377" v="220" actId="14100"/>
          <ac:spMkLst>
            <pc:docMk/>
            <pc:sldMk cId="1417142845" sldId="259"/>
            <ac:spMk id="2" creationId="{AD0806AF-E5C2-1605-3D09-84674C53B307}"/>
          </ac:spMkLst>
        </pc:spChg>
        <pc:spChg chg="mod">
          <ac:chgData name="Muneebah Zahir (2519618)" userId="S::2519618@student.uwtsd.ac.uk::f1374b9e-139c-4e74-8d81-b01ff2e5d11f" providerId="AD" clId="Web-{00000000-0000-0000-0000-000000000000}" dt="2026-10-18T22:41:19.892" v="218" actId="20577"/>
          <ac:spMkLst>
            <pc:docMk/>
            <pc:sldMk cId="1417142845" sldId="259"/>
            <ac:spMk id="4" creationId="{D37BBB9A-B099-169E-97F4-94433C500F53}"/>
          </ac:spMkLst>
        </pc:spChg>
      </pc:sldChg>
      <pc:sldChg chg="addSp delSp modSp del">
        <pc:chgData name="Muneebah Zahir (2519618)" userId="S::2519618@student.uwtsd.ac.uk::f1374b9e-139c-4e74-8d81-b01ff2e5d11f" providerId="AD" clId="Web-{00000000-0000-0000-0000-000000000000}" dt="2026-10-18T22:37:35.665" v="178"/>
        <pc:sldMkLst>
          <pc:docMk/>
          <pc:sldMk cId="606348570" sldId="260"/>
        </pc:sldMkLst>
        <pc:spChg chg="del mod">
          <ac:chgData name="Muneebah Zahir (2519618)" userId="S::2519618@student.uwtsd.ac.uk::f1374b9e-139c-4e74-8d81-b01ff2e5d11f" providerId="AD" clId="Web-{00000000-0000-0000-0000-000000000000}" dt="2026-10-18T22:37:28.446" v="177"/>
          <ac:spMkLst>
            <pc:docMk/>
            <pc:sldMk cId="606348570" sldId="260"/>
            <ac:spMk id="3" creationId="{75A830AE-FEE0-CE02-7D49-987CD4C6F588}"/>
          </ac:spMkLst>
        </pc:spChg>
        <pc:spChg chg="add mod">
          <ac:chgData name="Muneebah Zahir (2519618)" userId="S::2519618@student.uwtsd.ac.uk::f1374b9e-139c-4e74-8d81-b01ff2e5d11f" providerId="AD" clId="Web-{00000000-0000-0000-0000-000000000000}" dt="2026-10-18T22:37:28.446" v="177"/>
          <ac:spMkLst>
            <pc:docMk/>
            <pc:sldMk cId="606348570" sldId="260"/>
            <ac:spMk id="5" creationId="{B9B2CD1B-5C45-B014-6DA6-A5B4137DEF1D}"/>
          </ac:spMkLst>
        </pc:spChg>
      </pc:sldChg>
      <pc:sldChg chg="modSp">
        <pc:chgData name="Muneebah Zahir (2519618)" userId="S::2519618@student.uwtsd.ac.uk::f1374b9e-139c-4e74-8d81-b01ff2e5d11f" providerId="AD" clId="Web-{00000000-0000-0000-0000-000000000000}" dt="2026-10-18T22:40:50.828" v="216" actId="20577"/>
        <pc:sldMkLst>
          <pc:docMk/>
          <pc:sldMk cId="832456776" sldId="261"/>
        </pc:sldMkLst>
        <pc:spChg chg="mod">
          <ac:chgData name="Muneebah Zahir (2519618)" userId="S::2519618@student.uwtsd.ac.uk::f1374b9e-139c-4e74-8d81-b01ff2e5d11f" providerId="AD" clId="Web-{00000000-0000-0000-0000-000000000000}" dt="2026-10-18T22:38:13.432" v="184" actId="20577"/>
          <ac:spMkLst>
            <pc:docMk/>
            <pc:sldMk cId="832456776" sldId="261"/>
            <ac:spMk id="2" creationId="{6BB03619-DD91-00B4-687D-175E00EE3A84}"/>
          </ac:spMkLst>
        </pc:spChg>
        <pc:spChg chg="mod">
          <ac:chgData name="Muneebah Zahir (2519618)" userId="S::2519618@student.uwtsd.ac.uk::f1374b9e-139c-4e74-8d81-b01ff2e5d11f" providerId="AD" clId="Web-{00000000-0000-0000-0000-000000000000}" dt="2026-10-18T22:40:50.828" v="216" actId="20577"/>
          <ac:spMkLst>
            <pc:docMk/>
            <pc:sldMk cId="832456776" sldId="261"/>
            <ac:spMk id="3" creationId="{B19A8F0C-6FB6-78B9-E39F-6E1FFB0B7661}"/>
          </ac:spMkLst>
        </pc:spChg>
      </pc:sldChg>
      <pc:sldChg chg="modSp">
        <pc:chgData name="Muneebah Zahir (2519618)" userId="S::2519618@student.uwtsd.ac.uk::f1374b9e-139c-4e74-8d81-b01ff2e5d11f" providerId="AD" clId="Web-{00000000-0000-0000-0000-000000000000}" dt="2026-10-18T22:43:38.444" v="229" actId="14100"/>
        <pc:sldMkLst>
          <pc:docMk/>
          <pc:sldMk cId="4173831117" sldId="262"/>
        </pc:sldMkLst>
        <pc:spChg chg="mod">
          <ac:chgData name="Muneebah Zahir (2519618)" userId="S::2519618@student.uwtsd.ac.uk::f1374b9e-139c-4e74-8d81-b01ff2e5d11f" providerId="AD" clId="Web-{00000000-0000-0000-0000-000000000000}" dt="2026-10-18T22:38:23.713" v="187" actId="14100"/>
          <ac:spMkLst>
            <pc:docMk/>
            <pc:sldMk cId="4173831117" sldId="262"/>
            <ac:spMk id="3" creationId="{2FB52B93-8F15-2BDD-4738-C9FD13AA1BF5}"/>
          </ac:spMkLst>
        </pc:spChg>
        <pc:spChg chg="mod">
          <ac:chgData name="Muneebah Zahir (2519618)" userId="S::2519618@student.uwtsd.ac.uk::f1374b9e-139c-4e74-8d81-b01ff2e5d11f" providerId="AD" clId="Web-{00000000-0000-0000-0000-000000000000}" dt="2026-10-18T22:43:38.444" v="229" actId="14100"/>
          <ac:spMkLst>
            <pc:docMk/>
            <pc:sldMk cId="4173831117" sldId="262"/>
            <ac:spMk id="4" creationId="{8828EED2-A1F3-F0D2-A240-E63F89BF5B9F}"/>
          </ac:spMkLst>
        </pc:spChg>
      </pc:sldChg>
    </pc:docChg>
  </pc:docChgLst>
  <pc:docChgLst>
    <pc:chgData name="Muneebah Zahir (2519618)" userId="f1374b9e-139c-4e74-8d81-b01ff2e5d11f" providerId="ADAL" clId="{20F1BCEC-67F3-3770-A6FD-4769A3BC4C95}"/>
    <pc:docChg chg="undo redo custSel addSld delSld modSld">
      <pc:chgData name="Muneebah Zahir (2519618)" userId="f1374b9e-139c-4e74-8d81-b01ff2e5d11f" providerId="ADAL" clId="{20F1BCEC-67F3-3770-A6FD-4769A3BC4C95}" dt="2026-10-18T13:22:30.227" v="1228" actId="2696"/>
      <pc:docMkLst>
        <pc:docMk/>
      </pc:docMkLst>
      <pc:sldChg chg="addSp delSp modSp mod">
        <pc:chgData name="Muneebah Zahir (2519618)" userId="f1374b9e-139c-4e74-8d81-b01ff2e5d11f" providerId="ADAL" clId="{20F1BCEC-67F3-3770-A6FD-4769A3BC4C95}" dt="2026-10-13T14:28:16.167" v="81" actId="20577"/>
        <pc:sldMkLst>
          <pc:docMk/>
          <pc:sldMk cId="1493580474" sldId="256"/>
        </pc:sldMkLst>
        <pc:spChg chg="add mod">
          <ac:chgData name="Muneebah Zahir (2519618)" userId="f1374b9e-139c-4e74-8d81-b01ff2e5d11f" providerId="ADAL" clId="{20F1BCEC-67F3-3770-A6FD-4769A3BC4C95}" dt="2026-10-13T14:27:12.466" v="15" actId="20577"/>
          <ac:spMkLst>
            <pc:docMk/>
            <pc:sldMk cId="1493580474" sldId="256"/>
            <ac:spMk id="4" creationId="{BC30452C-7757-235A-DBB2-5042545AE8FB}"/>
          </ac:spMkLst>
        </pc:spChg>
        <pc:spChg chg="add">
          <ac:chgData name="Muneebah Zahir (2519618)" userId="f1374b9e-139c-4e74-8d81-b01ff2e5d11f" providerId="ADAL" clId="{20F1BCEC-67F3-3770-A6FD-4769A3BC4C95}" dt="2026-10-13T14:23:16.111" v="1" actId="22"/>
          <ac:spMkLst>
            <pc:docMk/>
            <pc:sldMk cId="1493580474" sldId="256"/>
            <ac:spMk id="5" creationId="{7D21A4C1-8E4A-5405-3584-3987AA535BBC}"/>
          </ac:spMkLst>
        </pc:spChg>
        <pc:spChg chg="add mod">
          <ac:chgData name="Muneebah Zahir (2519618)" userId="f1374b9e-139c-4e74-8d81-b01ff2e5d11f" providerId="ADAL" clId="{20F1BCEC-67F3-3770-A6FD-4769A3BC4C95}" dt="2026-10-13T14:27:55.579" v="61" actId="14100"/>
          <ac:spMkLst>
            <pc:docMk/>
            <pc:sldMk cId="1493580474" sldId="256"/>
            <ac:spMk id="6" creationId="{7F7ACF3E-2896-9D2A-3759-4B9D88199182}"/>
          </ac:spMkLst>
        </pc:spChg>
        <pc:spChg chg="add mod">
          <ac:chgData name="Muneebah Zahir (2519618)" userId="f1374b9e-139c-4e74-8d81-b01ff2e5d11f" providerId="ADAL" clId="{20F1BCEC-67F3-3770-A6FD-4769A3BC4C95}" dt="2026-10-13T14:28:16.167" v="81" actId="20577"/>
          <ac:spMkLst>
            <pc:docMk/>
            <pc:sldMk cId="1493580474" sldId="256"/>
            <ac:spMk id="7" creationId="{F6E52AC6-97A3-71BF-20C7-AFA4D9CBD2E8}"/>
          </ac:spMkLst>
        </pc:spChg>
      </pc:sldChg>
      <pc:sldChg chg="modSp del mod">
        <pc:chgData name="Muneebah Zahir (2519618)" userId="f1374b9e-139c-4e74-8d81-b01ff2e5d11f" providerId="ADAL" clId="{20F1BCEC-67F3-3770-A6FD-4769A3BC4C95}" dt="2026-10-18T13:22:30.227" v="1228" actId="2696"/>
        <pc:sldMkLst>
          <pc:docMk/>
          <pc:sldMk cId="3934257422" sldId="257"/>
        </pc:sldMkLst>
      </pc:sldChg>
      <pc:sldChg chg="modSp mod">
        <pc:chgData name="Muneebah Zahir (2519618)" userId="f1374b9e-139c-4e74-8d81-b01ff2e5d11f" providerId="ADAL" clId="{20F1BCEC-67F3-3770-A6FD-4769A3BC4C95}" dt="2026-10-13T16:49:50.072" v="89" actId="20577"/>
        <pc:sldMkLst>
          <pc:docMk/>
          <pc:sldMk cId="2908853840" sldId="258"/>
        </pc:sldMkLst>
        <pc:spChg chg="mod">
          <ac:chgData name="Muneebah Zahir (2519618)" userId="f1374b9e-139c-4e74-8d81-b01ff2e5d11f" providerId="ADAL" clId="{20F1BCEC-67F3-3770-A6FD-4769A3BC4C95}" dt="2026-10-13T16:49:50.072" v="89" actId="20577"/>
          <ac:spMkLst>
            <pc:docMk/>
            <pc:sldMk cId="2908853840" sldId="258"/>
            <ac:spMk id="3" creationId="{99C95E05-DF21-B52D-1C68-273E190633F6}"/>
          </ac:spMkLst>
        </pc:spChg>
      </pc:sldChg>
      <pc:sldChg chg="modSp mod">
        <pc:chgData name="Muneebah Zahir (2519618)" userId="f1374b9e-139c-4e74-8d81-b01ff2e5d11f" providerId="ADAL" clId="{20F1BCEC-67F3-3770-A6FD-4769A3BC4C95}" dt="2026-10-15T17:24:02.003" v="605" actId="20577"/>
        <pc:sldMkLst>
          <pc:docMk/>
          <pc:sldMk cId="1417142845" sldId="259"/>
        </pc:sldMkLst>
      </pc:sldChg>
      <pc:sldChg chg="addSp delSp modSp new mod">
        <pc:chgData name="Muneebah Zahir (2519618)" userId="f1374b9e-139c-4e74-8d81-b01ff2e5d11f" providerId="ADAL" clId="{20F1BCEC-67F3-3770-A6FD-4769A3BC4C95}" dt="2026-10-18T13:19:25.614" v="1215" actId="21"/>
        <pc:sldMkLst>
          <pc:docMk/>
          <pc:sldMk cId="832456776" sldId="261"/>
        </pc:sldMkLst>
        <pc:spChg chg="mod">
          <ac:chgData name="Muneebah Zahir (2519618)" userId="f1374b9e-139c-4e74-8d81-b01ff2e5d11f" providerId="ADAL" clId="{20F1BCEC-67F3-3770-A6FD-4769A3BC4C95}" dt="2026-10-18T12:53:34.652" v="687" actId="27636"/>
          <ac:spMkLst>
            <pc:docMk/>
            <pc:sldMk cId="832456776" sldId="261"/>
            <ac:spMk id="2" creationId="{6BB03619-DD91-00B4-687D-175E00EE3A84}"/>
          </ac:spMkLst>
        </pc:spChg>
        <pc:spChg chg="mod">
          <ac:chgData name="Muneebah Zahir (2519618)" userId="f1374b9e-139c-4e74-8d81-b01ff2e5d11f" providerId="ADAL" clId="{20F1BCEC-67F3-3770-A6FD-4769A3BC4C95}" dt="2026-10-18T13:17:43.813" v="1206" actId="20577"/>
          <ac:spMkLst>
            <pc:docMk/>
            <pc:sldMk cId="832456776" sldId="261"/>
            <ac:spMk id="3" creationId="{B19A8F0C-6FB6-78B9-E39F-6E1FFB0B7661}"/>
          </ac:spMkLst>
        </pc:spChg>
        <pc:picChg chg="add del mod modCrop">
          <ac:chgData name="Muneebah Zahir (2519618)" userId="f1374b9e-139c-4e74-8d81-b01ff2e5d11f" providerId="ADAL" clId="{20F1BCEC-67F3-3770-A6FD-4769A3BC4C95}" dt="2026-10-18T13:19:25.614" v="1215" actId="21"/>
          <ac:picMkLst>
            <pc:docMk/>
            <pc:sldMk cId="832456776" sldId="261"/>
            <ac:picMk id="6" creationId="{26A4D38A-2AC2-2EAE-E217-900FCF1C7B01}"/>
          </ac:picMkLst>
        </pc:picChg>
      </pc:sldChg>
      <pc:sldChg chg="addSp delSp modSp new mod setBg">
        <pc:chgData name="Muneebah Zahir (2519618)" userId="f1374b9e-139c-4e74-8d81-b01ff2e5d11f" providerId="ADAL" clId="{20F1BCEC-67F3-3770-A6FD-4769A3BC4C95}" dt="2026-10-18T13:20:58.324" v="1227" actId="26606"/>
        <pc:sldMkLst>
          <pc:docMk/>
          <pc:sldMk cId="4173831117" sldId="262"/>
        </pc:sldMkLst>
        <pc:spChg chg="del">
          <ac:chgData name="Muneebah Zahir (2519618)" userId="f1374b9e-139c-4e74-8d81-b01ff2e5d11f" providerId="ADAL" clId="{20F1BCEC-67F3-3770-A6FD-4769A3BC4C95}" dt="2026-10-18T13:19:40.952" v="1217" actId="478"/>
          <ac:spMkLst>
            <pc:docMk/>
            <pc:sldMk cId="4173831117" sldId="262"/>
            <ac:spMk id="2" creationId="{513B8467-5633-5E02-4A18-8DAA15353E91}"/>
          </ac:spMkLst>
        </pc:spChg>
        <pc:spChg chg="del">
          <ac:chgData name="Muneebah Zahir (2519618)" userId="f1374b9e-139c-4e74-8d81-b01ff2e5d11f" providerId="ADAL" clId="{20F1BCEC-67F3-3770-A6FD-4769A3BC4C95}" dt="2026-10-18T13:19:47.607" v="1218" actId="478"/>
          <ac:spMkLst>
            <pc:docMk/>
            <pc:sldMk cId="4173831117" sldId="262"/>
            <ac:spMk id="3" creationId="{A1B7784F-B67A-9C57-2F1F-D17A71790422}"/>
          </ac:spMkLst>
        </pc:spChg>
        <pc:spChg chg="add del">
          <ac:chgData name="Muneebah Zahir (2519618)" userId="f1374b9e-139c-4e74-8d81-b01ff2e5d11f" providerId="ADAL" clId="{20F1BCEC-67F3-3770-A6FD-4769A3BC4C95}" dt="2026-10-18T13:20:58.324" v="1227" actId="26606"/>
          <ac:spMkLst>
            <pc:docMk/>
            <pc:sldMk cId="4173831117" sldId="262"/>
            <ac:spMk id="10" creationId="{F3060C83-F051-4F0E-ABAD-AA0DFC48B218}"/>
          </ac:spMkLst>
        </pc:spChg>
        <pc:spChg chg="add del">
          <ac:chgData name="Muneebah Zahir (2519618)" userId="f1374b9e-139c-4e74-8d81-b01ff2e5d11f" providerId="ADAL" clId="{20F1BCEC-67F3-3770-A6FD-4769A3BC4C95}" dt="2026-10-18T13:20:58.324" v="1227" actId="26606"/>
          <ac:spMkLst>
            <pc:docMk/>
            <pc:sldMk cId="4173831117" sldId="262"/>
            <ac:spMk id="12" creationId="{83C98ABE-055B-441F-B07E-44F97F083C39}"/>
          </ac:spMkLst>
        </pc:spChg>
        <pc:spChg chg="add del">
          <ac:chgData name="Muneebah Zahir (2519618)" userId="f1374b9e-139c-4e74-8d81-b01ff2e5d11f" providerId="ADAL" clId="{20F1BCEC-67F3-3770-A6FD-4769A3BC4C95}" dt="2026-10-18T13:20:58.324" v="1227" actId="26606"/>
          <ac:spMkLst>
            <pc:docMk/>
            <pc:sldMk cId="4173831117" sldId="262"/>
            <ac:spMk id="14" creationId="{29FDB030-9B49-4CED-8CCD-4D99382388AC}"/>
          </ac:spMkLst>
        </pc:spChg>
        <pc:spChg chg="add del">
          <ac:chgData name="Muneebah Zahir (2519618)" userId="f1374b9e-139c-4e74-8d81-b01ff2e5d11f" providerId="ADAL" clId="{20F1BCEC-67F3-3770-A6FD-4769A3BC4C95}" dt="2026-10-18T13:20:58.324" v="1227" actId="26606"/>
          <ac:spMkLst>
            <pc:docMk/>
            <pc:sldMk cId="4173831117" sldId="262"/>
            <ac:spMk id="16" creationId="{3783CA14-24A1-485C-8B30-D6A5D87987AD}"/>
          </ac:spMkLst>
        </pc:spChg>
        <pc:spChg chg="add del">
          <ac:chgData name="Muneebah Zahir (2519618)" userId="f1374b9e-139c-4e74-8d81-b01ff2e5d11f" providerId="ADAL" clId="{20F1BCEC-67F3-3770-A6FD-4769A3BC4C95}" dt="2026-10-18T13:20:58.324" v="1227" actId="26606"/>
          <ac:spMkLst>
            <pc:docMk/>
            <pc:sldMk cId="4173831117" sldId="262"/>
            <ac:spMk id="18" creationId="{9A97C86A-04D6-40F7-AE84-31AB43E6A846}"/>
          </ac:spMkLst>
        </pc:spChg>
        <pc:spChg chg="add del">
          <ac:chgData name="Muneebah Zahir (2519618)" userId="f1374b9e-139c-4e74-8d81-b01ff2e5d11f" providerId="ADAL" clId="{20F1BCEC-67F3-3770-A6FD-4769A3BC4C95}" dt="2026-10-18T13:20:58.324" v="1227" actId="26606"/>
          <ac:spMkLst>
            <pc:docMk/>
            <pc:sldMk cId="4173831117" sldId="262"/>
            <ac:spMk id="20" creationId="{FF9F2414-84E8-453E-B1F3-389FDE8192D9}"/>
          </ac:spMkLst>
        </pc:spChg>
        <pc:spChg chg="add del">
          <ac:chgData name="Muneebah Zahir (2519618)" userId="f1374b9e-139c-4e74-8d81-b01ff2e5d11f" providerId="ADAL" clId="{20F1BCEC-67F3-3770-A6FD-4769A3BC4C95}" dt="2026-10-18T13:20:58.324" v="1227" actId="26606"/>
          <ac:spMkLst>
            <pc:docMk/>
            <pc:sldMk cId="4173831117" sldId="262"/>
            <ac:spMk id="22" creationId="{3ECA69A1-7536-43AC-85EF-C7106179F5ED}"/>
          </ac:spMkLst>
        </pc:spChg>
        <pc:spChg chg="add del">
          <ac:chgData name="Muneebah Zahir (2519618)" userId="f1374b9e-139c-4e74-8d81-b01ff2e5d11f" providerId="ADAL" clId="{20F1BCEC-67F3-3770-A6FD-4769A3BC4C95}" dt="2026-10-18T13:20:31.740" v="1222" actId="26606"/>
          <ac:spMkLst>
            <pc:docMk/>
            <pc:sldMk cId="4173831117" sldId="262"/>
            <ac:spMk id="27" creationId="{86FF76B9-219D-4469-AF87-0236D29032F1}"/>
          </ac:spMkLst>
        </pc:spChg>
        <pc:spChg chg="add del">
          <ac:chgData name="Muneebah Zahir (2519618)" userId="f1374b9e-139c-4e74-8d81-b01ff2e5d11f" providerId="ADAL" clId="{20F1BCEC-67F3-3770-A6FD-4769A3BC4C95}" dt="2026-10-18T13:20:55.137" v="1224" actId="26606"/>
          <ac:spMkLst>
            <pc:docMk/>
            <pc:sldMk cId="4173831117" sldId="262"/>
            <ac:spMk id="31" creationId="{29FDB030-9B49-4CED-8CCD-4D99382388AC}"/>
          </ac:spMkLst>
        </pc:spChg>
        <pc:spChg chg="add del">
          <ac:chgData name="Muneebah Zahir (2519618)" userId="f1374b9e-139c-4e74-8d81-b01ff2e5d11f" providerId="ADAL" clId="{20F1BCEC-67F3-3770-A6FD-4769A3BC4C95}" dt="2026-10-18T13:20:31.740" v="1222" actId="26606"/>
          <ac:spMkLst>
            <pc:docMk/>
            <pc:sldMk cId="4173831117" sldId="262"/>
            <ac:spMk id="33" creationId="{2E80C965-DB6D-4F81-9E9E-B027384D0BD6}"/>
          </ac:spMkLst>
        </pc:spChg>
        <pc:spChg chg="add del">
          <ac:chgData name="Muneebah Zahir (2519618)" userId="f1374b9e-139c-4e74-8d81-b01ff2e5d11f" providerId="ADAL" clId="{20F1BCEC-67F3-3770-A6FD-4769A3BC4C95}" dt="2026-10-18T13:20:31.740" v="1222" actId="26606"/>
          <ac:spMkLst>
            <pc:docMk/>
            <pc:sldMk cId="4173831117" sldId="262"/>
            <ac:spMk id="35" creationId="{633C5E46-DAC5-4661-9C87-22B08E2A512F}"/>
          </ac:spMkLst>
        </pc:spChg>
        <pc:spChg chg="add del">
          <ac:chgData name="Muneebah Zahir (2519618)" userId="f1374b9e-139c-4e74-8d81-b01ff2e5d11f" providerId="ADAL" clId="{20F1BCEC-67F3-3770-A6FD-4769A3BC4C95}" dt="2026-10-18T13:20:55.137" v="1224" actId="26606"/>
          <ac:spMkLst>
            <pc:docMk/>
            <pc:sldMk cId="4173831117" sldId="262"/>
            <ac:spMk id="37" creationId="{FF9F2414-84E8-453E-B1F3-389FDE8192D9}"/>
          </ac:spMkLst>
        </pc:spChg>
        <pc:spChg chg="del">
          <ac:chgData name="Muneebah Zahir (2519618)" userId="f1374b9e-139c-4e74-8d81-b01ff2e5d11f" providerId="ADAL" clId="{20F1BCEC-67F3-3770-A6FD-4769A3BC4C95}" dt="2026-10-18T13:20:55.137" v="1224" actId="26606"/>
          <ac:spMkLst>
            <pc:docMk/>
            <pc:sldMk cId="4173831117" sldId="262"/>
            <ac:spMk id="38" creationId="{F3060C83-F051-4F0E-ABAD-AA0DFC48B218}"/>
          </ac:spMkLst>
        </pc:spChg>
        <pc:spChg chg="add del">
          <ac:chgData name="Muneebah Zahir (2519618)" userId="f1374b9e-139c-4e74-8d81-b01ff2e5d11f" providerId="ADAL" clId="{20F1BCEC-67F3-3770-A6FD-4769A3BC4C95}" dt="2026-10-18T13:20:55.137" v="1224" actId="26606"/>
          <ac:spMkLst>
            <pc:docMk/>
            <pc:sldMk cId="4173831117" sldId="262"/>
            <ac:spMk id="39" creationId="{3ECA69A1-7536-43AC-85EF-C7106179F5ED}"/>
          </ac:spMkLst>
        </pc:spChg>
        <pc:spChg chg="del">
          <ac:chgData name="Muneebah Zahir (2519618)" userId="f1374b9e-139c-4e74-8d81-b01ff2e5d11f" providerId="ADAL" clId="{20F1BCEC-67F3-3770-A6FD-4769A3BC4C95}" dt="2026-10-18T13:20:55.137" v="1224" actId="26606"/>
          <ac:spMkLst>
            <pc:docMk/>
            <pc:sldMk cId="4173831117" sldId="262"/>
            <ac:spMk id="40" creationId="{83C98ABE-055B-441F-B07E-44F97F083C39}"/>
          </ac:spMkLst>
        </pc:spChg>
        <pc:spChg chg="add">
          <ac:chgData name="Muneebah Zahir (2519618)" userId="f1374b9e-139c-4e74-8d81-b01ff2e5d11f" providerId="ADAL" clId="{20F1BCEC-67F3-3770-A6FD-4769A3BC4C95}" dt="2026-10-18T13:20:31.758" v="1223" actId="26606"/>
          <ac:spMkLst>
            <pc:docMk/>
            <pc:sldMk cId="4173831117" sldId="262"/>
            <ac:spMk id="41" creationId="{3783CA14-24A1-485C-8B30-D6A5D87987AD}"/>
          </ac:spMkLst>
        </pc:spChg>
        <pc:spChg chg="add del">
          <ac:chgData name="Muneebah Zahir (2519618)" userId="f1374b9e-139c-4e74-8d81-b01ff2e5d11f" providerId="ADAL" clId="{20F1BCEC-67F3-3770-A6FD-4769A3BC4C95}" dt="2026-10-18T13:20:55.137" v="1224" actId="26606"/>
          <ac:spMkLst>
            <pc:docMk/>
            <pc:sldMk cId="4173831117" sldId="262"/>
            <ac:spMk id="42" creationId="{9A97C86A-04D6-40F7-AE84-31AB43E6A846}"/>
          </ac:spMkLst>
        </pc:spChg>
        <pc:picChg chg="add mod">
          <ac:chgData name="Muneebah Zahir (2519618)" userId="f1374b9e-139c-4e74-8d81-b01ff2e5d11f" providerId="ADAL" clId="{20F1BCEC-67F3-3770-A6FD-4769A3BC4C95}" dt="2026-10-18T13:20:58.324" v="1227" actId="26606"/>
          <ac:picMkLst>
            <pc:docMk/>
            <pc:sldMk cId="4173831117" sldId="262"/>
            <ac:picMk id="5" creationId="{EF6F2883-2E6A-ABFB-335C-DA112AB3E75C}"/>
          </ac:picMkLst>
        </pc:picChg>
      </pc:sldChg>
    </pc:docChg>
  </pc:docChgLst>
  <pc:docChgLst>
    <pc:chgData name="Muneebah Zahir (2519618)" userId="S::2519618@student.uwtsd.ac.uk::f1374b9e-139c-4e74-8d81-b01ff2e5d11f" providerId="AD" clId="Web-{1B89355F-4391-F4ED-B7AE-DD976B3EF94E}"/>
    <pc:docChg chg="modSld">
      <pc:chgData name="Muneebah Zahir (2519618)" userId="S::2519618@student.uwtsd.ac.uk::f1374b9e-139c-4e74-8d81-b01ff2e5d11f" providerId="AD" clId="Web-{1B89355F-4391-F4ED-B7AE-DD976B3EF94E}" dt="2026-10-18T22:25:45.192" v="1429" actId="20577"/>
      <pc:docMkLst>
        <pc:docMk/>
      </pc:docMkLst>
      <pc:sldChg chg="addSp delSp modSp mod setBg">
        <pc:chgData name="Muneebah Zahir (2519618)" userId="S::2519618@student.uwtsd.ac.uk::f1374b9e-139c-4e74-8d81-b01ff2e5d11f" providerId="AD" clId="Web-{1B89355F-4391-F4ED-B7AE-DD976B3EF94E}" dt="2026-10-18T22:21:46.808" v="1373"/>
        <pc:sldMkLst>
          <pc:docMk/>
          <pc:sldMk cId="1493580474" sldId="256"/>
        </pc:sldMkLst>
        <pc:spChg chg="mod">
          <ac:chgData name="Muneebah Zahir (2519618)" userId="S::2519618@student.uwtsd.ac.uk::f1374b9e-139c-4e74-8d81-b01ff2e5d11f" providerId="AD" clId="Web-{1B89355F-4391-F4ED-B7AE-DD976B3EF94E}" dt="2026-10-18T22:21:46.808" v="1373"/>
          <ac:spMkLst>
            <pc:docMk/>
            <pc:sldMk cId="1493580474" sldId="256"/>
            <ac:spMk id="2" creationId="{A560F7CA-20B6-123E-F51D-15D72BE8EDB7}"/>
          </ac:spMkLst>
        </pc:spChg>
        <pc:spChg chg="mod ord">
          <ac:chgData name="Muneebah Zahir (2519618)" userId="S::2519618@student.uwtsd.ac.uk::f1374b9e-139c-4e74-8d81-b01ff2e5d11f" providerId="AD" clId="Web-{1B89355F-4391-F4ED-B7AE-DD976B3EF94E}" dt="2026-10-18T22:21:46.808" v="1373"/>
          <ac:spMkLst>
            <pc:docMk/>
            <pc:sldMk cId="1493580474" sldId="256"/>
            <ac:spMk id="4" creationId="{BC30452C-7757-235A-DBB2-5042545AE8FB}"/>
          </ac:spMkLst>
        </pc:spChg>
        <pc:spChg chg="mod">
          <ac:chgData name="Muneebah Zahir (2519618)" userId="S::2519618@student.uwtsd.ac.uk::f1374b9e-139c-4e74-8d81-b01ff2e5d11f" providerId="AD" clId="Web-{1B89355F-4391-F4ED-B7AE-DD976B3EF94E}" dt="2026-10-18T22:21:46.808" v="1373"/>
          <ac:spMkLst>
            <pc:docMk/>
            <pc:sldMk cId="1493580474" sldId="256"/>
            <ac:spMk id="5" creationId="{7D21A4C1-8E4A-5405-3584-3987AA535BBC}"/>
          </ac:spMkLst>
        </pc:spChg>
        <pc:spChg chg="mod">
          <ac:chgData name="Muneebah Zahir (2519618)" userId="S::2519618@student.uwtsd.ac.uk::f1374b9e-139c-4e74-8d81-b01ff2e5d11f" providerId="AD" clId="Web-{1B89355F-4391-F4ED-B7AE-DD976B3EF94E}" dt="2026-10-18T22:21:46.808" v="1373"/>
          <ac:spMkLst>
            <pc:docMk/>
            <pc:sldMk cId="1493580474" sldId="256"/>
            <ac:spMk id="6" creationId="{7F7ACF3E-2896-9D2A-3759-4B9D88199182}"/>
          </ac:spMkLst>
        </pc:spChg>
        <pc:spChg chg="mod">
          <ac:chgData name="Muneebah Zahir (2519618)" userId="S::2519618@student.uwtsd.ac.uk::f1374b9e-139c-4e74-8d81-b01ff2e5d11f" providerId="AD" clId="Web-{1B89355F-4391-F4ED-B7AE-DD976B3EF94E}" dt="2026-10-18T22:21:46.808" v="1373"/>
          <ac:spMkLst>
            <pc:docMk/>
            <pc:sldMk cId="1493580474" sldId="256"/>
            <ac:spMk id="7" creationId="{F6E52AC6-97A3-71BF-20C7-AFA4D9CBD2E8}"/>
          </ac:spMkLst>
        </pc:spChg>
        <pc:spChg chg="add del">
          <ac:chgData name="Muneebah Zahir (2519618)" userId="S::2519618@student.uwtsd.ac.uk::f1374b9e-139c-4e74-8d81-b01ff2e5d11f" providerId="AD" clId="Web-{1B89355F-4391-F4ED-B7AE-DD976B3EF94E}" dt="2026-10-18T22:21:46.808" v="1373"/>
          <ac:spMkLst>
            <pc:docMk/>
            <pc:sldMk cId="1493580474" sldId="256"/>
            <ac:spMk id="12" creationId="{C9044227-071D-4831-94D0-C92D4840BA96}"/>
          </ac:spMkLst>
        </pc:spChg>
        <pc:grpChg chg="add del">
          <ac:chgData name="Muneebah Zahir (2519618)" userId="S::2519618@student.uwtsd.ac.uk::f1374b9e-139c-4e74-8d81-b01ff2e5d11f" providerId="AD" clId="Web-{1B89355F-4391-F4ED-B7AE-DD976B3EF94E}" dt="2026-10-18T22:21:46.808" v="1373"/>
          <ac:grpSpMkLst>
            <pc:docMk/>
            <pc:sldMk cId="1493580474" sldId="256"/>
            <ac:grpSpMk id="14" creationId="{C27F758D-B23C-459E-AD21-6621782C7268}"/>
          </ac:grpSpMkLst>
        </pc:grpChg>
        <pc:grpChg chg="add del">
          <ac:chgData name="Muneebah Zahir (2519618)" userId="S::2519618@student.uwtsd.ac.uk::f1374b9e-139c-4e74-8d81-b01ff2e5d11f" providerId="AD" clId="Web-{1B89355F-4391-F4ED-B7AE-DD976B3EF94E}" dt="2026-10-18T22:21:46.808" v="1373"/>
          <ac:grpSpMkLst>
            <pc:docMk/>
            <pc:sldMk cId="1493580474" sldId="256"/>
            <ac:grpSpMk id="18" creationId="{57B65906-47BE-4CEA-9E50-301890FFE478}"/>
          </ac:grpSpMkLst>
        </pc:grpChg>
      </pc:sldChg>
      <pc:sldChg chg="addSp delSp modSp">
        <pc:chgData name="Muneebah Zahir (2519618)" userId="S::2519618@student.uwtsd.ac.uk::f1374b9e-139c-4e74-8d81-b01ff2e5d11f" providerId="AD" clId="Web-{1B89355F-4391-F4ED-B7AE-DD976B3EF94E}" dt="2026-10-18T22:25:45.192" v="1429" actId="20577"/>
        <pc:sldMkLst>
          <pc:docMk/>
          <pc:sldMk cId="2908853840" sldId="258"/>
        </pc:sldMkLst>
        <pc:spChg chg="add mod">
          <ac:chgData name="Muneebah Zahir (2519618)" userId="S::2519618@student.uwtsd.ac.uk::f1374b9e-139c-4e74-8d81-b01ff2e5d11f" providerId="AD" clId="Web-{1B89355F-4391-F4ED-B7AE-DD976B3EF94E}" dt="2026-10-18T22:25:45.192" v="1429" actId="20577"/>
          <ac:spMkLst>
            <pc:docMk/>
            <pc:sldMk cId="2908853840" sldId="258"/>
            <ac:spMk id="2" creationId="{38A60E73-5DC9-5FB2-3CF3-1DEC0F1D2441}"/>
          </ac:spMkLst>
        </pc:spChg>
        <pc:spChg chg="add del mod">
          <ac:chgData name="Muneebah Zahir (2519618)" userId="S::2519618@student.uwtsd.ac.uk::f1374b9e-139c-4e74-8d81-b01ff2e5d11f" providerId="AD" clId="Web-{1B89355F-4391-F4ED-B7AE-DD976B3EF94E}" dt="2026-10-18T15:48:10.730" v="172"/>
          <ac:spMkLst>
            <pc:docMk/>
            <pc:sldMk cId="2908853840" sldId="258"/>
            <ac:spMk id="2" creationId="{58241DD2-91E2-E1F5-0217-EF2519B46B55}"/>
          </ac:spMkLst>
        </pc:spChg>
        <pc:spChg chg="del">
          <ac:chgData name="Muneebah Zahir (2519618)" userId="S::2519618@student.uwtsd.ac.uk::f1374b9e-139c-4e74-8d81-b01ff2e5d11f" providerId="AD" clId="Web-{1B89355F-4391-F4ED-B7AE-DD976B3EF94E}" dt="2026-10-18T14:56:03.670" v="149"/>
          <ac:spMkLst>
            <pc:docMk/>
            <pc:sldMk cId="2908853840" sldId="258"/>
            <ac:spMk id="2" creationId="{A5087C28-B4B9-E998-16F1-BA4B5C180523}"/>
          </ac:spMkLst>
        </pc:spChg>
        <pc:spChg chg="mod">
          <ac:chgData name="Muneebah Zahir (2519618)" userId="S::2519618@student.uwtsd.ac.uk::f1374b9e-139c-4e74-8d81-b01ff2e5d11f" providerId="AD" clId="Web-{1B89355F-4391-F4ED-B7AE-DD976B3EF94E}" dt="2026-10-18T22:25:35.863" v="1427" actId="20577"/>
          <ac:spMkLst>
            <pc:docMk/>
            <pc:sldMk cId="2908853840" sldId="258"/>
            <ac:spMk id="3" creationId="{99C95E05-DF21-B52D-1C68-273E190633F6}"/>
          </ac:spMkLst>
        </pc:spChg>
        <pc:spChg chg="add del mod">
          <ac:chgData name="Muneebah Zahir (2519618)" userId="S::2519618@student.uwtsd.ac.uk::f1374b9e-139c-4e74-8d81-b01ff2e5d11f" providerId="AD" clId="Web-{1B89355F-4391-F4ED-B7AE-DD976B3EF94E}" dt="2026-10-18T15:53:17.488" v="193"/>
          <ac:spMkLst>
            <pc:docMk/>
            <pc:sldMk cId="2908853840" sldId="258"/>
            <ac:spMk id="4" creationId="{3C6B3837-AADF-6E0B-FFE9-69195935AEA8}"/>
          </ac:spMkLst>
        </pc:spChg>
        <pc:spChg chg="add mod">
          <ac:chgData name="Muneebah Zahir (2519618)" userId="S::2519618@student.uwtsd.ac.uk::f1374b9e-139c-4e74-8d81-b01ff2e5d11f" providerId="AD" clId="Web-{1B89355F-4391-F4ED-B7AE-DD976B3EF94E}" dt="2026-10-18T22:24:36.956" v="1404" actId="20577"/>
          <ac:spMkLst>
            <pc:docMk/>
            <pc:sldMk cId="2908853840" sldId="258"/>
            <ac:spMk id="4" creationId="{CF5BD8A2-E378-19DC-7D7A-525E071723D6}"/>
          </ac:spMkLst>
        </pc:spChg>
        <pc:spChg chg="add del mod">
          <ac:chgData name="Muneebah Zahir (2519618)" userId="S::2519618@student.uwtsd.ac.uk::f1374b9e-139c-4e74-8d81-b01ff2e5d11f" providerId="AD" clId="Web-{1B89355F-4391-F4ED-B7AE-DD976B3EF94E}" dt="2026-10-18T14:56:24.858" v="150"/>
          <ac:spMkLst>
            <pc:docMk/>
            <pc:sldMk cId="2908853840" sldId="258"/>
            <ac:spMk id="5" creationId="{0C53F2B7-0542-A748-32AC-928E54200AAD}"/>
          </ac:spMkLst>
        </pc:spChg>
        <pc:spChg chg="add mod">
          <ac:chgData name="Muneebah Zahir (2519618)" userId="S::2519618@student.uwtsd.ac.uk::f1374b9e-139c-4e74-8d81-b01ff2e5d11f" providerId="AD" clId="Web-{1B89355F-4391-F4ED-B7AE-DD976B3EF94E}" dt="2026-10-18T22:24:30.081" v="1402" actId="20577"/>
          <ac:spMkLst>
            <pc:docMk/>
            <pc:sldMk cId="2908853840" sldId="258"/>
            <ac:spMk id="6" creationId="{9B00ECFF-0EF7-89EF-B64A-5DCE459424AA}"/>
          </ac:spMkLst>
        </pc:spChg>
      </pc:sldChg>
      <pc:sldChg chg="addSp delSp modSp">
        <pc:chgData name="Muneebah Zahir (2519618)" userId="S::2519618@student.uwtsd.ac.uk::f1374b9e-139c-4e74-8d81-b01ff2e5d11f" providerId="AD" clId="Web-{1B89355F-4391-F4ED-B7AE-DD976B3EF94E}" dt="2026-10-18T21:24:05.687" v="732"/>
        <pc:sldMkLst>
          <pc:docMk/>
          <pc:sldMk cId="1417142845" sldId="259"/>
        </pc:sldMkLst>
        <pc:spChg chg="del mod">
          <ac:chgData name="Muneebah Zahir (2519618)" userId="S::2519618@student.uwtsd.ac.uk::f1374b9e-139c-4e74-8d81-b01ff2e5d11f" providerId="AD" clId="Web-{1B89355F-4391-F4ED-B7AE-DD976B3EF94E}" dt="2026-10-18T21:23:46.623" v="729"/>
          <ac:spMkLst>
            <pc:docMk/>
            <pc:sldMk cId="1417142845" sldId="259"/>
            <ac:spMk id="3" creationId="{AE37976A-E5C2-8390-96A5-658107F7DF22}"/>
          </ac:spMkLst>
        </pc:spChg>
        <pc:spChg chg="add del mod">
          <ac:chgData name="Muneebah Zahir (2519618)" userId="S::2519618@student.uwtsd.ac.uk::f1374b9e-139c-4e74-8d81-b01ff2e5d11f" providerId="AD" clId="Web-{1B89355F-4391-F4ED-B7AE-DD976B3EF94E}" dt="2026-10-18T21:24:05.687" v="732"/>
          <ac:spMkLst>
            <pc:docMk/>
            <pc:sldMk cId="1417142845" sldId="259"/>
            <ac:spMk id="4" creationId="{D37BBB9A-B099-169E-97F4-94433C500F53}"/>
          </ac:spMkLst>
        </pc:spChg>
        <pc:spChg chg="add del mod">
          <ac:chgData name="Muneebah Zahir (2519618)" userId="S::2519618@student.uwtsd.ac.uk::f1374b9e-139c-4e74-8d81-b01ff2e5d11f" providerId="AD" clId="Web-{1B89355F-4391-F4ED-B7AE-DD976B3EF94E}" dt="2026-10-18T21:23:50.123" v="730"/>
          <ac:spMkLst>
            <pc:docMk/>
            <pc:sldMk cId="1417142845" sldId="259"/>
            <ac:spMk id="6" creationId="{FC7E97A0-B24F-A786-448C-7160E9708C55}"/>
          </ac:spMkLst>
        </pc:spChg>
      </pc:sldChg>
      <pc:sldChg chg="modSp">
        <pc:chgData name="Muneebah Zahir (2519618)" userId="S::2519618@student.uwtsd.ac.uk::f1374b9e-139c-4e74-8d81-b01ff2e5d11f" providerId="AD" clId="Web-{1B89355F-4391-F4ED-B7AE-DD976B3EF94E}" dt="2026-10-18T22:15:42.941" v="1245" actId="1076"/>
        <pc:sldMkLst>
          <pc:docMk/>
          <pc:sldMk cId="832456776" sldId="261"/>
        </pc:sldMkLst>
        <pc:spChg chg="mod">
          <ac:chgData name="Muneebah Zahir (2519618)" userId="S::2519618@student.uwtsd.ac.uk::f1374b9e-139c-4e74-8d81-b01ff2e5d11f" providerId="AD" clId="Web-{1B89355F-4391-F4ED-B7AE-DD976B3EF94E}" dt="2026-10-18T22:15:42.941" v="1245" actId="1076"/>
          <ac:spMkLst>
            <pc:docMk/>
            <pc:sldMk cId="832456776" sldId="261"/>
            <ac:spMk id="3" creationId="{B19A8F0C-6FB6-78B9-E39F-6E1FFB0B7661}"/>
          </ac:spMkLst>
        </pc:spChg>
      </pc:sldChg>
      <pc:sldChg chg="addSp delSp modSp">
        <pc:chgData name="Muneebah Zahir (2519618)" userId="S::2519618@student.uwtsd.ac.uk::f1374b9e-139c-4e74-8d81-b01ff2e5d11f" providerId="AD" clId="Web-{1B89355F-4391-F4ED-B7AE-DD976B3EF94E}" dt="2026-10-18T22:15:15.988" v="1240" actId="20577"/>
        <pc:sldMkLst>
          <pc:docMk/>
          <pc:sldMk cId="4173831117" sldId="262"/>
        </pc:sldMkLst>
        <pc:spChg chg="add mod">
          <ac:chgData name="Muneebah Zahir (2519618)" userId="S::2519618@student.uwtsd.ac.uk::f1374b9e-139c-4e74-8d81-b01ff2e5d11f" providerId="AD" clId="Web-{1B89355F-4391-F4ED-B7AE-DD976B3EF94E}" dt="2026-10-18T22:01:15.496" v="775" actId="1076"/>
          <ac:spMkLst>
            <pc:docMk/>
            <pc:sldMk cId="4173831117" sldId="262"/>
            <ac:spMk id="2" creationId="{E0E6EF30-3CEA-903C-F56A-E5B27E600354}"/>
          </ac:spMkLst>
        </pc:spChg>
        <pc:spChg chg="add mod">
          <ac:chgData name="Muneebah Zahir (2519618)" userId="S::2519618@student.uwtsd.ac.uk::f1374b9e-139c-4e74-8d81-b01ff2e5d11f" providerId="AD" clId="Web-{1B89355F-4391-F4ED-B7AE-DD976B3EF94E}" dt="2026-10-18T22:01:27.340" v="776" actId="14100"/>
          <ac:spMkLst>
            <pc:docMk/>
            <pc:sldMk cId="4173831117" sldId="262"/>
            <ac:spMk id="3" creationId="{2FB52B93-8F15-2BDD-4738-C9FD13AA1BF5}"/>
          </ac:spMkLst>
        </pc:spChg>
        <pc:spChg chg="add mod">
          <ac:chgData name="Muneebah Zahir (2519618)" userId="S::2519618@student.uwtsd.ac.uk::f1374b9e-139c-4e74-8d81-b01ff2e5d11f" providerId="AD" clId="Web-{1B89355F-4391-F4ED-B7AE-DD976B3EF94E}" dt="2026-10-18T22:15:15.988" v="1240" actId="20577"/>
          <ac:spMkLst>
            <pc:docMk/>
            <pc:sldMk cId="4173831117" sldId="262"/>
            <ac:spMk id="4" creationId="{8828EED2-A1F3-F0D2-A240-E63F89BF5B9F}"/>
          </ac:spMkLst>
        </pc:spChg>
        <pc:spChg chg="add del mod">
          <ac:chgData name="Muneebah Zahir (2519618)" userId="S::2519618@student.uwtsd.ac.uk::f1374b9e-139c-4e74-8d81-b01ff2e5d11f" providerId="AD" clId="Web-{1B89355F-4391-F4ED-B7AE-DD976B3EF94E}" dt="2026-10-18T22:01:03.089" v="773"/>
          <ac:spMkLst>
            <pc:docMk/>
            <pc:sldMk cId="4173831117" sldId="262"/>
            <ac:spMk id="6" creationId="{209C6B37-60B3-0ADB-C8A5-8DCEE3AC60B9}"/>
          </ac:spMkLst>
        </pc:spChg>
        <pc:spChg chg="add del mod">
          <ac:chgData name="Muneebah Zahir (2519618)" userId="S::2519618@student.uwtsd.ac.uk::f1374b9e-139c-4e74-8d81-b01ff2e5d11f" providerId="AD" clId="Web-{1B89355F-4391-F4ED-B7AE-DD976B3EF94E}" dt="2026-10-18T22:01:06.418" v="774"/>
          <ac:spMkLst>
            <pc:docMk/>
            <pc:sldMk cId="4173831117" sldId="262"/>
            <ac:spMk id="8" creationId="{4439EE7A-2615-851E-570E-214DA7CDA15C}"/>
          </ac:spMkLst>
        </pc:spChg>
        <pc:picChg chg="mod modCrop">
          <ac:chgData name="Muneebah Zahir (2519618)" userId="S::2519618@student.uwtsd.ac.uk::f1374b9e-139c-4e74-8d81-b01ff2e5d11f" providerId="AD" clId="Web-{1B89355F-4391-F4ED-B7AE-DD976B3EF94E}" dt="2026-10-18T22:00:07.682" v="770" actId="1076"/>
          <ac:picMkLst>
            <pc:docMk/>
            <pc:sldMk cId="4173831117" sldId="262"/>
            <ac:picMk id="5" creationId="{EF6F2883-2E6A-ABFB-335C-DA112AB3E75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DC188-8CC3-6CC2-66E2-8D732AB9EA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AC87CD-DB8F-1032-4646-7CBF42E270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312BF8-94A1-A2CD-5406-535103F53B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0E5B6-BC82-E64F-B043-75B28247A34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695A89-7B5F-CFCA-403E-7D41FAF9F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7FBEC2-5C68-3C01-B677-356609C5DF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D95D0-B05C-7B48-8046-5FEF9F1EB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627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E743C-F528-F8A0-02F0-38C78C789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9C78D-532C-A471-42A4-BA0252FF4E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E1C77-F750-2DE0-1FC9-727F985B91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0E5B6-BC82-E64F-B043-75B28247A34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289E88-C551-A28F-2033-026ACAE429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2BDA2B-EA3B-4131-0830-A1623E6A96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D95D0-B05C-7B48-8046-5FEF9F1EB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476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70452-775A-B7D4-678D-08AB8A720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F6AE8A-3A82-5078-6848-1B8CD71100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7AA711-18EE-0DDB-FB4D-CAEE395467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0E5B6-BC82-E64F-B043-75B28247A34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E326C0-7BF0-04C8-8A0A-0D7206D0DC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0D549-8EFB-5D24-A58C-216B8760C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D95D0-B05C-7B48-8046-5FEF9F1EB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254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7BBC0E-2FA0-11CD-BE2C-6495F9735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C5D35-47B9-6CAF-8D9B-3637940114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DEAF16-3046-8C02-B5C0-E528CD038E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7EBDD1-7D16-6BC7-5D75-EFB098C5AA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0E5B6-BC82-E64F-B043-75B28247A34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87B95D-ECFB-F5E3-6BAF-BF4B80663F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7278E5-A88F-F7B5-1C28-A9E4B248C3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D95D0-B05C-7B48-8046-5FEF9F1EB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1118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7B054-5467-FC19-E388-1D4EF90D0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7D1351-76BD-8BC5-19AC-7EDE087089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F206EA-40BD-8E75-894C-72632BFA31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D47330-B273-A634-F060-44D45B29008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53BE4E-86AF-A425-B4F5-03E6DA7BBFD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984EBCC-8DA6-ABD1-C020-302FC7427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0E5B6-BC82-E64F-B043-75B28247A34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F0C1F0-4223-11CE-6DC5-57FECCF31D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C3F5B8-46AC-8BD6-A864-57A9A9CEC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D95D0-B05C-7B48-8046-5FEF9F1EB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542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8996E-804B-E736-F51B-23C204BA9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6277DF-F610-AD74-9457-58B8338625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0E5B6-BC82-E64F-B043-75B28247A34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939A9C-07B1-9A8E-514B-9D420BF64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67C672-35B9-7CF6-F598-08848A7D0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D95D0-B05C-7B48-8046-5FEF9F1EB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566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03193D3-F640-34BB-FEBA-A9B5E9CB0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0E5B6-BC82-E64F-B043-75B28247A34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81261D-1B53-82E0-B203-E6330280A0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52E437-DA2B-7B7E-9DC8-011A103DED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D95D0-B05C-7B48-8046-5FEF9F1EB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687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887B8-01A0-ED45-0909-B713D3DBE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56C59-09B6-7B7D-C561-3BD665DB52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36A7A2-B862-55F1-1D0E-F05DFAEA0F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F15AB0-47C5-3737-20B0-677E856EAB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0E5B6-BC82-E64F-B043-75B28247A34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A7CBC7-5F3D-2F61-F2BB-736912F26C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468EC9-25FB-2AA9-E2CA-2E31E71BC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D95D0-B05C-7B48-8046-5FEF9F1EB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123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12E99-3CF1-EE84-4381-690CFA848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AAC0825-9C22-1F47-F76E-B86C242CE824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C44599-D18C-105D-0494-E42A52C0D5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D61826-1E42-F79C-4089-E664B089F4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0E5B6-BC82-E64F-B043-75B28247A34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3F37F1-3B98-9D0E-3AAD-16E375DC90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1CCB4F-0271-7AAB-C675-9A5F8EB57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D95D0-B05C-7B48-8046-5FEF9F1EB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130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78FA7-AE30-C6D8-025E-DA1662CFD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145A74-6337-C83A-6419-F917C7482B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BC17D0-F7E4-86C7-C40E-30BC1CBDB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0E5B6-BC82-E64F-B043-75B28247A34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3D08B9-25F5-EE14-C201-EF80190C0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DEC0D5-02E2-3240-457E-5CC355EF8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D95D0-B05C-7B48-8046-5FEF9F1EB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342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B3BB05-5AA9-857A-6B6A-EEFAB59245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BD1E30-6846-9DFE-BAF0-78CB4E46CC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1E21BD-54B4-1433-D8C2-6C22A6DF0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0E5B6-BC82-E64F-B043-75B28247A34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F2C235-208B-79D8-643C-B1F3698CA6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BECE64-86ED-B05A-76BC-B92D52C95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D95D0-B05C-7B48-8046-5FEF9F1EB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4631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C70B20-EA4D-6E3F-F484-2F0685A32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B4032F-8CD5-3528-B859-B0A27F2F5B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53DD8D-0060-08FC-98F4-FB562011A3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A10E5B6-BC82-E64F-B043-75B28247A349}" type="datetimeFigureOut">
              <a:rPr lang="en-US" smtClean="0"/>
              <a:t>10/18/2026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BA3A7D-123B-2AA5-E218-5B95DF5C9A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5426F-8159-A9FB-3402-11E99C0473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0DD95D0-B05C-7B48-8046-5FEF9F1EB1D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7179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0F7CA-20B6-123E-F51D-15D72BE8ED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81396" y="1995936"/>
            <a:ext cx="6229207" cy="1127233"/>
          </a:xfrm>
        </p:spPr>
        <p:txBody>
          <a:bodyPr>
            <a:normAutofit fontScale="90000"/>
          </a:bodyPr>
          <a:lstStyle/>
          <a:p>
            <a:r>
              <a:rPr lang="en-GB" dirty="0"/>
              <a:t>Achieving my career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21A4C1-8E4A-5405-3584-3987AA535BBC}"/>
              </a:ext>
            </a:extLst>
          </p:cNvPr>
          <p:cNvSpPr txBox="1"/>
          <p:nvPr/>
        </p:nvSpPr>
        <p:spPr>
          <a:xfrm>
            <a:off x="68751" y="5299000"/>
            <a:ext cx="3514940" cy="338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Student: Muneebah Zahir (2519618)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30452C-7757-235A-DBB2-5042545AE8FB}"/>
              </a:ext>
            </a:extLst>
          </p:cNvPr>
          <p:cNvSpPr txBox="1"/>
          <p:nvPr/>
        </p:nvSpPr>
        <p:spPr>
          <a:xfrm>
            <a:off x="68751" y="5637553"/>
            <a:ext cx="288672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Rizwan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Nadim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7ACF3E-2896-9D2A-3759-4B9D88199182}"/>
              </a:ext>
            </a:extLst>
          </p:cNvPr>
          <p:cNvSpPr txBox="1"/>
          <p:nvPr/>
        </p:nvSpPr>
        <p:spPr>
          <a:xfrm>
            <a:off x="68750" y="5976106"/>
            <a:ext cx="7906468" cy="338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Module code: LCHS4009 – Professional Development within Health and Social Care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6E52AC6-97A3-71BF-20C7-AFA4D9CBD2E8}"/>
              </a:ext>
            </a:extLst>
          </p:cNvPr>
          <p:cNvSpPr txBox="1"/>
          <p:nvPr/>
        </p:nvSpPr>
        <p:spPr>
          <a:xfrm>
            <a:off x="68751" y="6314660"/>
            <a:ext cx="548296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Assignment Title: Self-Awareness Presentation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35804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03619-DD91-00B4-687D-175E00EE3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221" y="131860"/>
            <a:ext cx="4345473" cy="61458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My</a:t>
            </a:r>
            <a:r>
              <a:rPr lang="en-GB" dirty="0"/>
              <a:t> </a:t>
            </a:r>
            <a:r>
              <a:rPr lang="en-GB" b="1" dirty="0"/>
              <a:t>chosen</a:t>
            </a:r>
            <a:r>
              <a:rPr lang="en-GB" dirty="0"/>
              <a:t> </a:t>
            </a:r>
            <a:r>
              <a:rPr lang="en-GB" b="1" dirty="0"/>
              <a:t>career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A8F0C-6FB6-78B9-E39F-6E1FFB0B76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342" y="1587734"/>
            <a:ext cx="11694054" cy="48436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My chosen career is a domiciliary care worker. This specific type of care worker helps the elderly and vulnerable by providing support in their own home.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They are responsible for:</a:t>
            </a:r>
          </a:p>
          <a:p>
            <a:pPr marL="457200" indent="-457200"/>
            <a:r>
              <a:rPr lang="en-GB" dirty="0"/>
              <a:t>Supporting elderly and vulnerable people to live independently</a:t>
            </a:r>
          </a:p>
          <a:p>
            <a:pPr marL="457200" indent="-457200"/>
            <a:r>
              <a:rPr lang="en-GB" dirty="0"/>
              <a:t>Promoting their dignity and wellbeing</a:t>
            </a:r>
          </a:p>
          <a:p>
            <a:pPr marL="457200" indent="-457200"/>
            <a:r>
              <a:rPr lang="en-GB" dirty="0"/>
              <a:t>Provide person-centred care</a:t>
            </a:r>
          </a:p>
          <a:p>
            <a:pPr marL="457200" indent="-457200"/>
            <a:r>
              <a:rPr lang="en-GB" dirty="0"/>
              <a:t>Providing assistance with personal care, domestic duties and light housekeeping.</a:t>
            </a:r>
          </a:p>
        </p:txBody>
      </p:sp>
    </p:spTree>
    <p:extLst>
      <p:ext uri="{BB962C8B-B14F-4D97-AF65-F5344CB8AC3E}">
        <p14:creationId xmlns:p14="http://schemas.microsoft.com/office/powerpoint/2010/main" val="8324567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F6F2883-2E6A-ABFB-335C-DA112AB3E7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437" t="11974" r="23072" b="2619"/>
          <a:stretch>
            <a:fillRect/>
          </a:stretch>
        </p:blipFill>
        <p:spPr>
          <a:xfrm>
            <a:off x="132554" y="1048474"/>
            <a:ext cx="5446926" cy="5234100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2FB52B93-8F15-2BDD-4738-C9FD13AA1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221" y="131860"/>
            <a:ext cx="3051717" cy="614589"/>
          </a:xfrm>
        </p:spPr>
        <p:txBody>
          <a:bodyPr>
            <a:normAutofit fontScale="90000"/>
          </a:bodyPr>
          <a:lstStyle/>
          <a:p>
            <a:r>
              <a:rPr lang="en-GB" b="1"/>
              <a:t>Job</a:t>
            </a:r>
            <a:r>
              <a:rPr lang="en-GB"/>
              <a:t> </a:t>
            </a:r>
            <a:r>
              <a:rPr lang="en-GB" b="1"/>
              <a:t>Advert</a:t>
            </a:r>
            <a:endParaRPr lang="en-GB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0E6EF30-3CEA-903C-F56A-E5B27E600354}"/>
              </a:ext>
            </a:extLst>
          </p:cNvPr>
          <p:cNvSpPr txBox="1"/>
          <p:nvPr/>
        </p:nvSpPr>
        <p:spPr>
          <a:xfrm>
            <a:off x="3694229" y="6383309"/>
            <a:ext cx="188396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(Find a job, 2026)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28EED2-A1F3-F0D2-A240-E63F89BF5B9F}"/>
              </a:ext>
            </a:extLst>
          </p:cNvPr>
          <p:cNvSpPr txBox="1"/>
          <p:nvPr/>
        </p:nvSpPr>
        <p:spPr>
          <a:xfrm>
            <a:off x="5856691" y="134238"/>
            <a:ext cx="6136566" cy="70173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I used the National Careers Service (no date) website to find </a:t>
            </a:r>
            <a:r>
              <a:rPr lang="en-GB" dirty="0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out the skills and potential day to day tasks to understand the role better.</a:t>
            </a:r>
          </a:p>
          <a:p>
            <a:endParaRPr lang="en-GB" dirty="0">
              <a:solidFill>
                <a:srgbClr val="0B0C0C"/>
              </a:solidFill>
              <a:latin typeface="Aptos Display"/>
              <a:ea typeface="GDS Transport"/>
              <a:cs typeface="GDS Transport"/>
            </a:endParaRPr>
          </a:p>
          <a:p>
            <a:r>
              <a:rPr lang="en-GB" b="1" dirty="0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 </a:t>
            </a:r>
            <a:r>
              <a:rPr lang="en-GB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Skills</a:t>
            </a:r>
            <a:r>
              <a:rPr lang="en-GB" i="0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 and knowledge</a:t>
            </a:r>
            <a:r>
              <a:rPr lang="en-GB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 include:</a:t>
            </a:r>
            <a:endParaRPr lang="en-GB" i="0">
              <a:solidFill>
                <a:srgbClr val="0B0C0C"/>
              </a:solidFill>
              <a:latin typeface="Aptos Display"/>
              <a:ea typeface="GDS Transport"/>
              <a:cs typeface="GDS Transport"/>
            </a:endParaRPr>
          </a:p>
          <a:p>
            <a:pPr algn="l"/>
            <a:endParaRPr lang="en-GB" b="0" i="0" dirty="0">
              <a:solidFill>
                <a:srgbClr val="0B0C0C"/>
              </a:solidFill>
              <a:latin typeface="Aptos Display"/>
              <a:ea typeface="GDS Transport"/>
              <a:cs typeface="GDS Transport"/>
            </a:endParaRPr>
          </a:p>
          <a:p>
            <a:pPr>
              <a:buFont typeface="Arial"/>
              <a:buChar char="•"/>
            </a:pPr>
            <a:r>
              <a:rPr lang="en-GB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 Sensitivity</a:t>
            </a:r>
            <a:r>
              <a:rPr lang="en-GB" b="0" i="0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 and understanding</a:t>
            </a:r>
          </a:p>
          <a:p>
            <a:pPr>
              <a:buFont typeface="Arial"/>
              <a:buChar char="•"/>
            </a:pPr>
            <a:r>
              <a:rPr lang="en-GB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 A</a:t>
            </a:r>
            <a:r>
              <a:rPr lang="en-GB" b="0" i="0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 desire to help people</a:t>
            </a:r>
          </a:p>
          <a:p>
            <a:pPr>
              <a:buFont typeface="Arial"/>
              <a:buChar char="•"/>
            </a:pPr>
            <a:r>
              <a:rPr lang="en-GB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 Teamwork</a:t>
            </a:r>
            <a:endParaRPr lang="en-GB" b="0" i="0">
              <a:solidFill>
                <a:srgbClr val="0B0C0C"/>
              </a:solidFill>
              <a:latin typeface="Aptos Display"/>
              <a:ea typeface="GDS Transport"/>
              <a:cs typeface="GDS Transport"/>
            </a:endParaRPr>
          </a:p>
          <a:p>
            <a:pPr>
              <a:buFont typeface="Arial"/>
              <a:buChar char="•"/>
            </a:pPr>
            <a:r>
              <a:rPr lang="en-GB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 Patience </a:t>
            </a:r>
          </a:p>
          <a:p>
            <a:pPr>
              <a:buFont typeface="Arial"/>
              <a:buChar char="•"/>
            </a:pPr>
            <a:r>
              <a:rPr lang="en-GB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 Handle </a:t>
            </a:r>
            <a:r>
              <a:rPr lang="en-GB" b="0" i="0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stressful situations</a:t>
            </a:r>
            <a:r>
              <a:rPr lang="en-GB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 and work well under pressure</a:t>
            </a:r>
            <a:endParaRPr lang="en-GB"/>
          </a:p>
          <a:p>
            <a:pPr>
              <a:buFont typeface="Arial"/>
              <a:buChar char="•"/>
            </a:pPr>
            <a:r>
              <a:rPr lang="en-GB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 Be</a:t>
            </a:r>
            <a:r>
              <a:rPr lang="en-GB" b="0" i="0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 thorough </a:t>
            </a:r>
            <a:r>
              <a:rPr lang="en-GB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/ pay</a:t>
            </a:r>
            <a:r>
              <a:rPr lang="en-GB" b="0" i="0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 attention to detail</a:t>
            </a:r>
          </a:p>
          <a:p>
            <a:pPr>
              <a:buFont typeface="Arial"/>
              <a:buChar char="•"/>
            </a:pPr>
            <a:r>
              <a:rPr lang="en-GB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 Empathetic</a:t>
            </a:r>
            <a:r>
              <a:rPr lang="en-GB" dirty="0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 towards service users</a:t>
            </a:r>
            <a:endParaRPr lang="en-GB" b="0" i="0" dirty="0">
              <a:solidFill>
                <a:srgbClr val="0B0C0C"/>
              </a:solidFill>
              <a:latin typeface="Aptos Display"/>
              <a:ea typeface="GDS Transport"/>
              <a:cs typeface="GDS Transport"/>
            </a:endParaRPr>
          </a:p>
          <a:p>
            <a:pPr>
              <a:buFont typeface="Arial"/>
              <a:buChar char="•"/>
            </a:pPr>
            <a:r>
              <a:rPr lang="en-GB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 Communication</a:t>
            </a:r>
            <a:r>
              <a:rPr lang="en-GB" b="0" i="0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 skills</a:t>
            </a:r>
          </a:p>
          <a:p>
            <a:pPr>
              <a:buFont typeface="Arial"/>
              <a:buChar char="•"/>
            </a:pPr>
            <a:r>
              <a:rPr lang="en-GB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 Carry</a:t>
            </a:r>
            <a:r>
              <a:rPr lang="en-GB" b="0" i="0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 out basic tasks on a computer </a:t>
            </a:r>
            <a:r>
              <a:rPr lang="en-GB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/ hand-held</a:t>
            </a:r>
            <a:r>
              <a:rPr lang="en-GB" b="0" i="0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 device</a:t>
            </a:r>
          </a:p>
          <a:p>
            <a:pPr>
              <a:buFont typeface="Arial"/>
              <a:buChar char="•"/>
            </a:pPr>
            <a:endParaRPr lang="en-GB" dirty="0">
              <a:solidFill>
                <a:srgbClr val="0B0C0C"/>
              </a:solidFill>
              <a:latin typeface="Aptos Display"/>
              <a:ea typeface="GDS Transport"/>
              <a:cs typeface="GDS Transport"/>
            </a:endParaRPr>
          </a:p>
          <a:p>
            <a:r>
              <a:rPr lang="en-GB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Tasks can include:</a:t>
            </a:r>
          </a:p>
          <a:p>
            <a:endParaRPr lang="en-GB" dirty="0">
              <a:solidFill>
                <a:srgbClr val="0B0C0C"/>
              </a:solidFill>
              <a:latin typeface="Aptos Display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0B0C0C"/>
                </a:solidFill>
                <a:latin typeface="Aptos Display"/>
              </a:rPr>
              <a:t>Communicating with service users and understanding their needs</a:t>
            </a:r>
            <a:endParaRPr lang="en-GB" dirty="0">
              <a:solidFill>
                <a:srgbClr val="0B0C0C"/>
              </a:solidFill>
              <a:latin typeface="Aptos Display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help with personal care</a:t>
            </a:r>
            <a:endParaRPr lang="en-GB" dirty="0">
              <a:solidFill>
                <a:srgbClr val="0B0C0C"/>
              </a:solidFill>
              <a:latin typeface="Aptos Display"/>
              <a:ea typeface="GDS Transport"/>
              <a:cs typeface="GDS Transpor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make food and assist with feeding if needed</a:t>
            </a:r>
            <a:endParaRPr lang="en-GB" dirty="0">
              <a:solidFill>
                <a:srgbClr val="0B0C0C"/>
              </a:solidFill>
              <a:latin typeface="Aptos Display"/>
              <a:ea typeface="GDS Transport"/>
              <a:cs typeface="GDS Transpor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light housework</a:t>
            </a:r>
            <a:endParaRPr lang="en-GB" dirty="0">
              <a:solidFill>
                <a:srgbClr val="0B0C0C"/>
              </a:solidFill>
              <a:latin typeface="Aptos Display"/>
              <a:ea typeface="GDS Transport"/>
              <a:cs typeface="GDS Transpor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rgbClr val="0B0C0C"/>
                </a:solidFill>
                <a:latin typeface="Aptos Display"/>
                <a:ea typeface="GDS Transport"/>
                <a:cs typeface="GDS Transport"/>
              </a:rPr>
              <a:t>keep up to date records and note any potential concerns</a:t>
            </a:r>
            <a:endParaRPr lang="en-GB" dirty="0">
              <a:solidFill>
                <a:srgbClr val="0B0C0C"/>
              </a:solidFill>
              <a:latin typeface="Aptos Display"/>
              <a:ea typeface="GDS Transport"/>
              <a:cs typeface="GDS Transport"/>
            </a:endParaRPr>
          </a:p>
          <a:p>
            <a:pPr marL="285750" indent="-285750">
              <a:buFont typeface="Arial"/>
              <a:buChar char="•"/>
            </a:pPr>
            <a:endParaRPr lang="en-GB" dirty="0">
              <a:solidFill>
                <a:srgbClr val="0B0C0C"/>
              </a:solidFill>
              <a:latin typeface="Aptos Display"/>
              <a:ea typeface="GDS Transport"/>
              <a:cs typeface="GDS Transport"/>
            </a:endParaRPr>
          </a:p>
        </p:txBody>
      </p:sp>
    </p:spTree>
    <p:extLst>
      <p:ext uri="{BB962C8B-B14F-4D97-AF65-F5344CB8AC3E}">
        <p14:creationId xmlns:p14="http://schemas.microsoft.com/office/powerpoint/2010/main" val="41738311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95E05-DF21-B52D-1C68-273E190633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324" y="3528374"/>
            <a:ext cx="5956739" cy="2587895"/>
          </a:xfrm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000" b="1">
                <a:latin typeface="Aptos Display"/>
              </a:rPr>
              <a:t>Potential threats related to this job:</a:t>
            </a:r>
          </a:p>
          <a:p>
            <a:pPr marL="0" indent="0">
              <a:buNone/>
            </a:pPr>
            <a:endParaRPr lang="en-GB" sz="1200" dirty="0">
              <a:latin typeface="Aptos Display"/>
            </a:endParaRPr>
          </a:p>
          <a:p>
            <a:pPr marL="342900" indent="-342900"/>
            <a:r>
              <a:rPr lang="en-GB" sz="1600" dirty="0">
                <a:latin typeface="Aptos Display"/>
              </a:rPr>
              <a:t>Low retention due to overwork - have to be responsible and balance work and personal time.</a:t>
            </a:r>
          </a:p>
          <a:p>
            <a:pPr marL="342900" indent="-342900"/>
            <a:r>
              <a:rPr lang="en-GB" sz="1600" dirty="0">
                <a:latin typeface="Aptos Display"/>
              </a:rPr>
              <a:t>Possible dangers of entering a person's home and they react with hostility - have to adapt to different situations.</a:t>
            </a:r>
          </a:p>
          <a:p>
            <a:pPr marL="342900" indent="-342900"/>
            <a:r>
              <a:rPr lang="en-GB" sz="1600" dirty="0">
                <a:latin typeface="Aptos Display"/>
              </a:rPr>
              <a:t>Danger when travelling alone or in the dark - communicate with the office staff and to keep updating the digital log.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B00ECFF-0EF7-89EF-B64A-5DCE459424AA}"/>
              </a:ext>
            </a:extLst>
          </p:cNvPr>
          <p:cNvSpPr txBox="1">
            <a:spLocks/>
          </p:cNvSpPr>
          <p:nvPr/>
        </p:nvSpPr>
        <p:spPr>
          <a:xfrm>
            <a:off x="150997" y="173498"/>
            <a:ext cx="5660243" cy="310063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en-GB" b="1"/>
              <a:t>My personal strengths that work for this role:</a:t>
            </a:r>
            <a:endParaRPr lang="en-US" b="1"/>
          </a:p>
          <a:p>
            <a:pPr marL="0" indent="0" algn="just">
              <a:buNone/>
            </a:pPr>
            <a:endParaRPr lang="en-GB" dirty="0"/>
          </a:p>
          <a:p>
            <a:pPr marL="457200" indent="-457200" algn="just"/>
            <a:r>
              <a:rPr lang="en-GB"/>
              <a:t>Empathy</a:t>
            </a:r>
            <a:endParaRPr lang="en-GB" dirty="0"/>
          </a:p>
          <a:p>
            <a:pPr marL="457200" indent="-457200" algn="just"/>
            <a:r>
              <a:rPr lang="en-GB"/>
              <a:t>Compassion</a:t>
            </a:r>
            <a:endParaRPr lang="en-GB" dirty="0"/>
          </a:p>
          <a:p>
            <a:pPr marL="457200" indent="-457200" algn="just"/>
            <a:r>
              <a:rPr lang="en-GB"/>
              <a:t>Resilience</a:t>
            </a:r>
            <a:endParaRPr lang="en-GB" dirty="0"/>
          </a:p>
          <a:p>
            <a:pPr marL="457200" indent="-457200" algn="just"/>
            <a:r>
              <a:rPr lang="en-GB"/>
              <a:t>Adaptability</a:t>
            </a:r>
            <a:endParaRPr lang="en-GB" dirty="0"/>
          </a:p>
          <a:p>
            <a:pPr marL="457200" indent="-457200" algn="just"/>
            <a:r>
              <a:rPr lang="en-GB"/>
              <a:t>Communication</a:t>
            </a:r>
            <a:endParaRPr lang="en-GB" dirty="0"/>
          </a:p>
          <a:p>
            <a:pPr marL="457200" indent="-457200" algn="just"/>
            <a:r>
              <a:rPr lang="en-GB"/>
              <a:t>Time management</a:t>
            </a:r>
            <a:endParaRPr lang="en-GB" dirty="0"/>
          </a:p>
          <a:p>
            <a:pPr marL="457200" indent="-457200" algn="just"/>
            <a:r>
              <a:rPr lang="en-GB"/>
              <a:t>Reliability</a:t>
            </a:r>
            <a:r>
              <a:rPr lang="en-GB" dirty="0"/>
              <a:t> and responsible 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38A60E73-5DC9-5FB2-3CF3-1DEC0F1D2441}"/>
              </a:ext>
            </a:extLst>
          </p:cNvPr>
          <p:cNvSpPr txBox="1">
            <a:spLocks/>
          </p:cNvSpPr>
          <p:nvPr/>
        </p:nvSpPr>
        <p:spPr>
          <a:xfrm>
            <a:off x="6010236" y="174261"/>
            <a:ext cx="5950789" cy="310063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/>
              <a:t>My weaknesses:</a:t>
            </a:r>
            <a:endParaRPr lang="en-US" b="1"/>
          </a:p>
          <a:p>
            <a:pPr marL="457200" indent="-457200"/>
            <a:r>
              <a:rPr lang="en-GB"/>
              <a:t>Lack of experience in this field so it may take longer for me to adapt </a:t>
            </a:r>
            <a:r>
              <a:rPr lang="en-GB" dirty="0"/>
              <a:t>to the role</a:t>
            </a:r>
          </a:p>
          <a:p>
            <a:pPr marL="457200" indent="-457200"/>
            <a:r>
              <a:rPr lang="en-GB"/>
              <a:t>Perfectionist / trying to sort everything out myself </a:t>
            </a:r>
            <a:endParaRPr lang="en-GB" dirty="0"/>
          </a:p>
          <a:p>
            <a:pPr marL="457200" indent="-457200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5BD8A2-E378-19DC-7D7A-525E071723D6}"/>
              </a:ext>
            </a:extLst>
          </p:cNvPr>
          <p:cNvSpPr txBox="1"/>
          <p:nvPr/>
        </p:nvSpPr>
        <p:spPr>
          <a:xfrm>
            <a:off x="153496" y="3528350"/>
            <a:ext cx="5657439" cy="258532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i="0" u="none" strike="noStrike" baseline="0">
                <a:solidFill>
                  <a:srgbClr val="000000"/>
                </a:solidFill>
                <a:latin typeface="Aptos"/>
              </a:rPr>
              <a:t>Opportunities available with this job:</a:t>
            </a:r>
            <a:r>
              <a:rPr sz="2400" b="1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​</a:t>
            </a:r>
            <a:endParaRPr lang="en-GB" sz="2400" b="1"/>
          </a:p>
          <a:p>
            <a:endParaRPr lang="en-GB" sz="2400" dirty="0"/>
          </a:p>
          <a:p>
            <a:pPr marL="457200" indent="-457200">
              <a:buFont typeface="Arial"/>
              <a:buChar char="•"/>
            </a:pPr>
            <a:r>
              <a:rPr lang="en-GB" sz="2400"/>
              <a:t>Builds my experience</a:t>
            </a:r>
            <a:endParaRPr lang="en-GB" sz="2400" dirty="0"/>
          </a:p>
          <a:p>
            <a:pPr marL="457200" indent="-457200">
              <a:buFont typeface="Arial"/>
              <a:buChar char="•"/>
            </a:pPr>
            <a:r>
              <a:rPr lang="en-GB" sz="2400"/>
              <a:t>Work towards a  full-time</a:t>
            </a:r>
            <a:r>
              <a:rPr lang="en-GB" sz="2400" dirty="0"/>
              <a:t> contract</a:t>
            </a:r>
          </a:p>
          <a:p>
            <a:pPr marL="457200" indent="-457200">
              <a:buFont typeface="Arial"/>
              <a:buChar char="•"/>
            </a:pPr>
            <a:r>
              <a:rPr lang="en-GB" sz="2400" dirty="0"/>
              <a:t>Can potentially lead to </a:t>
            </a:r>
            <a:r>
              <a:rPr lang="en-GB" sz="2400"/>
              <a:t>management</a:t>
            </a:r>
            <a:r>
              <a:rPr lang="en-GB" sz="2400" dirty="0"/>
              <a:t> or senior role in the future</a:t>
            </a:r>
          </a:p>
          <a:p>
            <a:pPr marL="285750" indent="-285750" algn="ctr">
              <a:buFont typeface="Arial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8853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806AF-E5C2-1605-3D09-84674C53B3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575370" cy="760916"/>
          </a:xfrm>
        </p:spPr>
        <p:txBody>
          <a:bodyPr/>
          <a:lstStyle/>
          <a:p>
            <a:r>
              <a:rPr lang="en-GB" dirty="0"/>
              <a:t>Reference List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7BBB9A-B099-169E-97F4-94433C500F53}"/>
              </a:ext>
            </a:extLst>
          </p:cNvPr>
          <p:cNvSpPr txBox="1"/>
          <p:nvPr/>
        </p:nvSpPr>
        <p:spPr>
          <a:xfrm>
            <a:off x="838747" y="1899518"/>
            <a:ext cx="1088728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>
                <a:latin typeface="Aptos Display"/>
                <a:ea typeface="Calibri"/>
                <a:cs typeface="Calibri"/>
              </a:rPr>
              <a:t>Find a Job (2026). </a:t>
            </a:r>
            <a:r>
              <a:rPr lang="en-US" i="1" dirty="0">
                <a:latin typeface="Aptos Display"/>
                <a:ea typeface="Calibri"/>
                <a:cs typeface="Calibri"/>
              </a:rPr>
              <a:t>Female Care Worker / Support Worker – Bank Staff.</a:t>
            </a:r>
            <a:r>
              <a:rPr lang="en-US" dirty="0">
                <a:latin typeface="Aptos Display"/>
                <a:ea typeface="Calibri"/>
                <a:cs typeface="Calibri"/>
              </a:rPr>
              <a:t> Available at: </a:t>
            </a:r>
            <a:r>
              <a:rPr lang="en-US">
                <a:latin typeface="Aptos Display"/>
                <a:ea typeface="Calibri"/>
                <a:cs typeface="Calibri"/>
              </a:rPr>
              <a:t>https://www.jobs.service.gov.uk/jobs/6aca61b410fa3dcfbef87780 (Accessed: 11 October 2026)</a:t>
            </a:r>
            <a:endParaRPr lang="en-US"/>
          </a:p>
          <a:p>
            <a:endParaRPr lang="en-US" dirty="0">
              <a:latin typeface="Aptos Display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dirty="0">
                <a:latin typeface="Aptos Display"/>
                <a:ea typeface="Calibri"/>
                <a:cs typeface="Calibri"/>
              </a:rPr>
              <a:t>National Careers Service (No Date). </a:t>
            </a:r>
            <a:r>
              <a:rPr lang="en-GB" i="1" dirty="0">
                <a:latin typeface="Aptos Display"/>
                <a:ea typeface="Calibri"/>
                <a:cs typeface="Calibri"/>
              </a:rPr>
              <a:t>Care Worker | Explore Careers</a:t>
            </a:r>
            <a:r>
              <a:rPr lang="en-GB" dirty="0">
                <a:latin typeface="Aptos Display"/>
                <a:ea typeface="Calibri"/>
                <a:cs typeface="Calibri"/>
              </a:rPr>
              <a:t>. Available at: </a:t>
            </a:r>
            <a:r>
              <a:rPr lang="en-GB">
                <a:latin typeface="Aptos Display"/>
                <a:ea typeface="Calibri"/>
                <a:cs typeface="Calibri"/>
              </a:rPr>
              <a:t>https://nationalcareers.service.gov.uk/job-profiles/care-worker (Accessed 11 October 2026)</a:t>
            </a:r>
            <a:endParaRPr lang="en-US">
              <a:latin typeface="Aptos Display"/>
              <a:ea typeface="Calibri"/>
              <a:cs typeface="Calibri"/>
            </a:endParaRPr>
          </a:p>
          <a:p>
            <a:endParaRPr lang="en-US" dirty="0">
              <a:latin typeface="Aptos Display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171428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Achieving my career</vt:lpstr>
      <vt:lpstr>My chosen career</vt:lpstr>
      <vt:lpstr>Job Advert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Achieving my career</dc:title>
  <dc:creator>Muneebah Zahir</dc:creator>
  <cp:lastModifiedBy>Muneebah Zahir</cp:lastModifiedBy>
  <cp:revision>451</cp:revision>
  <dcterms:created xsi:type="dcterms:W3CDTF">2026-10-13T14:13:01Z</dcterms:created>
  <dcterms:modified xsi:type="dcterms:W3CDTF">2026-10-18T22:43:48Z</dcterms:modified>
</cp:coreProperties>
</file>