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81" r:id="rId5"/>
    <p:sldId id="258" r:id="rId6"/>
    <p:sldId id="289" r:id="rId7"/>
    <p:sldId id="291" r:id="rId8"/>
    <p:sldId id="290" r:id="rId9"/>
    <p:sldId id="261" r:id="rId10"/>
    <p:sldId id="264" r:id="rId11"/>
    <p:sldId id="262" r:id="rId12"/>
    <p:sldId id="282" r:id="rId13"/>
    <p:sldId id="283" r:id="rId14"/>
    <p:sldId id="284" r:id="rId15"/>
    <p:sldId id="263" r:id="rId16"/>
    <p:sldId id="292" r:id="rId17"/>
    <p:sldId id="293" r:id="rId18"/>
    <p:sldId id="296" r:id="rId19"/>
    <p:sldId id="297" r:id="rId20"/>
    <p:sldId id="266" r:id="rId21"/>
    <p:sldId id="269" r:id="rId22"/>
    <p:sldId id="285" r:id="rId23"/>
    <p:sldId id="286" r:id="rId24"/>
    <p:sldId id="287" r:id="rId25"/>
    <p:sldId id="288" r:id="rId26"/>
    <p:sldId id="271" r:id="rId27"/>
    <p:sldId id="272" r:id="rId28"/>
    <p:sldId id="294" r:id="rId29"/>
    <p:sldId id="295" r:id="rId30"/>
    <p:sldId id="298" r:id="rId31"/>
    <p:sldId id="299" r:id="rId32"/>
    <p:sldId id="274" r:id="rId33"/>
    <p:sldId id="300" r:id="rId34"/>
    <p:sldId id="275" r:id="rId35"/>
    <p:sldId id="276" r:id="rId36"/>
    <p:sldId id="301"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785828-825A-414B-B342-B6BB36653AC9}" v="113" dt="2020-11-08T12:46:30.2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4" autoAdjust="0"/>
    <p:restoredTop sz="94660"/>
  </p:normalViewPr>
  <p:slideViewPr>
    <p:cSldViewPr snapToGrid="0">
      <p:cViewPr varScale="1">
        <p:scale>
          <a:sx n="48" d="100"/>
          <a:sy n="48" d="100"/>
        </p:scale>
        <p:origin x="62" y="8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j francis" userId="2d8c8a86f1a8b96c" providerId="LiveId" clId="{A2785828-825A-414B-B342-B6BB36653AC9}"/>
    <pc:docChg chg="undo redo custSel mod addSld delSld modSld sldOrd modMainMaster">
      <pc:chgData name="tj francis" userId="2d8c8a86f1a8b96c" providerId="LiveId" clId="{A2785828-825A-414B-B342-B6BB36653AC9}" dt="2020-11-08T17:46:42.460" v="20227" actId="20577"/>
      <pc:docMkLst>
        <pc:docMk/>
      </pc:docMkLst>
      <pc:sldChg chg="delSp modSp mod modTransition delDesignElem">
        <pc:chgData name="tj francis" userId="2d8c8a86f1a8b96c" providerId="LiveId" clId="{A2785828-825A-414B-B342-B6BB36653AC9}" dt="2020-11-02T10:06:14.331" v="8909" actId="27636"/>
        <pc:sldMkLst>
          <pc:docMk/>
          <pc:sldMk cId="4186341047" sldId="256"/>
        </pc:sldMkLst>
        <pc:spChg chg="mod">
          <ac:chgData name="tj francis" userId="2d8c8a86f1a8b96c" providerId="LiveId" clId="{A2785828-825A-414B-B342-B6BB36653AC9}" dt="2020-11-02T10:06:14.331" v="8909" actId="27636"/>
          <ac:spMkLst>
            <pc:docMk/>
            <pc:sldMk cId="4186341047" sldId="256"/>
            <ac:spMk id="2" creationId="{8939C047-E088-4E4A-9134-B2A2FE0B04B0}"/>
          </ac:spMkLst>
        </pc:spChg>
        <pc:spChg chg="mod">
          <ac:chgData name="tj francis" userId="2d8c8a86f1a8b96c" providerId="LiveId" clId="{A2785828-825A-414B-B342-B6BB36653AC9}" dt="2020-10-29T10:13:01.002" v="3421" actId="20577"/>
          <ac:spMkLst>
            <pc:docMk/>
            <pc:sldMk cId="4186341047" sldId="256"/>
            <ac:spMk id="3" creationId="{977638AD-0448-44FD-A5C0-8835408AC9B0}"/>
          </ac:spMkLst>
        </pc:spChg>
        <pc:spChg chg="del">
          <ac:chgData name="tj francis" userId="2d8c8a86f1a8b96c" providerId="LiveId" clId="{A2785828-825A-414B-B342-B6BB36653AC9}" dt="2020-11-02T10:06:14.112" v="8908"/>
          <ac:spMkLst>
            <pc:docMk/>
            <pc:sldMk cId="4186341047" sldId="256"/>
            <ac:spMk id="8" creationId="{1EADCAF8-8823-4E89-8612-21029831A4B2}"/>
          </ac:spMkLst>
        </pc:spChg>
        <pc:spChg chg="del">
          <ac:chgData name="tj francis" userId="2d8c8a86f1a8b96c" providerId="LiveId" clId="{A2785828-825A-414B-B342-B6BB36653AC9}" dt="2020-11-02T10:06:14.112" v="8908"/>
          <ac:spMkLst>
            <pc:docMk/>
            <pc:sldMk cId="4186341047" sldId="256"/>
            <ac:spMk id="10" creationId="{28CA07B2-0819-4B62-9425-7A52BBDD7070}"/>
          </ac:spMkLst>
        </pc:spChg>
        <pc:grpChg chg="del">
          <ac:chgData name="tj francis" userId="2d8c8a86f1a8b96c" providerId="LiveId" clId="{A2785828-825A-414B-B342-B6BB36653AC9}" dt="2020-11-02T10:06:14.112" v="8908"/>
          <ac:grpSpMkLst>
            <pc:docMk/>
            <pc:sldMk cId="4186341047" sldId="256"/>
            <ac:grpSpMk id="12" creationId="{DA02BEE4-A5D4-40AF-882D-49D34B086FFF}"/>
          </ac:grpSpMkLst>
        </pc:grpChg>
      </pc:sldChg>
      <pc:sldChg chg="modSp mod modTransition">
        <pc:chgData name="tj francis" userId="2d8c8a86f1a8b96c" providerId="LiveId" clId="{A2785828-825A-414B-B342-B6BB36653AC9}" dt="2020-11-05T17:48:42.004" v="10095" actId="20577"/>
        <pc:sldMkLst>
          <pc:docMk/>
          <pc:sldMk cId="4023852484" sldId="257"/>
        </pc:sldMkLst>
        <pc:spChg chg="mod">
          <ac:chgData name="tj francis" userId="2d8c8a86f1a8b96c" providerId="LiveId" clId="{A2785828-825A-414B-B342-B6BB36653AC9}" dt="2020-11-05T17:48:02.680" v="9986" actId="20577"/>
          <ac:spMkLst>
            <pc:docMk/>
            <pc:sldMk cId="4023852484" sldId="257"/>
            <ac:spMk id="2" creationId="{E55B5AC0-6FD6-459A-9F40-006B50A36E3A}"/>
          </ac:spMkLst>
        </pc:spChg>
        <pc:spChg chg="mod">
          <ac:chgData name="tj francis" userId="2d8c8a86f1a8b96c" providerId="LiveId" clId="{A2785828-825A-414B-B342-B6BB36653AC9}" dt="2020-11-05T17:48:42.004" v="10095" actId="20577"/>
          <ac:spMkLst>
            <pc:docMk/>
            <pc:sldMk cId="4023852484" sldId="257"/>
            <ac:spMk id="3" creationId="{3439DDA3-0ED0-43AB-BF42-173636E673A6}"/>
          </ac:spMkLst>
        </pc:spChg>
      </pc:sldChg>
      <pc:sldChg chg="addSp delSp modSp mod modTransition setBg setClrOvrMap">
        <pc:chgData name="tj francis" userId="2d8c8a86f1a8b96c" providerId="LiveId" clId="{A2785828-825A-414B-B342-B6BB36653AC9}" dt="2020-11-04T15:19:49.402" v="9778" actId="20577"/>
        <pc:sldMkLst>
          <pc:docMk/>
          <pc:sldMk cId="3495447368" sldId="258"/>
        </pc:sldMkLst>
        <pc:spChg chg="mod">
          <ac:chgData name="tj francis" userId="2d8c8a86f1a8b96c" providerId="LiveId" clId="{A2785828-825A-414B-B342-B6BB36653AC9}" dt="2020-11-04T15:19:49.402" v="9778" actId="20577"/>
          <ac:spMkLst>
            <pc:docMk/>
            <pc:sldMk cId="3495447368" sldId="258"/>
            <ac:spMk id="2" creationId="{010351FD-A1F1-4EDC-8FF8-558333E4676C}"/>
          </ac:spMkLst>
        </pc:spChg>
        <pc:spChg chg="mod">
          <ac:chgData name="tj francis" userId="2d8c8a86f1a8b96c" providerId="LiveId" clId="{A2785828-825A-414B-B342-B6BB36653AC9}" dt="2020-11-04T14:42:25.826" v="9079" actId="26606"/>
          <ac:spMkLst>
            <pc:docMk/>
            <pc:sldMk cId="3495447368" sldId="258"/>
            <ac:spMk id="3" creationId="{FF1F6083-6E2D-477C-9CD9-08C4D3B8DEFE}"/>
          </ac:spMkLst>
        </pc:spChg>
        <pc:spChg chg="add">
          <ac:chgData name="tj francis" userId="2d8c8a86f1a8b96c" providerId="LiveId" clId="{A2785828-825A-414B-B342-B6BB36653AC9}" dt="2020-11-04T14:42:25.826" v="9079" actId="26606"/>
          <ac:spMkLst>
            <pc:docMk/>
            <pc:sldMk cId="3495447368" sldId="258"/>
            <ac:spMk id="71" creationId="{C6870151-9189-4C3A-8379-EF3D95827A0A}"/>
          </ac:spMkLst>
        </pc:spChg>
        <pc:spChg chg="add">
          <ac:chgData name="tj francis" userId="2d8c8a86f1a8b96c" providerId="LiveId" clId="{A2785828-825A-414B-B342-B6BB36653AC9}" dt="2020-11-04T14:42:25.826" v="9079" actId="26606"/>
          <ac:spMkLst>
            <pc:docMk/>
            <pc:sldMk cId="3495447368" sldId="258"/>
            <ac:spMk id="73" creationId="{123EA69C-102A-4DD0-9547-05DCD271D159}"/>
          </ac:spMkLst>
        </pc:spChg>
        <pc:spChg chg="add">
          <ac:chgData name="tj francis" userId="2d8c8a86f1a8b96c" providerId="LiveId" clId="{A2785828-825A-414B-B342-B6BB36653AC9}" dt="2020-11-04T14:42:25.826" v="9079" actId="26606"/>
          <ac:spMkLst>
            <pc:docMk/>
            <pc:sldMk cId="3495447368" sldId="258"/>
            <ac:spMk id="75" creationId="{6A862265-5CA3-4C40-8582-7534C3B03C2A}"/>
          </ac:spMkLst>
        </pc:spChg>
        <pc:spChg chg="add">
          <ac:chgData name="tj francis" userId="2d8c8a86f1a8b96c" providerId="LiveId" clId="{A2785828-825A-414B-B342-B6BB36653AC9}" dt="2020-11-04T14:42:25.826" v="9079" actId="26606"/>
          <ac:spMkLst>
            <pc:docMk/>
            <pc:sldMk cId="3495447368" sldId="258"/>
            <ac:spMk id="77" creationId="{600EF80B-0391-4082-9AF5-F15B091B4CE9}"/>
          </ac:spMkLst>
        </pc:spChg>
        <pc:spChg chg="add">
          <ac:chgData name="tj francis" userId="2d8c8a86f1a8b96c" providerId="LiveId" clId="{A2785828-825A-414B-B342-B6BB36653AC9}" dt="2020-11-04T14:42:25.826" v="9079" actId="26606"/>
          <ac:spMkLst>
            <pc:docMk/>
            <pc:sldMk cId="3495447368" sldId="258"/>
            <ac:spMk id="81" creationId="{3FBF03E8-C602-4192-9C52-F84B29FDCC88}"/>
          </ac:spMkLst>
        </pc:spChg>
        <pc:picChg chg="add del">
          <ac:chgData name="tj francis" userId="2d8c8a86f1a8b96c" providerId="LiveId" clId="{A2785828-825A-414B-B342-B6BB36653AC9}" dt="2020-11-04T14:42:21.075" v="9075" actId="478"/>
          <ac:picMkLst>
            <pc:docMk/>
            <pc:sldMk cId="3495447368" sldId="258"/>
            <ac:picMk id="4" creationId="{13B3598C-5AFC-4387-82F8-5B65F549CE37}"/>
          </ac:picMkLst>
        </pc:picChg>
        <pc:picChg chg="add mod ord">
          <ac:chgData name="tj francis" userId="2d8c8a86f1a8b96c" providerId="LiveId" clId="{A2785828-825A-414B-B342-B6BB36653AC9}" dt="2020-11-04T14:42:25.826" v="9079" actId="26606"/>
          <ac:picMkLst>
            <pc:docMk/>
            <pc:sldMk cId="3495447368" sldId="258"/>
            <ac:picMk id="1026" creationId="{3D1E229E-68A3-4DD6-A318-5CE68BCA2F3F}"/>
          </ac:picMkLst>
        </pc:picChg>
        <pc:cxnChg chg="add">
          <ac:chgData name="tj francis" userId="2d8c8a86f1a8b96c" providerId="LiveId" clId="{A2785828-825A-414B-B342-B6BB36653AC9}" dt="2020-11-04T14:42:25.826" v="9079" actId="26606"/>
          <ac:cxnSpMkLst>
            <pc:docMk/>
            <pc:sldMk cId="3495447368" sldId="258"/>
            <ac:cxnSpMk id="79" creationId="{D33AC32D-5F44-45F7-A0BD-7C11A86BED57}"/>
          </ac:cxnSpMkLst>
        </pc:cxnChg>
      </pc:sldChg>
      <pc:sldChg chg="addSp delSp modSp mod modTransition">
        <pc:chgData name="tj francis" userId="2d8c8a86f1a8b96c" providerId="LiveId" clId="{A2785828-825A-414B-B342-B6BB36653AC9}" dt="2020-11-07T14:01:24.302" v="14414" actId="5793"/>
        <pc:sldMkLst>
          <pc:docMk/>
          <pc:sldMk cId="2273441038" sldId="259"/>
        </pc:sldMkLst>
        <pc:spChg chg="del">
          <ac:chgData name="tj francis" userId="2d8c8a86f1a8b96c" providerId="LiveId" clId="{A2785828-825A-414B-B342-B6BB36653AC9}" dt="2020-10-11T13:24:38.242" v="332" actId="478"/>
          <ac:spMkLst>
            <pc:docMk/>
            <pc:sldMk cId="2273441038" sldId="259"/>
            <ac:spMk id="2" creationId="{DB7FBD88-5305-4170-9B78-DEDD8A821730}"/>
          </ac:spMkLst>
        </pc:spChg>
        <pc:spChg chg="mod">
          <ac:chgData name="tj francis" userId="2d8c8a86f1a8b96c" providerId="LiveId" clId="{A2785828-825A-414B-B342-B6BB36653AC9}" dt="2020-11-07T14:01:24.302" v="14414" actId="5793"/>
          <ac:spMkLst>
            <pc:docMk/>
            <pc:sldMk cId="2273441038" sldId="259"/>
            <ac:spMk id="3" creationId="{0BEF5D77-E8A7-453F-A9FD-1F7C0924D39B}"/>
          </ac:spMkLst>
        </pc:spChg>
        <pc:spChg chg="add del mod">
          <ac:chgData name="tj francis" userId="2d8c8a86f1a8b96c" providerId="LiveId" clId="{A2785828-825A-414B-B342-B6BB36653AC9}" dt="2020-10-11T13:41:36.707" v="822"/>
          <ac:spMkLst>
            <pc:docMk/>
            <pc:sldMk cId="2273441038" sldId="259"/>
            <ac:spMk id="6" creationId="{540CB7F9-B17F-4B41-BC98-CA980F033ECC}"/>
          </ac:spMkLst>
        </pc:spChg>
        <pc:spChg chg="add del mod">
          <ac:chgData name="tj francis" userId="2d8c8a86f1a8b96c" providerId="LiveId" clId="{A2785828-825A-414B-B342-B6BB36653AC9}" dt="2020-10-11T13:42:29.779" v="826"/>
          <ac:spMkLst>
            <pc:docMk/>
            <pc:sldMk cId="2273441038" sldId="259"/>
            <ac:spMk id="7" creationId="{5830F88B-A3B3-47FD-89EE-26C4F227E698}"/>
          </ac:spMkLst>
        </pc:spChg>
        <pc:spChg chg="add mod">
          <ac:chgData name="tj francis" userId="2d8c8a86f1a8b96c" providerId="LiveId" clId="{A2785828-825A-414B-B342-B6BB36653AC9}" dt="2020-11-02T10:25:46.453" v="9014" actId="1076"/>
          <ac:spMkLst>
            <pc:docMk/>
            <pc:sldMk cId="2273441038" sldId="259"/>
            <ac:spMk id="8" creationId="{3440E757-ACC9-4D2A-B9D0-BB6ED46B6CE0}"/>
          </ac:spMkLst>
        </pc:spChg>
        <pc:picChg chg="add del mod">
          <ac:chgData name="tj francis" userId="2d8c8a86f1a8b96c" providerId="LiveId" clId="{A2785828-825A-414B-B342-B6BB36653AC9}" dt="2020-10-11T13:39:10.925" v="804" actId="478"/>
          <ac:picMkLst>
            <pc:docMk/>
            <pc:sldMk cId="2273441038" sldId="259"/>
            <ac:picMk id="4" creationId="{A732621C-0E60-48BB-AF3E-45F5FB54931C}"/>
          </ac:picMkLst>
        </pc:picChg>
        <pc:picChg chg="add mod modCrop">
          <ac:chgData name="tj francis" userId="2d8c8a86f1a8b96c" providerId="LiveId" clId="{A2785828-825A-414B-B342-B6BB36653AC9}" dt="2020-10-11T13:40:57.230" v="816" actId="1076"/>
          <ac:picMkLst>
            <pc:docMk/>
            <pc:sldMk cId="2273441038" sldId="259"/>
            <ac:picMk id="5" creationId="{E9A0866A-98E6-48BE-8934-53614B779F54}"/>
          </ac:picMkLst>
        </pc:picChg>
      </pc:sldChg>
      <pc:sldChg chg="addSp delSp modSp new del mod">
        <pc:chgData name="tj francis" userId="2d8c8a86f1a8b96c" providerId="LiveId" clId="{A2785828-825A-414B-B342-B6BB36653AC9}" dt="2020-10-30T12:57:43.936" v="5611" actId="47"/>
        <pc:sldMkLst>
          <pc:docMk/>
          <pc:sldMk cId="2721305302" sldId="260"/>
        </pc:sldMkLst>
        <pc:spChg chg="del">
          <ac:chgData name="tj francis" userId="2d8c8a86f1a8b96c" providerId="LiveId" clId="{A2785828-825A-414B-B342-B6BB36653AC9}" dt="2020-10-11T18:08:50.315" v="1462" actId="478"/>
          <ac:spMkLst>
            <pc:docMk/>
            <pc:sldMk cId="2721305302" sldId="260"/>
            <ac:spMk id="2" creationId="{F95F1947-5869-436F-B6A7-DE6570B1A45B}"/>
          </ac:spMkLst>
        </pc:spChg>
        <pc:spChg chg="del mod">
          <ac:chgData name="tj francis" userId="2d8c8a86f1a8b96c" providerId="LiveId" clId="{A2785828-825A-414B-B342-B6BB36653AC9}" dt="2020-10-29T09:54:54.871" v="3411"/>
          <ac:spMkLst>
            <pc:docMk/>
            <pc:sldMk cId="2721305302" sldId="260"/>
            <ac:spMk id="3" creationId="{32FEE47A-EE95-44C8-A797-217E2E0A6EA9}"/>
          </ac:spMkLst>
        </pc:spChg>
        <pc:spChg chg="add mod">
          <ac:chgData name="tj francis" userId="2d8c8a86f1a8b96c" providerId="LiveId" clId="{A2785828-825A-414B-B342-B6BB36653AC9}" dt="2020-10-29T09:55:02.418" v="3412" actId="478"/>
          <ac:spMkLst>
            <pc:docMk/>
            <pc:sldMk cId="2721305302" sldId="260"/>
            <ac:spMk id="5" creationId="{E7422160-169D-4CBC-A649-383C5F4F85CA}"/>
          </ac:spMkLst>
        </pc:spChg>
        <pc:picChg chg="add del mod">
          <ac:chgData name="tj francis" userId="2d8c8a86f1a8b96c" providerId="LiveId" clId="{A2785828-825A-414B-B342-B6BB36653AC9}" dt="2020-10-29T09:55:02.418" v="3412" actId="478"/>
          <ac:picMkLst>
            <pc:docMk/>
            <pc:sldMk cId="2721305302" sldId="260"/>
            <ac:picMk id="2" creationId="{DC92C642-C905-4186-8C49-91991E9395A5}"/>
          </ac:picMkLst>
        </pc:picChg>
      </pc:sldChg>
      <pc:sldChg chg="addSp delSp modSp new mod ord modTransition setBg delDesignElem">
        <pc:chgData name="tj francis" userId="2d8c8a86f1a8b96c" providerId="LiveId" clId="{A2785828-825A-414B-B342-B6BB36653AC9}" dt="2020-11-07T14:09:32.142" v="14788" actId="6549"/>
        <pc:sldMkLst>
          <pc:docMk/>
          <pc:sldMk cId="4131907686" sldId="261"/>
        </pc:sldMkLst>
        <pc:spChg chg="del mod">
          <ac:chgData name="tj francis" userId="2d8c8a86f1a8b96c" providerId="LiveId" clId="{A2785828-825A-414B-B342-B6BB36653AC9}" dt="2020-11-04T15:20:14.193" v="9780" actId="478"/>
          <ac:spMkLst>
            <pc:docMk/>
            <pc:sldMk cId="4131907686" sldId="261"/>
            <ac:spMk id="2" creationId="{2AD2131C-EEE8-4BC5-A637-28716836F35D}"/>
          </ac:spMkLst>
        </pc:spChg>
        <pc:spChg chg="mod ord">
          <ac:chgData name="tj francis" userId="2d8c8a86f1a8b96c" providerId="LiveId" clId="{A2785828-825A-414B-B342-B6BB36653AC9}" dt="2020-11-04T15:31:49.364" v="9959" actId="1076"/>
          <ac:spMkLst>
            <pc:docMk/>
            <pc:sldMk cId="4131907686" sldId="261"/>
            <ac:spMk id="3" creationId="{4064C297-7316-47CF-A249-92BC9A428926}"/>
          </ac:spMkLst>
        </pc:spChg>
        <pc:spChg chg="add mod">
          <ac:chgData name="tj francis" userId="2d8c8a86f1a8b96c" providerId="LiveId" clId="{A2785828-825A-414B-B342-B6BB36653AC9}" dt="2020-11-07T14:09:32.142" v="14788" actId="6549"/>
          <ac:spMkLst>
            <pc:docMk/>
            <pc:sldMk cId="4131907686" sldId="261"/>
            <ac:spMk id="7" creationId="{E7562778-48A7-467B-A9C9-F051BB506AF8}"/>
          </ac:spMkLst>
        </pc:spChg>
        <pc:spChg chg="add del">
          <ac:chgData name="tj francis" userId="2d8c8a86f1a8b96c" providerId="LiveId" clId="{A2785828-825A-414B-B342-B6BB36653AC9}" dt="2020-11-04T15:31:24.013" v="9949" actId="26606"/>
          <ac:spMkLst>
            <pc:docMk/>
            <pc:sldMk cId="4131907686" sldId="261"/>
            <ac:spMk id="7" creationId="{EA042132-EF3E-4DCA-8B23-D054AFC9F8B0}"/>
          </ac:spMkLst>
        </pc:spChg>
        <pc:spChg chg="add del">
          <ac:chgData name="tj francis" userId="2d8c8a86f1a8b96c" providerId="LiveId" clId="{A2785828-825A-414B-B342-B6BB36653AC9}" dt="2020-10-21T12:53:21.323" v="2077" actId="26606"/>
          <ac:spMkLst>
            <pc:docMk/>
            <pc:sldMk cId="4131907686" sldId="261"/>
            <ac:spMk id="9" creationId="{9427AF5F-9A0E-42B7-A252-FD64C9885F9C}"/>
          </ac:spMkLst>
        </pc:spChg>
        <pc:spChg chg="add del">
          <ac:chgData name="tj francis" userId="2d8c8a86f1a8b96c" providerId="LiveId" clId="{A2785828-825A-414B-B342-B6BB36653AC9}" dt="2020-10-21T12:54:23.814" v="2094" actId="26606"/>
          <ac:spMkLst>
            <pc:docMk/>
            <pc:sldMk cId="4131907686" sldId="261"/>
            <ac:spMk id="10" creationId="{EBF87945-A001-489F-9D9B-7D9435F0B9CA}"/>
          </ac:spMkLst>
        </pc:spChg>
        <pc:spChg chg="add del mod">
          <ac:chgData name="tj francis" userId="2d8c8a86f1a8b96c" providerId="LiveId" clId="{A2785828-825A-414B-B342-B6BB36653AC9}" dt="2020-11-07T14:03:58.571" v="14463" actId="478"/>
          <ac:spMkLst>
            <pc:docMk/>
            <pc:sldMk cId="4131907686" sldId="261"/>
            <ac:spMk id="11" creationId="{15130332-A85A-4647-8508-B3BEE60281F5}"/>
          </ac:spMkLst>
        </pc:spChg>
        <pc:spChg chg="add del">
          <ac:chgData name="tj francis" userId="2d8c8a86f1a8b96c" providerId="LiveId" clId="{A2785828-825A-414B-B342-B6BB36653AC9}" dt="2020-10-21T12:53:25.194" v="2079" actId="26606"/>
          <ac:spMkLst>
            <pc:docMk/>
            <pc:sldMk cId="4131907686" sldId="261"/>
            <ac:spMk id="11" creationId="{EBF87945-A001-489F-9D9B-7D9435F0B9CA}"/>
          </ac:spMkLst>
        </pc:spChg>
        <pc:spChg chg="add del mod">
          <ac:chgData name="tj francis" userId="2d8c8a86f1a8b96c" providerId="LiveId" clId="{A2785828-825A-414B-B342-B6BB36653AC9}" dt="2020-11-07T14:09:08.512" v="14775" actId="478"/>
          <ac:spMkLst>
            <pc:docMk/>
            <pc:sldMk cId="4131907686" sldId="261"/>
            <ac:spMk id="13" creationId="{8500281B-E66F-4217-BEA9-72562CA10D93}"/>
          </ac:spMkLst>
        </pc:spChg>
        <pc:spChg chg="add del">
          <ac:chgData name="tj francis" userId="2d8c8a86f1a8b96c" providerId="LiveId" clId="{A2785828-825A-414B-B342-B6BB36653AC9}" dt="2020-11-04T15:31:24.013" v="9949" actId="26606"/>
          <ac:spMkLst>
            <pc:docMk/>
            <pc:sldMk cId="4131907686" sldId="261"/>
            <ac:spMk id="14" creationId="{76E2642F-6025-4B22-A283-9B60F4765DD7}"/>
          </ac:spMkLst>
        </pc:spChg>
        <pc:spChg chg="add del">
          <ac:chgData name="tj francis" userId="2d8c8a86f1a8b96c" providerId="LiveId" clId="{A2785828-825A-414B-B342-B6BB36653AC9}" dt="2020-11-02T10:06:14.112" v="8908"/>
          <ac:spMkLst>
            <pc:docMk/>
            <pc:sldMk cId="4131907686" sldId="261"/>
            <ac:spMk id="15" creationId="{5AAE9118-0436-4488-AC4A-C14DF6A7B6B1}"/>
          </ac:spMkLst>
        </pc:spChg>
        <pc:spChg chg="add del">
          <ac:chgData name="tj francis" userId="2d8c8a86f1a8b96c" providerId="LiveId" clId="{A2785828-825A-414B-B342-B6BB36653AC9}" dt="2020-11-02T10:06:14.112" v="8908"/>
          <ac:spMkLst>
            <pc:docMk/>
            <pc:sldMk cId="4131907686" sldId="261"/>
            <ac:spMk id="17" creationId="{07A0C51E-5464-4470-855E-CA530A59BF98}"/>
          </ac:spMkLst>
        </pc:spChg>
        <pc:spChg chg="add del">
          <ac:chgData name="tj francis" userId="2d8c8a86f1a8b96c" providerId="LiveId" clId="{A2785828-825A-414B-B342-B6BB36653AC9}" dt="2020-11-04T15:31:24.013" v="9949" actId="26606"/>
          <ac:spMkLst>
            <pc:docMk/>
            <pc:sldMk cId="4131907686" sldId="261"/>
            <ac:spMk id="20" creationId="{2D87176B-036A-46E9-88B6-B602D3C1CB98}"/>
          </ac:spMkLst>
        </pc:spChg>
        <pc:spChg chg="add">
          <ac:chgData name="tj francis" userId="2d8c8a86f1a8b96c" providerId="LiveId" clId="{A2785828-825A-414B-B342-B6BB36653AC9}" dt="2020-11-04T15:31:24.056" v="9950" actId="26606"/>
          <ac:spMkLst>
            <pc:docMk/>
            <pc:sldMk cId="4131907686" sldId="261"/>
            <ac:spMk id="26" creationId="{EED2B910-B28F-4A54-B17C-8B7E5893AABB}"/>
          </ac:spMkLst>
        </pc:spChg>
        <pc:spChg chg="add">
          <ac:chgData name="tj francis" userId="2d8c8a86f1a8b96c" providerId="LiveId" clId="{A2785828-825A-414B-B342-B6BB36653AC9}" dt="2020-11-04T15:31:24.056" v="9950" actId="26606"/>
          <ac:spMkLst>
            <pc:docMk/>
            <pc:sldMk cId="4131907686" sldId="261"/>
            <ac:spMk id="28" creationId="{7CAB7D27-148D-4082-B160-72FAD580D663}"/>
          </ac:spMkLst>
        </pc:spChg>
        <pc:grpChg chg="add del">
          <ac:chgData name="tj francis" userId="2d8c8a86f1a8b96c" providerId="LiveId" clId="{A2785828-825A-414B-B342-B6BB36653AC9}" dt="2020-11-04T15:31:24.013" v="9949" actId="26606"/>
          <ac:grpSpMkLst>
            <pc:docMk/>
            <pc:sldMk cId="4131907686" sldId="261"/>
            <ac:grpSpMk id="16" creationId="{447C2785-96A0-48E9-A4E1-3E0DD3C4B629}"/>
          </ac:grpSpMkLst>
        </pc:grpChg>
        <pc:picChg chg="add mod">
          <ac:chgData name="tj francis" userId="2d8c8a86f1a8b96c" providerId="LiveId" clId="{A2785828-825A-414B-B342-B6BB36653AC9}" dt="2020-11-07T14:09:28.698" v="14787" actId="14100"/>
          <ac:picMkLst>
            <pc:docMk/>
            <pc:sldMk cId="4131907686" sldId="261"/>
            <ac:picMk id="4" creationId="{115CD076-3507-4556-BB3D-BAAA872B3129}"/>
          </ac:picMkLst>
        </pc:picChg>
        <pc:picChg chg="add del mod">
          <ac:chgData name="tj francis" userId="2d8c8a86f1a8b96c" providerId="LiveId" clId="{A2785828-825A-414B-B342-B6BB36653AC9}" dt="2020-10-21T12:54:05.790" v="2087" actId="478"/>
          <ac:picMkLst>
            <pc:docMk/>
            <pc:sldMk cId="4131907686" sldId="261"/>
            <ac:picMk id="4" creationId="{E77C7185-4553-4DE0-BBE2-1D2369B71A0A}"/>
          </ac:picMkLst>
        </pc:picChg>
        <pc:picChg chg="add mod ord">
          <ac:chgData name="tj francis" userId="2d8c8a86f1a8b96c" providerId="LiveId" clId="{A2785828-825A-414B-B342-B6BB36653AC9}" dt="2020-11-04T15:31:45.464" v="9958" actId="1076"/>
          <ac:picMkLst>
            <pc:docMk/>
            <pc:sldMk cId="4131907686" sldId="261"/>
            <ac:picMk id="5" creationId="{7180D75B-4A2F-410F-978C-0404966A1667}"/>
          </ac:picMkLst>
        </pc:picChg>
        <pc:picChg chg="add del">
          <ac:chgData name="tj francis" userId="2d8c8a86f1a8b96c" providerId="LiveId" clId="{A2785828-825A-414B-B342-B6BB36653AC9}" dt="2020-11-04T15:31:24.013" v="9949" actId="26606"/>
          <ac:picMkLst>
            <pc:docMk/>
            <pc:sldMk cId="4131907686" sldId="261"/>
            <ac:picMk id="22" creationId="{AC34D715-F6AF-42BD-B021-F46BF6B549BD}"/>
          </ac:picMkLst>
        </pc:picChg>
        <pc:picChg chg="add">
          <ac:chgData name="tj francis" userId="2d8c8a86f1a8b96c" providerId="LiveId" clId="{A2785828-825A-414B-B342-B6BB36653AC9}" dt="2020-11-04T15:31:24.056" v="9950" actId="26606"/>
          <ac:picMkLst>
            <pc:docMk/>
            <pc:sldMk cId="4131907686" sldId="261"/>
            <ac:picMk id="29" creationId="{CD88FC76-F691-462A-BCF9-0BA4F5DE6D71}"/>
          </ac:picMkLst>
        </pc:picChg>
        <pc:cxnChg chg="add del">
          <ac:chgData name="tj francis" userId="2d8c8a86f1a8b96c" providerId="LiveId" clId="{A2785828-825A-414B-B342-B6BB36653AC9}" dt="2020-11-04T15:31:24.013" v="9949" actId="26606"/>
          <ac:cxnSpMkLst>
            <pc:docMk/>
            <pc:sldMk cId="4131907686" sldId="261"/>
            <ac:cxnSpMk id="12" creationId="{C6561942-7576-4906-820D-5DBB2DEE7BEC}"/>
          </ac:cxnSpMkLst>
        </pc:cxnChg>
        <pc:cxnChg chg="add del">
          <ac:chgData name="tj francis" userId="2d8c8a86f1a8b96c" providerId="LiveId" clId="{A2785828-825A-414B-B342-B6BB36653AC9}" dt="2020-11-04T15:31:24.013" v="9949" actId="26606"/>
          <ac:cxnSpMkLst>
            <pc:docMk/>
            <pc:sldMk cId="4131907686" sldId="261"/>
            <ac:cxnSpMk id="24" creationId="{EA5196A3-0319-4C04-B5B6-D1359F52F969}"/>
          </ac:cxnSpMkLst>
        </pc:cxnChg>
        <pc:cxnChg chg="add">
          <ac:chgData name="tj francis" userId="2d8c8a86f1a8b96c" providerId="LiveId" clId="{A2785828-825A-414B-B342-B6BB36653AC9}" dt="2020-11-04T15:31:24.056" v="9950" actId="26606"/>
          <ac:cxnSpMkLst>
            <pc:docMk/>
            <pc:sldMk cId="4131907686" sldId="261"/>
            <ac:cxnSpMk id="27" creationId="{C545F118-1DF8-46A9-8A77-B3D9422CEA4A}"/>
          </ac:cxnSpMkLst>
        </pc:cxnChg>
        <pc:cxnChg chg="add">
          <ac:chgData name="tj francis" userId="2d8c8a86f1a8b96c" providerId="LiveId" clId="{A2785828-825A-414B-B342-B6BB36653AC9}" dt="2020-11-04T15:31:24.056" v="9950" actId="26606"/>
          <ac:cxnSpMkLst>
            <pc:docMk/>
            <pc:sldMk cId="4131907686" sldId="261"/>
            <ac:cxnSpMk id="30" creationId="{33204A7E-B7E9-42D0-9DC4-B82FDC8C4BCC}"/>
          </ac:cxnSpMkLst>
        </pc:cxnChg>
      </pc:sldChg>
      <pc:sldChg chg="addSp delSp modSp new mod modTransition setBg setClrOvrMap">
        <pc:chgData name="tj francis" userId="2d8c8a86f1a8b96c" providerId="LiveId" clId="{A2785828-825A-414B-B342-B6BB36653AC9}" dt="2020-11-07T14:12:53.354" v="14813" actId="207"/>
        <pc:sldMkLst>
          <pc:docMk/>
          <pc:sldMk cId="3872428950" sldId="262"/>
        </pc:sldMkLst>
        <pc:spChg chg="mod">
          <ac:chgData name="tj francis" userId="2d8c8a86f1a8b96c" providerId="LiveId" clId="{A2785828-825A-414B-B342-B6BB36653AC9}" dt="2020-11-07T14:12:39.012" v="14810" actId="26606"/>
          <ac:spMkLst>
            <pc:docMk/>
            <pc:sldMk cId="3872428950" sldId="262"/>
            <ac:spMk id="2" creationId="{931D71A3-55A8-4E35-87E8-17F155CEA3C2}"/>
          </ac:spMkLst>
        </pc:spChg>
        <pc:spChg chg="mod">
          <ac:chgData name="tj francis" userId="2d8c8a86f1a8b96c" providerId="LiveId" clId="{A2785828-825A-414B-B342-B6BB36653AC9}" dt="2020-11-07T14:12:39.012" v="14810" actId="26606"/>
          <ac:spMkLst>
            <pc:docMk/>
            <pc:sldMk cId="3872428950" sldId="262"/>
            <ac:spMk id="3" creationId="{996F40A9-D691-4764-AA52-79A7FC755031}"/>
          </ac:spMkLst>
        </pc:spChg>
        <pc:spChg chg="add mod ord">
          <ac:chgData name="tj francis" userId="2d8c8a86f1a8b96c" providerId="LiveId" clId="{A2785828-825A-414B-B342-B6BB36653AC9}" dt="2020-11-07T14:12:53.354" v="14813" actId="207"/>
          <ac:spMkLst>
            <pc:docMk/>
            <pc:sldMk cId="3872428950" sldId="262"/>
            <ac:spMk id="4" creationId="{49638A42-D5BB-4A62-BE00-2DCCEC392404}"/>
          </ac:spMkLst>
        </pc:spChg>
        <pc:spChg chg="add del mod">
          <ac:chgData name="tj francis" userId="2d8c8a86f1a8b96c" providerId="LiveId" clId="{A2785828-825A-414B-B342-B6BB36653AC9}" dt="2020-10-29T10:12:22.515" v="3414" actId="478"/>
          <ac:spMkLst>
            <pc:docMk/>
            <pc:sldMk cId="3872428950" sldId="262"/>
            <ac:spMk id="5" creationId="{329CE7AF-049C-475F-B7A8-86E2221BCE6F}"/>
          </ac:spMkLst>
        </pc:spChg>
        <pc:spChg chg="add del">
          <ac:chgData name="tj francis" userId="2d8c8a86f1a8b96c" providerId="LiveId" clId="{A2785828-825A-414B-B342-B6BB36653AC9}" dt="2020-11-07T14:12:34.513" v="14805" actId="26606"/>
          <ac:spMkLst>
            <pc:docMk/>
            <pc:sldMk cId="3872428950" sldId="262"/>
            <ac:spMk id="10" creationId="{1CE580D1-F917-4567-AFB4-99AA9B52ADF0}"/>
          </ac:spMkLst>
        </pc:spChg>
        <pc:spChg chg="add del">
          <ac:chgData name="tj francis" userId="2d8c8a86f1a8b96c" providerId="LiveId" clId="{A2785828-825A-414B-B342-B6BB36653AC9}" dt="2020-11-07T14:12:34.513" v="14805" actId="26606"/>
          <ac:spMkLst>
            <pc:docMk/>
            <pc:sldMk cId="3872428950" sldId="262"/>
            <ac:spMk id="18" creationId="{6A0FFA78-985C-4F50-B21A-77045C7DF657}"/>
          </ac:spMkLst>
        </pc:spChg>
        <pc:spChg chg="add del">
          <ac:chgData name="tj francis" userId="2d8c8a86f1a8b96c" providerId="LiveId" clId="{A2785828-825A-414B-B342-B6BB36653AC9}" dt="2020-11-07T14:12:36.528" v="14807" actId="26606"/>
          <ac:spMkLst>
            <pc:docMk/>
            <pc:sldMk cId="3872428950" sldId="262"/>
            <ac:spMk id="23" creationId="{1CE580D1-F917-4567-AFB4-99AA9B52ADF0}"/>
          </ac:spMkLst>
        </pc:spChg>
        <pc:spChg chg="add del">
          <ac:chgData name="tj francis" userId="2d8c8a86f1a8b96c" providerId="LiveId" clId="{A2785828-825A-414B-B342-B6BB36653AC9}" dt="2020-11-07T14:12:36.528" v="14807" actId="26606"/>
          <ac:spMkLst>
            <pc:docMk/>
            <pc:sldMk cId="3872428950" sldId="262"/>
            <ac:spMk id="32" creationId="{EC17D08F-2133-44A9-B28C-CB29928FA8D9}"/>
          </ac:spMkLst>
        </pc:spChg>
        <pc:spChg chg="add del">
          <ac:chgData name="tj francis" userId="2d8c8a86f1a8b96c" providerId="LiveId" clId="{A2785828-825A-414B-B342-B6BB36653AC9}" dt="2020-11-07T14:12:36.528" v="14807" actId="26606"/>
          <ac:spMkLst>
            <pc:docMk/>
            <pc:sldMk cId="3872428950" sldId="262"/>
            <ac:spMk id="33" creationId="{0CC36881-E309-4C41-8B5B-203AADC15FF6}"/>
          </ac:spMkLst>
        </pc:spChg>
        <pc:spChg chg="add del">
          <ac:chgData name="tj francis" userId="2d8c8a86f1a8b96c" providerId="LiveId" clId="{A2785828-825A-414B-B342-B6BB36653AC9}" dt="2020-11-07T14:12:38.904" v="14809" actId="26606"/>
          <ac:spMkLst>
            <pc:docMk/>
            <pc:sldMk cId="3872428950" sldId="262"/>
            <ac:spMk id="35" creationId="{0CABCAE3-64FC-4149-819F-2C1812824154}"/>
          </ac:spMkLst>
        </pc:spChg>
        <pc:spChg chg="add del">
          <ac:chgData name="tj francis" userId="2d8c8a86f1a8b96c" providerId="LiveId" clId="{A2785828-825A-414B-B342-B6BB36653AC9}" dt="2020-11-07T14:12:38.904" v="14809" actId="26606"/>
          <ac:spMkLst>
            <pc:docMk/>
            <pc:sldMk cId="3872428950" sldId="262"/>
            <ac:spMk id="39" creationId="{2FA7AD0A-1871-4DF8-9235-F49D0513B9C1}"/>
          </ac:spMkLst>
        </pc:spChg>
        <pc:spChg chg="add del">
          <ac:chgData name="tj francis" userId="2d8c8a86f1a8b96c" providerId="LiveId" clId="{A2785828-825A-414B-B342-B6BB36653AC9}" dt="2020-11-07T14:12:38.904" v="14809" actId="26606"/>
          <ac:spMkLst>
            <pc:docMk/>
            <pc:sldMk cId="3872428950" sldId="262"/>
            <ac:spMk id="40" creationId="{36B04CFB-FAE5-47DD-9B3E-4E9BA7A89CC1}"/>
          </ac:spMkLst>
        </pc:spChg>
        <pc:spChg chg="add del">
          <ac:chgData name="tj francis" userId="2d8c8a86f1a8b96c" providerId="LiveId" clId="{A2785828-825A-414B-B342-B6BB36653AC9}" dt="2020-11-07T14:12:38.904" v="14809" actId="26606"/>
          <ac:spMkLst>
            <pc:docMk/>
            <pc:sldMk cId="3872428950" sldId="262"/>
            <ac:spMk id="45" creationId="{622F7FD7-8884-4FD5-95AB-0B5C6033ADF7}"/>
          </ac:spMkLst>
        </pc:spChg>
        <pc:spChg chg="add">
          <ac:chgData name="tj francis" userId="2d8c8a86f1a8b96c" providerId="LiveId" clId="{A2785828-825A-414B-B342-B6BB36653AC9}" dt="2020-11-07T14:12:39.012" v="14810" actId="26606"/>
          <ac:spMkLst>
            <pc:docMk/>
            <pc:sldMk cId="3872428950" sldId="262"/>
            <ac:spMk id="49" creationId="{1CE580D1-F917-4567-AFB4-99AA9B52ADF0}"/>
          </ac:spMkLst>
        </pc:spChg>
        <pc:spChg chg="add">
          <ac:chgData name="tj francis" userId="2d8c8a86f1a8b96c" providerId="LiveId" clId="{A2785828-825A-414B-B342-B6BB36653AC9}" dt="2020-11-07T14:12:39.012" v="14810" actId="26606"/>
          <ac:spMkLst>
            <pc:docMk/>
            <pc:sldMk cId="3872428950" sldId="262"/>
            <ac:spMk id="53" creationId="{65513E21-21B0-48DB-8CF1-35E43B33A477}"/>
          </ac:spMkLst>
        </pc:spChg>
        <pc:grpChg chg="add del">
          <ac:chgData name="tj francis" userId="2d8c8a86f1a8b96c" providerId="LiveId" clId="{A2785828-825A-414B-B342-B6BB36653AC9}" dt="2020-11-07T14:12:36.528" v="14807" actId="26606"/>
          <ac:grpSpMkLst>
            <pc:docMk/>
            <pc:sldMk cId="3872428950" sldId="262"/>
            <ac:grpSpMk id="24" creationId="{AED92372-F778-4E96-9E90-4E63BAF3CAD3}"/>
          </ac:grpSpMkLst>
        </pc:grpChg>
        <pc:grpChg chg="add del">
          <ac:chgData name="tj francis" userId="2d8c8a86f1a8b96c" providerId="LiveId" clId="{A2785828-825A-414B-B342-B6BB36653AC9}" dt="2020-11-07T14:12:38.904" v="14809" actId="26606"/>
          <ac:grpSpMkLst>
            <pc:docMk/>
            <pc:sldMk cId="3872428950" sldId="262"/>
            <ac:grpSpMk id="42" creationId="{E8ACF89C-CFC3-4D68-B3C4-2BEFB7BBE5F7}"/>
          </ac:grpSpMkLst>
        </pc:grpChg>
        <pc:picChg chg="add mod ord">
          <ac:chgData name="tj francis" userId="2d8c8a86f1a8b96c" providerId="LiveId" clId="{A2785828-825A-414B-B342-B6BB36653AC9}" dt="2020-11-07T14:12:39.012" v="14810" actId="26606"/>
          <ac:picMkLst>
            <pc:docMk/>
            <pc:sldMk cId="3872428950" sldId="262"/>
            <ac:picMk id="5" creationId="{7586B947-C674-4634-8787-56F9182322FE}"/>
          </ac:picMkLst>
        </pc:picChg>
        <pc:picChg chg="add del">
          <ac:chgData name="tj francis" userId="2d8c8a86f1a8b96c" providerId="LiveId" clId="{A2785828-825A-414B-B342-B6BB36653AC9}" dt="2020-11-07T14:12:34.513" v="14805" actId="26606"/>
          <ac:picMkLst>
            <pc:docMk/>
            <pc:sldMk cId="3872428950" sldId="262"/>
            <ac:picMk id="12" creationId="{1F5620B8-A2D8-4568-B566-F0453A0D9167}"/>
          </ac:picMkLst>
        </pc:picChg>
        <pc:picChg chg="add del">
          <ac:chgData name="tj francis" userId="2d8c8a86f1a8b96c" providerId="LiveId" clId="{A2785828-825A-414B-B342-B6BB36653AC9}" dt="2020-11-07T14:12:36.528" v="14807" actId="26606"/>
          <ac:picMkLst>
            <pc:docMk/>
            <pc:sldMk cId="3872428950" sldId="262"/>
            <ac:picMk id="27" creationId="{1F5620B8-A2D8-4568-B566-F0453A0D9167}"/>
          </ac:picMkLst>
        </pc:picChg>
        <pc:picChg chg="add del">
          <ac:chgData name="tj francis" userId="2d8c8a86f1a8b96c" providerId="LiveId" clId="{A2785828-825A-414B-B342-B6BB36653AC9}" dt="2020-11-07T14:12:36.528" v="14807" actId="26606"/>
          <ac:picMkLst>
            <pc:docMk/>
            <pc:sldMk cId="3872428950" sldId="262"/>
            <ac:picMk id="28" creationId="{4B61EBEC-D0CA-456C-98A6-EDA1AC9FB0D6}"/>
          </ac:picMkLst>
        </pc:picChg>
        <pc:picChg chg="add del">
          <ac:chgData name="tj francis" userId="2d8c8a86f1a8b96c" providerId="LiveId" clId="{A2785828-825A-414B-B342-B6BB36653AC9}" dt="2020-11-07T14:12:38.904" v="14809" actId="26606"/>
          <ac:picMkLst>
            <pc:docMk/>
            <pc:sldMk cId="3872428950" sldId="262"/>
            <ac:picMk id="36" creationId="{012FDCFE-9AD2-4D8A-8CBF-B3AA37EBF6DD}"/>
          </ac:picMkLst>
        </pc:picChg>
        <pc:picChg chg="add del">
          <ac:chgData name="tj francis" userId="2d8c8a86f1a8b96c" providerId="LiveId" clId="{A2785828-825A-414B-B342-B6BB36653AC9}" dt="2020-11-07T14:12:38.904" v="14809" actId="26606"/>
          <ac:picMkLst>
            <pc:docMk/>
            <pc:sldMk cId="3872428950" sldId="262"/>
            <ac:picMk id="46" creationId="{16EFE474-4FE0-4E8F-8F09-5ED2C9E76A84}"/>
          </ac:picMkLst>
        </pc:picChg>
        <pc:picChg chg="add">
          <ac:chgData name="tj francis" userId="2d8c8a86f1a8b96c" providerId="LiveId" clId="{A2785828-825A-414B-B342-B6BB36653AC9}" dt="2020-11-07T14:12:39.012" v="14810" actId="26606"/>
          <ac:picMkLst>
            <pc:docMk/>
            <pc:sldMk cId="3872428950" sldId="262"/>
            <ac:picMk id="50" creationId="{1F5620B8-A2D8-4568-B566-F0453A0D9167}"/>
          </ac:picMkLst>
        </pc:picChg>
        <pc:cxnChg chg="add del">
          <ac:chgData name="tj francis" userId="2d8c8a86f1a8b96c" providerId="LiveId" clId="{A2785828-825A-414B-B342-B6BB36653AC9}" dt="2020-11-07T14:12:34.513" v="14805" actId="26606"/>
          <ac:cxnSpMkLst>
            <pc:docMk/>
            <pc:sldMk cId="3872428950" sldId="262"/>
            <ac:cxnSpMk id="14" creationId="{1C7D2BA4-4B7A-4596-8BCC-5CF715423894}"/>
          </ac:cxnSpMkLst>
        </pc:cxnChg>
        <pc:cxnChg chg="add del">
          <ac:chgData name="tj francis" userId="2d8c8a86f1a8b96c" providerId="LiveId" clId="{A2785828-825A-414B-B342-B6BB36653AC9}" dt="2020-11-07T14:12:34.513" v="14805" actId="26606"/>
          <ac:cxnSpMkLst>
            <pc:docMk/>
            <pc:sldMk cId="3872428950" sldId="262"/>
            <ac:cxnSpMk id="16" creationId="{4977F1E1-2B6F-4BB6-899F-67D8764D83C5}"/>
          </ac:cxnSpMkLst>
        </pc:cxnChg>
        <pc:cxnChg chg="add del">
          <ac:chgData name="tj francis" userId="2d8c8a86f1a8b96c" providerId="LiveId" clId="{A2785828-825A-414B-B342-B6BB36653AC9}" dt="2020-11-07T14:12:34.513" v="14805" actId="26606"/>
          <ac:cxnSpMkLst>
            <pc:docMk/>
            <pc:sldMk cId="3872428950" sldId="262"/>
            <ac:cxnSpMk id="20" creationId="{65409EC7-69B1-45CC-8FB7-1964C1AB6720}"/>
          </ac:cxnSpMkLst>
        </pc:cxnChg>
        <pc:cxnChg chg="add del">
          <ac:chgData name="tj francis" userId="2d8c8a86f1a8b96c" providerId="LiveId" clId="{A2785828-825A-414B-B342-B6BB36653AC9}" dt="2020-11-07T14:12:36.528" v="14807" actId="26606"/>
          <ac:cxnSpMkLst>
            <pc:docMk/>
            <pc:sldMk cId="3872428950" sldId="262"/>
            <ac:cxnSpMk id="22" creationId="{84F2C6A8-7D46-49EA-860B-0F0B0208436C}"/>
          </ac:cxnSpMkLst>
        </pc:cxnChg>
        <pc:cxnChg chg="add del">
          <ac:chgData name="tj francis" userId="2d8c8a86f1a8b96c" providerId="LiveId" clId="{A2785828-825A-414B-B342-B6BB36653AC9}" dt="2020-11-07T14:12:36.528" v="14807" actId="26606"/>
          <ac:cxnSpMkLst>
            <pc:docMk/>
            <pc:sldMk cId="3872428950" sldId="262"/>
            <ac:cxnSpMk id="29" creationId="{1C7D2BA4-4B7A-4596-8BCC-5CF715423894}"/>
          </ac:cxnSpMkLst>
        </pc:cxnChg>
        <pc:cxnChg chg="add del">
          <ac:chgData name="tj francis" userId="2d8c8a86f1a8b96c" providerId="LiveId" clId="{A2785828-825A-414B-B342-B6BB36653AC9}" dt="2020-11-07T14:12:36.528" v="14807" actId="26606"/>
          <ac:cxnSpMkLst>
            <pc:docMk/>
            <pc:sldMk cId="3872428950" sldId="262"/>
            <ac:cxnSpMk id="30" creationId="{718A71EB-D327-4458-85FB-26336B2BA01B}"/>
          </ac:cxnSpMkLst>
        </pc:cxnChg>
        <pc:cxnChg chg="add del">
          <ac:chgData name="tj francis" userId="2d8c8a86f1a8b96c" providerId="LiveId" clId="{A2785828-825A-414B-B342-B6BB36653AC9}" dt="2020-11-07T14:12:36.528" v="14807" actId="26606"/>
          <ac:cxnSpMkLst>
            <pc:docMk/>
            <pc:sldMk cId="3872428950" sldId="262"/>
            <ac:cxnSpMk id="31" creationId="{4977F1E1-2B6F-4BB6-899F-67D8764D83C5}"/>
          </ac:cxnSpMkLst>
        </pc:cxnChg>
        <pc:cxnChg chg="add del">
          <ac:chgData name="tj francis" userId="2d8c8a86f1a8b96c" providerId="LiveId" clId="{A2785828-825A-414B-B342-B6BB36653AC9}" dt="2020-11-07T14:12:38.904" v="14809" actId="26606"/>
          <ac:cxnSpMkLst>
            <pc:docMk/>
            <pc:sldMk cId="3872428950" sldId="262"/>
            <ac:cxnSpMk id="37" creationId="{FBD463FC-4CA8-4FF4-85A3-AF9F4B98D210}"/>
          </ac:cxnSpMkLst>
        </pc:cxnChg>
        <pc:cxnChg chg="add del">
          <ac:chgData name="tj francis" userId="2d8c8a86f1a8b96c" providerId="LiveId" clId="{A2785828-825A-414B-B342-B6BB36653AC9}" dt="2020-11-07T14:12:38.904" v="14809" actId="26606"/>
          <ac:cxnSpMkLst>
            <pc:docMk/>
            <pc:sldMk cId="3872428950" sldId="262"/>
            <ac:cxnSpMk id="38" creationId="{BECF35C3-8B44-4F4B-BD25-4C01823DB22A}"/>
          </ac:cxnSpMkLst>
        </pc:cxnChg>
        <pc:cxnChg chg="add del">
          <ac:chgData name="tj francis" userId="2d8c8a86f1a8b96c" providerId="LiveId" clId="{A2785828-825A-414B-B342-B6BB36653AC9}" dt="2020-11-07T14:12:38.904" v="14809" actId="26606"/>
          <ac:cxnSpMkLst>
            <pc:docMk/>
            <pc:sldMk cId="3872428950" sldId="262"/>
            <ac:cxnSpMk id="41" creationId="{EE68D41B-9286-479F-9AB7-678C8E348D71}"/>
          </ac:cxnSpMkLst>
        </pc:cxnChg>
        <pc:cxnChg chg="add del">
          <ac:chgData name="tj francis" userId="2d8c8a86f1a8b96c" providerId="LiveId" clId="{A2785828-825A-414B-B342-B6BB36653AC9}" dt="2020-11-07T14:12:38.904" v="14809" actId="26606"/>
          <ac:cxnSpMkLst>
            <pc:docMk/>
            <pc:sldMk cId="3872428950" sldId="262"/>
            <ac:cxnSpMk id="47" creationId="{CF8B8C81-54DC-4AF5-B682-3A2C70A6B55C}"/>
          </ac:cxnSpMkLst>
        </pc:cxnChg>
        <pc:cxnChg chg="add">
          <ac:chgData name="tj francis" userId="2d8c8a86f1a8b96c" providerId="LiveId" clId="{A2785828-825A-414B-B342-B6BB36653AC9}" dt="2020-11-07T14:12:39.012" v="14810" actId="26606"/>
          <ac:cxnSpMkLst>
            <pc:docMk/>
            <pc:sldMk cId="3872428950" sldId="262"/>
            <ac:cxnSpMk id="51" creationId="{1C7D2BA4-4B7A-4596-8BCC-5CF715423894}"/>
          </ac:cxnSpMkLst>
        </pc:cxnChg>
        <pc:cxnChg chg="add">
          <ac:chgData name="tj francis" userId="2d8c8a86f1a8b96c" providerId="LiveId" clId="{A2785828-825A-414B-B342-B6BB36653AC9}" dt="2020-11-07T14:12:39.012" v="14810" actId="26606"/>
          <ac:cxnSpMkLst>
            <pc:docMk/>
            <pc:sldMk cId="3872428950" sldId="262"/>
            <ac:cxnSpMk id="52" creationId="{4977F1E1-2B6F-4BB6-899F-67D8764D83C5}"/>
          </ac:cxnSpMkLst>
        </pc:cxnChg>
        <pc:cxnChg chg="add">
          <ac:chgData name="tj francis" userId="2d8c8a86f1a8b96c" providerId="LiveId" clId="{A2785828-825A-414B-B342-B6BB36653AC9}" dt="2020-11-07T14:12:39.012" v="14810" actId="26606"/>
          <ac:cxnSpMkLst>
            <pc:docMk/>
            <pc:sldMk cId="3872428950" sldId="262"/>
            <ac:cxnSpMk id="54" creationId="{580B8A35-DEA7-4D43-9DF8-90B4681D0FAD}"/>
          </ac:cxnSpMkLst>
        </pc:cxnChg>
      </pc:sldChg>
      <pc:sldChg chg="addSp delSp modSp new mod modTransition setBg">
        <pc:chgData name="tj francis" userId="2d8c8a86f1a8b96c" providerId="LiveId" clId="{A2785828-825A-414B-B342-B6BB36653AC9}" dt="2020-11-07T14:19:44.223" v="15238" actId="20577"/>
        <pc:sldMkLst>
          <pc:docMk/>
          <pc:sldMk cId="1530451600" sldId="263"/>
        </pc:sldMkLst>
        <pc:spChg chg="del mod">
          <ac:chgData name="tj francis" userId="2d8c8a86f1a8b96c" providerId="LiveId" clId="{A2785828-825A-414B-B342-B6BB36653AC9}" dt="2020-11-05T17:49:47.791" v="10100" actId="478"/>
          <ac:spMkLst>
            <pc:docMk/>
            <pc:sldMk cId="1530451600" sldId="263"/>
            <ac:spMk id="2" creationId="{14CE2CC5-30FE-41C5-97DA-A8B094838FA9}"/>
          </ac:spMkLst>
        </pc:spChg>
        <pc:spChg chg="add mod">
          <ac:chgData name="tj francis" userId="2d8c8a86f1a8b96c" providerId="LiveId" clId="{A2785828-825A-414B-B342-B6BB36653AC9}" dt="2020-11-07T14:19:44.223" v="15238" actId="20577"/>
          <ac:spMkLst>
            <pc:docMk/>
            <pc:sldMk cId="1530451600" sldId="263"/>
            <ac:spMk id="2" creationId="{E92772D9-4467-476E-923D-D987C44D111A}"/>
          </ac:spMkLst>
        </pc:spChg>
        <pc:spChg chg="mod">
          <ac:chgData name="tj francis" userId="2d8c8a86f1a8b96c" providerId="LiveId" clId="{A2785828-825A-414B-B342-B6BB36653AC9}" dt="2020-11-05T18:10:37.976" v="10729" actId="6549"/>
          <ac:spMkLst>
            <pc:docMk/>
            <pc:sldMk cId="1530451600" sldId="263"/>
            <ac:spMk id="3" creationId="{C63CACE9-C044-4A69-BAAC-D34555E1C181}"/>
          </ac:spMkLst>
        </pc:spChg>
        <pc:spChg chg="add del mod">
          <ac:chgData name="tj francis" userId="2d8c8a86f1a8b96c" providerId="LiveId" clId="{A2785828-825A-414B-B342-B6BB36653AC9}" dt="2020-11-05T17:49:50.154" v="10101" actId="478"/>
          <ac:spMkLst>
            <pc:docMk/>
            <pc:sldMk cId="1530451600" sldId="263"/>
            <ac:spMk id="5" creationId="{2571F63B-E6F4-40BF-A06D-74BF4B2E21FE}"/>
          </ac:spMkLst>
        </pc:spChg>
        <pc:spChg chg="add">
          <ac:chgData name="tj francis" userId="2d8c8a86f1a8b96c" providerId="LiveId" clId="{A2785828-825A-414B-B342-B6BB36653AC9}" dt="2020-11-05T17:50:44.670" v="10104" actId="26606"/>
          <ac:spMkLst>
            <pc:docMk/>
            <pc:sldMk cId="1530451600" sldId="263"/>
            <ac:spMk id="11" creationId="{35C3D674-3D59-4E93-80CA-0C0A9095E816}"/>
          </ac:spMkLst>
        </pc:spChg>
        <pc:spChg chg="add">
          <ac:chgData name="tj francis" userId="2d8c8a86f1a8b96c" providerId="LiveId" clId="{A2785828-825A-414B-B342-B6BB36653AC9}" dt="2020-11-05T17:50:44.670" v="10104" actId="26606"/>
          <ac:spMkLst>
            <pc:docMk/>
            <pc:sldMk cId="1530451600" sldId="263"/>
            <ac:spMk id="15" creationId="{EF2A81E1-BCBE-426B-8C09-33274E69409D}"/>
          </ac:spMkLst>
        </pc:spChg>
        <pc:picChg chg="add mod">
          <ac:chgData name="tj francis" userId="2d8c8a86f1a8b96c" providerId="LiveId" clId="{A2785828-825A-414B-B342-B6BB36653AC9}" dt="2020-11-05T17:50:48.710" v="10105" actId="14100"/>
          <ac:picMkLst>
            <pc:docMk/>
            <pc:sldMk cId="1530451600" sldId="263"/>
            <ac:picMk id="6" creationId="{59167031-0DC3-411B-8760-E1C85FE68D31}"/>
          </ac:picMkLst>
        </pc:picChg>
        <pc:picChg chg="add">
          <ac:chgData name="tj francis" userId="2d8c8a86f1a8b96c" providerId="LiveId" clId="{A2785828-825A-414B-B342-B6BB36653AC9}" dt="2020-11-05T17:50:44.670" v="10104" actId="26606"/>
          <ac:picMkLst>
            <pc:docMk/>
            <pc:sldMk cId="1530451600" sldId="263"/>
            <ac:picMk id="17" creationId="{39D1DDD4-5BB3-45BA-B9B3-06B62299AD79}"/>
          </ac:picMkLst>
        </pc:picChg>
        <pc:cxnChg chg="add">
          <ac:chgData name="tj francis" userId="2d8c8a86f1a8b96c" providerId="LiveId" clId="{A2785828-825A-414B-B342-B6BB36653AC9}" dt="2020-11-05T17:50:44.670" v="10104" actId="26606"/>
          <ac:cxnSpMkLst>
            <pc:docMk/>
            <pc:sldMk cId="1530451600" sldId="263"/>
            <ac:cxnSpMk id="13" creationId="{C884B8F8-FDC9-498B-9960-5D7260AFCB03}"/>
          </ac:cxnSpMkLst>
        </pc:cxnChg>
        <pc:cxnChg chg="add">
          <ac:chgData name="tj francis" userId="2d8c8a86f1a8b96c" providerId="LiveId" clId="{A2785828-825A-414B-B342-B6BB36653AC9}" dt="2020-11-05T17:50:44.670" v="10104" actId="26606"/>
          <ac:cxnSpMkLst>
            <pc:docMk/>
            <pc:sldMk cId="1530451600" sldId="263"/>
            <ac:cxnSpMk id="19" creationId="{A24DAE64-2302-42EA-8239-F2F0775CA5AD}"/>
          </ac:cxnSpMkLst>
        </pc:cxnChg>
      </pc:sldChg>
      <pc:sldChg chg="addSp delSp modSp new mod modTransition setBg delDesignElem">
        <pc:chgData name="tj francis" userId="2d8c8a86f1a8b96c" providerId="LiveId" clId="{A2785828-825A-414B-B342-B6BB36653AC9}" dt="2020-11-07T14:11:41.295" v="14802" actId="1076"/>
        <pc:sldMkLst>
          <pc:docMk/>
          <pc:sldMk cId="2703384482" sldId="264"/>
        </pc:sldMkLst>
        <pc:spChg chg="del">
          <ac:chgData name="tj francis" userId="2d8c8a86f1a8b96c" providerId="LiveId" clId="{A2785828-825A-414B-B342-B6BB36653AC9}" dt="2020-10-21T12:55:32.283" v="2096" actId="478"/>
          <ac:spMkLst>
            <pc:docMk/>
            <pc:sldMk cId="2703384482" sldId="264"/>
            <ac:spMk id="2" creationId="{CF99D13A-5E17-4359-B932-795EC6261D84}"/>
          </ac:spMkLst>
        </pc:spChg>
        <pc:spChg chg="mod">
          <ac:chgData name="tj francis" userId="2d8c8a86f1a8b96c" providerId="LiveId" clId="{A2785828-825A-414B-B342-B6BB36653AC9}" dt="2020-11-07T14:11:24.985" v="14800" actId="1076"/>
          <ac:spMkLst>
            <pc:docMk/>
            <pc:sldMk cId="2703384482" sldId="264"/>
            <ac:spMk id="3" creationId="{76B1DE5A-5C5F-4C48-BDA6-F24B7AC6D365}"/>
          </ac:spMkLst>
        </pc:spChg>
        <pc:spChg chg="add del">
          <ac:chgData name="tj francis" userId="2d8c8a86f1a8b96c" providerId="LiveId" clId="{A2785828-825A-414B-B342-B6BB36653AC9}" dt="2020-10-22T12:58:33.092" v="2993" actId="478"/>
          <ac:spMkLst>
            <pc:docMk/>
            <pc:sldMk cId="2703384482" sldId="264"/>
            <ac:spMk id="7" creationId="{D9466A60-27EB-467E-B75A-3F3CFEB8D4D3}"/>
          </ac:spMkLst>
        </pc:spChg>
        <pc:spChg chg="add del">
          <ac:chgData name="tj francis" userId="2d8c8a86f1a8b96c" providerId="LiveId" clId="{A2785828-825A-414B-B342-B6BB36653AC9}" dt="2020-11-02T10:06:14.112" v="8908"/>
          <ac:spMkLst>
            <pc:docMk/>
            <pc:sldMk cId="2703384482" sldId="264"/>
            <ac:spMk id="9" creationId="{5E39A796-BE83-48B1-B33F-35C4A32AAB57}"/>
          </ac:spMkLst>
        </pc:spChg>
        <pc:spChg chg="add del">
          <ac:chgData name="tj francis" userId="2d8c8a86f1a8b96c" providerId="LiveId" clId="{A2785828-825A-414B-B342-B6BB36653AC9}" dt="2020-11-02T10:06:14.112" v="8908"/>
          <ac:spMkLst>
            <pc:docMk/>
            <pc:sldMk cId="2703384482" sldId="264"/>
            <ac:spMk id="11" creationId="{72F84B47-E267-4194-8194-831DB7B5547F}"/>
          </ac:spMkLst>
        </pc:spChg>
        <pc:picChg chg="add mod">
          <ac:chgData name="tj francis" userId="2d8c8a86f1a8b96c" providerId="LiveId" clId="{A2785828-825A-414B-B342-B6BB36653AC9}" dt="2020-11-07T14:11:41.295" v="14802" actId="1076"/>
          <ac:picMkLst>
            <pc:docMk/>
            <pc:sldMk cId="2703384482" sldId="264"/>
            <ac:picMk id="4" creationId="{59705BD6-EF92-4BE1-A768-B2E79A730C8F}"/>
          </ac:picMkLst>
        </pc:picChg>
        <pc:picChg chg="del mod">
          <ac:chgData name="tj francis" userId="2d8c8a86f1a8b96c" providerId="LiveId" clId="{A2785828-825A-414B-B342-B6BB36653AC9}" dt="2020-10-22T12:58:46.009" v="2996" actId="478"/>
          <ac:picMkLst>
            <pc:docMk/>
            <pc:sldMk cId="2703384482" sldId="264"/>
            <ac:picMk id="5" creationId="{FB1A0510-1316-4318-A136-1354BF1079C2}"/>
          </ac:picMkLst>
        </pc:picChg>
      </pc:sldChg>
      <pc:sldChg chg="addSp delSp modSp new del mod modTransition setBg delDesignElem">
        <pc:chgData name="tj francis" userId="2d8c8a86f1a8b96c" providerId="LiveId" clId="{A2785828-825A-414B-B342-B6BB36653AC9}" dt="2020-11-07T14:10:44.227" v="14797" actId="47"/>
        <pc:sldMkLst>
          <pc:docMk/>
          <pc:sldMk cId="2227688635" sldId="265"/>
        </pc:sldMkLst>
        <pc:spChg chg="del">
          <ac:chgData name="tj francis" userId="2d8c8a86f1a8b96c" providerId="LiveId" clId="{A2785828-825A-414B-B342-B6BB36653AC9}" dt="2020-10-22T12:59:48.254" v="2998" actId="478"/>
          <ac:spMkLst>
            <pc:docMk/>
            <pc:sldMk cId="2227688635" sldId="265"/>
            <ac:spMk id="2" creationId="{16847FE1-97FB-4C29-B2D9-9A6E020E2AF3}"/>
          </ac:spMkLst>
        </pc:spChg>
        <pc:spChg chg="add del mod ord">
          <ac:chgData name="tj francis" userId="2d8c8a86f1a8b96c" providerId="LiveId" clId="{A2785828-825A-414B-B342-B6BB36653AC9}" dt="2020-11-07T14:10:34.510" v="14796" actId="478"/>
          <ac:spMkLst>
            <pc:docMk/>
            <pc:sldMk cId="2227688635" sldId="265"/>
            <ac:spMk id="3" creationId="{935DE6A2-C99C-4150-BCA8-F261D69D0799}"/>
          </ac:spMkLst>
        </pc:spChg>
        <pc:spChg chg="add mod">
          <ac:chgData name="tj francis" userId="2d8c8a86f1a8b96c" providerId="LiveId" clId="{A2785828-825A-414B-B342-B6BB36653AC9}" dt="2020-11-07T14:10:34.510" v="14796" actId="478"/>
          <ac:spMkLst>
            <pc:docMk/>
            <pc:sldMk cId="2227688635" sldId="265"/>
            <ac:spMk id="4" creationId="{7B1280D1-4A24-49C7-AD69-72001226F28D}"/>
          </ac:spMkLst>
        </pc:spChg>
        <pc:spChg chg="add del mod">
          <ac:chgData name="tj francis" userId="2d8c8a86f1a8b96c" providerId="LiveId" clId="{A2785828-825A-414B-B342-B6BB36653AC9}" dt="2020-11-04T15:29:17.840" v="9906" actId="767"/>
          <ac:spMkLst>
            <pc:docMk/>
            <pc:sldMk cId="2227688635" sldId="265"/>
            <ac:spMk id="6" creationId="{835EA6F1-B7F0-4ECD-9408-B64F1DF06B39}"/>
          </ac:spMkLst>
        </pc:spChg>
        <pc:spChg chg="add del">
          <ac:chgData name="tj francis" userId="2d8c8a86f1a8b96c" providerId="LiveId" clId="{A2785828-825A-414B-B342-B6BB36653AC9}" dt="2020-11-02T10:06:14.112" v="8908"/>
          <ac:spMkLst>
            <pc:docMk/>
            <pc:sldMk cId="2227688635" sldId="265"/>
            <ac:spMk id="9" creationId="{5E39A796-BE83-48B1-B33F-35C4A32AAB57}"/>
          </ac:spMkLst>
        </pc:spChg>
        <pc:spChg chg="add del">
          <ac:chgData name="tj francis" userId="2d8c8a86f1a8b96c" providerId="LiveId" clId="{A2785828-825A-414B-B342-B6BB36653AC9}" dt="2020-10-22T13:00:12.496" v="3001" actId="26606"/>
          <ac:spMkLst>
            <pc:docMk/>
            <pc:sldMk cId="2227688635" sldId="265"/>
            <ac:spMk id="10" creationId="{1C091803-41C2-48E0-9228-5148460C7479}"/>
          </ac:spMkLst>
        </pc:spChg>
        <pc:spChg chg="add del">
          <ac:chgData name="tj francis" userId="2d8c8a86f1a8b96c" providerId="LiveId" clId="{A2785828-825A-414B-B342-B6BB36653AC9}" dt="2020-11-02T10:06:14.112" v="8908"/>
          <ac:spMkLst>
            <pc:docMk/>
            <pc:sldMk cId="2227688635" sldId="265"/>
            <ac:spMk id="11" creationId="{72F84B47-E267-4194-8194-831DB7B5547F}"/>
          </ac:spMkLst>
        </pc:spChg>
        <pc:spChg chg="add del">
          <ac:chgData name="tj francis" userId="2d8c8a86f1a8b96c" providerId="LiveId" clId="{A2785828-825A-414B-B342-B6BB36653AC9}" dt="2020-10-22T13:00:12.496" v="3001" actId="26606"/>
          <ac:spMkLst>
            <pc:docMk/>
            <pc:sldMk cId="2227688635" sldId="265"/>
            <ac:spMk id="12" creationId="{B775CD93-9DF2-48CB-9F57-1BCA9A46C7FA}"/>
          </ac:spMkLst>
        </pc:spChg>
        <pc:spChg chg="add del">
          <ac:chgData name="tj francis" userId="2d8c8a86f1a8b96c" providerId="LiveId" clId="{A2785828-825A-414B-B342-B6BB36653AC9}" dt="2020-11-04T15:29:18.936" v="9911" actId="26606"/>
          <ac:spMkLst>
            <pc:docMk/>
            <pc:sldMk cId="2227688635" sldId="265"/>
            <ac:spMk id="13" creationId="{00F178E2-AACB-4EFE-A67A-5327512E4004}"/>
          </ac:spMkLst>
        </pc:spChg>
        <pc:spChg chg="add del">
          <ac:chgData name="tj francis" userId="2d8c8a86f1a8b96c" providerId="LiveId" clId="{A2785828-825A-414B-B342-B6BB36653AC9}" dt="2020-10-22T13:00:12.496" v="3001" actId="26606"/>
          <ac:spMkLst>
            <pc:docMk/>
            <pc:sldMk cId="2227688635" sldId="265"/>
            <ac:spMk id="14" creationId="{6166C6D1-23AC-49C4-BA07-238E4E9F8CEB}"/>
          </ac:spMkLst>
        </pc:spChg>
        <pc:spChg chg="add del">
          <ac:chgData name="tj francis" userId="2d8c8a86f1a8b96c" providerId="LiveId" clId="{A2785828-825A-414B-B342-B6BB36653AC9}" dt="2020-11-04T15:29:18.936" v="9911" actId="26606"/>
          <ac:spMkLst>
            <pc:docMk/>
            <pc:sldMk cId="2227688635" sldId="265"/>
            <ac:spMk id="16" creationId="{EE282A56-24D8-489E-AC37-6EA78E071FB9}"/>
          </ac:spMkLst>
        </pc:spChg>
        <pc:picChg chg="add del mod modCrop">
          <ac:chgData name="tj francis" userId="2d8c8a86f1a8b96c" providerId="LiveId" clId="{A2785828-825A-414B-B342-B6BB36653AC9}" dt="2020-11-04T15:29:24.834" v="9916" actId="478"/>
          <ac:picMkLst>
            <pc:docMk/>
            <pc:sldMk cId="2227688635" sldId="265"/>
            <ac:picMk id="2" creationId="{C976DBBA-109D-4735-9479-735ABCC3D6C1}"/>
          </ac:picMkLst>
        </pc:picChg>
        <pc:picChg chg="add del mod">
          <ac:chgData name="tj francis" userId="2d8c8a86f1a8b96c" providerId="LiveId" clId="{A2785828-825A-414B-B342-B6BB36653AC9}" dt="2020-11-04T15:29:19.138" v="9912" actId="22"/>
          <ac:picMkLst>
            <pc:docMk/>
            <pc:sldMk cId="2227688635" sldId="265"/>
            <ac:picMk id="4" creationId="{B3547DEB-2B83-4051-9620-8A43AF86F8CC}"/>
          </ac:picMkLst>
        </pc:picChg>
        <pc:picChg chg="add del mod">
          <ac:chgData name="tj francis" userId="2d8c8a86f1a8b96c" providerId="LiveId" clId="{A2785828-825A-414B-B342-B6BB36653AC9}" dt="2020-10-22T13:00:17.422" v="3009" actId="478"/>
          <ac:picMkLst>
            <pc:docMk/>
            <pc:sldMk cId="2227688635" sldId="265"/>
            <ac:picMk id="5" creationId="{EC3693BC-C58E-40A8-838B-E53599FE3BD6}"/>
          </ac:picMkLst>
        </pc:picChg>
        <pc:picChg chg="add mod ord">
          <ac:chgData name="tj francis" userId="2d8c8a86f1a8b96c" providerId="LiveId" clId="{A2785828-825A-414B-B342-B6BB36653AC9}" dt="2020-11-04T15:29:18.936" v="9911" actId="26606"/>
          <ac:picMkLst>
            <pc:docMk/>
            <pc:sldMk cId="2227688635" sldId="265"/>
            <ac:picMk id="7" creationId="{B6F8159D-C6E0-486C-8A0C-335926F49D04}"/>
          </ac:picMkLst>
        </pc:picChg>
        <pc:picChg chg="add del">
          <ac:chgData name="tj francis" userId="2d8c8a86f1a8b96c" providerId="LiveId" clId="{A2785828-825A-414B-B342-B6BB36653AC9}" dt="2020-11-04T15:29:18.936" v="9911" actId="26606"/>
          <ac:picMkLst>
            <pc:docMk/>
            <pc:sldMk cId="2227688635" sldId="265"/>
            <ac:picMk id="18" creationId="{A21A879E-4440-4322-879E-91929B1414B3}"/>
          </ac:picMkLst>
        </pc:picChg>
        <pc:cxnChg chg="add del">
          <ac:chgData name="tj francis" userId="2d8c8a86f1a8b96c" providerId="LiveId" clId="{A2785828-825A-414B-B342-B6BB36653AC9}" dt="2020-11-04T15:29:18.936" v="9911" actId="26606"/>
          <ac:cxnSpMkLst>
            <pc:docMk/>
            <pc:sldMk cId="2227688635" sldId="265"/>
            <ac:cxnSpMk id="15" creationId="{F8F31E2E-F25D-43B0-9B21-1DE46FC6DC70}"/>
          </ac:cxnSpMkLst>
        </pc:cxnChg>
        <pc:cxnChg chg="add del">
          <ac:chgData name="tj francis" userId="2d8c8a86f1a8b96c" providerId="LiveId" clId="{A2785828-825A-414B-B342-B6BB36653AC9}" dt="2020-11-04T15:29:18.936" v="9911" actId="26606"/>
          <ac:cxnSpMkLst>
            <pc:docMk/>
            <pc:sldMk cId="2227688635" sldId="265"/>
            <ac:cxnSpMk id="20" creationId="{02B8CEF1-AE40-447A-B7A4-2024DDCDFD37}"/>
          </ac:cxnSpMkLst>
        </pc:cxnChg>
      </pc:sldChg>
      <pc:sldChg chg="addSp delSp modSp new mod modTransition setBg">
        <pc:chgData name="tj francis" userId="2d8c8a86f1a8b96c" providerId="LiveId" clId="{A2785828-825A-414B-B342-B6BB36653AC9}" dt="2020-11-07T12:35:09.242" v="12345" actId="1076"/>
        <pc:sldMkLst>
          <pc:docMk/>
          <pc:sldMk cId="750686659" sldId="266"/>
        </pc:sldMkLst>
        <pc:spChg chg="mod">
          <ac:chgData name="tj francis" userId="2d8c8a86f1a8b96c" providerId="LiveId" clId="{A2785828-825A-414B-B342-B6BB36653AC9}" dt="2020-11-07T12:35:01.126" v="12343" actId="1076"/>
          <ac:spMkLst>
            <pc:docMk/>
            <pc:sldMk cId="750686659" sldId="266"/>
            <ac:spMk id="2" creationId="{7CE98B99-FA79-43F3-A88C-65DDEC14C2BF}"/>
          </ac:spMkLst>
        </pc:spChg>
        <pc:spChg chg="del mod">
          <ac:chgData name="tj francis" userId="2d8c8a86f1a8b96c" providerId="LiveId" clId="{A2785828-825A-414B-B342-B6BB36653AC9}" dt="2020-11-07T12:33:50.803" v="12331" actId="478"/>
          <ac:spMkLst>
            <pc:docMk/>
            <pc:sldMk cId="750686659" sldId="266"/>
            <ac:spMk id="3" creationId="{FA9F3A17-D1D3-4383-BA89-93F7AE23DBAE}"/>
          </ac:spMkLst>
        </pc:spChg>
        <pc:spChg chg="add del">
          <ac:chgData name="tj francis" userId="2d8c8a86f1a8b96c" providerId="LiveId" clId="{A2785828-825A-414B-B342-B6BB36653AC9}" dt="2020-11-07T12:28:11.568" v="12298" actId="478"/>
          <ac:spMkLst>
            <pc:docMk/>
            <pc:sldMk cId="750686659" sldId="266"/>
            <ac:spMk id="5" creationId="{3AE56E5E-1E0F-4C68-A052-86E5442F3F51}"/>
          </ac:spMkLst>
        </pc:spChg>
        <pc:spChg chg="add del mod">
          <ac:chgData name="tj francis" userId="2d8c8a86f1a8b96c" providerId="LiveId" clId="{A2785828-825A-414B-B342-B6BB36653AC9}" dt="2020-11-07T12:33:52.058" v="12332"/>
          <ac:spMkLst>
            <pc:docMk/>
            <pc:sldMk cId="750686659" sldId="266"/>
            <ac:spMk id="7" creationId="{801EDC38-D8C6-465C-8AF0-E76CC88F8C3D}"/>
          </ac:spMkLst>
        </pc:spChg>
        <pc:spChg chg="add mod">
          <ac:chgData name="tj francis" userId="2d8c8a86f1a8b96c" providerId="LiveId" clId="{A2785828-825A-414B-B342-B6BB36653AC9}" dt="2020-11-07T12:34:03.917" v="12333" actId="1076"/>
          <ac:spMkLst>
            <pc:docMk/>
            <pc:sldMk cId="750686659" sldId="266"/>
            <ac:spMk id="9" creationId="{F456B27B-7BED-4508-BB23-C3D62F13287E}"/>
          </ac:spMkLst>
        </pc:spChg>
        <pc:graphicFrameChg chg="add mod">
          <ac:chgData name="tj francis" userId="2d8c8a86f1a8b96c" providerId="LiveId" clId="{A2785828-825A-414B-B342-B6BB36653AC9}" dt="2020-11-07T12:34:21.303" v="12336" actId="1076"/>
          <ac:graphicFrameMkLst>
            <pc:docMk/>
            <pc:sldMk cId="750686659" sldId="266"/>
            <ac:graphicFrameMk id="8" creationId="{95199905-BEFC-4A19-88BA-0AF2CC829199}"/>
          </ac:graphicFrameMkLst>
        </pc:graphicFrameChg>
        <pc:picChg chg="add mod">
          <ac:chgData name="tj francis" userId="2d8c8a86f1a8b96c" providerId="LiveId" clId="{A2785828-825A-414B-B342-B6BB36653AC9}" dt="2020-11-07T12:35:09.242" v="12345" actId="1076"/>
          <ac:picMkLst>
            <pc:docMk/>
            <pc:sldMk cId="750686659" sldId="266"/>
            <ac:picMk id="1026" creationId="{36E73092-8066-4AD7-9DD8-AB3C5AA3180B}"/>
          </ac:picMkLst>
        </pc:picChg>
      </pc:sldChg>
      <pc:sldChg chg="new del">
        <pc:chgData name="tj francis" userId="2d8c8a86f1a8b96c" providerId="LiveId" clId="{A2785828-825A-414B-B342-B6BB36653AC9}" dt="2020-10-28T13:29:13.983" v="3291" actId="47"/>
        <pc:sldMkLst>
          <pc:docMk/>
          <pc:sldMk cId="1182854019" sldId="266"/>
        </pc:sldMkLst>
      </pc:sldChg>
      <pc:sldChg chg="addSp delSp modSp new del mod setBg setClrOvrMap">
        <pc:chgData name="tj francis" userId="2d8c8a86f1a8b96c" providerId="LiveId" clId="{A2785828-825A-414B-B342-B6BB36653AC9}" dt="2020-10-29T10:06:11.704" v="3413" actId="2696"/>
        <pc:sldMkLst>
          <pc:docMk/>
          <pc:sldMk cId="2097541552" sldId="266"/>
        </pc:sldMkLst>
        <pc:spChg chg="del mod">
          <ac:chgData name="tj francis" userId="2d8c8a86f1a8b96c" providerId="LiveId" clId="{A2785828-825A-414B-B342-B6BB36653AC9}" dt="2020-10-28T19:40:50.952" v="3390" actId="26606"/>
          <ac:spMkLst>
            <pc:docMk/>
            <pc:sldMk cId="2097541552" sldId="266"/>
            <ac:spMk id="2" creationId="{56AF7253-F6A1-47DD-8494-D66046269CCF}"/>
          </ac:spMkLst>
        </pc:spChg>
        <pc:spChg chg="del">
          <ac:chgData name="tj francis" userId="2d8c8a86f1a8b96c" providerId="LiveId" clId="{A2785828-825A-414B-B342-B6BB36653AC9}" dt="2020-10-28T19:40:45.868" v="3388"/>
          <ac:spMkLst>
            <pc:docMk/>
            <pc:sldMk cId="2097541552" sldId="266"/>
            <ac:spMk id="3" creationId="{77295257-46F2-4012-BA22-2C1780F65CBC}"/>
          </ac:spMkLst>
        </pc:spChg>
        <pc:spChg chg="add mod">
          <ac:chgData name="tj francis" userId="2d8c8a86f1a8b96c" providerId="LiveId" clId="{A2785828-825A-414B-B342-B6BB36653AC9}" dt="2020-10-28T19:47:30.414" v="3410" actId="478"/>
          <ac:spMkLst>
            <pc:docMk/>
            <pc:sldMk cId="2097541552" sldId="266"/>
            <ac:spMk id="7" creationId="{0F880A82-8976-4E23-BBB1-0B5C4925589D}"/>
          </ac:spMkLst>
        </pc:spChg>
        <pc:picChg chg="add del mod modCrop">
          <ac:chgData name="tj francis" userId="2d8c8a86f1a8b96c" providerId="LiveId" clId="{A2785828-825A-414B-B342-B6BB36653AC9}" dt="2020-10-28T19:47:30.414" v="3410" actId="478"/>
          <ac:picMkLst>
            <pc:docMk/>
            <pc:sldMk cId="2097541552" sldId="266"/>
            <ac:picMk id="4" creationId="{4E61B3CC-80CD-4795-B56B-A770AFC4D543}"/>
          </ac:picMkLst>
        </pc:picChg>
        <pc:picChg chg="add del mod modCrop">
          <ac:chgData name="tj francis" userId="2d8c8a86f1a8b96c" providerId="LiveId" clId="{A2785828-825A-414B-B342-B6BB36653AC9}" dt="2020-10-28T19:47:29.353" v="3409" actId="478"/>
          <ac:picMkLst>
            <pc:docMk/>
            <pc:sldMk cId="2097541552" sldId="266"/>
            <ac:picMk id="5" creationId="{F6305140-3590-437C-8E75-BEB16DC5753F}"/>
          </ac:picMkLst>
        </pc:picChg>
      </pc:sldChg>
      <pc:sldChg chg="modSp new del mod modTransition">
        <pc:chgData name="tj francis" userId="2d8c8a86f1a8b96c" providerId="LiveId" clId="{A2785828-825A-414B-B342-B6BB36653AC9}" dt="2020-11-07T14:00:26.969" v="14380" actId="47"/>
        <pc:sldMkLst>
          <pc:docMk/>
          <pc:sldMk cId="1063616747" sldId="267"/>
        </pc:sldMkLst>
        <pc:spChg chg="mod">
          <ac:chgData name="tj francis" userId="2d8c8a86f1a8b96c" providerId="LiveId" clId="{A2785828-825A-414B-B342-B6BB36653AC9}" dt="2020-11-07T12:25:24.638" v="12269" actId="20577"/>
          <ac:spMkLst>
            <pc:docMk/>
            <pc:sldMk cId="1063616747" sldId="267"/>
            <ac:spMk id="2" creationId="{978FD213-80F4-4D57-AF0B-8A96D7840D22}"/>
          </ac:spMkLst>
        </pc:spChg>
        <pc:spChg chg="mod">
          <ac:chgData name="tj francis" userId="2d8c8a86f1a8b96c" providerId="LiveId" clId="{A2785828-825A-414B-B342-B6BB36653AC9}" dt="2020-11-02T10:06:14.112" v="8908"/>
          <ac:spMkLst>
            <pc:docMk/>
            <pc:sldMk cId="1063616747" sldId="267"/>
            <ac:spMk id="3" creationId="{CD9922F0-ACD1-451A-AF99-C67DCECFE466}"/>
          </ac:spMkLst>
        </pc:spChg>
      </pc:sldChg>
      <pc:sldChg chg="modSp new del mod modTransition">
        <pc:chgData name="tj francis" userId="2d8c8a86f1a8b96c" providerId="LiveId" clId="{A2785828-825A-414B-B342-B6BB36653AC9}" dt="2020-11-07T14:00:24.459" v="14379" actId="47"/>
        <pc:sldMkLst>
          <pc:docMk/>
          <pc:sldMk cId="3716556120" sldId="268"/>
        </pc:sldMkLst>
        <pc:spChg chg="mod">
          <ac:chgData name="tj francis" userId="2d8c8a86f1a8b96c" providerId="LiveId" clId="{A2785828-825A-414B-B342-B6BB36653AC9}" dt="2020-11-02T10:06:14.112" v="8908"/>
          <ac:spMkLst>
            <pc:docMk/>
            <pc:sldMk cId="3716556120" sldId="268"/>
            <ac:spMk id="2" creationId="{D2A3E33A-5C6A-4B03-A68C-5F68655382FF}"/>
          </ac:spMkLst>
        </pc:spChg>
        <pc:spChg chg="mod">
          <ac:chgData name="tj francis" userId="2d8c8a86f1a8b96c" providerId="LiveId" clId="{A2785828-825A-414B-B342-B6BB36653AC9}" dt="2020-11-02T10:06:14.112" v="8908"/>
          <ac:spMkLst>
            <pc:docMk/>
            <pc:sldMk cId="3716556120" sldId="268"/>
            <ac:spMk id="3" creationId="{25205974-07C7-4968-819C-3801E6F4C99E}"/>
          </ac:spMkLst>
        </pc:spChg>
      </pc:sldChg>
      <pc:sldChg chg="modSp new mod modTransition">
        <pc:chgData name="tj francis" userId="2d8c8a86f1a8b96c" providerId="LiveId" clId="{A2785828-825A-414B-B342-B6BB36653AC9}" dt="2020-11-07T14:00:38.059" v="14384" actId="20577"/>
        <pc:sldMkLst>
          <pc:docMk/>
          <pc:sldMk cId="919403116" sldId="269"/>
        </pc:sldMkLst>
        <pc:spChg chg="mod">
          <ac:chgData name="tj francis" userId="2d8c8a86f1a8b96c" providerId="LiveId" clId="{A2785828-825A-414B-B342-B6BB36653AC9}" dt="2020-11-07T14:00:31.576" v="14381" actId="20577"/>
          <ac:spMkLst>
            <pc:docMk/>
            <pc:sldMk cId="919403116" sldId="269"/>
            <ac:spMk id="2" creationId="{E93121C1-D3A7-4C98-9B9F-E857CF6A0D1B}"/>
          </ac:spMkLst>
        </pc:spChg>
        <pc:spChg chg="mod">
          <ac:chgData name="tj francis" userId="2d8c8a86f1a8b96c" providerId="LiveId" clId="{A2785828-825A-414B-B342-B6BB36653AC9}" dt="2020-11-07T14:00:38.059" v="14384" actId="20577"/>
          <ac:spMkLst>
            <pc:docMk/>
            <pc:sldMk cId="919403116" sldId="269"/>
            <ac:spMk id="3" creationId="{D7C99209-AF19-404B-BD9A-976AF9B468E2}"/>
          </ac:spMkLst>
        </pc:spChg>
      </pc:sldChg>
      <pc:sldChg chg="addSp delSp modSp new mod modTransition setBg">
        <pc:chgData name="tj francis" userId="2d8c8a86f1a8b96c" providerId="LiveId" clId="{A2785828-825A-414B-B342-B6BB36653AC9}" dt="2020-11-07T11:51:49.949" v="11751" actId="27614"/>
        <pc:sldMkLst>
          <pc:docMk/>
          <pc:sldMk cId="3394109164" sldId="270"/>
        </pc:sldMkLst>
        <pc:spChg chg="mod">
          <ac:chgData name="tj francis" userId="2d8c8a86f1a8b96c" providerId="LiveId" clId="{A2785828-825A-414B-B342-B6BB36653AC9}" dt="2020-11-07T11:51:46.929" v="11750" actId="26606"/>
          <ac:spMkLst>
            <pc:docMk/>
            <pc:sldMk cId="3394109164" sldId="270"/>
            <ac:spMk id="2" creationId="{3690C928-A017-4BE4-BECD-7E7775D524A9}"/>
          </ac:spMkLst>
        </pc:spChg>
        <pc:spChg chg="mod">
          <ac:chgData name="tj francis" userId="2d8c8a86f1a8b96c" providerId="LiveId" clId="{A2785828-825A-414B-B342-B6BB36653AC9}" dt="2020-11-07T11:51:46.929" v="11750" actId="26606"/>
          <ac:spMkLst>
            <pc:docMk/>
            <pc:sldMk cId="3394109164" sldId="270"/>
            <ac:spMk id="3" creationId="{C9B44420-E7DB-4DE5-A107-622FD8847C4F}"/>
          </ac:spMkLst>
        </pc:spChg>
        <pc:spChg chg="add del">
          <ac:chgData name="tj francis" userId="2d8c8a86f1a8b96c" providerId="LiveId" clId="{A2785828-825A-414B-B342-B6BB36653AC9}" dt="2020-11-07T11:51:46.919" v="11749" actId="26606"/>
          <ac:spMkLst>
            <pc:docMk/>
            <pc:sldMk cId="3394109164" sldId="270"/>
            <ac:spMk id="11" creationId="{88011AB3-F298-489B-9CDC-E4D0C6BF7861}"/>
          </ac:spMkLst>
        </pc:spChg>
        <pc:spChg chg="add del">
          <ac:chgData name="tj francis" userId="2d8c8a86f1a8b96c" providerId="LiveId" clId="{A2785828-825A-414B-B342-B6BB36653AC9}" dt="2020-11-07T11:51:46.919" v="11749" actId="26606"/>
          <ac:spMkLst>
            <pc:docMk/>
            <pc:sldMk cId="3394109164" sldId="270"/>
            <ac:spMk id="15" creationId="{97ECE6F9-C5A2-4F4F-960C-6971D06126ED}"/>
          </ac:spMkLst>
        </pc:spChg>
        <pc:spChg chg="add del">
          <ac:chgData name="tj francis" userId="2d8c8a86f1a8b96c" providerId="LiveId" clId="{A2785828-825A-414B-B342-B6BB36653AC9}" dt="2020-11-07T11:51:46.919" v="11749" actId="26606"/>
          <ac:spMkLst>
            <pc:docMk/>
            <pc:sldMk cId="3394109164" sldId="270"/>
            <ac:spMk id="21" creationId="{0105ED54-B9E7-4A77-A906-6931E7BC18F5}"/>
          </ac:spMkLst>
        </pc:spChg>
        <pc:grpChg chg="add del">
          <ac:chgData name="tj francis" userId="2d8c8a86f1a8b96c" providerId="LiveId" clId="{A2785828-825A-414B-B342-B6BB36653AC9}" dt="2020-11-07T11:51:46.919" v="11749" actId="26606"/>
          <ac:grpSpMkLst>
            <pc:docMk/>
            <pc:sldMk cId="3394109164" sldId="270"/>
            <ac:grpSpMk id="17" creationId="{2816CFF4-7965-45A1-8E21-056F9AE41A72}"/>
          </ac:grpSpMkLst>
        </pc:grpChg>
        <pc:picChg chg="add mod">
          <ac:chgData name="tj francis" userId="2d8c8a86f1a8b96c" providerId="LiveId" clId="{A2785828-825A-414B-B342-B6BB36653AC9}" dt="2020-11-07T11:51:49.949" v="11751" actId="27614"/>
          <ac:picMkLst>
            <pc:docMk/>
            <pc:sldMk cId="3394109164" sldId="270"/>
            <ac:picMk id="4" creationId="{6BCA5307-2F34-4926-9BB2-02DC626218F5}"/>
          </ac:picMkLst>
        </pc:picChg>
        <pc:picChg chg="add mod ord">
          <ac:chgData name="tj francis" userId="2d8c8a86f1a8b96c" providerId="LiveId" clId="{A2785828-825A-414B-B342-B6BB36653AC9}" dt="2020-11-07T11:51:46.929" v="11750" actId="26606"/>
          <ac:picMkLst>
            <pc:docMk/>
            <pc:sldMk cId="3394109164" sldId="270"/>
            <ac:picMk id="5" creationId="{73BF2339-2174-4B29-A0E1-35DC2B241E5D}"/>
          </ac:picMkLst>
        </pc:picChg>
        <pc:picChg chg="add mod">
          <ac:chgData name="tj francis" userId="2d8c8a86f1a8b96c" providerId="LiveId" clId="{A2785828-825A-414B-B342-B6BB36653AC9}" dt="2020-11-07T11:51:46.929" v="11750" actId="26606"/>
          <ac:picMkLst>
            <pc:docMk/>
            <pc:sldMk cId="3394109164" sldId="270"/>
            <ac:picMk id="6" creationId="{2035D6EC-AF05-4F8D-82A1-B08208E9B527}"/>
          </ac:picMkLst>
        </pc:picChg>
        <pc:picChg chg="add del">
          <ac:chgData name="tj francis" userId="2d8c8a86f1a8b96c" providerId="LiveId" clId="{A2785828-825A-414B-B342-B6BB36653AC9}" dt="2020-11-07T11:51:46.919" v="11749" actId="26606"/>
          <ac:picMkLst>
            <pc:docMk/>
            <pc:sldMk cId="3394109164" sldId="270"/>
            <ac:picMk id="23" creationId="{84ACBFAF-EDCF-4F5A-9E73-1D74270EF509}"/>
          </ac:picMkLst>
        </pc:picChg>
        <pc:cxnChg chg="add del">
          <ac:chgData name="tj francis" userId="2d8c8a86f1a8b96c" providerId="LiveId" clId="{A2785828-825A-414B-B342-B6BB36653AC9}" dt="2020-11-07T11:51:46.919" v="11749" actId="26606"/>
          <ac:cxnSpMkLst>
            <pc:docMk/>
            <pc:sldMk cId="3394109164" sldId="270"/>
            <ac:cxnSpMk id="13" creationId="{BB644495-DD06-45AD-AA80-247F03A33D1D}"/>
          </ac:cxnSpMkLst>
        </pc:cxnChg>
        <pc:cxnChg chg="add del">
          <ac:chgData name="tj francis" userId="2d8c8a86f1a8b96c" providerId="LiveId" clId="{A2785828-825A-414B-B342-B6BB36653AC9}" dt="2020-11-07T11:51:46.919" v="11749" actId="26606"/>
          <ac:cxnSpMkLst>
            <pc:docMk/>
            <pc:sldMk cId="3394109164" sldId="270"/>
            <ac:cxnSpMk id="25" creationId="{BA5E64BC-15F3-4902-B20F-A77B48A00685}"/>
          </ac:cxnSpMkLst>
        </pc:cxnChg>
      </pc:sldChg>
      <pc:sldChg chg="modSp new mod modTransition">
        <pc:chgData name="tj francis" userId="2d8c8a86f1a8b96c" providerId="LiveId" clId="{A2785828-825A-414B-B342-B6BB36653AC9}" dt="2020-11-08T10:23:45.832" v="17028" actId="20577"/>
        <pc:sldMkLst>
          <pc:docMk/>
          <pc:sldMk cId="499948267" sldId="271"/>
        </pc:sldMkLst>
        <pc:spChg chg="mod">
          <ac:chgData name="tj francis" userId="2d8c8a86f1a8b96c" providerId="LiveId" clId="{A2785828-825A-414B-B342-B6BB36653AC9}" dt="2020-11-06T16:46:36.505" v="11374" actId="20577"/>
          <ac:spMkLst>
            <pc:docMk/>
            <pc:sldMk cId="499948267" sldId="271"/>
            <ac:spMk id="2" creationId="{843B1A14-3867-41EB-9E42-8B2FD0D17CD6}"/>
          </ac:spMkLst>
        </pc:spChg>
        <pc:spChg chg="mod">
          <ac:chgData name="tj francis" userId="2d8c8a86f1a8b96c" providerId="LiveId" clId="{A2785828-825A-414B-B342-B6BB36653AC9}" dt="2020-11-08T10:23:45.832" v="17028" actId="20577"/>
          <ac:spMkLst>
            <pc:docMk/>
            <pc:sldMk cId="499948267" sldId="271"/>
            <ac:spMk id="3" creationId="{F8A529F0-5C0A-4C43-8667-E45B65D79879}"/>
          </ac:spMkLst>
        </pc:spChg>
      </pc:sldChg>
      <pc:sldChg chg="modSp new mod modTransition">
        <pc:chgData name="tj francis" userId="2d8c8a86f1a8b96c" providerId="LiveId" clId="{A2785828-825A-414B-B342-B6BB36653AC9}" dt="2020-11-07T18:04:38.628" v="16622" actId="20577"/>
        <pc:sldMkLst>
          <pc:docMk/>
          <pc:sldMk cId="3606858209" sldId="272"/>
        </pc:sldMkLst>
        <pc:spChg chg="mod">
          <ac:chgData name="tj francis" userId="2d8c8a86f1a8b96c" providerId="LiveId" clId="{A2785828-825A-414B-B342-B6BB36653AC9}" dt="2020-11-07T12:46:19.987" v="12725" actId="20577"/>
          <ac:spMkLst>
            <pc:docMk/>
            <pc:sldMk cId="3606858209" sldId="272"/>
            <ac:spMk id="2" creationId="{BECFF946-5864-4A65-BC99-D09AF4873E43}"/>
          </ac:spMkLst>
        </pc:spChg>
        <pc:spChg chg="mod">
          <ac:chgData name="tj francis" userId="2d8c8a86f1a8b96c" providerId="LiveId" clId="{A2785828-825A-414B-B342-B6BB36653AC9}" dt="2020-11-07T18:04:38.628" v="16622" actId="20577"/>
          <ac:spMkLst>
            <pc:docMk/>
            <pc:sldMk cId="3606858209" sldId="272"/>
            <ac:spMk id="3" creationId="{228FB690-4A05-45BF-B5B2-E80C8A506E2D}"/>
          </ac:spMkLst>
        </pc:spChg>
      </pc:sldChg>
      <pc:sldChg chg="modSp new del mod modTransition">
        <pc:chgData name="tj francis" userId="2d8c8a86f1a8b96c" providerId="LiveId" clId="{A2785828-825A-414B-B342-B6BB36653AC9}" dt="2020-11-07T14:00:11.500" v="14378" actId="47"/>
        <pc:sldMkLst>
          <pc:docMk/>
          <pc:sldMk cId="2340762253" sldId="273"/>
        </pc:sldMkLst>
        <pc:spChg chg="mod">
          <ac:chgData name="tj francis" userId="2d8c8a86f1a8b96c" providerId="LiveId" clId="{A2785828-825A-414B-B342-B6BB36653AC9}" dt="2020-11-07T14:00:08.435" v="14377" actId="6549"/>
          <ac:spMkLst>
            <pc:docMk/>
            <pc:sldMk cId="2340762253" sldId="273"/>
            <ac:spMk id="2" creationId="{37FF9FFA-534F-46FA-A923-BA645358E450}"/>
          </ac:spMkLst>
        </pc:spChg>
        <pc:spChg chg="mod">
          <ac:chgData name="tj francis" userId="2d8c8a86f1a8b96c" providerId="LiveId" clId="{A2785828-825A-414B-B342-B6BB36653AC9}" dt="2020-11-02T10:06:14.112" v="8908"/>
          <ac:spMkLst>
            <pc:docMk/>
            <pc:sldMk cId="2340762253" sldId="273"/>
            <ac:spMk id="3" creationId="{3426EAD1-8D4D-4BDE-9F42-A65BE3B59AAF}"/>
          </ac:spMkLst>
        </pc:spChg>
      </pc:sldChg>
      <pc:sldChg chg="addSp delSp modSp new mod modTransition setBg">
        <pc:chgData name="tj francis" userId="2d8c8a86f1a8b96c" providerId="LiveId" clId="{A2785828-825A-414B-B342-B6BB36653AC9}" dt="2020-11-08T11:22:44.728" v="18010" actId="26606"/>
        <pc:sldMkLst>
          <pc:docMk/>
          <pc:sldMk cId="538472416" sldId="274"/>
        </pc:sldMkLst>
        <pc:spChg chg="mod">
          <ac:chgData name="tj francis" userId="2d8c8a86f1a8b96c" providerId="LiveId" clId="{A2785828-825A-414B-B342-B6BB36653AC9}" dt="2020-11-08T11:22:44.728" v="18010" actId="26606"/>
          <ac:spMkLst>
            <pc:docMk/>
            <pc:sldMk cId="538472416" sldId="274"/>
            <ac:spMk id="2" creationId="{42E6A4E5-E7A7-43FF-9D19-0FA4FB2FD893}"/>
          </ac:spMkLst>
        </pc:spChg>
        <pc:spChg chg="mod ord">
          <ac:chgData name="tj francis" userId="2d8c8a86f1a8b96c" providerId="LiveId" clId="{A2785828-825A-414B-B342-B6BB36653AC9}" dt="2020-11-08T11:22:44.728" v="18010" actId="26606"/>
          <ac:spMkLst>
            <pc:docMk/>
            <pc:sldMk cId="538472416" sldId="274"/>
            <ac:spMk id="3" creationId="{27E839DD-04EF-4596-9930-370E0BB0A2EA}"/>
          </ac:spMkLst>
        </pc:spChg>
        <pc:spChg chg="add del">
          <ac:chgData name="tj francis" userId="2d8c8a86f1a8b96c" providerId="LiveId" clId="{A2785828-825A-414B-B342-B6BB36653AC9}" dt="2020-11-08T11:22:44.695" v="18009" actId="26606"/>
          <ac:spMkLst>
            <pc:docMk/>
            <pc:sldMk cId="538472416" sldId="274"/>
            <ac:spMk id="71" creationId="{5BB14454-D00C-4958-BB39-F5F9F3ACD499}"/>
          </ac:spMkLst>
        </pc:spChg>
        <pc:spChg chg="add del">
          <ac:chgData name="tj francis" userId="2d8c8a86f1a8b96c" providerId="LiveId" clId="{A2785828-825A-414B-B342-B6BB36653AC9}" dt="2020-11-08T11:22:44.695" v="18009" actId="26606"/>
          <ac:spMkLst>
            <pc:docMk/>
            <pc:sldMk cId="538472416" sldId="274"/>
            <ac:spMk id="75" creationId="{A1084370-0E70-4003-9787-3490FCC20E13}"/>
          </ac:spMkLst>
        </pc:spChg>
        <pc:spChg chg="add">
          <ac:chgData name="tj francis" userId="2d8c8a86f1a8b96c" providerId="LiveId" clId="{A2785828-825A-414B-B342-B6BB36653AC9}" dt="2020-11-08T11:22:44.728" v="18010" actId="26606"/>
          <ac:spMkLst>
            <pc:docMk/>
            <pc:sldMk cId="538472416" sldId="274"/>
            <ac:spMk id="1028" creationId="{35C3D674-3D59-4E93-80CA-0C0A9095E816}"/>
          </ac:spMkLst>
        </pc:spChg>
        <pc:spChg chg="add">
          <ac:chgData name="tj francis" userId="2d8c8a86f1a8b96c" providerId="LiveId" clId="{A2785828-825A-414B-B342-B6BB36653AC9}" dt="2020-11-08T11:22:44.728" v="18010" actId="26606"/>
          <ac:spMkLst>
            <pc:docMk/>
            <pc:sldMk cId="538472416" sldId="274"/>
            <ac:spMk id="1030" creationId="{EF2A81E1-BCBE-426B-8C09-33274E69409D}"/>
          </ac:spMkLst>
        </pc:spChg>
        <pc:grpChg chg="add del">
          <ac:chgData name="tj francis" userId="2d8c8a86f1a8b96c" providerId="LiveId" clId="{A2785828-825A-414B-B342-B6BB36653AC9}" dt="2020-11-08T11:22:44.695" v="18009" actId="26606"/>
          <ac:grpSpMkLst>
            <pc:docMk/>
            <pc:sldMk cId="538472416" sldId="274"/>
            <ac:grpSpMk id="77" creationId="{2B7C66D2-22E8-4E8F-829B-050BFA7C86C5}"/>
          </ac:grpSpMkLst>
        </pc:grpChg>
        <pc:picChg chg="add del">
          <ac:chgData name="tj francis" userId="2d8c8a86f1a8b96c" providerId="LiveId" clId="{A2785828-825A-414B-B342-B6BB36653AC9}" dt="2020-11-08T11:22:44.695" v="18009" actId="26606"/>
          <ac:picMkLst>
            <pc:docMk/>
            <pc:sldMk cId="538472416" sldId="274"/>
            <ac:picMk id="81" creationId="{3635D2BC-4EDA-4A3E-83BF-035608099BD5}"/>
          </ac:picMkLst>
        </pc:picChg>
        <pc:picChg chg="add mod">
          <ac:chgData name="tj francis" userId="2d8c8a86f1a8b96c" providerId="LiveId" clId="{A2785828-825A-414B-B342-B6BB36653AC9}" dt="2020-11-08T11:22:44.728" v="18010" actId="26606"/>
          <ac:picMkLst>
            <pc:docMk/>
            <pc:sldMk cId="538472416" sldId="274"/>
            <ac:picMk id="1026" creationId="{5B2E7CC3-C3B9-47F8-BF5F-1E39D1665EBB}"/>
          </ac:picMkLst>
        </pc:picChg>
        <pc:picChg chg="add">
          <ac:chgData name="tj francis" userId="2d8c8a86f1a8b96c" providerId="LiveId" clId="{A2785828-825A-414B-B342-B6BB36653AC9}" dt="2020-11-08T11:22:44.728" v="18010" actId="26606"/>
          <ac:picMkLst>
            <pc:docMk/>
            <pc:sldMk cId="538472416" sldId="274"/>
            <ac:picMk id="1031" creationId="{39D1DDD4-5BB3-45BA-B9B3-06B62299AD79}"/>
          </ac:picMkLst>
        </pc:picChg>
        <pc:cxnChg chg="add del">
          <ac:chgData name="tj francis" userId="2d8c8a86f1a8b96c" providerId="LiveId" clId="{A2785828-825A-414B-B342-B6BB36653AC9}" dt="2020-11-08T11:22:44.695" v="18009" actId="26606"/>
          <ac:cxnSpMkLst>
            <pc:docMk/>
            <pc:sldMk cId="538472416" sldId="274"/>
            <ac:cxnSpMk id="73" creationId="{28A657A7-C4E5-425B-98FA-BB817FF7BFB0}"/>
          </ac:cxnSpMkLst>
        </pc:cxnChg>
        <pc:cxnChg chg="add del">
          <ac:chgData name="tj francis" userId="2d8c8a86f1a8b96c" providerId="LiveId" clId="{A2785828-825A-414B-B342-B6BB36653AC9}" dt="2020-11-08T11:22:44.695" v="18009" actId="26606"/>
          <ac:cxnSpMkLst>
            <pc:docMk/>
            <pc:sldMk cId="538472416" sldId="274"/>
            <ac:cxnSpMk id="83" creationId="{A3C86EB9-7FA9-42F7-B348-A7FD17436A94}"/>
          </ac:cxnSpMkLst>
        </pc:cxnChg>
        <pc:cxnChg chg="add">
          <ac:chgData name="tj francis" userId="2d8c8a86f1a8b96c" providerId="LiveId" clId="{A2785828-825A-414B-B342-B6BB36653AC9}" dt="2020-11-08T11:22:44.728" v="18010" actId="26606"/>
          <ac:cxnSpMkLst>
            <pc:docMk/>
            <pc:sldMk cId="538472416" sldId="274"/>
            <ac:cxnSpMk id="1029" creationId="{C884B8F8-FDC9-498B-9960-5D7260AFCB03}"/>
          </ac:cxnSpMkLst>
        </pc:cxnChg>
        <pc:cxnChg chg="add">
          <ac:chgData name="tj francis" userId="2d8c8a86f1a8b96c" providerId="LiveId" clId="{A2785828-825A-414B-B342-B6BB36653AC9}" dt="2020-11-08T11:22:44.728" v="18010" actId="26606"/>
          <ac:cxnSpMkLst>
            <pc:docMk/>
            <pc:sldMk cId="538472416" sldId="274"/>
            <ac:cxnSpMk id="1032" creationId="{A24DAE64-2302-42EA-8239-F2F0775CA5AD}"/>
          </ac:cxnSpMkLst>
        </pc:cxnChg>
      </pc:sldChg>
      <pc:sldChg chg="addSp modSp new mod modTransition setBg">
        <pc:chgData name="tj francis" userId="2d8c8a86f1a8b96c" providerId="LiveId" clId="{A2785828-825A-414B-B342-B6BB36653AC9}" dt="2020-11-08T12:10:39.675" v="18783" actId="26606"/>
        <pc:sldMkLst>
          <pc:docMk/>
          <pc:sldMk cId="1777772407" sldId="275"/>
        </pc:sldMkLst>
        <pc:spChg chg="mod">
          <ac:chgData name="tj francis" userId="2d8c8a86f1a8b96c" providerId="LiveId" clId="{A2785828-825A-414B-B342-B6BB36653AC9}" dt="2020-11-08T12:10:39.675" v="18783" actId="26606"/>
          <ac:spMkLst>
            <pc:docMk/>
            <pc:sldMk cId="1777772407" sldId="275"/>
            <ac:spMk id="2" creationId="{9CB95BAC-9574-45B3-AD4A-D696BCE13E00}"/>
          </ac:spMkLst>
        </pc:spChg>
        <pc:spChg chg="mod">
          <ac:chgData name="tj francis" userId="2d8c8a86f1a8b96c" providerId="LiveId" clId="{A2785828-825A-414B-B342-B6BB36653AC9}" dt="2020-11-08T12:10:39.675" v="18783" actId="26606"/>
          <ac:spMkLst>
            <pc:docMk/>
            <pc:sldMk cId="1777772407" sldId="275"/>
            <ac:spMk id="3" creationId="{C83E1D0F-6374-45C7-911E-7AEE377E0CAF}"/>
          </ac:spMkLst>
        </pc:spChg>
        <pc:spChg chg="add">
          <ac:chgData name="tj francis" userId="2d8c8a86f1a8b96c" providerId="LiveId" clId="{A2785828-825A-414B-B342-B6BB36653AC9}" dt="2020-11-08T12:10:39.675" v="18783" actId="26606"/>
          <ac:spMkLst>
            <pc:docMk/>
            <pc:sldMk cId="1777772407" sldId="275"/>
            <ac:spMk id="12" creationId="{58394E52-1609-430B-A7A5-BFF43EB9C92F}"/>
          </ac:spMkLst>
        </pc:spChg>
        <pc:spChg chg="add">
          <ac:chgData name="tj francis" userId="2d8c8a86f1a8b96c" providerId="LiveId" clId="{A2785828-825A-414B-B342-B6BB36653AC9}" dt="2020-11-08T12:10:39.675" v="18783" actId="26606"/>
          <ac:spMkLst>
            <pc:docMk/>
            <pc:sldMk cId="1777772407" sldId="275"/>
            <ac:spMk id="16" creationId="{D3697D93-D148-4A98-A3A4-98AA7C2B626C}"/>
          </ac:spMkLst>
        </pc:spChg>
        <pc:grpChg chg="add">
          <ac:chgData name="tj francis" userId="2d8c8a86f1a8b96c" providerId="LiveId" clId="{A2785828-825A-414B-B342-B6BB36653AC9}" dt="2020-11-08T12:10:39.675" v="18783" actId="26606"/>
          <ac:grpSpMkLst>
            <pc:docMk/>
            <pc:sldMk cId="1777772407" sldId="275"/>
            <ac:grpSpMk id="18" creationId="{3F354BC6-2994-4F4D-AF23-2386109F2027}"/>
          </ac:grpSpMkLst>
        </pc:grpChg>
        <pc:picChg chg="add mod ord">
          <ac:chgData name="tj francis" userId="2d8c8a86f1a8b96c" providerId="LiveId" clId="{A2785828-825A-414B-B342-B6BB36653AC9}" dt="2020-11-08T12:10:39.675" v="18783" actId="26606"/>
          <ac:picMkLst>
            <pc:docMk/>
            <pc:sldMk cId="1777772407" sldId="275"/>
            <ac:picMk id="4" creationId="{8899AFD0-A51F-47AE-B242-5CB63B170509}"/>
          </ac:picMkLst>
        </pc:picChg>
        <pc:picChg chg="add mod ord">
          <ac:chgData name="tj francis" userId="2d8c8a86f1a8b96c" providerId="LiveId" clId="{A2785828-825A-414B-B342-B6BB36653AC9}" dt="2020-11-08T12:10:39.675" v="18783" actId="26606"/>
          <ac:picMkLst>
            <pc:docMk/>
            <pc:sldMk cId="1777772407" sldId="275"/>
            <ac:picMk id="5" creationId="{42B27359-69D8-4D6A-80E0-6C5F20BF9F40}"/>
          </ac:picMkLst>
        </pc:picChg>
        <pc:picChg chg="add mod">
          <ac:chgData name="tj francis" userId="2d8c8a86f1a8b96c" providerId="LiveId" clId="{A2785828-825A-414B-B342-B6BB36653AC9}" dt="2020-11-08T12:10:39.675" v="18783" actId="26606"/>
          <ac:picMkLst>
            <pc:docMk/>
            <pc:sldMk cId="1777772407" sldId="275"/>
            <ac:picMk id="6" creationId="{5805F641-75ED-45B1-B62E-2C0F938BAB43}"/>
          </ac:picMkLst>
        </pc:picChg>
        <pc:picChg chg="add mod">
          <ac:chgData name="tj francis" userId="2d8c8a86f1a8b96c" providerId="LiveId" clId="{A2785828-825A-414B-B342-B6BB36653AC9}" dt="2020-11-08T12:10:39.675" v="18783" actId="26606"/>
          <ac:picMkLst>
            <pc:docMk/>
            <pc:sldMk cId="1777772407" sldId="275"/>
            <ac:picMk id="7" creationId="{0B1DF86B-7B88-44D5-B392-22D803BB96EB}"/>
          </ac:picMkLst>
        </pc:picChg>
        <pc:picChg chg="add">
          <ac:chgData name="tj francis" userId="2d8c8a86f1a8b96c" providerId="LiveId" clId="{A2785828-825A-414B-B342-B6BB36653AC9}" dt="2020-11-08T12:10:39.675" v="18783" actId="26606"/>
          <ac:picMkLst>
            <pc:docMk/>
            <pc:sldMk cId="1777772407" sldId="275"/>
            <ac:picMk id="22" creationId="{F190D68A-CD84-4965-890D-4829B6C1EDCC}"/>
          </ac:picMkLst>
        </pc:picChg>
        <pc:cxnChg chg="add">
          <ac:chgData name="tj francis" userId="2d8c8a86f1a8b96c" providerId="LiveId" clId="{A2785828-825A-414B-B342-B6BB36653AC9}" dt="2020-11-08T12:10:39.675" v="18783" actId="26606"/>
          <ac:cxnSpMkLst>
            <pc:docMk/>
            <pc:sldMk cId="1777772407" sldId="275"/>
            <ac:cxnSpMk id="14" creationId="{8DC4616F-FBF8-4855-A506-67D86C06BBA8}"/>
          </ac:cxnSpMkLst>
        </pc:cxnChg>
        <pc:cxnChg chg="add">
          <ac:chgData name="tj francis" userId="2d8c8a86f1a8b96c" providerId="LiveId" clId="{A2785828-825A-414B-B342-B6BB36653AC9}" dt="2020-11-08T12:10:39.675" v="18783" actId="26606"/>
          <ac:cxnSpMkLst>
            <pc:docMk/>
            <pc:sldMk cId="1777772407" sldId="275"/>
            <ac:cxnSpMk id="24" creationId="{7588CF8F-1D58-4649-9E47-A418EB852DC1}"/>
          </ac:cxnSpMkLst>
        </pc:cxnChg>
      </pc:sldChg>
      <pc:sldChg chg="addSp modSp new mod modTransition setBg">
        <pc:chgData name="tj francis" userId="2d8c8a86f1a8b96c" providerId="LiveId" clId="{A2785828-825A-414B-B342-B6BB36653AC9}" dt="2020-11-08T12:50:39.096" v="19465" actId="33524"/>
        <pc:sldMkLst>
          <pc:docMk/>
          <pc:sldMk cId="3465514507" sldId="276"/>
        </pc:sldMkLst>
        <pc:spChg chg="mod">
          <ac:chgData name="tj francis" userId="2d8c8a86f1a8b96c" providerId="LiveId" clId="{A2785828-825A-414B-B342-B6BB36653AC9}" dt="2020-11-08T12:46:33.270" v="19168" actId="26606"/>
          <ac:spMkLst>
            <pc:docMk/>
            <pc:sldMk cId="3465514507" sldId="276"/>
            <ac:spMk id="2" creationId="{34EDD6B3-5E73-4F5E-A67D-F4961C7400C2}"/>
          </ac:spMkLst>
        </pc:spChg>
        <pc:spChg chg="mod">
          <ac:chgData name="tj francis" userId="2d8c8a86f1a8b96c" providerId="LiveId" clId="{A2785828-825A-414B-B342-B6BB36653AC9}" dt="2020-11-08T12:50:39.096" v="19465" actId="33524"/>
          <ac:spMkLst>
            <pc:docMk/>
            <pc:sldMk cId="3465514507" sldId="276"/>
            <ac:spMk id="3" creationId="{45DB28E5-5370-4F89-A007-9B16AF359BAA}"/>
          </ac:spMkLst>
        </pc:spChg>
        <pc:spChg chg="add">
          <ac:chgData name="tj francis" userId="2d8c8a86f1a8b96c" providerId="LiveId" clId="{A2785828-825A-414B-B342-B6BB36653AC9}" dt="2020-11-08T12:46:33.270" v="19168" actId="26606"/>
          <ac:spMkLst>
            <pc:docMk/>
            <pc:sldMk cId="3465514507" sldId="276"/>
            <ac:spMk id="10" creationId="{AF38CBB2-04B5-4ED2-92CA-ABA779049DEA}"/>
          </ac:spMkLst>
        </pc:spChg>
        <pc:spChg chg="add">
          <ac:chgData name="tj francis" userId="2d8c8a86f1a8b96c" providerId="LiveId" clId="{A2785828-825A-414B-B342-B6BB36653AC9}" dt="2020-11-08T12:46:33.270" v="19168" actId="26606"/>
          <ac:spMkLst>
            <pc:docMk/>
            <pc:sldMk cId="3465514507" sldId="276"/>
            <ac:spMk id="14" creationId="{A81BF76C-52E4-494B-86F2-4CBAC20E3856}"/>
          </ac:spMkLst>
        </pc:spChg>
        <pc:grpChg chg="add">
          <ac:chgData name="tj francis" userId="2d8c8a86f1a8b96c" providerId="LiveId" clId="{A2785828-825A-414B-B342-B6BB36653AC9}" dt="2020-11-08T12:46:33.270" v="19168" actId="26606"/>
          <ac:grpSpMkLst>
            <pc:docMk/>
            <pc:sldMk cId="3465514507" sldId="276"/>
            <ac:grpSpMk id="16" creationId="{CD0703AE-95DE-4C43-8272-BB33A5AD46D3}"/>
          </ac:grpSpMkLst>
        </pc:grpChg>
        <pc:picChg chg="add mod ord">
          <ac:chgData name="tj francis" userId="2d8c8a86f1a8b96c" providerId="LiveId" clId="{A2785828-825A-414B-B342-B6BB36653AC9}" dt="2020-11-08T12:46:33.270" v="19168" actId="26606"/>
          <ac:picMkLst>
            <pc:docMk/>
            <pc:sldMk cId="3465514507" sldId="276"/>
            <ac:picMk id="4" creationId="{6B2FCBE0-A4D4-4E7C-92AF-F2AA796003B3}"/>
          </ac:picMkLst>
        </pc:picChg>
        <pc:picChg chg="add mod">
          <ac:chgData name="tj francis" userId="2d8c8a86f1a8b96c" providerId="LiveId" clId="{A2785828-825A-414B-B342-B6BB36653AC9}" dt="2020-11-08T12:46:33.270" v="19168" actId="26606"/>
          <ac:picMkLst>
            <pc:docMk/>
            <pc:sldMk cId="3465514507" sldId="276"/>
            <ac:picMk id="5" creationId="{A2062942-3DA8-4359-9E39-94F80839B047}"/>
          </ac:picMkLst>
        </pc:picChg>
        <pc:picChg chg="add">
          <ac:chgData name="tj francis" userId="2d8c8a86f1a8b96c" providerId="LiveId" clId="{A2785828-825A-414B-B342-B6BB36653AC9}" dt="2020-11-08T12:46:33.270" v="19168" actId="26606"/>
          <ac:picMkLst>
            <pc:docMk/>
            <pc:sldMk cId="3465514507" sldId="276"/>
            <ac:picMk id="20" creationId="{0C24E7C2-F39B-4280-9B81-F15BBD93C3A9}"/>
          </ac:picMkLst>
        </pc:picChg>
        <pc:cxnChg chg="add">
          <ac:chgData name="tj francis" userId="2d8c8a86f1a8b96c" providerId="LiveId" clId="{A2785828-825A-414B-B342-B6BB36653AC9}" dt="2020-11-08T12:46:33.270" v="19168" actId="26606"/>
          <ac:cxnSpMkLst>
            <pc:docMk/>
            <pc:sldMk cId="3465514507" sldId="276"/>
            <ac:cxnSpMk id="12" creationId="{99ECE436-E5C5-4600-9DAE-6A66A788E0DF}"/>
          </ac:cxnSpMkLst>
        </pc:cxnChg>
        <pc:cxnChg chg="add">
          <ac:chgData name="tj francis" userId="2d8c8a86f1a8b96c" providerId="LiveId" clId="{A2785828-825A-414B-B342-B6BB36653AC9}" dt="2020-11-08T12:46:33.270" v="19168" actId="26606"/>
          <ac:cxnSpMkLst>
            <pc:docMk/>
            <pc:sldMk cId="3465514507" sldId="276"/>
            <ac:cxnSpMk id="22" creationId="{F381DAA9-C4BA-4BB3-8F4B-3BC4B43EB336}"/>
          </ac:cxnSpMkLst>
        </pc:cxnChg>
      </pc:sldChg>
      <pc:sldChg chg="modSp new del mod modTransition">
        <pc:chgData name="tj francis" userId="2d8c8a86f1a8b96c" providerId="LiveId" clId="{A2785828-825A-414B-B342-B6BB36653AC9}" dt="2020-11-08T12:51:52.661" v="19466" actId="47"/>
        <pc:sldMkLst>
          <pc:docMk/>
          <pc:sldMk cId="2789058490" sldId="277"/>
        </pc:sldMkLst>
        <pc:spChg chg="mod">
          <ac:chgData name="tj francis" userId="2d8c8a86f1a8b96c" providerId="LiveId" clId="{A2785828-825A-414B-B342-B6BB36653AC9}" dt="2020-11-08T12:00:01.983" v="18495" actId="20577"/>
          <ac:spMkLst>
            <pc:docMk/>
            <pc:sldMk cId="2789058490" sldId="277"/>
            <ac:spMk id="2" creationId="{A4B9ECDA-2AE5-48E0-816E-E1157FA4E3E5}"/>
          </ac:spMkLst>
        </pc:spChg>
        <pc:spChg chg="mod">
          <ac:chgData name="tj francis" userId="2d8c8a86f1a8b96c" providerId="LiveId" clId="{A2785828-825A-414B-B342-B6BB36653AC9}" dt="2020-11-02T10:06:14.112" v="8908"/>
          <ac:spMkLst>
            <pc:docMk/>
            <pc:sldMk cId="2789058490" sldId="277"/>
            <ac:spMk id="3" creationId="{7650D063-C228-40C2-A319-9C8F71E9DF54}"/>
          </ac:spMkLst>
        </pc:spChg>
      </pc:sldChg>
      <pc:sldChg chg="modSp new del mod ord modTransition">
        <pc:chgData name="tj francis" userId="2d8c8a86f1a8b96c" providerId="LiveId" clId="{A2785828-825A-414B-B342-B6BB36653AC9}" dt="2020-11-08T12:51:53.322" v="19467" actId="47"/>
        <pc:sldMkLst>
          <pc:docMk/>
          <pc:sldMk cId="1942524243" sldId="278"/>
        </pc:sldMkLst>
        <pc:spChg chg="mod">
          <ac:chgData name="tj francis" userId="2d8c8a86f1a8b96c" providerId="LiveId" clId="{A2785828-825A-414B-B342-B6BB36653AC9}" dt="2020-11-08T12:00:07.103" v="18496" actId="20577"/>
          <ac:spMkLst>
            <pc:docMk/>
            <pc:sldMk cId="1942524243" sldId="278"/>
            <ac:spMk id="2" creationId="{1063DA1B-7CFB-49CC-9FBB-138AE3D368EB}"/>
          </ac:spMkLst>
        </pc:spChg>
        <pc:spChg chg="mod">
          <ac:chgData name="tj francis" userId="2d8c8a86f1a8b96c" providerId="LiveId" clId="{A2785828-825A-414B-B342-B6BB36653AC9}" dt="2020-11-02T10:06:14.112" v="8908"/>
          <ac:spMkLst>
            <pc:docMk/>
            <pc:sldMk cId="1942524243" sldId="278"/>
            <ac:spMk id="3" creationId="{CD8D4DBE-FC1C-4F0D-8A04-A6D18FBE9CC5}"/>
          </ac:spMkLst>
        </pc:spChg>
      </pc:sldChg>
      <pc:sldChg chg="modSp new del mod modTransition">
        <pc:chgData name="tj francis" userId="2d8c8a86f1a8b96c" providerId="LiveId" clId="{A2785828-825A-414B-B342-B6BB36653AC9}" dt="2020-11-08T12:51:54.094" v="19468" actId="47"/>
        <pc:sldMkLst>
          <pc:docMk/>
          <pc:sldMk cId="2118426865" sldId="279"/>
        </pc:sldMkLst>
        <pc:spChg chg="mod">
          <ac:chgData name="tj francis" userId="2d8c8a86f1a8b96c" providerId="LiveId" clId="{A2785828-825A-414B-B342-B6BB36653AC9}" dt="2020-11-08T12:00:12.738" v="18497" actId="20577"/>
          <ac:spMkLst>
            <pc:docMk/>
            <pc:sldMk cId="2118426865" sldId="279"/>
            <ac:spMk id="2" creationId="{CDCD46B6-54B1-4C87-A49E-13C4508F7BEA}"/>
          </ac:spMkLst>
        </pc:spChg>
        <pc:spChg chg="mod">
          <ac:chgData name="tj francis" userId="2d8c8a86f1a8b96c" providerId="LiveId" clId="{A2785828-825A-414B-B342-B6BB36653AC9}" dt="2020-11-02T10:06:14.112" v="8908"/>
          <ac:spMkLst>
            <pc:docMk/>
            <pc:sldMk cId="2118426865" sldId="279"/>
            <ac:spMk id="3" creationId="{FFA11204-7D77-4758-B103-6443B8344781}"/>
          </ac:spMkLst>
        </pc:spChg>
      </pc:sldChg>
      <pc:sldChg chg="modSp new del mod modTransition">
        <pc:chgData name="tj francis" userId="2d8c8a86f1a8b96c" providerId="LiveId" clId="{A2785828-825A-414B-B342-B6BB36653AC9}" dt="2020-11-08T12:51:54.808" v="19469" actId="47"/>
        <pc:sldMkLst>
          <pc:docMk/>
          <pc:sldMk cId="3999943227" sldId="280"/>
        </pc:sldMkLst>
        <pc:spChg chg="mod">
          <ac:chgData name="tj francis" userId="2d8c8a86f1a8b96c" providerId="LiveId" clId="{A2785828-825A-414B-B342-B6BB36653AC9}" dt="2020-11-08T12:00:15.372" v="18498" actId="20577"/>
          <ac:spMkLst>
            <pc:docMk/>
            <pc:sldMk cId="3999943227" sldId="280"/>
            <ac:spMk id="2" creationId="{1F0EFE6C-58C6-4369-97A6-1018122FFF19}"/>
          </ac:spMkLst>
        </pc:spChg>
        <pc:spChg chg="mod">
          <ac:chgData name="tj francis" userId="2d8c8a86f1a8b96c" providerId="LiveId" clId="{A2785828-825A-414B-B342-B6BB36653AC9}" dt="2020-11-02T10:06:14.112" v="8908"/>
          <ac:spMkLst>
            <pc:docMk/>
            <pc:sldMk cId="3999943227" sldId="280"/>
            <ac:spMk id="3" creationId="{96E4E2BF-9210-4697-A0D3-EA76D8F71890}"/>
          </ac:spMkLst>
        </pc:spChg>
      </pc:sldChg>
      <pc:sldChg chg="addSp delSp modSp new mod ord modTransition setBg delDesignElem">
        <pc:chgData name="tj francis" userId="2d8c8a86f1a8b96c" providerId="LiveId" clId="{A2785828-825A-414B-B342-B6BB36653AC9}" dt="2020-11-07T14:17:29.754" v="15212" actId="27636"/>
        <pc:sldMkLst>
          <pc:docMk/>
          <pc:sldMk cId="3986478454" sldId="281"/>
        </pc:sldMkLst>
        <pc:spChg chg="mod">
          <ac:chgData name="tj francis" userId="2d8c8a86f1a8b96c" providerId="LiveId" clId="{A2785828-825A-414B-B342-B6BB36653AC9}" dt="2020-11-02T10:06:14.405" v="8912" actId="27636"/>
          <ac:spMkLst>
            <pc:docMk/>
            <pc:sldMk cId="3986478454" sldId="281"/>
            <ac:spMk id="2" creationId="{823C1ACF-FE42-4EE7-A65B-8BC0EE52066A}"/>
          </ac:spMkLst>
        </pc:spChg>
        <pc:spChg chg="del">
          <ac:chgData name="tj francis" userId="2d8c8a86f1a8b96c" providerId="LiveId" clId="{A2785828-825A-414B-B342-B6BB36653AC9}" dt="2020-10-30T11:53:29.676" v="4090"/>
          <ac:spMkLst>
            <pc:docMk/>
            <pc:sldMk cId="3986478454" sldId="281"/>
            <ac:spMk id="3" creationId="{B1F2785D-F4E1-4A0A-A458-EF0883BB30EF}"/>
          </ac:spMkLst>
        </pc:spChg>
        <pc:spChg chg="add del mod">
          <ac:chgData name="tj francis" userId="2d8c8a86f1a8b96c" providerId="LiveId" clId="{A2785828-825A-414B-B342-B6BB36653AC9}" dt="2020-10-30T11:54:30.012" v="4100"/>
          <ac:spMkLst>
            <pc:docMk/>
            <pc:sldMk cId="3986478454" sldId="281"/>
            <ac:spMk id="5" creationId="{9A022340-3588-4B41-ABA5-2DCBC8419838}"/>
          </ac:spMkLst>
        </pc:spChg>
        <pc:spChg chg="add mod">
          <ac:chgData name="tj francis" userId="2d8c8a86f1a8b96c" providerId="LiveId" clId="{A2785828-825A-414B-B342-B6BB36653AC9}" dt="2020-11-07T14:17:29.754" v="15212" actId="27636"/>
          <ac:spMkLst>
            <pc:docMk/>
            <pc:sldMk cId="3986478454" sldId="281"/>
            <ac:spMk id="6" creationId="{6410C76C-A5C2-4042-ACFA-5A0AEFBEDC93}"/>
          </ac:spMkLst>
        </pc:spChg>
        <pc:spChg chg="add del mod">
          <ac:chgData name="tj francis" userId="2d8c8a86f1a8b96c" providerId="LiveId" clId="{A2785828-825A-414B-B342-B6BB36653AC9}" dt="2020-10-30T12:04:04.241" v="4650" actId="478"/>
          <ac:spMkLst>
            <pc:docMk/>
            <pc:sldMk cId="3986478454" sldId="281"/>
            <ac:spMk id="7" creationId="{4872D9C2-4086-4D24-9EFB-2F2B418F58F1}"/>
          </ac:spMkLst>
        </pc:spChg>
        <pc:spChg chg="add del">
          <ac:chgData name="tj francis" userId="2d8c8a86f1a8b96c" providerId="LiveId" clId="{A2785828-825A-414B-B342-B6BB36653AC9}" dt="2020-10-30T11:53:44.458" v="4094" actId="26606"/>
          <ac:spMkLst>
            <pc:docMk/>
            <pc:sldMk cId="3986478454" sldId="281"/>
            <ac:spMk id="9" creationId="{07322A9E-F1EC-405E-8971-BA906EFFCCB8}"/>
          </ac:spMkLst>
        </pc:spChg>
        <pc:spChg chg="add del">
          <ac:chgData name="tj francis" userId="2d8c8a86f1a8b96c" providerId="LiveId" clId="{A2785828-825A-414B-B342-B6BB36653AC9}" dt="2020-10-30T12:03:47.349" v="4644" actId="26606"/>
          <ac:spMkLst>
            <pc:docMk/>
            <pc:sldMk cId="3986478454" sldId="281"/>
            <ac:spMk id="10" creationId="{5E52985E-2553-471E-82AA-5ED7A329890A}"/>
          </ac:spMkLst>
        </pc:spChg>
        <pc:spChg chg="add del">
          <ac:chgData name="tj francis" userId="2d8c8a86f1a8b96c" providerId="LiveId" clId="{A2785828-825A-414B-B342-B6BB36653AC9}" dt="2020-10-30T11:53:44.458" v="4094" actId="26606"/>
          <ac:spMkLst>
            <pc:docMk/>
            <pc:sldMk cId="3986478454" sldId="281"/>
            <ac:spMk id="11" creationId="{A5704422-1118-4FD1-95AD-29A064EB80D9}"/>
          </ac:spMkLst>
        </pc:spChg>
        <pc:spChg chg="add del">
          <ac:chgData name="tj francis" userId="2d8c8a86f1a8b96c" providerId="LiveId" clId="{A2785828-825A-414B-B342-B6BB36653AC9}" dt="2020-10-30T11:53:44.458" v="4094" actId="26606"/>
          <ac:spMkLst>
            <pc:docMk/>
            <pc:sldMk cId="3986478454" sldId="281"/>
            <ac:spMk id="13" creationId="{A88B2AAA-B805-498E-A9E6-98B885855498}"/>
          </ac:spMkLst>
        </pc:spChg>
        <pc:spChg chg="add del">
          <ac:chgData name="tj francis" userId="2d8c8a86f1a8b96c" providerId="LiveId" clId="{A2785828-825A-414B-B342-B6BB36653AC9}" dt="2020-10-30T11:53:44.458" v="4094" actId="26606"/>
          <ac:spMkLst>
            <pc:docMk/>
            <pc:sldMk cId="3986478454" sldId="281"/>
            <ac:spMk id="15" creationId="{9B8051E0-19D7-43E1-BFD9-E6DBFEB3A3F1}"/>
          </ac:spMkLst>
        </pc:spChg>
        <pc:spChg chg="add del">
          <ac:chgData name="tj francis" userId="2d8c8a86f1a8b96c" providerId="LiveId" clId="{A2785828-825A-414B-B342-B6BB36653AC9}" dt="2020-10-30T11:53:44.458" v="4094" actId="26606"/>
          <ac:spMkLst>
            <pc:docMk/>
            <pc:sldMk cId="3986478454" sldId="281"/>
            <ac:spMk id="17" creationId="{4EDB2B02-86A2-46F5-A4BE-B7D9B10411D6}"/>
          </ac:spMkLst>
        </pc:spChg>
        <pc:spChg chg="add del">
          <ac:chgData name="tj francis" userId="2d8c8a86f1a8b96c" providerId="LiveId" clId="{A2785828-825A-414B-B342-B6BB36653AC9}" dt="2020-11-02T10:06:14.112" v="8908"/>
          <ac:spMkLst>
            <pc:docMk/>
            <pc:sldMk cId="3986478454" sldId="281"/>
            <ac:spMk id="18" creationId="{EC12C61A-9558-4DE5-AFDB-898358AFB4CA}"/>
          </ac:spMkLst>
        </pc:spChg>
        <pc:spChg chg="add del">
          <ac:chgData name="tj francis" userId="2d8c8a86f1a8b96c" providerId="LiveId" clId="{A2785828-825A-414B-B342-B6BB36653AC9}" dt="2020-10-30T11:53:44.458" v="4094" actId="26606"/>
          <ac:spMkLst>
            <pc:docMk/>
            <pc:sldMk cId="3986478454" sldId="281"/>
            <ac:spMk id="19" creationId="{43954639-FB5D-41F4-9560-6F6DFE778425}"/>
          </ac:spMkLst>
        </pc:spChg>
        <pc:spChg chg="add del">
          <ac:chgData name="tj francis" userId="2d8c8a86f1a8b96c" providerId="LiveId" clId="{A2785828-825A-414B-B342-B6BB36653AC9}" dt="2020-10-30T11:53:44.458" v="4094" actId="26606"/>
          <ac:spMkLst>
            <pc:docMk/>
            <pc:sldMk cId="3986478454" sldId="281"/>
            <ac:spMk id="21" creationId="{E898931C-0323-41FA-A036-20F818B1FF81}"/>
          </ac:spMkLst>
        </pc:spChg>
        <pc:spChg chg="add del">
          <ac:chgData name="tj francis" userId="2d8c8a86f1a8b96c" providerId="LiveId" clId="{A2785828-825A-414B-B342-B6BB36653AC9}" dt="2020-10-30T11:53:44.458" v="4094" actId="26606"/>
          <ac:spMkLst>
            <pc:docMk/>
            <pc:sldMk cId="3986478454" sldId="281"/>
            <ac:spMk id="23" creationId="{89AFE9DD-0792-4B98-B4EB-97ACA17E6AA8}"/>
          </ac:spMkLst>
        </pc:spChg>
        <pc:spChg chg="add del">
          <ac:chgData name="tj francis" userId="2d8c8a86f1a8b96c" providerId="LiveId" clId="{A2785828-825A-414B-B342-B6BB36653AC9}" dt="2020-10-30T11:53:44.458" v="4094" actId="26606"/>
          <ac:spMkLst>
            <pc:docMk/>
            <pc:sldMk cId="3986478454" sldId="281"/>
            <ac:spMk id="25" creationId="{3981F5C4-9AE1-404E-AF44-A4E6DB374F9D}"/>
          </ac:spMkLst>
        </pc:spChg>
        <pc:spChg chg="add del">
          <ac:chgData name="tj francis" userId="2d8c8a86f1a8b96c" providerId="LiveId" clId="{A2785828-825A-414B-B342-B6BB36653AC9}" dt="2020-10-30T11:53:44.458" v="4094" actId="26606"/>
          <ac:spMkLst>
            <pc:docMk/>
            <pc:sldMk cId="3986478454" sldId="281"/>
            <ac:spMk id="27" creationId="{763C1781-8726-4FAC-8C45-FF40376BE409}"/>
          </ac:spMkLst>
        </pc:spChg>
        <pc:spChg chg="add del">
          <ac:chgData name="tj francis" userId="2d8c8a86f1a8b96c" providerId="LiveId" clId="{A2785828-825A-414B-B342-B6BB36653AC9}" dt="2020-10-30T12:04:10.123" v="4652" actId="478"/>
          <ac:spMkLst>
            <pc:docMk/>
            <pc:sldMk cId="3986478454" sldId="281"/>
            <ac:spMk id="28" creationId="{F2E6B128-C7A5-4BB2-B527-0F8C25BBD00E}"/>
          </ac:spMkLst>
        </pc:spChg>
        <pc:spChg chg="add del">
          <ac:chgData name="tj francis" userId="2d8c8a86f1a8b96c" providerId="LiveId" clId="{A2785828-825A-414B-B342-B6BB36653AC9}" dt="2020-10-30T11:53:44.458" v="4094" actId="26606"/>
          <ac:spMkLst>
            <pc:docMk/>
            <pc:sldMk cId="3986478454" sldId="281"/>
            <ac:spMk id="29" creationId="{301491B5-56C7-43DC-A3D9-861EECCA056A}"/>
          </ac:spMkLst>
        </pc:spChg>
        <pc:spChg chg="add del">
          <ac:chgData name="tj francis" userId="2d8c8a86f1a8b96c" providerId="LiveId" clId="{A2785828-825A-414B-B342-B6BB36653AC9}" dt="2020-10-30T11:53:44.458" v="4094" actId="26606"/>
          <ac:spMkLst>
            <pc:docMk/>
            <pc:sldMk cId="3986478454" sldId="281"/>
            <ac:spMk id="31" creationId="{237E2353-22DF-46E0-A200-FB30F8F394E2}"/>
          </ac:spMkLst>
        </pc:spChg>
        <pc:spChg chg="add del">
          <ac:chgData name="tj francis" userId="2d8c8a86f1a8b96c" providerId="LiveId" clId="{A2785828-825A-414B-B342-B6BB36653AC9}" dt="2020-10-30T11:53:44.458" v="4094" actId="26606"/>
          <ac:spMkLst>
            <pc:docMk/>
            <pc:sldMk cId="3986478454" sldId="281"/>
            <ac:spMk id="33" creationId="{DD6138DB-057B-45F7-A5F4-E7BFDA20D02C}"/>
          </ac:spMkLst>
        </pc:spChg>
        <pc:spChg chg="add del">
          <ac:chgData name="tj francis" userId="2d8c8a86f1a8b96c" providerId="LiveId" clId="{A2785828-825A-414B-B342-B6BB36653AC9}" dt="2020-10-30T11:53:44.458" v="4094" actId="26606"/>
          <ac:spMkLst>
            <pc:docMk/>
            <pc:sldMk cId="3986478454" sldId="281"/>
            <ac:spMk id="35" creationId="{79A54AB1-B64F-4843-BFAB-81CB74E66B65}"/>
          </ac:spMkLst>
        </pc:spChg>
        <pc:spChg chg="add del">
          <ac:chgData name="tj francis" userId="2d8c8a86f1a8b96c" providerId="LiveId" clId="{A2785828-825A-414B-B342-B6BB36653AC9}" dt="2020-10-30T11:53:53.508" v="4096" actId="26606"/>
          <ac:spMkLst>
            <pc:docMk/>
            <pc:sldMk cId="3986478454" sldId="281"/>
            <ac:spMk id="37" creationId="{BEE73255-8084-4DF9-BB0B-15EAC92E2CB9}"/>
          </ac:spMkLst>
        </pc:spChg>
        <pc:spChg chg="add del">
          <ac:chgData name="tj francis" userId="2d8c8a86f1a8b96c" providerId="LiveId" clId="{A2785828-825A-414B-B342-B6BB36653AC9}" dt="2020-10-30T11:53:53.508" v="4096" actId="26606"/>
          <ac:spMkLst>
            <pc:docMk/>
            <pc:sldMk cId="3986478454" sldId="281"/>
            <ac:spMk id="38" creationId="{67048353-8981-459A-9BC6-9711CE462E06}"/>
          </ac:spMkLst>
        </pc:spChg>
        <pc:picChg chg="add mod ord">
          <ac:chgData name="tj francis" userId="2d8c8a86f1a8b96c" providerId="LiveId" clId="{A2785828-825A-414B-B342-B6BB36653AC9}" dt="2020-10-30T12:06:12.440" v="4738" actId="26606"/>
          <ac:picMkLst>
            <pc:docMk/>
            <pc:sldMk cId="3986478454" sldId="281"/>
            <ac:picMk id="4" creationId="{5E191E8E-B857-45EB-9CF0-761EFF2522EE}"/>
          </ac:picMkLst>
        </pc:picChg>
        <pc:picChg chg="add mod ord">
          <ac:chgData name="tj francis" userId="2d8c8a86f1a8b96c" providerId="LiveId" clId="{A2785828-825A-414B-B342-B6BB36653AC9}" dt="2020-10-30T12:06:12.440" v="4738" actId="26606"/>
          <ac:picMkLst>
            <pc:docMk/>
            <pc:sldMk cId="3986478454" sldId="281"/>
            <ac:picMk id="8" creationId="{EF1A011D-177A-4EAC-B2F8-536173332A15}"/>
          </ac:picMkLst>
        </pc:picChg>
        <pc:picChg chg="add mod">
          <ac:chgData name="tj francis" userId="2d8c8a86f1a8b96c" providerId="LiveId" clId="{A2785828-825A-414B-B342-B6BB36653AC9}" dt="2020-10-30T12:06:12.440" v="4738" actId="26606"/>
          <ac:picMkLst>
            <pc:docMk/>
            <pc:sldMk cId="3986478454" sldId="281"/>
            <ac:picMk id="16" creationId="{2B0DA3D3-AB33-426E-8C61-9F5F69DC94C8}"/>
          </ac:picMkLst>
        </pc:picChg>
        <pc:cxnChg chg="add del">
          <ac:chgData name="tj francis" userId="2d8c8a86f1a8b96c" providerId="LiveId" clId="{A2785828-825A-414B-B342-B6BB36653AC9}" dt="2020-10-30T12:03:47.349" v="4644" actId="26606"/>
          <ac:cxnSpMkLst>
            <pc:docMk/>
            <pc:sldMk cId="3986478454" sldId="281"/>
            <ac:cxnSpMk id="12" creationId="{DAE3ABC6-4042-4293-A7DF-F01181363B7E}"/>
          </ac:cxnSpMkLst>
        </pc:cxnChg>
      </pc:sldChg>
      <pc:sldChg chg="addSp delSp modSp new mod modTransition">
        <pc:chgData name="tj francis" userId="2d8c8a86f1a8b96c" providerId="LiveId" clId="{A2785828-825A-414B-B342-B6BB36653AC9}" dt="2020-11-07T14:18:34.959" v="15213" actId="20577"/>
        <pc:sldMkLst>
          <pc:docMk/>
          <pc:sldMk cId="1122913665" sldId="282"/>
        </pc:sldMkLst>
        <pc:spChg chg="mod">
          <ac:chgData name="tj francis" userId="2d8c8a86f1a8b96c" providerId="LiveId" clId="{A2785828-825A-414B-B342-B6BB36653AC9}" dt="2020-10-30T12:09:58.434" v="4811" actId="1076"/>
          <ac:spMkLst>
            <pc:docMk/>
            <pc:sldMk cId="1122913665" sldId="282"/>
            <ac:spMk id="2" creationId="{C7682060-3B60-4715-93A4-B211C725FBDD}"/>
          </ac:spMkLst>
        </pc:spChg>
        <pc:spChg chg="mod">
          <ac:chgData name="tj francis" userId="2d8c8a86f1a8b96c" providerId="LiveId" clId="{A2785828-825A-414B-B342-B6BB36653AC9}" dt="2020-11-07T14:18:34.959" v="15213" actId="20577"/>
          <ac:spMkLst>
            <pc:docMk/>
            <pc:sldMk cId="1122913665" sldId="282"/>
            <ac:spMk id="3" creationId="{C777F7E7-601A-4D85-8DD8-605160442CEE}"/>
          </ac:spMkLst>
        </pc:spChg>
        <pc:spChg chg="add del mod">
          <ac:chgData name="tj francis" userId="2d8c8a86f1a8b96c" providerId="LiveId" clId="{A2785828-825A-414B-B342-B6BB36653AC9}" dt="2020-10-30T12:17:08.722" v="4870" actId="478"/>
          <ac:spMkLst>
            <pc:docMk/>
            <pc:sldMk cId="1122913665" sldId="282"/>
            <ac:spMk id="8" creationId="{750105BC-F3E3-4AC0-9127-84A6446F5780}"/>
          </ac:spMkLst>
        </pc:spChg>
        <pc:spChg chg="add del mod">
          <ac:chgData name="tj francis" userId="2d8c8a86f1a8b96c" providerId="LiveId" clId="{A2785828-825A-414B-B342-B6BB36653AC9}" dt="2020-10-30T12:15:28.664" v="4847"/>
          <ac:spMkLst>
            <pc:docMk/>
            <pc:sldMk cId="1122913665" sldId="282"/>
            <ac:spMk id="9" creationId="{C6CF84FF-16EE-4814-8C47-4825D52D1A21}"/>
          </ac:spMkLst>
        </pc:spChg>
        <pc:spChg chg="add mod">
          <ac:chgData name="tj francis" userId="2d8c8a86f1a8b96c" providerId="LiveId" clId="{A2785828-825A-414B-B342-B6BB36653AC9}" dt="2020-11-02T10:28:43.829" v="9017" actId="1076"/>
          <ac:spMkLst>
            <pc:docMk/>
            <pc:sldMk cId="1122913665" sldId="282"/>
            <ac:spMk id="10" creationId="{4C19B409-5950-401F-9D13-3978D1149178}"/>
          </ac:spMkLst>
        </pc:spChg>
        <pc:spChg chg="add mod">
          <ac:chgData name="tj francis" userId="2d8c8a86f1a8b96c" providerId="LiveId" clId="{A2785828-825A-414B-B342-B6BB36653AC9}" dt="2020-10-30T12:23:13.006" v="5352" actId="20577"/>
          <ac:spMkLst>
            <pc:docMk/>
            <pc:sldMk cId="1122913665" sldId="282"/>
            <ac:spMk id="11" creationId="{39EBDD3A-399A-4CC9-8375-571A9976D9AC}"/>
          </ac:spMkLst>
        </pc:spChg>
        <pc:picChg chg="add del mod modCrop">
          <ac:chgData name="tj francis" userId="2d8c8a86f1a8b96c" providerId="LiveId" clId="{A2785828-825A-414B-B342-B6BB36653AC9}" dt="2020-10-30T12:11:41.435" v="4824" actId="478"/>
          <ac:picMkLst>
            <pc:docMk/>
            <pc:sldMk cId="1122913665" sldId="282"/>
            <ac:picMk id="4" creationId="{0A405FC8-277C-46C4-8034-06AFB804D2B1}"/>
          </ac:picMkLst>
        </pc:picChg>
        <pc:picChg chg="add mod modCrop">
          <ac:chgData name="tj francis" userId="2d8c8a86f1a8b96c" providerId="LiveId" clId="{A2785828-825A-414B-B342-B6BB36653AC9}" dt="2020-10-30T12:14:50.055" v="4842" actId="732"/>
          <ac:picMkLst>
            <pc:docMk/>
            <pc:sldMk cId="1122913665" sldId="282"/>
            <ac:picMk id="6" creationId="{678772E6-95C5-4F01-BCE0-4C146611F0C8}"/>
          </ac:picMkLst>
        </pc:picChg>
      </pc:sldChg>
      <pc:sldChg chg="new del">
        <pc:chgData name="tj francis" userId="2d8c8a86f1a8b96c" providerId="LiveId" clId="{A2785828-825A-414B-B342-B6BB36653AC9}" dt="2020-10-30T12:03:58.123" v="4647" actId="680"/>
        <pc:sldMkLst>
          <pc:docMk/>
          <pc:sldMk cId="4035842944" sldId="282"/>
        </pc:sldMkLst>
      </pc:sldChg>
      <pc:sldChg chg="addSp delSp modSp new mod modTransition">
        <pc:chgData name="tj francis" userId="2d8c8a86f1a8b96c" providerId="LiveId" clId="{A2785828-825A-414B-B342-B6BB36653AC9}" dt="2020-11-02T10:30:02.126" v="9028" actId="27636"/>
        <pc:sldMkLst>
          <pc:docMk/>
          <pc:sldMk cId="1320277448" sldId="283"/>
        </pc:sldMkLst>
        <pc:spChg chg="del">
          <ac:chgData name="tj francis" userId="2d8c8a86f1a8b96c" providerId="LiveId" clId="{A2785828-825A-414B-B342-B6BB36653AC9}" dt="2020-10-30T12:23:21.172" v="5354" actId="478"/>
          <ac:spMkLst>
            <pc:docMk/>
            <pc:sldMk cId="1320277448" sldId="283"/>
            <ac:spMk id="2" creationId="{4258257D-FD5E-4832-ABF3-816004E6F6B7}"/>
          </ac:spMkLst>
        </pc:spChg>
        <pc:spChg chg="add mod">
          <ac:chgData name="tj francis" userId="2d8c8a86f1a8b96c" providerId="LiveId" clId="{A2785828-825A-414B-B342-B6BB36653AC9}" dt="2020-11-02T10:29:41.816" v="9020" actId="1076"/>
          <ac:spMkLst>
            <pc:docMk/>
            <pc:sldMk cId="1320277448" sldId="283"/>
            <ac:spMk id="2" creationId="{8276706A-ADBD-459B-BCFD-1EBCC2938E7B}"/>
          </ac:spMkLst>
        </pc:spChg>
        <pc:spChg chg="mod">
          <ac:chgData name="tj francis" userId="2d8c8a86f1a8b96c" providerId="LiveId" clId="{A2785828-825A-414B-B342-B6BB36653AC9}" dt="2020-11-02T10:30:02.126" v="9028" actId="27636"/>
          <ac:spMkLst>
            <pc:docMk/>
            <pc:sldMk cId="1320277448" sldId="283"/>
            <ac:spMk id="3" creationId="{F7C244C5-0F21-47EE-86F2-11AFD0FBDB45}"/>
          </ac:spMkLst>
        </pc:spChg>
        <pc:spChg chg="add mod">
          <ac:chgData name="tj francis" userId="2d8c8a86f1a8b96c" providerId="LiveId" clId="{A2785828-825A-414B-B342-B6BB36653AC9}" dt="2020-11-02T10:29:38.718" v="9019" actId="1076"/>
          <ac:spMkLst>
            <pc:docMk/>
            <pc:sldMk cId="1320277448" sldId="283"/>
            <ac:spMk id="4" creationId="{FE37E52B-3B26-4FC0-B76F-2CAA77B9F14F}"/>
          </ac:spMkLst>
        </pc:spChg>
        <pc:picChg chg="add mod">
          <ac:chgData name="tj francis" userId="2d8c8a86f1a8b96c" providerId="LiveId" clId="{A2785828-825A-414B-B342-B6BB36653AC9}" dt="2020-10-30T12:23:38.556" v="5359" actId="14100"/>
          <ac:picMkLst>
            <pc:docMk/>
            <pc:sldMk cId="1320277448" sldId="283"/>
            <ac:picMk id="5" creationId="{AF5CD733-86BF-475D-A839-082CA0E0370D}"/>
          </ac:picMkLst>
        </pc:picChg>
      </pc:sldChg>
      <pc:sldChg chg="addSp delSp modSp new mod ord modTransition">
        <pc:chgData name="tj francis" userId="2d8c8a86f1a8b96c" providerId="LiveId" clId="{A2785828-825A-414B-B342-B6BB36653AC9}" dt="2020-11-02T09:51:49.074" v="8134"/>
        <pc:sldMkLst>
          <pc:docMk/>
          <pc:sldMk cId="1984313995" sldId="284"/>
        </pc:sldMkLst>
        <pc:spChg chg="del">
          <ac:chgData name="tj francis" userId="2d8c8a86f1a8b96c" providerId="LiveId" clId="{A2785828-825A-414B-B342-B6BB36653AC9}" dt="2020-10-30T16:26:37.436" v="6217" actId="478"/>
          <ac:spMkLst>
            <pc:docMk/>
            <pc:sldMk cId="1984313995" sldId="284"/>
            <ac:spMk id="2" creationId="{39C57173-EF09-43C1-8D9A-C4DF5CAE60D6}"/>
          </ac:spMkLst>
        </pc:spChg>
        <pc:spChg chg="del">
          <ac:chgData name="tj francis" userId="2d8c8a86f1a8b96c" providerId="LiveId" clId="{A2785828-825A-414B-B342-B6BB36653AC9}" dt="2020-10-30T16:26:35.283" v="6216" actId="478"/>
          <ac:spMkLst>
            <pc:docMk/>
            <pc:sldMk cId="1984313995" sldId="284"/>
            <ac:spMk id="3" creationId="{B4375B7E-99B8-4156-AFE3-34875B22DBBE}"/>
          </ac:spMkLst>
        </pc:spChg>
        <pc:spChg chg="add mod">
          <ac:chgData name="tj francis" userId="2d8c8a86f1a8b96c" providerId="LiveId" clId="{A2785828-825A-414B-B342-B6BB36653AC9}" dt="2020-10-30T16:31:15.652" v="6530" actId="1076"/>
          <ac:spMkLst>
            <pc:docMk/>
            <pc:sldMk cId="1984313995" sldId="284"/>
            <ac:spMk id="6" creationId="{B887E0B0-3EE5-42BA-8326-7A83AA278AA4}"/>
          </ac:spMkLst>
        </pc:spChg>
        <pc:spChg chg="add mod">
          <ac:chgData name="tj francis" userId="2d8c8a86f1a8b96c" providerId="LiveId" clId="{A2785828-825A-414B-B342-B6BB36653AC9}" dt="2020-10-30T16:35:32.288" v="6812" actId="20577"/>
          <ac:spMkLst>
            <pc:docMk/>
            <pc:sldMk cId="1984313995" sldId="284"/>
            <ac:spMk id="7" creationId="{12EE478D-1082-4785-9D74-D95FC039182E}"/>
          </ac:spMkLst>
        </pc:spChg>
        <pc:picChg chg="add">
          <ac:chgData name="tj francis" userId="2d8c8a86f1a8b96c" providerId="LiveId" clId="{A2785828-825A-414B-B342-B6BB36653AC9}" dt="2020-10-30T16:26:43.613" v="6218" actId="22"/>
          <ac:picMkLst>
            <pc:docMk/>
            <pc:sldMk cId="1984313995" sldId="284"/>
            <ac:picMk id="5" creationId="{353635DC-C8A3-40A0-90F0-6F2970E31FF6}"/>
          </ac:picMkLst>
        </pc:picChg>
      </pc:sldChg>
      <pc:sldChg chg="addSp delSp modSp new mod setBg">
        <pc:chgData name="tj francis" userId="2d8c8a86f1a8b96c" providerId="LiveId" clId="{A2785828-825A-414B-B342-B6BB36653AC9}" dt="2020-11-02T10:06:49.869" v="8923" actId="27636"/>
        <pc:sldMkLst>
          <pc:docMk/>
          <pc:sldMk cId="3620380447" sldId="285"/>
        </pc:sldMkLst>
        <pc:spChg chg="mod ord">
          <ac:chgData name="tj francis" userId="2d8c8a86f1a8b96c" providerId="LiveId" clId="{A2785828-825A-414B-B342-B6BB36653AC9}" dt="2020-11-02T10:06:21.738" v="8916" actId="26606"/>
          <ac:spMkLst>
            <pc:docMk/>
            <pc:sldMk cId="3620380447" sldId="285"/>
            <ac:spMk id="2" creationId="{E3142C32-105E-4E76-8B6A-20E7605C8BC4}"/>
          </ac:spMkLst>
        </pc:spChg>
        <pc:spChg chg="add mod">
          <ac:chgData name="tj francis" userId="2d8c8a86f1a8b96c" providerId="LiveId" clId="{A2785828-825A-414B-B342-B6BB36653AC9}" dt="2020-11-02T10:06:49.869" v="8923" actId="27636"/>
          <ac:spMkLst>
            <pc:docMk/>
            <pc:sldMk cId="3620380447" sldId="285"/>
            <ac:spMk id="3" creationId="{5E1E5135-D2B4-43CF-B24A-B99C2D883921}"/>
          </ac:spMkLst>
        </pc:spChg>
        <pc:spChg chg="del">
          <ac:chgData name="tj francis" userId="2d8c8a86f1a8b96c" providerId="LiveId" clId="{A2785828-825A-414B-B342-B6BB36653AC9}" dt="2020-10-31T14:01:53.379" v="7443" actId="478"/>
          <ac:spMkLst>
            <pc:docMk/>
            <pc:sldMk cId="3620380447" sldId="285"/>
            <ac:spMk id="3" creationId="{927AB8D3-C388-4269-A9DE-F37052696C9E}"/>
          </ac:spMkLst>
        </pc:spChg>
        <pc:spChg chg="add del mod">
          <ac:chgData name="tj francis" userId="2d8c8a86f1a8b96c" providerId="LiveId" clId="{A2785828-825A-414B-B342-B6BB36653AC9}" dt="2020-11-02T10:06:45.438" v="8920" actId="478"/>
          <ac:spMkLst>
            <pc:docMk/>
            <pc:sldMk cId="3620380447" sldId="285"/>
            <ac:spMk id="6" creationId="{A9EB3CA6-A7B8-47C5-9E90-51A6000C35DE}"/>
          </ac:spMkLst>
        </pc:spChg>
        <pc:spChg chg="add del">
          <ac:chgData name="tj francis" userId="2d8c8a86f1a8b96c" providerId="LiveId" clId="{A2785828-825A-414B-B342-B6BB36653AC9}" dt="2020-11-02T10:06:21.664" v="8915" actId="26606"/>
          <ac:spMkLst>
            <pc:docMk/>
            <pc:sldMk cId="3620380447" sldId="285"/>
            <ac:spMk id="12" creationId="{D3356D18-B5E6-44B1-ADBC-7094E0DCCDF2}"/>
          </ac:spMkLst>
        </pc:spChg>
        <pc:spChg chg="add del">
          <ac:chgData name="tj francis" userId="2d8c8a86f1a8b96c" providerId="LiveId" clId="{A2785828-825A-414B-B342-B6BB36653AC9}" dt="2020-11-02T09:43:12.469" v="7526" actId="26606"/>
          <ac:spMkLst>
            <pc:docMk/>
            <pc:sldMk cId="3620380447" sldId="285"/>
            <ac:spMk id="14" creationId="{385E1BDC-A9B0-4A87-82E3-F3187F69A802}"/>
          </ac:spMkLst>
        </pc:spChg>
        <pc:spChg chg="add">
          <ac:chgData name="tj francis" userId="2d8c8a86f1a8b96c" providerId="LiveId" clId="{A2785828-825A-414B-B342-B6BB36653AC9}" dt="2020-11-02T10:06:21.738" v="8916" actId="26606"/>
          <ac:spMkLst>
            <pc:docMk/>
            <pc:sldMk cId="3620380447" sldId="285"/>
            <ac:spMk id="15" creationId="{01E8EC89-86BC-4558-B010-53DF36A5AB2E}"/>
          </ac:spMkLst>
        </pc:spChg>
        <pc:spChg chg="add del">
          <ac:chgData name="tj francis" userId="2d8c8a86f1a8b96c" providerId="LiveId" clId="{A2785828-825A-414B-B342-B6BB36653AC9}" dt="2020-11-02T09:43:12.469" v="7526" actId="26606"/>
          <ac:spMkLst>
            <pc:docMk/>
            <pc:sldMk cId="3620380447" sldId="285"/>
            <ac:spMk id="16" creationId="{0990C621-3B8B-4820-8328-D47EF7CE823C}"/>
          </ac:spMkLst>
        </pc:spChg>
        <pc:spChg chg="add del">
          <ac:chgData name="tj francis" userId="2d8c8a86f1a8b96c" providerId="LiveId" clId="{A2785828-825A-414B-B342-B6BB36653AC9}" dt="2020-11-02T09:43:12.469" v="7526" actId="26606"/>
          <ac:spMkLst>
            <pc:docMk/>
            <pc:sldMk cId="3620380447" sldId="285"/>
            <ac:spMk id="18" creationId="{C1A2385B-1D2A-4E17-84FA-6CB7F0AAE473}"/>
          </ac:spMkLst>
        </pc:spChg>
        <pc:spChg chg="add">
          <ac:chgData name="tj francis" userId="2d8c8a86f1a8b96c" providerId="LiveId" clId="{A2785828-825A-414B-B342-B6BB36653AC9}" dt="2020-11-02T10:06:21.738" v="8916" actId="26606"/>
          <ac:spMkLst>
            <pc:docMk/>
            <pc:sldMk cId="3620380447" sldId="285"/>
            <ac:spMk id="19" creationId="{54977EF3-E0BF-4719-9C15-8564B7D68F83}"/>
          </ac:spMkLst>
        </pc:spChg>
        <pc:spChg chg="add del">
          <ac:chgData name="tj francis" userId="2d8c8a86f1a8b96c" providerId="LiveId" clId="{A2785828-825A-414B-B342-B6BB36653AC9}" dt="2020-11-02T09:43:12.469" v="7526" actId="26606"/>
          <ac:spMkLst>
            <pc:docMk/>
            <pc:sldMk cId="3620380447" sldId="285"/>
            <ac:spMk id="20" creationId="{5E791F2F-79DB-4CC0-9FA1-001E3E91E8B7}"/>
          </ac:spMkLst>
        </pc:spChg>
        <pc:picChg chg="add mod ord">
          <ac:chgData name="tj francis" userId="2d8c8a86f1a8b96c" providerId="LiveId" clId="{A2785828-825A-414B-B342-B6BB36653AC9}" dt="2020-11-02T10:06:21.738" v="8916" actId="26606"/>
          <ac:picMkLst>
            <pc:docMk/>
            <pc:sldMk cId="3620380447" sldId="285"/>
            <ac:picMk id="4" creationId="{7D5977C4-B7C4-4DC6-9FDE-6316EFC134D3}"/>
          </ac:picMkLst>
        </pc:picChg>
        <pc:picChg chg="add mod ord">
          <ac:chgData name="tj francis" userId="2d8c8a86f1a8b96c" providerId="LiveId" clId="{A2785828-825A-414B-B342-B6BB36653AC9}" dt="2020-11-02T10:06:21.738" v="8916" actId="26606"/>
          <ac:picMkLst>
            <pc:docMk/>
            <pc:sldMk cId="3620380447" sldId="285"/>
            <ac:picMk id="9" creationId="{A4F0BC98-8104-47AA-AFD0-EFEE8E78A354}"/>
          </ac:picMkLst>
        </pc:picChg>
        <pc:picChg chg="add">
          <ac:chgData name="tj francis" userId="2d8c8a86f1a8b96c" providerId="LiveId" clId="{A2785828-825A-414B-B342-B6BB36653AC9}" dt="2020-11-02T10:06:21.738" v="8916" actId="26606"/>
          <ac:picMkLst>
            <pc:docMk/>
            <pc:sldMk cId="3620380447" sldId="285"/>
            <ac:picMk id="21" creationId="{A5DC397C-2B77-4200-B02F-47CA26CA2AC4}"/>
          </ac:picMkLst>
        </pc:picChg>
        <pc:cxnChg chg="add del mod">
          <ac:chgData name="tj francis" userId="2d8c8a86f1a8b96c" providerId="LiveId" clId="{A2785828-825A-414B-B342-B6BB36653AC9}" dt="2020-11-02T09:40:34.765" v="7493" actId="478"/>
          <ac:cxnSpMkLst>
            <pc:docMk/>
            <pc:sldMk cId="3620380447" sldId="285"/>
            <ac:cxnSpMk id="5" creationId="{A777DD20-343E-4C6D-960E-7984062633FF}"/>
          </ac:cxnSpMkLst>
        </pc:cxnChg>
        <pc:cxnChg chg="add del mod">
          <ac:chgData name="tj francis" userId="2d8c8a86f1a8b96c" providerId="LiveId" clId="{A2785828-825A-414B-B342-B6BB36653AC9}" dt="2020-11-02T09:40:39.651" v="7494" actId="478"/>
          <ac:cxnSpMkLst>
            <pc:docMk/>
            <pc:sldMk cId="3620380447" sldId="285"/>
            <ac:cxnSpMk id="11" creationId="{B7F76254-9CCC-449E-B1B9-DF7ED80111C4}"/>
          </ac:cxnSpMkLst>
        </pc:cxnChg>
        <pc:cxnChg chg="add del">
          <ac:chgData name="tj francis" userId="2d8c8a86f1a8b96c" providerId="LiveId" clId="{A2785828-825A-414B-B342-B6BB36653AC9}" dt="2020-11-02T10:06:21.664" v="8915" actId="26606"/>
          <ac:cxnSpMkLst>
            <pc:docMk/>
            <pc:sldMk cId="3620380447" sldId="285"/>
            <ac:cxnSpMk id="13" creationId="{BE7A374D-06C5-4ECA-9F91-7183DD3D8A82}"/>
          </ac:cxnSpMkLst>
        </pc:cxnChg>
        <pc:cxnChg chg="add">
          <ac:chgData name="tj francis" userId="2d8c8a86f1a8b96c" providerId="LiveId" clId="{A2785828-825A-414B-B342-B6BB36653AC9}" dt="2020-11-02T10:06:21.738" v="8916" actId="26606"/>
          <ac:cxnSpMkLst>
            <pc:docMk/>
            <pc:sldMk cId="3620380447" sldId="285"/>
            <ac:cxnSpMk id="17" creationId="{4CCCDDFF-B9CC-494C-8BEE-2451CD79A093}"/>
          </ac:cxnSpMkLst>
        </pc:cxnChg>
        <pc:cxnChg chg="add">
          <ac:chgData name="tj francis" userId="2d8c8a86f1a8b96c" providerId="LiveId" clId="{A2785828-825A-414B-B342-B6BB36653AC9}" dt="2020-11-02T10:06:21.738" v="8916" actId="26606"/>
          <ac:cxnSpMkLst>
            <pc:docMk/>
            <pc:sldMk cId="3620380447" sldId="285"/>
            <ac:cxnSpMk id="22" creationId="{13AFA304-05B8-441F-BA73-B92E08BD6E04}"/>
          </ac:cxnSpMkLst>
        </pc:cxnChg>
      </pc:sldChg>
      <pc:sldChg chg="addSp delSp modSp new mod setBg delDesignElem">
        <pc:chgData name="tj francis" userId="2d8c8a86f1a8b96c" providerId="LiveId" clId="{A2785828-825A-414B-B342-B6BB36653AC9}" dt="2020-11-02T10:06:14.112" v="8908"/>
        <pc:sldMkLst>
          <pc:docMk/>
          <pc:sldMk cId="2686526482" sldId="286"/>
        </pc:sldMkLst>
        <pc:spChg chg="del">
          <ac:chgData name="tj francis" userId="2d8c8a86f1a8b96c" providerId="LiveId" clId="{A2785828-825A-414B-B342-B6BB36653AC9}" dt="2020-11-02T09:50:53.764" v="8073" actId="478"/>
          <ac:spMkLst>
            <pc:docMk/>
            <pc:sldMk cId="2686526482" sldId="286"/>
            <ac:spMk id="2" creationId="{EE825451-DB37-4A77-BA8F-98163D32CF71}"/>
          </ac:spMkLst>
        </pc:spChg>
        <pc:spChg chg="del">
          <ac:chgData name="tj francis" userId="2d8c8a86f1a8b96c" providerId="LiveId" clId="{A2785828-825A-414B-B342-B6BB36653AC9}" dt="2020-11-02T09:50:58.302" v="8074" actId="478"/>
          <ac:spMkLst>
            <pc:docMk/>
            <pc:sldMk cId="2686526482" sldId="286"/>
            <ac:spMk id="3" creationId="{08307B0E-FFA9-4642-A0DF-EBA5D835EFA5}"/>
          </ac:spMkLst>
        </pc:spChg>
        <pc:spChg chg="add del mod">
          <ac:chgData name="tj francis" userId="2d8c8a86f1a8b96c" providerId="LiveId" clId="{A2785828-825A-414B-B342-B6BB36653AC9}" dt="2020-11-02T09:53:28.858" v="8142" actId="478"/>
          <ac:spMkLst>
            <pc:docMk/>
            <pc:sldMk cId="2686526482" sldId="286"/>
            <ac:spMk id="4" creationId="{FBD13F95-99D7-4B52-BB76-8773AF74AC45}"/>
          </ac:spMkLst>
        </pc:spChg>
        <pc:spChg chg="add mod ord">
          <ac:chgData name="tj francis" userId="2d8c8a86f1a8b96c" providerId="LiveId" clId="{A2785828-825A-414B-B342-B6BB36653AC9}" dt="2020-11-02T10:05:14.120" v="8898" actId="26606"/>
          <ac:spMkLst>
            <pc:docMk/>
            <pc:sldMk cId="2686526482" sldId="286"/>
            <ac:spMk id="7" creationId="{26872846-3736-45DB-9D33-DF03A4148D58}"/>
          </ac:spMkLst>
        </pc:spChg>
        <pc:spChg chg="add mod ord">
          <ac:chgData name="tj francis" userId="2d8c8a86f1a8b96c" providerId="LiveId" clId="{A2785828-825A-414B-B342-B6BB36653AC9}" dt="2020-11-02T10:05:41.543" v="8901" actId="5793"/>
          <ac:spMkLst>
            <pc:docMk/>
            <pc:sldMk cId="2686526482" sldId="286"/>
            <ac:spMk id="8" creationId="{E4C9A5F7-4542-45A8-AED6-5363C36ABF9E}"/>
          </ac:spMkLst>
        </pc:spChg>
        <pc:spChg chg="add del mod">
          <ac:chgData name="tj francis" userId="2d8c8a86f1a8b96c" providerId="LiveId" clId="{A2785828-825A-414B-B342-B6BB36653AC9}" dt="2020-11-02T10:02:38.145" v="8847" actId="478"/>
          <ac:spMkLst>
            <pc:docMk/>
            <pc:sldMk cId="2686526482" sldId="286"/>
            <ac:spMk id="9" creationId="{B96268F2-C71A-45CD-8545-1380C0D56E4A}"/>
          </ac:spMkLst>
        </pc:spChg>
        <pc:spChg chg="add del">
          <ac:chgData name="tj francis" userId="2d8c8a86f1a8b96c" providerId="LiveId" clId="{A2785828-825A-414B-B342-B6BB36653AC9}" dt="2020-11-02T10:06:14.112" v="8908"/>
          <ac:spMkLst>
            <pc:docMk/>
            <pc:sldMk cId="2686526482" sldId="286"/>
            <ac:spMk id="16" creationId="{B3F59054-3394-4D87-8BD0-A28DCD47F1BC}"/>
          </ac:spMkLst>
        </pc:spChg>
        <pc:spChg chg="add del">
          <ac:chgData name="tj francis" userId="2d8c8a86f1a8b96c" providerId="LiveId" clId="{A2785828-825A-414B-B342-B6BB36653AC9}" dt="2020-11-02T10:06:14.112" v="8908"/>
          <ac:spMkLst>
            <pc:docMk/>
            <pc:sldMk cId="2686526482" sldId="286"/>
            <ac:spMk id="18" creationId="{2FE0ABA9-CAF1-4816-837D-5F28AAA08E0A}"/>
          </ac:spMkLst>
        </pc:spChg>
        <pc:spChg chg="add del">
          <ac:chgData name="tj francis" userId="2d8c8a86f1a8b96c" providerId="LiveId" clId="{A2785828-825A-414B-B342-B6BB36653AC9}" dt="2020-11-02T10:06:14.112" v="8908"/>
          <ac:spMkLst>
            <pc:docMk/>
            <pc:sldMk cId="2686526482" sldId="286"/>
            <ac:spMk id="20" creationId="{BC8B9C14-70F0-4F42-85FF-0DD3D5A585A5}"/>
          </ac:spMkLst>
        </pc:spChg>
        <pc:spChg chg="add del">
          <ac:chgData name="tj francis" userId="2d8c8a86f1a8b96c" providerId="LiveId" clId="{A2785828-825A-414B-B342-B6BB36653AC9}" dt="2020-11-02T10:06:14.112" v="8908"/>
          <ac:spMkLst>
            <pc:docMk/>
            <pc:sldMk cId="2686526482" sldId="286"/>
            <ac:spMk id="22" creationId="{98DE6C44-43F8-4DE4-AB81-66853FFEA09A}"/>
          </ac:spMkLst>
        </pc:spChg>
        <pc:spChg chg="add del">
          <ac:chgData name="tj francis" userId="2d8c8a86f1a8b96c" providerId="LiveId" clId="{A2785828-825A-414B-B342-B6BB36653AC9}" dt="2020-11-02T10:06:14.112" v="8908"/>
          <ac:spMkLst>
            <pc:docMk/>
            <pc:sldMk cId="2686526482" sldId="286"/>
            <ac:spMk id="24" creationId="{2409529B-9B56-4F10-BE4D-F934DB89E57E}"/>
          </ac:spMkLst>
        </pc:spChg>
        <pc:picChg chg="add del mod">
          <ac:chgData name="tj francis" userId="2d8c8a86f1a8b96c" providerId="LiveId" clId="{A2785828-825A-414B-B342-B6BB36653AC9}" dt="2020-11-02T10:05:36.326" v="8900" actId="14100"/>
          <ac:picMkLst>
            <pc:docMk/>
            <pc:sldMk cId="2686526482" sldId="286"/>
            <ac:picMk id="5" creationId="{102F888F-3955-45B0-875E-E8499F0712CB}"/>
          </ac:picMkLst>
        </pc:picChg>
        <pc:picChg chg="add mod">
          <ac:chgData name="tj francis" userId="2d8c8a86f1a8b96c" providerId="LiveId" clId="{A2785828-825A-414B-B342-B6BB36653AC9}" dt="2020-11-02T10:05:14.120" v="8898" actId="26606"/>
          <ac:picMkLst>
            <pc:docMk/>
            <pc:sldMk cId="2686526482" sldId="286"/>
            <ac:picMk id="10" creationId="{C4E2F117-6124-4E8D-9A0F-086053420402}"/>
          </ac:picMkLst>
        </pc:picChg>
        <pc:picChg chg="add mod">
          <ac:chgData name="tj francis" userId="2d8c8a86f1a8b96c" providerId="LiveId" clId="{A2785828-825A-414B-B342-B6BB36653AC9}" dt="2020-11-02T10:05:14.120" v="8898" actId="26606"/>
          <ac:picMkLst>
            <pc:docMk/>
            <pc:sldMk cId="2686526482" sldId="286"/>
            <ac:picMk id="11" creationId="{6D5F92AE-F86B-4690-B59B-0F6521B14299}"/>
          </ac:picMkLst>
        </pc:picChg>
      </pc:sldChg>
      <pc:sldChg chg="addSp delSp modSp new mod setBg">
        <pc:chgData name="tj francis" userId="2d8c8a86f1a8b96c" providerId="LiveId" clId="{A2785828-825A-414B-B342-B6BB36653AC9}" dt="2020-11-02T10:17:03.786" v="9011" actId="20577"/>
        <pc:sldMkLst>
          <pc:docMk/>
          <pc:sldMk cId="1765287908" sldId="287"/>
        </pc:sldMkLst>
        <pc:spChg chg="mod ord">
          <ac:chgData name="tj francis" userId="2d8c8a86f1a8b96c" providerId="LiveId" clId="{A2785828-825A-414B-B342-B6BB36653AC9}" dt="2020-11-02T10:15:27.070" v="8993" actId="26606"/>
          <ac:spMkLst>
            <pc:docMk/>
            <pc:sldMk cId="1765287908" sldId="287"/>
            <ac:spMk id="2" creationId="{9F236FBD-3E0E-4155-99C4-2C18EA9A8A20}"/>
          </ac:spMkLst>
        </pc:spChg>
        <pc:spChg chg="del mod">
          <ac:chgData name="tj francis" userId="2d8c8a86f1a8b96c" providerId="LiveId" clId="{A2785828-825A-414B-B342-B6BB36653AC9}" dt="2020-11-02T10:10:02.543" v="8963" actId="478"/>
          <ac:spMkLst>
            <pc:docMk/>
            <pc:sldMk cId="1765287908" sldId="287"/>
            <ac:spMk id="3" creationId="{2BDB4C80-E5B4-42E7-B918-171617AD0E85}"/>
          </ac:spMkLst>
        </pc:spChg>
        <pc:spChg chg="add mod ord">
          <ac:chgData name="tj francis" userId="2d8c8a86f1a8b96c" providerId="LiveId" clId="{A2785828-825A-414B-B342-B6BB36653AC9}" dt="2020-11-02T10:17:03.786" v="9011" actId="20577"/>
          <ac:spMkLst>
            <pc:docMk/>
            <pc:sldMk cId="1765287908" sldId="287"/>
            <ac:spMk id="43" creationId="{320529B3-8C9D-4D55-AA13-A34C809079D1}"/>
          </ac:spMkLst>
        </pc:spChg>
        <pc:spChg chg="add del">
          <ac:chgData name="tj francis" userId="2d8c8a86f1a8b96c" providerId="LiveId" clId="{A2785828-825A-414B-B342-B6BB36653AC9}" dt="2020-11-02T10:12:22.415" v="8970" actId="26606"/>
          <ac:spMkLst>
            <pc:docMk/>
            <pc:sldMk cId="1765287908" sldId="287"/>
            <ac:spMk id="71" creationId="{E724B9E8-02C8-4B2E-8770-A00A67760DF0}"/>
          </ac:spMkLst>
        </pc:spChg>
        <pc:spChg chg="add del">
          <ac:chgData name="tj francis" userId="2d8c8a86f1a8b96c" providerId="LiveId" clId="{A2785828-825A-414B-B342-B6BB36653AC9}" dt="2020-11-02T10:12:22.415" v="8970" actId="26606"/>
          <ac:spMkLst>
            <pc:docMk/>
            <pc:sldMk cId="1765287908" sldId="287"/>
            <ac:spMk id="79" creationId="{0F28EA84-13B4-4494-A4D3-8DE462FF0E6B}"/>
          </ac:spMkLst>
        </pc:spChg>
        <pc:spChg chg="add del">
          <ac:chgData name="tj francis" userId="2d8c8a86f1a8b96c" providerId="LiveId" clId="{A2785828-825A-414B-B342-B6BB36653AC9}" dt="2020-11-02T10:12:22.415" v="8970" actId="26606"/>
          <ac:spMkLst>
            <pc:docMk/>
            <pc:sldMk cId="1765287908" sldId="287"/>
            <ac:spMk id="81" creationId="{6BEB1B24-66CE-4D63-A39D-2D1B481DF95E}"/>
          </ac:spMkLst>
        </pc:spChg>
        <pc:spChg chg="add del">
          <ac:chgData name="tj francis" userId="2d8c8a86f1a8b96c" providerId="LiveId" clId="{A2785828-825A-414B-B342-B6BB36653AC9}" dt="2020-11-02T10:12:24.881" v="8972" actId="26606"/>
          <ac:spMkLst>
            <pc:docMk/>
            <pc:sldMk cId="1765287908" sldId="287"/>
            <ac:spMk id="89" creationId="{A7C6096F-937B-4449-A0D5-E090BA83AD9F}"/>
          </ac:spMkLst>
        </pc:spChg>
        <pc:spChg chg="add del">
          <ac:chgData name="tj francis" userId="2d8c8a86f1a8b96c" providerId="LiveId" clId="{A2785828-825A-414B-B342-B6BB36653AC9}" dt="2020-11-02T10:15:27.034" v="8992" actId="26606"/>
          <ac:spMkLst>
            <pc:docMk/>
            <pc:sldMk cId="1765287908" sldId="287"/>
            <ac:spMk id="92" creationId="{6F4DE228-1CFA-4815-BE77-B826C40BA029}"/>
          </ac:spMkLst>
        </pc:spChg>
        <pc:spChg chg="add del">
          <ac:chgData name="tj francis" userId="2d8c8a86f1a8b96c" providerId="LiveId" clId="{A2785828-825A-414B-B342-B6BB36653AC9}" dt="2020-11-02T10:12:24.881" v="8972" actId="26606"/>
          <ac:spMkLst>
            <pc:docMk/>
            <pc:sldMk cId="1765287908" sldId="287"/>
            <ac:spMk id="1028" creationId="{785F1D78-FD9F-4432-B90E-00D863D4F315}"/>
          </ac:spMkLst>
        </pc:spChg>
        <pc:spChg chg="add del">
          <ac:chgData name="tj francis" userId="2d8c8a86f1a8b96c" providerId="LiveId" clId="{A2785828-825A-414B-B342-B6BB36653AC9}" dt="2020-11-02T10:12:24.881" v="8972" actId="26606"/>
          <ac:spMkLst>
            <pc:docMk/>
            <pc:sldMk cId="1765287908" sldId="287"/>
            <ac:spMk id="1032" creationId="{5DC2A66D-04C5-4863-B178-BC5DE400388D}"/>
          </ac:spMkLst>
        </pc:spChg>
        <pc:spChg chg="add del">
          <ac:chgData name="tj francis" userId="2d8c8a86f1a8b96c" providerId="LiveId" clId="{A2785828-825A-414B-B342-B6BB36653AC9}" dt="2020-11-02T10:12:24.881" v="8972" actId="26606"/>
          <ac:spMkLst>
            <pc:docMk/>
            <pc:sldMk cId="1765287908" sldId="287"/>
            <ac:spMk id="1033" creationId="{B946B4A0-29D4-4880-9889-89F5BBD80A3C}"/>
          </ac:spMkLst>
        </pc:spChg>
        <pc:spChg chg="add del">
          <ac:chgData name="tj francis" userId="2d8c8a86f1a8b96c" providerId="LiveId" clId="{A2785828-825A-414B-B342-B6BB36653AC9}" dt="2020-11-02T10:15:27.070" v="8993" actId="26606"/>
          <ac:spMkLst>
            <pc:docMk/>
            <pc:sldMk cId="1765287908" sldId="287"/>
            <ac:spMk id="1038" creationId="{785F1D78-FD9F-4432-B90E-00D863D4F315}"/>
          </ac:spMkLst>
        </pc:spChg>
        <pc:spChg chg="add del">
          <ac:chgData name="tj francis" userId="2d8c8a86f1a8b96c" providerId="LiveId" clId="{A2785828-825A-414B-B342-B6BB36653AC9}" dt="2020-11-02T10:15:27.070" v="8993" actId="26606"/>
          <ac:spMkLst>
            <pc:docMk/>
            <pc:sldMk cId="1765287908" sldId="287"/>
            <ac:spMk id="1042" creationId="{030FB4E9-4A39-4A2F-B431-463D1E7CE073}"/>
          </ac:spMkLst>
        </pc:spChg>
        <pc:spChg chg="add">
          <ac:chgData name="tj francis" userId="2d8c8a86f1a8b96c" providerId="LiveId" clId="{A2785828-825A-414B-B342-B6BB36653AC9}" dt="2020-11-02T10:15:27.070" v="8993" actId="26606"/>
          <ac:spMkLst>
            <pc:docMk/>
            <pc:sldMk cId="1765287908" sldId="287"/>
            <ac:spMk id="1045" creationId="{E1EEADDE-5A0B-4669-AC30-1501E119DB2E}"/>
          </ac:spMkLst>
        </pc:spChg>
        <pc:spChg chg="add">
          <ac:chgData name="tj francis" userId="2d8c8a86f1a8b96c" providerId="LiveId" clId="{A2785828-825A-414B-B342-B6BB36653AC9}" dt="2020-11-02T10:15:27.070" v="8993" actId="26606"/>
          <ac:spMkLst>
            <pc:docMk/>
            <pc:sldMk cId="1765287908" sldId="287"/>
            <ac:spMk id="1047" creationId="{C04AA68D-B951-406F-82F5-5AE53515772D}"/>
          </ac:spMkLst>
        </pc:spChg>
        <pc:grpChg chg="add del">
          <ac:chgData name="tj francis" userId="2d8c8a86f1a8b96c" providerId="LiveId" clId="{A2785828-825A-414B-B342-B6BB36653AC9}" dt="2020-11-02T10:12:24.881" v="8972" actId="26606"/>
          <ac:grpSpMkLst>
            <pc:docMk/>
            <pc:sldMk cId="1765287908" sldId="287"/>
            <ac:grpSpMk id="91" creationId="{9B3D3549-2708-43E0-AFB7-2BC55A61D7EC}"/>
          </ac:grpSpMkLst>
        </pc:grpChg>
        <pc:grpChg chg="add del">
          <ac:chgData name="tj francis" userId="2d8c8a86f1a8b96c" providerId="LiveId" clId="{A2785828-825A-414B-B342-B6BB36653AC9}" dt="2020-11-02T10:12:24.881" v="8972" actId="26606"/>
          <ac:grpSpMkLst>
            <pc:docMk/>
            <pc:sldMk cId="1765287908" sldId="287"/>
            <ac:grpSpMk id="95" creationId="{D71ACE82-9EC4-4063-B534-2547CFA0277F}"/>
          </ac:grpSpMkLst>
        </pc:grpChg>
        <pc:grpChg chg="add del">
          <ac:chgData name="tj francis" userId="2d8c8a86f1a8b96c" providerId="LiveId" clId="{A2785828-825A-414B-B342-B6BB36653AC9}" dt="2020-11-02T10:12:24.881" v="8972" actId="26606"/>
          <ac:grpSpMkLst>
            <pc:docMk/>
            <pc:sldMk cId="1765287908" sldId="287"/>
            <ac:grpSpMk id="1034" creationId="{4585E792-CEBC-4373-81F2-039BFFF70E7F}"/>
          </ac:grpSpMkLst>
        </pc:grpChg>
        <pc:grpChg chg="add">
          <ac:chgData name="tj francis" userId="2d8c8a86f1a8b96c" providerId="LiveId" clId="{A2785828-825A-414B-B342-B6BB36653AC9}" dt="2020-11-02T10:15:27.070" v="8993" actId="26606"/>
          <ac:grpSpMkLst>
            <pc:docMk/>
            <pc:sldMk cId="1765287908" sldId="287"/>
            <ac:grpSpMk id="1048" creationId="{3986DC8C-B602-46ED-A6F5-BB2156B5ABA5}"/>
          </ac:grpSpMkLst>
        </pc:grpChg>
        <pc:picChg chg="add mod ord">
          <ac:chgData name="tj francis" userId="2d8c8a86f1a8b96c" providerId="LiveId" clId="{A2785828-825A-414B-B342-B6BB36653AC9}" dt="2020-11-02T10:15:27.070" v="8993" actId="26606"/>
          <ac:picMkLst>
            <pc:docMk/>
            <pc:sldMk cId="1765287908" sldId="287"/>
            <ac:picMk id="4" creationId="{4A01010D-1EFC-4D5D-AEF4-7E1297D7A14F}"/>
          </ac:picMkLst>
        </pc:picChg>
        <pc:picChg chg="add mod ord">
          <ac:chgData name="tj francis" userId="2d8c8a86f1a8b96c" providerId="LiveId" clId="{A2785828-825A-414B-B342-B6BB36653AC9}" dt="2020-11-02T10:15:27.070" v="8993" actId="26606"/>
          <ac:picMkLst>
            <pc:docMk/>
            <pc:sldMk cId="1765287908" sldId="287"/>
            <ac:picMk id="5" creationId="{90AFACDB-A53A-433B-A2ED-D135473F07B6}"/>
          </ac:picMkLst>
        </pc:picChg>
        <pc:picChg chg="add del">
          <ac:chgData name="tj francis" userId="2d8c8a86f1a8b96c" providerId="LiveId" clId="{A2785828-825A-414B-B342-B6BB36653AC9}" dt="2020-11-02T10:14:51.648" v="8988" actId="478"/>
          <ac:picMkLst>
            <pc:docMk/>
            <pc:sldMk cId="1765287908" sldId="287"/>
            <ac:picMk id="6" creationId="{C03A1D7A-3C20-48C8-8D10-BD0FE20F65B7}"/>
          </ac:picMkLst>
        </pc:picChg>
        <pc:picChg chg="add del">
          <ac:chgData name="tj francis" userId="2d8c8a86f1a8b96c" providerId="LiveId" clId="{A2785828-825A-414B-B342-B6BB36653AC9}" dt="2020-11-02T10:12:22.415" v="8970" actId="26606"/>
          <ac:picMkLst>
            <pc:docMk/>
            <pc:sldMk cId="1765287908" sldId="287"/>
            <ac:picMk id="73" creationId="{7B8AE548-0BFA-4792-9962-3375923C7635}"/>
          </ac:picMkLst>
        </pc:picChg>
        <pc:picChg chg="add del">
          <ac:chgData name="tj francis" userId="2d8c8a86f1a8b96c" providerId="LiveId" clId="{A2785828-825A-414B-B342-B6BB36653AC9}" dt="2020-11-02T10:12:22.415" v="8970" actId="26606"/>
          <ac:picMkLst>
            <pc:docMk/>
            <pc:sldMk cId="1765287908" sldId="287"/>
            <ac:picMk id="85" creationId="{E7233926-059A-41AD-A9F2-56552CF4FF6B}"/>
          </ac:picMkLst>
        </pc:picChg>
        <pc:picChg chg="add">
          <ac:chgData name="tj francis" userId="2d8c8a86f1a8b96c" providerId="LiveId" clId="{A2785828-825A-414B-B342-B6BB36653AC9}" dt="2020-11-02T10:15:27.070" v="8993" actId="26606"/>
          <ac:picMkLst>
            <pc:docMk/>
            <pc:sldMk cId="1765287908" sldId="287"/>
            <ac:picMk id="98" creationId="{3ECB0CC5-B4EA-4C1C-AAD2-8ED22DF21C88}"/>
          </ac:picMkLst>
        </pc:picChg>
        <pc:picChg chg="add del">
          <ac:chgData name="tj francis" userId="2d8c8a86f1a8b96c" providerId="LiveId" clId="{A2785828-825A-414B-B342-B6BB36653AC9}" dt="2020-11-02T10:12:24.881" v="8972" actId="26606"/>
          <ac:picMkLst>
            <pc:docMk/>
            <pc:sldMk cId="1765287908" sldId="287"/>
            <ac:picMk id="99" creationId="{0B70FCFC-4BB1-43BA-8DDF-BE303581A208}"/>
          </ac:picMkLst>
        </pc:picChg>
        <pc:picChg chg="add mod">
          <ac:chgData name="tj francis" userId="2d8c8a86f1a8b96c" providerId="LiveId" clId="{A2785828-825A-414B-B342-B6BB36653AC9}" dt="2020-11-02T10:15:27.070" v="8993" actId="26606"/>
          <ac:picMkLst>
            <pc:docMk/>
            <pc:sldMk cId="1765287908" sldId="287"/>
            <ac:picMk id="1026" creationId="{9BEE10C4-F14C-48C8-8A77-FA57B5885726}"/>
          </ac:picMkLst>
        </pc:picChg>
        <pc:picChg chg="add del">
          <ac:chgData name="tj francis" userId="2d8c8a86f1a8b96c" providerId="LiveId" clId="{A2785828-825A-414B-B342-B6BB36653AC9}" dt="2020-11-02T10:12:24.881" v="8972" actId="26606"/>
          <ac:picMkLst>
            <pc:docMk/>
            <pc:sldMk cId="1765287908" sldId="287"/>
            <ac:picMk id="1029" creationId="{0F47C422-E141-4484-A58E-A1A3B656C567}"/>
          </ac:picMkLst>
        </pc:picChg>
        <pc:picChg chg="add del">
          <ac:chgData name="tj francis" userId="2d8c8a86f1a8b96c" providerId="LiveId" clId="{A2785828-825A-414B-B342-B6BB36653AC9}" dt="2020-11-02T10:15:27.070" v="8993" actId="26606"/>
          <ac:picMkLst>
            <pc:docMk/>
            <pc:sldMk cId="1765287908" sldId="287"/>
            <ac:picMk id="1039" creationId="{0F47C422-E141-4484-A58E-A1A3B656C567}"/>
          </ac:picMkLst>
        </pc:picChg>
        <pc:cxnChg chg="add del">
          <ac:chgData name="tj francis" userId="2d8c8a86f1a8b96c" providerId="LiveId" clId="{A2785828-825A-414B-B342-B6BB36653AC9}" dt="2020-11-02T10:12:22.415" v="8970" actId="26606"/>
          <ac:cxnSpMkLst>
            <pc:docMk/>
            <pc:sldMk cId="1765287908" sldId="287"/>
            <ac:cxnSpMk id="75" creationId="{67639EF4-FA83-4D85-90FE-B831AF283896}"/>
          </ac:cxnSpMkLst>
        </pc:cxnChg>
        <pc:cxnChg chg="add del">
          <ac:chgData name="tj francis" userId="2d8c8a86f1a8b96c" providerId="LiveId" clId="{A2785828-825A-414B-B342-B6BB36653AC9}" dt="2020-11-02T10:12:22.415" v="8970" actId="26606"/>
          <ac:cxnSpMkLst>
            <pc:docMk/>
            <pc:sldMk cId="1765287908" sldId="287"/>
            <ac:cxnSpMk id="77" creationId="{CC87E76A-8F50-413D-9BFC-C5A1525BD9BC}"/>
          </ac:cxnSpMkLst>
        </pc:cxnChg>
        <pc:cxnChg chg="add del">
          <ac:chgData name="tj francis" userId="2d8c8a86f1a8b96c" providerId="LiveId" clId="{A2785828-825A-414B-B342-B6BB36653AC9}" dt="2020-11-02T10:12:22.415" v="8970" actId="26606"/>
          <ac:cxnSpMkLst>
            <pc:docMk/>
            <pc:sldMk cId="1765287908" sldId="287"/>
            <ac:cxnSpMk id="83" creationId="{78DE337D-1DBA-4536-8145-B43EE65C747D}"/>
          </ac:cxnSpMkLst>
        </pc:cxnChg>
        <pc:cxnChg chg="add del">
          <ac:chgData name="tj francis" userId="2d8c8a86f1a8b96c" providerId="LiveId" clId="{A2785828-825A-414B-B342-B6BB36653AC9}" dt="2020-11-02T10:12:22.415" v="8970" actId="26606"/>
          <ac:cxnSpMkLst>
            <pc:docMk/>
            <pc:sldMk cId="1765287908" sldId="287"/>
            <ac:cxnSpMk id="87" creationId="{C13C145E-93D4-481E-92DC-736D9EBA37FC}"/>
          </ac:cxnSpMkLst>
        </pc:cxnChg>
        <pc:cxnChg chg="add del">
          <ac:chgData name="tj francis" userId="2d8c8a86f1a8b96c" providerId="LiveId" clId="{A2785828-825A-414B-B342-B6BB36653AC9}" dt="2020-11-02T10:15:27.034" v="8992" actId="26606"/>
          <ac:cxnSpMkLst>
            <pc:docMk/>
            <pc:sldMk cId="1765287908" sldId="287"/>
            <ac:cxnSpMk id="88" creationId="{486C2807-080F-4732-935D-46D998CEF9D4}"/>
          </ac:cxnSpMkLst>
        </pc:cxnChg>
        <pc:cxnChg chg="add del">
          <ac:chgData name="tj francis" userId="2d8c8a86f1a8b96c" providerId="LiveId" clId="{A2785828-825A-414B-B342-B6BB36653AC9}" dt="2020-11-02T10:15:27.034" v="8992" actId="26606"/>
          <ac:cxnSpMkLst>
            <pc:docMk/>
            <pc:sldMk cId="1765287908" sldId="287"/>
            <ac:cxnSpMk id="90" creationId="{BC5715EC-93DA-418D-B295-447EA0AC751C}"/>
          </ac:cxnSpMkLst>
        </pc:cxnChg>
        <pc:cxnChg chg="add del">
          <ac:chgData name="tj francis" userId="2d8c8a86f1a8b96c" providerId="LiveId" clId="{A2785828-825A-414B-B342-B6BB36653AC9}" dt="2020-11-02T10:15:27.034" v="8992" actId="26606"/>
          <ac:cxnSpMkLst>
            <pc:docMk/>
            <pc:sldMk cId="1765287908" sldId="287"/>
            <ac:cxnSpMk id="94" creationId="{07B48410-FC88-43C4-A171-39EC0018743D}"/>
          </ac:cxnSpMkLst>
        </pc:cxnChg>
        <pc:cxnChg chg="add">
          <ac:chgData name="tj francis" userId="2d8c8a86f1a8b96c" providerId="LiveId" clId="{A2785828-825A-414B-B342-B6BB36653AC9}" dt="2020-11-02T10:15:27.070" v="8993" actId="26606"/>
          <ac:cxnSpMkLst>
            <pc:docMk/>
            <pc:sldMk cId="1765287908" sldId="287"/>
            <ac:cxnSpMk id="100" creationId="{93B4925D-E266-4C63-AD33-0CD7702C985F}"/>
          </ac:cxnSpMkLst>
        </pc:cxnChg>
        <pc:cxnChg chg="add del">
          <ac:chgData name="tj francis" userId="2d8c8a86f1a8b96c" providerId="LiveId" clId="{A2785828-825A-414B-B342-B6BB36653AC9}" dt="2020-11-02T10:12:24.881" v="8972" actId="26606"/>
          <ac:cxnSpMkLst>
            <pc:docMk/>
            <pc:sldMk cId="1765287908" sldId="287"/>
            <ac:cxnSpMk id="101" creationId="{344EFF15-ABBD-4B8B-AE77-EEF1FBEE595F}"/>
          </ac:cxnSpMkLst>
        </pc:cxnChg>
        <pc:cxnChg chg="add del">
          <ac:chgData name="tj francis" userId="2d8c8a86f1a8b96c" providerId="LiveId" clId="{A2785828-825A-414B-B342-B6BB36653AC9}" dt="2020-11-02T10:12:24.881" v="8972" actId="26606"/>
          <ac:cxnSpMkLst>
            <pc:docMk/>
            <pc:sldMk cId="1765287908" sldId="287"/>
            <ac:cxnSpMk id="1030" creationId="{36A0C8A2-5797-403D-A628-7C98BC65B0C9}"/>
          </ac:cxnSpMkLst>
        </pc:cxnChg>
        <pc:cxnChg chg="add del">
          <ac:chgData name="tj francis" userId="2d8c8a86f1a8b96c" providerId="LiveId" clId="{A2785828-825A-414B-B342-B6BB36653AC9}" dt="2020-11-02T10:12:24.881" v="8972" actId="26606"/>
          <ac:cxnSpMkLst>
            <pc:docMk/>
            <pc:sldMk cId="1765287908" sldId="287"/>
            <ac:cxnSpMk id="1031" creationId="{88AB1130-8367-405F-A4A7-3CBD2F2E1D61}"/>
          </ac:cxnSpMkLst>
        </pc:cxnChg>
        <pc:cxnChg chg="add del">
          <ac:chgData name="tj francis" userId="2d8c8a86f1a8b96c" providerId="LiveId" clId="{A2785828-825A-414B-B342-B6BB36653AC9}" dt="2020-11-02T10:12:24.881" v="8972" actId="26606"/>
          <ac:cxnSpMkLst>
            <pc:docMk/>
            <pc:sldMk cId="1765287908" sldId="287"/>
            <ac:cxnSpMk id="1036" creationId="{EDE6ABFB-93B7-4958-8605-49894A649C7D}"/>
          </ac:cxnSpMkLst>
        </pc:cxnChg>
        <pc:cxnChg chg="add del">
          <ac:chgData name="tj francis" userId="2d8c8a86f1a8b96c" providerId="LiveId" clId="{A2785828-825A-414B-B342-B6BB36653AC9}" dt="2020-11-02T10:15:27.070" v="8993" actId="26606"/>
          <ac:cxnSpMkLst>
            <pc:docMk/>
            <pc:sldMk cId="1765287908" sldId="287"/>
            <ac:cxnSpMk id="1040" creationId="{36A0C8A2-5797-403D-A628-7C98BC65B0C9}"/>
          </ac:cxnSpMkLst>
        </pc:cxnChg>
        <pc:cxnChg chg="add del">
          <ac:chgData name="tj francis" userId="2d8c8a86f1a8b96c" providerId="LiveId" clId="{A2785828-825A-414B-B342-B6BB36653AC9}" dt="2020-11-02T10:15:27.070" v="8993" actId="26606"/>
          <ac:cxnSpMkLst>
            <pc:docMk/>
            <pc:sldMk cId="1765287908" sldId="287"/>
            <ac:cxnSpMk id="1041" creationId="{88AB1130-8367-405F-A4A7-3CBD2F2E1D61}"/>
          </ac:cxnSpMkLst>
        </pc:cxnChg>
        <pc:cxnChg chg="add del">
          <ac:chgData name="tj francis" userId="2d8c8a86f1a8b96c" providerId="LiveId" clId="{A2785828-825A-414B-B342-B6BB36653AC9}" dt="2020-11-02T10:15:27.070" v="8993" actId="26606"/>
          <ac:cxnSpMkLst>
            <pc:docMk/>
            <pc:sldMk cId="1765287908" sldId="287"/>
            <ac:cxnSpMk id="1043" creationId="{3BFA02F7-35F6-420F-AE3E-2A575D6C6F2E}"/>
          </ac:cxnSpMkLst>
        </pc:cxnChg>
        <pc:cxnChg chg="add">
          <ac:chgData name="tj francis" userId="2d8c8a86f1a8b96c" providerId="LiveId" clId="{A2785828-825A-414B-B342-B6BB36653AC9}" dt="2020-11-02T10:15:27.070" v="8993" actId="26606"/>
          <ac:cxnSpMkLst>
            <pc:docMk/>
            <pc:sldMk cId="1765287908" sldId="287"/>
            <ac:cxnSpMk id="1046" creationId="{4E8D17F3-70C1-458A-8090-50C174EDCCE7}"/>
          </ac:cxnSpMkLst>
        </pc:cxnChg>
      </pc:sldChg>
      <pc:sldChg chg="addSp delSp modSp new mod setBg">
        <pc:chgData name="tj francis" userId="2d8c8a86f1a8b96c" providerId="LiveId" clId="{A2785828-825A-414B-B342-B6BB36653AC9}" dt="2020-11-06T16:40:02.201" v="11372" actId="1076"/>
        <pc:sldMkLst>
          <pc:docMk/>
          <pc:sldMk cId="2667379618" sldId="288"/>
        </pc:sldMkLst>
        <pc:spChg chg="mod">
          <ac:chgData name="tj francis" userId="2d8c8a86f1a8b96c" providerId="LiveId" clId="{A2785828-825A-414B-B342-B6BB36653AC9}" dt="2020-11-06T16:39:47.625" v="11370" actId="1076"/>
          <ac:spMkLst>
            <pc:docMk/>
            <pc:sldMk cId="2667379618" sldId="288"/>
            <ac:spMk id="2" creationId="{B1A16BE1-B958-48B0-801D-F59BAF50E4BC}"/>
          </ac:spMkLst>
        </pc:spChg>
        <pc:spChg chg="add del mod">
          <ac:chgData name="tj francis" userId="2d8c8a86f1a8b96c" providerId="LiveId" clId="{A2785828-825A-414B-B342-B6BB36653AC9}" dt="2020-11-06T16:40:02.201" v="11372" actId="1076"/>
          <ac:spMkLst>
            <pc:docMk/>
            <pc:sldMk cId="2667379618" sldId="288"/>
            <ac:spMk id="3" creationId="{946D8C2A-0674-401F-B007-CB63A65B6E43}"/>
          </ac:spMkLst>
        </pc:spChg>
        <pc:spChg chg="add">
          <ac:chgData name="tj francis" userId="2d8c8a86f1a8b96c" providerId="LiveId" clId="{A2785828-825A-414B-B342-B6BB36653AC9}" dt="2020-11-06T16:28:26.920" v="11008" actId="26606"/>
          <ac:spMkLst>
            <pc:docMk/>
            <pc:sldMk cId="2667379618" sldId="288"/>
            <ac:spMk id="9" creationId="{35C3D674-3D59-4E93-80CA-0C0A9095E816}"/>
          </ac:spMkLst>
        </pc:spChg>
        <pc:spChg chg="add">
          <ac:chgData name="tj francis" userId="2d8c8a86f1a8b96c" providerId="LiveId" clId="{A2785828-825A-414B-B342-B6BB36653AC9}" dt="2020-11-06T16:28:26.920" v="11008" actId="26606"/>
          <ac:spMkLst>
            <pc:docMk/>
            <pc:sldMk cId="2667379618" sldId="288"/>
            <ac:spMk id="13" creationId="{EF2A81E1-BCBE-426B-8C09-33274E69409D}"/>
          </ac:spMkLst>
        </pc:spChg>
        <pc:picChg chg="add mod modCrop">
          <ac:chgData name="tj francis" userId="2d8c8a86f1a8b96c" providerId="LiveId" clId="{A2785828-825A-414B-B342-B6BB36653AC9}" dt="2020-11-06T16:39:37.195" v="11367" actId="1076"/>
          <ac:picMkLst>
            <pc:docMk/>
            <pc:sldMk cId="2667379618" sldId="288"/>
            <ac:picMk id="4" creationId="{9A4CEB98-A4D6-48AA-B945-7F1C6259C87E}"/>
          </ac:picMkLst>
        </pc:picChg>
        <pc:picChg chg="add">
          <ac:chgData name="tj francis" userId="2d8c8a86f1a8b96c" providerId="LiveId" clId="{A2785828-825A-414B-B342-B6BB36653AC9}" dt="2020-11-06T16:28:26.920" v="11008" actId="26606"/>
          <ac:picMkLst>
            <pc:docMk/>
            <pc:sldMk cId="2667379618" sldId="288"/>
            <ac:picMk id="15" creationId="{39D1DDD4-5BB3-45BA-B9B3-06B62299AD79}"/>
          </ac:picMkLst>
        </pc:picChg>
        <pc:cxnChg chg="add">
          <ac:chgData name="tj francis" userId="2d8c8a86f1a8b96c" providerId="LiveId" clId="{A2785828-825A-414B-B342-B6BB36653AC9}" dt="2020-11-06T16:28:26.920" v="11008" actId="26606"/>
          <ac:cxnSpMkLst>
            <pc:docMk/>
            <pc:sldMk cId="2667379618" sldId="288"/>
            <ac:cxnSpMk id="11" creationId="{C884B8F8-FDC9-498B-9960-5D7260AFCB03}"/>
          </ac:cxnSpMkLst>
        </pc:cxnChg>
        <pc:cxnChg chg="add">
          <ac:chgData name="tj francis" userId="2d8c8a86f1a8b96c" providerId="LiveId" clId="{A2785828-825A-414B-B342-B6BB36653AC9}" dt="2020-11-06T16:28:26.920" v="11008" actId="26606"/>
          <ac:cxnSpMkLst>
            <pc:docMk/>
            <pc:sldMk cId="2667379618" sldId="288"/>
            <ac:cxnSpMk id="17" creationId="{A24DAE64-2302-42EA-8239-F2F0775CA5AD}"/>
          </ac:cxnSpMkLst>
        </pc:cxnChg>
      </pc:sldChg>
      <pc:sldChg chg="addSp delSp modSp new del mod">
        <pc:chgData name="tj francis" userId="2d8c8a86f1a8b96c" providerId="LiveId" clId="{A2785828-825A-414B-B342-B6BB36653AC9}" dt="2020-11-02T10:17:15.557" v="9013" actId="47"/>
        <pc:sldMkLst>
          <pc:docMk/>
          <pc:sldMk cId="2683336588" sldId="288"/>
        </pc:sldMkLst>
        <pc:spChg chg="del">
          <ac:chgData name="tj francis" userId="2d8c8a86f1a8b96c" providerId="LiveId" clId="{A2785828-825A-414B-B342-B6BB36653AC9}" dt="2020-11-02T10:12:33.692" v="8975" actId="478"/>
          <ac:spMkLst>
            <pc:docMk/>
            <pc:sldMk cId="2683336588" sldId="288"/>
            <ac:spMk id="2" creationId="{2180A1B8-D9DE-4832-9A98-64D546E34606}"/>
          </ac:spMkLst>
        </pc:spChg>
        <pc:spChg chg="del mod">
          <ac:chgData name="tj francis" userId="2d8c8a86f1a8b96c" providerId="LiveId" clId="{A2785828-825A-414B-B342-B6BB36653AC9}" dt="2020-11-02T10:17:13.799" v="9012" actId="478"/>
          <ac:spMkLst>
            <pc:docMk/>
            <pc:sldMk cId="2683336588" sldId="288"/>
            <ac:spMk id="3" creationId="{E49E25E0-165D-4134-9731-B9D3461A355B}"/>
          </ac:spMkLst>
        </pc:spChg>
        <pc:spChg chg="add mod">
          <ac:chgData name="tj francis" userId="2d8c8a86f1a8b96c" providerId="LiveId" clId="{A2785828-825A-414B-B342-B6BB36653AC9}" dt="2020-11-02T10:17:13.799" v="9012" actId="478"/>
          <ac:spMkLst>
            <pc:docMk/>
            <pc:sldMk cId="2683336588" sldId="288"/>
            <ac:spMk id="5" creationId="{5A3C010C-D27F-4320-A5AE-B0A9B336F972}"/>
          </ac:spMkLst>
        </pc:spChg>
      </pc:sldChg>
      <pc:sldChg chg="addSp modSp new mod setBg">
        <pc:chgData name="tj francis" userId="2d8c8a86f1a8b96c" providerId="LiveId" clId="{A2785828-825A-414B-B342-B6BB36653AC9}" dt="2020-11-04T14:47:00.814" v="9122" actId="27636"/>
        <pc:sldMkLst>
          <pc:docMk/>
          <pc:sldMk cId="3627185120" sldId="289"/>
        </pc:sldMkLst>
        <pc:spChg chg="mod">
          <ac:chgData name="tj francis" userId="2d8c8a86f1a8b96c" providerId="LiveId" clId="{A2785828-825A-414B-B342-B6BB36653AC9}" dt="2020-11-04T14:44:48.987" v="9103" actId="1076"/>
          <ac:spMkLst>
            <pc:docMk/>
            <pc:sldMk cId="3627185120" sldId="289"/>
            <ac:spMk id="2" creationId="{DB2A7E16-76F9-4A4D-8DDE-5D92F918BB57}"/>
          </ac:spMkLst>
        </pc:spChg>
        <pc:spChg chg="mod">
          <ac:chgData name="tj francis" userId="2d8c8a86f1a8b96c" providerId="LiveId" clId="{A2785828-825A-414B-B342-B6BB36653AC9}" dt="2020-11-04T14:47:00.814" v="9122" actId="27636"/>
          <ac:spMkLst>
            <pc:docMk/>
            <pc:sldMk cId="3627185120" sldId="289"/>
            <ac:spMk id="3" creationId="{FAAE3D73-3151-4AB3-B8F9-8FF30789CA5D}"/>
          </ac:spMkLst>
        </pc:spChg>
        <pc:spChg chg="add">
          <ac:chgData name="tj francis" userId="2d8c8a86f1a8b96c" providerId="LiveId" clId="{A2785828-825A-414B-B342-B6BB36653AC9}" dt="2020-11-04T14:44:26.936" v="9082" actId="26606"/>
          <ac:spMkLst>
            <pc:docMk/>
            <pc:sldMk cId="3627185120" sldId="289"/>
            <ac:spMk id="9" creationId="{021A4066-B261-49FE-952E-A0FE3EE75CD2}"/>
          </ac:spMkLst>
        </pc:spChg>
        <pc:spChg chg="add">
          <ac:chgData name="tj francis" userId="2d8c8a86f1a8b96c" providerId="LiveId" clId="{A2785828-825A-414B-B342-B6BB36653AC9}" dt="2020-11-04T14:44:26.936" v="9082" actId="26606"/>
          <ac:spMkLst>
            <pc:docMk/>
            <pc:sldMk cId="3627185120" sldId="289"/>
            <ac:spMk id="13" creationId="{81958111-BC13-4D45-AB27-0C2C83F9BA64}"/>
          </ac:spMkLst>
        </pc:spChg>
        <pc:grpChg chg="add">
          <ac:chgData name="tj francis" userId="2d8c8a86f1a8b96c" providerId="LiveId" clId="{A2785828-825A-414B-B342-B6BB36653AC9}" dt="2020-11-04T14:44:26.936" v="9082" actId="26606"/>
          <ac:grpSpMkLst>
            <pc:docMk/>
            <pc:sldMk cId="3627185120" sldId="289"/>
            <ac:grpSpMk id="15" creationId="{82188758-E18A-4CE5-9D03-F4BF5D887C3F}"/>
          </ac:grpSpMkLst>
        </pc:grpChg>
        <pc:picChg chg="add mod">
          <ac:chgData name="tj francis" userId="2d8c8a86f1a8b96c" providerId="LiveId" clId="{A2785828-825A-414B-B342-B6BB36653AC9}" dt="2020-11-04T14:44:26.936" v="9082" actId="26606"/>
          <ac:picMkLst>
            <pc:docMk/>
            <pc:sldMk cId="3627185120" sldId="289"/>
            <ac:picMk id="4" creationId="{866F720B-29DD-4650-BA92-212405BBD91E}"/>
          </ac:picMkLst>
        </pc:picChg>
        <pc:picChg chg="add">
          <ac:chgData name="tj francis" userId="2d8c8a86f1a8b96c" providerId="LiveId" clId="{A2785828-825A-414B-B342-B6BB36653AC9}" dt="2020-11-04T14:44:26.936" v="9082" actId="26606"/>
          <ac:picMkLst>
            <pc:docMk/>
            <pc:sldMk cId="3627185120" sldId="289"/>
            <ac:picMk id="19" creationId="{D42F4933-2ECF-4EE5-BCE4-F19E3CA609FE}"/>
          </ac:picMkLst>
        </pc:picChg>
        <pc:cxnChg chg="add">
          <ac:chgData name="tj francis" userId="2d8c8a86f1a8b96c" providerId="LiveId" clId="{A2785828-825A-414B-B342-B6BB36653AC9}" dt="2020-11-04T14:44:26.936" v="9082" actId="26606"/>
          <ac:cxnSpMkLst>
            <pc:docMk/>
            <pc:sldMk cId="3627185120" sldId="289"/>
            <ac:cxnSpMk id="11" creationId="{381B4579-E2EA-4BD7-94FF-0A0BEE135C6B}"/>
          </ac:cxnSpMkLst>
        </pc:cxnChg>
        <pc:cxnChg chg="add">
          <ac:chgData name="tj francis" userId="2d8c8a86f1a8b96c" providerId="LiveId" clId="{A2785828-825A-414B-B342-B6BB36653AC9}" dt="2020-11-04T14:44:26.936" v="9082" actId="26606"/>
          <ac:cxnSpMkLst>
            <pc:docMk/>
            <pc:sldMk cId="3627185120" sldId="289"/>
            <ac:cxnSpMk id="21" creationId="{C6FAC23C-014D-4AC5-AD1B-36F7D0E7EF32}"/>
          </ac:cxnSpMkLst>
        </pc:cxnChg>
      </pc:sldChg>
      <pc:sldChg chg="addSp delSp modSp new mod setBg">
        <pc:chgData name="tj francis" userId="2d8c8a86f1a8b96c" providerId="LiveId" clId="{A2785828-825A-414B-B342-B6BB36653AC9}" dt="2020-11-05T17:49:24.515" v="10097" actId="27636"/>
        <pc:sldMkLst>
          <pc:docMk/>
          <pc:sldMk cId="1821446365" sldId="290"/>
        </pc:sldMkLst>
        <pc:spChg chg="mod">
          <ac:chgData name="tj francis" userId="2d8c8a86f1a8b96c" providerId="LiveId" clId="{A2785828-825A-414B-B342-B6BB36653AC9}" dt="2020-11-04T15:17:27.358" v="9776" actId="26606"/>
          <ac:spMkLst>
            <pc:docMk/>
            <pc:sldMk cId="1821446365" sldId="290"/>
            <ac:spMk id="2" creationId="{C0B0944D-F4E4-49EB-AF3F-4608050D49A6}"/>
          </ac:spMkLst>
        </pc:spChg>
        <pc:spChg chg="mod ord">
          <ac:chgData name="tj francis" userId="2d8c8a86f1a8b96c" providerId="LiveId" clId="{A2785828-825A-414B-B342-B6BB36653AC9}" dt="2020-11-05T17:49:24.515" v="10097" actId="27636"/>
          <ac:spMkLst>
            <pc:docMk/>
            <pc:sldMk cId="1821446365" sldId="290"/>
            <ac:spMk id="3" creationId="{6B4113C1-C37F-40DB-A0E6-BB14107E2067}"/>
          </ac:spMkLst>
        </pc:spChg>
        <pc:spChg chg="add del">
          <ac:chgData name="tj francis" userId="2d8c8a86f1a8b96c" providerId="LiveId" clId="{A2785828-825A-414B-B342-B6BB36653AC9}" dt="2020-11-04T15:17:27.358" v="9776" actId="26606"/>
          <ac:spMkLst>
            <pc:docMk/>
            <pc:sldMk cId="1821446365" sldId="290"/>
            <ac:spMk id="23" creationId="{6E12CD51-BE85-423E-B52C-B5BE94310554}"/>
          </ac:spMkLst>
        </pc:spChg>
        <pc:spChg chg="add del">
          <ac:chgData name="tj francis" userId="2d8c8a86f1a8b96c" providerId="LiveId" clId="{A2785828-825A-414B-B342-B6BB36653AC9}" dt="2020-11-04T15:17:27.358" v="9776" actId="26606"/>
          <ac:spMkLst>
            <pc:docMk/>
            <pc:sldMk cId="1821446365" sldId="290"/>
            <ac:spMk id="24" creationId="{6BE984B1-802C-414B-805C-21764B8A4CB2}"/>
          </ac:spMkLst>
        </pc:spChg>
        <pc:spChg chg="add">
          <ac:chgData name="tj francis" userId="2d8c8a86f1a8b96c" providerId="LiveId" clId="{A2785828-825A-414B-B342-B6BB36653AC9}" dt="2020-11-04T15:17:27.406" v="9777" actId="26606"/>
          <ac:spMkLst>
            <pc:docMk/>
            <pc:sldMk cId="1821446365" sldId="290"/>
            <ac:spMk id="34" creationId="{AB45B3BE-1E17-46BE-B46F-4A64499FDDA2}"/>
          </ac:spMkLst>
        </pc:spChg>
        <pc:grpChg chg="add del">
          <ac:chgData name="tj francis" userId="2d8c8a86f1a8b96c" providerId="LiveId" clId="{A2785828-825A-414B-B342-B6BB36653AC9}" dt="2020-11-04T15:17:27.406" v="9777" actId="26606"/>
          <ac:grpSpMkLst>
            <pc:docMk/>
            <pc:sldMk cId="1821446365" sldId="290"/>
            <ac:grpSpMk id="12" creationId="{350E3FFC-BA37-4AB3-9E4C-FA89B9FE5368}"/>
          </ac:grpSpMkLst>
        </pc:grpChg>
        <pc:grpChg chg="add del">
          <ac:chgData name="tj francis" userId="2d8c8a86f1a8b96c" providerId="LiveId" clId="{A2785828-825A-414B-B342-B6BB36653AC9}" dt="2020-11-04T15:17:24.866" v="9774" actId="26606"/>
          <ac:grpSpMkLst>
            <pc:docMk/>
            <pc:sldMk cId="1821446365" sldId="290"/>
            <ac:grpSpMk id="19" creationId="{624AD20D-418F-45FA-A88A-618036961488}"/>
          </ac:grpSpMkLst>
        </pc:grpChg>
        <pc:grpChg chg="add del">
          <ac:chgData name="tj francis" userId="2d8c8a86f1a8b96c" providerId="LiveId" clId="{A2785828-825A-414B-B342-B6BB36653AC9}" dt="2020-11-04T15:17:27.358" v="9776" actId="26606"/>
          <ac:grpSpMkLst>
            <pc:docMk/>
            <pc:sldMk cId="1821446365" sldId="290"/>
            <ac:grpSpMk id="25" creationId="{EF7A6A8A-C04C-484D-B24A-0ADC7AB7C617}"/>
          </ac:grpSpMkLst>
        </pc:grpChg>
        <pc:grpChg chg="add">
          <ac:chgData name="tj francis" userId="2d8c8a86f1a8b96c" providerId="LiveId" clId="{A2785828-825A-414B-B342-B6BB36653AC9}" dt="2020-11-04T15:17:27.406" v="9777" actId="26606"/>
          <ac:grpSpMkLst>
            <pc:docMk/>
            <pc:sldMk cId="1821446365" sldId="290"/>
            <ac:grpSpMk id="33" creationId="{DB219FE7-4EE5-4F5F-9208-078398CFAFE8}"/>
          </ac:grpSpMkLst>
        </pc:grpChg>
        <pc:picChg chg="add mod ord">
          <ac:chgData name="tj francis" userId="2d8c8a86f1a8b96c" providerId="LiveId" clId="{A2785828-825A-414B-B342-B6BB36653AC9}" dt="2020-11-04T15:17:27.406" v="9777" actId="26606"/>
          <ac:picMkLst>
            <pc:docMk/>
            <pc:sldMk cId="1821446365" sldId="290"/>
            <ac:picMk id="4" creationId="{A60972EB-827C-4BE3-91AF-9C0CAA5B46CD}"/>
          </ac:picMkLst>
        </pc:picChg>
        <pc:picChg chg="add mod ord">
          <ac:chgData name="tj francis" userId="2d8c8a86f1a8b96c" providerId="LiveId" clId="{A2785828-825A-414B-B342-B6BB36653AC9}" dt="2020-11-04T15:17:27.406" v="9777" actId="26606"/>
          <ac:picMkLst>
            <pc:docMk/>
            <pc:sldMk cId="1821446365" sldId="290"/>
            <ac:picMk id="5" creationId="{A592ECC2-6598-43EF-8ED7-2DEBC30384F5}"/>
          </ac:picMkLst>
        </pc:picChg>
        <pc:picChg chg="add del mod ord">
          <ac:chgData name="tj francis" userId="2d8c8a86f1a8b96c" providerId="LiveId" clId="{A2785828-825A-414B-B342-B6BB36653AC9}" dt="2020-11-04T15:15:37.233" v="9770" actId="478"/>
          <ac:picMkLst>
            <pc:docMk/>
            <pc:sldMk cId="1821446365" sldId="290"/>
            <ac:picMk id="6" creationId="{F5B7BE1A-21B5-4AEB-A84B-F941A7C2FEB5}"/>
          </ac:picMkLst>
        </pc:picChg>
        <pc:picChg chg="add del mod">
          <ac:chgData name="tj francis" userId="2d8c8a86f1a8b96c" providerId="LiveId" clId="{A2785828-825A-414B-B342-B6BB36653AC9}" dt="2020-11-04T15:15:31.422" v="9769" actId="478"/>
          <ac:picMkLst>
            <pc:docMk/>
            <pc:sldMk cId="1821446365" sldId="290"/>
            <ac:picMk id="7" creationId="{49543930-B1D9-4AC7-8B63-C932FB798A2A}"/>
          </ac:picMkLst>
        </pc:picChg>
        <pc:picChg chg="add mod ord">
          <ac:chgData name="tj francis" userId="2d8c8a86f1a8b96c" providerId="LiveId" clId="{A2785828-825A-414B-B342-B6BB36653AC9}" dt="2020-11-04T15:17:27.406" v="9777" actId="26606"/>
          <ac:picMkLst>
            <pc:docMk/>
            <pc:sldMk cId="1821446365" sldId="290"/>
            <ac:picMk id="8" creationId="{6D425570-BFC3-4606-8473-E5A16D3CA3C4}"/>
          </ac:picMkLst>
        </pc:picChg>
        <pc:picChg chg="add mod">
          <ac:chgData name="tj francis" userId="2d8c8a86f1a8b96c" providerId="LiveId" clId="{A2785828-825A-414B-B342-B6BB36653AC9}" dt="2020-11-04T15:17:27.406" v="9777" actId="26606"/>
          <ac:picMkLst>
            <pc:docMk/>
            <pc:sldMk cId="1821446365" sldId="290"/>
            <ac:picMk id="9" creationId="{AF72B744-0AAC-4E2F-B31F-960EE30CB124}"/>
          </ac:picMkLst>
        </pc:picChg>
        <pc:picChg chg="add del">
          <ac:chgData name="tj francis" userId="2d8c8a86f1a8b96c" providerId="LiveId" clId="{A2785828-825A-414B-B342-B6BB36653AC9}" dt="2020-11-04T15:17:27.358" v="9776" actId="26606"/>
          <ac:picMkLst>
            <pc:docMk/>
            <pc:sldMk cId="1821446365" sldId="290"/>
            <ac:picMk id="29" creationId="{088BB160-A020-4CE5-B2B9-C35F695FE3EC}"/>
          </ac:picMkLst>
        </pc:picChg>
        <pc:cxnChg chg="add del">
          <ac:chgData name="tj francis" userId="2d8c8a86f1a8b96c" providerId="LiveId" clId="{A2785828-825A-414B-B342-B6BB36653AC9}" dt="2020-11-04T15:17:27.358" v="9776" actId="26606"/>
          <ac:cxnSpMkLst>
            <pc:docMk/>
            <pc:sldMk cId="1821446365" sldId="290"/>
            <ac:cxnSpMk id="28" creationId="{29B02AEB-08E2-4D0F-BA85-2D743ED25205}"/>
          </ac:cxnSpMkLst>
        </pc:cxnChg>
        <pc:cxnChg chg="add del">
          <ac:chgData name="tj francis" userId="2d8c8a86f1a8b96c" providerId="LiveId" clId="{A2785828-825A-414B-B342-B6BB36653AC9}" dt="2020-11-04T15:17:27.358" v="9776" actId="26606"/>
          <ac:cxnSpMkLst>
            <pc:docMk/>
            <pc:sldMk cId="1821446365" sldId="290"/>
            <ac:cxnSpMk id="31" creationId="{273231BA-4A5B-4DE3-AE94-08E9E0821C95}"/>
          </ac:cxnSpMkLst>
        </pc:cxnChg>
      </pc:sldChg>
      <pc:sldChg chg="addSp delSp modSp new mod setBg">
        <pc:chgData name="tj francis" userId="2d8c8a86f1a8b96c" providerId="LiveId" clId="{A2785828-825A-414B-B342-B6BB36653AC9}" dt="2020-11-04T15:25:36.373" v="9850" actId="26606"/>
        <pc:sldMkLst>
          <pc:docMk/>
          <pc:sldMk cId="2334031378" sldId="291"/>
        </pc:sldMkLst>
        <pc:spChg chg="mod">
          <ac:chgData name="tj francis" userId="2d8c8a86f1a8b96c" providerId="LiveId" clId="{A2785828-825A-414B-B342-B6BB36653AC9}" dt="2020-11-04T15:25:36.373" v="9850" actId="26606"/>
          <ac:spMkLst>
            <pc:docMk/>
            <pc:sldMk cId="2334031378" sldId="291"/>
            <ac:spMk id="2" creationId="{880AA824-5798-4EDB-B98E-7DBC3FAE7326}"/>
          </ac:spMkLst>
        </pc:spChg>
        <pc:spChg chg="del">
          <ac:chgData name="tj francis" userId="2d8c8a86f1a8b96c" providerId="LiveId" clId="{A2785828-825A-414B-B342-B6BB36653AC9}" dt="2020-11-04T14:55:15.947" v="9163"/>
          <ac:spMkLst>
            <pc:docMk/>
            <pc:sldMk cId="2334031378" sldId="291"/>
            <ac:spMk id="3" creationId="{9080D71B-514D-4D4C-9E59-875768302D62}"/>
          </ac:spMkLst>
        </pc:spChg>
        <pc:spChg chg="add del">
          <ac:chgData name="tj francis" userId="2d8c8a86f1a8b96c" providerId="LiveId" clId="{A2785828-825A-414B-B342-B6BB36653AC9}" dt="2020-11-04T15:25:36.292" v="9849" actId="26606"/>
          <ac:spMkLst>
            <pc:docMk/>
            <pc:sldMk cId="2334031378" sldId="291"/>
            <ac:spMk id="10" creationId="{70AB98E2-F185-4B10-9D2E-825A7C0FB302}"/>
          </ac:spMkLst>
        </pc:spChg>
        <pc:spChg chg="add">
          <ac:chgData name="tj francis" userId="2d8c8a86f1a8b96c" providerId="LiveId" clId="{A2785828-825A-414B-B342-B6BB36653AC9}" dt="2020-11-04T15:25:36.373" v="9850" actId="26606"/>
          <ac:spMkLst>
            <pc:docMk/>
            <pc:sldMk cId="2334031378" sldId="291"/>
            <ac:spMk id="11" creationId="{E724B9E8-02C8-4B2E-8770-A00A67760DF0}"/>
          </ac:spMkLst>
        </pc:spChg>
        <pc:spChg chg="add del">
          <ac:chgData name="tj francis" userId="2d8c8a86f1a8b96c" providerId="LiveId" clId="{A2785828-825A-414B-B342-B6BB36653AC9}" dt="2020-11-04T15:25:36.292" v="9849" actId="26606"/>
          <ac:spMkLst>
            <pc:docMk/>
            <pc:sldMk cId="2334031378" sldId="291"/>
            <ac:spMk id="13" creationId="{13E0836B-0181-4136-AAB7-0504CFED72DC}"/>
          </ac:spMkLst>
        </pc:spChg>
        <pc:spChg chg="add del">
          <ac:chgData name="tj francis" userId="2d8c8a86f1a8b96c" providerId="LiveId" clId="{A2785828-825A-414B-B342-B6BB36653AC9}" dt="2020-11-04T15:25:36.292" v="9849" actId="26606"/>
          <ac:spMkLst>
            <pc:docMk/>
            <pc:sldMk cId="2334031378" sldId="291"/>
            <ac:spMk id="17" creationId="{457CBE1A-FFC1-437A-9C4F-81A95AA7E77E}"/>
          </ac:spMkLst>
        </pc:spChg>
        <pc:spChg chg="add">
          <ac:chgData name="tj francis" userId="2d8c8a86f1a8b96c" providerId="LiveId" clId="{A2785828-825A-414B-B342-B6BB36653AC9}" dt="2020-11-04T15:25:36.373" v="9850" actId="26606"/>
          <ac:spMkLst>
            <pc:docMk/>
            <pc:sldMk cId="2334031378" sldId="291"/>
            <ac:spMk id="31" creationId="{0F28EA84-13B4-4494-A4D3-8DE462FF0E6B}"/>
          </ac:spMkLst>
        </pc:spChg>
        <pc:spChg chg="add">
          <ac:chgData name="tj francis" userId="2d8c8a86f1a8b96c" providerId="LiveId" clId="{A2785828-825A-414B-B342-B6BB36653AC9}" dt="2020-11-04T15:25:36.373" v="9850" actId="26606"/>
          <ac:spMkLst>
            <pc:docMk/>
            <pc:sldMk cId="2334031378" sldId="291"/>
            <ac:spMk id="32" creationId="{6BEB1B24-66CE-4D63-A39D-2D1B481DF95E}"/>
          </ac:spMkLst>
        </pc:spChg>
        <pc:grpChg chg="add del">
          <ac:chgData name="tj francis" userId="2d8c8a86f1a8b96c" providerId="LiveId" clId="{A2785828-825A-414B-B342-B6BB36653AC9}" dt="2020-11-04T15:25:36.292" v="9849" actId="26606"/>
          <ac:grpSpMkLst>
            <pc:docMk/>
            <pc:sldMk cId="2334031378" sldId="291"/>
            <ac:grpSpMk id="19" creationId="{4A9E3941-E855-4A43-B613-3B0A5D373994}"/>
          </ac:grpSpMkLst>
        </pc:grpChg>
        <pc:picChg chg="add mod">
          <ac:chgData name="tj francis" userId="2d8c8a86f1a8b96c" providerId="LiveId" clId="{A2785828-825A-414B-B342-B6BB36653AC9}" dt="2020-11-04T15:25:36.373" v="9850" actId="26606"/>
          <ac:picMkLst>
            <pc:docMk/>
            <pc:sldMk cId="2334031378" sldId="291"/>
            <ac:picMk id="4" creationId="{0FFEE403-2513-44F8-B919-FFEC0C75A24B}"/>
          </ac:picMkLst>
        </pc:picChg>
        <pc:picChg chg="add mod">
          <ac:chgData name="tj francis" userId="2d8c8a86f1a8b96c" providerId="LiveId" clId="{A2785828-825A-414B-B342-B6BB36653AC9}" dt="2020-11-04T15:25:36.373" v="9850" actId="26606"/>
          <ac:picMkLst>
            <pc:docMk/>
            <pc:sldMk cId="2334031378" sldId="291"/>
            <ac:picMk id="5" creationId="{E00E405A-6DC6-4DB3-BB0E-732FA04DB289}"/>
          </ac:picMkLst>
        </pc:picChg>
        <pc:picChg chg="add mod ord">
          <ac:chgData name="tj francis" userId="2d8c8a86f1a8b96c" providerId="LiveId" clId="{A2785828-825A-414B-B342-B6BB36653AC9}" dt="2020-11-04T15:25:36.373" v="9850" actId="26606"/>
          <ac:picMkLst>
            <pc:docMk/>
            <pc:sldMk cId="2334031378" sldId="291"/>
            <ac:picMk id="6" creationId="{3DBB3E9D-F94A-4969-B0C6-6CD70CBED548}"/>
          </ac:picMkLst>
        </pc:picChg>
        <pc:picChg chg="add del">
          <ac:chgData name="tj francis" userId="2d8c8a86f1a8b96c" providerId="LiveId" clId="{A2785828-825A-414B-B342-B6BB36653AC9}" dt="2020-11-04T15:25:36.292" v="9849" actId="26606"/>
          <ac:picMkLst>
            <pc:docMk/>
            <pc:sldMk cId="2334031378" sldId="291"/>
            <ac:picMk id="23" creationId="{C0861CB2-E220-4FB7-A994-A1CCE9AB1C2B}"/>
          </ac:picMkLst>
        </pc:picChg>
        <pc:picChg chg="add">
          <ac:chgData name="tj francis" userId="2d8c8a86f1a8b96c" providerId="LiveId" clId="{A2785828-825A-414B-B342-B6BB36653AC9}" dt="2020-11-04T15:25:36.373" v="9850" actId="26606"/>
          <ac:picMkLst>
            <pc:docMk/>
            <pc:sldMk cId="2334031378" sldId="291"/>
            <ac:picMk id="28" creationId="{7B8AE548-0BFA-4792-9962-3375923C7635}"/>
          </ac:picMkLst>
        </pc:picChg>
        <pc:picChg chg="add">
          <ac:chgData name="tj francis" userId="2d8c8a86f1a8b96c" providerId="LiveId" clId="{A2785828-825A-414B-B342-B6BB36653AC9}" dt="2020-11-04T15:25:36.373" v="9850" actId="26606"/>
          <ac:picMkLst>
            <pc:docMk/>
            <pc:sldMk cId="2334031378" sldId="291"/>
            <ac:picMk id="34" creationId="{E7233926-059A-41AD-A9F2-56552CF4FF6B}"/>
          </ac:picMkLst>
        </pc:picChg>
        <pc:cxnChg chg="add del">
          <ac:chgData name="tj francis" userId="2d8c8a86f1a8b96c" providerId="LiveId" clId="{A2785828-825A-414B-B342-B6BB36653AC9}" dt="2020-11-04T15:25:36.292" v="9849" actId="26606"/>
          <ac:cxnSpMkLst>
            <pc:docMk/>
            <pc:sldMk cId="2334031378" sldId="291"/>
            <ac:cxnSpMk id="15" creationId="{937A4590-41A2-42FE-A36F-B7E203FA9A54}"/>
          </ac:cxnSpMkLst>
        </pc:cxnChg>
        <pc:cxnChg chg="add del">
          <ac:chgData name="tj francis" userId="2d8c8a86f1a8b96c" providerId="LiveId" clId="{A2785828-825A-414B-B342-B6BB36653AC9}" dt="2020-11-04T15:25:36.292" v="9849" actId="26606"/>
          <ac:cxnSpMkLst>
            <pc:docMk/>
            <pc:sldMk cId="2334031378" sldId="291"/>
            <ac:cxnSpMk id="25" creationId="{BD9629C9-C99F-47E2-B01E-6773B5DD88EA}"/>
          </ac:cxnSpMkLst>
        </pc:cxnChg>
        <pc:cxnChg chg="add">
          <ac:chgData name="tj francis" userId="2d8c8a86f1a8b96c" providerId="LiveId" clId="{A2785828-825A-414B-B342-B6BB36653AC9}" dt="2020-11-04T15:25:36.373" v="9850" actId="26606"/>
          <ac:cxnSpMkLst>
            <pc:docMk/>
            <pc:sldMk cId="2334031378" sldId="291"/>
            <ac:cxnSpMk id="27" creationId="{C13C145E-93D4-481E-92DC-736D9EBA37FC}"/>
          </ac:cxnSpMkLst>
        </pc:cxnChg>
        <pc:cxnChg chg="add">
          <ac:chgData name="tj francis" userId="2d8c8a86f1a8b96c" providerId="LiveId" clId="{A2785828-825A-414B-B342-B6BB36653AC9}" dt="2020-11-04T15:25:36.373" v="9850" actId="26606"/>
          <ac:cxnSpMkLst>
            <pc:docMk/>
            <pc:sldMk cId="2334031378" sldId="291"/>
            <ac:cxnSpMk id="29" creationId="{67639EF4-FA83-4D85-90FE-B831AF283896}"/>
          </ac:cxnSpMkLst>
        </pc:cxnChg>
        <pc:cxnChg chg="add">
          <ac:chgData name="tj francis" userId="2d8c8a86f1a8b96c" providerId="LiveId" clId="{A2785828-825A-414B-B342-B6BB36653AC9}" dt="2020-11-04T15:25:36.373" v="9850" actId="26606"/>
          <ac:cxnSpMkLst>
            <pc:docMk/>
            <pc:sldMk cId="2334031378" sldId="291"/>
            <ac:cxnSpMk id="30" creationId="{CC87E76A-8F50-413D-9BFC-C5A1525BD9BC}"/>
          </ac:cxnSpMkLst>
        </pc:cxnChg>
        <pc:cxnChg chg="add">
          <ac:chgData name="tj francis" userId="2d8c8a86f1a8b96c" providerId="LiveId" clId="{A2785828-825A-414B-B342-B6BB36653AC9}" dt="2020-11-04T15:25:36.373" v="9850" actId="26606"/>
          <ac:cxnSpMkLst>
            <pc:docMk/>
            <pc:sldMk cId="2334031378" sldId="291"/>
            <ac:cxnSpMk id="33" creationId="{78DE337D-1DBA-4536-8145-B43EE65C747D}"/>
          </ac:cxnSpMkLst>
        </pc:cxnChg>
      </pc:sldChg>
      <pc:sldChg chg="modSp new del mod">
        <pc:chgData name="tj francis" userId="2d8c8a86f1a8b96c" providerId="LiveId" clId="{A2785828-825A-414B-B342-B6BB36653AC9}" dt="2020-11-04T15:27:58.190" v="9867" actId="47"/>
        <pc:sldMkLst>
          <pc:docMk/>
          <pc:sldMk cId="2698532024" sldId="292"/>
        </pc:sldMkLst>
        <pc:spChg chg="mod">
          <ac:chgData name="tj francis" userId="2d8c8a86f1a8b96c" providerId="LiveId" clId="{A2785828-825A-414B-B342-B6BB36653AC9}" dt="2020-11-04T15:27:50.340" v="9866" actId="20577"/>
          <ac:spMkLst>
            <pc:docMk/>
            <pc:sldMk cId="2698532024" sldId="292"/>
            <ac:spMk id="2" creationId="{D5246CFD-CC3A-489F-A27F-C2A95D9D73FC}"/>
          </ac:spMkLst>
        </pc:spChg>
      </pc:sldChg>
      <pc:sldChg chg="addSp delSp modSp new mod setBg">
        <pc:chgData name="tj francis" userId="2d8c8a86f1a8b96c" providerId="LiveId" clId="{A2785828-825A-414B-B342-B6BB36653AC9}" dt="2020-11-07T11:56:02.339" v="11754" actId="1076"/>
        <pc:sldMkLst>
          <pc:docMk/>
          <pc:sldMk cId="2813042822" sldId="292"/>
        </pc:sldMkLst>
        <pc:spChg chg="del">
          <ac:chgData name="tj francis" userId="2d8c8a86f1a8b96c" providerId="LiveId" clId="{A2785828-825A-414B-B342-B6BB36653AC9}" dt="2020-11-05T17:55:51.572" v="10349" actId="478"/>
          <ac:spMkLst>
            <pc:docMk/>
            <pc:sldMk cId="2813042822" sldId="292"/>
            <ac:spMk id="2" creationId="{4A3C456E-5850-45EF-A096-6DC7C8BD6D62}"/>
          </ac:spMkLst>
        </pc:spChg>
        <pc:spChg chg="mod">
          <ac:chgData name="tj francis" userId="2d8c8a86f1a8b96c" providerId="LiveId" clId="{A2785828-825A-414B-B342-B6BB36653AC9}" dt="2020-11-05T18:10:59.254" v="10734" actId="27636"/>
          <ac:spMkLst>
            <pc:docMk/>
            <pc:sldMk cId="2813042822" sldId="292"/>
            <ac:spMk id="3" creationId="{063B7689-4F42-419A-AC25-A460AA4AC56B}"/>
          </ac:spMkLst>
        </pc:spChg>
        <pc:spChg chg="add mod">
          <ac:chgData name="tj francis" userId="2d8c8a86f1a8b96c" providerId="LiveId" clId="{A2785828-825A-414B-B342-B6BB36653AC9}" dt="2020-11-05T18:28:18.159" v="10940" actId="20577"/>
          <ac:spMkLst>
            <pc:docMk/>
            <pc:sldMk cId="2813042822" sldId="292"/>
            <ac:spMk id="6" creationId="{B27A6F3B-6069-4FF6-9E2A-D5277D743132}"/>
          </ac:spMkLst>
        </pc:spChg>
        <pc:picChg chg="add mod">
          <ac:chgData name="tj francis" userId="2d8c8a86f1a8b96c" providerId="LiveId" clId="{A2785828-825A-414B-B342-B6BB36653AC9}" dt="2020-11-07T11:56:02.339" v="11754" actId="1076"/>
          <ac:picMkLst>
            <pc:docMk/>
            <pc:sldMk cId="2813042822" sldId="292"/>
            <ac:picMk id="5" creationId="{82AC8A5C-2A61-4B71-A857-085DC0DA6F83}"/>
          </ac:picMkLst>
        </pc:picChg>
      </pc:sldChg>
      <pc:sldChg chg="addSp delSp modSp new del mod setBg">
        <pc:chgData name="tj francis" userId="2d8c8a86f1a8b96c" providerId="LiveId" clId="{A2785828-825A-414B-B342-B6BB36653AC9}" dt="2020-11-05T17:49:31.889" v="10098" actId="47"/>
        <pc:sldMkLst>
          <pc:docMk/>
          <pc:sldMk cId="3469119591" sldId="292"/>
        </pc:sldMkLst>
        <pc:spChg chg="mod">
          <ac:chgData name="tj francis" userId="2d8c8a86f1a8b96c" providerId="LiveId" clId="{A2785828-825A-414B-B342-B6BB36653AC9}" dt="2020-11-04T15:29:37.097" v="9934" actId="26606"/>
          <ac:spMkLst>
            <pc:docMk/>
            <pc:sldMk cId="3469119591" sldId="292"/>
            <ac:spMk id="2" creationId="{53DCBDAA-A27C-447A-8CBC-655DE5864C61}"/>
          </ac:spMkLst>
        </pc:spChg>
        <pc:spChg chg="del">
          <ac:chgData name="tj francis" userId="2d8c8a86f1a8b96c" providerId="LiveId" clId="{A2785828-825A-414B-B342-B6BB36653AC9}" dt="2020-11-04T15:29:33.049" v="9933" actId="22"/>
          <ac:spMkLst>
            <pc:docMk/>
            <pc:sldMk cId="3469119591" sldId="292"/>
            <ac:spMk id="3" creationId="{55D4FEC2-254A-4E7F-920A-A1CB91B14C21}"/>
          </ac:spMkLst>
        </pc:spChg>
        <pc:spChg chg="add mod">
          <ac:chgData name="tj francis" userId="2d8c8a86f1a8b96c" providerId="LiveId" clId="{A2785828-825A-414B-B342-B6BB36653AC9}" dt="2020-11-04T15:31:05.504" v="9945" actId="20577"/>
          <ac:spMkLst>
            <pc:docMk/>
            <pc:sldMk cId="3469119591" sldId="292"/>
            <ac:spMk id="9" creationId="{E481FF92-D2BD-4573-BBB5-8E9D87E27F59}"/>
          </ac:spMkLst>
        </pc:spChg>
        <pc:spChg chg="add">
          <ac:chgData name="tj francis" userId="2d8c8a86f1a8b96c" providerId="LiveId" clId="{A2785828-825A-414B-B342-B6BB36653AC9}" dt="2020-11-04T15:29:37.097" v="9934" actId="26606"/>
          <ac:spMkLst>
            <pc:docMk/>
            <pc:sldMk cId="3469119591" sldId="292"/>
            <ac:spMk id="12" creationId="{C630F413-44CE-4746-9821-9E0107978E7A}"/>
          </ac:spMkLst>
        </pc:spChg>
        <pc:spChg chg="add">
          <ac:chgData name="tj francis" userId="2d8c8a86f1a8b96c" providerId="LiveId" clId="{A2785828-825A-414B-B342-B6BB36653AC9}" dt="2020-11-04T15:29:37.097" v="9934" actId="26606"/>
          <ac:spMkLst>
            <pc:docMk/>
            <pc:sldMk cId="3469119591" sldId="292"/>
            <ac:spMk id="14" creationId="{22D671B1-B099-4F9C-B9CC-9D22B4DAF8A8}"/>
          </ac:spMkLst>
        </pc:spChg>
        <pc:spChg chg="add">
          <ac:chgData name="tj francis" userId="2d8c8a86f1a8b96c" providerId="LiveId" clId="{A2785828-825A-414B-B342-B6BB36653AC9}" dt="2020-11-04T15:29:37.097" v="9934" actId="26606"/>
          <ac:spMkLst>
            <pc:docMk/>
            <pc:sldMk cId="3469119591" sldId="292"/>
            <ac:spMk id="18" creationId="{898488B7-DBD3-40E7-B54B-4DA6C5693EF3}"/>
          </ac:spMkLst>
        </pc:spChg>
        <pc:picChg chg="add del mod">
          <ac:chgData name="tj francis" userId="2d8c8a86f1a8b96c" providerId="LiveId" clId="{A2785828-825A-414B-B342-B6BB36653AC9}" dt="2020-11-04T15:31:11.896" v="9946" actId="478"/>
          <ac:picMkLst>
            <pc:docMk/>
            <pc:sldMk cId="3469119591" sldId="292"/>
            <ac:picMk id="5" creationId="{358F2507-C40E-42D7-AF85-24F2503D0F44}"/>
          </ac:picMkLst>
        </pc:picChg>
        <pc:cxnChg chg="add">
          <ac:chgData name="tj francis" userId="2d8c8a86f1a8b96c" providerId="LiveId" clId="{A2785828-825A-414B-B342-B6BB36653AC9}" dt="2020-11-04T15:29:37.097" v="9934" actId="26606"/>
          <ac:cxnSpMkLst>
            <pc:docMk/>
            <pc:sldMk cId="3469119591" sldId="292"/>
            <ac:cxnSpMk id="16" creationId="{7552FBEF-FA69-427B-8245-0A518E0513D5}"/>
          </ac:cxnSpMkLst>
        </pc:cxnChg>
      </pc:sldChg>
      <pc:sldChg chg="addSp delSp modSp new mod">
        <pc:chgData name="tj francis" userId="2d8c8a86f1a8b96c" providerId="LiveId" clId="{A2785828-825A-414B-B342-B6BB36653AC9}" dt="2020-11-07T12:25:02.558" v="12268" actId="20577"/>
        <pc:sldMkLst>
          <pc:docMk/>
          <pc:sldMk cId="3726648475" sldId="293"/>
        </pc:sldMkLst>
        <pc:spChg chg="del">
          <ac:chgData name="tj francis" userId="2d8c8a86f1a8b96c" providerId="LiveId" clId="{A2785828-825A-414B-B342-B6BB36653AC9}" dt="2020-11-07T11:56:46.961" v="11759" actId="478"/>
          <ac:spMkLst>
            <pc:docMk/>
            <pc:sldMk cId="3726648475" sldId="293"/>
            <ac:spMk id="2" creationId="{EBE7A91D-2D41-4828-A723-33F9A6CC88BE}"/>
          </ac:spMkLst>
        </pc:spChg>
        <pc:spChg chg="mod">
          <ac:chgData name="tj francis" userId="2d8c8a86f1a8b96c" providerId="LiveId" clId="{A2785828-825A-414B-B342-B6BB36653AC9}" dt="2020-11-07T12:25:02.558" v="12268" actId="20577"/>
          <ac:spMkLst>
            <pc:docMk/>
            <pc:sldMk cId="3726648475" sldId="293"/>
            <ac:spMk id="3" creationId="{97A687F2-9650-40F6-AB80-31D630CF2AA5}"/>
          </ac:spMkLst>
        </pc:spChg>
        <pc:picChg chg="add">
          <ac:chgData name="tj francis" userId="2d8c8a86f1a8b96c" providerId="LiveId" clId="{A2785828-825A-414B-B342-B6BB36653AC9}" dt="2020-11-07T11:56:08.300" v="11755" actId="22"/>
          <ac:picMkLst>
            <pc:docMk/>
            <pc:sldMk cId="3726648475" sldId="293"/>
            <ac:picMk id="5" creationId="{60868D36-C636-49B1-B84D-B49E8F3DCC89}"/>
          </ac:picMkLst>
        </pc:picChg>
      </pc:sldChg>
      <pc:sldChg chg="addSp modSp new mod ord setBg">
        <pc:chgData name="tj francis" userId="2d8c8a86f1a8b96c" providerId="LiveId" clId="{A2785828-825A-414B-B342-B6BB36653AC9}" dt="2020-11-08T10:24:04.801" v="17032"/>
        <pc:sldMkLst>
          <pc:docMk/>
          <pc:sldMk cId="3197904800" sldId="294"/>
        </pc:sldMkLst>
        <pc:spChg chg="mod">
          <ac:chgData name="tj francis" userId="2d8c8a86f1a8b96c" providerId="LiveId" clId="{A2785828-825A-414B-B342-B6BB36653AC9}" dt="2020-11-07T13:02:01.287" v="13679" actId="1076"/>
          <ac:spMkLst>
            <pc:docMk/>
            <pc:sldMk cId="3197904800" sldId="294"/>
            <ac:spMk id="2" creationId="{5FA14626-E7D2-4A8E-B23C-B2422C4A7842}"/>
          </ac:spMkLst>
        </pc:spChg>
        <pc:spChg chg="mod">
          <ac:chgData name="tj francis" userId="2d8c8a86f1a8b96c" providerId="LiveId" clId="{A2785828-825A-414B-B342-B6BB36653AC9}" dt="2020-11-07T13:02:09.770" v="13682" actId="14100"/>
          <ac:spMkLst>
            <pc:docMk/>
            <pc:sldMk cId="3197904800" sldId="294"/>
            <ac:spMk id="3" creationId="{A5203C53-661A-47BE-B789-B6D2FF3FD39E}"/>
          </ac:spMkLst>
        </pc:spChg>
        <pc:spChg chg="add">
          <ac:chgData name="tj francis" userId="2d8c8a86f1a8b96c" providerId="LiveId" clId="{A2785828-825A-414B-B342-B6BB36653AC9}" dt="2020-11-07T12:57:17.001" v="13387" actId="26606"/>
          <ac:spMkLst>
            <pc:docMk/>
            <pc:sldMk cId="3197904800" sldId="294"/>
            <ac:spMk id="9" creationId="{10419CA0-BFB4-4390-AB8F-5DBFCA45D4D0}"/>
          </ac:spMkLst>
        </pc:spChg>
        <pc:spChg chg="add">
          <ac:chgData name="tj francis" userId="2d8c8a86f1a8b96c" providerId="LiveId" clId="{A2785828-825A-414B-B342-B6BB36653AC9}" dt="2020-11-07T12:57:17.001" v="13387" actId="26606"/>
          <ac:spMkLst>
            <pc:docMk/>
            <pc:sldMk cId="3197904800" sldId="294"/>
            <ac:spMk id="13" creationId="{596E9C81-ACBE-459E-A7D5-2BB824B68FDA}"/>
          </ac:spMkLst>
        </pc:spChg>
        <pc:spChg chg="add mod">
          <ac:chgData name="tj francis" userId="2d8c8a86f1a8b96c" providerId="LiveId" clId="{A2785828-825A-414B-B342-B6BB36653AC9}" dt="2020-11-07T13:02:22.959" v="13689" actId="20577"/>
          <ac:spMkLst>
            <pc:docMk/>
            <pc:sldMk cId="3197904800" sldId="294"/>
            <ac:spMk id="14" creationId="{EB5F97D8-939E-4E57-96E3-8B0ACE79FD61}"/>
          </ac:spMkLst>
        </pc:spChg>
        <pc:grpChg chg="add">
          <ac:chgData name="tj francis" userId="2d8c8a86f1a8b96c" providerId="LiveId" clId="{A2785828-825A-414B-B342-B6BB36653AC9}" dt="2020-11-07T12:57:17.001" v="13387" actId="26606"/>
          <ac:grpSpMkLst>
            <pc:docMk/>
            <pc:sldMk cId="3197904800" sldId="294"/>
            <ac:grpSpMk id="15" creationId="{CEBDCB18-ABE5-43B0-8B68-89FEDAECB8B0}"/>
          </ac:grpSpMkLst>
        </pc:grpChg>
        <pc:picChg chg="add mod">
          <ac:chgData name="tj francis" userId="2d8c8a86f1a8b96c" providerId="LiveId" clId="{A2785828-825A-414B-B342-B6BB36653AC9}" dt="2020-11-07T12:57:21.139" v="13388" actId="27614"/>
          <ac:picMkLst>
            <pc:docMk/>
            <pc:sldMk cId="3197904800" sldId="294"/>
            <ac:picMk id="4" creationId="{548398B9-5C77-47B6-856D-EDA18AABF92C}"/>
          </ac:picMkLst>
        </pc:picChg>
        <pc:picChg chg="add">
          <ac:chgData name="tj francis" userId="2d8c8a86f1a8b96c" providerId="LiveId" clId="{A2785828-825A-414B-B342-B6BB36653AC9}" dt="2020-11-07T12:57:17.001" v="13387" actId="26606"/>
          <ac:picMkLst>
            <pc:docMk/>
            <pc:sldMk cId="3197904800" sldId="294"/>
            <ac:picMk id="19" creationId="{08EC5C75-E28F-4899-9C2E-39431B82B740}"/>
          </ac:picMkLst>
        </pc:picChg>
        <pc:cxnChg chg="add">
          <ac:chgData name="tj francis" userId="2d8c8a86f1a8b96c" providerId="LiveId" clId="{A2785828-825A-414B-B342-B6BB36653AC9}" dt="2020-11-07T12:57:17.001" v="13387" actId="26606"/>
          <ac:cxnSpMkLst>
            <pc:docMk/>
            <pc:sldMk cId="3197904800" sldId="294"/>
            <ac:cxnSpMk id="11" creationId="{5CF4C623-16D7-4722-8EFB-A5B0E3BC077D}"/>
          </ac:cxnSpMkLst>
        </pc:cxnChg>
        <pc:cxnChg chg="add">
          <ac:chgData name="tj francis" userId="2d8c8a86f1a8b96c" providerId="LiveId" clId="{A2785828-825A-414B-B342-B6BB36653AC9}" dt="2020-11-07T12:57:17.001" v="13387" actId="26606"/>
          <ac:cxnSpMkLst>
            <pc:docMk/>
            <pc:sldMk cId="3197904800" sldId="294"/>
            <ac:cxnSpMk id="21" creationId="{46AAE0A1-60AD-4190-B85D-2DD8148369C7}"/>
          </ac:cxnSpMkLst>
        </pc:cxnChg>
      </pc:sldChg>
      <pc:sldChg chg="addSp delSp modSp new mod setBg">
        <pc:chgData name="tj francis" userId="2d8c8a86f1a8b96c" providerId="LiveId" clId="{A2785828-825A-414B-B342-B6BB36653AC9}" dt="2020-11-07T18:04:20.258" v="16615" actId="20577"/>
        <pc:sldMkLst>
          <pc:docMk/>
          <pc:sldMk cId="3471720039" sldId="295"/>
        </pc:sldMkLst>
        <pc:spChg chg="mod">
          <ac:chgData name="tj francis" userId="2d8c8a86f1a8b96c" providerId="LiveId" clId="{A2785828-825A-414B-B342-B6BB36653AC9}" dt="2020-11-07T13:56:43.289" v="14303" actId="1076"/>
          <ac:spMkLst>
            <pc:docMk/>
            <pc:sldMk cId="3471720039" sldId="295"/>
            <ac:spMk id="2" creationId="{C24245DE-6CE5-4E16-963C-79BC4E2DF470}"/>
          </ac:spMkLst>
        </pc:spChg>
        <pc:spChg chg="mod ord">
          <ac:chgData name="tj francis" userId="2d8c8a86f1a8b96c" providerId="LiveId" clId="{A2785828-825A-414B-B342-B6BB36653AC9}" dt="2020-11-07T18:04:11.692" v="16602" actId="1076"/>
          <ac:spMkLst>
            <pc:docMk/>
            <pc:sldMk cId="3471720039" sldId="295"/>
            <ac:spMk id="3" creationId="{145FBDA7-DA2F-4972-B343-D85FE12C8926}"/>
          </ac:spMkLst>
        </pc:spChg>
        <pc:spChg chg="add mod">
          <ac:chgData name="tj francis" userId="2d8c8a86f1a8b96c" providerId="LiveId" clId="{A2785828-825A-414B-B342-B6BB36653AC9}" dt="2020-11-07T18:04:20.258" v="16615" actId="20577"/>
          <ac:spMkLst>
            <pc:docMk/>
            <pc:sldMk cId="3471720039" sldId="295"/>
            <ac:spMk id="6" creationId="{65D73E36-2C84-4E84-818E-B4A7A36F9951}"/>
          </ac:spMkLst>
        </pc:spChg>
        <pc:spChg chg="add del">
          <ac:chgData name="tj francis" userId="2d8c8a86f1a8b96c" providerId="LiveId" clId="{A2785828-825A-414B-B342-B6BB36653AC9}" dt="2020-11-07T13:03:58.582" v="13740" actId="26606"/>
          <ac:spMkLst>
            <pc:docMk/>
            <pc:sldMk cId="3471720039" sldId="295"/>
            <ac:spMk id="7" creationId="{1C2A4B30-77D7-4FFB-8B53-A88BD68CABD2}"/>
          </ac:spMkLst>
        </pc:spChg>
        <pc:spChg chg="add del">
          <ac:chgData name="tj francis" userId="2d8c8a86f1a8b96c" providerId="LiveId" clId="{A2785828-825A-414B-B342-B6BB36653AC9}" dt="2020-11-07T13:03:58.582" v="13740" actId="26606"/>
          <ac:spMkLst>
            <pc:docMk/>
            <pc:sldMk cId="3471720039" sldId="295"/>
            <ac:spMk id="9" creationId="{01E4D783-AD45-49E7-B6C7-BBACB8290688}"/>
          </ac:spMkLst>
        </pc:spChg>
        <pc:spChg chg="add del">
          <ac:chgData name="tj francis" userId="2d8c8a86f1a8b96c" providerId="LiveId" clId="{A2785828-825A-414B-B342-B6BB36653AC9}" dt="2020-11-07T13:03:46.460" v="13736" actId="26606"/>
          <ac:spMkLst>
            <pc:docMk/>
            <pc:sldMk cId="3471720039" sldId="295"/>
            <ac:spMk id="10" creationId="{10419CA0-BFB4-4390-AB8F-5DBFCA45D4D0}"/>
          </ac:spMkLst>
        </pc:spChg>
        <pc:spChg chg="add">
          <ac:chgData name="tj francis" userId="2d8c8a86f1a8b96c" providerId="LiveId" clId="{A2785828-825A-414B-B342-B6BB36653AC9}" dt="2020-11-07T13:03:58.631" v="13741" actId="26606"/>
          <ac:spMkLst>
            <pc:docMk/>
            <pc:sldMk cId="3471720039" sldId="295"/>
            <ac:spMk id="11" creationId="{45C76AC0-BB6B-419E-A327-AFA29750080A}"/>
          </ac:spMkLst>
        </pc:spChg>
        <pc:spChg chg="add del">
          <ac:chgData name="tj francis" userId="2d8c8a86f1a8b96c" providerId="LiveId" clId="{A2785828-825A-414B-B342-B6BB36653AC9}" dt="2020-11-07T13:03:46.460" v="13736" actId="26606"/>
          <ac:spMkLst>
            <pc:docMk/>
            <pc:sldMk cId="3471720039" sldId="295"/>
            <ac:spMk id="14" creationId="{596E9C81-ACBE-459E-A7D5-2BB824B68FDA}"/>
          </ac:spMkLst>
        </pc:spChg>
        <pc:spChg chg="add">
          <ac:chgData name="tj francis" userId="2d8c8a86f1a8b96c" providerId="LiveId" clId="{A2785828-825A-414B-B342-B6BB36653AC9}" dt="2020-11-07T13:03:58.631" v="13741" actId="26606"/>
          <ac:spMkLst>
            <pc:docMk/>
            <pc:sldMk cId="3471720039" sldId="295"/>
            <ac:spMk id="15" creationId="{8B0E4246-09B8-46D7-A0D2-4D264863AD39}"/>
          </ac:spMkLst>
        </pc:spChg>
        <pc:grpChg chg="add del">
          <ac:chgData name="tj francis" userId="2d8c8a86f1a8b96c" providerId="LiveId" clId="{A2785828-825A-414B-B342-B6BB36653AC9}" dt="2020-11-07T13:03:46.460" v="13736" actId="26606"/>
          <ac:grpSpMkLst>
            <pc:docMk/>
            <pc:sldMk cId="3471720039" sldId="295"/>
            <ac:grpSpMk id="16" creationId="{CEBDCB18-ABE5-43B0-8B68-89FEDAECB8B0}"/>
          </ac:grpSpMkLst>
        </pc:grpChg>
        <pc:picChg chg="add mod">
          <ac:chgData name="tj francis" userId="2d8c8a86f1a8b96c" providerId="LiveId" clId="{A2785828-825A-414B-B342-B6BB36653AC9}" dt="2020-11-07T13:58:09.892" v="14332" actId="14100"/>
          <ac:picMkLst>
            <pc:docMk/>
            <pc:sldMk cId="3471720039" sldId="295"/>
            <ac:picMk id="5" creationId="{0B2B2EE3-21F3-4DB5-986B-696F98B61A25}"/>
          </ac:picMkLst>
        </pc:picChg>
        <pc:picChg chg="add">
          <ac:chgData name="tj francis" userId="2d8c8a86f1a8b96c" providerId="LiveId" clId="{A2785828-825A-414B-B342-B6BB36653AC9}" dt="2020-11-07T13:03:58.631" v="13741" actId="26606"/>
          <ac:picMkLst>
            <pc:docMk/>
            <pc:sldMk cId="3471720039" sldId="295"/>
            <ac:picMk id="17" creationId="{F50C8D8D-B32F-4194-8321-164EC442750E}"/>
          </ac:picMkLst>
        </pc:picChg>
        <pc:picChg chg="add del">
          <ac:chgData name="tj francis" userId="2d8c8a86f1a8b96c" providerId="LiveId" clId="{A2785828-825A-414B-B342-B6BB36653AC9}" dt="2020-11-07T13:03:46.460" v="13736" actId="26606"/>
          <ac:picMkLst>
            <pc:docMk/>
            <pc:sldMk cId="3471720039" sldId="295"/>
            <ac:picMk id="20" creationId="{08EC5C75-E28F-4899-9C2E-39431B82B740}"/>
          </ac:picMkLst>
        </pc:picChg>
        <pc:cxnChg chg="add del">
          <ac:chgData name="tj francis" userId="2d8c8a86f1a8b96c" providerId="LiveId" clId="{A2785828-825A-414B-B342-B6BB36653AC9}" dt="2020-11-07T13:03:58.582" v="13740" actId="26606"/>
          <ac:cxnSpMkLst>
            <pc:docMk/>
            <pc:sldMk cId="3471720039" sldId="295"/>
            <ac:cxnSpMk id="8" creationId="{373AAE2E-5D6B-4952-A4BB-546C49F8DE4B}"/>
          </ac:cxnSpMkLst>
        </pc:cxnChg>
        <pc:cxnChg chg="add del">
          <ac:chgData name="tj francis" userId="2d8c8a86f1a8b96c" providerId="LiveId" clId="{A2785828-825A-414B-B342-B6BB36653AC9}" dt="2020-11-07T13:03:46.460" v="13736" actId="26606"/>
          <ac:cxnSpMkLst>
            <pc:docMk/>
            <pc:sldMk cId="3471720039" sldId="295"/>
            <ac:cxnSpMk id="12" creationId="{5CF4C623-16D7-4722-8EFB-A5B0E3BC077D}"/>
          </ac:cxnSpMkLst>
        </pc:cxnChg>
        <pc:cxnChg chg="add">
          <ac:chgData name="tj francis" userId="2d8c8a86f1a8b96c" providerId="LiveId" clId="{A2785828-825A-414B-B342-B6BB36653AC9}" dt="2020-11-07T13:03:58.631" v="13741" actId="26606"/>
          <ac:cxnSpMkLst>
            <pc:docMk/>
            <pc:sldMk cId="3471720039" sldId="295"/>
            <ac:cxnSpMk id="13" creationId="{B3E0B6A3-E197-43D6-82D5-7455DAB1A746}"/>
          </ac:cxnSpMkLst>
        </pc:cxnChg>
        <pc:cxnChg chg="add">
          <ac:chgData name="tj francis" userId="2d8c8a86f1a8b96c" providerId="LiveId" clId="{A2785828-825A-414B-B342-B6BB36653AC9}" dt="2020-11-07T13:03:58.631" v="13741" actId="26606"/>
          <ac:cxnSpMkLst>
            <pc:docMk/>
            <pc:sldMk cId="3471720039" sldId="295"/>
            <ac:cxnSpMk id="18" creationId="{5BD24D8B-8573-4260-B700-E860AD6D2A8E}"/>
          </ac:cxnSpMkLst>
        </pc:cxnChg>
        <pc:cxnChg chg="add del">
          <ac:chgData name="tj francis" userId="2d8c8a86f1a8b96c" providerId="LiveId" clId="{A2785828-825A-414B-B342-B6BB36653AC9}" dt="2020-11-07T13:03:46.460" v="13736" actId="26606"/>
          <ac:cxnSpMkLst>
            <pc:docMk/>
            <pc:sldMk cId="3471720039" sldId="295"/>
            <ac:cxnSpMk id="22" creationId="{46AAE0A1-60AD-4190-B85D-2DD8148369C7}"/>
          </ac:cxnSpMkLst>
        </pc:cxnChg>
      </pc:sldChg>
      <pc:sldChg chg="modSp new del mod">
        <pc:chgData name="tj francis" userId="2d8c8a86f1a8b96c" providerId="LiveId" clId="{A2785828-825A-414B-B342-B6BB36653AC9}" dt="2020-11-07T14:16:36.095" v="15188" actId="47"/>
        <pc:sldMkLst>
          <pc:docMk/>
          <pc:sldMk cId="2112884405" sldId="296"/>
        </pc:sldMkLst>
        <pc:spChg chg="mod">
          <ac:chgData name="tj francis" userId="2d8c8a86f1a8b96c" providerId="LiveId" clId="{A2785828-825A-414B-B342-B6BB36653AC9}" dt="2020-11-07T14:14:19.274" v="14963" actId="20577"/>
          <ac:spMkLst>
            <pc:docMk/>
            <pc:sldMk cId="2112884405" sldId="296"/>
            <ac:spMk id="2" creationId="{AD93FE0F-D752-4008-A5FD-568D84940374}"/>
          </ac:spMkLst>
        </pc:spChg>
        <pc:spChg chg="mod">
          <ac:chgData name="tj francis" userId="2d8c8a86f1a8b96c" providerId="LiveId" clId="{A2785828-825A-414B-B342-B6BB36653AC9}" dt="2020-11-07T14:16:16.382" v="15187" actId="20577"/>
          <ac:spMkLst>
            <pc:docMk/>
            <pc:sldMk cId="2112884405" sldId="296"/>
            <ac:spMk id="3" creationId="{C1A44904-1DDE-47A5-9A1F-9EB46EC8AC85}"/>
          </ac:spMkLst>
        </pc:spChg>
      </pc:sldChg>
      <pc:sldChg chg="addSp modSp new mod setBg">
        <pc:chgData name="tj francis" userId="2d8c8a86f1a8b96c" providerId="LiveId" clId="{A2785828-825A-414B-B342-B6BB36653AC9}" dt="2020-11-07T14:38:43.611" v="15878" actId="14100"/>
        <pc:sldMkLst>
          <pc:docMk/>
          <pc:sldMk cId="4016732866" sldId="296"/>
        </pc:sldMkLst>
        <pc:spChg chg="mod">
          <ac:chgData name="tj francis" userId="2d8c8a86f1a8b96c" providerId="LiveId" clId="{A2785828-825A-414B-B342-B6BB36653AC9}" dt="2020-11-07T14:29:17.875" v="15260" actId="26606"/>
          <ac:spMkLst>
            <pc:docMk/>
            <pc:sldMk cId="4016732866" sldId="296"/>
            <ac:spMk id="2" creationId="{4DA742AD-C66F-4DDB-85C7-EDC9A88403D5}"/>
          </ac:spMkLst>
        </pc:spChg>
        <pc:spChg chg="mod ord">
          <ac:chgData name="tj francis" userId="2d8c8a86f1a8b96c" providerId="LiveId" clId="{A2785828-825A-414B-B342-B6BB36653AC9}" dt="2020-11-07T14:38:43.611" v="15878" actId="14100"/>
          <ac:spMkLst>
            <pc:docMk/>
            <pc:sldMk cId="4016732866" sldId="296"/>
            <ac:spMk id="3" creationId="{EBEFF868-B0E5-40DC-BC32-A5DEA89D8B8C}"/>
          </ac:spMkLst>
        </pc:spChg>
        <pc:spChg chg="add">
          <ac:chgData name="tj francis" userId="2d8c8a86f1a8b96c" providerId="LiveId" clId="{A2785828-825A-414B-B342-B6BB36653AC9}" dt="2020-11-07T14:29:17.875" v="15260" actId="26606"/>
          <ac:spMkLst>
            <pc:docMk/>
            <pc:sldMk cId="4016732866" sldId="296"/>
            <ac:spMk id="9" creationId="{E8E51B09-2B9E-4D82-A5F8-29F85CBE206E}"/>
          </ac:spMkLst>
        </pc:spChg>
        <pc:spChg chg="add">
          <ac:chgData name="tj francis" userId="2d8c8a86f1a8b96c" providerId="LiveId" clId="{A2785828-825A-414B-B342-B6BB36653AC9}" dt="2020-11-07T14:29:17.875" v="15260" actId="26606"/>
          <ac:spMkLst>
            <pc:docMk/>
            <pc:sldMk cId="4016732866" sldId="296"/>
            <ac:spMk id="11" creationId="{59240118-40F3-4A1C-85DC-4E58525CB6AD}"/>
          </ac:spMkLst>
        </pc:spChg>
        <pc:grpChg chg="add">
          <ac:chgData name="tj francis" userId="2d8c8a86f1a8b96c" providerId="LiveId" clId="{A2785828-825A-414B-B342-B6BB36653AC9}" dt="2020-11-07T14:29:17.875" v="15260" actId="26606"/>
          <ac:grpSpMkLst>
            <pc:docMk/>
            <pc:sldMk cId="4016732866" sldId="296"/>
            <ac:grpSpMk id="13" creationId="{C269951F-7B8C-4336-BC68-9BA9843CEDA1}"/>
          </ac:grpSpMkLst>
        </pc:grpChg>
        <pc:picChg chg="add mod">
          <ac:chgData name="tj francis" userId="2d8c8a86f1a8b96c" providerId="LiveId" clId="{A2785828-825A-414B-B342-B6BB36653AC9}" dt="2020-11-07T14:29:17.875" v="15260" actId="26606"/>
          <ac:picMkLst>
            <pc:docMk/>
            <pc:sldMk cId="4016732866" sldId="296"/>
            <ac:picMk id="4" creationId="{FC6E2821-11DD-46D3-98C3-DA8FE3DB5D27}"/>
          </ac:picMkLst>
        </pc:picChg>
        <pc:picChg chg="add">
          <ac:chgData name="tj francis" userId="2d8c8a86f1a8b96c" providerId="LiveId" clId="{A2785828-825A-414B-B342-B6BB36653AC9}" dt="2020-11-07T14:29:17.875" v="15260" actId="26606"/>
          <ac:picMkLst>
            <pc:docMk/>
            <pc:sldMk cId="4016732866" sldId="296"/>
            <ac:picMk id="19" creationId="{DD8AF6BD-5D32-4F8F-98B6-05F8A4390CB7}"/>
          </ac:picMkLst>
        </pc:picChg>
        <pc:cxnChg chg="add">
          <ac:chgData name="tj francis" userId="2d8c8a86f1a8b96c" providerId="LiveId" clId="{A2785828-825A-414B-B342-B6BB36653AC9}" dt="2020-11-07T14:29:17.875" v="15260" actId="26606"/>
          <ac:cxnSpMkLst>
            <pc:docMk/>
            <pc:sldMk cId="4016732866" sldId="296"/>
            <ac:cxnSpMk id="17" creationId="{A9087EE4-E285-4C8E-AC5F-CAE7D1FDE365}"/>
          </ac:cxnSpMkLst>
        </pc:cxnChg>
        <pc:cxnChg chg="add">
          <ac:chgData name="tj francis" userId="2d8c8a86f1a8b96c" providerId="LiveId" clId="{A2785828-825A-414B-B342-B6BB36653AC9}" dt="2020-11-07T14:29:17.875" v="15260" actId="26606"/>
          <ac:cxnSpMkLst>
            <pc:docMk/>
            <pc:sldMk cId="4016732866" sldId="296"/>
            <ac:cxnSpMk id="21" creationId="{B47013E4-D33D-425E-B32E-DE7D5CB5F302}"/>
          </ac:cxnSpMkLst>
        </pc:cxnChg>
      </pc:sldChg>
      <pc:sldChg chg="modSp new mod">
        <pc:chgData name="tj francis" userId="2d8c8a86f1a8b96c" providerId="LiveId" clId="{A2785828-825A-414B-B342-B6BB36653AC9}" dt="2020-11-07T15:24:11.423" v="16476" actId="14100"/>
        <pc:sldMkLst>
          <pc:docMk/>
          <pc:sldMk cId="3417615750" sldId="297"/>
        </pc:sldMkLst>
        <pc:spChg chg="mod">
          <ac:chgData name="tj francis" userId="2d8c8a86f1a8b96c" providerId="LiveId" clId="{A2785828-825A-414B-B342-B6BB36653AC9}" dt="2020-11-07T14:39:27.390" v="15955" actId="20577"/>
          <ac:spMkLst>
            <pc:docMk/>
            <pc:sldMk cId="3417615750" sldId="297"/>
            <ac:spMk id="2" creationId="{08AF4434-967C-492C-858E-D5661D9FCA1D}"/>
          </ac:spMkLst>
        </pc:spChg>
        <pc:spChg chg="mod">
          <ac:chgData name="tj francis" userId="2d8c8a86f1a8b96c" providerId="LiveId" clId="{A2785828-825A-414B-B342-B6BB36653AC9}" dt="2020-11-07T15:24:11.423" v="16476" actId="14100"/>
          <ac:spMkLst>
            <pc:docMk/>
            <pc:sldMk cId="3417615750" sldId="297"/>
            <ac:spMk id="3" creationId="{9A599C50-F8C3-434F-87AC-D7FC0172127E}"/>
          </ac:spMkLst>
        </pc:spChg>
      </pc:sldChg>
      <pc:sldChg chg="addSp delSp modSp new mod setBg">
        <pc:chgData name="tj francis" userId="2d8c8a86f1a8b96c" providerId="LiveId" clId="{A2785828-825A-414B-B342-B6BB36653AC9}" dt="2020-11-08T10:23:30.608" v="17015" actId="20577"/>
        <pc:sldMkLst>
          <pc:docMk/>
          <pc:sldMk cId="2245496922" sldId="298"/>
        </pc:sldMkLst>
        <pc:spChg chg="mod ord">
          <ac:chgData name="tj francis" userId="2d8c8a86f1a8b96c" providerId="LiveId" clId="{A2785828-825A-414B-B342-B6BB36653AC9}" dt="2020-11-08T10:23:30.608" v="17015" actId="20577"/>
          <ac:spMkLst>
            <pc:docMk/>
            <pc:sldMk cId="2245496922" sldId="298"/>
            <ac:spMk id="2" creationId="{D3491EE7-1299-497E-ADA4-19B6C668141B}"/>
          </ac:spMkLst>
        </pc:spChg>
        <pc:spChg chg="mod ord">
          <ac:chgData name="tj francis" userId="2d8c8a86f1a8b96c" providerId="LiveId" clId="{A2785828-825A-414B-B342-B6BB36653AC9}" dt="2020-11-08T10:22:56.811" v="16961" actId="26606"/>
          <ac:spMkLst>
            <pc:docMk/>
            <pc:sldMk cId="2245496922" sldId="298"/>
            <ac:spMk id="3" creationId="{F7A8F5B4-9E75-43F1-A2DC-A62C9C277642}"/>
          </ac:spMkLst>
        </pc:spChg>
        <pc:spChg chg="add del">
          <ac:chgData name="tj francis" userId="2d8c8a86f1a8b96c" providerId="LiveId" clId="{A2785828-825A-414B-B342-B6BB36653AC9}" dt="2020-11-08T10:21:59.930" v="16956" actId="26606"/>
          <ac:spMkLst>
            <pc:docMk/>
            <pc:sldMk cId="2245496922" sldId="298"/>
            <ac:spMk id="10" creationId="{AF38CBB2-04B5-4ED2-92CA-ABA779049DEA}"/>
          </ac:spMkLst>
        </pc:spChg>
        <pc:spChg chg="add">
          <ac:chgData name="tj francis" userId="2d8c8a86f1a8b96c" providerId="LiveId" clId="{A2785828-825A-414B-B342-B6BB36653AC9}" dt="2020-11-08T10:22:56.811" v="16961" actId="26606"/>
          <ac:spMkLst>
            <pc:docMk/>
            <pc:sldMk cId="2245496922" sldId="298"/>
            <ac:spMk id="11" creationId="{E51679F8-25C8-4D11-9B1C-A1F4D69B789B}"/>
          </ac:spMkLst>
        </pc:spChg>
        <pc:spChg chg="add">
          <ac:chgData name="tj francis" userId="2d8c8a86f1a8b96c" providerId="LiveId" clId="{A2785828-825A-414B-B342-B6BB36653AC9}" dt="2020-11-08T10:22:56.811" v="16961" actId="26606"/>
          <ac:spMkLst>
            <pc:docMk/>
            <pc:sldMk cId="2245496922" sldId="298"/>
            <ac:spMk id="13" creationId="{544D757F-4CF1-4D91-B270-63239C26C5F1}"/>
          </ac:spMkLst>
        </pc:spChg>
        <pc:spChg chg="add del">
          <ac:chgData name="tj francis" userId="2d8c8a86f1a8b96c" providerId="LiveId" clId="{A2785828-825A-414B-B342-B6BB36653AC9}" dt="2020-11-08T10:21:59.930" v="16956" actId="26606"/>
          <ac:spMkLst>
            <pc:docMk/>
            <pc:sldMk cId="2245496922" sldId="298"/>
            <ac:spMk id="14" creationId="{A81BF76C-52E4-494B-86F2-4CBAC20E3856}"/>
          </ac:spMkLst>
        </pc:spChg>
        <pc:spChg chg="add del">
          <ac:chgData name="tj francis" userId="2d8c8a86f1a8b96c" providerId="LiveId" clId="{A2785828-825A-414B-B342-B6BB36653AC9}" dt="2020-11-08T10:22:52.182" v="16959" actId="26606"/>
          <ac:spMkLst>
            <pc:docMk/>
            <pc:sldMk cId="2245496922" sldId="298"/>
            <ac:spMk id="24" creationId="{F895F5A6-016E-4BA7-92AD-4B5336459546}"/>
          </ac:spMkLst>
        </pc:spChg>
        <pc:spChg chg="add del">
          <ac:chgData name="tj francis" userId="2d8c8a86f1a8b96c" providerId="LiveId" clId="{A2785828-825A-414B-B342-B6BB36653AC9}" dt="2020-11-08T10:22:52.182" v="16959" actId="26606"/>
          <ac:spMkLst>
            <pc:docMk/>
            <pc:sldMk cId="2245496922" sldId="298"/>
            <ac:spMk id="26" creationId="{ED94C544-92F7-4569-9FE8-7C22E9F45BDF}"/>
          </ac:spMkLst>
        </pc:spChg>
        <pc:grpChg chg="add">
          <ac:chgData name="tj francis" userId="2d8c8a86f1a8b96c" providerId="LiveId" clId="{A2785828-825A-414B-B342-B6BB36653AC9}" dt="2020-11-08T10:22:56.811" v="16961" actId="26606"/>
          <ac:grpSpMkLst>
            <pc:docMk/>
            <pc:sldMk cId="2245496922" sldId="298"/>
            <ac:grpSpMk id="15" creationId="{8F9D51B4-E6DF-4D9B-8A51-D1CC760AFB37}"/>
          </ac:grpSpMkLst>
        </pc:grpChg>
        <pc:grpChg chg="add del">
          <ac:chgData name="tj francis" userId="2d8c8a86f1a8b96c" providerId="LiveId" clId="{A2785828-825A-414B-B342-B6BB36653AC9}" dt="2020-11-08T10:21:59.930" v="16956" actId="26606"/>
          <ac:grpSpMkLst>
            <pc:docMk/>
            <pc:sldMk cId="2245496922" sldId="298"/>
            <ac:grpSpMk id="16" creationId="{CD0703AE-95DE-4C43-8272-BB33A5AD46D3}"/>
          </ac:grpSpMkLst>
        </pc:grpChg>
        <pc:grpChg chg="add del">
          <ac:chgData name="tj francis" userId="2d8c8a86f1a8b96c" providerId="LiveId" clId="{A2785828-825A-414B-B342-B6BB36653AC9}" dt="2020-11-08T10:22:52.182" v="16959" actId="26606"/>
          <ac:grpSpMkLst>
            <pc:docMk/>
            <pc:sldMk cId="2245496922" sldId="298"/>
            <ac:grpSpMk id="27" creationId="{9C86C917-BD82-4D52-B9D5-2DF386CDB532}"/>
          </ac:grpSpMkLst>
        </pc:grpChg>
        <pc:picChg chg="add del mod ord">
          <ac:chgData name="tj francis" userId="2d8c8a86f1a8b96c" providerId="LiveId" clId="{A2785828-825A-414B-B342-B6BB36653AC9}" dt="2020-11-08T10:22:54.825" v="16960" actId="478"/>
          <ac:picMkLst>
            <pc:docMk/>
            <pc:sldMk cId="2245496922" sldId="298"/>
            <ac:picMk id="4" creationId="{0BC34686-2F49-4634-AB9A-FE79A8B520AF}"/>
          </ac:picMkLst>
        </pc:picChg>
        <pc:picChg chg="add mod ord">
          <ac:chgData name="tj francis" userId="2d8c8a86f1a8b96c" providerId="LiveId" clId="{A2785828-825A-414B-B342-B6BB36653AC9}" dt="2020-11-08T10:22:56.811" v="16961" actId="26606"/>
          <ac:picMkLst>
            <pc:docMk/>
            <pc:sldMk cId="2245496922" sldId="298"/>
            <ac:picMk id="5" creationId="{25909258-6497-4E4A-9E37-9BDCB3763AE6}"/>
          </ac:picMkLst>
        </pc:picChg>
        <pc:picChg chg="add mod">
          <ac:chgData name="tj francis" userId="2d8c8a86f1a8b96c" providerId="LiveId" clId="{A2785828-825A-414B-B342-B6BB36653AC9}" dt="2020-11-08T10:22:56.811" v="16961" actId="26606"/>
          <ac:picMkLst>
            <pc:docMk/>
            <pc:sldMk cId="2245496922" sldId="298"/>
            <ac:picMk id="6" creationId="{58B24BFA-DD3F-4F81-BAB8-E82C5EA4E7D7}"/>
          </ac:picMkLst>
        </pc:picChg>
        <pc:picChg chg="add del">
          <ac:chgData name="tj francis" userId="2d8c8a86f1a8b96c" providerId="LiveId" clId="{A2785828-825A-414B-B342-B6BB36653AC9}" dt="2020-11-08T10:21:59.930" v="16956" actId="26606"/>
          <ac:picMkLst>
            <pc:docMk/>
            <pc:sldMk cId="2245496922" sldId="298"/>
            <ac:picMk id="20" creationId="{0C24E7C2-F39B-4280-9B81-F15BBD93C3A9}"/>
          </ac:picMkLst>
        </pc:picChg>
        <pc:picChg chg="add">
          <ac:chgData name="tj francis" userId="2d8c8a86f1a8b96c" providerId="LiveId" clId="{A2785828-825A-414B-B342-B6BB36653AC9}" dt="2020-11-08T10:22:56.811" v="16961" actId="26606"/>
          <ac:picMkLst>
            <pc:docMk/>
            <pc:sldMk cId="2245496922" sldId="298"/>
            <ac:picMk id="21" creationId="{D6049420-A41E-4E50-9270-AF92D7908773}"/>
          </ac:picMkLst>
        </pc:picChg>
        <pc:picChg chg="add del">
          <ac:chgData name="tj francis" userId="2d8c8a86f1a8b96c" providerId="LiveId" clId="{A2785828-825A-414B-B342-B6BB36653AC9}" dt="2020-11-08T10:22:52.182" v="16959" actId="26606"/>
          <ac:picMkLst>
            <pc:docMk/>
            <pc:sldMk cId="2245496922" sldId="298"/>
            <ac:picMk id="30" creationId="{E76E611A-535B-4A82-AE27-8A1F194F07C6}"/>
          </ac:picMkLst>
        </pc:picChg>
        <pc:cxnChg chg="add del">
          <ac:chgData name="tj francis" userId="2d8c8a86f1a8b96c" providerId="LiveId" clId="{A2785828-825A-414B-B342-B6BB36653AC9}" dt="2020-11-08T10:21:59.930" v="16956" actId="26606"/>
          <ac:cxnSpMkLst>
            <pc:docMk/>
            <pc:sldMk cId="2245496922" sldId="298"/>
            <ac:cxnSpMk id="12" creationId="{99ECE436-E5C5-4600-9DAE-6A66A788E0DF}"/>
          </ac:cxnSpMkLst>
        </pc:cxnChg>
        <pc:cxnChg chg="add">
          <ac:chgData name="tj francis" userId="2d8c8a86f1a8b96c" providerId="LiveId" clId="{A2785828-825A-414B-B342-B6BB36653AC9}" dt="2020-11-08T10:22:56.811" v="16961" actId="26606"/>
          <ac:cxnSpMkLst>
            <pc:docMk/>
            <pc:sldMk cId="2245496922" sldId="298"/>
            <ac:cxnSpMk id="19" creationId="{EBACCD73-BD60-4249-98D4-EB9F09C4E817}"/>
          </ac:cxnSpMkLst>
        </pc:cxnChg>
        <pc:cxnChg chg="add del">
          <ac:chgData name="tj francis" userId="2d8c8a86f1a8b96c" providerId="LiveId" clId="{A2785828-825A-414B-B342-B6BB36653AC9}" dt="2020-11-08T10:21:59.930" v="16956" actId="26606"/>
          <ac:cxnSpMkLst>
            <pc:docMk/>
            <pc:sldMk cId="2245496922" sldId="298"/>
            <ac:cxnSpMk id="22" creationId="{F381DAA9-C4BA-4BB3-8F4B-3BC4B43EB336}"/>
          </ac:cxnSpMkLst>
        </pc:cxnChg>
        <pc:cxnChg chg="add">
          <ac:chgData name="tj francis" userId="2d8c8a86f1a8b96c" providerId="LiveId" clId="{A2785828-825A-414B-B342-B6BB36653AC9}" dt="2020-11-08T10:22:56.811" v="16961" actId="26606"/>
          <ac:cxnSpMkLst>
            <pc:docMk/>
            <pc:sldMk cId="2245496922" sldId="298"/>
            <ac:cxnSpMk id="23" creationId="{125260FE-12C4-4E0B-A116-886D40BF7BEE}"/>
          </ac:cxnSpMkLst>
        </pc:cxnChg>
        <pc:cxnChg chg="add del">
          <ac:chgData name="tj francis" userId="2d8c8a86f1a8b96c" providerId="LiveId" clId="{A2785828-825A-414B-B342-B6BB36653AC9}" dt="2020-11-08T10:22:52.182" v="16959" actId="26606"/>
          <ac:cxnSpMkLst>
            <pc:docMk/>
            <pc:sldMk cId="2245496922" sldId="298"/>
            <ac:cxnSpMk id="25" creationId="{890BBCF2-840E-4986-A89E-853FC56E873E}"/>
          </ac:cxnSpMkLst>
        </pc:cxnChg>
        <pc:cxnChg chg="add del">
          <ac:chgData name="tj francis" userId="2d8c8a86f1a8b96c" providerId="LiveId" clId="{A2785828-825A-414B-B342-B6BB36653AC9}" dt="2020-11-08T10:22:52.182" v="16959" actId="26606"/>
          <ac:cxnSpMkLst>
            <pc:docMk/>
            <pc:sldMk cId="2245496922" sldId="298"/>
            <ac:cxnSpMk id="31" creationId="{FDFFEA65-A257-41F9-A35D-DBDD3EAC0930}"/>
          </ac:cxnSpMkLst>
        </pc:cxnChg>
      </pc:sldChg>
      <pc:sldChg chg="modSp new mod ord">
        <pc:chgData name="tj francis" userId="2d8c8a86f1a8b96c" providerId="LiveId" clId="{A2785828-825A-414B-B342-B6BB36653AC9}" dt="2020-11-08T10:39:09.055" v="17770" actId="5793"/>
        <pc:sldMkLst>
          <pc:docMk/>
          <pc:sldMk cId="1306310948" sldId="299"/>
        </pc:sldMkLst>
        <pc:spChg chg="mod">
          <ac:chgData name="tj francis" userId="2d8c8a86f1a8b96c" providerId="LiveId" clId="{A2785828-825A-414B-B342-B6BB36653AC9}" dt="2020-11-08T10:35:03.529" v="17660" actId="20577"/>
          <ac:spMkLst>
            <pc:docMk/>
            <pc:sldMk cId="1306310948" sldId="299"/>
            <ac:spMk id="2" creationId="{387F9825-487F-4907-A4DA-548B360D9B7C}"/>
          </ac:spMkLst>
        </pc:spChg>
        <pc:spChg chg="mod">
          <ac:chgData name="tj francis" userId="2d8c8a86f1a8b96c" providerId="LiveId" clId="{A2785828-825A-414B-B342-B6BB36653AC9}" dt="2020-11-08T10:39:09.055" v="17770" actId="5793"/>
          <ac:spMkLst>
            <pc:docMk/>
            <pc:sldMk cId="1306310948" sldId="299"/>
            <ac:spMk id="3" creationId="{16D1E7E7-D53B-4077-93B4-E1DF4B2FEA70}"/>
          </ac:spMkLst>
        </pc:spChg>
      </pc:sldChg>
      <pc:sldChg chg="addSp delSp modSp new mod setBg">
        <pc:chgData name="tj francis" userId="2d8c8a86f1a8b96c" providerId="LiveId" clId="{A2785828-825A-414B-B342-B6BB36653AC9}" dt="2020-11-08T11:59:34.567" v="18494" actId="313"/>
        <pc:sldMkLst>
          <pc:docMk/>
          <pc:sldMk cId="2988907408" sldId="300"/>
        </pc:sldMkLst>
        <pc:spChg chg="mod">
          <ac:chgData name="tj francis" userId="2d8c8a86f1a8b96c" providerId="LiveId" clId="{A2785828-825A-414B-B342-B6BB36653AC9}" dt="2020-11-08T11:56:04.108" v="18108" actId="26606"/>
          <ac:spMkLst>
            <pc:docMk/>
            <pc:sldMk cId="2988907408" sldId="300"/>
            <ac:spMk id="2" creationId="{B4C6732F-EE87-47C2-83EA-FEBB9C43935C}"/>
          </ac:spMkLst>
        </pc:spChg>
        <pc:spChg chg="del">
          <ac:chgData name="tj francis" userId="2d8c8a86f1a8b96c" providerId="LiveId" clId="{A2785828-825A-414B-B342-B6BB36653AC9}" dt="2020-11-08T11:28:35.258" v="18098" actId="478"/>
          <ac:spMkLst>
            <pc:docMk/>
            <pc:sldMk cId="2988907408" sldId="300"/>
            <ac:spMk id="3" creationId="{51240DAD-F365-4EB0-9F6D-400A482E0E7F}"/>
          </ac:spMkLst>
        </pc:spChg>
        <pc:spChg chg="add del">
          <ac:chgData name="tj francis" userId="2d8c8a86f1a8b96c" providerId="LiveId" clId="{A2785828-825A-414B-B342-B6BB36653AC9}" dt="2020-11-08T11:53:19.903" v="18100" actId="478"/>
          <ac:spMkLst>
            <pc:docMk/>
            <pc:sldMk cId="2988907408" sldId="300"/>
            <ac:spMk id="5" creationId="{7EAC0925-190B-40E7-9A2D-F90CF075E791}"/>
          </ac:spMkLst>
        </pc:spChg>
        <pc:spChg chg="add del mod">
          <ac:chgData name="tj francis" userId="2d8c8a86f1a8b96c" providerId="LiveId" clId="{A2785828-825A-414B-B342-B6BB36653AC9}" dt="2020-11-08T11:59:34.567" v="18494" actId="313"/>
          <ac:spMkLst>
            <pc:docMk/>
            <pc:sldMk cId="2988907408" sldId="300"/>
            <ac:spMk id="8" creationId="{F8A58AB4-8AAA-41F7-AF5F-AAEFE7D39286}"/>
          </ac:spMkLst>
        </pc:spChg>
        <pc:spChg chg="add del">
          <ac:chgData name="tj francis" userId="2d8c8a86f1a8b96c" providerId="LiveId" clId="{A2785828-825A-414B-B342-B6BB36653AC9}" dt="2020-11-08T11:56:04.108" v="18108" actId="26606"/>
          <ac:spMkLst>
            <pc:docMk/>
            <pc:sldMk cId="2988907408" sldId="300"/>
            <ac:spMk id="12" creationId="{1CE580D1-F917-4567-AFB4-99AA9B52ADF0}"/>
          </ac:spMkLst>
        </pc:spChg>
        <pc:spChg chg="add del">
          <ac:chgData name="tj francis" userId="2d8c8a86f1a8b96c" providerId="LiveId" clId="{A2785828-825A-414B-B342-B6BB36653AC9}" dt="2020-11-08T11:56:04.108" v="18108" actId="26606"/>
          <ac:spMkLst>
            <pc:docMk/>
            <pc:sldMk cId="2988907408" sldId="300"/>
            <ac:spMk id="20" creationId="{EC17D08F-2133-44A9-B28C-CB29928FA8D9}"/>
          </ac:spMkLst>
        </pc:spChg>
        <pc:spChg chg="add del">
          <ac:chgData name="tj francis" userId="2d8c8a86f1a8b96c" providerId="LiveId" clId="{A2785828-825A-414B-B342-B6BB36653AC9}" dt="2020-11-08T11:56:04.108" v="18108" actId="26606"/>
          <ac:spMkLst>
            <pc:docMk/>
            <pc:sldMk cId="2988907408" sldId="300"/>
            <ac:spMk id="22" creationId="{0CC36881-E309-4C41-8B5B-203AADC15FF6}"/>
          </ac:spMkLst>
        </pc:spChg>
        <pc:grpChg chg="add del">
          <ac:chgData name="tj francis" userId="2d8c8a86f1a8b96c" providerId="LiveId" clId="{A2785828-825A-414B-B342-B6BB36653AC9}" dt="2020-11-08T11:56:04.108" v="18108" actId="26606"/>
          <ac:grpSpMkLst>
            <pc:docMk/>
            <pc:sldMk cId="2988907408" sldId="300"/>
            <ac:grpSpMk id="26" creationId="{AED92372-F778-4E96-9E90-4E63BAF3CAD3}"/>
          </ac:grpSpMkLst>
        </pc:grpChg>
        <pc:picChg chg="add mod modCrop">
          <ac:chgData name="tj francis" userId="2d8c8a86f1a8b96c" providerId="LiveId" clId="{A2785828-825A-414B-B342-B6BB36653AC9}" dt="2020-11-08T11:56:04.108" v="18108" actId="26606"/>
          <ac:picMkLst>
            <pc:docMk/>
            <pc:sldMk cId="2988907408" sldId="300"/>
            <ac:picMk id="7" creationId="{5B1623AC-FBEA-406D-9BC1-0B1A7708EAA2}"/>
          </ac:picMkLst>
        </pc:picChg>
        <pc:picChg chg="add del">
          <ac:chgData name="tj francis" userId="2d8c8a86f1a8b96c" providerId="LiveId" clId="{A2785828-825A-414B-B342-B6BB36653AC9}" dt="2020-11-08T11:56:04.108" v="18108" actId="26606"/>
          <ac:picMkLst>
            <pc:docMk/>
            <pc:sldMk cId="2988907408" sldId="300"/>
            <ac:picMk id="14" creationId="{1F5620B8-A2D8-4568-B566-F0453A0D9167}"/>
          </ac:picMkLst>
        </pc:picChg>
        <pc:picChg chg="add del">
          <ac:chgData name="tj francis" userId="2d8c8a86f1a8b96c" providerId="LiveId" clId="{A2785828-825A-414B-B342-B6BB36653AC9}" dt="2020-11-08T11:56:04.108" v="18108" actId="26606"/>
          <ac:picMkLst>
            <pc:docMk/>
            <pc:sldMk cId="2988907408" sldId="300"/>
            <ac:picMk id="30" creationId="{4B61EBEC-D0CA-456C-98A6-EDA1AC9FB0D6}"/>
          </ac:picMkLst>
        </pc:picChg>
        <pc:cxnChg chg="add del">
          <ac:chgData name="tj francis" userId="2d8c8a86f1a8b96c" providerId="LiveId" clId="{A2785828-825A-414B-B342-B6BB36653AC9}" dt="2020-11-08T11:56:04.108" v="18108" actId="26606"/>
          <ac:cxnSpMkLst>
            <pc:docMk/>
            <pc:sldMk cId="2988907408" sldId="300"/>
            <ac:cxnSpMk id="16" creationId="{1C7D2BA4-4B7A-4596-8BCC-5CF715423894}"/>
          </ac:cxnSpMkLst>
        </pc:cxnChg>
        <pc:cxnChg chg="add del">
          <ac:chgData name="tj francis" userId="2d8c8a86f1a8b96c" providerId="LiveId" clId="{A2785828-825A-414B-B342-B6BB36653AC9}" dt="2020-11-08T11:56:04.108" v="18108" actId="26606"/>
          <ac:cxnSpMkLst>
            <pc:docMk/>
            <pc:sldMk cId="2988907408" sldId="300"/>
            <ac:cxnSpMk id="18" creationId="{4977F1E1-2B6F-4BB6-899F-67D8764D83C5}"/>
          </ac:cxnSpMkLst>
        </pc:cxnChg>
        <pc:cxnChg chg="add del">
          <ac:chgData name="tj francis" userId="2d8c8a86f1a8b96c" providerId="LiveId" clId="{A2785828-825A-414B-B342-B6BB36653AC9}" dt="2020-11-08T11:56:04.108" v="18108" actId="26606"/>
          <ac:cxnSpMkLst>
            <pc:docMk/>
            <pc:sldMk cId="2988907408" sldId="300"/>
            <ac:cxnSpMk id="24" creationId="{84F2C6A8-7D46-49EA-860B-0F0B0208436C}"/>
          </ac:cxnSpMkLst>
        </pc:cxnChg>
        <pc:cxnChg chg="add del">
          <ac:chgData name="tj francis" userId="2d8c8a86f1a8b96c" providerId="LiveId" clId="{A2785828-825A-414B-B342-B6BB36653AC9}" dt="2020-11-08T11:56:04.108" v="18108" actId="26606"/>
          <ac:cxnSpMkLst>
            <pc:docMk/>
            <pc:sldMk cId="2988907408" sldId="300"/>
            <ac:cxnSpMk id="32" creationId="{718A71EB-D327-4458-85FB-26336B2BA01B}"/>
          </ac:cxnSpMkLst>
        </pc:cxnChg>
      </pc:sldChg>
      <pc:sldChg chg="modSp new mod">
        <pc:chgData name="tj francis" userId="2d8c8a86f1a8b96c" providerId="LiveId" clId="{A2785828-825A-414B-B342-B6BB36653AC9}" dt="2020-11-08T17:46:42.460" v="20227" actId="20577"/>
        <pc:sldMkLst>
          <pc:docMk/>
          <pc:sldMk cId="572415783" sldId="301"/>
        </pc:sldMkLst>
        <pc:spChg chg="mod">
          <ac:chgData name="tj francis" userId="2d8c8a86f1a8b96c" providerId="LiveId" clId="{A2785828-825A-414B-B342-B6BB36653AC9}" dt="2020-11-08T17:44:51.388" v="20134" actId="20577"/>
          <ac:spMkLst>
            <pc:docMk/>
            <pc:sldMk cId="572415783" sldId="301"/>
            <ac:spMk id="2" creationId="{4EA357E7-97C3-4088-9925-1E3EE8C33C57}"/>
          </ac:spMkLst>
        </pc:spChg>
        <pc:spChg chg="mod">
          <ac:chgData name="tj francis" userId="2d8c8a86f1a8b96c" providerId="LiveId" clId="{A2785828-825A-414B-B342-B6BB36653AC9}" dt="2020-11-08T17:46:42.460" v="20227" actId="20577"/>
          <ac:spMkLst>
            <pc:docMk/>
            <pc:sldMk cId="572415783" sldId="301"/>
            <ac:spMk id="3" creationId="{CB2D6C9D-16F5-416C-A975-636961817E13}"/>
          </ac:spMkLst>
        </pc:spChg>
      </pc:sldChg>
      <pc:sldMasterChg chg="modTransition modSldLayout">
        <pc:chgData name="tj francis" userId="2d8c8a86f1a8b96c" providerId="LiveId" clId="{A2785828-825A-414B-B342-B6BB36653AC9}" dt="2020-10-30T16:51:23.566" v="6863"/>
        <pc:sldMasterMkLst>
          <pc:docMk/>
          <pc:sldMasterMk cId="1025923596" sldId="2147483648"/>
        </pc:sldMasterMkLst>
        <pc:sldLayoutChg chg="modTransition">
          <pc:chgData name="tj francis" userId="2d8c8a86f1a8b96c" providerId="LiveId" clId="{A2785828-825A-414B-B342-B6BB36653AC9}" dt="2020-10-30T16:51:23.566" v="6863"/>
          <pc:sldLayoutMkLst>
            <pc:docMk/>
            <pc:sldMasterMk cId="1025923596" sldId="2147483648"/>
            <pc:sldLayoutMk cId="89002464" sldId="2147483649"/>
          </pc:sldLayoutMkLst>
        </pc:sldLayoutChg>
        <pc:sldLayoutChg chg="modTransition">
          <pc:chgData name="tj francis" userId="2d8c8a86f1a8b96c" providerId="LiveId" clId="{A2785828-825A-414B-B342-B6BB36653AC9}" dt="2020-10-30T16:51:23.566" v="6863"/>
          <pc:sldLayoutMkLst>
            <pc:docMk/>
            <pc:sldMasterMk cId="1025923596" sldId="2147483648"/>
            <pc:sldLayoutMk cId="884160217" sldId="2147483650"/>
          </pc:sldLayoutMkLst>
        </pc:sldLayoutChg>
        <pc:sldLayoutChg chg="modTransition">
          <pc:chgData name="tj francis" userId="2d8c8a86f1a8b96c" providerId="LiveId" clId="{A2785828-825A-414B-B342-B6BB36653AC9}" dt="2020-10-30T16:51:23.566" v="6863"/>
          <pc:sldLayoutMkLst>
            <pc:docMk/>
            <pc:sldMasterMk cId="1025923596" sldId="2147483648"/>
            <pc:sldLayoutMk cId="2921017443" sldId="2147483651"/>
          </pc:sldLayoutMkLst>
        </pc:sldLayoutChg>
        <pc:sldLayoutChg chg="modTransition">
          <pc:chgData name="tj francis" userId="2d8c8a86f1a8b96c" providerId="LiveId" clId="{A2785828-825A-414B-B342-B6BB36653AC9}" dt="2020-10-30T16:51:23.566" v="6863"/>
          <pc:sldLayoutMkLst>
            <pc:docMk/>
            <pc:sldMasterMk cId="1025923596" sldId="2147483648"/>
            <pc:sldLayoutMk cId="1968358174" sldId="2147483652"/>
          </pc:sldLayoutMkLst>
        </pc:sldLayoutChg>
        <pc:sldLayoutChg chg="modTransition">
          <pc:chgData name="tj francis" userId="2d8c8a86f1a8b96c" providerId="LiveId" clId="{A2785828-825A-414B-B342-B6BB36653AC9}" dt="2020-10-30T16:51:23.566" v="6863"/>
          <pc:sldLayoutMkLst>
            <pc:docMk/>
            <pc:sldMasterMk cId="1025923596" sldId="2147483648"/>
            <pc:sldLayoutMk cId="3922355601" sldId="2147483653"/>
          </pc:sldLayoutMkLst>
        </pc:sldLayoutChg>
        <pc:sldLayoutChg chg="modTransition">
          <pc:chgData name="tj francis" userId="2d8c8a86f1a8b96c" providerId="LiveId" clId="{A2785828-825A-414B-B342-B6BB36653AC9}" dt="2020-10-30T16:51:23.566" v="6863"/>
          <pc:sldLayoutMkLst>
            <pc:docMk/>
            <pc:sldMasterMk cId="1025923596" sldId="2147483648"/>
            <pc:sldLayoutMk cId="4038599922" sldId="2147483654"/>
          </pc:sldLayoutMkLst>
        </pc:sldLayoutChg>
        <pc:sldLayoutChg chg="modTransition">
          <pc:chgData name="tj francis" userId="2d8c8a86f1a8b96c" providerId="LiveId" clId="{A2785828-825A-414B-B342-B6BB36653AC9}" dt="2020-10-30T16:51:23.566" v="6863"/>
          <pc:sldLayoutMkLst>
            <pc:docMk/>
            <pc:sldMasterMk cId="1025923596" sldId="2147483648"/>
            <pc:sldLayoutMk cId="1406345178" sldId="2147483655"/>
          </pc:sldLayoutMkLst>
        </pc:sldLayoutChg>
        <pc:sldLayoutChg chg="modTransition">
          <pc:chgData name="tj francis" userId="2d8c8a86f1a8b96c" providerId="LiveId" clId="{A2785828-825A-414B-B342-B6BB36653AC9}" dt="2020-10-30T16:51:23.566" v="6863"/>
          <pc:sldLayoutMkLst>
            <pc:docMk/>
            <pc:sldMasterMk cId="1025923596" sldId="2147483648"/>
            <pc:sldLayoutMk cId="374453866" sldId="2147483656"/>
          </pc:sldLayoutMkLst>
        </pc:sldLayoutChg>
        <pc:sldLayoutChg chg="modTransition">
          <pc:chgData name="tj francis" userId="2d8c8a86f1a8b96c" providerId="LiveId" clId="{A2785828-825A-414B-B342-B6BB36653AC9}" dt="2020-10-30T16:51:23.566" v="6863"/>
          <pc:sldLayoutMkLst>
            <pc:docMk/>
            <pc:sldMasterMk cId="1025923596" sldId="2147483648"/>
            <pc:sldLayoutMk cId="482645143" sldId="2147483657"/>
          </pc:sldLayoutMkLst>
        </pc:sldLayoutChg>
        <pc:sldLayoutChg chg="modTransition">
          <pc:chgData name="tj francis" userId="2d8c8a86f1a8b96c" providerId="LiveId" clId="{A2785828-825A-414B-B342-B6BB36653AC9}" dt="2020-10-30T16:51:23.566" v="6863"/>
          <pc:sldLayoutMkLst>
            <pc:docMk/>
            <pc:sldMasterMk cId="1025923596" sldId="2147483648"/>
            <pc:sldLayoutMk cId="2802553510" sldId="2147483658"/>
          </pc:sldLayoutMkLst>
        </pc:sldLayoutChg>
        <pc:sldLayoutChg chg="modTransition">
          <pc:chgData name="tj francis" userId="2d8c8a86f1a8b96c" providerId="LiveId" clId="{A2785828-825A-414B-B342-B6BB36653AC9}" dt="2020-10-30T16:51:23.566" v="6863"/>
          <pc:sldLayoutMkLst>
            <pc:docMk/>
            <pc:sldMasterMk cId="1025923596" sldId="2147483648"/>
            <pc:sldLayoutMk cId="3853395595" sldId="2147483659"/>
          </pc:sldLayoutMkLst>
        </pc:sldLayoutChg>
      </pc:sldMasterChg>
      <pc:sldMasterChg chg="modTransition modSldLayout">
        <pc:chgData name="tj francis" userId="2d8c8a86f1a8b96c" providerId="LiveId" clId="{A2785828-825A-414B-B342-B6BB36653AC9}" dt="2020-11-02T10:06:14.112" v="8908"/>
        <pc:sldMasterMkLst>
          <pc:docMk/>
          <pc:sldMasterMk cId="458242772" sldId="2147483660"/>
        </pc:sldMasterMkLst>
        <pc:sldLayoutChg chg="modTransition">
          <pc:chgData name="tj francis" userId="2d8c8a86f1a8b96c" providerId="LiveId" clId="{A2785828-825A-414B-B342-B6BB36653AC9}" dt="2020-11-02T10:06:14.112" v="8908"/>
          <pc:sldLayoutMkLst>
            <pc:docMk/>
            <pc:sldMasterMk cId="458242772" sldId="2147483660"/>
            <pc:sldLayoutMk cId="3471201435" sldId="2147483661"/>
          </pc:sldLayoutMkLst>
        </pc:sldLayoutChg>
        <pc:sldLayoutChg chg="modTransition">
          <pc:chgData name="tj francis" userId="2d8c8a86f1a8b96c" providerId="LiveId" clId="{A2785828-825A-414B-B342-B6BB36653AC9}" dt="2020-11-02T10:06:14.112" v="8908"/>
          <pc:sldLayoutMkLst>
            <pc:docMk/>
            <pc:sldMasterMk cId="458242772" sldId="2147483660"/>
            <pc:sldLayoutMk cId="3431923515" sldId="2147483662"/>
          </pc:sldLayoutMkLst>
        </pc:sldLayoutChg>
        <pc:sldLayoutChg chg="modTransition">
          <pc:chgData name="tj francis" userId="2d8c8a86f1a8b96c" providerId="LiveId" clId="{A2785828-825A-414B-B342-B6BB36653AC9}" dt="2020-11-02T10:06:14.112" v="8908"/>
          <pc:sldLayoutMkLst>
            <pc:docMk/>
            <pc:sldMasterMk cId="458242772" sldId="2147483660"/>
            <pc:sldLayoutMk cId="1786324212" sldId="2147483663"/>
          </pc:sldLayoutMkLst>
        </pc:sldLayoutChg>
        <pc:sldLayoutChg chg="modTransition">
          <pc:chgData name="tj francis" userId="2d8c8a86f1a8b96c" providerId="LiveId" clId="{A2785828-825A-414B-B342-B6BB36653AC9}" dt="2020-11-02T10:06:14.112" v="8908"/>
          <pc:sldLayoutMkLst>
            <pc:docMk/>
            <pc:sldMasterMk cId="458242772" sldId="2147483660"/>
            <pc:sldLayoutMk cId="778293738" sldId="2147483664"/>
          </pc:sldLayoutMkLst>
        </pc:sldLayoutChg>
        <pc:sldLayoutChg chg="modTransition">
          <pc:chgData name="tj francis" userId="2d8c8a86f1a8b96c" providerId="LiveId" clId="{A2785828-825A-414B-B342-B6BB36653AC9}" dt="2020-11-02T10:06:14.112" v="8908"/>
          <pc:sldLayoutMkLst>
            <pc:docMk/>
            <pc:sldMasterMk cId="458242772" sldId="2147483660"/>
            <pc:sldLayoutMk cId="613853972" sldId="2147483665"/>
          </pc:sldLayoutMkLst>
        </pc:sldLayoutChg>
        <pc:sldLayoutChg chg="modTransition">
          <pc:chgData name="tj francis" userId="2d8c8a86f1a8b96c" providerId="LiveId" clId="{A2785828-825A-414B-B342-B6BB36653AC9}" dt="2020-11-02T10:06:14.112" v="8908"/>
          <pc:sldLayoutMkLst>
            <pc:docMk/>
            <pc:sldMasterMk cId="458242772" sldId="2147483660"/>
            <pc:sldLayoutMk cId="1813316558" sldId="2147483666"/>
          </pc:sldLayoutMkLst>
        </pc:sldLayoutChg>
        <pc:sldLayoutChg chg="modTransition">
          <pc:chgData name="tj francis" userId="2d8c8a86f1a8b96c" providerId="LiveId" clId="{A2785828-825A-414B-B342-B6BB36653AC9}" dt="2020-11-02T10:06:14.112" v="8908"/>
          <pc:sldLayoutMkLst>
            <pc:docMk/>
            <pc:sldMasterMk cId="458242772" sldId="2147483660"/>
            <pc:sldLayoutMk cId="2784681951" sldId="2147483667"/>
          </pc:sldLayoutMkLst>
        </pc:sldLayoutChg>
        <pc:sldLayoutChg chg="modTransition">
          <pc:chgData name="tj francis" userId="2d8c8a86f1a8b96c" providerId="LiveId" clId="{A2785828-825A-414B-B342-B6BB36653AC9}" dt="2020-11-02T10:06:14.112" v="8908"/>
          <pc:sldLayoutMkLst>
            <pc:docMk/>
            <pc:sldMasterMk cId="458242772" sldId="2147483660"/>
            <pc:sldLayoutMk cId="8453377" sldId="2147483668"/>
          </pc:sldLayoutMkLst>
        </pc:sldLayoutChg>
        <pc:sldLayoutChg chg="modTransition">
          <pc:chgData name="tj francis" userId="2d8c8a86f1a8b96c" providerId="LiveId" clId="{A2785828-825A-414B-B342-B6BB36653AC9}" dt="2020-11-02T10:06:14.112" v="8908"/>
          <pc:sldLayoutMkLst>
            <pc:docMk/>
            <pc:sldMasterMk cId="458242772" sldId="2147483660"/>
            <pc:sldLayoutMk cId="1435094259" sldId="2147483669"/>
          </pc:sldLayoutMkLst>
        </pc:sldLayoutChg>
        <pc:sldLayoutChg chg="modTransition">
          <pc:chgData name="tj francis" userId="2d8c8a86f1a8b96c" providerId="LiveId" clId="{A2785828-825A-414B-B342-B6BB36653AC9}" dt="2020-11-02T10:06:14.112" v="8908"/>
          <pc:sldLayoutMkLst>
            <pc:docMk/>
            <pc:sldMasterMk cId="458242772" sldId="2147483660"/>
            <pc:sldLayoutMk cId="2146693437" sldId="2147483670"/>
          </pc:sldLayoutMkLst>
        </pc:sldLayoutChg>
        <pc:sldLayoutChg chg="modTransition">
          <pc:chgData name="tj francis" userId="2d8c8a86f1a8b96c" providerId="LiveId" clId="{A2785828-825A-414B-B342-B6BB36653AC9}" dt="2020-11-02T10:06:14.112" v="8908"/>
          <pc:sldLayoutMkLst>
            <pc:docMk/>
            <pc:sldMasterMk cId="458242772" sldId="2147483660"/>
            <pc:sldLayoutMk cId="27075525" sldId="2147483671"/>
          </pc:sldLayoutMkLst>
        </pc:sldLayoutChg>
      </pc:sldMasterChg>
    </pc:docChg>
  </pc:docChgLst>
  <pc:docChgLst>
    <pc:chgData name="tj francis" userId="2d8c8a86f1a8b96c" providerId="LiveId" clId="{D2AA3524-21EA-514C-A3FF-4785079CCBA7}"/>
    <pc:docChg chg="undo custSel addSld delSld modSld sldOrd">
      <pc:chgData name="tj francis" userId="2d8c8a86f1a8b96c" providerId="LiveId" clId="{D2AA3524-21EA-514C-A3FF-4785079CCBA7}" dt="2020-11-09T10:48:19.272" v="9" actId="21"/>
      <pc:docMkLst>
        <pc:docMk/>
      </pc:docMkLst>
      <pc:sldChg chg="modSp">
        <pc:chgData name="tj francis" userId="2d8c8a86f1a8b96c" providerId="LiveId" clId="{D2AA3524-21EA-514C-A3FF-4785079CCBA7}" dt="2020-11-07T18:20:11.345" v="4" actId="1076"/>
        <pc:sldMkLst>
          <pc:docMk/>
          <pc:sldMk cId="1530451600" sldId="263"/>
        </pc:sldMkLst>
        <pc:picChg chg="mod">
          <ac:chgData name="tj francis" userId="2d8c8a86f1a8b96c" providerId="LiveId" clId="{D2AA3524-21EA-514C-A3FF-4785079CCBA7}" dt="2020-11-07T18:20:11.345" v="4" actId="1076"/>
          <ac:picMkLst>
            <pc:docMk/>
            <pc:sldMk cId="1530451600" sldId="263"/>
            <ac:picMk id="6" creationId="{59167031-0DC3-411B-8760-E1C85FE68D31}"/>
          </ac:picMkLst>
        </pc:picChg>
      </pc:sldChg>
      <pc:sldChg chg="add del">
        <pc:chgData name="tj francis" userId="2d8c8a86f1a8b96c" providerId="LiveId" clId="{D2AA3524-21EA-514C-A3FF-4785079CCBA7}" dt="2020-11-09T10:47:52.504" v="7" actId="22"/>
        <pc:sldMkLst>
          <pc:docMk/>
          <pc:sldMk cId="3394109164" sldId="270"/>
        </pc:sldMkLst>
      </pc:sldChg>
      <pc:sldChg chg="ord">
        <pc:chgData name="tj francis" userId="2d8c8a86f1a8b96c" providerId="LiveId" clId="{D2AA3524-21EA-514C-A3FF-4785079CCBA7}" dt="2020-11-06T14:30:23.350" v="1" actId="1076"/>
        <pc:sldMkLst>
          <pc:docMk/>
          <pc:sldMk cId="1984313995" sldId="284"/>
        </pc:sldMkLst>
      </pc:sldChg>
      <pc:sldChg chg="new del">
        <pc:chgData name="tj francis" userId="2d8c8a86f1a8b96c" providerId="LiveId" clId="{D2AA3524-21EA-514C-A3FF-4785079CCBA7}" dt="2020-11-09T10:48:19.272" v="9" actId="21"/>
        <pc:sldMkLst>
          <pc:docMk/>
          <pc:sldMk cId="3751195964" sldId="302"/>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504C7E-EDF1-4594-BF45-700E9A2B1949}" type="datetimeFigureOut">
              <a:rPr lang="en-GB" smtClean="0"/>
              <a:t>09/11/2020</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D2EB1462-DBED-43E5-B47A-21A1F37EF9A6}"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712014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504C7E-EDF1-4594-BF45-700E9A2B1949}" type="datetimeFigureOut">
              <a:rPr lang="en-GB" smtClean="0"/>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EB1462-DBED-43E5-B47A-21A1F37EF9A6}"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319235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504C7E-EDF1-4594-BF45-700E9A2B1949}" type="datetimeFigureOut">
              <a:rPr lang="en-GB" smtClean="0"/>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EB1462-DBED-43E5-B47A-21A1F37EF9A6}"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863242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504C7E-EDF1-4594-BF45-700E9A2B1949}" type="datetimeFigureOut">
              <a:rPr lang="en-GB" smtClean="0"/>
              <a:t>09/11/2020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EB1462-DBED-43E5-B47A-21A1F37EF9A6}"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782937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504C7E-EDF1-4594-BF45-700E9A2B1949}" type="datetimeFigureOut">
              <a:rPr lang="en-GB" smtClean="0"/>
              <a:t>09/11/2020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EB1462-DBED-43E5-B47A-21A1F37EF9A6}"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138539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504C7E-EDF1-4594-BF45-700E9A2B1949}" type="datetimeFigureOut">
              <a:rPr lang="en-GB" smtClean="0"/>
              <a:t>09/11/2020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EB1462-DBED-43E5-B47A-21A1F37EF9A6}"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133165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504C7E-EDF1-4594-BF45-700E9A2B1949}" type="datetimeFigureOut">
              <a:rPr lang="en-GB" smtClean="0"/>
              <a:t>09/11/2020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EB1462-DBED-43E5-B47A-21A1F37EF9A6}" type="slidenum">
              <a:rPr lang="en-GB" smtClean="0"/>
              <a:t>‹#›</a:t>
            </a:fld>
            <a:endParaRPr lang="en-GB"/>
          </a:p>
        </p:txBody>
      </p:sp>
    </p:spTree>
    <p:extLst>
      <p:ext uri="{BB962C8B-B14F-4D97-AF65-F5344CB8AC3E}">
        <p14:creationId xmlns:p14="http://schemas.microsoft.com/office/powerpoint/2010/main" val="27846819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504C7E-EDF1-4594-BF45-700E9A2B1949}" type="datetimeFigureOut">
              <a:rPr lang="en-GB" smtClean="0"/>
              <a:t>09/11/2020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EB1462-DBED-43E5-B47A-21A1F37EF9A6}"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533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D2504C7E-EDF1-4594-BF45-700E9A2B1949}" type="datetimeFigureOut">
              <a:rPr lang="en-GB" smtClean="0"/>
              <a:t>09/11/2020</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D2EB1462-DBED-43E5-B47A-21A1F37EF9A6}"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350942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504C7E-EDF1-4594-BF45-700E9A2B1949}" type="datetimeFigureOut">
              <a:rPr lang="en-GB" smtClean="0"/>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EB1462-DBED-43E5-B47A-21A1F37EF9A6}"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466934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504C7E-EDF1-4594-BF45-700E9A2B1949}" type="datetimeFigureOut">
              <a:rPr lang="en-GB" smtClean="0"/>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EB1462-DBED-43E5-B47A-21A1F37EF9A6}"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0755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2504C7E-EDF1-4594-BF45-700E9A2B1949}" type="datetimeFigureOut">
              <a:rPr lang="en-GB" smtClean="0"/>
              <a:t>09/11/2020</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2EB1462-DBED-43E5-B47A-21A1F37EF9A6}"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82427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testyourself.psychtests.com/"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31.png"/></Relationships>
</file>

<file path=ppt/slides/_rels/slide2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image" Target="../media/image1.jpg"/><Relationship Id="rId5" Type="http://schemas.openxmlformats.org/officeDocument/2006/relationships/image" Target="../media/image42.png"/><Relationship Id="rId4" Type="http://schemas.openxmlformats.org/officeDocument/2006/relationships/image" Target="../media/image41.png"/></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9C047-E088-4E4A-9134-B2A2FE0B04B0}"/>
              </a:ext>
            </a:extLst>
          </p:cNvPr>
          <p:cNvSpPr>
            <a:spLocks noGrp="1"/>
          </p:cNvSpPr>
          <p:nvPr>
            <p:ph type="ctrTitle"/>
          </p:nvPr>
        </p:nvSpPr>
        <p:spPr>
          <a:xfrm>
            <a:off x="3045368" y="2043663"/>
            <a:ext cx="6105194" cy="2031055"/>
          </a:xfrm>
        </p:spPr>
        <p:txBody>
          <a:bodyPr>
            <a:normAutofit fontScale="90000"/>
          </a:bodyPr>
          <a:lstStyle/>
          <a:p>
            <a:r>
              <a:rPr lang="en-US" sz="5200" dirty="0">
                <a:solidFill>
                  <a:schemeClr val="tx2"/>
                </a:solidFill>
              </a:rPr>
              <a:t>Principle of design  workbook  </a:t>
            </a:r>
            <a:endParaRPr lang="en-GB" sz="5200" dirty="0">
              <a:solidFill>
                <a:schemeClr val="tx2"/>
              </a:solidFill>
            </a:endParaRPr>
          </a:p>
        </p:txBody>
      </p:sp>
      <p:sp>
        <p:nvSpPr>
          <p:cNvPr id="3" name="Subtitle 2">
            <a:extLst>
              <a:ext uri="{FF2B5EF4-FFF2-40B4-BE49-F238E27FC236}">
                <a16:creationId xmlns:a16="http://schemas.microsoft.com/office/drawing/2014/main" id="{977638AD-0448-44FD-A5C0-8835408AC9B0}"/>
              </a:ext>
            </a:extLst>
          </p:cNvPr>
          <p:cNvSpPr>
            <a:spLocks noGrp="1"/>
          </p:cNvSpPr>
          <p:nvPr>
            <p:ph type="subTitle" idx="1"/>
          </p:nvPr>
        </p:nvSpPr>
        <p:spPr>
          <a:xfrm>
            <a:off x="3045368" y="4160126"/>
            <a:ext cx="6105194" cy="682079"/>
          </a:xfrm>
        </p:spPr>
        <p:txBody>
          <a:bodyPr>
            <a:normAutofit/>
          </a:bodyPr>
          <a:lstStyle/>
          <a:p>
            <a:r>
              <a:rPr lang="en-US" dirty="0">
                <a:solidFill>
                  <a:schemeClr val="tx2"/>
                </a:solidFill>
              </a:rPr>
              <a:t>By Tristan Francis 2005134</a:t>
            </a:r>
            <a:endParaRPr lang="en-GB" dirty="0">
              <a:solidFill>
                <a:schemeClr val="tx2"/>
              </a:solidFill>
            </a:endParaRPr>
          </a:p>
        </p:txBody>
      </p:sp>
    </p:spTree>
    <p:extLst>
      <p:ext uri="{BB962C8B-B14F-4D97-AF65-F5344CB8AC3E}">
        <p14:creationId xmlns:p14="http://schemas.microsoft.com/office/powerpoint/2010/main" val="41863410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B5AC0-6FD6-459A-9F40-006B50A36E3A}"/>
              </a:ext>
            </a:extLst>
          </p:cNvPr>
          <p:cNvSpPr>
            <a:spLocks noGrp="1"/>
          </p:cNvSpPr>
          <p:nvPr>
            <p:ph type="title"/>
          </p:nvPr>
        </p:nvSpPr>
        <p:spPr>
          <a:xfrm>
            <a:off x="838200" y="365125"/>
            <a:ext cx="2971800" cy="1325563"/>
          </a:xfrm>
        </p:spPr>
        <p:txBody>
          <a:bodyPr>
            <a:normAutofit/>
          </a:bodyPr>
          <a:lstStyle/>
          <a:p>
            <a:r>
              <a:rPr lang="en-US" dirty="0"/>
              <a:t>Design what is it ?</a:t>
            </a:r>
            <a:endParaRPr lang="en-GB" dirty="0"/>
          </a:p>
        </p:txBody>
      </p:sp>
      <p:sp>
        <p:nvSpPr>
          <p:cNvPr id="3" name="Content Placeholder 2">
            <a:extLst>
              <a:ext uri="{FF2B5EF4-FFF2-40B4-BE49-F238E27FC236}">
                <a16:creationId xmlns:a16="http://schemas.microsoft.com/office/drawing/2014/main" id="{3439DDA3-0ED0-43AB-BF42-173636E673A6}"/>
              </a:ext>
            </a:extLst>
          </p:cNvPr>
          <p:cNvSpPr>
            <a:spLocks noGrp="1"/>
          </p:cNvSpPr>
          <p:nvPr>
            <p:ph idx="1"/>
          </p:nvPr>
        </p:nvSpPr>
        <p:spPr/>
        <p:txBody>
          <a:bodyPr/>
          <a:lstStyle/>
          <a:p>
            <a:r>
              <a:rPr lang="en-US" dirty="0"/>
              <a:t>We have scenography in theatre and film and anything that is a performance </a:t>
            </a:r>
            <a:endParaRPr lang="en-GB" dirty="0"/>
          </a:p>
          <a:p>
            <a:pPr marL="0" indent="0">
              <a:buNone/>
            </a:pPr>
            <a:r>
              <a:rPr lang="en-GB" dirty="0"/>
              <a:t>Definition</a:t>
            </a:r>
          </a:p>
          <a:p>
            <a:r>
              <a:rPr lang="en-GB" dirty="0"/>
              <a:t>Scenography is the design of the space in which a performance takes place.</a:t>
            </a:r>
          </a:p>
          <a:p>
            <a:r>
              <a:rPr lang="en-GB" dirty="0"/>
              <a:t>Set design create ‘stage presents’ they design  the space, costume   and props that are use with </a:t>
            </a:r>
            <a:r>
              <a:rPr lang="en-GB" dirty="0" err="1"/>
              <a:t>i</a:t>
            </a:r>
            <a:r>
              <a:rPr lang="en-US" dirty="0"/>
              <a:t>n a performance.</a:t>
            </a:r>
          </a:p>
        </p:txBody>
      </p:sp>
    </p:spTree>
    <p:extLst>
      <p:ext uri="{BB962C8B-B14F-4D97-AF65-F5344CB8AC3E}">
        <p14:creationId xmlns:p14="http://schemas.microsoft.com/office/powerpoint/2010/main" val="40238524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EF5D77-E8A7-453F-A9FD-1F7C0924D39B}"/>
              </a:ext>
            </a:extLst>
          </p:cNvPr>
          <p:cNvSpPr>
            <a:spLocks noGrp="1"/>
          </p:cNvSpPr>
          <p:nvPr>
            <p:ph idx="1"/>
          </p:nvPr>
        </p:nvSpPr>
        <p:spPr>
          <a:xfrm>
            <a:off x="0" y="4152"/>
            <a:ext cx="10990555" cy="1793290"/>
          </a:xfrm>
        </p:spPr>
        <p:txBody>
          <a:bodyPr/>
          <a:lstStyle/>
          <a:p>
            <a:r>
              <a:rPr lang="en-US" dirty="0"/>
              <a:t>I also found out that we use right side of our brain  for the  creative side  and left part of our brain is for languages and other functions </a:t>
            </a:r>
          </a:p>
          <a:p>
            <a:r>
              <a:rPr lang="en-US" dirty="0"/>
              <a:t>I took a test to see which part of my brain I use underneath you can see my results I find this very interesting.</a:t>
            </a:r>
          </a:p>
          <a:p>
            <a:endParaRPr lang="en-US" dirty="0"/>
          </a:p>
          <a:p>
            <a:endParaRPr lang="en-US" dirty="0"/>
          </a:p>
          <a:p>
            <a:endParaRPr lang="en-US" dirty="0"/>
          </a:p>
        </p:txBody>
      </p:sp>
      <p:pic>
        <p:nvPicPr>
          <p:cNvPr id="5" name="Picture 4">
            <a:extLst>
              <a:ext uri="{FF2B5EF4-FFF2-40B4-BE49-F238E27FC236}">
                <a16:creationId xmlns:a16="http://schemas.microsoft.com/office/drawing/2014/main" id="{E9A0866A-98E6-48BE-8934-53614B779F54}"/>
              </a:ext>
            </a:extLst>
          </p:cNvPr>
          <p:cNvPicPr>
            <a:picLocks noChangeAspect="1"/>
          </p:cNvPicPr>
          <p:nvPr/>
        </p:nvPicPr>
        <p:blipFill rotWithShape="1">
          <a:blip r:embed="rId2"/>
          <a:srcRect l="32060" t="13900" r="27804" b="5491"/>
          <a:stretch/>
        </p:blipFill>
        <p:spPr>
          <a:xfrm>
            <a:off x="361950" y="1961163"/>
            <a:ext cx="4029074" cy="4551717"/>
          </a:xfrm>
          <a:prstGeom prst="rect">
            <a:avLst/>
          </a:prstGeom>
        </p:spPr>
      </p:pic>
      <p:sp>
        <p:nvSpPr>
          <p:cNvPr id="8" name="TextBox 7">
            <a:extLst>
              <a:ext uri="{FF2B5EF4-FFF2-40B4-BE49-F238E27FC236}">
                <a16:creationId xmlns:a16="http://schemas.microsoft.com/office/drawing/2014/main" id="{3440E757-ACC9-4D2A-B9D0-BB6ED46B6CE0}"/>
              </a:ext>
            </a:extLst>
          </p:cNvPr>
          <p:cNvSpPr txBox="1"/>
          <p:nvPr/>
        </p:nvSpPr>
        <p:spPr>
          <a:xfrm>
            <a:off x="4352554" y="1797442"/>
            <a:ext cx="7274234" cy="5078313"/>
          </a:xfrm>
          <a:prstGeom prst="rect">
            <a:avLst/>
          </a:prstGeom>
          <a:noFill/>
        </p:spPr>
        <p:txBody>
          <a:bodyPr wrap="square" rtlCol="0">
            <a:spAutoFit/>
          </a:bodyPr>
          <a:lstStyle/>
          <a:p>
            <a:r>
              <a:rPr lang="en-US" dirty="0"/>
              <a:t>Both your right and left hemisphere seem to have reached a level of perfect harmony - rather than trying to dominant each other, they work together to create a unique and well-balanced "you". Your spontaneous, impulsive, and free-flowing right brain creates an exciting and adventurous world, while your left brain helps you make sense of it and keep track of everything.</a:t>
            </a:r>
          </a:p>
          <a:p>
            <a:endParaRPr lang="en-US" dirty="0"/>
          </a:p>
          <a:p>
            <a:r>
              <a:rPr lang="en-US" dirty="0"/>
              <a:t>When faced with a problem or a tough decision, you're not only able to break things down and make an informed and sensible choice, but you're also not afraid to go with your gut when necessary. You tend to express your individuality both in words and actions, and although you're perfectly comfortable running on a schedule or planning things ahead of time, there are occasions when you love to throw in a little spontaneity.</a:t>
            </a:r>
          </a:p>
          <a:p>
            <a:r>
              <a:rPr lang="en-US" dirty="0"/>
              <a:t>Ref: </a:t>
            </a:r>
            <a:r>
              <a:rPr lang="en-US" dirty="0">
                <a:hlinkClick r:id="rId3"/>
              </a:rPr>
              <a:t>https://testyourself.psychtests.com</a:t>
            </a:r>
            <a:endParaRPr lang="en-US" dirty="0"/>
          </a:p>
          <a:p>
            <a:r>
              <a:rPr lang="en-US" dirty="0"/>
              <a:t>Your balanced outlook and approach to life creates a desire in you to not only understand the world, but to also take it in your hands and mold it as you see fit. With both your right and left hemispheres working together to guide you, you are able to understand yourself and life in general from so many wonderful perspectives.</a:t>
            </a:r>
            <a:endParaRPr lang="en-GB" dirty="0"/>
          </a:p>
        </p:txBody>
      </p:sp>
    </p:spTree>
    <p:extLst>
      <p:ext uri="{BB962C8B-B14F-4D97-AF65-F5344CB8AC3E}">
        <p14:creationId xmlns:p14="http://schemas.microsoft.com/office/powerpoint/2010/main" val="22734410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C1ACF-FE42-4EE7-A65B-8BC0EE52066A}"/>
              </a:ext>
            </a:extLst>
          </p:cNvPr>
          <p:cNvSpPr>
            <a:spLocks noGrp="1"/>
          </p:cNvSpPr>
          <p:nvPr>
            <p:ph type="title"/>
          </p:nvPr>
        </p:nvSpPr>
        <p:spPr>
          <a:xfrm>
            <a:off x="821516" y="640263"/>
            <a:ext cx="6204984" cy="1344975"/>
          </a:xfrm>
        </p:spPr>
        <p:txBody>
          <a:bodyPr vert="horz" lIns="91440" tIns="45720" rIns="91440" bIns="45720" rtlCol="0" anchor="ctr">
            <a:normAutofit fontScale="90000"/>
          </a:bodyPr>
          <a:lstStyle/>
          <a:p>
            <a:r>
              <a:rPr lang="en-US" sz="4000" kern="1200">
                <a:solidFill>
                  <a:schemeClr val="tx1"/>
                </a:solidFill>
                <a:latin typeface="+mj-lt"/>
                <a:ea typeface="+mj-ea"/>
                <a:cs typeface="+mj-cs"/>
              </a:rPr>
              <a:t>Water boiling- our thoughts and feelings </a:t>
            </a:r>
          </a:p>
        </p:txBody>
      </p:sp>
      <p:pic>
        <p:nvPicPr>
          <p:cNvPr id="4" name="Content Placeholder 3">
            <a:extLst>
              <a:ext uri="{FF2B5EF4-FFF2-40B4-BE49-F238E27FC236}">
                <a16:creationId xmlns:a16="http://schemas.microsoft.com/office/drawing/2014/main" id="{5E191E8E-B857-45EB-9CF0-761EFF2522EE}"/>
              </a:ext>
            </a:extLst>
          </p:cNvPr>
          <p:cNvPicPr>
            <a:picLocks noGrp="1" noChangeAspect="1"/>
          </p:cNvPicPr>
          <p:nvPr>
            <p:ph idx="1"/>
          </p:nvPr>
        </p:nvPicPr>
        <p:blipFill rotWithShape="1">
          <a:blip r:embed="rId2"/>
          <a:srcRect t="26370" r="2" b="4372"/>
          <a:stretch/>
        </p:blipFill>
        <p:spPr>
          <a:xfrm>
            <a:off x="7829551" y="306910"/>
            <a:ext cx="4042409" cy="1863092"/>
          </a:xfrm>
          <a:prstGeom prst="rect">
            <a:avLst/>
          </a:prstGeom>
        </p:spPr>
      </p:pic>
      <p:sp>
        <p:nvSpPr>
          <p:cNvPr id="6" name="TextBox 5">
            <a:extLst>
              <a:ext uri="{FF2B5EF4-FFF2-40B4-BE49-F238E27FC236}">
                <a16:creationId xmlns:a16="http://schemas.microsoft.com/office/drawing/2014/main" id="{6410C76C-A5C2-4042-ACFA-5A0AEFBEDC93}"/>
              </a:ext>
            </a:extLst>
          </p:cNvPr>
          <p:cNvSpPr txBox="1"/>
          <p:nvPr/>
        </p:nvSpPr>
        <p:spPr>
          <a:xfrm>
            <a:off x="18465" y="1985238"/>
            <a:ext cx="7584602" cy="362691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I was giving the task to look at boiling water  and give my thoughts and feelings  when doing this task I felt stupid as I was just staring at water but never realize how much you can get inspiration from it.  </a:t>
            </a:r>
            <a:endParaRPr lang="en-GB" sz="2000" dirty="0"/>
          </a:p>
          <a:p>
            <a:pPr indent="-228600">
              <a:lnSpc>
                <a:spcPct val="90000"/>
              </a:lnSpc>
              <a:spcAft>
                <a:spcPts val="600"/>
              </a:spcAft>
              <a:buFont typeface="Arial" panose="020B0604020202020204" pitchFamily="34" charset="0"/>
              <a:buChar char="•"/>
            </a:pPr>
            <a:r>
              <a:rPr lang="en-US" sz="2000" dirty="0"/>
              <a:t>When watching water boil, I thought  the bubbles were trying to escape from something like a monster or they want to be free also thought that they  could represent the water breathing taking a sigh of relief when they  begging to get hot .</a:t>
            </a:r>
          </a:p>
          <a:p>
            <a:pPr indent="-228600">
              <a:lnSpc>
                <a:spcPct val="90000"/>
              </a:lnSpc>
              <a:spcAft>
                <a:spcPts val="600"/>
              </a:spcAft>
              <a:buFont typeface="Arial" panose="020B0604020202020204" pitchFamily="34" charset="0"/>
              <a:buChar char="•"/>
            </a:pPr>
            <a:r>
              <a:rPr lang="en-US" sz="2000" dirty="0"/>
              <a:t>The feeling I get from the water boiling is loneliness and that it a scream for help it . It sorted letting the bubbles go  even though it doesn’t want to. Here are some [photo to represent what it conveys to me</a:t>
            </a:r>
          </a:p>
          <a:p>
            <a:pPr>
              <a:lnSpc>
                <a:spcPct val="90000"/>
              </a:lnSpc>
              <a:spcAft>
                <a:spcPts val="600"/>
              </a:spcAft>
            </a:pPr>
            <a:r>
              <a:rPr lang="en-US" sz="2000" dirty="0"/>
              <a:t> </a:t>
            </a:r>
          </a:p>
        </p:txBody>
      </p:sp>
      <p:pic>
        <p:nvPicPr>
          <p:cNvPr id="8" name="Picture 7">
            <a:extLst>
              <a:ext uri="{FF2B5EF4-FFF2-40B4-BE49-F238E27FC236}">
                <a16:creationId xmlns:a16="http://schemas.microsoft.com/office/drawing/2014/main" id="{EF1A011D-177A-4EAC-B2F8-536173332A15}"/>
              </a:ext>
            </a:extLst>
          </p:cNvPr>
          <p:cNvPicPr>
            <a:picLocks noChangeAspect="1"/>
          </p:cNvPicPr>
          <p:nvPr/>
        </p:nvPicPr>
        <p:blipFill rotWithShape="1">
          <a:blip r:embed="rId3"/>
          <a:srcRect t="12185" b="5514"/>
          <a:stretch/>
        </p:blipFill>
        <p:spPr>
          <a:xfrm>
            <a:off x="7829551" y="2330867"/>
            <a:ext cx="4042410" cy="1863093"/>
          </a:xfrm>
          <a:prstGeom prst="rect">
            <a:avLst/>
          </a:prstGeom>
        </p:spPr>
      </p:pic>
      <p:pic>
        <p:nvPicPr>
          <p:cNvPr id="16" name="Picture 15">
            <a:extLst>
              <a:ext uri="{FF2B5EF4-FFF2-40B4-BE49-F238E27FC236}">
                <a16:creationId xmlns:a16="http://schemas.microsoft.com/office/drawing/2014/main" id="{2B0DA3D3-AB33-426E-8C61-9F5F69DC94C8}"/>
              </a:ext>
            </a:extLst>
          </p:cNvPr>
          <p:cNvPicPr>
            <a:picLocks noChangeAspect="1"/>
          </p:cNvPicPr>
          <p:nvPr/>
        </p:nvPicPr>
        <p:blipFill rotWithShape="1">
          <a:blip r:embed="rId4"/>
          <a:srcRect t="14769" r="2" b="14782"/>
          <a:stretch/>
        </p:blipFill>
        <p:spPr>
          <a:xfrm>
            <a:off x="7829551" y="4354824"/>
            <a:ext cx="4042409" cy="1895153"/>
          </a:xfrm>
          <a:prstGeom prst="rect">
            <a:avLst/>
          </a:prstGeom>
        </p:spPr>
      </p:pic>
    </p:spTree>
    <p:extLst>
      <p:ext uri="{BB962C8B-B14F-4D97-AF65-F5344CB8AC3E}">
        <p14:creationId xmlns:p14="http://schemas.microsoft.com/office/powerpoint/2010/main" val="39864784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Modernism meets tradition in India's hybrid cinemas - CNN Style">
            <a:extLst>
              <a:ext uri="{FF2B5EF4-FFF2-40B4-BE49-F238E27FC236}">
                <a16:creationId xmlns:a16="http://schemas.microsoft.com/office/drawing/2014/main" id="{3D1E229E-68A3-4DD6-A318-5CE68BCA2F3F}"/>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35844" r="-1" b="7904"/>
          <a:stretch/>
        </p:blipFill>
        <p:spPr bwMode="auto">
          <a:xfrm>
            <a:off x="305" y="10"/>
            <a:ext cx="12191695"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75"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77" name="Rectangle 76">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10351FD-A1F1-4EDC-8FF8-558333E4676C}"/>
              </a:ext>
            </a:extLst>
          </p:cNvPr>
          <p:cNvSpPr>
            <a:spLocks noGrp="1"/>
          </p:cNvSpPr>
          <p:nvPr>
            <p:ph type="title"/>
          </p:nvPr>
        </p:nvSpPr>
        <p:spPr>
          <a:xfrm>
            <a:off x="1130271" y="1193800"/>
            <a:ext cx="3193050" cy="4699000"/>
          </a:xfrm>
        </p:spPr>
        <p:txBody>
          <a:bodyPr anchor="ctr">
            <a:normAutofit/>
          </a:bodyPr>
          <a:lstStyle/>
          <a:p>
            <a:r>
              <a:rPr lang="en-US" sz="2700" dirty="0"/>
              <a:t>modernism/ The basis for our understanding   </a:t>
            </a:r>
            <a:endParaRPr lang="en-GB" sz="2700" dirty="0"/>
          </a:p>
        </p:txBody>
      </p:sp>
      <p:cxnSp>
        <p:nvCxnSpPr>
          <p:cNvPr id="79" name="Straight Connector 78">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1F6083-6E2D-477C-9CD9-08C4D3B8DEFE}"/>
              </a:ext>
            </a:extLst>
          </p:cNvPr>
          <p:cNvSpPr>
            <a:spLocks noGrp="1"/>
          </p:cNvSpPr>
          <p:nvPr>
            <p:ph idx="1"/>
          </p:nvPr>
        </p:nvSpPr>
        <p:spPr>
          <a:xfrm>
            <a:off x="4976636" y="1193800"/>
            <a:ext cx="6085091" cy="4699000"/>
          </a:xfrm>
        </p:spPr>
        <p:txBody>
          <a:bodyPr anchor="ctr">
            <a:normAutofit/>
          </a:bodyPr>
          <a:lstStyle/>
          <a:p>
            <a:r>
              <a:rPr lang="en-US" dirty="0"/>
              <a:t>Arts and craft movement </a:t>
            </a:r>
          </a:p>
          <a:p>
            <a:pPr marL="0" indent="0">
              <a:buNone/>
            </a:pPr>
            <a:r>
              <a:rPr lang="en-US" dirty="0"/>
              <a:t>The movement was considering  a stage of transition  towards mass production in design this was also halfway between art and industrial design.</a:t>
            </a:r>
          </a:p>
          <a:p>
            <a:pPr marL="0" indent="0">
              <a:buNone/>
            </a:pPr>
            <a:r>
              <a:rPr lang="en-US" dirty="0"/>
              <a:t>The arts and craft  movement- this is an English aesthetic movement  which took part in the second half of the 19</a:t>
            </a:r>
            <a:r>
              <a:rPr lang="en-US" baseline="30000" dirty="0"/>
              <a:t>th</a:t>
            </a:r>
            <a:r>
              <a:rPr lang="en-US" dirty="0"/>
              <a:t> century  this represent a new begging of application of divine art throughout </a:t>
            </a:r>
            <a:r>
              <a:rPr lang="en-US" dirty="0" err="1"/>
              <a:t>eroup</a:t>
            </a:r>
            <a:r>
              <a:rPr lang="en-US" dirty="0"/>
              <a:t> </a:t>
            </a:r>
            <a:endParaRPr lang="en-GB" dirty="0"/>
          </a:p>
        </p:txBody>
      </p:sp>
      <p:sp>
        <p:nvSpPr>
          <p:cNvPr id="81"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49544736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B2A7E16-76F9-4A4D-8DDE-5D92F918BB57}"/>
              </a:ext>
            </a:extLst>
          </p:cNvPr>
          <p:cNvSpPr>
            <a:spLocks noGrp="1"/>
          </p:cNvSpPr>
          <p:nvPr>
            <p:ph type="title"/>
          </p:nvPr>
        </p:nvSpPr>
        <p:spPr>
          <a:xfrm>
            <a:off x="1454624" y="887630"/>
            <a:ext cx="3530157" cy="1049235"/>
          </a:xfrm>
        </p:spPr>
        <p:txBody>
          <a:bodyPr>
            <a:normAutofit/>
          </a:bodyPr>
          <a:lstStyle/>
          <a:p>
            <a:r>
              <a:rPr lang="en-US" dirty="0"/>
              <a:t>Industrial design </a:t>
            </a:r>
            <a:endParaRPr lang="en-GB" dirty="0"/>
          </a:p>
        </p:txBody>
      </p:sp>
      <p:sp>
        <p:nvSpPr>
          <p:cNvPr id="13" name="Rectangle 12">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FAAE3D73-3151-4AB3-B8F9-8FF30789CA5D}"/>
              </a:ext>
            </a:extLst>
          </p:cNvPr>
          <p:cNvSpPr>
            <a:spLocks noGrp="1"/>
          </p:cNvSpPr>
          <p:nvPr>
            <p:ph idx="1"/>
          </p:nvPr>
        </p:nvSpPr>
        <p:spPr>
          <a:xfrm>
            <a:off x="85209" y="1934851"/>
            <a:ext cx="5063736" cy="4923149"/>
          </a:xfrm>
        </p:spPr>
        <p:txBody>
          <a:bodyPr>
            <a:normAutofit fontScale="92500" lnSpcReduction="10000"/>
          </a:bodyPr>
          <a:lstStyle/>
          <a:p>
            <a:pPr algn="l"/>
            <a:r>
              <a:rPr lang="en-US" i="0" dirty="0">
                <a:solidFill>
                  <a:srgbClr val="444444"/>
                </a:solidFill>
                <a:effectLst/>
                <a:latin typeface="proxima-nova"/>
              </a:rPr>
              <a:t>Industrial Design (ID) is the professional practice of designing products, devices, objects, and services used by millions of people around the world every day.</a:t>
            </a:r>
          </a:p>
          <a:p>
            <a:pPr algn="l"/>
            <a:r>
              <a:rPr lang="en-US" i="0" dirty="0">
                <a:solidFill>
                  <a:srgbClr val="444444"/>
                </a:solidFill>
                <a:effectLst/>
                <a:latin typeface="proxima-nova"/>
              </a:rPr>
              <a:t>Industrial designers typically focus on the physical appearance, functionality and manufacturability of a product, though they are often involved in far more during a development cycle. All of this ultimately extends to the overall lasting value and experience a product or service provides for end-users.</a:t>
            </a:r>
          </a:p>
          <a:p>
            <a:pPr marL="0" indent="0" algn="l">
              <a:buNone/>
            </a:pPr>
            <a:r>
              <a:rPr lang="en-US" dirty="0">
                <a:solidFill>
                  <a:srgbClr val="444444"/>
                </a:solidFill>
                <a:latin typeface="proxima-nova"/>
              </a:rPr>
              <a:t>Ref ; https://www.idsa.org/what-industrial-design</a:t>
            </a:r>
            <a:endParaRPr lang="en-US" i="0" dirty="0">
              <a:solidFill>
                <a:srgbClr val="444444"/>
              </a:solidFill>
              <a:effectLst/>
              <a:latin typeface="proxima-nova"/>
            </a:endParaRPr>
          </a:p>
          <a:p>
            <a:endParaRPr lang="en-GB" dirty="0"/>
          </a:p>
        </p:txBody>
      </p:sp>
      <p:grpSp>
        <p:nvGrpSpPr>
          <p:cNvPr id="15" name="Group 14">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16" name="Rectangle 15">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866F720B-29DD-4650-BA92-212405BBD91E}"/>
              </a:ext>
            </a:extLst>
          </p:cNvPr>
          <p:cNvPicPr>
            <a:picLocks noChangeAspect="1"/>
          </p:cNvPicPr>
          <p:nvPr/>
        </p:nvPicPr>
        <p:blipFill rotWithShape="1">
          <a:blip r:embed="rId2"/>
          <a:srcRect l="13302" r="3453"/>
          <a:stretch/>
        </p:blipFill>
        <p:spPr>
          <a:xfrm>
            <a:off x="6093926" y="1116345"/>
            <a:ext cx="4821551" cy="3866172"/>
          </a:xfrm>
          <a:prstGeom prst="rect">
            <a:avLst/>
          </a:prstGeom>
        </p:spPr>
      </p:pic>
      <p:pic>
        <p:nvPicPr>
          <p:cNvPr id="19" name="Picture 18">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71851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724B9E8-02C8-4B2E-8770-A00A67760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8" name="Picture 12">
            <a:extLst>
              <a:ext uri="{FF2B5EF4-FFF2-40B4-BE49-F238E27FC236}">
                <a16:creationId xmlns:a16="http://schemas.microsoft.com/office/drawing/2014/main" id="{7B8AE548-0BFA-4792-9962-3375923C76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14">
            <a:extLst>
              <a:ext uri="{FF2B5EF4-FFF2-40B4-BE49-F238E27FC236}">
                <a16:creationId xmlns:a16="http://schemas.microsoft.com/office/drawing/2014/main" id="{67639EF4-FA83-4D85-90FE-B831AF283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16">
            <a:extLst>
              <a:ext uri="{FF2B5EF4-FFF2-40B4-BE49-F238E27FC236}">
                <a16:creationId xmlns:a16="http://schemas.microsoft.com/office/drawing/2014/main" id="{CC87E76A-8F50-413D-9BFC-C5A1525BD9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1" name="Rectangle 18">
            <a:extLst>
              <a:ext uri="{FF2B5EF4-FFF2-40B4-BE49-F238E27FC236}">
                <a16:creationId xmlns:a16="http://schemas.microsoft.com/office/drawing/2014/main" id="{0F28EA84-13B4-4494-A4D3-8DE462FF0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0">
            <a:extLst>
              <a:ext uri="{FF2B5EF4-FFF2-40B4-BE49-F238E27FC236}">
                <a16:creationId xmlns:a16="http://schemas.microsoft.com/office/drawing/2014/main" id="{6BEB1B24-66CE-4D63-A39D-2D1B481DF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80AA824-5798-4EDB-B98E-7DBC3FAE7326}"/>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100"/>
              <a:t>Picture of industrially Designed  products   </a:t>
            </a:r>
          </a:p>
        </p:txBody>
      </p:sp>
      <p:cxnSp>
        <p:nvCxnSpPr>
          <p:cNvPr id="33" name="Straight Connector 22">
            <a:extLst>
              <a:ext uri="{FF2B5EF4-FFF2-40B4-BE49-F238E27FC236}">
                <a16:creationId xmlns:a16="http://schemas.microsoft.com/office/drawing/2014/main" id="{78DE337D-1DBA-4536-8145-B43EE65C74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6" name="Picture 5">
            <a:extLst>
              <a:ext uri="{FF2B5EF4-FFF2-40B4-BE49-F238E27FC236}">
                <a16:creationId xmlns:a16="http://schemas.microsoft.com/office/drawing/2014/main" id="{3DBB3E9D-F94A-4969-B0C6-6CD70CBED548}"/>
              </a:ext>
            </a:extLst>
          </p:cNvPr>
          <p:cNvPicPr>
            <a:picLocks noChangeAspect="1"/>
          </p:cNvPicPr>
          <p:nvPr/>
        </p:nvPicPr>
        <p:blipFill>
          <a:blip r:embed="rId3"/>
          <a:stretch>
            <a:fillRect/>
          </a:stretch>
        </p:blipFill>
        <p:spPr>
          <a:xfrm>
            <a:off x="3989479" y="1672602"/>
            <a:ext cx="3693150" cy="2766297"/>
          </a:xfrm>
          <a:prstGeom prst="rect">
            <a:avLst/>
          </a:prstGeom>
        </p:spPr>
      </p:pic>
      <p:pic>
        <p:nvPicPr>
          <p:cNvPr id="4" name="Content Placeholder 3">
            <a:extLst>
              <a:ext uri="{FF2B5EF4-FFF2-40B4-BE49-F238E27FC236}">
                <a16:creationId xmlns:a16="http://schemas.microsoft.com/office/drawing/2014/main" id="{0FFEE403-2513-44F8-B919-FFEC0C75A24B}"/>
              </a:ext>
            </a:extLst>
          </p:cNvPr>
          <p:cNvPicPr>
            <a:picLocks noGrp="1" noChangeAspect="1"/>
          </p:cNvPicPr>
          <p:nvPr>
            <p:ph idx="1"/>
          </p:nvPr>
        </p:nvPicPr>
        <p:blipFill>
          <a:blip r:embed="rId4"/>
          <a:stretch>
            <a:fillRect/>
          </a:stretch>
        </p:blipFill>
        <p:spPr>
          <a:xfrm>
            <a:off x="7846354" y="582023"/>
            <a:ext cx="3687168" cy="2290077"/>
          </a:xfrm>
          <a:prstGeom prst="rect">
            <a:avLst/>
          </a:prstGeom>
        </p:spPr>
      </p:pic>
      <p:pic>
        <p:nvPicPr>
          <p:cNvPr id="5" name="Picture 4">
            <a:extLst>
              <a:ext uri="{FF2B5EF4-FFF2-40B4-BE49-F238E27FC236}">
                <a16:creationId xmlns:a16="http://schemas.microsoft.com/office/drawing/2014/main" id="{E00E405A-6DC6-4DB3-BB0E-732FA04DB289}"/>
              </a:ext>
            </a:extLst>
          </p:cNvPr>
          <p:cNvPicPr>
            <a:picLocks noChangeAspect="1"/>
          </p:cNvPicPr>
          <p:nvPr/>
        </p:nvPicPr>
        <p:blipFill>
          <a:blip r:embed="rId5"/>
          <a:stretch>
            <a:fillRect/>
          </a:stretch>
        </p:blipFill>
        <p:spPr>
          <a:xfrm>
            <a:off x="7846051" y="3347423"/>
            <a:ext cx="3687168" cy="2074032"/>
          </a:xfrm>
          <a:prstGeom prst="rect">
            <a:avLst/>
          </a:prstGeom>
        </p:spPr>
      </p:pic>
      <p:pic>
        <p:nvPicPr>
          <p:cNvPr id="34" name="Picture 24">
            <a:extLst>
              <a:ext uri="{FF2B5EF4-FFF2-40B4-BE49-F238E27FC236}">
                <a16:creationId xmlns:a16="http://schemas.microsoft.com/office/drawing/2014/main" id="{E7233926-059A-41AD-A9F2-56552CF4FF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C13C145E-93D4-481E-92DC-736D9EBA3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40313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0944D-F4E4-49EB-AF3F-4608050D49A6}"/>
              </a:ext>
            </a:extLst>
          </p:cNvPr>
          <p:cNvSpPr>
            <a:spLocks noGrp="1"/>
          </p:cNvSpPr>
          <p:nvPr>
            <p:ph type="title"/>
          </p:nvPr>
        </p:nvSpPr>
        <p:spPr>
          <a:xfrm>
            <a:off x="1451579" y="804519"/>
            <a:ext cx="9603275" cy="1049235"/>
          </a:xfrm>
        </p:spPr>
        <p:txBody>
          <a:bodyPr>
            <a:normAutofit/>
          </a:bodyPr>
          <a:lstStyle/>
          <a:p>
            <a:r>
              <a:rPr lang="en-GB" b="1" i="0">
                <a:effectLst/>
                <a:latin typeface="GrifitoM"/>
              </a:rPr>
              <a:t>Franz von Holzhausen</a:t>
            </a:r>
            <a:br>
              <a:rPr lang="en-GB" b="1" i="0">
                <a:effectLst/>
                <a:latin typeface="GrifitoM"/>
              </a:rPr>
            </a:br>
            <a:endParaRPr lang="en-GB" dirty="0"/>
          </a:p>
        </p:txBody>
      </p:sp>
      <p:sp>
        <p:nvSpPr>
          <p:cNvPr id="3" name="Content Placeholder 2">
            <a:extLst>
              <a:ext uri="{FF2B5EF4-FFF2-40B4-BE49-F238E27FC236}">
                <a16:creationId xmlns:a16="http://schemas.microsoft.com/office/drawing/2014/main" id="{6B4113C1-C37F-40DB-A0E6-BB14107E2067}"/>
              </a:ext>
            </a:extLst>
          </p:cNvPr>
          <p:cNvSpPr>
            <a:spLocks noGrp="1"/>
          </p:cNvSpPr>
          <p:nvPr>
            <p:ph idx="1"/>
          </p:nvPr>
        </p:nvSpPr>
        <p:spPr>
          <a:xfrm>
            <a:off x="1451581" y="2015734"/>
            <a:ext cx="4169336" cy="3450613"/>
          </a:xfrm>
        </p:spPr>
        <p:txBody>
          <a:bodyPr>
            <a:normAutofit lnSpcReduction="10000"/>
          </a:bodyPr>
          <a:lstStyle/>
          <a:p>
            <a:pPr>
              <a:lnSpc>
                <a:spcPct val="110000"/>
              </a:lnSpc>
            </a:pPr>
            <a:r>
              <a:rPr lang="en-US" sz="1700" dirty="0"/>
              <a:t>Franz  von </a:t>
            </a:r>
            <a:r>
              <a:rPr lang="en-GB" sz="1700" dirty="0" err="1"/>
              <a:t>Holzhausen</a:t>
            </a:r>
            <a:r>
              <a:rPr lang="en-GB" sz="1700" dirty="0"/>
              <a:t>  is an American designer worked  for company's like Volkswagen  where he has designed  a beetle  under a different leader, he's worked for a company called general motors, he’s also worked for Mazda where he lead on the design of the Mazda </a:t>
            </a:r>
            <a:r>
              <a:rPr lang="en-GB" sz="1700" dirty="0" err="1"/>
              <a:t>Kabura</a:t>
            </a:r>
            <a:r>
              <a:rPr lang="en-GB" sz="1700" dirty="0"/>
              <a:t> concept  in 2008 he went to work for Tesla he worked on the model S , the model 3, Moodle x and the model . He is also working on the not released </a:t>
            </a:r>
            <a:r>
              <a:rPr lang="en-GB" sz="1700" dirty="0" err="1"/>
              <a:t>cybertruck</a:t>
            </a:r>
            <a:r>
              <a:rPr lang="en-GB" sz="1700" dirty="0"/>
              <a:t>     </a:t>
            </a:r>
            <a:endParaRPr lang="en-US" sz="1700" dirty="0"/>
          </a:p>
        </p:txBody>
      </p:sp>
      <p:grpSp>
        <p:nvGrpSpPr>
          <p:cNvPr id="33" name="Group 18">
            <a:extLst>
              <a:ext uri="{FF2B5EF4-FFF2-40B4-BE49-F238E27FC236}">
                <a16:creationId xmlns:a16="http://schemas.microsoft.com/office/drawing/2014/main" id="{DB219FE7-4EE5-4F5F-9208-078398CFA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4411" y="2012810"/>
            <a:ext cx="4964072" cy="3459865"/>
            <a:chOff x="6080282" y="2123762"/>
            <a:chExt cx="4964072" cy="3481923"/>
          </a:xfrm>
        </p:grpSpPr>
        <p:sp>
          <p:nvSpPr>
            <p:cNvPr id="20" name="Rectangle 19">
              <a:extLst>
                <a:ext uri="{FF2B5EF4-FFF2-40B4-BE49-F238E27FC236}">
                  <a16:creationId xmlns:a16="http://schemas.microsoft.com/office/drawing/2014/main" id="{CA0FBC4E-8B05-48CD-B20A-93F08EBA5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282" y="2123762"/>
              <a:ext cx="4964072" cy="3481923"/>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C82A669-0686-45AE-BEBC-BC7C124B97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49189" y="2294169"/>
              <a:ext cx="4631437" cy="3149963"/>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4" name="Rectangle 22">
            <a:extLst>
              <a:ext uri="{FF2B5EF4-FFF2-40B4-BE49-F238E27FC236}">
                <a16:creationId xmlns:a16="http://schemas.microsoft.com/office/drawing/2014/main" id="{AB45B3BE-1E17-46BE-B46F-4A64499FD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7043" y="2346729"/>
            <a:ext cx="4303985" cy="2800824"/>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6D425570-BFC3-4606-8473-E5A16D3CA3C4}"/>
              </a:ext>
            </a:extLst>
          </p:cNvPr>
          <p:cNvPicPr>
            <a:picLocks noChangeAspect="1"/>
          </p:cNvPicPr>
          <p:nvPr/>
        </p:nvPicPr>
        <p:blipFill>
          <a:blip r:embed="rId2"/>
          <a:stretch>
            <a:fillRect/>
          </a:stretch>
        </p:blipFill>
        <p:spPr>
          <a:xfrm>
            <a:off x="6577009" y="2492583"/>
            <a:ext cx="1913024" cy="1166478"/>
          </a:xfrm>
          <a:prstGeom prst="rect">
            <a:avLst/>
          </a:prstGeom>
        </p:spPr>
      </p:pic>
      <p:pic>
        <p:nvPicPr>
          <p:cNvPr id="9" name="Picture 8">
            <a:extLst>
              <a:ext uri="{FF2B5EF4-FFF2-40B4-BE49-F238E27FC236}">
                <a16:creationId xmlns:a16="http://schemas.microsoft.com/office/drawing/2014/main" id="{AF72B744-0AAC-4E2F-B31F-960EE30CB124}"/>
              </a:ext>
            </a:extLst>
          </p:cNvPr>
          <p:cNvPicPr>
            <a:picLocks noChangeAspect="1"/>
          </p:cNvPicPr>
          <p:nvPr/>
        </p:nvPicPr>
        <p:blipFill>
          <a:blip r:embed="rId3"/>
          <a:stretch>
            <a:fillRect/>
          </a:stretch>
        </p:blipFill>
        <p:spPr>
          <a:xfrm>
            <a:off x="8655449" y="2563636"/>
            <a:ext cx="1914715" cy="1024372"/>
          </a:xfrm>
          <a:prstGeom prst="rect">
            <a:avLst/>
          </a:prstGeom>
        </p:spPr>
      </p:pic>
      <p:pic>
        <p:nvPicPr>
          <p:cNvPr id="4" name="Picture 3">
            <a:extLst>
              <a:ext uri="{FF2B5EF4-FFF2-40B4-BE49-F238E27FC236}">
                <a16:creationId xmlns:a16="http://schemas.microsoft.com/office/drawing/2014/main" id="{A60972EB-827C-4BE3-91AF-9C0CAA5B46CD}"/>
              </a:ext>
            </a:extLst>
          </p:cNvPr>
          <p:cNvPicPr>
            <a:picLocks noChangeAspect="1"/>
          </p:cNvPicPr>
          <p:nvPr/>
        </p:nvPicPr>
        <p:blipFill rotWithShape="1">
          <a:blip r:embed="rId4"/>
          <a:srcRect l="16456" r="22528" b="-1"/>
          <a:stretch/>
        </p:blipFill>
        <p:spPr>
          <a:xfrm>
            <a:off x="7175447" y="3818967"/>
            <a:ext cx="716146" cy="1173714"/>
          </a:xfrm>
          <a:prstGeom prst="rect">
            <a:avLst/>
          </a:prstGeom>
        </p:spPr>
      </p:pic>
      <p:pic>
        <p:nvPicPr>
          <p:cNvPr id="5" name="Picture 4">
            <a:extLst>
              <a:ext uri="{FF2B5EF4-FFF2-40B4-BE49-F238E27FC236}">
                <a16:creationId xmlns:a16="http://schemas.microsoft.com/office/drawing/2014/main" id="{A592ECC2-6598-43EF-8ED7-2DEBC30384F5}"/>
              </a:ext>
            </a:extLst>
          </p:cNvPr>
          <p:cNvPicPr>
            <a:picLocks noChangeAspect="1"/>
          </p:cNvPicPr>
          <p:nvPr/>
        </p:nvPicPr>
        <p:blipFill rotWithShape="1">
          <a:blip r:embed="rId5"/>
          <a:srcRect r="-1" b="2712"/>
          <a:stretch/>
        </p:blipFill>
        <p:spPr>
          <a:xfrm>
            <a:off x="8655449" y="3920665"/>
            <a:ext cx="1914715" cy="970317"/>
          </a:xfrm>
          <a:prstGeom prst="rect">
            <a:avLst/>
          </a:prstGeom>
        </p:spPr>
      </p:pic>
    </p:spTree>
    <p:extLst>
      <p:ext uri="{BB962C8B-B14F-4D97-AF65-F5344CB8AC3E}">
        <p14:creationId xmlns:p14="http://schemas.microsoft.com/office/powerpoint/2010/main" val="18214463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6" name="Rectangle 9">
            <a:extLst>
              <a:ext uri="{FF2B5EF4-FFF2-40B4-BE49-F238E27FC236}">
                <a16:creationId xmlns:a16="http://schemas.microsoft.com/office/drawing/2014/main" id="{EED2B910-B28F-4A54-B17C-8B7E5893A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11">
            <a:extLst>
              <a:ext uri="{FF2B5EF4-FFF2-40B4-BE49-F238E27FC236}">
                <a16:creationId xmlns:a16="http://schemas.microsoft.com/office/drawing/2014/main" id="{C545F118-1DF8-46A9-8A77-B3D9422CEA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8775"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8" name="Rectangle 13">
            <a:extLst>
              <a:ext uri="{FF2B5EF4-FFF2-40B4-BE49-F238E27FC236}">
                <a16:creationId xmlns:a16="http://schemas.microsoft.com/office/drawing/2014/main" id="{7CAB7D27-148D-4082-B160-72FAD580D6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5" name="Picture 4">
            <a:extLst>
              <a:ext uri="{FF2B5EF4-FFF2-40B4-BE49-F238E27FC236}">
                <a16:creationId xmlns:a16="http://schemas.microsoft.com/office/drawing/2014/main" id="{7180D75B-4A2F-410F-978C-0404966A1667}"/>
              </a:ext>
            </a:extLst>
          </p:cNvPr>
          <p:cNvPicPr>
            <a:picLocks noChangeAspect="1"/>
          </p:cNvPicPr>
          <p:nvPr/>
        </p:nvPicPr>
        <p:blipFill rotWithShape="1">
          <a:blip r:embed="rId2"/>
          <a:srcRect r="2298" b="-1"/>
          <a:stretch/>
        </p:blipFill>
        <p:spPr>
          <a:xfrm>
            <a:off x="5196457" y="-11430"/>
            <a:ext cx="6969398" cy="2187373"/>
          </a:xfrm>
          <a:prstGeom prst="rect">
            <a:avLst/>
          </a:prstGeom>
        </p:spPr>
      </p:pic>
      <p:pic>
        <p:nvPicPr>
          <p:cNvPr id="4" name="Content Placeholder 4">
            <a:extLst>
              <a:ext uri="{FF2B5EF4-FFF2-40B4-BE49-F238E27FC236}">
                <a16:creationId xmlns:a16="http://schemas.microsoft.com/office/drawing/2014/main" id="{115CD076-3507-4556-BB3D-BAAA872B3129}"/>
              </a:ext>
            </a:extLst>
          </p:cNvPr>
          <p:cNvPicPr>
            <a:picLocks noChangeAspect="1"/>
          </p:cNvPicPr>
          <p:nvPr/>
        </p:nvPicPr>
        <p:blipFill rotWithShape="1">
          <a:blip r:embed="rId3"/>
          <a:srcRect l="39875" t="11333" r="8875" b="9248"/>
          <a:stretch/>
        </p:blipFill>
        <p:spPr>
          <a:xfrm>
            <a:off x="-301" y="-1063"/>
            <a:ext cx="3977770" cy="3347672"/>
          </a:xfrm>
          <a:prstGeom prst="rect">
            <a:avLst/>
          </a:prstGeom>
        </p:spPr>
      </p:pic>
      <p:sp>
        <p:nvSpPr>
          <p:cNvPr id="3" name="Content Placeholder 2">
            <a:extLst>
              <a:ext uri="{FF2B5EF4-FFF2-40B4-BE49-F238E27FC236}">
                <a16:creationId xmlns:a16="http://schemas.microsoft.com/office/drawing/2014/main" id="{4064C297-7316-47CF-A249-92BC9A428926}"/>
              </a:ext>
            </a:extLst>
          </p:cNvPr>
          <p:cNvSpPr>
            <a:spLocks noGrp="1"/>
          </p:cNvSpPr>
          <p:nvPr>
            <p:ph idx="1"/>
          </p:nvPr>
        </p:nvSpPr>
        <p:spPr>
          <a:xfrm>
            <a:off x="6278497" y="2297724"/>
            <a:ext cx="5550357" cy="3450613"/>
          </a:xfrm>
        </p:spPr>
        <p:txBody>
          <a:bodyPr>
            <a:normAutofit/>
          </a:bodyPr>
          <a:lstStyle/>
          <a:p>
            <a:r>
              <a:rPr lang="en-US" dirty="0"/>
              <a:t>In this session we learnt about the creative process of story telling  we have also learnt about visual story telling </a:t>
            </a:r>
          </a:p>
          <a:p>
            <a:r>
              <a:rPr lang="en-US" dirty="0"/>
              <a:t>Creative process- this is the act of bringing  new and old ideas to gather  making it creative.  This has many steps to this process it could take years for an idea to come to completion </a:t>
            </a:r>
          </a:p>
          <a:p>
            <a:endParaRPr lang="en-GB" dirty="0"/>
          </a:p>
        </p:txBody>
      </p:sp>
      <p:pic>
        <p:nvPicPr>
          <p:cNvPr id="29" name="Picture 15">
            <a:extLst>
              <a:ext uri="{FF2B5EF4-FFF2-40B4-BE49-F238E27FC236}">
                <a16:creationId xmlns:a16="http://schemas.microsoft.com/office/drawing/2014/main" id="{CD88FC76-F691-462A-BCF9-0BA4F5DE6D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17">
            <a:extLst>
              <a:ext uri="{FF2B5EF4-FFF2-40B4-BE49-F238E27FC236}">
                <a16:creationId xmlns:a16="http://schemas.microsoft.com/office/drawing/2014/main" id="{33204A7E-B7E9-42D0-9DC4-B82FDC8C4B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E7562778-48A7-467B-A9C9-F051BB506AF8}"/>
              </a:ext>
            </a:extLst>
          </p:cNvPr>
          <p:cNvSpPr txBox="1"/>
          <p:nvPr/>
        </p:nvSpPr>
        <p:spPr>
          <a:xfrm>
            <a:off x="-70106" y="3429000"/>
            <a:ext cx="5810506" cy="2031325"/>
          </a:xfrm>
          <a:prstGeom prst="rect">
            <a:avLst/>
          </a:prstGeom>
          <a:noFill/>
        </p:spPr>
        <p:txBody>
          <a:bodyPr wrap="square" rtlCol="0">
            <a:spAutoFit/>
          </a:bodyPr>
          <a:lstStyle/>
          <a:p>
            <a:r>
              <a:rPr lang="en-US" dirty="0"/>
              <a:t>These are the principles of  design </a:t>
            </a:r>
          </a:p>
          <a:p>
            <a:pPr marL="285750" indent="-285750">
              <a:buFont typeface="Wingdings" panose="05000000000000000000" pitchFamily="2" charset="2"/>
              <a:buChar char="Ø"/>
            </a:pPr>
            <a:r>
              <a:rPr lang="en-US" dirty="0"/>
              <a:t>Unity – elements of you project that  come together </a:t>
            </a:r>
          </a:p>
          <a:p>
            <a:pPr marL="285750" indent="-285750">
              <a:buFont typeface="Wingdings" panose="05000000000000000000" pitchFamily="2" charset="2"/>
              <a:buChar char="Ø"/>
            </a:pPr>
            <a:r>
              <a:rPr lang="en-US" dirty="0"/>
              <a:t> rhythm- the way something is delivered </a:t>
            </a:r>
          </a:p>
          <a:p>
            <a:pPr marL="285750" indent="-285750">
              <a:buFont typeface="Wingdings" panose="05000000000000000000" pitchFamily="2" charset="2"/>
              <a:buChar char="Ø"/>
            </a:pPr>
            <a:r>
              <a:rPr lang="en-US" dirty="0"/>
              <a:t>Emphasis – this is some thing that is pointed out </a:t>
            </a:r>
          </a:p>
          <a:p>
            <a:pPr marL="285750" indent="-285750">
              <a:buFont typeface="Wingdings" panose="05000000000000000000" pitchFamily="2" charset="2"/>
              <a:buChar char="Ø"/>
            </a:pPr>
            <a:r>
              <a:rPr lang="en-US" dirty="0"/>
              <a:t>Proportion – this is something that relate to another </a:t>
            </a:r>
          </a:p>
          <a:p>
            <a:pPr marL="285750" indent="-285750">
              <a:buFont typeface="Wingdings" panose="05000000000000000000" pitchFamily="2" charset="2"/>
              <a:buChar char="Ø"/>
            </a:pPr>
            <a:r>
              <a:rPr lang="en-US" dirty="0"/>
              <a:t>Balance </a:t>
            </a:r>
            <a:r>
              <a:rPr lang="en-GB" b="0" i="0" u="none" strike="noStrike" dirty="0">
                <a:solidFill>
                  <a:srgbClr val="404040"/>
                </a:solidFill>
                <a:effectLst/>
                <a:latin typeface="Segoe UI" panose="020B0502040204020203" pitchFamily="34" charset="0"/>
              </a:rPr>
              <a:t> </a:t>
            </a:r>
            <a:r>
              <a:rPr lang="en-GB" b="0" i="1" u="none" strike="noStrike" dirty="0">
                <a:effectLst/>
                <a:latin typeface="Gill Sans MT (Body)"/>
              </a:rPr>
              <a:t>Size, balance, distance, balance between what objects we see in a scene to dialogue</a:t>
            </a:r>
            <a:endParaRPr lang="en-GB" dirty="0">
              <a:latin typeface="Gill Sans MT (Body)"/>
            </a:endParaRPr>
          </a:p>
        </p:txBody>
      </p:sp>
    </p:spTree>
    <p:extLst>
      <p:ext uri="{BB962C8B-B14F-4D97-AF65-F5344CB8AC3E}">
        <p14:creationId xmlns:p14="http://schemas.microsoft.com/office/powerpoint/2010/main" val="41319076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B1DE5A-5C5F-4C48-BDA6-F24B7AC6D365}"/>
              </a:ext>
            </a:extLst>
          </p:cNvPr>
          <p:cNvSpPr>
            <a:spLocks noGrp="1"/>
          </p:cNvSpPr>
          <p:nvPr>
            <p:ph idx="1"/>
          </p:nvPr>
        </p:nvSpPr>
        <p:spPr>
          <a:xfrm>
            <a:off x="203200" y="774791"/>
            <a:ext cx="5757333" cy="5308417"/>
          </a:xfrm>
        </p:spPr>
        <p:txBody>
          <a:bodyPr>
            <a:normAutofit lnSpcReduction="10000"/>
          </a:bodyPr>
          <a:lstStyle/>
          <a:p>
            <a:pPr marL="0" indent="0">
              <a:buNone/>
            </a:pPr>
            <a:r>
              <a:rPr lang="en-US" sz="2000" dirty="0"/>
              <a:t>Lines-This is an element that marks to connecting  two point. Lines can also be used to organize, direct, separate, be expressive , suggest an emotion  or create rhythm. Lines can join certain elements or even divide them using a rule.</a:t>
            </a:r>
          </a:p>
          <a:p>
            <a:pPr marL="0" indent="0">
              <a:buNone/>
            </a:pPr>
            <a:r>
              <a:rPr lang="en-US" sz="2000" dirty="0"/>
              <a:t>Shape-the shape  is an external outline that forms anything that  has width and height we can use simple shape such as triangle, circle and square . These shapes are use in all forms of design </a:t>
            </a:r>
          </a:p>
          <a:p>
            <a:pPr marL="0" indent="0">
              <a:buNone/>
            </a:pPr>
            <a:r>
              <a:rPr lang="en-US" sz="2000" dirty="0"/>
              <a:t>Texture- this is material we use to  give a feel to something . In two-dimension texture is also used for visuals and can add dimension to a peace of work</a:t>
            </a:r>
          </a:p>
          <a:p>
            <a:pPr marL="0" indent="0">
              <a:buNone/>
            </a:pPr>
            <a:r>
              <a:rPr lang="en-US" sz="2000" dirty="0"/>
              <a:t> Space- this refers to the  to the distance  of  an object  and what surrounds  it </a:t>
            </a:r>
            <a:endParaRPr lang="en-GB" sz="2000" dirty="0"/>
          </a:p>
          <a:p>
            <a:pPr marL="0" indent="0">
              <a:buNone/>
            </a:pPr>
            <a:endParaRPr lang="en-US" sz="2000" dirty="0"/>
          </a:p>
        </p:txBody>
      </p:sp>
      <p:pic>
        <p:nvPicPr>
          <p:cNvPr id="4" name="Picture 3">
            <a:extLst>
              <a:ext uri="{FF2B5EF4-FFF2-40B4-BE49-F238E27FC236}">
                <a16:creationId xmlns:a16="http://schemas.microsoft.com/office/drawing/2014/main" id="{59705BD6-EF92-4BE1-A768-B2E79A730C8F}"/>
              </a:ext>
            </a:extLst>
          </p:cNvPr>
          <p:cNvPicPr>
            <a:picLocks noChangeAspect="1"/>
          </p:cNvPicPr>
          <p:nvPr/>
        </p:nvPicPr>
        <p:blipFill>
          <a:blip r:embed="rId2"/>
          <a:stretch>
            <a:fillRect/>
          </a:stretch>
        </p:blipFill>
        <p:spPr>
          <a:xfrm>
            <a:off x="5969469" y="1845733"/>
            <a:ext cx="6019331" cy="3762081"/>
          </a:xfrm>
          <a:prstGeom prst="rect">
            <a:avLst/>
          </a:prstGeom>
          <a:effectLst/>
        </p:spPr>
      </p:pic>
    </p:spTree>
    <p:extLst>
      <p:ext uri="{BB962C8B-B14F-4D97-AF65-F5344CB8AC3E}">
        <p14:creationId xmlns:p14="http://schemas.microsoft.com/office/powerpoint/2010/main" val="27033844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50" name="Picture 1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1" name="Straight Connector 13">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15">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53" name="Rectangle 17">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586B947-C674-4634-8787-56F9182322FE}"/>
              </a:ext>
            </a:extLst>
          </p:cNvPr>
          <p:cNvPicPr>
            <a:picLocks noChangeAspect="1"/>
          </p:cNvPicPr>
          <p:nvPr/>
        </p:nvPicPr>
        <p:blipFill rotWithShape="1">
          <a:blip r:embed="rId3">
            <a:alphaModFix amt="50000"/>
          </a:blip>
          <a:srcRect l="3"/>
          <a:stretch/>
        </p:blipFill>
        <p:spPr>
          <a:xfrm>
            <a:off x="20" y="10"/>
            <a:ext cx="12191675" cy="6857990"/>
          </a:xfrm>
          <a:prstGeom prst="rect">
            <a:avLst/>
          </a:prstGeom>
        </p:spPr>
      </p:pic>
      <p:sp>
        <p:nvSpPr>
          <p:cNvPr id="2" name="Title 1">
            <a:extLst>
              <a:ext uri="{FF2B5EF4-FFF2-40B4-BE49-F238E27FC236}">
                <a16:creationId xmlns:a16="http://schemas.microsoft.com/office/drawing/2014/main" id="{931D71A3-55A8-4E35-87E8-17F155CEA3C2}"/>
              </a:ext>
            </a:extLst>
          </p:cNvPr>
          <p:cNvSpPr>
            <a:spLocks noGrp="1"/>
          </p:cNvSpPr>
          <p:nvPr>
            <p:ph type="title"/>
          </p:nvPr>
        </p:nvSpPr>
        <p:spPr>
          <a:xfrm>
            <a:off x="4976636" y="992221"/>
            <a:ext cx="6247308" cy="4873558"/>
          </a:xfrm>
        </p:spPr>
        <p:txBody>
          <a:bodyPr vert="horz" lIns="91440" tIns="45720" rIns="91440" bIns="0" rtlCol="0" anchor="ctr">
            <a:normAutofit/>
          </a:bodyPr>
          <a:lstStyle/>
          <a:p>
            <a:r>
              <a:rPr lang="en-US" sz="4800" dirty="0"/>
              <a:t>initial though and steps of design </a:t>
            </a:r>
          </a:p>
        </p:txBody>
      </p:sp>
      <p:sp>
        <p:nvSpPr>
          <p:cNvPr id="3" name="Content Placeholder 2">
            <a:extLst>
              <a:ext uri="{FF2B5EF4-FFF2-40B4-BE49-F238E27FC236}">
                <a16:creationId xmlns:a16="http://schemas.microsoft.com/office/drawing/2014/main" id="{996F40A9-D691-4764-AA52-79A7FC755031}"/>
              </a:ext>
            </a:extLst>
          </p:cNvPr>
          <p:cNvSpPr>
            <a:spLocks noGrp="1"/>
          </p:cNvSpPr>
          <p:nvPr>
            <p:ph idx="1"/>
          </p:nvPr>
        </p:nvSpPr>
        <p:spPr>
          <a:xfrm>
            <a:off x="968056" y="996610"/>
            <a:ext cx="3363901" cy="4864780"/>
          </a:xfrm>
        </p:spPr>
        <p:txBody>
          <a:bodyPr vert="horz" lIns="91440" tIns="91440" rIns="91440" bIns="91440" rtlCol="0" anchor="ctr">
            <a:normAutofit/>
          </a:bodyPr>
          <a:lstStyle/>
          <a:p>
            <a:pPr marL="0" indent="0" algn="r">
              <a:buNone/>
            </a:pPr>
            <a:r>
              <a:rPr lang="en-US" cap="all"/>
              <a:t>7 steps of design , what are our initial  thoughts on boiling water and atmospheres </a:t>
            </a:r>
          </a:p>
        </p:txBody>
      </p:sp>
      <p:cxnSp>
        <p:nvCxnSpPr>
          <p:cNvPr id="54" name="Straight Connector 19">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9638A42-D5BB-4A62-BE00-2DCCEC392404}"/>
              </a:ext>
            </a:extLst>
          </p:cNvPr>
          <p:cNvSpPr txBox="1"/>
          <p:nvPr/>
        </p:nvSpPr>
        <p:spPr>
          <a:xfrm>
            <a:off x="508362" y="4425563"/>
            <a:ext cx="7591928" cy="1277273"/>
          </a:xfrm>
          <a:prstGeom prst="rect">
            <a:avLst/>
          </a:prstGeom>
          <a:noFill/>
        </p:spPr>
        <p:txBody>
          <a:bodyPr wrap="square" rtlCol="0">
            <a:spAutoFit/>
          </a:bodyPr>
          <a:lstStyle/>
          <a:p>
            <a:pPr>
              <a:spcAft>
                <a:spcPts val="600"/>
              </a:spcAft>
            </a:pPr>
            <a:r>
              <a:rPr lang="en-US" sz="2400" dirty="0"/>
              <a:t>Atmospheres definition- </a:t>
            </a:r>
            <a:r>
              <a:rPr lang="en-US" sz="2400" b="0" i="0" dirty="0">
                <a:effectLst/>
                <a:latin typeface="arial" panose="020B0604020202020204" pitchFamily="34" charset="0"/>
              </a:rPr>
              <a:t>the pervading tone or mood </a:t>
            </a:r>
            <a:r>
              <a:rPr lang="en-US" sz="2400" b="0" i="0" dirty="0">
                <a:solidFill>
                  <a:srgbClr val="222222"/>
                </a:solidFill>
                <a:effectLst/>
                <a:latin typeface="arial" panose="020B0604020202020204" pitchFamily="34" charset="0"/>
              </a:rPr>
              <a:t>of a </a:t>
            </a:r>
            <a:r>
              <a:rPr lang="en-US" sz="2400" b="0" i="0" dirty="0">
                <a:effectLst/>
                <a:latin typeface="arial" panose="020B0604020202020204" pitchFamily="34" charset="0"/>
              </a:rPr>
              <a:t>place, situation, or creative work.</a:t>
            </a:r>
            <a:endParaRPr lang="en-US" sz="2400" dirty="0">
              <a:latin typeface="arial" panose="020B0604020202020204" pitchFamily="34" charset="0"/>
            </a:endParaRPr>
          </a:p>
          <a:p>
            <a:pPr>
              <a:spcAft>
                <a:spcPts val="600"/>
              </a:spcAft>
            </a:pPr>
            <a:r>
              <a:rPr lang="en-US" sz="2400" b="0" i="0" dirty="0">
                <a:effectLst/>
                <a:latin typeface="arial" panose="020B0604020202020204" pitchFamily="34" charset="0"/>
              </a:rPr>
              <a:t>Ref: google dictionary </a:t>
            </a:r>
          </a:p>
        </p:txBody>
      </p:sp>
    </p:spTree>
    <p:extLst>
      <p:ext uri="{BB962C8B-B14F-4D97-AF65-F5344CB8AC3E}">
        <p14:creationId xmlns:p14="http://schemas.microsoft.com/office/powerpoint/2010/main" val="38724289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82060-3B60-4715-93A4-B211C725FBDD}"/>
              </a:ext>
            </a:extLst>
          </p:cNvPr>
          <p:cNvSpPr>
            <a:spLocks noGrp="1"/>
          </p:cNvSpPr>
          <p:nvPr>
            <p:ph type="title"/>
          </p:nvPr>
        </p:nvSpPr>
        <p:spPr>
          <a:xfrm>
            <a:off x="0" y="40146"/>
            <a:ext cx="2482516" cy="1498183"/>
          </a:xfrm>
        </p:spPr>
        <p:txBody>
          <a:bodyPr/>
          <a:lstStyle/>
          <a:p>
            <a:r>
              <a:rPr lang="en-US" dirty="0"/>
              <a:t>7 steps of design </a:t>
            </a:r>
            <a:endParaRPr lang="en-GB" dirty="0"/>
          </a:p>
        </p:txBody>
      </p:sp>
      <p:sp>
        <p:nvSpPr>
          <p:cNvPr id="3" name="Content Placeholder 2">
            <a:extLst>
              <a:ext uri="{FF2B5EF4-FFF2-40B4-BE49-F238E27FC236}">
                <a16:creationId xmlns:a16="http://schemas.microsoft.com/office/drawing/2014/main" id="{C777F7E7-601A-4D85-8DD8-605160442CEE}"/>
              </a:ext>
            </a:extLst>
          </p:cNvPr>
          <p:cNvSpPr>
            <a:spLocks noGrp="1"/>
          </p:cNvSpPr>
          <p:nvPr>
            <p:ph idx="1"/>
          </p:nvPr>
        </p:nvSpPr>
        <p:spPr>
          <a:xfrm>
            <a:off x="2482516" y="192504"/>
            <a:ext cx="7632032" cy="596733"/>
          </a:xfrm>
        </p:spPr>
        <p:txBody>
          <a:bodyPr/>
          <a:lstStyle/>
          <a:p>
            <a:r>
              <a:rPr lang="en-US" dirty="0"/>
              <a:t>There are 7 steps to design something these are: </a:t>
            </a:r>
            <a:endParaRPr lang="en-GB" dirty="0"/>
          </a:p>
        </p:txBody>
      </p:sp>
      <p:pic>
        <p:nvPicPr>
          <p:cNvPr id="6" name="Picture 5">
            <a:extLst>
              <a:ext uri="{FF2B5EF4-FFF2-40B4-BE49-F238E27FC236}">
                <a16:creationId xmlns:a16="http://schemas.microsoft.com/office/drawing/2014/main" id="{678772E6-95C5-4F01-BCE0-4C146611F0C8}"/>
              </a:ext>
            </a:extLst>
          </p:cNvPr>
          <p:cNvPicPr>
            <a:picLocks noChangeAspect="1"/>
          </p:cNvPicPr>
          <p:nvPr/>
        </p:nvPicPr>
        <p:blipFill rotWithShape="1">
          <a:blip r:embed="rId2"/>
          <a:srcRect l="13182" t="22310" r="63182" b="31999"/>
          <a:stretch/>
        </p:blipFill>
        <p:spPr>
          <a:xfrm>
            <a:off x="0" y="1538329"/>
            <a:ext cx="4228190" cy="5279525"/>
          </a:xfrm>
          <a:prstGeom prst="rect">
            <a:avLst/>
          </a:prstGeom>
        </p:spPr>
      </p:pic>
      <p:sp>
        <p:nvSpPr>
          <p:cNvPr id="10" name="TextBox 9">
            <a:extLst>
              <a:ext uri="{FF2B5EF4-FFF2-40B4-BE49-F238E27FC236}">
                <a16:creationId xmlns:a16="http://schemas.microsoft.com/office/drawing/2014/main" id="{4C19B409-5950-401F-9D13-3978D1149178}"/>
              </a:ext>
            </a:extLst>
          </p:cNvPr>
          <p:cNvSpPr txBox="1"/>
          <p:nvPr/>
        </p:nvSpPr>
        <p:spPr>
          <a:xfrm>
            <a:off x="4210051" y="694057"/>
            <a:ext cx="7981949" cy="1938992"/>
          </a:xfrm>
          <a:prstGeom prst="rect">
            <a:avLst/>
          </a:prstGeom>
          <a:noFill/>
        </p:spPr>
        <p:txBody>
          <a:bodyPr wrap="square" rtlCol="0">
            <a:spAutoFit/>
          </a:bodyPr>
          <a:lstStyle/>
          <a:p>
            <a:r>
              <a:rPr lang="en-US" sz="2400" b="1" u="sng" dirty="0"/>
              <a:t>Step 1 Commitment</a:t>
            </a:r>
          </a:p>
          <a:p>
            <a:pPr marL="285750" indent="-285750">
              <a:buFont typeface="Arial" panose="020B0604020202020204" pitchFamily="34" charset="0"/>
              <a:buChar char="•"/>
            </a:pPr>
            <a:r>
              <a:rPr lang="en-US" dirty="0"/>
              <a:t> </a:t>
            </a:r>
            <a:r>
              <a:rPr lang="en-US" sz="2400" dirty="0"/>
              <a:t>commit to an idea this is even if you don’t know the outcome </a:t>
            </a:r>
          </a:p>
          <a:p>
            <a:pPr marL="285750" indent="-285750">
              <a:buFont typeface="Arial" panose="020B0604020202020204" pitchFamily="34" charset="0"/>
              <a:buChar char="•"/>
            </a:pPr>
            <a:r>
              <a:rPr lang="en-US" sz="2400" dirty="0"/>
              <a:t>Follow the steps  commit to it </a:t>
            </a:r>
          </a:p>
          <a:p>
            <a:pPr marL="285750" indent="-285750">
              <a:buFont typeface="Arial" panose="020B0604020202020204" pitchFamily="34" charset="0"/>
              <a:buChar char="•"/>
            </a:pPr>
            <a:r>
              <a:rPr lang="en-US" sz="2400" dirty="0"/>
              <a:t>Main thing to do is not lie about what you can do.</a:t>
            </a:r>
            <a:endParaRPr lang="en-GB" sz="2400" dirty="0"/>
          </a:p>
        </p:txBody>
      </p:sp>
      <p:sp>
        <p:nvSpPr>
          <p:cNvPr id="11" name="TextBox 10">
            <a:extLst>
              <a:ext uri="{FF2B5EF4-FFF2-40B4-BE49-F238E27FC236}">
                <a16:creationId xmlns:a16="http://schemas.microsoft.com/office/drawing/2014/main" id="{39EBDD3A-399A-4CC9-8375-571A9976D9AC}"/>
              </a:ext>
            </a:extLst>
          </p:cNvPr>
          <p:cNvSpPr txBox="1"/>
          <p:nvPr/>
        </p:nvSpPr>
        <p:spPr>
          <a:xfrm>
            <a:off x="4550853" y="2537869"/>
            <a:ext cx="7641147" cy="2677656"/>
          </a:xfrm>
          <a:prstGeom prst="rect">
            <a:avLst/>
          </a:prstGeom>
          <a:noFill/>
        </p:spPr>
        <p:txBody>
          <a:bodyPr wrap="square" rtlCol="0">
            <a:spAutoFit/>
          </a:bodyPr>
          <a:lstStyle/>
          <a:p>
            <a:r>
              <a:rPr lang="en-US" sz="2400" b="1" u="sng" dirty="0"/>
              <a:t>Step 2 analysis</a:t>
            </a:r>
          </a:p>
          <a:p>
            <a:pPr marL="342900" indent="-342900">
              <a:buFont typeface="Arial" panose="020B0604020202020204" pitchFamily="34" charset="0"/>
              <a:buChar char="•"/>
            </a:pPr>
            <a:r>
              <a:rPr lang="en-US" sz="2400" dirty="0"/>
              <a:t>Don’t be afraid to ask questions</a:t>
            </a:r>
          </a:p>
          <a:p>
            <a:pPr marL="342900" indent="-342900">
              <a:buFont typeface="Arial" panose="020B0604020202020204" pitchFamily="34" charset="0"/>
              <a:buChar char="•"/>
            </a:pPr>
            <a:r>
              <a:rPr lang="en-US" sz="2400" dirty="0"/>
              <a:t>Don’t leave things aka don’t leave holes </a:t>
            </a:r>
          </a:p>
          <a:p>
            <a:pPr marL="342900" indent="-342900">
              <a:buFont typeface="Arial" panose="020B0604020202020204" pitchFamily="34" charset="0"/>
              <a:buChar char="•"/>
            </a:pPr>
            <a:r>
              <a:rPr lang="en-US" sz="2400" dirty="0"/>
              <a:t>Explore things don’t be afraid to explore different aspect of your project </a:t>
            </a:r>
          </a:p>
          <a:p>
            <a:pPr marL="342900" indent="-342900">
              <a:buFont typeface="Arial" panose="020B0604020202020204" pitchFamily="34" charset="0"/>
              <a:buChar char="•"/>
            </a:pPr>
            <a:r>
              <a:rPr lang="en-US" sz="2400" dirty="0"/>
              <a:t>Mind map different question and ideas this will help the analysis.   </a:t>
            </a:r>
            <a:endParaRPr lang="en-GB" sz="2400" dirty="0"/>
          </a:p>
        </p:txBody>
      </p:sp>
    </p:spTree>
    <p:extLst>
      <p:ext uri="{BB962C8B-B14F-4D97-AF65-F5344CB8AC3E}">
        <p14:creationId xmlns:p14="http://schemas.microsoft.com/office/powerpoint/2010/main" val="11229136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C244C5-0F21-47EE-86F2-11AFD0FBDB45}"/>
              </a:ext>
            </a:extLst>
          </p:cNvPr>
          <p:cNvSpPr>
            <a:spLocks noGrp="1"/>
          </p:cNvSpPr>
          <p:nvPr>
            <p:ph idx="1"/>
          </p:nvPr>
        </p:nvSpPr>
        <p:spPr>
          <a:xfrm>
            <a:off x="4477752" y="0"/>
            <a:ext cx="7714247" cy="1884218"/>
          </a:xfrm>
        </p:spPr>
        <p:txBody>
          <a:bodyPr>
            <a:normAutofit fontScale="62500" lnSpcReduction="20000"/>
          </a:bodyPr>
          <a:lstStyle/>
          <a:p>
            <a:pPr marL="0" indent="0">
              <a:buNone/>
            </a:pPr>
            <a:r>
              <a:rPr lang="en-US" sz="4600" b="1" u="sng" dirty="0"/>
              <a:t>Step 3  research</a:t>
            </a:r>
          </a:p>
          <a:p>
            <a:r>
              <a:rPr lang="en-US" sz="2500" dirty="0"/>
              <a:t>When your out take in you r surrounding as this will help with your research for your project </a:t>
            </a:r>
            <a:r>
              <a:rPr lang="en-US" sz="2500" b="1" u="sng" dirty="0"/>
              <a:t> </a:t>
            </a:r>
          </a:p>
          <a:p>
            <a:r>
              <a:rPr lang="en-US" sz="2500" dirty="0"/>
              <a:t>You can research when ever, its all around us  nature architecture and art. The more stuff you find and put down the more ideas you have you can  grow your project </a:t>
            </a:r>
            <a:endParaRPr lang="en-GB" sz="2500" dirty="0"/>
          </a:p>
        </p:txBody>
      </p:sp>
      <p:pic>
        <p:nvPicPr>
          <p:cNvPr id="5" name="Picture 4">
            <a:extLst>
              <a:ext uri="{FF2B5EF4-FFF2-40B4-BE49-F238E27FC236}">
                <a16:creationId xmlns:a16="http://schemas.microsoft.com/office/drawing/2014/main" id="{AF5CD733-86BF-475D-A839-082CA0E0370D}"/>
              </a:ext>
            </a:extLst>
          </p:cNvPr>
          <p:cNvPicPr>
            <a:picLocks noChangeAspect="1"/>
          </p:cNvPicPr>
          <p:nvPr/>
        </p:nvPicPr>
        <p:blipFill>
          <a:blip r:embed="rId2"/>
          <a:stretch>
            <a:fillRect/>
          </a:stretch>
        </p:blipFill>
        <p:spPr>
          <a:xfrm>
            <a:off x="-206599" y="0"/>
            <a:ext cx="4584031" cy="6858000"/>
          </a:xfrm>
          <a:prstGeom prst="rect">
            <a:avLst/>
          </a:prstGeom>
        </p:spPr>
      </p:pic>
      <p:sp>
        <p:nvSpPr>
          <p:cNvPr id="2" name="TextBox 1">
            <a:extLst>
              <a:ext uri="{FF2B5EF4-FFF2-40B4-BE49-F238E27FC236}">
                <a16:creationId xmlns:a16="http://schemas.microsoft.com/office/drawing/2014/main" id="{8276706A-ADBD-459B-BCFD-1EBCC2938E7B}"/>
              </a:ext>
            </a:extLst>
          </p:cNvPr>
          <p:cNvSpPr txBox="1"/>
          <p:nvPr/>
        </p:nvSpPr>
        <p:spPr>
          <a:xfrm>
            <a:off x="4477752" y="1884218"/>
            <a:ext cx="7714248" cy="1815882"/>
          </a:xfrm>
          <a:prstGeom prst="rect">
            <a:avLst/>
          </a:prstGeom>
          <a:noFill/>
        </p:spPr>
        <p:txBody>
          <a:bodyPr wrap="square" rtlCol="0">
            <a:spAutoFit/>
          </a:bodyPr>
          <a:lstStyle/>
          <a:p>
            <a:r>
              <a:rPr lang="en-US" sz="2400" b="1" u="sng" dirty="0"/>
              <a:t>Step 4 incubation</a:t>
            </a:r>
          </a:p>
          <a:p>
            <a:pPr marL="342900" indent="-342900">
              <a:buFont typeface="Arial" panose="020B0604020202020204" pitchFamily="34" charset="0"/>
              <a:buChar char="•"/>
            </a:pPr>
            <a:r>
              <a:rPr lang="en-US" sz="2200" dirty="0"/>
              <a:t>This is the most important step as this let your ideas process in your mind it allows you to produce key steps into your project you can't skip this step as you won't be able to carry on with the other step. </a:t>
            </a:r>
            <a:endParaRPr lang="en-GB" sz="2200" dirty="0"/>
          </a:p>
        </p:txBody>
      </p:sp>
      <p:sp>
        <p:nvSpPr>
          <p:cNvPr id="4" name="TextBox 3">
            <a:extLst>
              <a:ext uri="{FF2B5EF4-FFF2-40B4-BE49-F238E27FC236}">
                <a16:creationId xmlns:a16="http://schemas.microsoft.com/office/drawing/2014/main" id="{FE37E52B-3B26-4FC0-B76F-2CAA77B9F14F}"/>
              </a:ext>
            </a:extLst>
          </p:cNvPr>
          <p:cNvSpPr txBox="1"/>
          <p:nvPr/>
        </p:nvSpPr>
        <p:spPr>
          <a:xfrm>
            <a:off x="4477752" y="3755549"/>
            <a:ext cx="6721642" cy="2308324"/>
          </a:xfrm>
          <a:prstGeom prst="rect">
            <a:avLst/>
          </a:prstGeom>
          <a:noFill/>
        </p:spPr>
        <p:txBody>
          <a:bodyPr wrap="square" rtlCol="0">
            <a:spAutoFit/>
          </a:bodyPr>
          <a:lstStyle/>
          <a:p>
            <a:r>
              <a:rPr lang="en-US" sz="2400" b="1" u="sng" dirty="0"/>
              <a:t>Step 5 selection</a:t>
            </a:r>
          </a:p>
          <a:p>
            <a:pPr marL="342900" indent="-342900">
              <a:buFont typeface="Arial" panose="020B0604020202020204" pitchFamily="34" charset="0"/>
              <a:buChar char="•"/>
            </a:pPr>
            <a:r>
              <a:rPr lang="en-US" sz="2400" dirty="0"/>
              <a:t>This is the time to make decisions  </a:t>
            </a:r>
          </a:p>
          <a:p>
            <a:pPr marL="342900" indent="-342900">
              <a:buFont typeface="Arial" panose="020B0604020202020204" pitchFamily="34" charset="0"/>
              <a:buChar char="•"/>
            </a:pPr>
            <a:r>
              <a:rPr lang="en-US" sz="2400" dirty="0"/>
              <a:t>You  will know when your ready to start your project  </a:t>
            </a:r>
          </a:p>
          <a:p>
            <a:pPr marL="342900" indent="-342900">
              <a:buFont typeface="Arial" panose="020B0604020202020204" pitchFamily="34" charset="0"/>
              <a:buChar char="•"/>
            </a:pPr>
            <a:r>
              <a:rPr lang="en-US" sz="2400" dirty="0"/>
              <a:t>This is also the time when you begin working on your project </a:t>
            </a:r>
            <a:endParaRPr lang="en-GB" sz="2400" dirty="0"/>
          </a:p>
        </p:txBody>
      </p:sp>
    </p:spTree>
    <p:extLst>
      <p:ext uri="{BB962C8B-B14F-4D97-AF65-F5344CB8AC3E}">
        <p14:creationId xmlns:p14="http://schemas.microsoft.com/office/powerpoint/2010/main" val="13202774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53635DC-C8A3-40A0-90F0-6F2970E31FF6}"/>
              </a:ext>
            </a:extLst>
          </p:cNvPr>
          <p:cNvPicPr>
            <a:picLocks noChangeAspect="1"/>
          </p:cNvPicPr>
          <p:nvPr/>
        </p:nvPicPr>
        <p:blipFill>
          <a:blip r:embed="rId2"/>
          <a:stretch>
            <a:fillRect/>
          </a:stretch>
        </p:blipFill>
        <p:spPr>
          <a:xfrm>
            <a:off x="-206599" y="0"/>
            <a:ext cx="4584031" cy="6858000"/>
          </a:xfrm>
          <a:prstGeom prst="rect">
            <a:avLst/>
          </a:prstGeom>
        </p:spPr>
      </p:pic>
      <p:sp>
        <p:nvSpPr>
          <p:cNvPr id="6" name="TextBox 5">
            <a:extLst>
              <a:ext uri="{FF2B5EF4-FFF2-40B4-BE49-F238E27FC236}">
                <a16:creationId xmlns:a16="http://schemas.microsoft.com/office/drawing/2014/main" id="{B887E0B0-3EE5-42BA-8326-7A83AA278AA4}"/>
              </a:ext>
            </a:extLst>
          </p:cNvPr>
          <p:cNvSpPr txBox="1"/>
          <p:nvPr/>
        </p:nvSpPr>
        <p:spPr>
          <a:xfrm>
            <a:off x="4377432" y="0"/>
            <a:ext cx="7594900" cy="1815882"/>
          </a:xfrm>
          <a:prstGeom prst="rect">
            <a:avLst/>
          </a:prstGeom>
          <a:noFill/>
        </p:spPr>
        <p:txBody>
          <a:bodyPr wrap="none" rtlCol="0">
            <a:spAutoFit/>
          </a:bodyPr>
          <a:lstStyle/>
          <a:p>
            <a:r>
              <a:rPr lang="en-US" sz="2400" b="1" u="sng" dirty="0"/>
              <a:t>Step 6 implementation </a:t>
            </a:r>
          </a:p>
          <a:p>
            <a:pPr marL="342900" indent="-342900">
              <a:buFont typeface="Arial" panose="020B0604020202020204" pitchFamily="34" charset="0"/>
              <a:buChar char="•"/>
            </a:pPr>
            <a:r>
              <a:rPr lang="en-US" sz="2200" dirty="0"/>
              <a:t>This is the part where  you select your ideas and </a:t>
            </a:r>
          </a:p>
          <a:p>
            <a:r>
              <a:rPr lang="en-US" sz="2200" dirty="0"/>
              <a:t>any medium that you want to use </a:t>
            </a:r>
          </a:p>
          <a:p>
            <a:pPr marL="342900" indent="-342900">
              <a:buFont typeface="Arial" panose="020B0604020202020204" pitchFamily="34" charset="0"/>
              <a:buChar char="•"/>
            </a:pPr>
            <a:r>
              <a:rPr lang="en-US" sz="2200" dirty="0"/>
              <a:t>You will also have to  put your project in the swing so actually </a:t>
            </a:r>
          </a:p>
          <a:p>
            <a:r>
              <a:rPr lang="en-US" sz="2200" dirty="0"/>
              <a:t>doing it  and making sure that its being done </a:t>
            </a:r>
            <a:endParaRPr lang="en-GB" sz="2200" dirty="0"/>
          </a:p>
        </p:txBody>
      </p:sp>
      <p:sp>
        <p:nvSpPr>
          <p:cNvPr id="7" name="TextBox 6">
            <a:extLst>
              <a:ext uri="{FF2B5EF4-FFF2-40B4-BE49-F238E27FC236}">
                <a16:creationId xmlns:a16="http://schemas.microsoft.com/office/drawing/2014/main" id="{12EE478D-1082-4785-9D74-D95FC039182E}"/>
              </a:ext>
            </a:extLst>
          </p:cNvPr>
          <p:cNvSpPr txBox="1"/>
          <p:nvPr/>
        </p:nvSpPr>
        <p:spPr>
          <a:xfrm>
            <a:off x="4377432" y="2133600"/>
            <a:ext cx="7734361" cy="2185214"/>
          </a:xfrm>
          <a:prstGeom prst="rect">
            <a:avLst/>
          </a:prstGeom>
          <a:noFill/>
        </p:spPr>
        <p:txBody>
          <a:bodyPr wrap="none" rtlCol="0">
            <a:spAutoFit/>
          </a:bodyPr>
          <a:lstStyle/>
          <a:p>
            <a:r>
              <a:rPr lang="en-US" sz="2400" b="1" u="sng" dirty="0"/>
              <a:t>Step 7  evaluation </a:t>
            </a:r>
          </a:p>
          <a:p>
            <a:r>
              <a:rPr lang="en-US" sz="2200" dirty="0"/>
              <a:t>This is where you look at the good and bad point what worked </a:t>
            </a:r>
          </a:p>
          <a:p>
            <a:r>
              <a:rPr lang="en-US" sz="2200" dirty="0"/>
              <a:t>Well and what didn’t this also allow you to look back on what you </a:t>
            </a:r>
          </a:p>
          <a:p>
            <a:r>
              <a:rPr lang="en-US" sz="2200" dirty="0"/>
              <a:t>could improve on. This also allow you to  have and </a:t>
            </a:r>
            <a:r>
              <a:rPr lang="en-US" sz="2200" dirty="0" err="1"/>
              <a:t>devolop</a:t>
            </a:r>
            <a:r>
              <a:rPr lang="en-US" sz="2200" dirty="0"/>
              <a:t> </a:t>
            </a:r>
          </a:p>
          <a:p>
            <a:r>
              <a:rPr lang="en-US" sz="2200" dirty="0"/>
              <a:t>your own style </a:t>
            </a:r>
          </a:p>
          <a:p>
            <a:pPr marL="342900" indent="-342900">
              <a:buFont typeface="Arial" panose="020B0604020202020204" pitchFamily="34" charset="0"/>
              <a:buChar char="•"/>
            </a:pPr>
            <a:endParaRPr lang="en-GB" sz="2400" b="1" u="sng" dirty="0"/>
          </a:p>
        </p:txBody>
      </p:sp>
    </p:spTree>
    <p:extLst>
      <p:ext uri="{BB962C8B-B14F-4D97-AF65-F5344CB8AC3E}">
        <p14:creationId xmlns:p14="http://schemas.microsoft.com/office/powerpoint/2010/main" val="19843139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Rectangle 14">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C63CACE9-C044-4A69-BAAC-D34555E1C181}"/>
              </a:ext>
            </a:extLst>
          </p:cNvPr>
          <p:cNvSpPr>
            <a:spLocks noGrp="1"/>
          </p:cNvSpPr>
          <p:nvPr>
            <p:ph idx="1"/>
          </p:nvPr>
        </p:nvSpPr>
        <p:spPr>
          <a:xfrm>
            <a:off x="1451580" y="1846040"/>
            <a:ext cx="4177373" cy="3620306"/>
          </a:xfrm>
        </p:spPr>
        <p:txBody>
          <a:bodyPr>
            <a:normAutofit/>
          </a:bodyPr>
          <a:lstStyle/>
          <a:p>
            <a:r>
              <a:rPr lang="en-US" dirty="0"/>
              <a:t>This is the Freytag’s Pyramid  this technique is called the technique of the drama. This is a theoretical framework which was drawn  almost exclusively from Aristotle. </a:t>
            </a:r>
            <a:endParaRPr lang="en-GB" dirty="0"/>
          </a:p>
        </p:txBody>
      </p:sp>
      <p:pic>
        <p:nvPicPr>
          <p:cNvPr id="6" name="Picture 5">
            <a:extLst>
              <a:ext uri="{FF2B5EF4-FFF2-40B4-BE49-F238E27FC236}">
                <a16:creationId xmlns:a16="http://schemas.microsoft.com/office/drawing/2014/main" id="{59167031-0DC3-411B-8760-E1C85FE68D31}"/>
              </a:ext>
            </a:extLst>
          </p:cNvPr>
          <p:cNvPicPr>
            <a:picLocks noChangeAspect="1"/>
          </p:cNvPicPr>
          <p:nvPr/>
        </p:nvPicPr>
        <p:blipFill>
          <a:blip r:embed="rId2"/>
          <a:stretch>
            <a:fillRect/>
          </a:stretch>
        </p:blipFill>
        <p:spPr>
          <a:xfrm>
            <a:off x="5727751" y="1603223"/>
            <a:ext cx="6174346" cy="4105940"/>
          </a:xfrm>
          <a:prstGeom prst="rect">
            <a:avLst/>
          </a:prstGeom>
        </p:spPr>
      </p:pic>
      <p:pic>
        <p:nvPicPr>
          <p:cNvPr id="17" name="Picture 16">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E92772D9-4467-476E-923D-D987C44D111A}"/>
              </a:ext>
            </a:extLst>
          </p:cNvPr>
          <p:cNvSpPr txBox="1"/>
          <p:nvPr/>
        </p:nvSpPr>
        <p:spPr>
          <a:xfrm>
            <a:off x="1422939" y="560657"/>
            <a:ext cx="4537594" cy="830997"/>
          </a:xfrm>
          <a:prstGeom prst="rect">
            <a:avLst/>
          </a:prstGeom>
          <a:noFill/>
        </p:spPr>
        <p:txBody>
          <a:bodyPr wrap="square" rtlCol="0">
            <a:spAutoFit/>
          </a:bodyPr>
          <a:lstStyle/>
          <a:p>
            <a:r>
              <a:rPr lang="en-US" sz="4800" dirty="0"/>
              <a:t>Freytag's pyramid  </a:t>
            </a:r>
            <a:endParaRPr lang="en-GB" sz="4800" dirty="0"/>
          </a:p>
        </p:txBody>
      </p:sp>
    </p:spTree>
    <p:extLst>
      <p:ext uri="{BB962C8B-B14F-4D97-AF65-F5344CB8AC3E}">
        <p14:creationId xmlns:p14="http://schemas.microsoft.com/office/powerpoint/2010/main" val="15304516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3B7689-4F42-419A-AC25-A460AA4AC56B}"/>
              </a:ext>
            </a:extLst>
          </p:cNvPr>
          <p:cNvSpPr>
            <a:spLocks noGrp="1"/>
          </p:cNvSpPr>
          <p:nvPr>
            <p:ph idx="1"/>
          </p:nvPr>
        </p:nvSpPr>
        <p:spPr>
          <a:xfrm>
            <a:off x="1451579" y="2015735"/>
            <a:ext cx="4162555" cy="2203340"/>
          </a:xfrm>
        </p:spPr>
        <p:txBody>
          <a:bodyPr>
            <a:normAutofit fontScale="92500" lnSpcReduction="20000"/>
          </a:bodyPr>
          <a:lstStyle/>
          <a:p>
            <a:r>
              <a:rPr lang="en-US" dirty="0"/>
              <a:t>Exposition: this term is used for background information and allows the audience to know the world of our story to make sense, This also include any character introductions or details of where they are this usually happens at the begging of a story </a:t>
            </a:r>
            <a:endParaRPr lang="en-GB" dirty="0"/>
          </a:p>
        </p:txBody>
      </p:sp>
      <p:pic>
        <p:nvPicPr>
          <p:cNvPr id="5" name="Picture 4" descr="Diagram&#10;&#10;Description automatically generated">
            <a:extLst>
              <a:ext uri="{FF2B5EF4-FFF2-40B4-BE49-F238E27FC236}">
                <a16:creationId xmlns:a16="http://schemas.microsoft.com/office/drawing/2014/main" id="{82AC8A5C-2A61-4B71-A857-085DC0DA6F83}"/>
              </a:ext>
            </a:extLst>
          </p:cNvPr>
          <p:cNvPicPr>
            <a:picLocks noChangeAspect="1"/>
          </p:cNvPicPr>
          <p:nvPr/>
        </p:nvPicPr>
        <p:blipFill>
          <a:blip r:embed="rId2"/>
          <a:stretch>
            <a:fillRect/>
          </a:stretch>
        </p:blipFill>
        <p:spPr>
          <a:xfrm>
            <a:off x="6139292" y="2015735"/>
            <a:ext cx="4960443" cy="3298694"/>
          </a:xfrm>
          <a:prstGeom prst="rect">
            <a:avLst/>
          </a:prstGeom>
        </p:spPr>
      </p:pic>
      <p:sp>
        <p:nvSpPr>
          <p:cNvPr id="6" name="TextBox 5">
            <a:extLst>
              <a:ext uri="{FF2B5EF4-FFF2-40B4-BE49-F238E27FC236}">
                <a16:creationId xmlns:a16="http://schemas.microsoft.com/office/drawing/2014/main" id="{B27A6F3B-6069-4FF6-9E2A-D5277D743132}"/>
              </a:ext>
            </a:extLst>
          </p:cNvPr>
          <p:cNvSpPr txBox="1"/>
          <p:nvPr/>
        </p:nvSpPr>
        <p:spPr>
          <a:xfrm>
            <a:off x="1451579" y="4219075"/>
            <a:ext cx="4601131" cy="1200329"/>
          </a:xfrm>
          <a:prstGeom prst="rect">
            <a:avLst/>
          </a:prstGeom>
          <a:noFill/>
        </p:spPr>
        <p:txBody>
          <a:bodyPr wrap="none" rtlCol="0">
            <a:spAutoFit/>
          </a:bodyPr>
          <a:lstStyle/>
          <a:p>
            <a:pPr marL="285750" indent="-285750">
              <a:buFont typeface="Arial" panose="020B0604020202020204" pitchFamily="34" charset="0"/>
              <a:buChar char="•"/>
            </a:pPr>
            <a:r>
              <a:rPr lang="en-US"/>
              <a:t> </a:t>
            </a:r>
            <a:r>
              <a:rPr lang="en-US" dirty="0"/>
              <a:t>Rising action is a plot in a series of incident </a:t>
            </a:r>
          </a:p>
          <a:p>
            <a:r>
              <a:rPr lang="en-US" dirty="0"/>
              <a:t>which creates  suspense inters and or suspense</a:t>
            </a:r>
          </a:p>
          <a:p>
            <a:r>
              <a:rPr lang="en-US" dirty="0"/>
              <a:t>this is usually visual or in the narrative </a:t>
            </a:r>
          </a:p>
          <a:p>
            <a:endParaRPr lang="en-GB" dirty="0"/>
          </a:p>
        </p:txBody>
      </p:sp>
    </p:spTree>
    <p:extLst>
      <p:ext uri="{BB962C8B-B14F-4D97-AF65-F5344CB8AC3E}">
        <p14:creationId xmlns:p14="http://schemas.microsoft.com/office/powerpoint/2010/main" val="28130428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A687F2-9650-40F6-AB80-31D630CF2AA5}"/>
              </a:ext>
            </a:extLst>
          </p:cNvPr>
          <p:cNvSpPr>
            <a:spLocks noGrp="1"/>
          </p:cNvSpPr>
          <p:nvPr>
            <p:ph idx="1"/>
          </p:nvPr>
        </p:nvSpPr>
        <p:spPr>
          <a:xfrm>
            <a:off x="1688647" y="2067203"/>
            <a:ext cx="3916288" cy="4231997"/>
          </a:xfrm>
        </p:spPr>
        <p:txBody>
          <a:bodyPr>
            <a:normAutofit lnSpcReduction="10000"/>
          </a:bodyPr>
          <a:lstStyle/>
          <a:p>
            <a:r>
              <a:rPr lang="en-US" sz="1800" dirty="0"/>
              <a:t>Climax usually appears in the middle of the story and consists of   excitement or suspense and usually   happens between the protagonist or the antagonist </a:t>
            </a:r>
          </a:p>
          <a:p>
            <a:r>
              <a:rPr lang="en-US" sz="1800" dirty="0"/>
              <a:t>Falling action this is when action  has happened because of the  climax this could show character progression </a:t>
            </a:r>
          </a:p>
          <a:p>
            <a:r>
              <a:rPr lang="en-GB" sz="1800" dirty="0"/>
              <a:t>Denouement is the French word for “the end” this usually happens  if it a comedy or a dark and tragedy piece of  theatre or film. </a:t>
            </a:r>
          </a:p>
        </p:txBody>
      </p:sp>
      <p:pic>
        <p:nvPicPr>
          <p:cNvPr id="5" name="Picture 4" descr="Diagram&#10;&#10;Description automatically generated">
            <a:extLst>
              <a:ext uri="{FF2B5EF4-FFF2-40B4-BE49-F238E27FC236}">
                <a16:creationId xmlns:a16="http://schemas.microsoft.com/office/drawing/2014/main" id="{60868D36-C636-49B1-B84D-B49E8F3DCC89}"/>
              </a:ext>
            </a:extLst>
          </p:cNvPr>
          <p:cNvPicPr>
            <a:picLocks noChangeAspect="1"/>
          </p:cNvPicPr>
          <p:nvPr/>
        </p:nvPicPr>
        <p:blipFill>
          <a:blip r:embed="rId2"/>
          <a:stretch>
            <a:fillRect/>
          </a:stretch>
        </p:blipFill>
        <p:spPr>
          <a:xfrm>
            <a:off x="6139292" y="2015735"/>
            <a:ext cx="4960443" cy="3298694"/>
          </a:xfrm>
          <a:prstGeom prst="rect">
            <a:avLst/>
          </a:prstGeom>
        </p:spPr>
      </p:pic>
    </p:spTree>
    <p:extLst>
      <p:ext uri="{BB962C8B-B14F-4D97-AF65-F5344CB8AC3E}">
        <p14:creationId xmlns:p14="http://schemas.microsoft.com/office/powerpoint/2010/main" val="37266484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E51B09-2B9E-4D82-A5F8-29F85CBE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9240118-40F3-4A1C-85DC-4E58525CB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3" name="Group 12">
            <a:extLst>
              <a:ext uri="{FF2B5EF4-FFF2-40B4-BE49-F238E27FC236}">
                <a16:creationId xmlns:a16="http://schemas.microsoft.com/office/drawing/2014/main" id="{C269951F-7B8C-4336-BC68-9BA9843CE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7463259" y="583365"/>
            <a:chExt cx="4074533" cy="5181928"/>
          </a:xfrm>
        </p:grpSpPr>
        <p:sp>
          <p:nvSpPr>
            <p:cNvPr id="14" name="Rectangle 13">
              <a:extLst>
                <a:ext uri="{FF2B5EF4-FFF2-40B4-BE49-F238E27FC236}">
                  <a16:creationId xmlns:a16="http://schemas.microsoft.com/office/drawing/2014/main" id="{CFD48101-E230-4669-8C1B-39BAAB2BB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18FA112-D8F0-41D3-9171-B0A3110E2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17" name="Straight Connector 16">
            <a:extLst>
              <a:ext uri="{FF2B5EF4-FFF2-40B4-BE49-F238E27FC236}">
                <a16:creationId xmlns:a16="http://schemas.microsoft.com/office/drawing/2014/main" id="{A9087EE4-E285-4C8E-AC5F-CAE7D1FDE3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0359"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DA742AD-C66F-4DDB-85C7-EDC9A88403D5}"/>
              </a:ext>
            </a:extLst>
          </p:cNvPr>
          <p:cNvSpPr>
            <a:spLocks noGrp="1"/>
          </p:cNvSpPr>
          <p:nvPr>
            <p:ph type="title"/>
          </p:nvPr>
        </p:nvSpPr>
        <p:spPr>
          <a:xfrm>
            <a:off x="5188043" y="804520"/>
            <a:ext cx="5550355" cy="1049235"/>
          </a:xfrm>
        </p:spPr>
        <p:txBody>
          <a:bodyPr>
            <a:normAutofit/>
          </a:bodyPr>
          <a:lstStyle/>
          <a:p>
            <a:r>
              <a:rPr lang="en-US" dirty="0"/>
              <a:t>Vladimir propp</a:t>
            </a:r>
            <a:endParaRPr lang="en-GB" dirty="0"/>
          </a:p>
        </p:txBody>
      </p:sp>
      <p:pic>
        <p:nvPicPr>
          <p:cNvPr id="4" name="Picture 3">
            <a:extLst>
              <a:ext uri="{FF2B5EF4-FFF2-40B4-BE49-F238E27FC236}">
                <a16:creationId xmlns:a16="http://schemas.microsoft.com/office/drawing/2014/main" id="{FC6E2821-11DD-46D3-98C3-DA8FE3DB5D27}"/>
              </a:ext>
            </a:extLst>
          </p:cNvPr>
          <p:cNvPicPr>
            <a:picLocks noChangeAspect="1"/>
          </p:cNvPicPr>
          <p:nvPr/>
        </p:nvPicPr>
        <p:blipFill rotWithShape="1">
          <a:blip r:embed="rId2"/>
          <a:srcRect r="3" b="8439"/>
          <a:stretch/>
        </p:blipFill>
        <p:spPr>
          <a:xfrm>
            <a:off x="1285438" y="1116345"/>
            <a:ext cx="2799103" cy="3866172"/>
          </a:xfrm>
          <a:prstGeom prst="rect">
            <a:avLst/>
          </a:prstGeom>
        </p:spPr>
      </p:pic>
      <p:pic>
        <p:nvPicPr>
          <p:cNvPr id="19" name="Picture 18">
            <a:extLst>
              <a:ext uri="{FF2B5EF4-FFF2-40B4-BE49-F238E27FC236}">
                <a16:creationId xmlns:a16="http://schemas.microsoft.com/office/drawing/2014/main" id="{DD8AF6BD-5D32-4F8F-98B6-05F8A4390CB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B47013E4-D33D-425E-B32E-DE7D5CB5F3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BEFF868-B0E5-40DC-BC32-A5DEA89D8B8C}"/>
              </a:ext>
            </a:extLst>
          </p:cNvPr>
          <p:cNvSpPr>
            <a:spLocks noGrp="1"/>
          </p:cNvSpPr>
          <p:nvPr>
            <p:ph idx="1"/>
          </p:nvPr>
        </p:nvSpPr>
        <p:spPr>
          <a:xfrm>
            <a:off x="4735727" y="1903859"/>
            <a:ext cx="5718519" cy="2244798"/>
          </a:xfrm>
        </p:spPr>
        <p:txBody>
          <a:bodyPr>
            <a:normAutofit/>
          </a:bodyPr>
          <a:lstStyle/>
          <a:p>
            <a:r>
              <a:rPr lang="en-US" dirty="0"/>
              <a:t>He is a folklorist researcher; he has an interested in relationship between two characters and the narrative. He has argued that character can drive  the story and plot, but they function the story with out them how would you advance the story. </a:t>
            </a:r>
          </a:p>
        </p:txBody>
      </p:sp>
    </p:spTree>
    <p:extLst>
      <p:ext uri="{BB962C8B-B14F-4D97-AF65-F5344CB8AC3E}">
        <p14:creationId xmlns:p14="http://schemas.microsoft.com/office/powerpoint/2010/main" val="40167328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F4434-967C-492C-858E-D5661D9FCA1D}"/>
              </a:ext>
            </a:extLst>
          </p:cNvPr>
          <p:cNvSpPr>
            <a:spLocks noGrp="1"/>
          </p:cNvSpPr>
          <p:nvPr>
            <p:ph type="title"/>
          </p:nvPr>
        </p:nvSpPr>
        <p:spPr/>
        <p:txBody>
          <a:bodyPr/>
          <a:lstStyle/>
          <a:p>
            <a:r>
              <a:rPr lang="en-US" dirty="0"/>
              <a:t>How Vladimir propp  used roles </a:t>
            </a:r>
            <a:endParaRPr lang="en-GB" dirty="0"/>
          </a:p>
        </p:txBody>
      </p:sp>
      <p:sp>
        <p:nvSpPr>
          <p:cNvPr id="3" name="Content Placeholder 2">
            <a:extLst>
              <a:ext uri="{FF2B5EF4-FFF2-40B4-BE49-F238E27FC236}">
                <a16:creationId xmlns:a16="http://schemas.microsoft.com/office/drawing/2014/main" id="{9A599C50-F8C3-434F-87AC-D7FC0172127E}"/>
              </a:ext>
            </a:extLst>
          </p:cNvPr>
          <p:cNvSpPr>
            <a:spLocks noGrp="1"/>
          </p:cNvSpPr>
          <p:nvPr>
            <p:ph idx="1"/>
          </p:nvPr>
        </p:nvSpPr>
        <p:spPr>
          <a:xfrm>
            <a:off x="0" y="1853755"/>
            <a:ext cx="11988800" cy="4039046"/>
          </a:xfrm>
        </p:spPr>
        <p:txBody>
          <a:bodyPr>
            <a:normAutofit/>
          </a:bodyPr>
          <a:lstStyle/>
          <a:p>
            <a:r>
              <a:rPr lang="en-US" dirty="0"/>
              <a:t>Propp has claimed that characters can be put into certain roles that can progress the story these are </a:t>
            </a:r>
          </a:p>
          <a:p>
            <a:r>
              <a:rPr lang="en-US" dirty="0"/>
              <a:t>The villain- struggles to defeat the hearo.</a:t>
            </a:r>
          </a:p>
          <a:p>
            <a:r>
              <a:rPr lang="en-US" dirty="0"/>
              <a:t>The Donor- he prepares the hero for the quest. </a:t>
            </a:r>
          </a:p>
          <a:p>
            <a:r>
              <a:rPr lang="en-US" dirty="0"/>
              <a:t>The helper- they usually offer to help on the quest </a:t>
            </a:r>
          </a:p>
          <a:p>
            <a:r>
              <a:rPr lang="en-US" dirty="0"/>
              <a:t>The princess- the one who marries the hero , the one the hero finds in the quest </a:t>
            </a:r>
          </a:p>
          <a:p>
            <a:r>
              <a:rPr lang="en-US" dirty="0"/>
              <a:t>A false hero- they acted good but are evil , they are an initially good  person to start of with </a:t>
            </a:r>
          </a:p>
          <a:p>
            <a:r>
              <a:rPr lang="en-US" dirty="0"/>
              <a:t>The dispatcher- this is the person who send our hero on the quest </a:t>
            </a:r>
          </a:p>
          <a:p>
            <a:r>
              <a:rPr lang="en-US" dirty="0"/>
              <a:t>The hero- this is the person on the quest  this is usually the person the audience follows </a:t>
            </a:r>
          </a:p>
          <a:p>
            <a:pPr marL="0" indent="0">
              <a:buNone/>
            </a:pPr>
            <a:endParaRPr lang="en-GB" dirty="0"/>
          </a:p>
        </p:txBody>
      </p:sp>
    </p:spTree>
    <p:extLst>
      <p:ext uri="{BB962C8B-B14F-4D97-AF65-F5344CB8AC3E}">
        <p14:creationId xmlns:p14="http://schemas.microsoft.com/office/powerpoint/2010/main" val="34176157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98B99-FA79-43F3-A88C-65DDEC14C2BF}"/>
              </a:ext>
            </a:extLst>
          </p:cNvPr>
          <p:cNvSpPr>
            <a:spLocks noGrp="1"/>
          </p:cNvSpPr>
          <p:nvPr>
            <p:ph type="title"/>
          </p:nvPr>
        </p:nvSpPr>
        <p:spPr>
          <a:xfrm>
            <a:off x="4990647" y="779259"/>
            <a:ext cx="6083754" cy="1049235"/>
          </a:xfrm>
        </p:spPr>
        <p:txBody>
          <a:bodyPr>
            <a:normAutofit/>
          </a:bodyPr>
          <a:lstStyle/>
          <a:p>
            <a:r>
              <a:rPr lang="en-US" b="1" dirty="0"/>
              <a:t>Western color theory </a:t>
            </a:r>
            <a:endParaRPr lang="en-GB" b="1" dirty="0"/>
          </a:p>
        </p:txBody>
      </p:sp>
      <p:pic>
        <p:nvPicPr>
          <p:cNvPr id="1026" name="Picture 2" descr="Chart&#10;&#10;Description automatically generated">
            <a:extLst>
              <a:ext uri="{FF2B5EF4-FFF2-40B4-BE49-F238E27FC236}">
                <a16:creationId xmlns:a16="http://schemas.microsoft.com/office/drawing/2014/main" id="{36E73092-8066-4AD7-9DD8-AB3C5AA3180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39067" y="1303876"/>
            <a:ext cx="7904630" cy="499518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Content Placeholder 7">
            <a:extLst>
              <a:ext uri="{FF2B5EF4-FFF2-40B4-BE49-F238E27FC236}">
                <a16:creationId xmlns:a16="http://schemas.microsoft.com/office/drawing/2014/main" id="{95199905-BEFC-4A19-88BA-0AF2CC829199}"/>
              </a:ext>
            </a:extLst>
          </p:cNvPr>
          <p:cNvGraphicFramePr>
            <a:graphicFrameLocks noGrp="1"/>
          </p:cNvGraphicFramePr>
          <p:nvPr>
            <p:ph idx="1"/>
            <p:extLst>
              <p:ext uri="{D42A27DB-BD31-4B8C-83A1-F6EECF244321}">
                <p14:modId xmlns:p14="http://schemas.microsoft.com/office/powerpoint/2010/main" val="17118640"/>
              </p:ext>
            </p:extLst>
          </p:nvPr>
        </p:nvGraphicFramePr>
        <p:xfrm>
          <a:off x="319660" y="1896534"/>
          <a:ext cx="2858470" cy="3449640"/>
        </p:xfrm>
        <a:graphic>
          <a:graphicData uri="http://schemas.openxmlformats.org/drawingml/2006/table">
            <a:tbl>
              <a:tblPr/>
              <a:tblGrid>
                <a:gridCol w="1516171">
                  <a:extLst>
                    <a:ext uri="{9D8B030D-6E8A-4147-A177-3AD203B41FA5}">
                      <a16:colId xmlns:a16="http://schemas.microsoft.com/office/drawing/2014/main" val="399081985"/>
                    </a:ext>
                  </a:extLst>
                </a:gridCol>
                <a:gridCol w="1342299">
                  <a:extLst>
                    <a:ext uri="{9D8B030D-6E8A-4147-A177-3AD203B41FA5}">
                      <a16:colId xmlns:a16="http://schemas.microsoft.com/office/drawing/2014/main" val="1571126590"/>
                    </a:ext>
                  </a:extLst>
                </a:gridCol>
              </a:tblGrid>
              <a:tr h="361656">
                <a:tc>
                  <a:txBody>
                    <a:bodyPr/>
                    <a:lstStyle/>
                    <a:p>
                      <a:pPr algn="l" fontAlgn="base"/>
                      <a:r>
                        <a:rPr lang="en-GB" sz="1800" b="1" i="1">
                          <a:solidFill>
                            <a:srgbClr val="000000"/>
                          </a:solidFill>
                          <a:effectLst/>
                          <a:latin typeface="Segoe UI" panose="020B0502040204020203" pitchFamily="34" charset="0"/>
                        </a:rPr>
                        <a:t>Yellow</a:t>
                      </a:r>
                      <a:r>
                        <a:rPr lang="en-GB" sz="1800" b="0" i="0">
                          <a:solidFill>
                            <a:srgbClr val="000000"/>
                          </a:solidFill>
                          <a:effectLst/>
                          <a:latin typeface="Segoe UI" panose="020B0502040204020203" pitchFamily="34" charset="0"/>
                        </a:rPr>
                        <a:t>​</a:t>
                      </a:r>
                      <a:endParaRPr lang="en-GB" sz="1600" b="0" i="0">
                        <a:solidFill>
                          <a:srgbClr val="000000"/>
                        </a:solidFill>
                        <a:effectLst/>
                      </a:endParaRPr>
                    </a:p>
                  </a:txBody>
                  <a:tcPr marL="83459" marR="83459" marT="41729" marB="41729">
                    <a:lnL>
                      <a:noFill/>
                    </a:lnL>
                    <a:lnR>
                      <a:noFill/>
                    </a:lnR>
                    <a:lnT>
                      <a:noFill/>
                    </a:lnT>
                    <a:lnB>
                      <a:noFill/>
                    </a:lnB>
                  </a:tcPr>
                </a:tc>
                <a:tc>
                  <a:txBody>
                    <a:bodyPr/>
                    <a:lstStyle/>
                    <a:p>
                      <a:pPr algn="l" fontAlgn="base"/>
                      <a:r>
                        <a:rPr lang="en-GB" sz="1800" b="1" i="1">
                          <a:solidFill>
                            <a:srgbClr val="000000"/>
                          </a:solidFill>
                          <a:effectLst/>
                          <a:latin typeface="Segoe UI" panose="020B0502040204020203" pitchFamily="34" charset="0"/>
                        </a:rPr>
                        <a:t>Blue</a:t>
                      </a:r>
                      <a:r>
                        <a:rPr lang="en-GB" sz="1800" b="0" i="0">
                          <a:solidFill>
                            <a:srgbClr val="000000"/>
                          </a:solidFill>
                          <a:effectLst/>
                          <a:latin typeface="Segoe UI" panose="020B0502040204020203" pitchFamily="34" charset="0"/>
                        </a:rPr>
                        <a:t>​</a:t>
                      </a:r>
                      <a:endParaRPr lang="en-GB" sz="1600" b="0" i="0">
                        <a:solidFill>
                          <a:srgbClr val="000000"/>
                        </a:solidFill>
                        <a:effectLst/>
                      </a:endParaRPr>
                    </a:p>
                  </a:txBody>
                  <a:tcPr marL="83459" marR="83459" marT="41729" marB="41729">
                    <a:lnL>
                      <a:noFill/>
                    </a:lnL>
                    <a:lnR>
                      <a:noFill/>
                    </a:lnR>
                    <a:lnT>
                      <a:noFill/>
                    </a:lnT>
                    <a:lnB>
                      <a:noFill/>
                    </a:lnB>
                  </a:tcPr>
                </a:tc>
                <a:extLst>
                  <a:ext uri="{0D108BD9-81ED-4DB2-BD59-A6C34878D82A}">
                    <a16:rowId xmlns:a16="http://schemas.microsoft.com/office/drawing/2014/main" val="3728479065"/>
                  </a:ext>
                </a:extLst>
              </a:tr>
              <a:tr h="639852">
                <a:tc>
                  <a:txBody>
                    <a:bodyPr/>
                    <a:lstStyle/>
                    <a:p>
                      <a:pPr algn="l" fontAlgn="base"/>
                      <a:r>
                        <a:rPr lang="en-GB" sz="1800" b="1" i="1">
                          <a:solidFill>
                            <a:srgbClr val="000000"/>
                          </a:solidFill>
                          <a:effectLst/>
                          <a:latin typeface="Segoe UI" panose="020B0502040204020203" pitchFamily="34" charset="0"/>
                        </a:rPr>
                        <a:t>Yellow Orange</a:t>
                      </a:r>
                      <a:r>
                        <a:rPr lang="en-GB" sz="1800" b="0" i="0">
                          <a:solidFill>
                            <a:srgbClr val="000000"/>
                          </a:solidFill>
                          <a:effectLst/>
                          <a:latin typeface="Segoe UI" panose="020B0502040204020203" pitchFamily="34" charset="0"/>
                        </a:rPr>
                        <a:t>​</a:t>
                      </a:r>
                      <a:endParaRPr lang="en-GB" sz="1600" b="0" i="0">
                        <a:solidFill>
                          <a:srgbClr val="000000"/>
                        </a:solidFill>
                        <a:effectLst/>
                      </a:endParaRPr>
                    </a:p>
                  </a:txBody>
                  <a:tcPr marL="83459" marR="83459" marT="41729" marB="41729">
                    <a:lnL>
                      <a:noFill/>
                    </a:lnL>
                    <a:lnR>
                      <a:noFill/>
                    </a:lnR>
                    <a:lnT>
                      <a:noFill/>
                    </a:lnT>
                    <a:lnB>
                      <a:noFill/>
                    </a:lnB>
                  </a:tcPr>
                </a:tc>
                <a:tc>
                  <a:txBody>
                    <a:bodyPr/>
                    <a:lstStyle/>
                    <a:p>
                      <a:pPr algn="l" fontAlgn="base"/>
                      <a:r>
                        <a:rPr lang="en-GB" sz="1800" b="1" i="1">
                          <a:solidFill>
                            <a:srgbClr val="000000"/>
                          </a:solidFill>
                          <a:effectLst/>
                          <a:latin typeface="Segoe UI" panose="020B0502040204020203" pitchFamily="34" charset="0"/>
                        </a:rPr>
                        <a:t>Blue Green</a:t>
                      </a:r>
                      <a:r>
                        <a:rPr lang="en-GB" sz="1800" b="0" i="0">
                          <a:solidFill>
                            <a:srgbClr val="000000"/>
                          </a:solidFill>
                          <a:effectLst/>
                          <a:latin typeface="Segoe UI" panose="020B0502040204020203" pitchFamily="34" charset="0"/>
                        </a:rPr>
                        <a:t>​</a:t>
                      </a:r>
                      <a:endParaRPr lang="en-GB" sz="1600" b="0" i="0">
                        <a:solidFill>
                          <a:srgbClr val="000000"/>
                        </a:solidFill>
                        <a:effectLst/>
                      </a:endParaRPr>
                    </a:p>
                  </a:txBody>
                  <a:tcPr marL="83459" marR="83459" marT="41729" marB="41729">
                    <a:lnL>
                      <a:noFill/>
                    </a:lnL>
                    <a:lnR>
                      <a:noFill/>
                    </a:lnR>
                    <a:lnT>
                      <a:noFill/>
                    </a:lnT>
                    <a:lnB>
                      <a:noFill/>
                    </a:lnB>
                  </a:tcPr>
                </a:tc>
                <a:extLst>
                  <a:ext uri="{0D108BD9-81ED-4DB2-BD59-A6C34878D82A}">
                    <a16:rowId xmlns:a16="http://schemas.microsoft.com/office/drawing/2014/main" val="1931683490"/>
                  </a:ext>
                </a:extLst>
              </a:tr>
              <a:tr h="361656">
                <a:tc>
                  <a:txBody>
                    <a:bodyPr/>
                    <a:lstStyle/>
                    <a:p>
                      <a:pPr algn="l" fontAlgn="base"/>
                      <a:r>
                        <a:rPr lang="en-GB" sz="1800" b="1" i="1">
                          <a:solidFill>
                            <a:srgbClr val="000000"/>
                          </a:solidFill>
                          <a:effectLst/>
                          <a:latin typeface="Segoe UI" panose="020B0502040204020203" pitchFamily="34" charset="0"/>
                        </a:rPr>
                        <a:t>Orange</a:t>
                      </a:r>
                      <a:r>
                        <a:rPr lang="en-GB" sz="1800" b="0" i="0">
                          <a:solidFill>
                            <a:srgbClr val="000000"/>
                          </a:solidFill>
                          <a:effectLst/>
                          <a:latin typeface="Segoe UI" panose="020B0502040204020203" pitchFamily="34" charset="0"/>
                        </a:rPr>
                        <a:t>​</a:t>
                      </a:r>
                      <a:endParaRPr lang="en-GB" sz="1600" b="0" i="0">
                        <a:solidFill>
                          <a:srgbClr val="000000"/>
                        </a:solidFill>
                        <a:effectLst/>
                      </a:endParaRPr>
                    </a:p>
                  </a:txBody>
                  <a:tcPr marL="83459" marR="83459" marT="41729" marB="41729">
                    <a:lnL>
                      <a:noFill/>
                    </a:lnL>
                    <a:lnR>
                      <a:noFill/>
                    </a:lnR>
                    <a:lnT>
                      <a:noFill/>
                    </a:lnT>
                    <a:lnB>
                      <a:noFill/>
                    </a:lnB>
                  </a:tcPr>
                </a:tc>
                <a:tc>
                  <a:txBody>
                    <a:bodyPr/>
                    <a:lstStyle/>
                    <a:p>
                      <a:pPr algn="l" fontAlgn="base"/>
                      <a:r>
                        <a:rPr lang="en-GB" sz="1800" b="1" i="1">
                          <a:solidFill>
                            <a:srgbClr val="000000"/>
                          </a:solidFill>
                          <a:effectLst/>
                          <a:latin typeface="Segoe UI" panose="020B0502040204020203" pitchFamily="34" charset="0"/>
                        </a:rPr>
                        <a:t>Green</a:t>
                      </a:r>
                      <a:r>
                        <a:rPr lang="en-GB" sz="1800" b="0" i="0">
                          <a:solidFill>
                            <a:srgbClr val="000000"/>
                          </a:solidFill>
                          <a:effectLst/>
                          <a:latin typeface="Segoe UI" panose="020B0502040204020203" pitchFamily="34" charset="0"/>
                        </a:rPr>
                        <a:t>​</a:t>
                      </a:r>
                      <a:endParaRPr lang="en-GB" sz="1600" b="0" i="0">
                        <a:solidFill>
                          <a:srgbClr val="000000"/>
                        </a:solidFill>
                        <a:effectLst/>
                      </a:endParaRPr>
                    </a:p>
                  </a:txBody>
                  <a:tcPr marL="83459" marR="83459" marT="41729" marB="41729">
                    <a:lnL>
                      <a:noFill/>
                    </a:lnL>
                    <a:lnR>
                      <a:noFill/>
                    </a:lnR>
                    <a:lnT>
                      <a:noFill/>
                    </a:lnT>
                    <a:lnB>
                      <a:noFill/>
                    </a:lnB>
                  </a:tcPr>
                </a:tc>
                <a:extLst>
                  <a:ext uri="{0D108BD9-81ED-4DB2-BD59-A6C34878D82A}">
                    <a16:rowId xmlns:a16="http://schemas.microsoft.com/office/drawing/2014/main" val="180325052"/>
                  </a:ext>
                </a:extLst>
              </a:tr>
              <a:tr h="639852">
                <a:tc>
                  <a:txBody>
                    <a:bodyPr/>
                    <a:lstStyle/>
                    <a:p>
                      <a:pPr algn="l" fontAlgn="base"/>
                      <a:r>
                        <a:rPr lang="en-GB" sz="1800" b="1" i="1">
                          <a:solidFill>
                            <a:srgbClr val="000000"/>
                          </a:solidFill>
                          <a:effectLst/>
                          <a:latin typeface="Segoe UI" panose="020B0502040204020203" pitchFamily="34" charset="0"/>
                        </a:rPr>
                        <a:t>Red Orange</a:t>
                      </a:r>
                      <a:r>
                        <a:rPr lang="en-GB" sz="1800" b="0" i="0">
                          <a:solidFill>
                            <a:srgbClr val="000000"/>
                          </a:solidFill>
                          <a:effectLst/>
                          <a:latin typeface="Segoe UI" panose="020B0502040204020203" pitchFamily="34" charset="0"/>
                        </a:rPr>
                        <a:t>​</a:t>
                      </a:r>
                      <a:endParaRPr lang="en-GB" sz="1600" b="0" i="0">
                        <a:solidFill>
                          <a:srgbClr val="000000"/>
                        </a:solidFill>
                        <a:effectLst/>
                      </a:endParaRPr>
                    </a:p>
                  </a:txBody>
                  <a:tcPr marL="83459" marR="83459" marT="41729" marB="41729">
                    <a:lnL>
                      <a:noFill/>
                    </a:lnL>
                    <a:lnR>
                      <a:noFill/>
                    </a:lnR>
                    <a:lnT>
                      <a:noFill/>
                    </a:lnT>
                    <a:lnB>
                      <a:noFill/>
                    </a:lnB>
                  </a:tcPr>
                </a:tc>
                <a:tc>
                  <a:txBody>
                    <a:bodyPr/>
                    <a:lstStyle/>
                    <a:p>
                      <a:pPr algn="l" fontAlgn="base"/>
                      <a:r>
                        <a:rPr lang="en-GB" sz="1800" b="1" i="1">
                          <a:solidFill>
                            <a:srgbClr val="000000"/>
                          </a:solidFill>
                          <a:effectLst/>
                          <a:latin typeface="Segoe UI" panose="020B0502040204020203" pitchFamily="34" charset="0"/>
                        </a:rPr>
                        <a:t>Yellow Green</a:t>
                      </a:r>
                      <a:r>
                        <a:rPr lang="en-GB" sz="1800" b="0" i="0">
                          <a:solidFill>
                            <a:srgbClr val="000000"/>
                          </a:solidFill>
                          <a:effectLst/>
                          <a:latin typeface="Segoe UI" panose="020B0502040204020203" pitchFamily="34" charset="0"/>
                        </a:rPr>
                        <a:t>​</a:t>
                      </a:r>
                      <a:endParaRPr lang="en-GB" sz="1600" b="0" i="0">
                        <a:solidFill>
                          <a:srgbClr val="000000"/>
                        </a:solidFill>
                        <a:effectLst/>
                      </a:endParaRPr>
                    </a:p>
                  </a:txBody>
                  <a:tcPr marL="83459" marR="83459" marT="41729" marB="41729">
                    <a:lnL>
                      <a:noFill/>
                    </a:lnL>
                    <a:lnR>
                      <a:noFill/>
                    </a:lnR>
                    <a:lnT>
                      <a:noFill/>
                    </a:lnT>
                    <a:lnB>
                      <a:noFill/>
                    </a:lnB>
                  </a:tcPr>
                </a:tc>
                <a:extLst>
                  <a:ext uri="{0D108BD9-81ED-4DB2-BD59-A6C34878D82A}">
                    <a16:rowId xmlns:a16="http://schemas.microsoft.com/office/drawing/2014/main" val="2220012953"/>
                  </a:ext>
                </a:extLst>
              </a:tr>
              <a:tr h="361656">
                <a:tc>
                  <a:txBody>
                    <a:bodyPr/>
                    <a:lstStyle/>
                    <a:p>
                      <a:pPr algn="l" fontAlgn="base"/>
                      <a:r>
                        <a:rPr lang="en-GB" sz="1800" b="1" i="1">
                          <a:solidFill>
                            <a:srgbClr val="000000"/>
                          </a:solidFill>
                          <a:effectLst/>
                          <a:latin typeface="Segoe UI" panose="020B0502040204020203" pitchFamily="34" charset="0"/>
                        </a:rPr>
                        <a:t>Red</a:t>
                      </a:r>
                      <a:r>
                        <a:rPr lang="en-GB" sz="1800" b="0" i="0">
                          <a:solidFill>
                            <a:srgbClr val="000000"/>
                          </a:solidFill>
                          <a:effectLst/>
                          <a:latin typeface="Segoe UI" panose="020B0502040204020203" pitchFamily="34" charset="0"/>
                        </a:rPr>
                        <a:t>​</a:t>
                      </a:r>
                      <a:endParaRPr lang="en-GB" sz="1600" b="0" i="0">
                        <a:solidFill>
                          <a:srgbClr val="000000"/>
                        </a:solidFill>
                        <a:effectLst/>
                      </a:endParaRPr>
                    </a:p>
                  </a:txBody>
                  <a:tcPr marL="83459" marR="83459" marT="41729" marB="41729">
                    <a:lnL>
                      <a:noFill/>
                    </a:lnL>
                    <a:lnR>
                      <a:noFill/>
                    </a:lnR>
                    <a:lnT>
                      <a:noFill/>
                    </a:lnT>
                    <a:lnB>
                      <a:noFill/>
                    </a:lnB>
                  </a:tcPr>
                </a:tc>
                <a:tc>
                  <a:txBody>
                    <a:bodyPr/>
                    <a:lstStyle/>
                    <a:p>
                      <a:pPr algn="l" fontAlgn="base"/>
                      <a:r>
                        <a:rPr lang="en-GB" sz="1800" b="1" i="1">
                          <a:solidFill>
                            <a:srgbClr val="000000"/>
                          </a:solidFill>
                          <a:effectLst/>
                          <a:latin typeface="Segoe UI" panose="020B0502040204020203" pitchFamily="34" charset="0"/>
                        </a:rPr>
                        <a:t> </a:t>
                      </a:r>
                      <a:r>
                        <a:rPr lang="en-GB" sz="1800" b="0" i="0">
                          <a:solidFill>
                            <a:srgbClr val="000000"/>
                          </a:solidFill>
                          <a:effectLst/>
                          <a:latin typeface="Segoe UI" panose="020B0502040204020203" pitchFamily="34" charset="0"/>
                        </a:rPr>
                        <a:t>​</a:t>
                      </a:r>
                      <a:endParaRPr lang="en-GB" sz="1600" b="0" i="0">
                        <a:solidFill>
                          <a:srgbClr val="000000"/>
                        </a:solidFill>
                        <a:effectLst/>
                      </a:endParaRPr>
                    </a:p>
                  </a:txBody>
                  <a:tcPr marL="83459" marR="83459" marT="41729" marB="41729">
                    <a:lnL>
                      <a:noFill/>
                    </a:lnL>
                    <a:lnR>
                      <a:noFill/>
                    </a:lnR>
                    <a:lnT>
                      <a:noFill/>
                    </a:lnT>
                    <a:lnB>
                      <a:noFill/>
                    </a:lnB>
                  </a:tcPr>
                </a:tc>
                <a:extLst>
                  <a:ext uri="{0D108BD9-81ED-4DB2-BD59-A6C34878D82A}">
                    <a16:rowId xmlns:a16="http://schemas.microsoft.com/office/drawing/2014/main" val="2285128580"/>
                  </a:ext>
                </a:extLst>
              </a:tr>
              <a:tr h="361656">
                <a:tc>
                  <a:txBody>
                    <a:bodyPr/>
                    <a:lstStyle/>
                    <a:p>
                      <a:pPr algn="l" fontAlgn="base"/>
                      <a:r>
                        <a:rPr lang="en-GB" sz="1800" b="1" i="1">
                          <a:solidFill>
                            <a:srgbClr val="000000"/>
                          </a:solidFill>
                          <a:effectLst/>
                          <a:latin typeface="Segoe UI" panose="020B0502040204020203" pitchFamily="34" charset="0"/>
                        </a:rPr>
                        <a:t>Red Violet</a:t>
                      </a:r>
                      <a:r>
                        <a:rPr lang="en-GB" sz="1800" b="0" i="0">
                          <a:solidFill>
                            <a:srgbClr val="000000"/>
                          </a:solidFill>
                          <a:effectLst/>
                          <a:latin typeface="Segoe UI" panose="020B0502040204020203" pitchFamily="34" charset="0"/>
                        </a:rPr>
                        <a:t>​</a:t>
                      </a:r>
                      <a:endParaRPr lang="en-GB" sz="1600" b="0" i="0">
                        <a:solidFill>
                          <a:srgbClr val="000000"/>
                        </a:solidFill>
                        <a:effectLst/>
                      </a:endParaRPr>
                    </a:p>
                  </a:txBody>
                  <a:tcPr marL="83459" marR="83459" marT="41729" marB="41729">
                    <a:lnL>
                      <a:noFill/>
                    </a:lnL>
                    <a:lnR>
                      <a:noFill/>
                    </a:lnR>
                    <a:lnT>
                      <a:noFill/>
                    </a:lnT>
                    <a:lnB>
                      <a:noFill/>
                    </a:lnB>
                  </a:tcPr>
                </a:tc>
                <a:tc>
                  <a:txBody>
                    <a:bodyPr/>
                    <a:lstStyle/>
                    <a:p>
                      <a:pPr algn="l" fontAlgn="base"/>
                      <a:r>
                        <a:rPr lang="en-GB" sz="1800" b="1" i="1">
                          <a:solidFill>
                            <a:srgbClr val="000000"/>
                          </a:solidFill>
                          <a:effectLst/>
                          <a:latin typeface="Segoe UI" panose="020B0502040204020203" pitchFamily="34" charset="0"/>
                        </a:rPr>
                        <a:t> </a:t>
                      </a:r>
                      <a:r>
                        <a:rPr lang="en-GB" sz="1800" b="0" i="0">
                          <a:solidFill>
                            <a:srgbClr val="000000"/>
                          </a:solidFill>
                          <a:effectLst/>
                          <a:latin typeface="Segoe UI" panose="020B0502040204020203" pitchFamily="34" charset="0"/>
                        </a:rPr>
                        <a:t>​</a:t>
                      </a:r>
                      <a:endParaRPr lang="en-GB" sz="1600" b="0" i="0">
                        <a:solidFill>
                          <a:srgbClr val="000000"/>
                        </a:solidFill>
                        <a:effectLst/>
                      </a:endParaRPr>
                    </a:p>
                  </a:txBody>
                  <a:tcPr marL="83459" marR="83459" marT="41729" marB="41729">
                    <a:lnL>
                      <a:noFill/>
                    </a:lnL>
                    <a:lnR>
                      <a:noFill/>
                    </a:lnR>
                    <a:lnT>
                      <a:noFill/>
                    </a:lnT>
                    <a:lnB>
                      <a:noFill/>
                    </a:lnB>
                  </a:tcPr>
                </a:tc>
                <a:extLst>
                  <a:ext uri="{0D108BD9-81ED-4DB2-BD59-A6C34878D82A}">
                    <a16:rowId xmlns:a16="http://schemas.microsoft.com/office/drawing/2014/main" val="564018665"/>
                  </a:ext>
                </a:extLst>
              </a:tr>
              <a:tr h="361656">
                <a:tc>
                  <a:txBody>
                    <a:bodyPr/>
                    <a:lstStyle/>
                    <a:p>
                      <a:pPr algn="l" fontAlgn="base"/>
                      <a:r>
                        <a:rPr lang="en-GB" sz="1800" b="1" i="1">
                          <a:solidFill>
                            <a:srgbClr val="000000"/>
                          </a:solidFill>
                          <a:effectLst/>
                          <a:latin typeface="Segoe UI" panose="020B0502040204020203" pitchFamily="34" charset="0"/>
                        </a:rPr>
                        <a:t>Violet</a:t>
                      </a:r>
                      <a:r>
                        <a:rPr lang="en-GB" sz="1800" b="0" i="0">
                          <a:solidFill>
                            <a:srgbClr val="000000"/>
                          </a:solidFill>
                          <a:effectLst/>
                          <a:latin typeface="Segoe UI" panose="020B0502040204020203" pitchFamily="34" charset="0"/>
                        </a:rPr>
                        <a:t>​</a:t>
                      </a:r>
                      <a:endParaRPr lang="en-GB" sz="1600" b="0" i="0">
                        <a:solidFill>
                          <a:srgbClr val="000000"/>
                        </a:solidFill>
                        <a:effectLst/>
                      </a:endParaRPr>
                    </a:p>
                  </a:txBody>
                  <a:tcPr marL="83459" marR="83459" marT="41729" marB="41729">
                    <a:lnL>
                      <a:noFill/>
                    </a:lnL>
                    <a:lnR>
                      <a:noFill/>
                    </a:lnR>
                    <a:lnT>
                      <a:noFill/>
                    </a:lnT>
                    <a:lnB>
                      <a:noFill/>
                    </a:lnB>
                  </a:tcPr>
                </a:tc>
                <a:tc>
                  <a:txBody>
                    <a:bodyPr/>
                    <a:lstStyle/>
                    <a:p>
                      <a:pPr algn="l" fontAlgn="base"/>
                      <a:r>
                        <a:rPr lang="en-GB" sz="1800" b="1" i="1">
                          <a:solidFill>
                            <a:srgbClr val="000000"/>
                          </a:solidFill>
                          <a:effectLst/>
                          <a:latin typeface="Segoe UI" panose="020B0502040204020203" pitchFamily="34" charset="0"/>
                        </a:rPr>
                        <a:t> </a:t>
                      </a:r>
                      <a:r>
                        <a:rPr lang="en-GB" sz="1800" b="0" i="0">
                          <a:solidFill>
                            <a:srgbClr val="000000"/>
                          </a:solidFill>
                          <a:effectLst/>
                          <a:latin typeface="Segoe UI" panose="020B0502040204020203" pitchFamily="34" charset="0"/>
                        </a:rPr>
                        <a:t>​</a:t>
                      </a:r>
                      <a:endParaRPr lang="en-GB" sz="1600" b="0" i="0">
                        <a:solidFill>
                          <a:srgbClr val="000000"/>
                        </a:solidFill>
                        <a:effectLst/>
                      </a:endParaRPr>
                    </a:p>
                  </a:txBody>
                  <a:tcPr marL="83459" marR="83459" marT="41729" marB="41729">
                    <a:lnL>
                      <a:noFill/>
                    </a:lnL>
                    <a:lnR>
                      <a:noFill/>
                    </a:lnR>
                    <a:lnT>
                      <a:noFill/>
                    </a:lnT>
                    <a:lnB>
                      <a:noFill/>
                    </a:lnB>
                  </a:tcPr>
                </a:tc>
                <a:extLst>
                  <a:ext uri="{0D108BD9-81ED-4DB2-BD59-A6C34878D82A}">
                    <a16:rowId xmlns:a16="http://schemas.microsoft.com/office/drawing/2014/main" val="905343139"/>
                  </a:ext>
                </a:extLst>
              </a:tr>
              <a:tr h="361656">
                <a:tc>
                  <a:txBody>
                    <a:bodyPr/>
                    <a:lstStyle/>
                    <a:p>
                      <a:pPr algn="l" fontAlgn="base"/>
                      <a:r>
                        <a:rPr lang="en-GB" sz="1800" b="1" i="1">
                          <a:solidFill>
                            <a:srgbClr val="000000"/>
                          </a:solidFill>
                          <a:effectLst/>
                          <a:latin typeface="Segoe UI" panose="020B0502040204020203" pitchFamily="34" charset="0"/>
                        </a:rPr>
                        <a:t>Blue Violet</a:t>
                      </a:r>
                      <a:r>
                        <a:rPr lang="en-GB" sz="1800" b="0" i="0">
                          <a:solidFill>
                            <a:srgbClr val="000000"/>
                          </a:solidFill>
                          <a:effectLst/>
                          <a:latin typeface="Segoe UI" panose="020B0502040204020203" pitchFamily="34" charset="0"/>
                        </a:rPr>
                        <a:t>​</a:t>
                      </a:r>
                      <a:endParaRPr lang="en-GB" sz="1600" b="0" i="0">
                        <a:solidFill>
                          <a:srgbClr val="000000"/>
                        </a:solidFill>
                        <a:effectLst/>
                      </a:endParaRPr>
                    </a:p>
                  </a:txBody>
                  <a:tcPr marL="83459" marR="83459" marT="41729" marB="41729">
                    <a:lnL>
                      <a:noFill/>
                    </a:lnL>
                    <a:lnR>
                      <a:noFill/>
                    </a:lnR>
                    <a:lnT>
                      <a:noFill/>
                    </a:lnT>
                    <a:lnB>
                      <a:noFill/>
                    </a:lnB>
                  </a:tcPr>
                </a:tc>
                <a:tc>
                  <a:txBody>
                    <a:bodyPr/>
                    <a:lstStyle/>
                    <a:p>
                      <a:pPr algn="l" fontAlgn="base"/>
                      <a:r>
                        <a:rPr lang="en-GB" sz="1800" b="1" i="1" dirty="0">
                          <a:solidFill>
                            <a:srgbClr val="000000"/>
                          </a:solidFill>
                          <a:effectLst/>
                          <a:latin typeface="Segoe UI" panose="020B0502040204020203" pitchFamily="34" charset="0"/>
                        </a:rPr>
                        <a:t> </a:t>
                      </a:r>
                      <a:r>
                        <a:rPr lang="en-GB" sz="1800" b="0" i="0" dirty="0">
                          <a:solidFill>
                            <a:srgbClr val="000000"/>
                          </a:solidFill>
                          <a:effectLst/>
                          <a:latin typeface="Segoe UI" panose="020B0502040204020203" pitchFamily="34" charset="0"/>
                        </a:rPr>
                        <a:t>​</a:t>
                      </a:r>
                      <a:endParaRPr lang="en-GB" sz="1600" b="0" i="0" dirty="0">
                        <a:solidFill>
                          <a:srgbClr val="000000"/>
                        </a:solidFill>
                        <a:effectLst/>
                      </a:endParaRPr>
                    </a:p>
                  </a:txBody>
                  <a:tcPr marL="83459" marR="83459" marT="41729" marB="41729">
                    <a:lnL>
                      <a:noFill/>
                    </a:lnL>
                    <a:lnR>
                      <a:noFill/>
                    </a:lnR>
                    <a:lnT>
                      <a:noFill/>
                    </a:lnT>
                    <a:lnB>
                      <a:noFill/>
                    </a:lnB>
                  </a:tcPr>
                </a:tc>
                <a:extLst>
                  <a:ext uri="{0D108BD9-81ED-4DB2-BD59-A6C34878D82A}">
                    <a16:rowId xmlns:a16="http://schemas.microsoft.com/office/drawing/2014/main" val="607896454"/>
                  </a:ext>
                </a:extLst>
              </a:tr>
            </a:tbl>
          </a:graphicData>
        </a:graphic>
      </p:graphicFrame>
      <p:sp>
        <p:nvSpPr>
          <p:cNvPr id="9" name="Rectangle 3">
            <a:extLst>
              <a:ext uri="{FF2B5EF4-FFF2-40B4-BE49-F238E27FC236}">
                <a16:creationId xmlns:a16="http://schemas.microsoft.com/office/drawing/2014/main" id="{F456B27B-7BED-4508-BB23-C3D62F13287E}"/>
              </a:ext>
            </a:extLst>
          </p:cNvPr>
          <p:cNvSpPr>
            <a:spLocks noChangeArrowheads="1"/>
          </p:cNvSpPr>
          <p:nvPr/>
        </p:nvSpPr>
        <p:spPr bwMode="auto">
          <a:xfrm>
            <a:off x="167746" y="155460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506866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121C1-D3A7-4C98-9B9F-E857CF6A0D1B}"/>
              </a:ext>
            </a:extLst>
          </p:cNvPr>
          <p:cNvSpPr>
            <a:spLocks noGrp="1"/>
          </p:cNvSpPr>
          <p:nvPr>
            <p:ph type="title"/>
          </p:nvPr>
        </p:nvSpPr>
        <p:spPr>
          <a:xfrm>
            <a:off x="2699084" y="103521"/>
            <a:ext cx="6412832" cy="1325563"/>
          </a:xfrm>
        </p:spPr>
        <p:txBody>
          <a:bodyPr/>
          <a:lstStyle/>
          <a:p>
            <a:r>
              <a:rPr lang="en-US" dirty="0"/>
              <a:t>Theatre history  </a:t>
            </a:r>
            <a:endParaRPr lang="en-GB" dirty="0"/>
          </a:p>
        </p:txBody>
      </p:sp>
      <p:sp>
        <p:nvSpPr>
          <p:cNvPr id="3" name="Content Placeholder 2">
            <a:extLst>
              <a:ext uri="{FF2B5EF4-FFF2-40B4-BE49-F238E27FC236}">
                <a16:creationId xmlns:a16="http://schemas.microsoft.com/office/drawing/2014/main" id="{D7C99209-AF19-404B-BD9A-976AF9B468E2}"/>
              </a:ext>
            </a:extLst>
          </p:cNvPr>
          <p:cNvSpPr>
            <a:spLocks noGrp="1"/>
          </p:cNvSpPr>
          <p:nvPr>
            <p:ph idx="1"/>
          </p:nvPr>
        </p:nvSpPr>
        <p:spPr/>
        <p:txBody>
          <a:bodyPr/>
          <a:lstStyle/>
          <a:p>
            <a:r>
              <a:rPr lang="en-US" dirty="0"/>
              <a:t>We learnt about how stages through out  history has change and why they have changed  what are the key aspect of the stages.</a:t>
            </a:r>
          </a:p>
          <a:p>
            <a:r>
              <a:rPr lang="en-US" dirty="0"/>
              <a:t>We went through history ranging from ancient Greeks to present day stages</a:t>
            </a:r>
          </a:p>
          <a:p>
            <a:r>
              <a:rPr lang="en-US" dirty="0"/>
              <a:t>We do loose a part of history through the dark ages as it not well documented about what happened in this area of time.</a:t>
            </a:r>
          </a:p>
          <a:p>
            <a:r>
              <a:rPr lang="en-US" dirty="0"/>
              <a:t>On the next slide I will be doing a timeline of all the different stages. </a:t>
            </a:r>
          </a:p>
        </p:txBody>
      </p:sp>
    </p:spTree>
    <p:extLst>
      <p:ext uri="{BB962C8B-B14F-4D97-AF65-F5344CB8AC3E}">
        <p14:creationId xmlns:p14="http://schemas.microsoft.com/office/powerpoint/2010/main" val="9194031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5" name="Rectangle 13">
            <a:extLst>
              <a:ext uri="{FF2B5EF4-FFF2-40B4-BE49-F238E27FC236}">
                <a16:creationId xmlns:a16="http://schemas.microsoft.com/office/drawing/2014/main" id="{01E8EC89-86BC-4558-B010-53DF36A5A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5">
            <a:extLst>
              <a:ext uri="{FF2B5EF4-FFF2-40B4-BE49-F238E27FC236}">
                <a16:creationId xmlns:a16="http://schemas.microsoft.com/office/drawing/2014/main" id="{4CCCDDFF-B9CC-494C-8BEE-2451CD79A0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352371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3142C32-105E-4E76-8B6A-20E7605C8BC4}"/>
              </a:ext>
            </a:extLst>
          </p:cNvPr>
          <p:cNvSpPr>
            <a:spLocks noGrp="1"/>
          </p:cNvSpPr>
          <p:nvPr>
            <p:ph type="title"/>
          </p:nvPr>
        </p:nvSpPr>
        <p:spPr>
          <a:xfrm>
            <a:off x="1451580" y="804519"/>
            <a:ext cx="3525184" cy="1049235"/>
          </a:xfrm>
        </p:spPr>
        <p:txBody>
          <a:bodyPr vert="horz" lIns="91440" tIns="45720" rIns="91440" bIns="45720" rtlCol="0" anchor="t">
            <a:normAutofit/>
          </a:bodyPr>
          <a:lstStyle/>
          <a:p>
            <a:r>
              <a:rPr lang="en-US"/>
              <a:t>Timeline </a:t>
            </a:r>
          </a:p>
        </p:txBody>
      </p:sp>
      <p:sp>
        <p:nvSpPr>
          <p:cNvPr id="19" name="Rectangle 17">
            <a:extLst>
              <a:ext uri="{FF2B5EF4-FFF2-40B4-BE49-F238E27FC236}">
                <a16:creationId xmlns:a16="http://schemas.microsoft.com/office/drawing/2014/main" id="{54977EF3-E0BF-4719-9C15-8564B7D68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TextBox 2">
            <a:extLst>
              <a:ext uri="{FF2B5EF4-FFF2-40B4-BE49-F238E27FC236}">
                <a16:creationId xmlns:a16="http://schemas.microsoft.com/office/drawing/2014/main" id="{5E1E5135-D2B4-43CF-B24A-B99C2D883921}"/>
              </a:ext>
            </a:extLst>
          </p:cNvPr>
          <p:cNvSpPr txBox="1"/>
          <p:nvPr/>
        </p:nvSpPr>
        <p:spPr>
          <a:xfrm>
            <a:off x="1451580" y="2046874"/>
            <a:ext cx="3525184" cy="3450613"/>
          </a:xfrm>
          <a:prstGeom prst="rect">
            <a:avLst/>
          </a:prstGeom>
        </p:spPr>
        <p:txBody>
          <a:bodyPr vert="horz" lIns="91440" tIns="45720" rIns="91440" bIns="45720" rtlCol="0" anchor="t">
            <a:normAutofit fontScale="55000" lnSpcReduction="20000"/>
          </a:bodyPr>
          <a:lstStyle/>
          <a:p>
            <a:pPr indent="-228600" defTabSz="914400">
              <a:lnSpc>
                <a:spcPct val="110000"/>
              </a:lnSpc>
              <a:buClr>
                <a:schemeClr val="accent1"/>
              </a:buClr>
              <a:buSzPct val="100000"/>
              <a:buFont typeface="Arial" panose="020B0604020202020204" pitchFamily="34" charset="0"/>
              <a:buChar char="•"/>
            </a:pPr>
            <a:r>
              <a:rPr lang="en-US" sz="1500" dirty="0"/>
              <a:t>The space- 500BC</a:t>
            </a:r>
          </a:p>
          <a:p>
            <a:pPr indent="-228600" defTabSz="914400">
              <a:lnSpc>
                <a:spcPct val="110000"/>
              </a:lnSpc>
              <a:buClr>
                <a:schemeClr val="accent1"/>
              </a:buClr>
              <a:buSzPct val="100000"/>
              <a:buFont typeface="Arial" panose="020B0604020202020204" pitchFamily="34" charset="0"/>
              <a:buChar char="•"/>
            </a:pPr>
            <a:endParaRPr lang="en-US" sz="1500" dirty="0"/>
          </a:p>
          <a:p>
            <a:pPr marL="285750" indent="-228600" defTabSz="914400">
              <a:lnSpc>
                <a:spcPct val="110000"/>
              </a:lnSpc>
              <a:spcAft>
                <a:spcPts val="600"/>
              </a:spcAft>
              <a:buClr>
                <a:schemeClr val="accent1"/>
              </a:buClr>
              <a:buSzPct val="100000"/>
              <a:buFont typeface="Arial" panose="020B0604020202020204" pitchFamily="34" charset="0"/>
              <a:buChar char="•"/>
            </a:pPr>
            <a:r>
              <a:rPr lang="en-US" sz="1500" dirty="0"/>
              <a:t>THEATRON - a place where the audience can sit, on IKRIA, wooden benches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500" dirty="0"/>
              <a:t>ORCHESTRA - a central performance space</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500" dirty="0"/>
              <a:t>SKENE - structure, possibly a tent, providing a backdrop and storage</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500" dirty="0"/>
              <a:t>PARADOS - side entrance</a:t>
            </a:r>
          </a:p>
          <a:p>
            <a:pPr>
              <a:spcAft>
                <a:spcPts val="600"/>
              </a:spcAft>
            </a:pPr>
            <a:r>
              <a:rPr lang="en-US" sz="1500" dirty="0"/>
              <a:t> </a:t>
            </a:r>
            <a:r>
              <a:rPr lang="en-US" sz="1600" dirty="0"/>
              <a:t>The Space 200 years later</a:t>
            </a:r>
          </a:p>
          <a:p>
            <a:pPr marL="285750" indent="-285750">
              <a:spcAft>
                <a:spcPts val="600"/>
              </a:spcAft>
              <a:buFont typeface="Arial" panose="020B0604020202020204" pitchFamily="34" charset="0"/>
              <a:buChar char="•"/>
            </a:pPr>
            <a:r>
              <a:rPr lang="en-US" sz="1600" dirty="0"/>
              <a:t>Orchestra- This is a central performance space </a:t>
            </a:r>
          </a:p>
          <a:p>
            <a:pPr marL="285750" indent="-285750">
              <a:spcAft>
                <a:spcPts val="600"/>
              </a:spcAft>
              <a:buFont typeface="Arial" panose="020B0604020202020204" pitchFamily="34" charset="0"/>
              <a:buChar char="•"/>
            </a:pPr>
            <a:endParaRPr lang="en-US" sz="1600" dirty="0"/>
          </a:p>
          <a:p>
            <a:pPr marL="285750" indent="-285750">
              <a:spcAft>
                <a:spcPts val="600"/>
              </a:spcAft>
              <a:buFont typeface="Arial" panose="020B0604020202020204" pitchFamily="34" charset="0"/>
              <a:buChar char="•"/>
            </a:pPr>
            <a:r>
              <a:rPr lang="en-US" sz="1600" dirty="0"/>
              <a:t>Proskenion – this is a structure  front of the skene  but is behind the orchestra, this offers different levels entrances and exits.</a:t>
            </a:r>
          </a:p>
          <a:p>
            <a:pPr marL="285750" indent="-285750">
              <a:spcAft>
                <a:spcPts val="600"/>
              </a:spcAft>
              <a:buFont typeface="Arial" panose="020B0604020202020204" pitchFamily="34" charset="0"/>
              <a:buChar char="•"/>
            </a:pPr>
            <a:endParaRPr lang="en-US" sz="1600" dirty="0"/>
          </a:p>
          <a:p>
            <a:pPr marL="285750" indent="-285750">
              <a:spcAft>
                <a:spcPts val="600"/>
              </a:spcAft>
              <a:buFont typeface="Arial" panose="020B0604020202020204" pitchFamily="34" charset="0"/>
              <a:buChar char="•"/>
            </a:pPr>
            <a:r>
              <a:rPr lang="en-US" sz="1600" dirty="0"/>
              <a:t>Logeion- this is the roof of the Proskenion this is where actors can perform </a:t>
            </a:r>
          </a:p>
          <a:p>
            <a:pPr marL="285750" indent="-285750">
              <a:spcAft>
                <a:spcPts val="600"/>
              </a:spcAft>
              <a:buFont typeface="Arial" panose="020B0604020202020204" pitchFamily="34" charset="0"/>
              <a:buChar char="•"/>
            </a:pPr>
            <a:endParaRPr lang="en-US" sz="1600" dirty="0"/>
          </a:p>
          <a:p>
            <a:pPr marL="285750" indent="-285750">
              <a:spcAft>
                <a:spcPts val="600"/>
              </a:spcAft>
              <a:buFont typeface="Arial" panose="020B0604020202020204" pitchFamily="34" charset="0"/>
              <a:buChar char="•"/>
            </a:pPr>
            <a:r>
              <a:rPr lang="en-US" sz="1600" dirty="0"/>
              <a:t>Tunnel- this is in the orchestra and in the rear of the building which offers entrances and exits </a:t>
            </a:r>
          </a:p>
          <a:p>
            <a:pPr indent="-228600" defTabSz="914400">
              <a:lnSpc>
                <a:spcPct val="110000"/>
              </a:lnSpc>
              <a:buClr>
                <a:schemeClr val="accent1"/>
              </a:buClr>
              <a:buSzPct val="100000"/>
              <a:buFont typeface="Arial" panose="020B0604020202020204" pitchFamily="34" charset="0"/>
              <a:buChar char="•"/>
            </a:pPr>
            <a:endParaRPr lang="en-US" sz="1500" dirty="0"/>
          </a:p>
        </p:txBody>
      </p:sp>
      <p:pic>
        <p:nvPicPr>
          <p:cNvPr id="9" name="Picture 8">
            <a:extLst>
              <a:ext uri="{FF2B5EF4-FFF2-40B4-BE49-F238E27FC236}">
                <a16:creationId xmlns:a16="http://schemas.microsoft.com/office/drawing/2014/main" id="{A4F0BC98-8104-47AA-AFD0-EFEE8E78A354}"/>
              </a:ext>
            </a:extLst>
          </p:cNvPr>
          <p:cNvPicPr>
            <a:picLocks noChangeAspect="1"/>
          </p:cNvPicPr>
          <p:nvPr/>
        </p:nvPicPr>
        <p:blipFill>
          <a:blip r:embed="rId2"/>
          <a:stretch>
            <a:fillRect/>
          </a:stretch>
        </p:blipFill>
        <p:spPr>
          <a:xfrm>
            <a:off x="5456640" y="1766397"/>
            <a:ext cx="2964032" cy="2578708"/>
          </a:xfrm>
          <a:prstGeom prst="rect">
            <a:avLst/>
          </a:prstGeom>
        </p:spPr>
      </p:pic>
      <p:pic>
        <p:nvPicPr>
          <p:cNvPr id="4" name="Picture 3">
            <a:extLst>
              <a:ext uri="{FF2B5EF4-FFF2-40B4-BE49-F238E27FC236}">
                <a16:creationId xmlns:a16="http://schemas.microsoft.com/office/drawing/2014/main" id="{7D5977C4-B7C4-4DC6-9FDE-6316EFC134D3}"/>
              </a:ext>
            </a:extLst>
          </p:cNvPr>
          <p:cNvPicPr>
            <a:picLocks noChangeAspect="1"/>
          </p:cNvPicPr>
          <p:nvPr/>
        </p:nvPicPr>
        <p:blipFill>
          <a:blip r:embed="rId3"/>
          <a:stretch>
            <a:fillRect/>
          </a:stretch>
        </p:blipFill>
        <p:spPr>
          <a:xfrm>
            <a:off x="8584396" y="1625074"/>
            <a:ext cx="2964033" cy="2860292"/>
          </a:xfrm>
          <a:prstGeom prst="rect">
            <a:avLst/>
          </a:prstGeom>
        </p:spPr>
      </p:pic>
      <p:pic>
        <p:nvPicPr>
          <p:cNvPr id="21" name="Picture 19">
            <a:extLst>
              <a:ext uri="{FF2B5EF4-FFF2-40B4-BE49-F238E27FC236}">
                <a16:creationId xmlns:a16="http://schemas.microsoft.com/office/drawing/2014/main" id="{A5DC397C-2B77-4200-B02F-47CA26CA2A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 name="Straight Connector 21">
            <a:extLst>
              <a:ext uri="{FF2B5EF4-FFF2-40B4-BE49-F238E27FC236}">
                <a16:creationId xmlns:a16="http://schemas.microsoft.com/office/drawing/2014/main" id="{13AFA304-05B8-441F-BA73-B92E08BD6E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03804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102F888F-3955-45B0-875E-E8499F0712CB}"/>
              </a:ext>
            </a:extLst>
          </p:cNvPr>
          <p:cNvPicPr>
            <a:picLocks noChangeAspect="1"/>
          </p:cNvPicPr>
          <p:nvPr/>
        </p:nvPicPr>
        <p:blipFill rotWithShape="1">
          <a:blip r:embed="rId2"/>
          <a:srcRect l="13763" r="4677"/>
          <a:stretch/>
        </p:blipFill>
        <p:spPr>
          <a:xfrm>
            <a:off x="7381647" y="0"/>
            <a:ext cx="4810354" cy="685800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p:spPr>
      </p:pic>
      <p:pic>
        <p:nvPicPr>
          <p:cNvPr id="10" name="Picture 9">
            <a:extLst>
              <a:ext uri="{FF2B5EF4-FFF2-40B4-BE49-F238E27FC236}">
                <a16:creationId xmlns:a16="http://schemas.microsoft.com/office/drawing/2014/main" id="{C4E2F117-6124-4E8D-9A0F-086053420402}"/>
              </a:ext>
            </a:extLst>
          </p:cNvPr>
          <p:cNvPicPr>
            <a:picLocks noChangeAspect="1"/>
          </p:cNvPicPr>
          <p:nvPr/>
        </p:nvPicPr>
        <p:blipFill rotWithShape="1">
          <a:blip r:embed="rId3"/>
          <a:srcRect r="-2" b="8913"/>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11" name="Picture 10">
            <a:extLst>
              <a:ext uri="{FF2B5EF4-FFF2-40B4-BE49-F238E27FC236}">
                <a16:creationId xmlns:a16="http://schemas.microsoft.com/office/drawing/2014/main" id="{6D5F92AE-F86B-4690-B59B-0F6521B14299}"/>
              </a:ext>
            </a:extLst>
          </p:cNvPr>
          <p:cNvPicPr>
            <a:picLocks noChangeAspect="1"/>
          </p:cNvPicPr>
          <p:nvPr/>
        </p:nvPicPr>
        <p:blipFill rotWithShape="1">
          <a:blip r:embed="rId4"/>
          <a:srcRect r="2763" b="1"/>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p:nvSpPr>
          <p:cNvPr id="7" name="TextBox 6">
            <a:extLst>
              <a:ext uri="{FF2B5EF4-FFF2-40B4-BE49-F238E27FC236}">
                <a16:creationId xmlns:a16="http://schemas.microsoft.com/office/drawing/2014/main" id="{26872846-3736-45DB-9D33-DF03A4148D58}"/>
              </a:ext>
            </a:extLst>
          </p:cNvPr>
          <p:cNvSpPr txBox="1"/>
          <p:nvPr/>
        </p:nvSpPr>
        <p:spPr>
          <a:xfrm>
            <a:off x="448056" y="685800"/>
            <a:ext cx="2807208"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kern="1200" spc="-150">
                <a:solidFill>
                  <a:schemeClr val="tx1"/>
                </a:solidFill>
                <a:latin typeface="+mj-lt"/>
                <a:ea typeface="+mj-ea"/>
                <a:cs typeface="+mj-cs"/>
              </a:rPr>
              <a:t>THE SPACE - 12 BC   Roman Era   </a:t>
            </a:r>
            <a:endParaRPr lang="en-US" sz="2800" kern="1200">
              <a:solidFill>
                <a:schemeClr val="tx1"/>
              </a:solidFill>
              <a:latin typeface="+mj-lt"/>
              <a:ea typeface="+mj-ea"/>
              <a:cs typeface="+mj-cs"/>
            </a:endParaRPr>
          </a:p>
        </p:txBody>
      </p:sp>
      <p:sp>
        <p:nvSpPr>
          <p:cNvPr id="8" name="TextBox 7">
            <a:extLst>
              <a:ext uri="{FF2B5EF4-FFF2-40B4-BE49-F238E27FC236}">
                <a16:creationId xmlns:a16="http://schemas.microsoft.com/office/drawing/2014/main" id="{E4C9A5F7-4542-45A8-AED6-5363C36ABF9E}"/>
              </a:ext>
            </a:extLst>
          </p:cNvPr>
          <p:cNvSpPr txBox="1"/>
          <p:nvPr/>
        </p:nvSpPr>
        <p:spPr>
          <a:xfrm>
            <a:off x="448056" y="2258568"/>
            <a:ext cx="2807208" cy="3922776"/>
          </a:xfrm>
          <a:prstGeom prst="rect">
            <a:avLst/>
          </a:prstGeom>
        </p:spPr>
        <p:txBody>
          <a:bodyPr vert="horz" lIns="91440" tIns="45720" rIns="91440" bIns="45720" rtlCol="0">
            <a:normAutofit/>
          </a:bodyPr>
          <a:lstStyle/>
          <a:p>
            <a:pPr>
              <a:lnSpc>
                <a:spcPct val="90000"/>
              </a:lnSpc>
              <a:spcAft>
                <a:spcPts val="600"/>
              </a:spcAft>
            </a:pPr>
            <a:r>
              <a:rPr lang="en-US" sz="1600" dirty="0"/>
              <a:t> </a:t>
            </a:r>
          </a:p>
          <a:p>
            <a:pPr marL="285750" indent="-228600">
              <a:lnSpc>
                <a:spcPct val="90000"/>
              </a:lnSpc>
              <a:spcAft>
                <a:spcPts val="600"/>
              </a:spcAft>
              <a:buFont typeface="Arial" panose="020B0604020202020204" pitchFamily="34" charset="0"/>
              <a:buChar char="•"/>
            </a:pPr>
            <a:r>
              <a:rPr lang="en-US" sz="1600" dirty="0"/>
              <a:t>This is erected on a flat site </a:t>
            </a:r>
          </a:p>
          <a:p>
            <a:pPr marL="285750"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dirty="0"/>
              <a:t>Theatron is known as Cavea </a:t>
            </a:r>
          </a:p>
          <a:p>
            <a:pPr marL="285750"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dirty="0"/>
              <a:t>Skene known as a Scaena  7</a:t>
            </a:r>
          </a:p>
          <a:p>
            <a:pPr marL="285750"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dirty="0"/>
              <a:t>Cavea and Scaena were joined together using mass concrete </a:t>
            </a:r>
          </a:p>
          <a:p>
            <a:pPr marL="285750"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dirty="0"/>
              <a:t>The audience entrance was access by arched openings </a:t>
            </a:r>
          </a:p>
        </p:txBody>
      </p:sp>
    </p:spTree>
    <p:extLst>
      <p:ext uri="{BB962C8B-B14F-4D97-AF65-F5344CB8AC3E}">
        <p14:creationId xmlns:p14="http://schemas.microsoft.com/office/powerpoint/2010/main" val="26865264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45" name="Rectangle 87">
            <a:extLst>
              <a:ext uri="{FF2B5EF4-FFF2-40B4-BE49-F238E27FC236}">
                <a16:creationId xmlns:a16="http://schemas.microsoft.com/office/drawing/2014/main" id="{E1EEADDE-5A0B-4669-AC30-1501E119D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46" name="Straight Connector 89">
            <a:extLst>
              <a:ext uri="{FF2B5EF4-FFF2-40B4-BE49-F238E27FC236}">
                <a16:creationId xmlns:a16="http://schemas.microsoft.com/office/drawing/2014/main" id="{4E8D17F3-70C1-458A-8090-50C174EDCC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8938" y="1847088"/>
            <a:ext cx="283152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F236FBD-3E0E-4155-99C4-2C18EA9A8A20}"/>
              </a:ext>
            </a:extLst>
          </p:cNvPr>
          <p:cNvSpPr>
            <a:spLocks noGrp="1"/>
          </p:cNvSpPr>
          <p:nvPr>
            <p:ph type="title"/>
          </p:nvPr>
        </p:nvSpPr>
        <p:spPr>
          <a:xfrm>
            <a:off x="656623" y="804520"/>
            <a:ext cx="2830940" cy="1049235"/>
          </a:xfrm>
        </p:spPr>
        <p:txBody>
          <a:bodyPr vert="horz" lIns="91440" tIns="45720" rIns="91440" bIns="0" rtlCol="0">
            <a:normAutofit/>
          </a:bodyPr>
          <a:lstStyle/>
          <a:p>
            <a:r>
              <a:rPr lang="en-US" sz="2200"/>
              <a:t>The dark ages to the middle ages </a:t>
            </a:r>
          </a:p>
        </p:txBody>
      </p:sp>
      <p:sp>
        <p:nvSpPr>
          <p:cNvPr id="1047" name="Rectangle 91">
            <a:extLst>
              <a:ext uri="{FF2B5EF4-FFF2-40B4-BE49-F238E27FC236}">
                <a16:creationId xmlns:a16="http://schemas.microsoft.com/office/drawing/2014/main" id="{C04AA68D-B951-406F-82F5-5AE53515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3" name="Content Placeholder 2">
            <a:extLst>
              <a:ext uri="{FF2B5EF4-FFF2-40B4-BE49-F238E27FC236}">
                <a16:creationId xmlns:a16="http://schemas.microsoft.com/office/drawing/2014/main" id="{320529B3-8C9D-4D55-AA13-A34C809079D1}"/>
              </a:ext>
            </a:extLst>
          </p:cNvPr>
          <p:cNvSpPr>
            <a:spLocks noGrp="1"/>
          </p:cNvSpPr>
          <p:nvPr>
            <p:ph idx="1"/>
          </p:nvPr>
        </p:nvSpPr>
        <p:spPr>
          <a:xfrm>
            <a:off x="-37528" y="1912991"/>
            <a:ext cx="4085745" cy="3381576"/>
          </a:xfrm>
        </p:spPr>
        <p:txBody>
          <a:bodyPr>
            <a:noAutofit/>
          </a:bodyPr>
          <a:lstStyle/>
          <a:p>
            <a:pPr>
              <a:lnSpc>
                <a:spcPct val="110000"/>
              </a:lnSpc>
            </a:pPr>
            <a:r>
              <a:rPr lang="en-US" sz="1100" b="0" i="0" dirty="0">
                <a:effectLst/>
                <a:latin typeface="Georgia" panose="02040502050405020303" pitchFamily="18" charset="0"/>
              </a:rPr>
              <a:t>In terms of performances and theatres, Roman </a:t>
            </a:r>
            <a:r>
              <a:rPr lang="en-US" sz="1100" b="0" i="0" u="none" strike="noStrike" dirty="0">
                <a:effectLst/>
                <a:latin typeface="Georgia" panose="02040502050405020303" pitchFamily="18" charset="0"/>
              </a:rPr>
              <a:t>drama</a:t>
            </a:r>
            <a:r>
              <a:rPr lang="en-US" sz="1100" b="0" i="0" dirty="0">
                <a:effectLst/>
                <a:latin typeface="Georgia" panose="02040502050405020303" pitchFamily="18" charset="0"/>
              </a:rPr>
              <a:t> reached its height in the 4th century </a:t>
            </a:r>
            <a:r>
              <a:rPr lang="en-US" sz="1100" b="0" i="0" cap="all" dirty="0">
                <a:effectLst/>
                <a:latin typeface="Georgia" panose="02040502050405020303" pitchFamily="18" charset="0"/>
              </a:rPr>
              <a:t>AD</a:t>
            </a:r>
            <a:r>
              <a:rPr lang="en-US" sz="1100" b="0" i="0" dirty="0">
                <a:effectLst/>
                <a:latin typeface="Georgia" panose="02040502050405020303" pitchFamily="18" charset="0"/>
              </a:rPr>
              <a:t>, but it had already encountered opposition that was to lead to its </a:t>
            </a:r>
            <a:r>
              <a:rPr lang="en-US" sz="1100" b="0" i="0" u="none" strike="noStrike" dirty="0">
                <a:effectLst/>
                <a:latin typeface="Georgia" panose="02040502050405020303" pitchFamily="18" charset="0"/>
              </a:rPr>
              <a:t>demise</a:t>
            </a:r>
            <a:r>
              <a:rPr lang="en-US" sz="1100" b="0" i="0" dirty="0">
                <a:effectLst/>
                <a:latin typeface="Georgia" panose="02040502050405020303" pitchFamily="18" charset="0"/>
              </a:rPr>
              <a:t>. From about </a:t>
            </a:r>
            <a:r>
              <a:rPr lang="en-US" sz="1100" b="0" i="0" cap="all" dirty="0">
                <a:effectLst/>
                <a:latin typeface="Georgia" panose="02040502050405020303" pitchFamily="18" charset="0"/>
              </a:rPr>
              <a:t>AD</a:t>
            </a:r>
            <a:r>
              <a:rPr lang="en-US" sz="1100" b="0" i="0" dirty="0">
                <a:effectLst/>
                <a:latin typeface="Georgia" panose="02040502050405020303" pitchFamily="18" charset="0"/>
              </a:rPr>
              <a:t> 300 on, the church tried to dissuade </a:t>
            </a:r>
            <a:r>
              <a:rPr lang="en-US" sz="1100" b="0" i="0" u="none" strike="noStrike" dirty="0">
                <a:effectLst/>
                <a:latin typeface="Georgia" panose="02040502050405020303" pitchFamily="18" charset="0"/>
              </a:rPr>
              <a:t>Christians</a:t>
            </a:r>
            <a:r>
              <a:rPr lang="en-US" sz="1100" b="0" i="0" dirty="0">
                <a:effectLst/>
                <a:latin typeface="Georgia" panose="02040502050405020303" pitchFamily="18" charset="0"/>
              </a:rPr>
              <a:t> from going to the theatre, and in 401 the fifth Council of </a:t>
            </a:r>
            <a:r>
              <a:rPr lang="en-US" sz="1100" b="0" i="0" u="none" strike="noStrike" dirty="0">
                <a:effectLst/>
                <a:latin typeface="Georgia" panose="02040502050405020303" pitchFamily="18" charset="0"/>
              </a:rPr>
              <a:t>Carthage</a:t>
            </a:r>
            <a:r>
              <a:rPr lang="en-US" sz="1100" b="0" i="0" dirty="0">
                <a:effectLst/>
                <a:latin typeface="Georgia" panose="02040502050405020303" pitchFamily="18" charset="0"/>
              </a:rPr>
              <a:t> decreed excommunication for anyone who attended performances on holy days. </a:t>
            </a:r>
            <a:r>
              <a:rPr lang="en-US" sz="1100" b="0" i="0" u="none" strike="noStrike" dirty="0">
                <a:effectLst/>
                <a:latin typeface="Georgia" panose="02040502050405020303" pitchFamily="18" charset="0"/>
              </a:rPr>
              <a:t>Actors</a:t>
            </a:r>
            <a:r>
              <a:rPr lang="en-US" sz="1100" b="0" i="0" dirty="0">
                <a:effectLst/>
                <a:latin typeface="Georgia" panose="02040502050405020303" pitchFamily="18" charset="0"/>
              </a:rPr>
              <a:t> were forbidden the sacraments unless they gave up their profession, a decree not </a:t>
            </a:r>
            <a:r>
              <a:rPr lang="en-US" sz="1100" b="0" i="0" u="none" strike="noStrike" dirty="0">
                <a:effectLst/>
                <a:latin typeface="Georgia" panose="02040502050405020303" pitchFamily="18" charset="0"/>
              </a:rPr>
              <a:t>rescinded</a:t>
            </a:r>
            <a:r>
              <a:rPr lang="en-US" sz="1100" b="0" i="0" dirty="0">
                <a:effectLst/>
                <a:latin typeface="Georgia" panose="02040502050405020303" pitchFamily="18" charset="0"/>
              </a:rPr>
              <a:t> in many places until the 18th century. An edict of Charlemagne (</a:t>
            </a:r>
            <a:r>
              <a:rPr lang="en-US" sz="1100" b="0" i="1" dirty="0">
                <a:effectLst/>
                <a:latin typeface="Georgia" panose="02040502050405020303" pitchFamily="18" charset="0"/>
              </a:rPr>
              <a:t>c.</a:t>
            </a:r>
            <a:r>
              <a:rPr lang="en-US" sz="1100" b="0" i="0" dirty="0">
                <a:effectLst/>
                <a:latin typeface="Georgia" panose="02040502050405020303" pitchFamily="18" charset="0"/>
              </a:rPr>
              <a:t> 814) stated that no actor could put on a priest’s robe; the penalty could be banishment. This suggests that drama, most probably </a:t>
            </a:r>
            <a:r>
              <a:rPr lang="en-US" sz="1100" b="0" i="0" u="none" strike="noStrike" dirty="0">
                <a:effectLst/>
                <a:latin typeface="Georgia" panose="02040502050405020303" pitchFamily="18" charset="0"/>
              </a:rPr>
              <a:t>mime</a:t>
            </a:r>
            <a:r>
              <a:rPr lang="en-US" sz="1100" b="0" i="0" dirty="0">
                <a:effectLst/>
                <a:latin typeface="Georgia" panose="02040502050405020303" pitchFamily="18" charset="0"/>
              </a:rPr>
              <a:t>, had ridiculed the church or that it had tried to accommodate religious sensibilities by performance of “godly” plays.</a:t>
            </a:r>
          </a:p>
          <a:p>
            <a:pPr>
              <a:lnSpc>
                <a:spcPct val="110000"/>
              </a:lnSpc>
            </a:pPr>
            <a:r>
              <a:rPr lang="en-US" sz="1100" dirty="0">
                <a:latin typeface="Georgia" panose="02040502050405020303" pitchFamily="18" charset="0"/>
              </a:rPr>
              <a:t>Ref: https://www.britannica.com/art/theater-building/The-Middle-Ages-in-Europe</a:t>
            </a:r>
            <a:endParaRPr lang="en-GB" sz="1100" dirty="0"/>
          </a:p>
        </p:txBody>
      </p:sp>
      <p:grpSp>
        <p:nvGrpSpPr>
          <p:cNvPr id="1048" name="Group 93">
            <a:extLst>
              <a:ext uri="{FF2B5EF4-FFF2-40B4-BE49-F238E27FC236}">
                <a16:creationId xmlns:a16="http://schemas.microsoft.com/office/drawing/2014/main" id="{3986DC8C-B602-46ED-A6F5-BB2156B5AB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1049" name="Rectangle 94">
              <a:extLst>
                <a:ext uri="{FF2B5EF4-FFF2-40B4-BE49-F238E27FC236}">
                  <a16:creationId xmlns:a16="http://schemas.microsoft.com/office/drawing/2014/main" id="{4259E990-C6A2-4E47-8AB2-91087E2594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6" name="Rectangle 95">
              <a:extLst>
                <a:ext uri="{FF2B5EF4-FFF2-40B4-BE49-F238E27FC236}">
                  <a16:creationId xmlns:a16="http://schemas.microsoft.com/office/drawing/2014/main" id="{CCB4CC82-73CE-4B5C-BCE9-B27AF1132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4A01010D-1EFC-4D5D-AEF4-7E1297D7A14F}"/>
              </a:ext>
            </a:extLst>
          </p:cNvPr>
          <p:cNvPicPr>
            <a:picLocks noChangeAspect="1"/>
          </p:cNvPicPr>
          <p:nvPr/>
        </p:nvPicPr>
        <p:blipFill rotWithShape="1">
          <a:blip r:embed="rId2"/>
          <a:srcRect l="16622" r="23977" b="2"/>
          <a:stretch/>
        </p:blipFill>
        <p:spPr>
          <a:xfrm>
            <a:off x="4631927" y="1124557"/>
            <a:ext cx="1980590" cy="3857960"/>
          </a:xfrm>
          <a:prstGeom prst="rect">
            <a:avLst/>
          </a:prstGeom>
        </p:spPr>
      </p:pic>
      <p:pic>
        <p:nvPicPr>
          <p:cNvPr id="1026" name="Picture 2" descr="Staging: Medieval Theatre – Theatrical Effects and Staging">
            <a:extLst>
              <a:ext uri="{FF2B5EF4-FFF2-40B4-BE49-F238E27FC236}">
                <a16:creationId xmlns:a16="http://schemas.microsoft.com/office/drawing/2014/main" id="{9BEE10C4-F14C-48C8-8A77-FA57B58857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498" r="29738" b="3"/>
          <a:stretch/>
        </p:blipFill>
        <p:spPr bwMode="auto">
          <a:xfrm>
            <a:off x="6776243" y="1122808"/>
            <a:ext cx="1980590" cy="385796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0AFACDB-A53A-433B-A2ED-D135473F07B6}"/>
              </a:ext>
            </a:extLst>
          </p:cNvPr>
          <p:cNvPicPr>
            <a:picLocks noChangeAspect="1"/>
          </p:cNvPicPr>
          <p:nvPr/>
        </p:nvPicPr>
        <p:blipFill rotWithShape="1">
          <a:blip r:embed="rId4"/>
          <a:srcRect l="23376" r="38121" b="1"/>
          <a:stretch/>
        </p:blipFill>
        <p:spPr>
          <a:xfrm>
            <a:off x="8926749" y="1122808"/>
            <a:ext cx="1980590" cy="3857960"/>
          </a:xfrm>
          <a:prstGeom prst="rect">
            <a:avLst/>
          </a:prstGeom>
        </p:spPr>
      </p:pic>
      <p:pic>
        <p:nvPicPr>
          <p:cNvPr id="98" name="Picture 97">
            <a:extLst>
              <a:ext uri="{FF2B5EF4-FFF2-40B4-BE49-F238E27FC236}">
                <a16:creationId xmlns:a16="http://schemas.microsoft.com/office/drawing/2014/main" id="{3ECB0CC5-B4EA-4C1C-AAD2-8ED22DF21C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0" name="Straight Connector 99">
            <a:extLst>
              <a:ext uri="{FF2B5EF4-FFF2-40B4-BE49-F238E27FC236}">
                <a16:creationId xmlns:a16="http://schemas.microsoft.com/office/drawing/2014/main" id="{93B4925D-E266-4C63-AD33-0CD7702C98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52879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B1A16BE1-B958-48B0-801D-F59BAF50E4BC}"/>
              </a:ext>
            </a:extLst>
          </p:cNvPr>
          <p:cNvSpPr>
            <a:spLocks noGrp="1"/>
          </p:cNvSpPr>
          <p:nvPr>
            <p:ph type="title"/>
          </p:nvPr>
        </p:nvSpPr>
        <p:spPr>
          <a:xfrm>
            <a:off x="0" y="-11430"/>
            <a:ext cx="4176511" cy="1049235"/>
          </a:xfrm>
        </p:spPr>
        <p:txBody>
          <a:bodyPr>
            <a:normAutofit/>
          </a:bodyPr>
          <a:lstStyle/>
          <a:p>
            <a:r>
              <a:rPr lang="en-US" dirty="0"/>
              <a:t>Present day theatre stages </a:t>
            </a:r>
            <a:endParaRPr lang="en-GB"/>
          </a:p>
        </p:txBody>
      </p:sp>
      <p:sp>
        <p:nvSpPr>
          <p:cNvPr id="13" name="Rectangle 1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946D8C2A-0674-401F-B007-CB63A65B6E43}"/>
              </a:ext>
            </a:extLst>
          </p:cNvPr>
          <p:cNvSpPr>
            <a:spLocks noGrp="1"/>
          </p:cNvSpPr>
          <p:nvPr>
            <p:ph idx="1"/>
          </p:nvPr>
        </p:nvSpPr>
        <p:spPr>
          <a:xfrm>
            <a:off x="-301" y="1843451"/>
            <a:ext cx="6422234" cy="4457989"/>
          </a:xfrm>
        </p:spPr>
        <p:txBody>
          <a:bodyPr>
            <a:normAutofit lnSpcReduction="10000"/>
          </a:bodyPr>
          <a:lstStyle/>
          <a:p>
            <a:r>
              <a:rPr lang="en-US" dirty="0"/>
              <a:t>The seats are on   a slight slope  and can hold about 300 </a:t>
            </a:r>
          </a:p>
          <a:p>
            <a:r>
              <a:rPr lang="en-US" dirty="0"/>
              <a:t>Plaster cyclorama  definition- </a:t>
            </a:r>
            <a:r>
              <a:rPr lang="en-US" i="0" dirty="0">
                <a:solidFill>
                  <a:srgbClr val="222222"/>
                </a:solidFill>
                <a:effectLst/>
                <a:latin typeface="arial" panose="020B0604020202020204" pitchFamily="34" charset="0"/>
              </a:rPr>
              <a:t>Introduced early in the 20th century, a cyclorama usually forms a smoothly curving, concave wall at the rear of the stage. ... The cyclorama has a rough surface of plaster or canvas for diffuse light reflection and is painted white or light blue.</a:t>
            </a:r>
            <a:endParaRPr lang="en-GB" i="0" dirty="0">
              <a:solidFill>
                <a:srgbClr val="222222"/>
              </a:solidFill>
              <a:effectLst/>
              <a:latin typeface="arial" panose="020B0604020202020204" pitchFamily="34" charset="0"/>
            </a:endParaRPr>
          </a:p>
          <a:p>
            <a:pPr marL="0" indent="0">
              <a:buNone/>
            </a:pPr>
            <a:r>
              <a:rPr lang="en-US" dirty="0">
                <a:solidFill>
                  <a:srgbClr val="222222"/>
                </a:solidFill>
                <a:latin typeface="arial" panose="020B0604020202020204" pitchFamily="34" charset="0"/>
              </a:rPr>
              <a:t>Ref-https://www.britannica.com/art/cyclorama</a:t>
            </a:r>
          </a:p>
          <a:p>
            <a:pPr marL="0" indent="0">
              <a:buNone/>
            </a:pPr>
            <a:r>
              <a:rPr lang="en-US" dirty="0">
                <a:solidFill>
                  <a:srgbClr val="222222"/>
                </a:solidFill>
                <a:latin typeface="arial" panose="020B0604020202020204" pitchFamily="34" charset="0"/>
              </a:rPr>
              <a:t>In the theatre there is  there is little to no room  for set and props </a:t>
            </a:r>
          </a:p>
          <a:p>
            <a:pPr marL="0" indent="0">
              <a:buNone/>
            </a:pPr>
            <a:r>
              <a:rPr lang="en-US" dirty="0">
                <a:solidFill>
                  <a:srgbClr val="222222"/>
                </a:solidFill>
                <a:latin typeface="arial" panose="020B0604020202020204" pitchFamily="34" charset="0"/>
              </a:rPr>
              <a:t>This is the Little Theatre in London </a:t>
            </a:r>
            <a:endParaRPr lang="en-GB" dirty="0">
              <a:solidFill>
                <a:srgbClr val="222222"/>
              </a:solidFill>
              <a:latin typeface="arial" panose="020B0604020202020204" pitchFamily="34" charset="0"/>
            </a:endParaRPr>
          </a:p>
        </p:txBody>
      </p:sp>
      <p:pic>
        <p:nvPicPr>
          <p:cNvPr id="4" name="Picture 3" descr="Graphical user interface, application, PowerPoint&#10;&#10;Description automatically generated">
            <a:extLst>
              <a:ext uri="{FF2B5EF4-FFF2-40B4-BE49-F238E27FC236}">
                <a16:creationId xmlns:a16="http://schemas.microsoft.com/office/drawing/2014/main" id="{9A4CEB98-A4D6-48AA-B945-7F1C6259C87E}"/>
              </a:ext>
            </a:extLst>
          </p:cNvPr>
          <p:cNvPicPr>
            <a:picLocks noChangeAspect="1"/>
          </p:cNvPicPr>
          <p:nvPr/>
        </p:nvPicPr>
        <p:blipFill rotWithShape="1">
          <a:blip r:embed="rId2"/>
          <a:srcRect l="60681" t="34343" r="11906" b="30234"/>
          <a:stretch/>
        </p:blipFill>
        <p:spPr>
          <a:xfrm>
            <a:off x="7231255" y="-32501"/>
            <a:ext cx="4960442" cy="3931567"/>
          </a:xfrm>
          <a:prstGeom prst="rect">
            <a:avLst/>
          </a:prstGeom>
        </p:spPr>
      </p:pic>
      <p:pic>
        <p:nvPicPr>
          <p:cNvPr id="15" name="Picture 1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73796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B1A14-3867-41EB-9E42-8B2FD0D17CD6}"/>
              </a:ext>
            </a:extLst>
          </p:cNvPr>
          <p:cNvSpPr>
            <a:spLocks noGrp="1"/>
          </p:cNvSpPr>
          <p:nvPr>
            <p:ph type="title"/>
          </p:nvPr>
        </p:nvSpPr>
        <p:spPr/>
        <p:txBody>
          <a:bodyPr/>
          <a:lstStyle/>
          <a:p>
            <a:r>
              <a:rPr lang="en-US" dirty="0"/>
              <a:t>model making </a:t>
            </a:r>
            <a:endParaRPr lang="en-GB" dirty="0"/>
          </a:p>
        </p:txBody>
      </p:sp>
      <p:sp>
        <p:nvSpPr>
          <p:cNvPr id="3" name="Content Placeholder 2">
            <a:extLst>
              <a:ext uri="{FF2B5EF4-FFF2-40B4-BE49-F238E27FC236}">
                <a16:creationId xmlns:a16="http://schemas.microsoft.com/office/drawing/2014/main" id="{F8A529F0-5C0A-4C43-8667-E45B65D79879}"/>
              </a:ext>
            </a:extLst>
          </p:cNvPr>
          <p:cNvSpPr>
            <a:spLocks noGrp="1"/>
          </p:cNvSpPr>
          <p:nvPr>
            <p:ph idx="1"/>
          </p:nvPr>
        </p:nvSpPr>
        <p:spPr/>
        <p:txBody>
          <a:bodyPr/>
          <a:lstStyle/>
          <a:p>
            <a:r>
              <a:rPr lang="en-US" dirty="0"/>
              <a:t>In our session of model  making we were introduced   to how model’s are used in the industry of film and theatre. </a:t>
            </a:r>
          </a:p>
          <a:p>
            <a:r>
              <a:rPr lang="en-US" dirty="0"/>
              <a:t>We learnt about the different sizes  1.25  and 1.10  </a:t>
            </a:r>
          </a:p>
          <a:p>
            <a:r>
              <a:rPr lang="en-US" dirty="0"/>
              <a:t>1.25 is the scale that is 1.25 small than the object you are using </a:t>
            </a:r>
          </a:p>
          <a:p>
            <a:endParaRPr lang="en-US" dirty="0"/>
          </a:p>
          <a:p>
            <a:endParaRPr lang="en-US" dirty="0"/>
          </a:p>
          <a:p>
            <a:endParaRPr lang="en-US" dirty="0"/>
          </a:p>
          <a:p>
            <a:endParaRPr lang="en-US" dirty="0"/>
          </a:p>
          <a:p>
            <a:endParaRPr lang="en-GB"/>
          </a:p>
        </p:txBody>
      </p:sp>
    </p:spTree>
    <p:extLst>
      <p:ext uri="{BB962C8B-B14F-4D97-AF65-F5344CB8AC3E}">
        <p14:creationId xmlns:p14="http://schemas.microsoft.com/office/powerpoint/2010/main" val="4999482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FF946-5864-4A65-BC99-D09AF4873E43}"/>
              </a:ext>
            </a:extLst>
          </p:cNvPr>
          <p:cNvSpPr>
            <a:spLocks noGrp="1"/>
          </p:cNvSpPr>
          <p:nvPr>
            <p:ph type="title"/>
          </p:nvPr>
        </p:nvSpPr>
        <p:spPr/>
        <p:txBody>
          <a:bodyPr/>
          <a:lstStyle/>
          <a:p>
            <a:r>
              <a:rPr lang="en-US" dirty="0"/>
              <a:t>script reading breakdown and analysis </a:t>
            </a:r>
            <a:endParaRPr lang="en-GB" dirty="0"/>
          </a:p>
        </p:txBody>
      </p:sp>
      <p:sp>
        <p:nvSpPr>
          <p:cNvPr id="3" name="Content Placeholder 2">
            <a:extLst>
              <a:ext uri="{FF2B5EF4-FFF2-40B4-BE49-F238E27FC236}">
                <a16:creationId xmlns:a16="http://schemas.microsoft.com/office/drawing/2014/main" id="{228FB690-4A05-45BF-B5B2-E80C8A506E2D}"/>
              </a:ext>
            </a:extLst>
          </p:cNvPr>
          <p:cNvSpPr>
            <a:spLocks noGrp="1"/>
          </p:cNvSpPr>
          <p:nvPr>
            <p:ph idx="1"/>
          </p:nvPr>
        </p:nvSpPr>
        <p:spPr>
          <a:xfrm>
            <a:off x="1451579" y="1853754"/>
            <a:ext cx="9603275" cy="3450613"/>
          </a:xfrm>
        </p:spPr>
        <p:txBody>
          <a:bodyPr/>
          <a:lstStyle/>
          <a:p>
            <a:r>
              <a:rPr lang="en-US" dirty="0"/>
              <a:t>We were introduced to scrips that come from both film and theatre these were </a:t>
            </a:r>
            <a:r>
              <a:rPr lang="en-GB" dirty="0"/>
              <a:t> Danny champion of the world this was our theatre script and My week with Marilyn this was our film script .</a:t>
            </a:r>
          </a:p>
          <a:p>
            <a:r>
              <a:rPr lang="en-GB" dirty="0"/>
              <a:t>Danny champion of the world was written by </a:t>
            </a:r>
            <a:r>
              <a:rPr lang="en-GB" b="0" i="0" dirty="0">
                <a:solidFill>
                  <a:srgbClr val="000000"/>
                </a:solidFill>
                <a:effectLst/>
                <a:latin typeface="Linux Libertine"/>
              </a:rPr>
              <a:t>Roald Dahl </a:t>
            </a:r>
            <a:r>
              <a:rPr lang="en-GB" dirty="0"/>
              <a:t>and was adapted in to a play by David Wood. </a:t>
            </a:r>
          </a:p>
          <a:p>
            <a:r>
              <a:rPr lang="en-GB" dirty="0"/>
              <a:t>My week with Marilyn was a screen play by Adrian Hodges and directed by Simon Cutis </a:t>
            </a:r>
            <a:endParaRPr lang="en-US" dirty="0"/>
          </a:p>
        </p:txBody>
      </p:sp>
    </p:spTree>
    <p:extLst>
      <p:ext uri="{BB962C8B-B14F-4D97-AF65-F5344CB8AC3E}">
        <p14:creationId xmlns:p14="http://schemas.microsoft.com/office/powerpoint/2010/main" val="36068582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5FA14626-E7D2-4A8E-B23C-B2422C4A7842}"/>
              </a:ext>
            </a:extLst>
          </p:cNvPr>
          <p:cNvSpPr>
            <a:spLocks noGrp="1"/>
          </p:cNvSpPr>
          <p:nvPr>
            <p:ph type="title"/>
          </p:nvPr>
        </p:nvSpPr>
        <p:spPr>
          <a:xfrm>
            <a:off x="2328292" y="245761"/>
            <a:ext cx="5550355" cy="1049235"/>
          </a:xfrm>
        </p:spPr>
        <p:txBody>
          <a:bodyPr>
            <a:normAutofit/>
          </a:bodyPr>
          <a:lstStyle/>
          <a:p>
            <a:r>
              <a:rPr lang="en-US" dirty="0"/>
              <a:t>My week with Marilyn  film script </a:t>
            </a:r>
            <a:endParaRPr lang="en-GB" dirty="0"/>
          </a:p>
        </p:txBody>
      </p:sp>
      <p:sp>
        <p:nvSpPr>
          <p:cNvPr id="13" name="Rectangle 12">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A5203C53-661A-47BE-B789-B6D2FF3FD39E}"/>
              </a:ext>
            </a:extLst>
          </p:cNvPr>
          <p:cNvSpPr>
            <a:spLocks noGrp="1"/>
          </p:cNvSpPr>
          <p:nvPr>
            <p:ph idx="1"/>
          </p:nvPr>
        </p:nvSpPr>
        <p:spPr>
          <a:xfrm>
            <a:off x="0" y="1379174"/>
            <a:ext cx="7290706" cy="1453128"/>
          </a:xfrm>
        </p:spPr>
        <p:txBody>
          <a:bodyPr>
            <a:normAutofit/>
          </a:bodyPr>
          <a:lstStyle/>
          <a:p>
            <a:r>
              <a:rPr lang="en-US" dirty="0"/>
              <a:t>When we were learning about this film, we learn that script go thoughts many iterations  and that different  colors show different iterations of the script  down below you will find the story line </a:t>
            </a:r>
            <a:endParaRPr lang="en-GB" dirty="0"/>
          </a:p>
        </p:txBody>
      </p:sp>
      <p:grpSp>
        <p:nvGrpSpPr>
          <p:cNvPr id="15" name="Group 14">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16" name="Rectangle 15">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descr="Text&#10;&#10;Description automatically generated">
            <a:extLst>
              <a:ext uri="{FF2B5EF4-FFF2-40B4-BE49-F238E27FC236}">
                <a16:creationId xmlns:a16="http://schemas.microsoft.com/office/drawing/2014/main" id="{548398B9-5C77-47B6-856D-EDA18AABF92C}"/>
              </a:ext>
            </a:extLst>
          </p:cNvPr>
          <p:cNvPicPr>
            <a:picLocks noChangeAspect="1"/>
          </p:cNvPicPr>
          <p:nvPr/>
        </p:nvPicPr>
        <p:blipFill rotWithShape="1">
          <a:blip r:embed="rId2"/>
          <a:srcRect t="706" r="3" b="6204"/>
          <a:stretch/>
        </p:blipFill>
        <p:spPr>
          <a:xfrm>
            <a:off x="8116373" y="1116345"/>
            <a:ext cx="2799103" cy="3866172"/>
          </a:xfrm>
          <a:prstGeom prst="rect">
            <a:avLst/>
          </a:prstGeom>
        </p:spPr>
      </p:pic>
      <p:pic>
        <p:nvPicPr>
          <p:cNvPr id="19" name="Picture 18">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EB5F97D8-939E-4E57-96E3-8B0ACE79FD61}"/>
              </a:ext>
            </a:extLst>
          </p:cNvPr>
          <p:cNvSpPr txBox="1"/>
          <p:nvPr/>
        </p:nvSpPr>
        <p:spPr>
          <a:xfrm>
            <a:off x="81724" y="2925097"/>
            <a:ext cx="7249844" cy="3139321"/>
          </a:xfrm>
          <a:prstGeom prst="rect">
            <a:avLst/>
          </a:prstGeom>
          <a:noFill/>
        </p:spPr>
        <p:txBody>
          <a:bodyPr wrap="square">
            <a:spAutoFit/>
          </a:bodyPr>
          <a:lstStyle/>
          <a:p>
            <a:r>
              <a:rPr lang="en-US" dirty="0"/>
              <a:t>Sir Laurence Olivier (Sir Kenneth Branagh) is making a movie in London. Young Colin Clark (Eddie Redmayne), an eager film student, wants to be involved and he navigates himself a job on the set. When movie star Marilyn Monroe (Michelle Williams) arrives for the start of shooting, all of London is excited to see the blonde bombshell, while Olivier is struggling to meet her many demands and acting ineptness, and Colin is intrigued by her. Colin's intrigue is met when Marilyn invites him into her inner world where she struggles with her fame, her beauty, and her desire to be a great actress. Written by napierslogs.</a:t>
            </a:r>
          </a:p>
          <a:p>
            <a:endParaRPr lang="en-US" dirty="0"/>
          </a:p>
          <a:p>
            <a:r>
              <a:rPr lang="en-US" dirty="0"/>
              <a:t> Ref: https://www.imdb.com/title/tt1655420/</a:t>
            </a:r>
            <a:endParaRPr lang="en-GB" dirty="0"/>
          </a:p>
        </p:txBody>
      </p:sp>
    </p:spTree>
    <p:extLst>
      <p:ext uri="{BB962C8B-B14F-4D97-AF65-F5344CB8AC3E}">
        <p14:creationId xmlns:p14="http://schemas.microsoft.com/office/powerpoint/2010/main" val="31979048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9">
            <a:extLst>
              <a:ext uri="{FF2B5EF4-FFF2-40B4-BE49-F238E27FC236}">
                <a16:creationId xmlns:a16="http://schemas.microsoft.com/office/drawing/2014/main" id="{45C76AC0-BB6B-419E-A327-AFA297500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1">
            <a:extLst>
              <a:ext uri="{FF2B5EF4-FFF2-40B4-BE49-F238E27FC236}">
                <a16:creationId xmlns:a16="http://schemas.microsoft.com/office/drawing/2014/main" id="{B3E0B6A3-E197-43D6-82D5-7455DAB1A7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1847088"/>
            <a:ext cx="415875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24245DE-6CE5-4E16-963C-79BC4E2DF470}"/>
              </a:ext>
            </a:extLst>
          </p:cNvPr>
          <p:cNvSpPr>
            <a:spLocks noGrp="1"/>
          </p:cNvSpPr>
          <p:nvPr>
            <p:ph type="title"/>
          </p:nvPr>
        </p:nvSpPr>
        <p:spPr>
          <a:xfrm>
            <a:off x="4675019" y="-11430"/>
            <a:ext cx="4158749" cy="1260806"/>
          </a:xfrm>
        </p:spPr>
        <p:txBody>
          <a:bodyPr>
            <a:normAutofit fontScale="90000"/>
          </a:bodyPr>
          <a:lstStyle/>
          <a:p>
            <a:r>
              <a:rPr lang="en-US" dirty="0"/>
              <a:t>Script  key features  and revision </a:t>
            </a:r>
            <a:endParaRPr lang="en-GB" dirty="0"/>
          </a:p>
        </p:txBody>
      </p:sp>
      <p:sp>
        <p:nvSpPr>
          <p:cNvPr id="15" name="Rectangle 13">
            <a:extLst>
              <a:ext uri="{FF2B5EF4-FFF2-40B4-BE49-F238E27FC236}">
                <a16:creationId xmlns:a16="http://schemas.microsoft.com/office/drawing/2014/main" id="{8B0E4246-09B8-46D7-A0D2-4D264863A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5" name="Picture 4" descr="Text, letter&#10;&#10;Description automatically generated">
            <a:extLst>
              <a:ext uri="{FF2B5EF4-FFF2-40B4-BE49-F238E27FC236}">
                <a16:creationId xmlns:a16="http://schemas.microsoft.com/office/drawing/2014/main" id="{0B2B2EE3-21F3-4DB5-986B-696F98B61A25}"/>
              </a:ext>
            </a:extLst>
          </p:cNvPr>
          <p:cNvPicPr>
            <a:picLocks noChangeAspect="1"/>
          </p:cNvPicPr>
          <p:nvPr/>
        </p:nvPicPr>
        <p:blipFill>
          <a:blip r:embed="rId2"/>
          <a:stretch>
            <a:fillRect/>
          </a:stretch>
        </p:blipFill>
        <p:spPr>
          <a:xfrm>
            <a:off x="8655" y="-1"/>
            <a:ext cx="3091733" cy="4136097"/>
          </a:xfrm>
          <a:prstGeom prst="rect">
            <a:avLst/>
          </a:prstGeom>
        </p:spPr>
      </p:pic>
      <p:sp>
        <p:nvSpPr>
          <p:cNvPr id="3" name="Content Placeholder 2">
            <a:extLst>
              <a:ext uri="{FF2B5EF4-FFF2-40B4-BE49-F238E27FC236}">
                <a16:creationId xmlns:a16="http://schemas.microsoft.com/office/drawing/2014/main" id="{145FBDA7-DA2F-4972-B343-D85FE12C8926}"/>
              </a:ext>
            </a:extLst>
          </p:cNvPr>
          <p:cNvSpPr>
            <a:spLocks noGrp="1"/>
          </p:cNvSpPr>
          <p:nvPr>
            <p:ph idx="1"/>
          </p:nvPr>
        </p:nvSpPr>
        <p:spPr>
          <a:xfrm>
            <a:off x="2878814" y="904500"/>
            <a:ext cx="4158750" cy="3450613"/>
          </a:xfrm>
        </p:spPr>
        <p:txBody>
          <a:bodyPr>
            <a:normAutofit fontScale="85000" lnSpcReduction="20000"/>
          </a:bodyPr>
          <a:lstStyle/>
          <a:p>
            <a:pPr marL="0" indent="0">
              <a:buNone/>
            </a:pPr>
            <a:r>
              <a:rPr lang="en-US" dirty="0"/>
              <a:t>Some of the features in a film script is:</a:t>
            </a:r>
          </a:p>
          <a:p>
            <a:pPr algn="l">
              <a:buFont typeface="Arial" panose="020B0604020202020204" pitchFamily="34" charset="0"/>
              <a:buChar char="•"/>
            </a:pPr>
            <a:r>
              <a:rPr lang="en-GB" i="0" dirty="0">
                <a:solidFill>
                  <a:srgbClr val="222222"/>
                </a:solidFill>
                <a:effectLst/>
                <a:latin typeface="arial" panose="020B0604020202020204" pitchFamily="34" charset="0"/>
              </a:rPr>
              <a:t>Scene Heading.</a:t>
            </a:r>
          </a:p>
          <a:p>
            <a:pPr algn="l">
              <a:buFont typeface="Arial" panose="020B0604020202020204" pitchFamily="34" charset="0"/>
              <a:buChar char="•"/>
            </a:pPr>
            <a:r>
              <a:rPr lang="en-GB" i="0" dirty="0">
                <a:solidFill>
                  <a:srgbClr val="222222"/>
                </a:solidFill>
                <a:effectLst/>
                <a:latin typeface="arial" panose="020B0604020202020204" pitchFamily="34" charset="0"/>
              </a:rPr>
              <a:t>Action.</a:t>
            </a:r>
          </a:p>
          <a:p>
            <a:pPr algn="l">
              <a:buFont typeface="Arial" panose="020B0604020202020204" pitchFamily="34" charset="0"/>
              <a:buChar char="•"/>
            </a:pPr>
            <a:r>
              <a:rPr lang="en-GB" i="0" dirty="0">
                <a:solidFill>
                  <a:srgbClr val="222222"/>
                </a:solidFill>
                <a:effectLst/>
                <a:latin typeface="arial" panose="020B0604020202020204" pitchFamily="34" charset="0"/>
              </a:rPr>
              <a:t>Character Name.</a:t>
            </a:r>
          </a:p>
          <a:p>
            <a:pPr algn="l">
              <a:buFont typeface="Arial" panose="020B0604020202020204" pitchFamily="34" charset="0"/>
              <a:buChar char="•"/>
            </a:pPr>
            <a:r>
              <a:rPr lang="en-GB" i="0" dirty="0">
                <a:solidFill>
                  <a:srgbClr val="222222"/>
                </a:solidFill>
                <a:effectLst/>
                <a:latin typeface="arial" panose="020B0604020202020204" pitchFamily="34" charset="0"/>
              </a:rPr>
              <a:t>Dialogue.</a:t>
            </a:r>
          </a:p>
          <a:p>
            <a:pPr algn="l">
              <a:buFont typeface="Arial" panose="020B0604020202020204" pitchFamily="34" charset="0"/>
              <a:buChar char="•"/>
            </a:pPr>
            <a:r>
              <a:rPr lang="en-GB" i="0" dirty="0">
                <a:solidFill>
                  <a:srgbClr val="222222"/>
                </a:solidFill>
                <a:effectLst/>
                <a:latin typeface="arial" panose="020B0604020202020204" pitchFamily="34" charset="0"/>
              </a:rPr>
              <a:t>Parenthetical.</a:t>
            </a:r>
          </a:p>
          <a:p>
            <a:pPr algn="l">
              <a:buFont typeface="Arial" panose="020B0604020202020204" pitchFamily="34" charset="0"/>
              <a:buChar char="•"/>
            </a:pPr>
            <a:r>
              <a:rPr lang="en-GB" i="0" dirty="0">
                <a:solidFill>
                  <a:srgbClr val="222222"/>
                </a:solidFill>
                <a:effectLst/>
                <a:latin typeface="arial" panose="020B0604020202020204" pitchFamily="34" charset="0"/>
              </a:rPr>
              <a:t>Extensions.</a:t>
            </a:r>
          </a:p>
          <a:p>
            <a:pPr algn="l">
              <a:buFont typeface="Arial" panose="020B0604020202020204" pitchFamily="34" charset="0"/>
              <a:buChar char="•"/>
            </a:pPr>
            <a:r>
              <a:rPr lang="en-GB" i="0" dirty="0">
                <a:solidFill>
                  <a:srgbClr val="222222"/>
                </a:solidFill>
                <a:effectLst/>
                <a:latin typeface="arial" panose="020B0604020202020204" pitchFamily="34" charset="0"/>
              </a:rPr>
              <a:t>Transition.</a:t>
            </a:r>
          </a:p>
          <a:p>
            <a:pPr algn="l">
              <a:buFont typeface="Arial" panose="020B0604020202020204" pitchFamily="34" charset="0"/>
              <a:buChar char="•"/>
            </a:pPr>
            <a:r>
              <a:rPr lang="en-GB" i="0" dirty="0">
                <a:solidFill>
                  <a:srgbClr val="222222"/>
                </a:solidFill>
                <a:effectLst/>
                <a:latin typeface="arial" panose="020B0604020202020204" pitchFamily="34" charset="0"/>
              </a:rPr>
              <a:t>Shot.</a:t>
            </a:r>
          </a:p>
          <a:p>
            <a:pPr marL="0" indent="0">
              <a:buNone/>
            </a:pPr>
            <a:endParaRPr lang="en-US" dirty="0"/>
          </a:p>
        </p:txBody>
      </p:sp>
      <p:pic>
        <p:nvPicPr>
          <p:cNvPr id="17" name="Picture 15">
            <a:extLst>
              <a:ext uri="{FF2B5EF4-FFF2-40B4-BE49-F238E27FC236}">
                <a16:creationId xmlns:a16="http://schemas.microsoft.com/office/drawing/2014/main" id="{F50C8D8D-B32F-4194-8321-164EC44275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5BD24D8B-8573-4260-B700-E860AD6D2A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5D73E36-2C84-4E84-818E-B4A7A36F9951}"/>
              </a:ext>
            </a:extLst>
          </p:cNvPr>
          <p:cNvSpPr txBox="1"/>
          <p:nvPr/>
        </p:nvSpPr>
        <p:spPr>
          <a:xfrm>
            <a:off x="6815990" y="1788105"/>
            <a:ext cx="4649057" cy="4247317"/>
          </a:xfrm>
          <a:prstGeom prst="rect">
            <a:avLst/>
          </a:prstGeom>
          <a:noFill/>
        </p:spPr>
        <p:txBody>
          <a:bodyPr wrap="square" rtlCol="0">
            <a:spAutoFit/>
          </a:bodyPr>
          <a:lstStyle/>
          <a:p>
            <a:r>
              <a:rPr lang="en-US" dirty="0"/>
              <a:t>Script revision</a:t>
            </a:r>
          </a:p>
          <a:p>
            <a:r>
              <a:rPr lang="en-US" dirty="0"/>
              <a:t>This is when the script is being changed  the colors represent different version of the script :</a:t>
            </a:r>
          </a:p>
          <a:p>
            <a:pPr algn="just"/>
            <a:r>
              <a:rPr lang="en-US" sz="1800" b="1" dirty="0">
                <a:latin typeface="Courier New"/>
                <a:cs typeface="Courier New"/>
              </a:rPr>
              <a:t>1. White</a:t>
            </a:r>
            <a:r>
              <a:rPr lang="en-US" sz="1800" b="1" dirty="0">
                <a:latin typeface="Courier New"/>
                <a:ea typeface="+mn-lt"/>
                <a:cs typeface="+mn-lt"/>
              </a:rPr>
              <a:t> (unrevised)</a:t>
            </a:r>
          </a:p>
          <a:p>
            <a:pPr algn="just"/>
            <a:r>
              <a:rPr lang="en-US" sz="1800" b="1" dirty="0">
                <a:latin typeface="Courier New"/>
                <a:ea typeface="+mn-lt"/>
                <a:cs typeface="+mn-lt"/>
              </a:rPr>
              <a:t>2. Blue   </a:t>
            </a:r>
            <a:endParaRPr lang="en-US" sz="1800" b="1" dirty="0">
              <a:latin typeface="Courier New"/>
              <a:cs typeface="Calibri"/>
            </a:endParaRPr>
          </a:p>
          <a:p>
            <a:pPr algn="just"/>
            <a:r>
              <a:rPr lang="en-US" sz="1800" b="1" dirty="0">
                <a:latin typeface="Courier New"/>
                <a:ea typeface="+mn-lt"/>
                <a:cs typeface="+mn-lt"/>
              </a:rPr>
              <a:t>3. Pink</a:t>
            </a:r>
          </a:p>
          <a:p>
            <a:pPr algn="just"/>
            <a:r>
              <a:rPr lang="en-US" sz="1800" b="1" dirty="0">
                <a:latin typeface="Courier New"/>
                <a:ea typeface="+mn-lt"/>
                <a:cs typeface="+mn-lt"/>
              </a:rPr>
              <a:t>4. Yellow</a:t>
            </a:r>
            <a:endParaRPr lang="en-US" sz="1800" b="1" dirty="0">
              <a:latin typeface="Courier New"/>
              <a:cs typeface="Calibri"/>
            </a:endParaRPr>
          </a:p>
          <a:p>
            <a:pPr algn="just"/>
            <a:r>
              <a:rPr lang="en-US" sz="1800" b="1" dirty="0">
                <a:latin typeface="Courier New"/>
                <a:ea typeface="+mn-lt"/>
                <a:cs typeface="+mn-lt"/>
              </a:rPr>
              <a:t>5. Green</a:t>
            </a:r>
            <a:endParaRPr lang="en-US" sz="1800" b="1" dirty="0">
              <a:latin typeface="Courier New"/>
              <a:cs typeface="Calibri"/>
            </a:endParaRPr>
          </a:p>
          <a:p>
            <a:pPr algn="just"/>
            <a:r>
              <a:rPr lang="en-US" sz="1800" b="1" dirty="0">
                <a:latin typeface="Courier New"/>
                <a:ea typeface="+mn-lt"/>
                <a:cs typeface="+mn-lt"/>
              </a:rPr>
              <a:t>6. Gold</a:t>
            </a:r>
          </a:p>
          <a:p>
            <a:pPr algn="just"/>
            <a:r>
              <a:rPr lang="en-US" sz="1800" b="1" dirty="0">
                <a:latin typeface="Courier New"/>
                <a:ea typeface="+mn-lt"/>
                <a:cs typeface="+mn-lt"/>
              </a:rPr>
              <a:t>7. Buff</a:t>
            </a:r>
            <a:endParaRPr lang="en-US" sz="1800" b="1" dirty="0">
              <a:latin typeface="Courier New"/>
              <a:cs typeface="Calibri"/>
            </a:endParaRPr>
          </a:p>
          <a:p>
            <a:pPr algn="just"/>
            <a:r>
              <a:rPr lang="en-US" sz="1800" b="1" dirty="0">
                <a:latin typeface="Courier New"/>
                <a:ea typeface="+mn-lt"/>
                <a:cs typeface="+mn-lt"/>
              </a:rPr>
              <a:t>8. Salmon</a:t>
            </a:r>
            <a:endParaRPr lang="en-US" sz="1800" b="1" dirty="0">
              <a:latin typeface="Courier New"/>
              <a:cs typeface="Calibri"/>
            </a:endParaRPr>
          </a:p>
          <a:p>
            <a:pPr algn="just"/>
            <a:r>
              <a:rPr lang="en-US" sz="1800" b="1" dirty="0">
                <a:latin typeface="Courier New"/>
                <a:ea typeface="+mn-lt"/>
                <a:cs typeface="+mn-lt"/>
              </a:rPr>
              <a:t>9. Cherry</a:t>
            </a:r>
            <a:endParaRPr lang="en-US" sz="1800" b="1" dirty="0">
              <a:latin typeface="Courier New"/>
              <a:cs typeface="Calibri"/>
            </a:endParaRPr>
          </a:p>
          <a:p>
            <a:pPr algn="just"/>
            <a:r>
              <a:rPr lang="en-US" sz="1800" b="1" dirty="0">
                <a:latin typeface="Courier New"/>
                <a:ea typeface="+mn-lt"/>
                <a:cs typeface="+mn-lt"/>
              </a:rPr>
              <a:t>10. Second Blue Revision</a:t>
            </a:r>
            <a:endParaRPr lang="en-US" sz="1800" b="1" dirty="0">
              <a:latin typeface="Courier New"/>
              <a:cs typeface="Calibri"/>
            </a:endParaRPr>
          </a:p>
          <a:p>
            <a:pPr algn="just"/>
            <a:r>
              <a:rPr lang="en-US" sz="1800" b="1" dirty="0">
                <a:latin typeface="Courier New"/>
                <a:ea typeface="+mn-lt"/>
                <a:cs typeface="+mn-lt"/>
              </a:rPr>
              <a:t>11. Second Pink Revision and so on </a:t>
            </a:r>
            <a:endParaRPr lang="en-GB" b="1" dirty="0"/>
          </a:p>
        </p:txBody>
      </p:sp>
    </p:spTree>
    <p:extLst>
      <p:ext uri="{BB962C8B-B14F-4D97-AF65-F5344CB8AC3E}">
        <p14:creationId xmlns:p14="http://schemas.microsoft.com/office/powerpoint/2010/main" val="34717200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51679F8-25C8-4D11-9B1C-A1F4D69B78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44D757F-4CF1-4D91-B270-63239C26C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5" name="Group 14">
            <a:extLst>
              <a:ext uri="{FF2B5EF4-FFF2-40B4-BE49-F238E27FC236}">
                <a16:creationId xmlns:a16="http://schemas.microsoft.com/office/drawing/2014/main" id="{8F9D51B4-E6DF-4D9B-8A51-D1CC760AFB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7463259" y="583365"/>
            <a:chExt cx="4074533" cy="5181928"/>
          </a:xfrm>
        </p:grpSpPr>
        <p:sp>
          <p:nvSpPr>
            <p:cNvPr id="8" name="Rectangle 15">
              <a:extLst>
                <a:ext uri="{FF2B5EF4-FFF2-40B4-BE49-F238E27FC236}">
                  <a16:creationId xmlns:a16="http://schemas.microsoft.com/office/drawing/2014/main" id="{AEA22B97-1765-4C1B-98EB-26C99A4511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ED5611F-FC86-4647-B3C4-2B623630CB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5">
            <a:extLst>
              <a:ext uri="{FF2B5EF4-FFF2-40B4-BE49-F238E27FC236}">
                <a16:creationId xmlns:a16="http://schemas.microsoft.com/office/drawing/2014/main" id="{58B24BFA-DD3F-4F81-BAB8-E82C5EA4E7D7}"/>
              </a:ext>
            </a:extLst>
          </p:cNvPr>
          <p:cNvPicPr>
            <a:picLocks noChangeAspect="1"/>
          </p:cNvPicPr>
          <p:nvPr/>
        </p:nvPicPr>
        <p:blipFill rotWithShape="1">
          <a:blip r:embed="rId2"/>
          <a:srcRect l="7807" r="8105" b="-1"/>
          <a:stretch/>
        </p:blipFill>
        <p:spPr>
          <a:xfrm>
            <a:off x="1279526" y="1116344"/>
            <a:ext cx="2799103" cy="2221992"/>
          </a:xfrm>
          <a:prstGeom prst="rect">
            <a:avLst/>
          </a:prstGeom>
        </p:spPr>
      </p:pic>
      <p:cxnSp>
        <p:nvCxnSpPr>
          <p:cNvPr id="19" name="Straight Connector 18">
            <a:extLst>
              <a:ext uri="{FF2B5EF4-FFF2-40B4-BE49-F238E27FC236}">
                <a16:creationId xmlns:a16="http://schemas.microsoft.com/office/drawing/2014/main" id="{EBACCD73-BD60-4249-98D4-EB9F09C4E8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8775"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3491EE7-1299-497E-ADA4-19B6C668141B}"/>
              </a:ext>
            </a:extLst>
          </p:cNvPr>
          <p:cNvSpPr>
            <a:spLocks noGrp="1"/>
          </p:cNvSpPr>
          <p:nvPr>
            <p:ph type="title"/>
          </p:nvPr>
        </p:nvSpPr>
        <p:spPr>
          <a:xfrm>
            <a:off x="5196457" y="804519"/>
            <a:ext cx="5550357" cy="1049235"/>
          </a:xfrm>
        </p:spPr>
        <p:txBody>
          <a:bodyPr>
            <a:normAutofit/>
          </a:bodyPr>
          <a:lstStyle/>
          <a:p>
            <a:r>
              <a:rPr lang="en-US" dirty="0"/>
              <a:t>Danny the champion of the world </a:t>
            </a:r>
            <a:endParaRPr lang="en-GB" dirty="0"/>
          </a:p>
        </p:txBody>
      </p:sp>
      <p:pic>
        <p:nvPicPr>
          <p:cNvPr id="5" name="Picture 4">
            <a:extLst>
              <a:ext uri="{FF2B5EF4-FFF2-40B4-BE49-F238E27FC236}">
                <a16:creationId xmlns:a16="http://schemas.microsoft.com/office/drawing/2014/main" id="{25909258-6497-4E4A-9E37-9BDCB3763AE6}"/>
              </a:ext>
            </a:extLst>
          </p:cNvPr>
          <p:cNvPicPr>
            <a:picLocks noChangeAspect="1"/>
          </p:cNvPicPr>
          <p:nvPr/>
        </p:nvPicPr>
        <p:blipFill rotWithShape="1">
          <a:blip r:embed="rId3"/>
          <a:srcRect l="6355" r="4" b="4"/>
          <a:stretch/>
        </p:blipFill>
        <p:spPr>
          <a:xfrm>
            <a:off x="1279526" y="3502928"/>
            <a:ext cx="2799103" cy="1479588"/>
          </a:xfrm>
          <a:prstGeom prst="rect">
            <a:avLst/>
          </a:prstGeom>
        </p:spPr>
      </p:pic>
      <p:sp>
        <p:nvSpPr>
          <p:cNvPr id="3" name="Content Placeholder 2">
            <a:extLst>
              <a:ext uri="{FF2B5EF4-FFF2-40B4-BE49-F238E27FC236}">
                <a16:creationId xmlns:a16="http://schemas.microsoft.com/office/drawing/2014/main" id="{F7A8F5B4-9E75-43F1-A2DC-A62C9C277642}"/>
              </a:ext>
            </a:extLst>
          </p:cNvPr>
          <p:cNvSpPr>
            <a:spLocks noGrp="1"/>
          </p:cNvSpPr>
          <p:nvPr>
            <p:ph idx="1"/>
          </p:nvPr>
        </p:nvSpPr>
        <p:spPr>
          <a:xfrm>
            <a:off x="5196457" y="2015732"/>
            <a:ext cx="5550357" cy="3450613"/>
          </a:xfrm>
        </p:spPr>
        <p:txBody>
          <a:bodyPr>
            <a:normAutofit/>
          </a:bodyPr>
          <a:lstStyle/>
          <a:p>
            <a:r>
              <a:rPr lang="en-US" dirty="0"/>
              <a:t>Danny champion of the world was written  </a:t>
            </a:r>
            <a:r>
              <a:rPr lang="en-GB" i="0" dirty="0">
                <a:effectLst/>
                <a:latin typeface="Roald DahlGill Sans MT (Body)"/>
              </a:rPr>
              <a:t>Roald Dahl it about Danny and his dad try to stop the local rich man  from taking </a:t>
            </a:r>
            <a:r>
              <a:rPr lang="en-GB" i="0">
                <a:effectLst/>
                <a:latin typeface="Roald DahlGill Sans MT (Body)"/>
              </a:rPr>
              <a:t>his campervan </a:t>
            </a:r>
            <a:r>
              <a:rPr lang="en-GB" i="0" dirty="0">
                <a:effectLst/>
                <a:latin typeface="Roald DahlGill Sans MT (Body)"/>
              </a:rPr>
              <a:t> and land. When we were reading the script we did a table read  this is where actor and director and designer will sit around a table and read the script aloud.</a:t>
            </a:r>
            <a:endParaRPr lang="en-GB" dirty="0">
              <a:latin typeface="Roald DahlGill Sans MT (Body)"/>
            </a:endParaRPr>
          </a:p>
        </p:txBody>
      </p:sp>
      <p:pic>
        <p:nvPicPr>
          <p:cNvPr id="21" name="Picture 20">
            <a:extLst>
              <a:ext uri="{FF2B5EF4-FFF2-40B4-BE49-F238E27FC236}">
                <a16:creationId xmlns:a16="http://schemas.microsoft.com/office/drawing/2014/main" id="{D6049420-A41E-4E50-9270-AF92D79087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125260FE-12C4-4E0B-A116-886D40BF7B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54969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F9825-487F-4907-A4DA-548B360D9B7C}"/>
              </a:ext>
            </a:extLst>
          </p:cNvPr>
          <p:cNvSpPr>
            <a:spLocks noGrp="1"/>
          </p:cNvSpPr>
          <p:nvPr>
            <p:ph type="title"/>
          </p:nvPr>
        </p:nvSpPr>
        <p:spPr/>
        <p:txBody>
          <a:bodyPr/>
          <a:lstStyle/>
          <a:p>
            <a:r>
              <a:rPr lang="en-US" dirty="0"/>
              <a:t>Dann the champion of the world</a:t>
            </a:r>
            <a:endParaRPr lang="en-GB" dirty="0"/>
          </a:p>
        </p:txBody>
      </p:sp>
      <p:sp>
        <p:nvSpPr>
          <p:cNvPr id="3" name="Content Placeholder 2">
            <a:extLst>
              <a:ext uri="{FF2B5EF4-FFF2-40B4-BE49-F238E27FC236}">
                <a16:creationId xmlns:a16="http://schemas.microsoft.com/office/drawing/2014/main" id="{16D1E7E7-D53B-4077-93B4-E1DF4B2FEA70}"/>
              </a:ext>
            </a:extLst>
          </p:cNvPr>
          <p:cNvSpPr>
            <a:spLocks noGrp="1"/>
          </p:cNvSpPr>
          <p:nvPr>
            <p:ph idx="1"/>
          </p:nvPr>
        </p:nvSpPr>
        <p:spPr/>
        <p:txBody>
          <a:bodyPr/>
          <a:lstStyle/>
          <a:p>
            <a:r>
              <a:rPr lang="en-US" dirty="0"/>
              <a:t>The plot of this script is that Danny is very worried about his dad but when he finds out that he is a poacher he wants to join,  the script is about coming to gather  as a community to gather. The script has many themes but the one that stick out for me is family and love. The script to me makes sense as Danny our lead is trying to have a relation ship with his farther who is trying to protect him as Danny is the only person the farther got left . The play is very much through Danny eyes  with character speaking to him and his father </a:t>
            </a:r>
            <a:endParaRPr lang="en-GB" dirty="0"/>
          </a:p>
        </p:txBody>
      </p:sp>
    </p:spTree>
    <p:extLst>
      <p:ext uri="{BB962C8B-B14F-4D97-AF65-F5344CB8AC3E}">
        <p14:creationId xmlns:p14="http://schemas.microsoft.com/office/powerpoint/2010/main" val="130631094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29" name="Straight Connector 72">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2E6A4E5-E7A7-43FF-9D19-0FA4FB2FD893}"/>
              </a:ext>
            </a:extLst>
          </p:cNvPr>
          <p:cNvSpPr>
            <a:spLocks noGrp="1"/>
          </p:cNvSpPr>
          <p:nvPr>
            <p:ph type="title"/>
          </p:nvPr>
        </p:nvSpPr>
        <p:spPr>
          <a:xfrm>
            <a:off x="1451580" y="804520"/>
            <a:ext cx="4176511" cy="1049235"/>
          </a:xfrm>
        </p:spPr>
        <p:txBody>
          <a:bodyPr>
            <a:normAutofit/>
          </a:bodyPr>
          <a:lstStyle/>
          <a:p>
            <a:r>
              <a:rPr lang="en-US" dirty="0"/>
              <a:t>mood boards </a:t>
            </a:r>
            <a:endParaRPr lang="en-GB" dirty="0"/>
          </a:p>
        </p:txBody>
      </p:sp>
      <p:sp>
        <p:nvSpPr>
          <p:cNvPr id="1030" name="Rectangle 74">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27E839DD-04EF-4596-9930-370E0BB0A2EA}"/>
              </a:ext>
            </a:extLst>
          </p:cNvPr>
          <p:cNvSpPr>
            <a:spLocks noGrp="1"/>
          </p:cNvSpPr>
          <p:nvPr>
            <p:ph idx="1"/>
          </p:nvPr>
        </p:nvSpPr>
        <p:spPr>
          <a:xfrm>
            <a:off x="1451581" y="2015732"/>
            <a:ext cx="4172212" cy="3450613"/>
          </a:xfrm>
        </p:spPr>
        <p:txBody>
          <a:bodyPr>
            <a:normAutofit/>
          </a:bodyPr>
          <a:lstStyle/>
          <a:p>
            <a:r>
              <a:rPr lang="en-US" dirty="0"/>
              <a:t>Mood boards are used to convey our ideas  in a production or a film </a:t>
            </a:r>
          </a:p>
          <a:p>
            <a:r>
              <a:rPr lang="en-US" dirty="0"/>
              <a:t>Definition- its an arrangement of  images text materials this is to give your project a concept  </a:t>
            </a:r>
            <a:endParaRPr lang="en-GB"/>
          </a:p>
        </p:txBody>
      </p:sp>
      <p:pic>
        <p:nvPicPr>
          <p:cNvPr id="1026" name="Picture 2" descr="How We Get Inspired: The Story of Mood Boards">
            <a:extLst>
              <a:ext uri="{FF2B5EF4-FFF2-40B4-BE49-F238E27FC236}">
                <a16:creationId xmlns:a16="http://schemas.microsoft.com/office/drawing/2014/main" id="{5B2E7CC3-C3B9-47F8-BF5F-1E39D1665EB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4411" y="1396107"/>
            <a:ext cx="4960442" cy="3479713"/>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6">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32" name="Straight Connector 78">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84724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6732F-EE87-47C2-83EA-FEBB9C43935C}"/>
              </a:ext>
            </a:extLst>
          </p:cNvPr>
          <p:cNvSpPr>
            <a:spLocks noGrp="1"/>
          </p:cNvSpPr>
          <p:nvPr>
            <p:ph type="title"/>
          </p:nvPr>
        </p:nvSpPr>
        <p:spPr/>
        <p:txBody>
          <a:bodyPr/>
          <a:lstStyle/>
          <a:p>
            <a:r>
              <a:rPr lang="en-US"/>
              <a:t>Task to create  a mood board on  my week with Marilyn </a:t>
            </a:r>
            <a:endParaRPr lang="en-GB" dirty="0"/>
          </a:p>
        </p:txBody>
      </p:sp>
      <p:pic>
        <p:nvPicPr>
          <p:cNvPr id="7" name="Picture 6">
            <a:extLst>
              <a:ext uri="{FF2B5EF4-FFF2-40B4-BE49-F238E27FC236}">
                <a16:creationId xmlns:a16="http://schemas.microsoft.com/office/drawing/2014/main" id="{5B1623AC-FBEA-406D-9BC1-0B1A7708EAA2}"/>
              </a:ext>
            </a:extLst>
          </p:cNvPr>
          <p:cNvPicPr>
            <a:picLocks noChangeAspect="1"/>
          </p:cNvPicPr>
          <p:nvPr/>
        </p:nvPicPr>
        <p:blipFill rotWithShape="1">
          <a:blip r:embed="rId2">
            <a:extLst>
              <a:ext uri="{28A0092B-C50C-407E-A947-70E740481C1C}">
                <a14:useLocalDpi xmlns:a14="http://schemas.microsoft.com/office/drawing/2010/main" val="0"/>
              </a:ext>
            </a:extLst>
          </a:blip>
          <a:srcRect l="14988" r="15213"/>
          <a:stretch/>
        </p:blipFill>
        <p:spPr>
          <a:xfrm>
            <a:off x="205971" y="1928348"/>
            <a:ext cx="5458692" cy="4330212"/>
          </a:xfrm>
          <a:prstGeom prst="rect">
            <a:avLst/>
          </a:prstGeom>
        </p:spPr>
      </p:pic>
      <p:sp>
        <p:nvSpPr>
          <p:cNvPr id="8" name="TextBox 7">
            <a:extLst>
              <a:ext uri="{FF2B5EF4-FFF2-40B4-BE49-F238E27FC236}">
                <a16:creationId xmlns:a16="http://schemas.microsoft.com/office/drawing/2014/main" id="{F8A58AB4-8AAA-41F7-AF5F-AAEFE7D39286}"/>
              </a:ext>
            </a:extLst>
          </p:cNvPr>
          <p:cNvSpPr txBox="1"/>
          <p:nvPr/>
        </p:nvSpPr>
        <p:spPr>
          <a:xfrm>
            <a:off x="5664663" y="1853754"/>
            <a:ext cx="5079999" cy="2031325"/>
          </a:xfrm>
          <a:prstGeom prst="rect">
            <a:avLst/>
          </a:prstGeom>
          <a:noFill/>
        </p:spPr>
        <p:txBody>
          <a:bodyPr wrap="square" rtlCol="0">
            <a:spAutoFit/>
          </a:bodyPr>
          <a:lstStyle/>
          <a:p>
            <a:r>
              <a:rPr lang="en-US" dirty="0"/>
              <a:t>I was ask to create a mood board on either my week with Marilyn or </a:t>
            </a:r>
          </a:p>
          <a:p>
            <a:r>
              <a:rPr lang="en-US" dirty="0"/>
              <a:t>Danny the  champion of the world I choose my week with Marilyn as I thought I would be able to show that  we can play with different props and different colors I also went with Marilyn  </a:t>
            </a:r>
            <a:r>
              <a:rPr lang="en-US" dirty="0" err="1"/>
              <a:t>addaction</a:t>
            </a:r>
            <a:r>
              <a:rPr lang="en-US" dirty="0"/>
              <a:t> in the film showing alcohol and pills  </a:t>
            </a:r>
            <a:endParaRPr lang="en-GB" dirty="0"/>
          </a:p>
        </p:txBody>
      </p:sp>
    </p:spTree>
    <p:extLst>
      <p:ext uri="{BB962C8B-B14F-4D97-AF65-F5344CB8AC3E}">
        <p14:creationId xmlns:p14="http://schemas.microsoft.com/office/powerpoint/2010/main" val="298890740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8394E52-1609-430B-A7A5-BFF43EB9C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8DC4616F-FBF8-4855-A506-67D86C06BB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CB95BAC-9574-45B3-AD4A-D696BCE13E00}"/>
              </a:ext>
            </a:extLst>
          </p:cNvPr>
          <p:cNvSpPr>
            <a:spLocks noGrp="1"/>
          </p:cNvSpPr>
          <p:nvPr>
            <p:ph type="title"/>
          </p:nvPr>
        </p:nvSpPr>
        <p:spPr>
          <a:xfrm>
            <a:off x="1451580" y="804520"/>
            <a:ext cx="3530157" cy="1049235"/>
          </a:xfrm>
        </p:spPr>
        <p:txBody>
          <a:bodyPr>
            <a:normAutofit/>
          </a:bodyPr>
          <a:lstStyle/>
          <a:p>
            <a:r>
              <a:rPr lang="en-US" sz="2200"/>
              <a:t>scenography and the whole picture in theatre and film</a:t>
            </a:r>
            <a:endParaRPr lang="en-GB" sz="2200"/>
          </a:p>
        </p:txBody>
      </p:sp>
      <p:sp>
        <p:nvSpPr>
          <p:cNvPr id="16" name="Rectangle 15">
            <a:extLst>
              <a:ext uri="{FF2B5EF4-FFF2-40B4-BE49-F238E27FC236}">
                <a16:creationId xmlns:a16="http://schemas.microsoft.com/office/drawing/2014/main" id="{D3697D93-D148-4A98-A3A4-98AA7C2B62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C83E1D0F-6374-45C7-911E-7AEE377E0CAF}"/>
              </a:ext>
            </a:extLst>
          </p:cNvPr>
          <p:cNvSpPr>
            <a:spLocks noGrp="1"/>
          </p:cNvSpPr>
          <p:nvPr>
            <p:ph idx="1"/>
          </p:nvPr>
        </p:nvSpPr>
        <p:spPr>
          <a:xfrm>
            <a:off x="1451581" y="2015732"/>
            <a:ext cx="3526523" cy="3450613"/>
          </a:xfrm>
        </p:spPr>
        <p:txBody>
          <a:bodyPr>
            <a:normAutofit/>
          </a:bodyPr>
          <a:lstStyle/>
          <a:p>
            <a:r>
              <a:rPr lang="en-US" dirty="0"/>
              <a:t>We have learnt about who is who in theatre design,  there are many theatre designer who  get inspiration from people in the past this can differ from Adolph </a:t>
            </a:r>
            <a:r>
              <a:rPr lang="en-US" dirty="0" err="1"/>
              <a:t>Appia</a:t>
            </a:r>
            <a:r>
              <a:rPr lang="en-US" dirty="0"/>
              <a:t>  to Bunny Christie  </a:t>
            </a:r>
            <a:endParaRPr lang="en-GB"/>
          </a:p>
        </p:txBody>
      </p:sp>
      <p:grpSp>
        <p:nvGrpSpPr>
          <p:cNvPr id="18" name="Group 17">
            <a:extLst>
              <a:ext uri="{FF2B5EF4-FFF2-40B4-BE49-F238E27FC236}">
                <a16:creationId xmlns:a16="http://schemas.microsoft.com/office/drawing/2014/main" id="{3F354BC6-2994-4F4D-AF23-2386109F20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19" name="Rectangle 18">
              <a:extLst>
                <a:ext uri="{FF2B5EF4-FFF2-40B4-BE49-F238E27FC236}">
                  <a16:creationId xmlns:a16="http://schemas.microsoft.com/office/drawing/2014/main" id="{948D8A8A-377B-4E5C-BEFB-15AD256EB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589EFFC-BCBD-45AD-9D67-24B6C7C56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5">
            <a:extLst>
              <a:ext uri="{FF2B5EF4-FFF2-40B4-BE49-F238E27FC236}">
                <a16:creationId xmlns:a16="http://schemas.microsoft.com/office/drawing/2014/main" id="{5805F641-75ED-45B1-B62E-2C0F938BAB43}"/>
              </a:ext>
            </a:extLst>
          </p:cNvPr>
          <p:cNvPicPr>
            <a:picLocks noChangeAspect="1"/>
          </p:cNvPicPr>
          <p:nvPr/>
        </p:nvPicPr>
        <p:blipFill rotWithShape="1">
          <a:blip r:embed="rId2"/>
          <a:srcRect l="1875" r="2" b="2"/>
          <a:stretch/>
        </p:blipFill>
        <p:spPr>
          <a:xfrm>
            <a:off x="6094411" y="1116346"/>
            <a:ext cx="2328669" cy="1850258"/>
          </a:xfrm>
          <a:prstGeom prst="rect">
            <a:avLst/>
          </a:prstGeom>
        </p:spPr>
      </p:pic>
      <p:pic>
        <p:nvPicPr>
          <p:cNvPr id="7" name="Picture 6">
            <a:extLst>
              <a:ext uri="{FF2B5EF4-FFF2-40B4-BE49-F238E27FC236}">
                <a16:creationId xmlns:a16="http://schemas.microsoft.com/office/drawing/2014/main" id="{0B1DF86B-7B88-44D5-B392-22D803BB96EB}"/>
              </a:ext>
            </a:extLst>
          </p:cNvPr>
          <p:cNvPicPr>
            <a:picLocks noChangeAspect="1"/>
          </p:cNvPicPr>
          <p:nvPr/>
        </p:nvPicPr>
        <p:blipFill rotWithShape="1">
          <a:blip r:embed="rId3"/>
          <a:srcRect l="12247" r="11899" b="-4"/>
          <a:stretch/>
        </p:blipFill>
        <p:spPr>
          <a:xfrm>
            <a:off x="8586806" y="1124571"/>
            <a:ext cx="2328670" cy="1842033"/>
          </a:xfrm>
          <a:prstGeom prst="rect">
            <a:avLst/>
          </a:prstGeom>
        </p:spPr>
      </p:pic>
      <p:pic>
        <p:nvPicPr>
          <p:cNvPr id="5" name="Picture 4">
            <a:extLst>
              <a:ext uri="{FF2B5EF4-FFF2-40B4-BE49-F238E27FC236}">
                <a16:creationId xmlns:a16="http://schemas.microsoft.com/office/drawing/2014/main" id="{42B27359-69D8-4D6A-80E0-6C5F20BF9F40}"/>
              </a:ext>
            </a:extLst>
          </p:cNvPr>
          <p:cNvPicPr>
            <a:picLocks noChangeAspect="1"/>
          </p:cNvPicPr>
          <p:nvPr/>
        </p:nvPicPr>
        <p:blipFill rotWithShape="1">
          <a:blip r:embed="rId4"/>
          <a:srcRect t="15852" r="-5" b="26597"/>
          <a:stretch/>
        </p:blipFill>
        <p:spPr>
          <a:xfrm>
            <a:off x="6090777" y="3131195"/>
            <a:ext cx="2332303" cy="1851321"/>
          </a:xfrm>
          <a:prstGeom prst="rect">
            <a:avLst/>
          </a:prstGeom>
        </p:spPr>
      </p:pic>
      <p:pic>
        <p:nvPicPr>
          <p:cNvPr id="4" name="Picture 3">
            <a:extLst>
              <a:ext uri="{FF2B5EF4-FFF2-40B4-BE49-F238E27FC236}">
                <a16:creationId xmlns:a16="http://schemas.microsoft.com/office/drawing/2014/main" id="{8899AFD0-A51F-47AE-B242-5CB63B170509}"/>
              </a:ext>
            </a:extLst>
          </p:cNvPr>
          <p:cNvPicPr>
            <a:picLocks noChangeAspect="1"/>
          </p:cNvPicPr>
          <p:nvPr/>
        </p:nvPicPr>
        <p:blipFill rotWithShape="1">
          <a:blip r:embed="rId5"/>
          <a:srcRect t="23857" r="-6" b="11843"/>
          <a:stretch/>
        </p:blipFill>
        <p:spPr>
          <a:xfrm>
            <a:off x="8583174" y="3131196"/>
            <a:ext cx="2332303" cy="1851321"/>
          </a:xfrm>
          <a:prstGeom prst="rect">
            <a:avLst/>
          </a:prstGeom>
        </p:spPr>
      </p:pic>
      <p:pic>
        <p:nvPicPr>
          <p:cNvPr id="22" name="Picture 21">
            <a:extLst>
              <a:ext uri="{FF2B5EF4-FFF2-40B4-BE49-F238E27FC236}">
                <a16:creationId xmlns:a16="http://schemas.microsoft.com/office/drawing/2014/main" id="{F190D68A-CD84-4965-890D-4829B6C1ED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7588CF8F-1D58-4649-9E47-A418EB852D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77724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F38CBB2-04B5-4ED2-92CA-ABA779049D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99ECE436-E5C5-4600-9DAE-6A66A788E0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34EDD6B3-5E73-4F5E-A67D-F4961C7400C2}"/>
              </a:ext>
            </a:extLst>
          </p:cNvPr>
          <p:cNvSpPr>
            <a:spLocks noGrp="1"/>
          </p:cNvSpPr>
          <p:nvPr>
            <p:ph type="title"/>
          </p:nvPr>
        </p:nvSpPr>
        <p:spPr>
          <a:xfrm>
            <a:off x="1451579" y="804519"/>
            <a:ext cx="5550357" cy="1049235"/>
          </a:xfrm>
        </p:spPr>
        <p:txBody>
          <a:bodyPr>
            <a:normAutofit/>
          </a:bodyPr>
          <a:lstStyle/>
          <a:p>
            <a:r>
              <a:rPr lang="en-US" dirty="0"/>
              <a:t>mini project </a:t>
            </a:r>
            <a:endParaRPr lang="en-GB" dirty="0"/>
          </a:p>
        </p:txBody>
      </p:sp>
      <p:sp>
        <p:nvSpPr>
          <p:cNvPr id="14" name="Rectangle 13">
            <a:extLst>
              <a:ext uri="{FF2B5EF4-FFF2-40B4-BE49-F238E27FC236}">
                <a16:creationId xmlns:a16="http://schemas.microsoft.com/office/drawing/2014/main" id="{A81BF76C-52E4-494B-86F2-4CBAC20E3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45DB28E5-5370-4F89-A007-9B16AF359BAA}"/>
              </a:ext>
            </a:extLst>
          </p:cNvPr>
          <p:cNvSpPr>
            <a:spLocks noGrp="1"/>
          </p:cNvSpPr>
          <p:nvPr>
            <p:ph idx="1"/>
          </p:nvPr>
        </p:nvSpPr>
        <p:spPr>
          <a:xfrm>
            <a:off x="1451579" y="2015732"/>
            <a:ext cx="5550357" cy="3450613"/>
          </a:xfrm>
        </p:spPr>
        <p:txBody>
          <a:bodyPr>
            <a:normAutofit lnSpcReduction="10000"/>
          </a:bodyPr>
          <a:lstStyle/>
          <a:p>
            <a:r>
              <a:rPr lang="en-US" dirty="0"/>
              <a:t>In our mini project we were ask to put all the stuff we learnt over the last couple of months and put it in to a project our stimulus was a Tim Burton  peace called robot boy </a:t>
            </a:r>
            <a:r>
              <a:rPr lang="en-GB" dirty="0"/>
              <a:t> we split into groups and decide what does it mean by robot boy? The group and I went down the road of   1960 boy with autism this is our thought on the stimulus we went in to loads of  research and thought that I could be that the mom had an affair with a salesman </a:t>
            </a:r>
            <a:endParaRPr lang="en-GB"/>
          </a:p>
        </p:txBody>
      </p:sp>
      <p:grpSp>
        <p:nvGrpSpPr>
          <p:cNvPr id="16" name="Group 15">
            <a:extLst>
              <a:ext uri="{FF2B5EF4-FFF2-40B4-BE49-F238E27FC236}">
                <a16:creationId xmlns:a16="http://schemas.microsoft.com/office/drawing/2014/main" id="{CD0703AE-95DE-4C43-8272-BB33A5AD46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17" name="Rectangle 16">
              <a:extLst>
                <a:ext uri="{FF2B5EF4-FFF2-40B4-BE49-F238E27FC236}">
                  <a16:creationId xmlns:a16="http://schemas.microsoft.com/office/drawing/2014/main" id="{2FF4B413-F360-4A9A-8F55-79C3961709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129C2B7-6BA1-4DC0-8ED1-044AFBE47E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A2062942-3DA8-4359-9E39-94F80839B047}"/>
              </a:ext>
            </a:extLst>
          </p:cNvPr>
          <p:cNvPicPr>
            <a:picLocks noChangeAspect="1"/>
          </p:cNvPicPr>
          <p:nvPr/>
        </p:nvPicPr>
        <p:blipFill rotWithShape="1">
          <a:blip r:embed="rId2"/>
          <a:srcRect t="28001" r="3" b="5880"/>
          <a:stretch/>
        </p:blipFill>
        <p:spPr>
          <a:xfrm>
            <a:off x="8116373" y="1116344"/>
            <a:ext cx="2799103" cy="1850789"/>
          </a:xfrm>
          <a:prstGeom prst="rect">
            <a:avLst/>
          </a:prstGeom>
        </p:spPr>
      </p:pic>
      <p:pic>
        <p:nvPicPr>
          <p:cNvPr id="4" name="Picture 3">
            <a:extLst>
              <a:ext uri="{FF2B5EF4-FFF2-40B4-BE49-F238E27FC236}">
                <a16:creationId xmlns:a16="http://schemas.microsoft.com/office/drawing/2014/main" id="{6B2FCBE0-A4D4-4E7C-92AF-F2AA796003B3}"/>
              </a:ext>
            </a:extLst>
          </p:cNvPr>
          <p:cNvPicPr>
            <a:picLocks noChangeAspect="1"/>
          </p:cNvPicPr>
          <p:nvPr/>
        </p:nvPicPr>
        <p:blipFill rotWithShape="1">
          <a:blip r:embed="rId3"/>
          <a:srcRect t="6941" r="1" b="1"/>
          <a:stretch/>
        </p:blipFill>
        <p:spPr>
          <a:xfrm>
            <a:off x="8116373" y="3131726"/>
            <a:ext cx="2799103" cy="1850790"/>
          </a:xfrm>
          <a:prstGeom prst="rect">
            <a:avLst/>
          </a:prstGeom>
        </p:spPr>
      </p:pic>
      <p:pic>
        <p:nvPicPr>
          <p:cNvPr id="20" name="Picture 19">
            <a:extLst>
              <a:ext uri="{FF2B5EF4-FFF2-40B4-BE49-F238E27FC236}">
                <a16:creationId xmlns:a16="http://schemas.microsoft.com/office/drawing/2014/main" id="{0C24E7C2-F39B-4280-9B81-F15BBD93C3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 name="Straight Connector 21">
            <a:extLst>
              <a:ext uri="{FF2B5EF4-FFF2-40B4-BE49-F238E27FC236}">
                <a16:creationId xmlns:a16="http://schemas.microsoft.com/office/drawing/2014/main" id="{F381DAA9-C4BA-4BB3-8F4B-3BC4B43EB3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55145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357E7-97C3-4088-9925-1E3EE8C33C57}"/>
              </a:ext>
            </a:extLst>
          </p:cNvPr>
          <p:cNvSpPr>
            <a:spLocks noGrp="1"/>
          </p:cNvSpPr>
          <p:nvPr>
            <p:ph type="title"/>
          </p:nvPr>
        </p:nvSpPr>
        <p:spPr/>
        <p:txBody>
          <a:bodyPr/>
          <a:lstStyle/>
          <a:p>
            <a:r>
              <a:rPr lang="en-US" dirty="0"/>
              <a:t>Reflective journey </a:t>
            </a:r>
            <a:endParaRPr lang="en-GB" dirty="0"/>
          </a:p>
        </p:txBody>
      </p:sp>
      <p:sp>
        <p:nvSpPr>
          <p:cNvPr id="3" name="Content Placeholder 2">
            <a:extLst>
              <a:ext uri="{FF2B5EF4-FFF2-40B4-BE49-F238E27FC236}">
                <a16:creationId xmlns:a16="http://schemas.microsoft.com/office/drawing/2014/main" id="{CB2D6C9D-16F5-416C-A975-636961817E13}"/>
              </a:ext>
            </a:extLst>
          </p:cNvPr>
          <p:cNvSpPr>
            <a:spLocks noGrp="1"/>
          </p:cNvSpPr>
          <p:nvPr>
            <p:ph idx="1"/>
          </p:nvPr>
        </p:nvSpPr>
        <p:spPr>
          <a:xfrm>
            <a:off x="0" y="1853754"/>
            <a:ext cx="9603275" cy="3450613"/>
          </a:xfrm>
        </p:spPr>
        <p:txBody>
          <a:bodyPr/>
          <a:lstStyle/>
          <a:p>
            <a:r>
              <a:rPr lang="en-US" dirty="0"/>
              <a:t>Through out this unit I have come to learn that designer are used both in theater and film. At the start of the course I didn’t think I had skills of a designer  or that I  could use my mind to create stuff that I talked about  I also felt anxious as I was with people who had a creative flare. </a:t>
            </a:r>
          </a:p>
          <a:p>
            <a:r>
              <a:rPr lang="en-US" dirty="0"/>
              <a:t>At the end  of this unit I have really enjoyed learning about the creative process and 7 step of design I think I will be using this  in my chosen industry of filmmaking  I think I will use all the technique  I have leant.  I also think that through out this unit I have gain the knowledge of </a:t>
            </a:r>
            <a:r>
              <a:rPr lang="en-US"/>
              <a:t>the industry. </a:t>
            </a:r>
            <a:endParaRPr lang="en-GB" dirty="0"/>
          </a:p>
        </p:txBody>
      </p:sp>
    </p:spTree>
    <p:extLst>
      <p:ext uri="{BB962C8B-B14F-4D97-AF65-F5344CB8AC3E}">
        <p14:creationId xmlns:p14="http://schemas.microsoft.com/office/powerpoint/2010/main" val="5724157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otalTime>31</TotalTime>
  <Words>1794</Words>
  <Application>Microsoft Office PowerPoint</Application>
  <PresentationFormat>Widescreen</PresentationFormat>
  <Paragraphs>122</Paragraphs>
  <Slides>36</Slides>
  <Notes>0</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Gallery</vt:lpstr>
      <vt:lpstr>Principle of design  workbook  </vt:lpstr>
      <vt:lpstr>Design what is it ?</vt:lpstr>
      <vt:lpstr>PowerPoint Presentation</vt:lpstr>
      <vt:lpstr>Water boiling- our thoughts and feelings </vt:lpstr>
      <vt:lpstr>modernism/ The basis for our understanding   </vt:lpstr>
      <vt:lpstr>Industrial design </vt:lpstr>
      <vt:lpstr>Picture of industrially Designed  products   </vt:lpstr>
      <vt:lpstr>Franz von Holzhausen </vt:lpstr>
      <vt:lpstr>PowerPoint Presentation</vt:lpstr>
      <vt:lpstr>PowerPoint Presentation</vt:lpstr>
      <vt:lpstr>initial though and steps of design </vt:lpstr>
      <vt:lpstr>7 steps of design </vt:lpstr>
      <vt:lpstr>PowerPoint Presentation</vt:lpstr>
      <vt:lpstr>PowerPoint Presentation</vt:lpstr>
      <vt:lpstr>PowerPoint Presentation</vt:lpstr>
      <vt:lpstr>PowerPoint Presentation</vt:lpstr>
      <vt:lpstr>PowerPoint Presentation</vt:lpstr>
      <vt:lpstr>Vladimir propp</vt:lpstr>
      <vt:lpstr>How Vladimir propp  used roles </vt:lpstr>
      <vt:lpstr>Western color theory </vt:lpstr>
      <vt:lpstr>Theatre history  </vt:lpstr>
      <vt:lpstr>Timeline </vt:lpstr>
      <vt:lpstr>PowerPoint Presentation</vt:lpstr>
      <vt:lpstr>The dark ages to the middle ages </vt:lpstr>
      <vt:lpstr>Present day theatre stages </vt:lpstr>
      <vt:lpstr>model making </vt:lpstr>
      <vt:lpstr>script reading breakdown and analysis </vt:lpstr>
      <vt:lpstr>My week with Marilyn  film script </vt:lpstr>
      <vt:lpstr>Script  key features  and revision </vt:lpstr>
      <vt:lpstr>Danny the champion of the world </vt:lpstr>
      <vt:lpstr>Dann the champion of the world</vt:lpstr>
      <vt:lpstr>mood boards </vt:lpstr>
      <vt:lpstr>Task to create  a mood board on  my week with Marilyn </vt:lpstr>
      <vt:lpstr>scenography and the whole picture in theatre and film</vt:lpstr>
      <vt:lpstr>mini project </vt:lpstr>
      <vt:lpstr>Reflective journey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 of design  workbook  </dc:title>
  <dc:creator>tj francis</dc:creator>
  <cp:lastModifiedBy>tj francis</cp:lastModifiedBy>
  <cp:revision>4</cp:revision>
  <dcterms:created xsi:type="dcterms:W3CDTF">2020-11-08T12:46:33Z</dcterms:created>
  <dcterms:modified xsi:type="dcterms:W3CDTF">2020-11-09T10:48:27Z</dcterms:modified>
</cp:coreProperties>
</file>