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81" r:id="rId4"/>
  </p:sldMasterIdLst>
  <p:notesMasterIdLst>
    <p:notesMasterId r:id="rId19"/>
  </p:notesMasterIdLst>
  <p:sldIdLst>
    <p:sldId id="256" r:id="rId5"/>
    <p:sldId id="257" r:id="rId6"/>
    <p:sldId id="258" r:id="rId7"/>
    <p:sldId id="259" r:id="rId8"/>
    <p:sldId id="260" r:id="rId9"/>
    <p:sldId id="267" r:id="rId10"/>
    <p:sldId id="261" r:id="rId11"/>
    <p:sldId id="266" r:id="rId12"/>
    <p:sldId id="262" r:id="rId13"/>
    <p:sldId id="269" r:id="rId14"/>
    <p:sldId id="263" r:id="rId15"/>
    <p:sldId id="270" r:id="rId16"/>
    <p:sldId id="265" r:id="rId17"/>
    <p:sldId id="264"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C3A2460E-FB06-3597-5CC5-597B8317CDB4}" name="Khonde Dorcas (2510718)" initials="KD" userId="S::2510718@student.uwtsd.ac.uk::80a7ff49-f187-474d-ae19-f8b994332569" providerId="AD"/>
  <p188:author id="{67F2D976-0881-1B1C-162D-B3DE983BB4A2}" name="Maria Cassama (2410705)" initials="M(" userId="S::2410705@student.uwtsd.ac.uk::3b72b083-ceda-4326-aa3b-c35762ba08d3" providerId="AD"/>
</p188:authorLst>
</file>

<file path=ppt/presProps.xml><?xml version="1.0" encoding="utf-8"?>
<p:presentationPr xmlns:a="http://schemas.openxmlformats.org/drawingml/2006/main" xmlns:r="http://schemas.openxmlformats.org/officeDocument/2006/relationships" xmlns:p="http://schemas.openxmlformats.org/presentationml/2006/main">
  <p:clrMru>
    <a:srgbClr val="2F2F2F"/>
    <a:srgbClr val="C5D3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3777E0-DA26-ECF5-5D6A-AD12E0A6599A}" v="31" dt="2025-11-08T23:44:48.161"/>
    <p1510:client id="{281898CB-9C6A-47B2-9248-AFA68F8BDFF9}" v="492" dt="2025-11-09T22:54:23.959"/>
    <p1510:client id="{7D21146C-6444-411A-9063-BF7CB1865F7D}" v="1003" dt="2025-11-09T14:50:32.61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9DCAF9ED-07DC-4A11-8D7F-57B35C25682E}" styleName="Medium Style 1 - Accent 2">
    <a:wholeTbl>
      <a:tcTxStyle>
        <a:fontRef idx="minor">
          <a:scrgbClr r="0" g="0" b="0"/>
        </a:fontRef>
        <a:schemeClr val="dk1"/>
      </a:tcTxStyle>
      <a:tcStyle>
        <a:tcBdr>
          <a:left>
            <a:ln w="12700" cmpd="sng">
              <a:solidFill>
                <a:schemeClr val="accent2"/>
              </a:solidFill>
            </a:ln>
          </a:left>
          <a:right>
            <a:ln w="12700" cmpd="sng">
              <a:solidFill>
                <a:schemeClr val="accent2"/>
              </a:solidFill>
            </a:ln>
          </a:right>
          <a:top>
            <a:ln w="12700" cmpd="sng">
              <a:solidFill>
                <a:schemeClr val="accent2"/>
              </a:solidFill>
            </a:ln>
          </a:top>
          <a:bottom>
            <a:ln w="12700" cmpd="sng">
              <a:solidFill>
                <a:schemeClr val="accent2"/>
              </a:solidFill>
            </a:ln>
          </a:bottom>
          <a:insideH>
            <a:ln w="12700" cmpd="sng">
              <a:solidFill>
                <a:schemeClr val="accent2"/>
              </a:solidFill>
            </a:ln>
          </a:insideH>
          <a:insideV>
            <a:ln>
              <a:noFill/>
            </a:ln>
          </a:insideV>
        </a:tcBdr>
        <a:fill>
          <a:solidFill>
            <a:schemeClr val="lt1"/>
          </a:solidFill>
        </a:fill>
      </a:tcStyle>
    </a:wholeTbl>
    <a:band1H>
      <a:tcStyle>
        <a:tcBdr/>
        <a:fill>
          <a:solidFill>
            <a:schemeClr val="accent2">
              <a:tint val="20000"/>
            </a:schemeClr>
          </a:solidFill>
        </a:fill>
      </a:tcStyle>
    </a:band1H>
    <a:band1V>
      <a:tcStyle>
        <a:tcBdr/>
        <a:fill>
          <a:solidFill>
            <a:schemeClr val="accent2">
              <a:tint val="20000"/>
            </a:schemeClr>
          </a:solidFill>
        </a:fill>
      </a:tcStyle>
    </a:band1V>
    <a:lastCol>
      <a:tcTxStyle b="on"/>
      <a:tcStyle>
        <a:tcBdr/>
      </a:tcStyle>
    </a:lastCol>
    <a:firstCol>
      <a:tcTxStyle b="on"/>
      <a:tcStyle>
        <a:tcBdr/>
      </a:tcStyle>
    </a:firstCol>
    <a:lastRow>
      <a:tcTxStyle b="on"/>
      <a:tcStyle>
        <a:tcBdr>
          <a:top>
            <a:ln w="50800" cmpd="dbl">
              <a:solidFill>
                <a:schemeClr val="accent2"/>
              </a:solidFill>
            </a:ln>
          </a:top>
        </a:tcBdr>
        <a:fill>
          <a:solidFill>
            <a:schemeClr val="lt1"/>
          </a:solidFill>
        </a:fill>
      </a:tcStyle>
    </a:lastRow>
    <a:firstRow>
      <a:tcTxStyle b="on">
        <a:fontRef idx="minor">
          <a:scrgbClr r="0" g="0" b="0"/>
        </a:fontRef>
        <a:schemeClr val="lt1"/>
      </a:tcTxStyle>
      <a:tcStyle>
        <a:tcBdr/>
        <a:fill>
          <a:solidFill>
            <a:schemeClr val="accent2"/>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6" d="100"/>
          <a:sy n="86" d="100"/>
        </p:scale>
        <p:origin x="533" y="-25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milola Oladele (2508847)" userId="S::2508847@student.uwtsd.ac.uk::99606f7d-19af-46ee-8f84-1f14f83df28b" providerId="AD" clId="Web-{003777E0-DA26-ECF5-5D6A-AD12E0A6599A}"/>
    <pc:docChg chg="modSld">
      <pc:chgData name="Damilola Oladele (2508847)" userId="S::2508847@student.uwtsd.ac.uk::99606f7d-19af-46ee-8f84-1f14f83df28b" providerId="AD" clId="Web-{003777E0-DA26-ECF5-5D6A-AD12E0A6599A}" dt="2025-11-08T23:44:34.614" v="17" actId="20577"/>
      <pc:docMkLst>
        <pc:docMk/>
      </pc:docMkLst>
      <pc:sldChg chg="modSp">
        <pc:chgData name="Damilola Oladele (2508847)" userId="S::2508847@student.uwtsd.ac.uk::99606f7d-19af-46ee-8f84-1f14f83df28b" providerId="AD" clId="Web-{003777E0-DA26-ECF5-5D6A-AD12E0A6599A}" dt="2025-11-08T23:44:34.614" v="17" actId="20577"/>
        <pc:sldMkLst>
          <pc:docMk/>
          <pc:sldMk cId="2055420909" sldId="264"/>
        </pc:sldMkLst>
        <pc:spChg chg="mod">
          <ac:chgData name="Damilola Oladele (2508847)" userId="S::2508847@student.uwtsd.ac.uk::99606f7d-19af-46ee-8f84-1f14f83df28b" providerId="AD" clId="Web-{003777E0-DA26-ECF5-5D6A-AD12E0A6599A}" dt="2025-11-08T23:44:34.614" v="17" actId="20577"/>
          <ac:spMkLst>
            <pc:docMk/>
            <pc:sldMk cId="2055420909" sldId="264"/>
            <ac:spMk id="5" creationId="{FE02AFBC-A006-D8F1-343C-32F65BCF1E99}"/>
          </ac:spMkLst>
        </pc:spChg>
      </pc:sldChg>
      <pc:sldChg chg="modSp">
        <pc:chgData name="Damilola Oladele (2508847)" userId="S::2508847@student.uwtsd.ac.uk::99606f7d-19af-46ee-8f84-1f14f83df28b" providerId="AD" clId="Web-{003777E0-DA26-ECF5-5D6A-AD12E0A6599A}" dt="2025-11-08T23:41:29.889" v="4" actId="1076"/>
        <pc:sldMkLst>
          <pc:docMk/>
          <pc:sldMk cId="3777679821" sldId="267"/>
        </pc:sldMkLst>
        <pc:spChg chg="mod">
          <ac:chgData name="Damilola Oladele (2508847)" userId="S::2508847@student.uwtsd.ac.uk::99606f7d-19af-46ee-8f84-1f14f83df28b" providerId="AD" clId="Web-{003777E0-DA26-ECF5-5D6A-AD12E0A6599A}" dt="2025-11-08T23:41:29.889" v="4" actId="1076"/>
          <ac:spMkLst>
            <pc:docMk/>
            <pc:sldMk cId="3777679821" sldId="267"/>
            <ac:spMk id="7" creationId="{13D6A5FD-58A5-0668-1D3E-4C9387917E4C}"/>
          </ac:spMkLst>
        </pc:spChg>
      </pc:sldChg>
    </pc:docChg>
  </pc:docChgLst>
  <pc:docChgLst>
    <pc:chgData name="Danielle Leigh Henry (2516166)" userId="S::2516166@student.uwtsd.ac.uk::80ae05d9-468c-4669-8398-5e7a65f21b2e" providerId="AD" clId="Web-{F0932D4E-19E9-252E-A171-DF743E5BDA6D}"/>
    <pc:docChg chg="modSld">
      <pc:chgData name="Danielle Leigh Henry (2516166)" userId="S::2516166@student.uwtsd.ac.uk::80ae05d9-468c-4669-8398-5e7a65f21b2e" providerId="AD" clId="Web-{F0932D4E-19E9-252E-A171-DF743E5BDA6D}" dt="2025-11-06T14:45:12.132" v="12"/>
      <pc:docMkLst>
        <pc:docMk/>
      </pc:docMkLst>
      <pc:sldChg chg="addSp delSp modSp modTransition">
        <pc:chgData name="Danielle Leigh Henry (2516166)" userId="S::2516166@student.uwtsd.ac.uk::80ae05d9-468c-4669-8398-5e7a65f21b2e" providerId="AD" clId="Web-{F0932D4E-19E9-252E-A171-DF743E5BDA6D}" dt="2025-11-06T14:45:12.132" v="12"/>
        <pc:sldMkLst>
          <pc:docMk/>
          <pc:sldMk cId="301852392" sldId="263"/>
        </pc:sldMkLst>
        <pc:spChg chg="mod">
          <ac:chgData name="Danielle Leigh Henry (2516166)" userId="S::2516166@student.uwtsd.ac.uk::80ae05d9-468c-4669-8398-5e7a65f21b2e" providerId="AD" clId="Web-{F0932D4E-19E9-252E-A171-DF743E5BDA6D}" dt="2025-11-03T22:19:05.620" v="3" actId="20577"/>
          <ac:spMkLst>
            <pc:docMk/>
            <pc:sldMk cId="301852392" sldId="263"/>
            <ac:spMk id="2" creationId="{DF446A8B-53FB-46E8-877D-3F9E388FE8F2}"/>
          </ac:spMkLst>
        </pc:spChg>
        <pc:spChg chg="mod">
          <ac:chgData name="Danielle Leigh Henry (2516166)" userId="S::2516166@student.uwtsd.ac.uk::80ae05d9-468c-4669-8398-5e7a65f21b2e" providerId="AD" clId="Web-{F0932D4E-19E9-252E-A171-DF743E5BDA6D}" dt="2025-11-06T14:44:55.552" v="11" actId="14100"/>
          <ac:spMkLst>
            <pc:docMk/>
            <pc:sldMk cId="301852392" sldId="263"/>
            <ac:spMk id="3" creationId="{C321B64C-CE51-646D-9477-9BE4D5C43620}"/>
          </ac:spMkLst>
        </pc:spChg>
        <pc:spChg chg="add">
          <ac:chgData name="Danielle Leigh Henry (2516166)" userId="S::2516166@student.uwtsd.ac.uk::80ae05d9-468c-4669-8398-5e7a65f21b2e" providerId="AD" clId="Web-{F0932D4E-19E9-252E-A171-DF743E5BDA6D}" dt="2025-11-06T14:45:12.132" v="12"/>
          <ac:spMkLst>
            <pc:docMk/>
            <pc:sldMk cId="301852392" sldId="263"/>
            <ac:spMk id="5" creationId="{08056D6C-D214-F5D7-1070-222CC263EAE8}"/>
          </ac:spMkLst>
        </pc:spChg>
      </pc:sldChg>
    </pc:docChg>
  </pc:docChgLst>
  <pc:docChgLst>
    <pc:chgData name="Danielle Leigh Henry (2516166)" userId="S::2516166@student.uwtsd.ac.uk::80ae05d9-468c-4669-8398-5e7a65f21b2e" providerId="AD" clId="Web-{7D21146C-6444-411A-9063-BF7CB1865F7D}"/>
    <pc:docChg chg="modSld">
      <pc:chgData name="Danielle Leigh Henry (2516166)" userId="S::2516166@student.uwtsd.ac.uk::80ae05d9-468c-4669-8398-5e7a65f21b2e" providerId="AD" clId="Web-{7D21146C-6444-411A-9063-BF7CB1865F7D}" dt="2025-11-09T14:50:32.615" v="979" actId="20577"/>
      <pc:docMkLst>
        <pc:docMk/>
      </pc:docMkLst>
      <pc:sldChg chg="delSp modSp">
        <pc:chgData name="Danielle Leigh Henry (2516166)" userId="S::2516166@student.uwtsd.ac.uk::80ae05d9-468c-4669-8398-5e7a65f21b2e" providerId="AD" clId="Web-{7D21146C-6444-411A-9063-BF7CB1865F7D}" dt="2025-11-09T14:18:02.965" v="552" actId="14100"/>
        <pc:sldMkLst>
          <pc:docMk/>
          <pc:sldMk cId="301852392" sldId="263"/>
        </pc:sldMkLst>
        <pc:spChg chg="mod">
          <ac:chgData name="Danielle Leigh Henry (2516166)" userId="S::2516166@student.uwtsd.ac.uk::80ae05d9-468c-4669-8398-5e7a65f21b2e" providerId="AD" clId="Web-{7D21146C-6444-411A-9063-BF7CB1865F7D}" dt="2025-11-09T14:02:01.914" v="80" actId="20577"/>
          <ac:spMkLst>
            <pc:docMk/>
            <pc:sldMk cId="301852392" sldId="263"/>
            <ac:spMk id="2" creationId="{DF446A8B-53FB-46E8-877D-3F9E388FE8F2}"/>
          </ac:spMkLst>
        </pc:spChg>
        <pc:spChg chg="mod">
          <ac:chgData name="Danielle Leigh Henry (2516166)" userId="S::2516166@student.uwtsd.ac.uk::80ae05d9-468c-4669-8398-5e7a65f21b2e" providerId="AD" clId="Web-{7D21146C-6444-411A-9063-BF7CB1865F7D}" dt="2025-11-09T14:16:28.948" v="539" actId="14100"/>
          <ac:spMkLst>
            <pc:docMk/>
            <pc:sldMk cId="301852392" sldId="263"/>
            <ac:spMk id="3" creationId="{C321B64C-CE51-646D-9477-9BE4D5C43620}"/>
          </ac:spMkLst>
        </pc:spChg>
        <pc:spChg chg="mod">
          <ac:chgData name="Danielle Leigh Henry (2516166)" userId="S::2516166@student.uwtsd.ac.uk::80ae05d9-468c-4669-8398-5e7a65f21b2e" providerId="AD" clId="Web-{7D21146C-6444-411A-9063-BF7CB1865F7D}" dt="2025-11-09T14:18:02.965" v="552" actId="14100"/>
          <ac:spMkLst>
            <pc:docMk/>
            <pc:sldMk cId="301852392" sldId="263"/>
            <ac:spMk id="5" creationId="{08056D6C-D214-F5D7-1070-222CC263EAE8}"/>
          </ac:spMkLst>
        </pc:spChg>
        <pc:spChg chg="mod">
          <ac:chgData name="Danielle Leigh Henry (2516166)" userId="S::2516166@student.uwtsd.ac.uk::80ae05d9-468c-4669-8398-5e7a65f21b2e" providerId="AD" clId="Web-{7D21146C-6444-411A-9063-BF7CB1865F7D}" dt="2025-11-09T14:16:53.870" v="543" actId="14100"/>
          <ac:spMkLst>
            <pc:docMk/>
            <pc:sldMk cId="301852392" sldId="263"/>
            <ac:spMk id="7" creationId="{021A365E-956F-FCE2-309C-02A429777346}"/>
          </ac:spMkLst>
        </pc:spChg>
        <pc:spChg chg="del mod">
          <ac:chgData name="Danielle Leigh Henry (2516166)" userId="S::2516166@student.uwtsd.ac.uk::80ae05d9-468c-4669-8398-5e7a65f21b2e" providerId="AD" clId="Web-{7D21146C-6444-411A-9063-BF7CB1865F7D}" dt="2025-11-09T14:16:15.307" v="537"/>
          <ac:spMkLst>
            <pc:docMk/>
            <pc:sldMk cId="301852392" sldId="263"/>
            <ac:spMk id="12" creationId="{04A9CF4B-F59A-A96E-153F-C47232C28253}"/>
          </ac:spMkLst>
        </pc:spChg>
        <pc:picChg chg="del">
          <ac:chgData name="Danielle Leigh Henry (2516166)" userId="S::2516166@student.uwtsd.ac.uk::80ae05d9-468c-4669-8398-5e7a65f21b2e" providerId="AD" clId="Web-{7D21146C-6444-411A-9063-BF7CB1865F7D}" dt="2025-11-09T14:16:20.012" v="538"/>
          <ac:picMkLst>
            <pc:docMk/>
            <pc:sldMk cId="301852392" sldId="263"/>
            <ac:picMk id="8" creationId="{9124269C-D0F9-A288-31AA-053C33375561}"/>
          </ac:picMkLst>
        </pc:picChg>
      </pc:sldChg>
      <pc:sldChg chg="modSp">
        <pc:chgData name="Danielle Leigh Henry (2516166)" userId="S::2516166@student.uwtsd.ac.uk::80ae05d9-468c-4669-8398-5e7a65f21b2e" providerId="AD" clId="Web-{7D21146C-6444-411A-9063-BF7CB1865F7D}" dt="2025-11-09T14:28:15.899" v="559" actId="20577"/>
        <pc:sldMkLst>
          <pc:docMk/>
          <pc:sldMk cId="2055420909" sldId="264"/>
        </pc:sldMkLst>
        <pc:spChg chg="mod">
          <ac:chgData name="Danielle Leigh Henry (2516166)" userId="S::2516166@student.uwtsd.ac.uk::80ae05d9-468c-4669-8398-5e7a65f21b2e" providerId="AD" clId="Web-{7D21146C-6444-411A-9063-BF7CB1865F7D}" dt="2025-11-09T14:28:15.899" v="559" actId="20577"/>
          <ac:spMkLst>
            <pc:docMk/>
            <pc:sldMk cId="2055420909" sldId="264"/>
            <ac:spMk id="5" creationId="{FE02AFBC-A006-D8F1-343C-32F65BCF1E99}"/>
          </ac:spMkLst>
        </pc:spChg>
      </pc:sldChg>
      <pc:sldChg chg="modSp">
        <pc:chgData name="Danielle Leigh Henry (2516166)" userId="S::2516166@student.uwtsd.ac.uk::80ae05d9-468c-4669-8398-5e7a65f21b2e" providerId="AD" clId="Web-{7D21146C-6444-411A-9063-BF7CB1865F7D}" dt="2025-11-09T14:50:32.615" v="979" actId="20577"/>
        <pc:sldMkLst>
          <pc:docMk/>
          <pc:sldMk cId="1141860945" sldId="265"/>
        </pc:sldMkLst>
        <pc:spChg chg="mod">
          <ac:chgData name="Danielle Leigh Henry (2516166)" userId="S::2516166@student.uwtsd.ac.uk::80ae05d9-468c-4669-8398-5e7a65f21b2e" providerId="AD" clId="Web-{7D21146C-6444-411A-9063-BF7CB1865F7D}" dt="2025-11-09T14:50:32.615" v="979" actId="20577"/>
          <ac:spMkLst>
            <pc:docMk/>
            <pc:sldMk cId="1141860945" sldId="265"/>
            <ac:spMk id="3" creationId="{488BE60D-BDA6-5F39-C2BB-63EAA7A0AB78}"/>
          </ac:spMkLst>
        </pc:spChg>
      </pc:sldChg>
      <pc:sldChg chg="addSp modSp">
        <pc:chgData name="Danielle Leigh Henry (2516166)" userId="S::2516166@student.uwtsd.ac.uk::80ae05d9-468c-4669-8398-5e7a65f21b2e" providerId="AD" clId="Web-{7D21146C-6444-411A-9063-BF7CB1865F7D}" dt="2025-11-09T14:15:09.009" v="192" actId="20577"/>
        <pc:sldMkLst>
          <pc:docMk/>
          <pc:sldMk cId="3267227127" sldId="270"/>
        </pc:sldMkLst>
        <pc:spChg chg="mod">
          <ac:chgData name="Danielle Leigh Henry (2516166)" userId="S::2516166@student.uwtsd.ac.uk::80ae05d9-468c-4669-8398-5e7a65f21b2e" providerId="AD" clId="Web-{7D21146C-6444-411A-9063-BF7CB1865F7D}" dt="2025-11-09T14:12:02.411" v="176" actId="14100"/>
          <ac:spMkLst>
            <pc:docMk/>
            <pc:sldMk cId="3267227127" sldId="270"/>
            <ac:spMk id="2" creationId="{28FA2DE0-8074-0820-FA1B-91FE2702BD73}"/>
          </ac:spMkLst>
        </pc:spChg>
        <pc:spChg chg="mod">
          <ac:chgData name="Danielle Leigh Henry (2516166)" userId="S::2516166@student.uwtsd.ac.uk::80ae05d9-468c-4669-8398-5e7a65f21b2e" providerId="AD" clId="Web-{7D21146C-6444-411A-9063-BF7CB1865F7D}" dt="2025-11-09T14:15:09.009" v="192" actId="20577"/>
          <ac:spMkLst>
            <pc:docMk/>
            <pc:sldMk cId="3267227127" sldId="270"/>
            <ac:spMk id="3" creationId="{9839AC4F-8B59-77AF-9FF0-7E9076F25440}"/>
          </ac:spMkLst>
        </pc:spChg>
        <pc:spChg chg="mod">
          <ac:chgData name="Danielle Leigh Henry (2516166)" userId="S::2516166@student.uwtsd.ac.uk::80ae05d9-468c-4669-8398-5e7a65f21b2e" providerId="AD" clId="Web-{7D21146C-6444-411A-9063-BF7CB1865F7D}" dt="2025-11-09T14:04:39.525" v="119" actId="20577"/>
          <ac:spMkLst>
            <pc:docMk/>
            <pc:sldMk cId="3267227127" sldId="270"/>
            <ac:spMk id="4" creationId="{A656D955-27E3-EF05-FA0D-AA1D88E40FCE}"/>
          </ac:spMkLst>
        </pc:spChg>
        <pc:spChg chg="add mod">
          <ac:chgData name="Danielle Leigh Henry (2516166)" userId="S::2516166@student.uwtsd.ac.uk::80ae05d9-468c-4669-8398-5e7a65f21b2e" providerId="AD" clId="Web-{7D21146C-6444-411A-9063-BF7CB1865F7D}" dt="2025-11-09T14:07:11.678" v="145" actId="1076"/>
          <ac:spMkLst>
            <pc:docMk/>
            <pc:sldMk cId="3267227127" sldId="270"/>
            <ac:spMk id="6" creationId="{4A756863-B882-BC6F-89F4-0B03D6F89BB5}"/>
          </ac:spMkLst>
        </pc:spChg>
        <pc:spChg chg="add mod">
          <ac:chgData name="Danielle Leigh Henry (2516166)" userId="S::2516166@student.uwtsd.ac.uk::80ae05d9-468c-4669-8398-5e7a65f21b2e" providerId="AD" clId="Web-{7D21146C-6444-411A-9063-BF7CB1865F7D}" dt="2025-11-09T14:13:19.038" v="186" actId="1076"/>
          <ac:spMkLst>
            <pc:docMk/>
            <pc:sldMk cId="3267227127" sldId="270"/>
            <ac:spMk id="9" creationId="{90CAB4E8-2A4A-9DEA-BCA3-3E6B65E69EB7}"/>
          </ac:spMkLst>
        </pc:spChg>
        <pc:picChg chg="add mod">
          <ac:chgData name="Danielle Leigh Henry (2516166)" userId="S::2516166@student.uwtsd.ac.uk::80ae05d9-468c-4669-8398-5e7a65f21b2e" providerId="AD" clId="Web-{7D21146C-6444-411A-9063-BF7CB1865F7D}" dt="2025-11-09T14:07:01.536" v="144" actId="1076"/>
          <ac:picMkLst>
            <pc:docMk/>
            <pc:sldMk cId="3267227127" sldId="270"/>
            <ac:picMk id="5" creationId="{67D6DEAE-BEA2-4A99-90C6-4FD24F641667}"/>
          </ac:picMkLst>
        </pc:picChg>
        <pc:picChg chg="add mod">
          <ac:chgData name="Danielle Leigh Henry (2516166)" userId="S::2516166@student.uwtsd.ac.uk::80ae05d9-468c-4669-8398-5e7a65f21b2e" providerId="AD" clId="Web-{7D21146C-6444-411A-9063-BF7CB1865F7D}" dt="2025-11-09T14:13:19.022" v="185" actId="1076"/>
          <ac:picMkLst>
            <pc:docMk/>
            <pc:sldMk cId="3267227127" sldId="270"/>
            <ac:picMk id="8" creationId="{018C3A21-1037-4E58-4193-7379EDDE5B82}"/>
          </ac:picMkLst>
        </pc:picChg>
      </pc:sldChg>
    </pc:docChg>
  </pc:docChgLst>
  <pc:docChgLst>
    <pc:chgData name="Danielle Leigh Henry (2516166)" userId="S::2516166@student.uwtsd.ac.uk::80ae05d9-468c-4669-8398-5e7a65f21b2e" providerId="AD" clId="Web-{043E5BD1-B768-D52E-FB9D-57F660A98825}"/>
    <pc:docChg chg="modSld">
      <pc:chgData name="Danielle Leigh Henry (2516166)" userId="S::2516166@student.uwtsd.ac.uk::80ae05d9-468c-4669-8398-5e7a65f21b2e" providerId="AD" clId="Web-{043E5BD1-B768-D52E-FB9D-57F660A98825}" dt="2025-11-07T12:11:19.762" v="203" actId="20577"/>
      <pc:docMkLst>
        <pc:docMk/>
      </pc:docMkLst>
      <pc:sldChg chg="addSp delSp modSp">
        <pc:chgData name="Danielle Leigh Henry (2516166)" userId="S::2516166@student.uwtsd.ac.uk::80ae05d9-468c-4669-8398-5e7a65f21b2e" providerId="AD" clId="Web-{043E5BD1-B768-D52E-FB9D-57F660A98825}" dt="2025-11-07T12:11:19.762" v="203" actId="20577"/>
        <pc:sldMkLst>
          <pc:docMk/>
          <pc:sldMk cId="301852392" sldId="263"/>
        </pc:sldMkLst>
        <pc:spChg chg="mod">
          <ac:chgData name="Danielle Leigh Henry (2516166)" userId="S::2516166@student.uwtsd.ac.uk::80ae05d9-468c-4669-8398-5e7a65f21b2e" providerId="AD" clId="Web-{043E5BD1-B768-D52E-FB9D-57F660A98825}" dt="2025-11-07T12:11:19.762" v="203" actId="20577"/>
          <ac:spMkLst>
            <pc:docMk/>
            <pc:sldMk cId="301852392" sldId="263"/>
            <ac:spMk id="3" creationId="{C321B64C-CE51-646D-9477-9BE4D5C43620}"/>
          </ac:spMkLst>
        </pc:spChg>
        <pc:spChg chg="mod">
          <ac:chgData name="Danielle Leigh Henry (2516166)" userId="S::2516166@student.uwtsd.ac.uk::80ae05d9-468c-4669-8398-5e7a65f21b2e" providerId="AD" clId="Web-{043E5BD1-B768-D52E-FB9D-57F660A98825}" dt="2025-11-06T16:57:27.797" v="3" actId="20577"/>
          <ac:spMkLst>
            <pc:docMk/>
            <pc:sldMk cId="301852392" sldId="263"/>
            <ac:spMk id="5" creationId="{08056D6C-D214-F5D7-1070-222CC263EAE8}"/>
          </ac:spMkLst>
        </pc:spChg>
      </pc:sldChg>
    </pc:docChg>
  </pc:docChgLst>
  <pc:docChgLst>
    <pc:chgData name="Danielle Leigh Henry (2516166)" userId="S::2516166@student.uwtsd.ac.uk::80ae05d9-468c-4669-8398-5e7a65f21b2e" providerId="AD" clId="Web-{6B460F5F-1468-F0ED-7697-ED767B9C82E0}"/>
    <pc:docChg chg="modSld">
      <pc:chgData name="Danielle Leigh Henry (2516166)" userId="S::2516166@student.uwtsd.ac.uk::80ae05d9-468c-4669-8398-5e7a65f21b2e" providerId="AD" clId="Web-{6B460F5F-1468-F0ED-7697-ED767B9C82E0}" dt="2025-10-30T13:30:43.258" v="190" actId="20577"/>
      <pc:docMkLst>
        <pc:docMk/>
      </pc:docMkLst>
      <pc:sldChg chg="modSp">
        <pc:chgData name="Danielle Leigh Henry (2516166)" userId="S::2516166@student.uwtsd.ac.uk::80ae05d9-468c-4669-8398-5e7a65f21b2e" providerId="AD" clId="Web-{6B460F5F-1468-F0ED-7697-ED767B9C82E0}" dt="2025-10-30T13:29:31.065" v="157" actId="20577"/>
        <pc:sldMkLst>
          <pc:docMk/>
          <pc:sldMk cId="482475063" sldId="261"/>
        </pc:sldMkLst>
      </pc:sldChg>
      <pc:sldChg chg="modSp">
        <pc:chgData name="Danielle Leigh Henry (2516166)" userId="S::2516166@student.uwtsd.ac.uk::80ae05d9-468c-4669-8398-5e7a65f21b2e" providerId="AD" clId="Web-{6B460F5F-1468-F0ED-7697-ED767B9C82E0}" dt="2025-10-30T13:30:43.258" v="190" actId="20577"/>
        <pc:sldMkLst>
          <pc:docMk/>
          <pc:sldMk cId="301852392" sldId="263"/>
        </pc:sldMkLst>
        <pc:spChg chg="mod">
          <ac:chgData name="Danielle Leigh Henry (2516166)" userId="S::2516166@student.uwtsd.ac.uk::80ae05d9-468c-4669-8398-5e7a65f21b2e" providerId="AD" clId="Web-{6B460F5F-1468-F0ED-7697-ED767B9C82E0}" dt="2025-10-30T13:30:43.258" v="190" actId="20577"/>
          <ac:spMkLst>
            <pc:docMk/>
            <pc:sldMk cId="301852392" sldId="263"/>
            <ac:spMk id="3" creationId="{C321B64C-CE51-646D-9477-9BE4D5C43620}"/>
          </ac:spMkLst>
        </pc:spChg>
      </pc:sldChg>
    </pc:docChg>
  </pc:docChgLst>
  <pc:docChgLst>
    <pc:chgData name="Maria Cassama (2410705)" userId="S::2410705@student.uwtsd.ac.uk::3b72b083-ceda-4326-aa3b-c35762ba08d3" providerId="AD" clId="Web-{036D0078-7EC9-6001-C6EA-2E473AB65F8B}"/>
    <pc:docChg chg="modSld">
      <pc:chgData name="Maria Cassama (2410705)" userId="S::2410705@student.uwtsd.ac.uk::3b72b083-ceda-4326-aa3b-c35762ba08d3" providerId="AD" clId="Web-{036D0078-7EC9-6001-C6EA-2E473AB65F8B}" dt="2025-11-03T17:57:47.547" v="200" actId="1076"/>
      <pc:docMkLst>
        <pc:docMk/>
      </pc:docMkLst>
      <pc:sldChg chg="addSp modSp">
        <pc:chgData name="Maria Cassama (2410705)" userId="S::2410705@student.uwtsd.ac.uk::3b72b083-ceda-4326-aa3b-c35762ba08d3" providerId="AD" clId="Web-{036D0078-7EC9-6001-C6EA-2E473AB65F8B}" dt="2025-11-03T17:57:47.547" v="200" actId="1076"/>
        <pc:sldMkLst>
          <pc:docMk/>
          <pc:sldMk cId="482475063" sldId="261"/>
        </pc:sldMkLst>
        <pc:spChg chg="mod">
          <ac:chgData name="Maria Cassama (2410705)" userId="S::2410705@student.uwtsd.ac.uk::3b72b083-ceda-4326-aa3b-c35762ba08d3" providerId="AD" clId="Web-{036D0078-7EC9-6001-C6EA-2E473AB65F8B}" dt="2025-11-03T17:30:34.750" v="100" actId="1076"/>
          <ac:spMkLst>
            <pc:docMk/>
            <pc:sldMk cId="482475063" sldId="261"/>
            <ac:spMk id="18" creationId="{42A99B47-AB2C-6520-8541-D14201F0A50D}"/>
          </ac:spMkLst>
        </pc:spChg>
        <pc:picChg chg="mod">
          <ac:chgData name="Maria Cassama (2410705)" userId="S::2410705@student.uwtsd.ac.uk::3b72b083-ceda-4326-aa3b-c35762ba08d3" providerId="AD" clId="Web-{036D0078-7EC9-6001-C6EA-2E473AB65F8B}" dt="2025-11-03T17:57:47.547" v="200" actId="1076"/>
          <ac:picMkLst>
            <pc:docMk/>
            <pc:sldMk cId="482475063" sldId="261"/>
            <ac:picMk id="20" creationId="{0D94CF70-7817-06DE-A074-36309893E662}"/>
          </ac:picMkLst>
        </pc:picChg>
      </pc:sldChg>
    </pc:docChg>
  </pc:docChgLst>
  <pc:docChgLst>
    <pc:chgData name="Danielle Leigh Henry (2516166)" userId="S::2516166@student.uwtsd.ac.uk::80ae05d9-468c-4669-8398-5e7a65f21b2e" providerId="AD" clId="Web-{3A5A1C50-3AC2-C9AE-EAA0-F93E4DF00264}"/>
    <pc:docChg chg="modSld">
      <pc:chgData name="Danielle Leigh Henry (2516166)" userId="S::2516166@student.uwtsd.ac.uk::80ae05d9-468c-4669-8398-5e7a65f21b2e" providerId="AD" clId="Web-{3A5A1C50-3AC2-C9AE-EAA0-F93E4DF00264}" dt="2025-11-06T15:53:54.400" v="1119" actId="20577"/>
      <pc:docMkLst>
        <pc:docMk/>
      </pc:docMkLst>
      <pc:sldChg chg="addSp delSp modSp mod modClrScheme chgLayout">
        <pc:chgData name="Danielle Leigh Henry (2516166)" userId="S::2516166@student.uwtsd.ac.uk::80ae05d9-468c-4669-8398-5e7a65f21b2e" providerId="AD" clId="Web-{3A5A1C50-3AC2-C9AE-EAA0-F93E4DF00264}" dt="2025-11-06T15:53:54.400" v="1119" actId="20577"/>
        <pc:sldMkLst>
          <pc:docMk/>
          <pc:sldMk cId="301852392" sldId="263"/>
        </pc:sldMkLst>
        <pc:spChg chg="mod ord">
          <ac:chgData name="Danielle Leigh Henry (2516166)" userId="S::2516166@student.uwtsd.ac.uk::80ae05d9-468c-4669-8398-5e7a65f21b2e" providerId="AD" clId="Web-{3A5A1C50-3AC2-C9AE-EAA0-F93E4DF00264}" dt="2025-11-06T15:31:24.339" v="995" actId="20577"/>
          <ac:spMkLst>
            <pc:docMk/>
            <pc:sldMk cId="301852392" sldId="263"/>
            <ac:spMk id="2" creationId="{DF446A8B-53FB-46E8-877D-3F9E388FE8F2}"/>
          </ac:spMkLst>
        </pc:spChg>
        <pc:spChg chg="mod ord">
          <ac:chgData name="Danielle Leigh Henry (2516166)" userId="S::2516166@student.uwtsd.ac.uk::80ae05d9-468c-4669-8398-5e7a65f21b2e" providerId="AD" clId="Web-{3A5A1C50-3AC2-C9AE-EAA0-F93E4DF00264}" dt="2025-11-06T15:53:54.400" v="1119" actId="20577"/>
          <ac:spMkLst>
            <pc:docMk/>
            <pc:sldMk cId="301852392" sldId="263"/>
            <ac:spMk id="3" creationId="{C321B64C-CE51-646D-9477-9BE4D5C43620}"/>
          </ac:spMkLst>
        </pc:spChg>
        <pc:spChg chg="mod">
          <ac:chgData name="Danielle Leigh Henry (2516166)" userId="S::2516166@student.uwtsd.ac.uk::80ae05d9-468c-4669-8398-5e7a65f21b2e" providerId="AD" clId="Web-{3A5A1C50-3AC2-C9AE-EAA0-F93E4DF00264}" dt="2025-11-06T15:30:25.572" v="967" actId="20577"/>
          <ac:spMkLst>
            <pc:docMk/>
            <pc:sldMk cId="301852392" sldId="263"/>
            <ac:spMk id="5" creationId="{08056D6C-D214-F5D7-1070-222CC263EAE8}"/>
          </ac:spMkLst>
        </pc:spChg>
        <pc:spChg chg="add mod ord">
          <ac:chgData name="Danielle Leigh Henry (2516166)" userId="S::2516166@student.uwtsd.ac.uk::80ae05d9-468c-4669-8398-5e7a65f21b2e" providerId="AD" clId="Web-{3A5A1C50-3AC2-C9AE-EAA0-F93E4DF00264}" dt="2025-11-06T15:30:43.963" v="969" actId="14100"/>
          <ac:spMkLst>
            <pc:docMk/>
            <pc:sldMk cId="301852392" sldId="263"/>
            <ac:spMk id="7" creationId="{021A365E-956F-FCE2-309C-02A429777346}"/>
          </ac:spMkLst>
        </pc:spChg>
      </pc:sldChg>
      <pc:sldChg chg="modSp">
        <pc:chgData name="Danielle Leigh Henry (2516166)" userId="S::2516166@student.uwtsd.ac.uk::80ae05d9-468c-4669-8398-5e7a65f21b2e" providerId="AD" clId="Web-{3A5A1C50-3AC2-C9AE-EAA0-F93E4DF00264}" dt="2025-11-06T15:16:24.603" v="943" actId="14100"/>
        <pc:sldMkLst>
          <pc:docMk/>
          <pc:sldMk cId="2055420909" sldId="264"/>
        </pc:sldMkLst>
        <pc:spChg chg="mod">
          <ac:chgData name="Danielle Leigh Henry (2516166)" userId="S::2516166@student.uwtsd.ac.uk::80ae05d9-468c-4669-8398-5e7a65f21b2e" providerId="AD" clId="Web-{3A5A1C50-3AC2-C9AE-EAA0-F93E4DF00264}" dt="2025-11-06T15:16:24.603" v="943" actId="14100"/>
          <ac:spMkLst>
            <pc:docMk/>
            <pc:sldMk cId="2055420909" sldId="264"/>
            <ac:spMk id="5" creationId="{FE02AFBC-A006-D8F1-343C-32F65BCF1E99}"/>
          </ac:spMkLst>
        </pc:spChg>
      </pc:sldChg>
    </pc:docChg>
  </pc:docChgLst>
  <pc:docChgLst>
    <pc:chgData name="Khonde Dorcas (2510718)" userId="80a7ff49-f187-474d-ae19-f8b994332569" providerId="ADAL" clId="{281898CB-9C6A-47B2-9248-AFA68F8BDFF9}"/>
    <pc:docChg chg="undo redo custSel addSld delSld modSld sldOrd">
      <pc:chgData name="Khonde Dorcas (2510718)" userId="80a7ff49-f187-474d-ae19-f8b994332569" providerId="ADAL" clId="{281898CB-9C6A-47B2-9248-AFA68F8BDFF9}" dt="2025-11-09T22:54:27.808" v="19030" actId="1076"/>
      <pc:docMkLst>
        <pc:docMk/>
      </pc:docMkLst>
      <pc:sldChg chg="addSp delSp modSp mod setBg setClrOvrMap">
        <pc:chgData name="Khonde Dorcas (2510718)" userId="80a7ff49-f187-474d-ae19-f8b994332569" providerId="ADAL" clId="{281898CB-9C6A-47B2-9248-AFA68F8BDFF9}" dt="2025-11-09T20:52:27.226" v="17465" actId="207"/>
        <pc:sldMkLst>
          <pc:docMk/>
          <pc:sldMk cId="1124310972" sldId="256"/>
        </pc:sldMkLst>
        <pc:spChg chg="mod">
          <ac:chgData name="Khonde Dorcas (2510718)" userId="80a7ff49-f187-474d-ae19-f8b994332569" providerId="ADAL" clId="{281898CB-9C6A-47B2-9248-AFA68F8BDFF9}" dt="2025-11-09T20:52:18.546" v="17464" actId="207"/>
          <ac:spMkLst>
            <pc:docMk/>
            <pc:sldMk cId="1124310972" sldId="256"/>
            <ac:spMk id="6" creationId="{3DD2C787-387B-B0AD-7A55-49FD9BCAFFE3}"/>
          </ac:spMkLst>
        </pc:spChg>
        <pc:spChg chg="mod">
          <ac:chgData name="Khonde Dorcas (2510718)" userId="80a7ff49-f187-474d-ae19-f8b994332569" providerId="ADAL" clId="{281898CB-9C6A-47B2-9248-AFA68F8BDFF9}" dt="2025-11-09T20:52:27.226" v="17465" actId="207"/>
          <ac:spMkLst>
            <pc:docMk/>
            <pc:sldMk cId="1124310972" sldId="256"/>
            <ac:spMk id="8" creationId="{533F9E1A-DCB3-0040-EA79-26397FAC14FA}"/>
          </ac:spMkLst>
        </pc:spChg>
        <pc:spChg chg="add del">
          <ac:chgData name="Khonde Dorcas (2510718)" userId="80a7ff49-f187-474d-ae19-f8b994332569" providerId="ADAL" clId="{281898CB-9C6A-47B2-9248-AFA68F8BDFF9}" dt="2025-11-09T19:58:01.647" v="17311" actId="26606"/>
          <ac:spMkLst>
            <pc:docMk/>
            <pc:sldMk cId="1124310972" sldId="256"/>
            <ac:spMk id="13" creationId="{5B6D324E-2D03-4162-AF1E-D5E32234E254}"/>
          </ac:spMkLst>
        </pc:spChg>
        <pc:spChg chg="add del">
          <ac:chgData name="Khonde Dorcas (2510718)" userId="80a7ff49-f187-474d-ae19-f8b994332569" providerId="ADAL" clId="{281898CB-9C6A-47B2-9248-AFA68F8BDFF9}" dt="2025-11-09T19:58:01.647" v="17311" actId="26606"/>
          <ac:spMkLst>
            <pc:docMk/>
            <pc:sldMk cId="1124310972" sldId="256"/>
            <ac:spMk id="15" creationId="{E53F4E5A-C9EE-4859-B46B-F018F7D73A03}"/>
          </ac:spMkLst>
        </pc:spChg>
        <pc:spChg chg="add del">
          <ac:chgData name="Khonde Dorcas (2510718)" userId="80a7ff49-f187-474d-ae19-f8b994332569" providerId="ADAL" clId="{281898CB-9C6A-47B2-9248-AFA68F8BDFF9}" dt="2025-11-09T19:57:28.628" v="17302" actId="26606"/>
          <ac:spMkLst>
            <pc:docMk/>
            <pc:sldMk cId="1124310972" sldId="256"/>
            <ac:spMk id="22" creationId="{8BA3D8AB-075F-4BA0-86FD-E58CCD85BC6E}"/>
          </ac:spMkLst>
        </pc:spChg>
        <pc:spChg chg="add del">
          <ac:chgData name="Khonde Dorcas (2510718)" userId="80a7ff49-f187-474d-ae19-f8b994332569" providerId="ADAL" clId="{281898CB-9C6A-47B2-9248-AFA68F8BDFF9}" dt="2025-11-09T19:57:28.628" v="17302" actId="26606"/>
          <ac:spMkLst>
            <pc:docMk/>
            <pc:sldMk cId="1124310972" sldId="256"/>
            <ac:spMk id="24" creationId="{C758EC8D-68D1-4138-B719-BE00C78AD146}"/>
          </ac:spMkLst>
        </pc:spChg>
        <pc:spChg chg="add del">
          <ac:chgData name="Khonde Dorcas (2510718)" userId="80a7ff49-f187-474d-ae19-f8b994332569" providerId="ADAL" clId="{281898CB-9C6A-47B2-9248-AFA68F8BDFF9}" dt="2025-11-09T19:57:28.628" v="17302" actId="26606"/>
          <ac:spMkLst>
            <pc:docMk/>
            <pc:sldMk cId="1124310972" sldId="256"/>
            <ac:spMk id="26" creationId="{514579E4-5B5F-42C9-B08F-A904C81B14E8}"/>
          </ac:spMkLst>
        </pc:spChg>
        <pc:spChg chg="add del">
          <ac:chgData name="Khonde Dorcas (2510718)" userId="80a7ff49-f187-474d-ae19-f8b994332569" providerId="ADAL" clId="{281898CB-9C6A-47B2-9248-AFA68F8BDFF9}" dt="2025-11-09T19:57:28.628" v="17302" actId="26606"/>
          <ac:spMkLst>
            <pc:docMk/>
            <pc:sldMk cId="1124310972" sldId="256"/>
            <ac:spMk id="28" creationId="{B41BF6CF-E1B8-4EE2-9AE1-86A58DAFD753}"/>
          </ac:spMkLst>
        </pc:spChg>
        <pc:spChg chg="add del">
          <ac:chgData name="Khonde Dorcas (2510718)" userId="80a7ff49-f187-474d-ae19-f8b994332569" providerId="ADAL" clId="{281898CB-9C6A-47B2-9248-AFA68F8BDFF9}" dt="2025-11-09T19:57:40.316" v="17304" actId="26606"/>
          <ac:spMkLst>
            <pc:docMk/>
            <pc:sldMk cId="1124310972" sldId="256"/>
            <ac:spMk id="30" creationId="{8BA3D8AB-075F-4BA0-86FD-E58CCD85BC6E}"/>
          </ac:spMkLst>
        </pc:spChg>
        <pc:spChg chg="add del">
          <ac:chgData name="Khonde Dorcas (2510718)" userId="80a7ff49-f187-474d-ae19-f8b994332569" providerId="ADAL" clId="{281898CB-9C6A-47B2-9248-AFA68F8BDFF9}" dt="2025-11-09T19:57:40.316" v="17304" actId="26606"/>
          <ac:spMkLst>
            <pc:docMk/>
            <pc:sldMk cId="1124310972" sldId="256"/>
            <ac:spMk id="31" creationId="{106378C3-EA41-4A0B-8144-97AF179E9AB7}"/>
          </ac:spMkLst>
        </pc:spChg>
        <pc:spChg chg="add del">
          <ac:chgData name="Khonde Dorcas (2510718)" userId="80a7ff49-f187-474d-ae19-f8b994332569" providerId="ADAL" clId="{281898CB-9C6A-47B2-9248-AFA68F8BDFF9}" dt="2025-11-09T19:57:40.316" v="17304" actId="26606"/>
          <ac:spMkLst>
            <pc:docMk/>
            <pc:sldMk cId="1124310972" sldId="256"/>
            <ac:spMk id="32" creationId="{2ABC575D-863A-449B-AA18-A22D2A84C832}"/>
          </ac:spMkLst>
        </pc:spChg>
        <pc:spChg chg="add del">
          <ac:chgData name="Khonde Dorcas (2510718)" userId="80a7ff49-f187-474d-ae19-f8b994332569" providerId="ADAL" clId="{281898CB-9C6A-47B2-9248-AFA68F8BDFF9}" dt="2025-11-09T19:57:40.316" v="17304" actId="26606"/>
          <ac:spMkLst>
            <pc:docMk/>
            <pc:sldMk cId="1124310972" sldId="256"/>
            <ac:spMk id="33" creationId="{732A87A1-E008-492C-8D91-EA0B5488DA8C}"/>
          </ac:spMkLst>
        </pc:spChg>
        <pc:spChg chg="add del">
          <ac:chgData name="Khonde Dorcas (2510718)" userId="80a7ff49-f187-474d-ae19-f8b994332569" providerId="ADAL" clId="{281898CB-9C6A-47B2-9248-AFA68F8BDFF9}" dt="2025-11-09T19:57:53.316" v="17306" actId="26606"/>
          <ac:spMkLst>
            <pc:docMk/>
            <pc:sldMk cId="1124310972" sldId="256"/>
            <ac:spMk id="35" creationId="{8BA3D8AB-075F-4BA0-86FD-E58CCD85BC6E}"/>
          </ac:spMkLst>
        </pc:spChg>
        <pc:spChg chg="add del">
          <ac:chgData name="Khonde Dorcas (2510718)" userId="80a7ff49-f187-474d-ae19-f8b994332569" providerId="ADAL" clId="{281898CB-9C6A-47B2-9248-AFA68F8BDFF9}" dt="2025-11-09T19:57:53.316" v="17306" actId="26606"/>
          <ac:spMkLst>
            <pc:docMk/>
            <pc:sldMk cId="1124310972" sldId="256"/>
            <ac:spMk id="36" creationId="{98FE4190-99F9-4742-A0E8-6DCDC4924EFA}"/>
          </ac:spMkLst>
        </pc:spChg>
        <pc:spChg chg="add del">
          <ac:chgData name="Khonde Dorcas (2510718)" userId="80a7ff49-f187-474d-ae19-f8b994332569" providerId="ADAL" clId="{281898CB-9C6A-47B2-9248-AFA68F8BDFF9}" dt="2025-11-09T19:57:53.316" v="17306" actId="26606"/>
          <ac:spMkLst>
            <pc:docMk/>
            <pc:sldMk cId="1124310972" sldId="256"/>
            <ac:spMk id="37" creationId="{BDC9F4B3-E048-4DF2-8375-37385E2245F7}"/>
          </ac:spMkLst>
        </pc:spChg>
        <pc:spChg chg="add del">
          <ac:chgData name="Khonde Dorcas (2510718)" userId="80a7ff49-f187-474d-ae19-f8b994332569" providerId="ADAL" clId="{281898CB-9C6A-47B2-9248-AFA68F8BDFF9}" dt="2025-11-09T19:57:53.316" v="17306" actId="26606"/>
          <ac:spMkLst>
            <pc:docMk/>
            <pc:sldMk cId="1124310972" sldId="256"/>
            <ac:spMk id="38" creationId="{2A7B0992-8632-4B33-A492-ACB46559762E}"/>
          </ac:spMkLst>
        </pc:spChg>
        <pc:spChg chg="add del">
          <ac:chgData name="Khonde Dorcas (2510718)" userId="80a7ff49-f187-474d-ae19-f8b994332569" providerId="ADAL" clId="{281898CB-9C6A-47B2-9248-AFA68F8BDFF9}" dt="2025-11-09T19:57:56.629" v="17308" actId="26606"/>
          <ac:spMkLst>
            <pc:docMk/>
            <pc:sldMk cId="1124310972" sldId="256"/>
            <ac:spMk id="40" creationId="{8BA3D8AB-075F-4BA0-86FD-E58CCD85BC6E}"/>
          </ac:spMkLst>
        </pc:spChg>
        <pc:spChg chg="add del">
          <ac:chgData name="Khonde Dorcas (2510718)" userId="80a7ff49-f187-474d-ae19-f8b994332569" providerId="ADAL" clId="{281898CB-9C6A-47B2-9248-AFA68F8BDFF9}" dt="2025-11-09T19:57:56.629" v="17308" actId="26606"/>
          <ac:spMkLst>
            <pc:docMk/>
            <pc:sldMk cId="1124310972" sldId="256"/>
            <ac:spMk id="41" creationId="{5DB0431E-0B04-44A1-9C51-531E28D18A60}"/>
          </ac:spMkLst>
        </pc:spChg>
        <pc:spChg chg="add del">
          <ac:chgData name="Khonde Dorcas (2510718)" userId="80a7ff49-f187-474d-ae19-f8b994332569" providerId="ADAL" clId="{281898CB-9C6A-47B2-9248-AFA68F8BDFF9}" dt="2025-11-09T19:57:56.629" v="17308" actId="26606"/>
          <ac:spMkLst>
            <pc:docMk/>
            <pc:sldMk cId="1124310972" sldId="256"/>
            <ac:spMk id="42" creationId="{6B424749-EEE0-49C9-9ABF-97B171A3EA00}"/>
          </ac:spMkLst>
        </pc:spChg>
        <pc:spChg chg="add del">
          <ac:chgData name="Khonde Dorcas (2510718)" userId="80a7ff49-f187-474d-ae19-f8b994332569" providerId="ADAL" clId="{281898CB-9C6A-47B2-9248-AFA68F8BDFF9}" dt="2025-11-09T19:58:01.647" v="17310" actId="26606"/>
          <ac:spMkLst>
            <pc:docMk/>
            <pc:sldMk cId="1124310972" sldId="256"/>
            <ac:spMk id="44" creationId="{8BA3D8AB-075F-4BA0-86FD-E58CCD85BC6E}"/>
          </ac:spMkLst>
        </pc:spChg>
        <pc:spChg chg="add del">
          <ac:chgData name="Khonde Dorcas (2510718)" userId="80a7ff49-f187-474d-ae19-f8b994332569" providerId="ADAL" clId="{281898CB-9C6A-47B2-9248-AFA68F8BDFF9}" dt="2025-11-09T19:58:01.647" v="17310" actId="26606"/>
          <ac:spMkLst>
            <pc:docMk/>
            <pc:sldMk cId="1124310972" sldId="256"/>
            <ac:spMk id="45" creationId="{C758EC8D-68D1-4138-B719-BE00C78AD146}"/>
          </ac:spMkLst>
        </pc:spChg>
        <pc:spChg chg="add del">
          <ac:chgData name="Khonde Dorcas (2510718)" userId="80a7ff49-f187-474d-ae19-f8b994332569" providerId="ADAL" clId="{281898CB-9C6A-47B2-9248-AFA68F8BDFF9}" dt="2025-11-09T19:58:01.647" v="17310" actId="26606"/>
          <ac:spMkLst>
            <pc:docMk/>
            <pc:sldMk cId="1124310972" sldId="256"/>
            <ac:spMk id="46" creationId="{514579E4-5B5F-42C9-B08F-A904C81B14E8}"/>
          </ac:spMkLst>
        </pc:spChg>
        <pc:spChg chg="add del">
          <ac:chgData name="Khonde Dorcas (2510718)" userId="80a7ff49-f187-474d-ae19-f8b994332569" providerId="ADAL" clId="{281898CB-9C6A-47B2-9248-AFA68F8BDFF9}" dt="2025-11-09T19:58:01.647" v="17310" actId="26606"/>
          <ac:spMkLst>
            <pc:docMk/>
            <pc:sldMk cId="1124310972" sldId="256"/>
            <ac:spMk id="47" creationId="{B41BF6CF-E1B8-4EE2-9AE1-86A58DAFD753}"/>
          </ac:spMkLst>
        </pc:spChg>
        <pc:spChg chg="add">
          <ac:chgData name="Khonde Dorcas (2510718)" userId="80a7ff49-f187-474d-ae19-f8b994332569" providerId="ADAL" clId="{281898CB-9C6A-47B2-9248-AFA68F8BDFF9}" dt="2025-11-09T19:58:01.647" v="17311" actId="26606"/>
          <ac:spMkLst>
            <pc:docMk/>
            <pc:sldMk cId="1124310972" sldId="256"/>
            <ac:spMk id="49" creationId="{8BA3D8AB-075F-4BA0-86FD-E58CCD85BC6E}"/>
          </ac:spMkLst>
        </pc:spChg>
        <pc:spChg chg="add">
          <ac:chgData name="Khonde Dorcas (2510718)" userId="80a7ff49-f187-474d-ae19-f8b994332569" providerId="ADAL" clId="{281898CB-9C6A-47B2-9248-AFA68F8BDFF9}" dt="2025-11-09T19:58:01.647" v="17311" actId="26606"/>
          <ac:spMkLst>
            <pc:docMk/>
            <pc:sldMk cId="1124310972" sldId="256"/>
            <ac:spMk id="50" creationId="{106378C3-EA41-4A0B-8144-97AF179E9AB7}"/>
          </ac:spMkLst>
        </pc:spChg>
        <pc:spChg chg="add">
          <ac:chgData name="Khonde Dorcas (2510718)" userId="80a7ff49-f187-474d-ae19-f8b994332569" providerId="ADAL" clId="{281898CB-9C6A-47B2-9248-AFA68F8BDFF9}" dt="2025-11-09T19:58:01.647" v="17311" actId="26606"/>
          <ac:spMkLst>
            <pc:docMk/>
            <pc:sldMk cId="1124310972" sldId="256"/>
            <ac:spMk id="51" creationId="{2ABC575D-863A-449B-AA18-A22D2A84C832}"/>
          </ac:spMkLst>
        </pc:spChg>
        <pc:spChg chg="add">
          <ac:chgData name="Khonde Dorcas (2510718)" userId="80a7ff49-f187-474d-ae19-f8b994332569" providerId="ADAL" clId="{281898CB-9C6A-47B2-9248-AFA68F8BDFF9}" dt="2025-11-09T19:58:01.647" v="17311" actId="26606"/>
          <ac:spMkLst>
            <pc:docMk/>
            <pc:sldMk cId="1124310972" sldId="256"/>
            <ac:spMk id="52" creationId="{732A87A1-E008-492C-8D91-EA0B5488DA8C}"/>
          </ac:spMkLst>
        </pc:spChg>
        <pc:picChg chg="mod ord">
          <ac:chgData name="Khonde Dorcas (2510718)" userId="80a7ff49-f187-474d-ae19-f8b994332569" providerId="ADAL" clId="{281898CB-9C6A-47B2-9248-AFA68F8BDFF9}" dt="2025-11-09T19:58:01.647" v="17311" actId="26606"/>
          <ac:picMkLst>
            <pc:docMk/>
            <pc:sldMk cId="1124310972" sldId="256"/>
            <ac:picMk id="4" creationId="{8D923EEB-6951-4034-8D5B-66AC7218460B}"/>
          </ac:picMkLst>
        </pc:picChg>
        <pc:cxnChg chg="add del">
          <ac:chgData name="Khonde Dorcas (2510718)" userId="80a7ff49-f187-474d-ae19-f8b994332569" providerId="ADAL" clId="{281898CB-9C6A-47B2-9248-AFA68F8BDFF9}" dt="2025-11-09T19:58:01.647" v="17311" actId="26606"/>
          <ac:cxnSpMkLst>
            <pc:docMk/>
            <pc:sldMk cId="1124310972" sldId="256"/>
            <ac:cxnSpMk id="17" creationId="{041A955B-D579-48FD-A51C-51B0C0B69F9A}"/>
          </ac:cxnSpMkLst>
        </pc:cxnChg>
      </pc:sldChg>
      <pc:sldChg chg="addSp delSp modSp mod setBg">
        <pc:chgData name="Khonde Dorcas (2510718)" userId="80a7ff49-f187-474d-ae19-f8b994332569" providerId="ADAL" clId="{281898CB-9C6A-47B2-9248-AFA68F8BDFF9}" dt="2025-11-09T20:52:02.440" v="17463" actId="207"/>
        <pc:sldMkLst>
          <pc:docMk/>
          <pc:sldMk cId="1670705487" sldId="257"/>
        </pc:sldMkLst>
        <pc:spChg chg="mod">
          <ac:chgData name="Khonde Dorcas (2510718)" userId="80a7ff49-f187-474d-ae19-f8b994332569" providerId="ADAL" clId="{281898CB-9C6A-47B2-9248-AFA68F8BDFF9}" dt="2025-11-09T20:52:02.440" v="17463" actId="207"/>
          <ac:spMkLst>
            <pc:docMk/>
            <pc:sldMk cId="1670705487" sldId="257"/>
            <ac:spMk id="2" creationId="{D52B8D14-5147-832E-0A7B-6133B12E65B1}"/>
          </ac:spMkLst>
        </pc:spChg>
        <pc:spChg chg="add del">
          <ac:chgData name="Khonde Dorcas (2510718)" userId="80a7ff49-f187-474d-ae19-f8b994332569" providerId="ADAL" clId="{281898CB-9C6A-47B2-9248-AFA68F8BDFF9}" dt="2025-11-09T20:51:52.688" v="17462" actId="26606"/>
          <ac:spMkLst>
            <pc:docMk/>
            <pc:sldMk cId="1670705487" sldId="257"/>
            <ac:spMk id="12" creationId="{5D5E0904-721C-4D68-9EB8-1C9752E329A7}"/>
          </ac:spMkLst>
        </pc:spChg>
        <pc:spChg chg="add del">
          <ac:chgData name="Khonde Dorcas (2510718)" userId="80a7ff49-f187-474d-ae19-f8b994332569" providerId="ADAL" clId="{281898CB-9C6A-47B2-9248-AFA68F8BDFF9}" dt="2025-11-09T20:51:52.688" v="17462" actId="26606"/>
          <ac:spMkLst>
            <pc:docMk/>
            <pc:sldMk cId="1670705487" sldId="257"/>
            <ac:spMk id="14" creationId="{E2C05438-8975-4783-BCC7-9A4F0BD17978}"/>
          </ac:spMkLst>
        </pc:spChg>
        <pc:spChg chg="add del">
          <ac:chgData name="Khonde Dorcas (2510718)" userId="80a7ff49-f187-474d-ae19-f8b994332569" providerId="ADAL" clId="{281898CB-9C6A-47B2-9248-AFA68F8BDFF9}" dt="2025-11-09T20:51:52.688" v="17462" actId="26606"/>
          <ac:spMkLst>
            <pc:docMk/>
            <pc:sldMk cId="1670705487" sldId="257"/>
            <ac:spMk id="16" creationId="{DF0ACCC9-A5C0-44FC-9472-E3E4BF4B41A7}"/>
          </ac:spMkLst>
        </pc:spChg>
        <pc:spChg chg="add del">
          <ac:chgData name="Khonde Dorcas (2510718)" userId="80a7ff49-f187-474d-ae19-f8b994332569" providerId="ADAL" clId="{281898CB-9C6A-47B2-9248-AFA68F8BDFF9}" dt="2025-11-09T20:51:52.688" v="17462" actId="26606"/>
          <ac:spMkLst>
            <pc:docMk/>
            <pc:sldMk cId="1670705487" sldId="257"/>
            <ac:spMk id="18" creationId="{E8B8E8AE-1882-46F3-94E7-A2A39149475C}"/>
          </ac:spMkLst>
        </pc:spChg>
        <pc:spChg chg="add del">
          <ac:chgData name="Khonde Dorcas (2510718)" userId="80a7ff49-f187-474d-ae19-f8b994332569" providerId="ADAL" clId="{281898CB-9C6A-47B2-9248-AFA68F8BDFF9}" dt="2025-11-09T20:10:15.442" v="17369" actId="26606"/>
          <ac:spMkLst>
            <pc:docMk/>
            <pc:sldMk cId="1670705487" sldId="257"/>
            <ac:spMk id="20" creationId="{F5AE0C4B-4D5E-48B0-929B-038F7E948410}"/>
          </ac:spMkLst>
        </pc:spChg>
        <pc:spChg chg="add">
          <ac:chgData name="Khonde Dorcas (2510718)" userId="80a7ff49-f187-474d-ae19-f8b994332569" providerId="ADAL" clId="{281898CB-9C6A-47B2-9248-AFA68F8BDFF9}" dt="2025-11-09T20:51:52.688" v="17462" actId="26606"/>
          <ac:spMkLst>
            <pc:docMk/>
            <pc:sldMk cId="1670705487" sldId="257"/>
            <ac:spMk id="22" creationId="{5D5E0904-721C-4D68-9EB8-1C9752E329A7}"/>
          </ac:spMkLst>
        </pc:spChg>
        <pc:spChg chg="add">
          <ac:chgData name="Khonde Dorcas (2510718)" userId="80a7ff49-f187-474d-ae19-f8b994332569" providerId="ADAL" clId="{281898CB-9C6A-47B2-9248-AFA68F8BDFF9}" dt="2025-11-09T20:51:52.688" v="17462" actId="26606"/>
          <ac:spMkLst>
            <pc:docMk/>
            <pc:sldMk cId="1670705487" sldId="257"/>
            <ac:spMk id="23" creationId="{E2C05438-8975-4783-BCC7-9A4F0BD17978}"/>
          </ac:spMkLst>
        </pc:spChg>
        <pc:spChg chg="add del">
          <ac:chgData name="Khonde Dorcas (2510718)" userId="80a7ff49-f187-474d-ae19-f8b994332569" providerId="ADAL" clId="{281898CB-9C6A-47B2-9248-AFA68F8BDFF9}" dt="2025-11-09T20:10:11.547" v="17367" actId="26606"/>
          <ac:spMkLst>
            <pc:docMk/>
            <pc:sldMk cId="1670705487" sldId="257"/>
            <ac:spMk id="25" creationId="{5D5E0904-721C-4D68-9EB8-1C9752E329A7}"/>
          </ac:spMkLst>
        </pc:spChg>
        <pc:spChg chg="add del">
          <ac:chgData name="Khonde Dorcas (2510718)" userId="80a7ff49-f187-474d-ae19-f8b994332569" providerId="ADAL" clId="{281898CB-9C6A-47B2-9248-AFA68F8BDFF9}" dt="2025-11-09T20:10:15.442" v="17369" actId="26606"/>
          <ac:spMkLst>
            <pc:docMk/>
            <pc:sldMk cId="1670705487" sldId="257"/>
            <ac:spMk id="27" creationId="{5D5E0904-721C-4D68-9EB8-1C9752E329A7}"/>
          </ac:spMkLst>
        </pc:spChg>
        <pc:spChg chg="add">
          <ac:chgData name="Khonde Dorcas (2510718)" userId="80a7ff49-f187-474d-ae19-f8b994332569" providerId="ADAL" clId="{281898CB-9C6A-47B2-9248-AFA68F8BDFF9}" dt="2025-11-09T20:51:52.688" v="17462" actId="26606"/>
          <ac:spMkLst>
            <pc:docMk/>
            <pc:sldMk cId="1670705487" sldId="257"/>
            <ac:spMk id="29" creationId="{DF0ACCC9-A5C0-44FC-9472-E3E4BF4B41A7}"/>
          </ac:spMkLst>
        </pc:spChg>
        <pc:spChg chg="add">
          <ac:chgData name="Khonde Dorcas (2510718)" userId="80a7ff49-f187-474d-ae19-f8b994332569" providerId="ADAL" clId="{281898CB-9C6A-47B2-9248-AFA68F8BDFF9}" dt="2025-11-09T20:51:52.688" v="17462" actId="26606"/>
          <ac:spMkLst>
            <pc:docMk/>
            <pc:sldMk cId="1670705487" sldId="257"/>
            <ac:spMk id="31" creationId="{E8B8E8AE-1882-46F3-94E7-A2A39149475C}"/>
          </ac:spMkLst>
        </pc:spChg>
        <pc:spChg chg="add">
          <ac:chgData name="Khonde Dorcas (2510718)" userId="80a7ff49-f187-474d-ae19-f8b994332569" providerId="ADAL" clId="{281898CB-9C6A-47B2-9248-AFA68F8BDFF9}" dt="2025-11-09T20:51:52.688" v="17462" actId="26606"/>
          <ac:spMkLst>
            <pc:docMk/>
            <pc:sldMk cId="1670705487" sldId="257"/>
            <ac:spMk id="33" creationId="{F5AE0C4B-4D5E-48B0-929B-038F7E948410}"/>
          </ac:spMkLst>
        </pc:spChg>
        <pc:graphicFrameChg chg="add mod modGraphic">
          <ac:chgData name="Khonde Dorcas (2510718)" userId="80a7ff49-f187-474d-ae19-f8b994332569" providerId="ADAL" clId="{281898CB-9C6A-47B2-9248-AFA68F8BDFF9}" dt="2025-11-09T20:51:42.803" v="17461" actId="207"/>
          <ac:graphicFrameMkLst>
            <pc:docMk/>
            <pc:sldMk cId="1670705487" sldId="257"/>
            <ac:graphicFrameMk id="7" creationId="{2EDF3C10-39FD-B2C6-FBD9-00EA4D3F7B07}"/>
          </ac:graphicFrameMkLst>
        </pc:graphicFrameChg>
      </pc:sldChg>
      <pc:sldChg chg="addSp delSp modSp mod setBg">
        <pc:chgData name="Khonde Dorcas (2510718)" userId="80a7ff49-f187-474d-ae19-f8b994332569" providerId="ADAL" clId="{281898CB-9C6A-47B2-9248-AFA68F8BDFF9}" dt="2025-11-09T20:53:02.536" v="17470" actId="403"/>
        <pc:sldMkLst>
          <pc:docMk/>
          <pc:sldMk cId="1684088530" sldId="258"/>
        </pc:sldMkLst>
        <pc:spChg chg="mod">
          <ac:chgData name="Khonde Dorcas (2510718)" userId="80a7ff49-f187-474d-ae19-f8b994332569" providerId="ADAL" clId="{281898CB-9C6A-47B2-9248-AFA68F8BDFF9}" dt="2025-11-09T20:52:57.736" v="17469" actId="403"/>
          <ac:spMkLst>
            <pc:docMk/>
            <pc:sldMk cId="1684088530" sldId="258"/>
            <ac:spMk id="2" creationId="{1E9C20AC-AF7A-5D79-CC05-6080CC61B4F7}"/>
          </ac:spMkLst>
        </pc:spChg>
        <pc:spChg chg="add mod ord">
          <ac:chgData name="Khonde Dorcas (2510718)" userId="80a7ff49-f187-474d-ae19-f8b994332569" providerId="ADAL" clId="{281898CB-9C6A-47B2-9248-AFA68F8BDFF9}" dt="2025-11-09T20:00:46.588" v="17332" actId="26606"/>
          <ac:spMkLst>
            <pc:docMk/>
            <pc:sldMk cId="1684088530" sldId="258"/>
            <ac:spMk id="4" creationId="{5B31C2D4-AD65-2502-BEDE-D9474F6789F9}"/>
          </ac:spMkLst>
        </pc:spChg>
        <pc:spChg chg="add mod ord">
          <ac:chgData name="Khonde Dorcas (2510718)" userId="80a7ff49-f187-474d-ae19-f8b994332569" providerId="ADAL" clId="{281898CB-9C6A-47B2-9248-AFA68F8BDFF9}" dt="2025-11-09T20:53:02.536" v="17470" actId="403"/>
          <ac:spMkLst>
            <pc:docMk/>
            <pc:sldMk cId="1684088530" sldId="258"/>
            <ac:spMk id="5" creationId="{882DDF78-7980-39A6-CCFF-9D2E949F3AFF}"/>
          </ac:spMkLst>
        </pc:spChg>
        <pc:spChg chg="add del">
          <ac:chgData name="Khonde Dorcas (2510718)" userId="80a7ff49-f187-474d-ae19-f8b994332569" providerId="ADAL" clId="{281898CB-9C6A-47B2-9248-AFA68F8BDFF9}" dt="2025-11-09T20:00:46.583" v="17331" actId="26606"/>
          <ac:spMkLst>
            <pc:docMk/>
            <pc:sldMk cId="1684088530" sldId="258"/>
            <ac:spMk id="13" creationId="{0B67D982-25C5-4CC2-AA64-276BE3B2CA75}"/>
          </ac:spMkLst>
        </pc:spChg>
        <pc:picChg chg="add mod modCrop">
          <ac:chgData name="Khonde Dorcas (2510718)" userId="80a7ff49-f187-474d-ae19-f8b994332569" providerId="ADAL" clId="{281898CB-9C6A-47B2-9248-AFA68F8BDFF9}" dt="2025-11-09T20:00:46.588" v="17332" actId="26606"/>
          <ac:picMkLst>
            <pc:docMk/>
            <pc:sldMk cId="1684088530" sldId="258"/>
            <ac:picMk id="8" creationId="{8CF7D5CD-84B7-8CDF-F458-CD6FAC21AE88}"/>
          </ac:picMkLst>
        </pc:picChg>
      </pc:sldChg>
      <pc:sldChg chg="addSp delSp modSp new mod setBg">
        <pc:chgData name="Khonde Dorcas (2510718)" userId="80a7ff49-f187-474d-ae19-f8b994332569" providerId="ADAL" clId="{281898CB-9C6A-47B2-9248-AFA68F8BDFF9}" dt="2025-11-09T20:55:44.843" v="17507" actId="20577"/>
        <pc:sldMkLst>
          <pc:docMk/>
          <pc:sldMk cId="180399749" sldId="259"/>
        </pc:sldMkLst>
        <pc:spChg chg="mod">
          <ac:chgData name="Khonde Dorcas (2510718)" userId="80a7ff49-f187-474d-ae19-f8b994332569" providerId="ADAL" clId="{281898CB-9C6A-47B2-9248-AFA68F8BDFF9}" dt="2025-11-09T20:54:05.505" v="17486" actId="1076"/>
          <ac:spMkLst>
            <pc:docMk/>
            <pc:sldMk cId="180399749" sldId="259"/>
            <ac:spMk id="2" creationId="{EC96DED3-8960-1F70-4B14-2494F855CF0B}"/>
          </ac:spMkLst>
        </pc:spChg>
        <pc:spChg chg="add mod">
          <ac:chgData name="Khonde Dorcas (2510718)" userId="80a7ff49-f187-474d-ae19-f8b994332569" providerId="ADAL" clId="{281898CB-9C6A-47B2-9248-AFA68F8BDFF9}" dt="2025-11-09T20:55:44.843" v="17507" actId="20577"/>
          <ac:spMkLst>
            <pc:docMk/>
            <pc:sldMk cId="180399749" sldId="259"/>
            <ac:spMk id="3" creationId="{44FCD598-C855-AABC-8676-C6645234FCB4}"/>
          </ac:spMkLst>
        </pc:spChg>
        <pc:spChg chg="add del">
          <ac:chgData name="Khonde Dorcas (2510718)" userId="80a7ff49-f187-474d-ae19-f8b994332569" providerId="ADAL" clId="{281898CB-9C6A-47B2-9248-AFA68F8BDFF9}" dt="2025-11-09T20:53:40.332" v="17471" actId="26606"/>
          <ac:spMkLst>
            <pc:docMk/>
            <pc:sldMk cId="180399749" sldId="259"/>
            <ac:spMk id="21" creationId="{E2A53059-D7B9-4249-ACFA-426AA0C68351}"/>
          </ac:spMkLst>
        </pc:spChg>
        <pc:spChg chg="add del">
          <ac:chgData name="Khonde Dorcas (2510718)" userId="80a7ff49-f187-474d-ae19-f8b994332569" providerId="ADAL" clId="{281898CB-9C6A-47B2-9248-AFA68F8BDFF9}" dt="2025-11-09T20:53:40.332" v="17471" actId="26606"/>
          <ac:spMkLst>
            <pc:docMk/>
            <pc:sldMk cId="180399749" sldId="259"/>
            <ac:spMk id="22" creationId="{F230AD75-6717-4566-9CA9-25308C0596EE}"/>
          </ac:spMkLst>
        </pc:spChg>
        <pc:picChg chg="add mod modCrop">
          <ac:chgData name="Khonde Dorcas (2510718)" userId="80a7ff49-f187-474d-ae19-f8b994332569" providerId="ADAL" clId="{281898CB-9C6A-47B2-9248-AFA68F8BDFF9}" dt="2025-11-09T20:53:46.421" v="17472" actId="27614"/>
          <ac:picMkLst>
            <pc:docMk/>
            <pc:sldMk cId="180399749" sldId="259"/>
            <ac:picMk id="4" creationId="{E975E222-7635-28A1-36A0-8499FEFF3120}"/>
          </ac:picMkLst>
        </pc:picChg>
        <pc:picChg chg="add mod ord">
          <ac:chgData name="Khonde Dorcas (2510718)" userId="80a7ff49-f187-474d-ae19-f8b994332569" providerId="ADAL" clId="{281898CB-9C6A-47B2-9248-AFA68F8BDFF9}" dt="2025-11-09T20:53:46.433" v="17473" actId="27614"/>
          <ac:picMkLst>
            <pc:docMk/>
            <pc:sldMk cId="180399749" sldId="259"/>
            <ac:picMk id="7" creationId="{CD922FE4-5AC0-4FE5-64F0-77F11FECF871}"/>
          </ac:picMkLst>
        </pc:picChg>
      </pc:sldChg>
      <pc:sldChg chg="addSp delSp modSp new mod setBg modAnim">
        <pc:chgData name="Khonde Dorcas (2510718)" userId="80a7ff49-f187-474d-ae19-f8b994332569" providerId="ADAL" clId="{281898CB-9C6A-47B2-9248-AFA68F8BDFF9}" dt="2025-11-09T22:52:49.801" v="19026"/>
        <pc:sldMkLst>
          <pc:docMk/>
          <pc:sldMk cId="2188031580" sldId="260"/>
        </pc:sldMkLst>
        <pc:spChg chg="add del mod ord">
          <ac:chgData name="Khonde Dorcas (2510718)" userId="80a7ff49-f187-474d-ae19-f8b994332569" providerId="ADAL" clId="{281898CB-9C6A-47B2-9248-AFA68F8BDFF9}" dt="2025-11-09T20:03:54.154" v="17352" actId="403"/>
          <ac:spMkLst>
            <pc:docMk/>
            <pc:sldMk cId="2188031580" sldId="260"/>
            <ac:spMk id="2" creationId="{FEC64942-3071-3C8A-55F9-C3C010299515}"/>
          </ac:spMkLst>
        </pc:spChg>
        <pc:spChg chg="add mod">
          <ac:chgData name="Khonde Dorcas (2510718)" userId="80a7ff49-f187-474d-ae19-f8b994332569" providerId="ADAL" clId="{281898CB-9C6A-47B2-9248-AFA68F8BDFF9}" dt="2025-11-09T20:03:21.922" v="17339" actId="1076"/>
          <ac:spMkLst>
            <pc:docMk/>
            <pc:sldMk cId="2188031580" sldId="260"/>
            <ac:spMk id="8" creationId="{849B1D3F-0948-357F-00C5-DF195B94FE9E}"/>
          </ac:spMkLst>
        </pc:spChg>
        <pc:picChg chg="add mod">
          <ac:chgData name="Khonde Dorcas (2510718)" userId="80a7ff49-f187-474d-ae19-f8b994332569" providerId="ADAL" clId="{281898CB-9C6A-47B2-9248-AFA68F8BDFF9}" dt="2025-11-09T20:06:43.690" v="17354" actId="1076"/>
          <ac:picMkLst>
            <pc:docMk/>
            <pc:sldMk cId="2188031580" sldId="260"/>
            <ac:picMk id="3" creationId="{24587007-0C00-032D-42D3-6A3BEA318D1C}"/>
          </ac:picMkLst>
        </pc:picChg>
      </pc:sldChg>
      <pc:sldChg chg="addSp delSp modSp new mod ord setBg modAnim">
        <pc:chgData name="Khonde Dorcas (2510718)" userId="80a7ff49-f187-474d-ae19-f8b994332569" providerId="ADAL" clId="{281898CB-9C6A-47B2-9248-AFA68F8BDFF9}" dt="2025-11-09T22:54:27.808" v="19030" actId="1076"/>
        <pc:sldMkLst>
          <pc:docMk/>
          <pc:sldMk cId="482475063" sldId="261"/>
        </pc:sldMkLst>
        <pc:spChg chg="mod">
          <ac:chgData name="Khonde Dorcas (2510718)" userId="80a7ff49-f187-474d-ae19-f8b994332569" providerId="ADAL" clId="{281898CB-9C6A-47B2-9248-AFA68F8BDFF9}" dt="2025-11-09T20:47:49.243" v="17451" actId="20577"/>
          <ac:spMkLst>
            <pc:docMk/>
            <pc:sldMk cId="482475063" sldId="261"/>
            <ac:spMk id="10" creationId="{599B5AED-68FE-E55E-839B-CCD9A5D5D337}"/>
          </ac:spMkLst>
        </pc:spChg>
        <pc:spChg chg="mod">
          <ac:chgData name="Khonde Dorcas (2510718)" userId="80a7ff49-f187-474d-ae19-f8b994332569" providerId="ADAL" clId="{281898CB-9C6A-47B2-9248-AFA68F8BDFF9}" dt="2025-11-09T20:47:55.643" v="17452" actId="1076"/>
          <ac:spMkLst>
            <pc:docMk/>
            <pc:sldMk cId="482475063" sldId="261"/>
            <ac:spMk id="11" creationId="{855F24E3-9FDE-6DF0-086F-02E18F8E0D01}"/>
          </ac:spMkLst>
        </pc:spChg>
        <pc:spChg chg="mod">
          <ac:chgData name="Khonde Dorcas (2510718)" userId="80a7ff49-f187-474d-ae19-f8b994332569" providerId="ADAL" clId="{281898CB-9C6A-47B2-9248-AFA68F8BDFF9}" dt="2025-11-09T22:54:27.808" v="19030" actId="1076"/>
          <ac:spMkLst>
            <pc:docMk/>
            <pc:sldMk cId="482475063" sldId="261"/>
            <ac:spMk id="18" creationId="{42A99B47-AB2C-6520-8541-D14201F0A50D}"/>
          </ac:spMkLst>
        </pc:spChg>
        <pc:graphicFrameChg chg="add mod modGraphic">
          <ac:chgData name="Khonde Dorcas (2510718)" userId="80a7ff49-f187-474d-ae19-f8b994332569" providerId="ADAL" clId="{281898CB-9C6A-47B2-9248-AFA68F8BDFF9}" dt="2025-11-06T16:52:16.182" v="16988" actId="26606"/>
          <ac:graphicFrameMkLst>
            <pc:docMk/>
            <pc:sldMk cId="482475063" sldId="261"/>
            <ac:graphicFrameMk id="28" creationId="{9BA9F34C-B866-081A-D652-C13BEED1ECF0}"/>
          </ac:graphicFrameMkLst>
        </pc:graphicFrameChg>
        <pc:picChg chg="mod">
          <ac:chgData name="Khonde Dorcas (2510718)" userId="80a7ff49-f187-474d-ae19-f8b994332569" providerId="ADAL" clId="{281898CB-9C6A-47B2-9248-AFA68F8BDFF9}" dt="2025-11-06T15:49:38.423" v="16946" actId="14100"/>
          <ac:picMkLst>
            <pc:docMk/>
            <pc:sldMk cId="482475063" sldId="261"/>
            <ac:picMk id="20" creationId="{0D94CF70-7817-06DE-A074-36309893E662}"/>
          </ac:picMkLst>
        </pc:picChg>
      </pc:sldChg>
      <pc:sldChg chg="addSp delSp modSp new mod ord setBg modAnim">
        <pc:chgData name="Khonde Dorcas (2510718)" userId="80a7ff49-f187-474d-ae19-f8b994332569" providerId="ADAL" clId="{281898CB-9C6A-47B2-9248-AFA68F8BDFF9}" dt="2025-11-09T22:51:24.322" v="19017"/>
        <pc:sldMkLst>
          <pc:docMk/>
          <pc:sldMk cId="3281727271" sldId="262"/>
        </pc:sldMkLst>
        <pc:spChg chg="mod">
          <ac:chgData name="Khonde Dorcas (2510718)" userId="80a7ff49-f187-474d-ae19-f8b994332569" providerId="ADAL" clId="{281898CB-9C6A-47B2-9248-AFA68F8BDFF9}" dt="2025-11-09T22:22:08.855" v="18373" actId="207"/>
          <ac:spMkLst>
            <pc:docMk/>
            <pc:sldMk cId="3281727271" sldId="262"/>
            <ac:spMk id="2" creationId="{17C6B6B0-DEED-4801-1CAE-4763BED5EAF2}"/>
          </ac:spMkLst>
        </pc:spChg>
        <pc:spChg chg="add mod">
          <ac:chgData name="Khonde Dorcas (2510718)" userId="80a7ff49-f187-474d-ae19-f8b994332569" providerId="ADAL" clId="{281898CB-9C6A-47B2-9248-AFA68F8BDFF9}" dt="2025-11-09T21:55:26.026" v="18093"/>
          <ac:spMkLst>
            <pc:docMk/>
            <pc:sldMk cId="3281727271" sldId="262"/>
            <ac:spMk id="3" creationId="{9AC73205-8440-8115-54D7-41FBDAC573D4}"/>
          </ac:spMkLst>
        </pc:spChg>
        <pc:spChg chg="add del mod">
          <ac:chgData name="Khonde Dorcas (2510718)" userId="80a7ff49-f187-474d-ae19-f8b994332569" providerId="ADAL" clId="{281898CB-9C6A-47B2-9248-AFA68F8BDFF9}" dt="2025-11-09T20:58:16.321" v="17510" actId="478"/>
          <ac:spMkLst>
            <pc:docMk/>
            <pc:sldMk cId="3281727271" sldId="262"/>
            <ac:spMk id="4" creationId="{404131A1-D0A0-04E7-20CC-8DB06DAE32D0}"/>
          </ac:spMkLst>
        </pc:spChg>
        <pc:spChg chg="add del mod">
          <ac:chgData name="Khonde Dorcas (2510718)" userId="80a7ff49-f187-474d-ae19-f8b994332569" providerId="ADAL" clId="{281898CB-9C6A-47B2-9248-AFA68F8BDFF9}" dt="2025-11-09T21:06:49.360" v="17515" actId="478"/>
          <ac:spMkLst>
            <pc:docMk/>
            <pc:sldMk cId="3281727271" sldId="262"/>
            <ac:spMk id="6" creationId="{FBE6FB7F-FBFB-D397-BE09-1B0B64C0698A}"/>
          </ac:spMkLst>
        </pc:spChg>
        <pc:spChg chg="add mod">
          <ac:chgData name="Khonde Dorcas (2510718)" userId="80a7ff49-f187-474d-ae19-f8b994332569" providerId="ADAL" clId="{281898CB-9C6A-47B2-9248-AFA68F8BDFF9}" dt="2025-11-09T20:45:02.748" v="17431" actId="207"/>
          <ac:spMkLst>
            <pc:docMk/>
            <pc:sldMk cId="3281727271" sldId="262"/>
            <ac:spMk id="7" creationId="{751F0E6A-6734-A903-6937-888C9CE06D14}"/>
          </ac:spMkLst>
        </pc:spChg>
        <pc:spChg chg="add mod ord">
          <ac:chgData name="Khonde Dorcas (2510718)" userId="80a7ff49-f187-474d-ae19-f8b994332569" providerId="ADAL" clId="{281898CB-9C6A-47B2-9248-AFA68F8BDFF9}" dt="2025-11-09T21:07:41.116" v="17522" actId="167"/>
          <ac:spMkLst>
            <pc:docMk/>
            <pc:sldMk cId="3281727271" sldId="262"/>
            <ac:spMk id="8" creationId="{AB190727-A237-2D1B-CD58-CA8242013626}"/>
          </ac:spMkLst>
        </pc:spChg>
        <pc:spChg chg="add mod ord">
          <ac:chgData name="Khonde Dorcas (2510718)" userId="80a7ff49-f187-474d-ae19-f8b994332569" providerId="ADAL" clId="{281898CB-9C6A-47B2-9248-AFA68F8BDFF9}" dt="2025-11-09T21:49:47.437" v="18089" actId="1076"/>
          <ac:spMkLst>
            <pc:docMk/>
            <pc:sldMk cId="3281727271" sldId="262"/>
            <ac:spMk id="9" creationId="{4A85234B-25A7-211D-AC9F-BFDC0029AD10}"/>
          </ac:spMkLst>
        </pc:spChg>
        <pc:spChg chg="add mod">
          <ac:chgData name="Khonde Dorcas (2510718)" userId="80a7ff49-f187-474d-ae19-f8b994332569" providerId="ADAL" clId="{281898CB-9C6A-47B2-9248-AFA68F8BDFF9}" dt="2025-11-09T20:58:06.123" v="17509" actId="20577"/>
          <ac:spMkLst>
            <pc:docMk/>
            <pc:sldMk cId="3281727271" sldId="262"/>
            <ac:spMk id="10" creationId="{0699F134-E490-ED5D-A0F8-D8E701538685}"/>
          </ac:spMkLst>
        </pc:spChg>
        <pc:spChg chg="add del mod">
          <ac:chgData name="Khonde Dorcas (2510718)" userId="80a7ff49-f187-474d-ae19-f8b994332569" providerId="ADAL" clId="{281898CB-9C6A-47B2-9248-AFA68F8BDFF9}" dt="2025-11-09T21:10:20.894" v="17528" actId="478"/>
          <ac:spMkLst>
            <pc:docMk/>
            <pc:sldMk cId="3281727271" sldId="262"/>
            <ac:spMk id="12" creationId="{E8F71B29-C537-44BD-4570-B79DB3C0F9AD}"/>
          </ac:spMkLst>
        </pc:spChg>
        <pc:picChg chg="add mod">
          <ac:chgData name="Khonde Dorcas (2510718)" userId="80a7ff49-f187-474d-ae19-f8b994332569" providerId="ADAL" clId="{281898CB-9C6A-47B2-9248-AFA68F8BDFF9}" dt="2025-11-09T21:08:51.436" v="17525" actId="14100"/>
          <ac:picMkLst>
            <pc:docMk/>
            <pc:sldMk cId="3281727271" sldId="262"/>
            <ac:picMk id="11" creationId="{F30955E2-BE6C-EA8B-6E0E-FD80814550B7}"/>
          </ac:picMkLst>
        </pc:picChg>
        <pc:cxnChg chg="add mod">
          <ac:chgData name="Khonde Dorcas (2510718)" userId="80a7ff49-f187-474d-ae19-f8b994332569" providerId="ADAL" clId="{281898CB-9C6A-47B2-9248-AFA68F8BDFF9}" dt="2025-11-09T21:11:03.971" v="17532" actId="1076"/>
          <ac:cxnSpMkLst>
            <pc:docMk/>
            <pc:sldMk cId="3281727271" sldId="262"/>
            <ac:cxnSpMk id="14" creationId="{2DD12BD6-8AE2-1CAA-F730-0385DC12800C}"/>
          </ac:cxnSpMkLst>
        </pc:cxnChg>
      </pc:sldChg>
      <pc:sldChg chg="addSp delSp modSp new mod setBg modAnim">
        <pc:chgData name="Khonde Dorcas (2510718)" userId="80a7ff49-f187-474d-ae19-f8b994332569" providerId="ADAL" clId="{281898CB-9C6A-47B2-9248-AFA68F8BDFF9}" dt="2025-11-09T22:52:15.853" v="19023"/>
        <pc:sldMkLst>
          <pc:docMk/>
          <pc:sldMk cId="301852392" sldId="263"/>
        </pc:sldMkLst>
        <pc:spChg chg="mod">
          <ac:chgData name="Khonde Dorcas (2510718)" userId="80a7ff49-f187-474d-ae19-f8b994332569" providerId="ADAL" clId="{281898CB-9C6A-47B2-9248-AFA68F8BDFF9}" dt="2025-10-31T11:19:58.475" v="15971" actId="26606"/>
          <ac:spMkLst>
            <pc:docMk/>
            <pc:sldMk cId="301852392" sldId="263"/>
            <ac:spMk id="2" creationId="{DF446A8B-53FB-46E8-877D-3F9E388FE8F2}"/>
          </ac:spMkLst>
        </pc:spChg>
        <pc:spChg chg="add del mod">
          <ac:chgData name="Khonde Dorcas (2510718)" userId="80a7ff49-f187-474d-ae19-f8b994332569" providerId="ADAL" clId="{281898CB-9C6A-47B2-9248-AFA68F8BDFF9}" dt="2025-10-31T15:08:37.539" v="16024" actId="313"/>
          <ac:spMkLst>
            <pc:docMk/>
            <pc:sldMk cId="301852392" sldId="263"/>
            <ac:spMk id="3" creationId="{C321B64C-CE51-646D-9477-9BE4D5C43620}"/>
          </ac:spMkLst>
        </pc:spChg>
        <pc:spChg chg="mod">
          <ac:chgData name="Khonde Dorcas (2510718)" userId="80a7ff49-f187-474d-ae19-f8b994332569" providerId="ADAL" clId="{281898CB-9C6A-47B2-9248-AFA68F8BDFF9}" dt="2025-11-06T15:14:50.771" v="16939" actId="1076"/>
          <ac:spMkLst>
            <pc:docMk/>
            <pc:sldMk cId="301852392" sldId="263"/>
            <ac:spMk id="5" creationId="{08056D6C-D214-F5D7-1070-222CC263EAE8}"/>
          </ac:spMkLst>
        </pc:spChg>
        <pc:spChg chg="mod">
          <ac:chgData name="Khonde Dorcas (2510718)" userId="80a7ff49-f187-474d-ae19-f8b994332569" providerId="ADAL" clId="{281898CB-9C6A-47B2-9248-AFA68F8BDFF9}" dt="2025-11-09T22:43:20.999" v="18986" actId="1076"/>
          <ac:spMkLst>
            <pc:docMk/>
            <pc:sldMk cId="301852392" sldId="263"/>
            <ac:spMk id="7" creationId="{021A365E-956F-FCE2-309C-02A429777346}"/>
          </ac:spMkLst>
        </pc:spChg>
      </pc:sldChg>
      <pc:sldChg chg="addSp modSp new mod">
        <pc:chgData name="Khonde Dorcas (2510718)" userId="80a7ff49-f187-474d-ae19-f8b994332569" providerId="ADAL" clId="{281898CB-9C6A-47B2-9248-AFA68F8BDFF9}" dt="2025-11-09T22:44:40.445" v="19011" actId="20577"/>
        <pc:sldMkLst>
          <pc:docMk/>
          <pc:sldMk cId="2055420909" sldId="264"/>
        </pc:sldMkLst>
        <pc:spChg chg="mod">
          <ac:chgData name="Khonde Dorcas (2510718)" userId="80a7ff49-f187-474d-ae19-f8b994332569" providerId="ADAL" clId="{281898CB-9C6A-47B2-9248-AFA68F8BDFF9}" dt="2025-10-29T22:16:48.015" v="7501" actId="20577"/>
          <ac:spMkLst>
            <pc:docMk/>
            <pc:sldMk cId="2055420909" sldId="264"/>
            <ac:spMk id="2" creationId="{A3913D0A-3AB9-32FC-FEDC-5B4F09C11B26}"/>
          </ac:spMkLst>
        </pc:spChg>
        <pc:spChg chg="add mod">
          <ac:chgData name="Khonde Dorcas (2510718)" userId="80a7ff49-f187-474d-ae19-f8b994332569" providerId="ADAL" clId="{281898CB-9C6A-47B2-9248-AFA68F8BDFF9}" dt="2025-11-09T22:44:40.445" v="19011" actId="20577"/>
          <ac:spMkLst>
            <pc:docMk/>
            <pc:sldMk cId="2055420909" sldId="264"/>
            <ac:spMk id="5" creationId="{FE02AFBC-A006-D8F1-343C-32F65BCF1E99}"/>
          </ac:spMkLst>
        </pc:spChg>
      </pc:sldChg>
      <pc:sldChg chg="modSp new mod">
        <pc:chgData name="Khonde Dorcas (2510718)" userId="80a7ff49-f187-474d-ae19-f8b994332569" providerId="ADAL" clId="{281898CB-9C6A-47B2-9248-AFA68F8BDFF9}" dt="2025-10-28T22:59:08.969" v="4446" actId="20577"/>
        <pc:sldMkLst>
          <pc:docMk/>
          <pc:sldMk cId="1141860945" sldId="265"/>
        </pc:sldMkLst>
        <pc:spChg chg="mod">
          <ac:chgData name="Khonde Dorcas (2510718)" userId="80a7ff49-f187-474d-ae19-f8b994332569" providerId="ADAL" clId="{281898CB-9C6A-47B2-9248-AFA68F8BDFF9}" dt="2025-10-28T22:59:08.969" v="4446" actId="20577"/>
          <ac:spMkLst>
            <pc:docMk/>
            <pc:sldMk cId="1141860945" sldId="265"/>
            <ac:spMk id="2" creationId="{A239C3A2-79B8-48DB-957E-BCCE4D7A5AA9}"/>
          </ac:spMkLst>
        </pc:spChg>
      </pc:sldChg>
      <pc:sldChg chg="addSp delSp modSp new mod modAnim">
        <pc:chgData name="Khonde Dorcas (2510718)" userId="80a7ff49-f187-474d-ae19-f8b994332569" providerId="ADAL" clId="{281898CB-9C6A-47B2-9248-AFA68F8BDFF9}" dt="2025-11-09T22:51:10.158" v="19015"/>
        <pc:sldMkLst>
          <pc:docMk/>
          <pc:sldMk cId="634137185" sldId="266"/>
        </pc:sldMkLst>
        <pc:spChg chg="add mod">
          <ac:chgData name="Khonde Dorcas (2510718)" userId="80a7ff49-f187-474d-ae19-f8b994332569" providerId="ADAL" clId="{281898CB-9C6A-47B2-9248-AFA68F8BDFF9}" dt="2025-11-09T20:48:43.962" v="17453" actId="207"/>
          <ac:spMkLst>
            <pc:docMk/>
            <pc:sldMk cId="634137185" sldId="266"/>
            <ac:spMk id="8" creationId="{E01D1B86-A220-C8C6-7563-A8E660A7404E}"/>
          </ac:spMkLst>
        </pc:spChg>
        <pc:spChg chg="add mod">
          <ac:chgData name="Khonde Dorcas (2510718)" userId="80a7ff49-f187-474d-ae19-f8b994332569" providerId="ADAL" clId="{281898CB-9C6A-47B2-9248-AFA68F8BDFF9}" dt="2025-11-09T20:48:50.975" v="17454" actId="207"/>
          <ac:spMkLst>
            <pc:docMk/>
            <pc:sldMk cId="634137185" sldId="266"/>
            <ac:spMk id="13" creationId="{A911BBE3-44FC-E7BC-31BD-67071940E043}"/>
          </ac:spMkLst>
        </pc:spChg>
        <pc:graphicFrameChg chg="add modGraphic">
          <ac:chgData name="Khonde Dorcas (2510718)" userId="80a7ff49-f187-474d-ae19-f8b994332569" providerId="ADAL" clId="{281898CB-9C6A-47B2-9248-AFA68F8BDFF9}" dt="2025-11-09T20:46:43.879" v="17437" actId="207"/>
          <ac:graphicFrameMkLst>
            <pc:docMk/>
            <pc:sldMk cId="634137185" sldId="266"/>
            <ac:graphicFrameMk id="26" creationId="{DF5161EE-F613-3B44-7157-B08E28D209CB}"/>
          </ac:graphicFrameMkLst>
        </pc:graphicFrameChg>
        <pc:picChg chg="add mod">
          <ac:chgData name="Khonde Dorcas (2510718)" userId="80a7ff49-f187-474d-ae19-f8b994332569" providerId="ADAL" clId="{281898CB-9C6A-47B2-9248-AFA68F8BDFF9}" dt="2025-11-09T20:19:01.657" v="17388" actId="14100"/>
          <ac:picMkLst>
            <pc:docMk/>
            <pc:sldMk cId="634137185" sldId="266"/>
            <ac:picMk id="2" creationId="{60735072-E1A3-54DE-01B2-76A5261CECEA}"/>
          </ac:picMkLst>
        </pc:picChg>
      </pc:sldChg>
      <pc:sldChg chg="addSp delSp modSp new mod setBg modAnim setClrOvrMap">
        <pc:chgData name="Khonde Dorcas (2510718)" userId="80a7ff49-f187-474d-ae19-f8b994332569" providerId="ADAL" clId="{281898CB-9C6A-47B2-9248-AFA68F8BDFF9}" dt="2025-11-09T22:52:59.607" v="19028"/>
        <pc:sldMkLst>
          <pc:docMk/>
          <pc:sldMk cId="3777679821" sldId="267"/>
        </pc:sldMkLst>
        <pc:spChg chg="add mod">
          <ac:chgData name="Khonde Dorcas (2510718)" userId="80a7ff49-f187-474d-ae19-f8b994332569" providerId="ADAL" clId="{281898CB-9C6A-47B2-9248-AFA68F8BDFF9}" dt="2025-11-09T20:16:22.939" v="17381" actId="1076"/>
          <ac:spMkLst>
            <pc:docMk/>
            <pc:sldMk cId="3777679821" sldId="267"/>
            <ac:spMk id="3" creationId="{B4CBBF54-543B-3E90-3094-048973E26E13}"/>
          </ac:spMkLst>
        </pc:spChg>
        <pc:spChg chg="add mod">
          <ac:chgData name="Khonde Dorcas (2510718)" userId="80a7ff49-f187-474d-ae19-f8b994332569" providerId="ADAL" clId="{281898CB-9C6A-47B2-9248-AFA68F8BDFF9}" dt="2025-11-09T20:16:18.162" v="17380" actId="1076"/>
          <ac:spMkLst>
            <pc:docMk/>
            <pc:sldMk cId="3777679821" sldId="267"/>
            <ac:spMk id="5" creationId="{24E16AB5-375F-6CBC-513C-3267C2869F68}"/>
          </ac:spMkLst>
        </pc:spChg>
        <pc:spChg chg="add mod">
          <ac:chgData name="Khonde Dorcas (2510718)" userId="80a7ff49-f187-474d-ae19-f8b994332569" providerId="ADAL" clId="{281898CB-9C6A-47B2-9248-AFA68F8BDFF9}" dt="2025-11-09T20:11:13.929" v="17374" actId="14100"/>
          <ac:spMkLst>
            <pc:docMk/>
            <pc:sldMk cId="3777679821" sldId="267"/>
            <ac:spMk id="7" creationId="{13D6A5FD-58A5-0668-1D3E-4C9387917E4C}"/>
          </ac:spMkLst>
        </pc:spChg>
        <pc:spChg chg="add">
          <ac:chgData name="Khonde Dorcas (2510718)" userId="80a7ff49-f187-474d-ae19-f8b994332569" providerId="ADAL" clId="{281898CB-9C6A-47B2-9248-AFA68F8BDFF9}" dt="2025-11-07T16:37:31.336" v="17270" actId="26606"/>
          <ac:spMkLst>
            <pc:docMk/>
            <pc:sldMk cId="3777679821" sldId="267"/>
            <ac:spMk id="16" creationId="{B41BF6CF-E1B8-4EE2-9AE1-86A58DAFD753}"/>
          </ac:spMkLst>
        </pc:spChg>
        <pc:spChg chg="add">
          <ac:chgData name="Khonde Dorcas (2510718)" userId="80a7ff49-f187-474d-ae19-f8b994332569" providerId="ADAL" clId="{281898CB-9C6A-47B2-9248-AFA68F8BDFF9}" dt="2025-11-07T16:37:31.336" v="17270" actId="26606"/>
          <ac:spMkLst>
            <pc:docMk/>
            <pc:sldMk cId="3777679821" sldId="267"/>
            <ac:spMk id="17" creationId="{C758EC8D-68D1-4138-B719-BE00C78AD146}"/>
          </ac:spMkLst>
        </pc:spChg>
        <pc:spChg chg="add">
          <ac:chgData name="Khonde Dorcas (2510718)" userId="80a7ff49-f187-474d-ae19-f8b994332569" providerId="ADAL" clId="{281898CB-9C6A-47B2-9248-AFA68F8BDFF9}" dt="2025-11-07T16:37:31.336" v="17270" actId="26606"/>
          <ac:spMkLst>
            <pc:docMk/>
            <pc:sldMk cId="3777679821" sldId="267"/>
            <ac:spMk id="18" creationId="{514579E4-5B5F-42C9-B08F-A904C81B14E8}"/>
          </ac:spMkLst>
        </pc:spChg>
      </pc:sldChg>
      <pc:sldChg chg="addSp delSp modSp new mod setBg modAnim">
        <pc:chgData name="Khonde Dorcas (2510718)" userId="80a7ff49-f187-474d-ae19-f8b994332569" providerId="ADAL" clId="{281898CB-9C6A-47B2-9248-AFA68F8BDFF9}" dt="2025-11-09T22:51:49.895" v="19020"/>
        <pc:sldMkLst>
          <pc:docMk/>
          <pc:sldMk cId="4006657153" sldId="269"/>
        </pc:sldMkLst>
        <pc:spChg chg="add mod">
          <ac:chgData name="Khonde Dorcas (2510718)" userId="80a7ff49-f187-474d-ae19-f8b994332569" providerId="ADAL" clId="{281898CB-9C6A-47B2-9248-AFA68F8BDFF9}" dt="2025-11-09T22:21:52.729" v="18372" actId="207"/>
          <ac:spMkLst>
            <pc:docMk/>
            <pc:sldMk cId="4006657153" sldId="269"/>
            <ac:spMk id="3" creationId="{112C4F31-BD60-4335-CB40-C6EE2C8FD996}"/>
          </ac:spMkLst>
        </pc:spChg>
        <pc:spChg chg="add mod">
          <ac:chgData name="Khonde Dorcas (2510718)" userId="80a7ff49-f187-474d-ae19-f8b994332569" providerId="ADAL" clId="{281898CB-9C6A-47B2-9248-AFA68F8BDFF9}" dt="2025-11-09T22:21:42.392" v="18371" actId="207"/>
          <ac:spMkLst>
            <pc:docMk/>
            <pc:sldMk cId="4006657153" sldId="269"/>
            <ac:spMk id="4" creationId="{80253AEE-7822-FFBF-E8E6-8231F6D56A28}"/>
          </ac:spMkLst>
        </pc:spChg>
        <pc:spChg chg="add del mod">
          <ac:chgData name="Khonde Dorcas (2510718)" userId="80a7ff49-f187-474d-ae19-f8b994332569" providerId="ADAL" clId="{281898CB-9C6A-47B2-9248-AFA68F8BDFF9}" dt="2025-11-09T20:27:48.509" v="17391"/>
          <ac:spMkLst>
            <pc:docMk/>
            <pc:sldMk cId="4006657153" sldId="269"/>
            <ac:spMk id="5" creationId="{B3D92280-8001-01BB-1A7A-312054B2DD0F}"/>
          </ac:spMkLst>
        </pc:spChg>
        <pc:spChg chg="add del mod ord">
          <ac:chgData name="Khonde Dorcas (2510718)" userId="80a7ff49-f187-474d-ae19-f8b994332569" providerId="ADAL" clId="{281898CB-9C6A-47B2-9248-AFA68F8BDFF9}" dt="2025-11-09T21:58:58.241" v="18111" actId="478"/>
          <ac:spMkLst>
            <pc:docMk/>
            <pc:sldMk cId="4006657153" sldId="269"/>
            <ac:spMk id="6" creationId="{3E1E705A-F353-BAD1-6C49-574E97D6408E}"/>
          </ac:spMkLst>
        </pc:spChg>
        <pc:spChg chg="add del mod ord">
          <ac:chgData name="Khonde Dorcas (2510718)" userId="80a7ff49-f187-474d-ae19-f8b994332569" providerId="ADAL" clId="{281898CB-9C6A-47B2-9248-AFA68F8BDFF9}" dt="2025-11-09T22:11:49.557" v="18329" actId="478"/>
          <ac:spMkLst>
            <pc:docMk/>
            <pc:sldMk cId="4006657153" sldId="269"/>
            <ac:spMk id="7" creationId="{86ADB423-105D-E192-7C01-942B8BC68552}"/>
          </ac:spMkLst>
        </pc:spChg>
        <pc:spChg chg="add del mod ord">
          <ac:chgData name="Khonde Dorcas (2510718)" userId="80a7ff49-f187-474d-ae19-f8b994332569" providerId="ADAL" clId="{281898CB-9C6A-47B2-9248-AFA68F8BDFF9}" dt="2025-11-09T22:12:21.269" v="18337" actId="478"/>
          <ac:spMkLst>
            <pc:docMk/>
            <pc:sldMk cId="4006657153" sldId="269"/>
            <ac:spMk id="8" creationId="{3551816C-EBEE-44EA-F7A6-480E64ADF7F2}"/>
          </ac:spMkLst>
        </pc:spChg>
        <pc:spChg chg="add mod">
          <ac:chgData name="Khonde Dorcas (2510718)" userId="80a7ff49-f187-474d-ae19-f8b994332569" providerId="ADAL" clId="{281898CB-9C6A-47B2-9248-AFA68F8BDFF9}" dt="2025-11-09T22:40:36.780" v="18968" actId="20577"/>
          <ac:spMkLst>
            <pc:docMk/>
            <pc:sldMk cId="4006657153" sldId="269"/>
            <ac:spMk id="12" creationId="{2ACEEAA1-BF9B-5DE7-0ED1-A5539466B4A2}"/>
          </ac:spMkLst>
        </pc:spChg>
        <pc:spChg chg="add mod">
          <ac:chgData name="Khonde Dorcas (2510718)" userId="80a7ff49-f187-474d-ae19-f8b994332569" providerId="ADAL" clId="{281898CB-9C6A-47B2-9248-AFA68F8BDFF9}" dt="2025-11-09T22:21:22.404" v="18369" actId="1076"/>
          <ac:spMkLst>
            <pc:docMk/>
            <pc:sldMk cId="4006657153" sldId="269"/>
            <ac:spMk id="13" creationId="{0A63FFCF-C5E4-213C-AECC-E40E1218C1C6}"/>
          </ac:spMkLst>
        </pc:spChg>
        <pc:spChg chg="add del mod">
          <ac:chgData name="Khonde Dorcas (2510718)" userId="80a7ff49-f187-474d-ae19-f8b994332569" providerId="ADAL" clId="{281898CB-9C6A-47B2-9248-AFA68F8BDFF9}" dt="2025-11-09T22:29:49.326" v="18580"/>
          <ac:spMkLst>
            <pc:docMk/>
            <pc:sldMk cId="4006657153" sldId="269"/>
            <ac:spMk id="15" creationId="{8067D209-E8C9-8AF3-2134-C92E7711B78F}"/>
          </ac:spMkLst>
        </pc:spChg>
        <pc:spChg chg="add del mod">
          <ac:chgData name="Khonde Dorcas (2510718)" userId="80a7ff49-f187-474d-ae19-f8b994332569" providerId="ADAL" clId="{281898CB-9C6A-47B2-9248-AFA68F8BDFF9}" dt="2025-11-09T22:29:49.325" v="18578"/>
          <ac:spMkLst>
            <pc:docMk/>
            <pc:sldMk cId="4006657153" sldId="269"/>
            <ac:spMk id="17" creationId="{B813B24E-5AAD-94F3-E7F8-7CE2E7A657FD}"/>
          </ac:spMkLst>
        </pc:spChg>
        <pc:spChg chg="add mod">
          <ac:chgData name="Khonde Dorcas (2510718)" userId="80a7ff49-f187-474d-ae19-f8b994332569" providerId="ADAL" clId="{281898CB-9C6A-47B2-9248-AFA68F8BDFF9}" dt="2025-11-09T22:42:37.921" v="18984" actId="20577"/>
          <ac:spMkLst>
            <pc:docMk/>
            <pc:sldMk cId="4006657153" sldId="269"/>
            <ac:spMk id="19" creationId="{085BDF93-E4E3-B407-CDA6-510D02140BBE}"/>
          </ac:spMkLst>
        </pc:spChg>
        <pc:picChg chg="add del mod">
          <ac:chgData name="Khonde Dorcas (2510718)" userId="80a7ff49-f187-474d-ae19-f8b994332569" providerId="ADAL" clId="{281898CB-9C6A-47B2-9248-AFA68F8BDFF9}" dt="2025-11-09T21:56:06.201" v="18094" actId="478"/>
          <ac:picMkLst>
            <pc:docMk/>
            <pc:sldMk cId="4006657153" sldId="269"/>
            <ac:picMk id="2" creationId="{73B87368-1814-A262-F3CE-870D57E29F4A}"/>
          </ac:picMkLst>
        </pc:picChg>
        <pc:picChg chg="add del mod">
          <ac:chgData name="Khonde Dorcas (2510718)" userId="80a7ff49-f187-474d-ae19-f8b994332569" providerId="ADAL" clId="{281898CB-9C6A-47B2-9248-AFA68F8BDFF9}" dt="2025-11-09T22:17:05.140" v="18346" actId="478"/>
          <ac:picMkLst>
            <pc:docMk/>
            <pc:sldMk cId="4006657153" sldId="269"/>
            <ac:picMk id="9" creationId="{145D4F51-0B7E-4792-1FAA-8E176762BD89}"/>
          </ac:picMkLst>
        </pc:picChg>
        <pc:picChg chg="add mod">
          <ac:chgData name="Khonde Dorcas (2510718)" userId="80a7ff49-f187-474d-ae19-f8b994332569" providerId="ADAL" clId="{281898CB-9C6A-47B2-9248-AFA68F8BDFF9}" dt="2025-11-09T22:17:36.458" v="18354" actId="14100"/>
          <ac:picMkLst>
            <pc:docMk/>
            <pc:sldMk cId="4006657153" sldId="269"/>
            <ac:picMk id="10" creationId="{B61C770C-9C27-539B-BBA4-6C416AB63294}"/>
          </ac:picMkLst>
        </pc:picChg>
      </pc:sldChg>
      <pc:sldChg chg="new modAnim">
        <pc:chgData name="Khonde Dorcas (2510718)" userId="80a7ff49-f187-474d-ae19-f8b994332569" providerId="ADAL" clId="{281898CB-9C6A-47B2-9248-AFA68F8BDFF9}" dt="2025-11-09T22:52:30.094" v="19024"/>
        <pc:sldMkLst>
          <pc:docMk/>
          <pc:sldMk cId="3267227127" sldId="270"/>
        </pc:sldMkLst>
      </pc:sldChg>
    </pc:docChg>
  </pc:docChgLst>
  <pc:docChgLst>
    <pc:chgData name="Damilola Oladele (2508847)" userId="S::2508847@student.uwtsd.ac.uk::99606f7d-19af-46ee-8f84-1f14f83df28b" providerId="AD" clId="Web-{D8E0AF8A-19C7-CC6D-D4FE-DFD759F9E8AC}"/>
    <pc:docChg chg="modSld">
      <pc:chgData name="Damilola Oladele (2508847)" userId="S::2508847@student.uwtsd.ac.uk::99606f7d-19af-46ee-8f84-1f14f83df28b" providerId="AD" clId="Web-{D8E0AF8A-19C7-CC6D-D4FE-DFD759F9E8AC}" dt="2025-11-08T22:06:32.995" v="4" actId="14100"/>
      <pc:docMkLst>
        <pc:docMk/>
      </pc:docMkLst>
      <pc:sldChg chg="modSp">
        <pc:chgData name="Damilola Oladele (2508847)" userId="S::2508847@student.uwtsd.ac.uk::99606f7d-19af-46ee-8f84-1f14f83df28b" providerId="AD" clId="Web-{D8E0AF8A-19C7-CC6D-D4FE-DFD759F9E8AC}" dt="2025-11-08T22:06:32.995" v="4" actId="14100"/>
        <pc:sldMkLst>
          <pc:docMk/>
          <pc:sldMk cId="3777679821" sldId="267"/>
        </pc:sldMkLst>
        <pc:spChg chg="mod">
          <ac:chgData name="Damilola Oladele (2508847)" userId="S::2508847@student.uwtsd.ac.uk::99606f7d-19af-46ee-8f84-1f14f83df28b" providerId="AD" clId="Web-{D8E0AF8A-19C7-CC6D-D4FE-DFD759F9E8AC}" dt="2025-11-08T22:06:32.995" v="4" actId="14100"/>
          <ac:spMkLst>
            <pc:docMk/>
            <pc:sldMk cId="3777679821" sldId="267"/>
            <ac:spMk id="7" creationId="{13D6A5FD-58A5-0668-1D3E-4C9387917E4C}"/>
          </ac:spMkLst>
        </pc:spChg>
      </pc:sldChg>
    </pc:docChg>
  </pc:docChgLst>
  <pc:docChgLst>
    <pc:chgData name="Damilola Oladele (2508847)" userId="S::2508847@student.uwtsd.ac.uk::99606f7d-19af-46ee-8f84-1f14f83df28b" providerId="AD" clId="Web-{120DD400-EE2E-5E6A-8C06-46CC2E0371DB}"/>
    <pc:docChg chg="modSld">
      <pc:chgData name="Damilola Oladele (2508847)" userId="S::2508847@student.uwtsd.ac.uk::99606f7d-19af-46ee-8f84-1f14f83df28b" providerId="AD" clId="Web-{120DD400-EE2E-5E6A-8C06-46CC2E0371DB}" dt="2025-11-08T21:58:25.935" v="14" actId="20577"/>
      <pc:docMkLst>
        <pc:docMk/>
      </pc:docMkLst>
      <pc:sldChg chg="modSp">
        <pc:chgData name="Damilola Oladele (2508847)" userId="S::2508847@student.uwtsd.ac.uk::99606f7d-19af-46ee-8f84-1f14f83df28b" providerId="AD" clId="Web-{120DD400-EE2E-5E6A-8C06-46CC2E0371DB}" dt="2025-11-08T21:58:25.935" v="14" actId="20577"/>
        <pc:sldMkLst>
          <pc:docMk/>
          <pc:sldMk cId="2055420909" sldId="264"/>
        </pc:sldMkLst>
        <pc:spChg chg="mod">
          <ac:chgData name="Damilola Oladele (2508847)" userId="S::2508847@student.uwtsd.ac.uk::99606f7d-19af-46ee-8f84-1f14f83df28b" providerId="AD" clId="Web-{120DD400-EE2E-5E6A-8C06-46CC2E0371DB}" dt="2025-11-08T21:58:25.935" v="14" actId="20577"/>
          <ac:spMkLst>
            <pc:docMk/>
            <pc:sldMk cId="2055420909" sldId="264"/>
            <ac:spMk id="5" creationId="{FE02AFBC-A006-D8F1-343C-32F65BCF1E99}"/>
          </ac:spMkLst>
        </pc:spChg>
      </pc:sldChg>
    </pc:docChg>
  </pc:docChgLst>
  <pc:docChgLst>
    <pc:chgData name="Khonde Dorcas (2510718)" userId="S::2510718@student.uwtsd.ac.uk::80a7ff49-f187-474d-ae19-f8b994332569" providerId="AD" clId="Web-{C3FDAFA7-672E-B5C1-6E93-3F28FF9E8A12}"/>
    <pc:docChg chg="modSld">
      <pc:chgData name="Khonde Dorcas (2510718)" userId="S::2510718@student.uwtsd.ac.uk::80a7ff49-f187-474d-ae19-f8b994332569" providerId="AD" clId="Web-{C3FDAFA7-672E-B5C1-6E93-3F28FF9E8A12}" dt="2025-11-05T21:35:40.670" v="79" actId="20577"/>
      <pc:docMkLst>
        <pc:docMk/>
      </pc:docMkLst>
      <pc:sldChg chg="modSp">
        <pc:chgData name="Khonde Dorcas (2510718)" userId="S::2510718@student.uwtsd.ac.uk::80a7ff49-f187-474d-ae19-f8b994332569" providerId="AD" clId="Web-{C3FDAFA7-672E-B5C1-6E93-3F28FF9E8A12}" dt="2025-11-05T21:35:40.670" v="79" actId="20577"/>
        <pc:sldMkLst>
          <pc:docMk/>
          <pc:sldMk cId="2188031580" sldId="260"/>
        </pc:sldMkLst>
        <pc:spChg chg="mod">
          <ac:chgData name="Khonde Dorcas (2510718)" userId="S::2510718@student.uwtsd.ac.uk::80a7ff49-f187-474d-ae19-f8b994332569" providerId="AD" clId="Web-{C3FDAFA7-672E-B5C1-6E93-3F28FF9E8A12}" dt="2025-11-05T21:35:40.670" v="79" actId="20577"/>
          <ac:spMkLst>
            <pc:docMk/>
            <pc:sldMk cId="2188031580" sldId="260"/>
            <ac:spMk id="2" creationId="{FEC64942-3071-3C8A-55F9-C3C010299515}"/>
          </ac:spMkLst>
        </pc:spChg>
      </pc:sldChg>
      <pc:sldChg chg="modSp">
        <pc:chgData name="Khonde Dorcas (2510718)" userId="S::2510718@student.uwtsd.ac.uk::80a7ff49-f187-474d-ae19-f8b994332569" providerId="AD" clId="Web-{C3FDAFA7-672E-B5C1-6E93-3F28FF9E8A12}" dt="2025-11-05T21:34:57.680" v="64" actId="20577"/>
        <pc:sldMkLst>
          <pc:docMk/>
          <pc:sldMk cId="3281727271" sldId="262"/>
        </pc:sldMkLst>
        <pc:spChg chg="mod">
          <ac:chgData name="Khonde Dorcas (2510718)" userId="S::2510718@student.uwtsd.ac.uk::80a7ff49-f187-474d-ae19-f8b994332569" providerId="AD" clId="Web-{C3FDAFA7-672E-B5C1-6E93-3F28FF9E8A12}" dt="2025-11-05T21:34:57.680" v="64" actId="20577"/>
          <ac:spMkLst>
            <pc:docMk/>
            <pc:sldMk cId="3281727271" sldId="262"/>
            <ac:spMk id="3" creationId="{9AC73205-8440-8115-54D7-41FBDAC573D4}"/>
          </ac:spMkLst>
        </pc:spChg>
      </pc:sldChg>
    </pc:docChg>
  </pc:docChgLst>
  <pc:docChgLst>
    <pc:chgData clId="Web-{4A44BC90-85BE-A876-7692-88E3340CA1CD}"/>
    <pc:docChg chg="modSld">
      <pc:chgData name="" userId="" providerId="" clId="Web-{4A44BC90-85BE-A876-7692-88E3340CA1CD}" dt="2025-11-08T19:11:09.403" v="0" actId="1076"/>
      <pc:docMkLst>
        <pc:docMk/>
      </pc:docMkLst>
      <pc:sldChg chg="modSp">
        <pc:chgData name="" userId="" providerId="" clId="Web-{4A44BC90-85BE-A876-7692-88E3340CA1CD}" dt="2025-11-08T19:11:09.403" v="0" actId="1076"/>
        <pc:sldMkLst>
          <pc:docMk/>
          <pc:sldMk cId="1124310972" sldId="256"/>
        </pc:sldMkLst>
        <pc:picChg chg="mod">
          <ac:chgData name="" userId="" providerId="" clId="Web-{4A44BC90-85BE-A876-7692-88E3340CA1CD}" dt="2025-11-08T19:11:09.403" v="0" actId="1076"/>
          <ac:picMkLst>
            <pc:docMk/>
            <pc:sldMk cId="1124310972" sldId="256"/>
            <ac:picMk id="4" creationId="{8D923EEB-6951-4034-8D5B-66AC7218460B}"/>
          </ac:picMkLst>
        </pc:picChg>
      </pc:sldChg>
    </pc:docChg>
  </pc:docChgLst>
  <pc:docChgLst>
    <pc:chgData name="Maria Cassama (2410705)" userId="S::2410705@student.uwtsd.ac.uk::3b72b083-ceda-4326-aa3b-c35762ba08d3" providerId="AD" clId="Web-{F87851C2-5F37-F9AF-D9CF-50DFABAD4340}"/>
    <pc:docChg chg="mod modSld">
      <pc:chgData name="Maria Cassama (2410705)" userId="S::2410705@student.uwtsd.ac.uk::3b72b083-ceda-4326-aa3b-c35762ba08d3" providerId="AD" clId="Web-{F87851C2-5F37-F9AF-D9CF-50DFABAD4340}" dt="2025-10-31T17:44:57.507" v="655" actId="1076"/>
      <pc:docMkLst>
        <pc:docMk/>
      </pc:docMkLst>
      <pc:sldChg chg="modSp">
        <pc:chgData name="Maria Cassama (2410705)" userId="S::2410705@student.uwtsd.ac.uk::3b72b083-ceda-4326-aa3b-c35762ba08d3" providerId="AD" clId="Web-{F87851C2-5F37-F9AF-D9CF-50DFABAD4340}" dt="2025-10-31T13:10:27.457" v="131" actId="20577"/>
        <pc:sldMkLst>
          <pc:docMk/>
          <pc:sldMk cId="2188031580" sldId="260"/>
        </pc:sldMkLst>
        <pc:spChg chg="mod">
          <ac:chgData name="Maria Cassama (2410705)" userId="S::2410705@student.uwtsd.ac.uk::3b72b083-ceda-4326-aa3b-c35762ba08d3" providerId="AD" clId="Web-{F87851C2-5F37-F9AF-D9CF-50DFABAD4340}" dt="2025-10-31T13:10:27.457" v="131" actId="20577"/>
          <ac:spMkLst>
            <pc:docMk/>
            <pc:sldMk cId="2188031580" sldId="260"/>
            <ac:spMk id="2" creationId="{FEC64942-3071-3C8A-55F9-C3C010299515}"/>
          </ac:spMkLst>
        </pc:spChg>
      </pc:sldChg>
      <pc:sldChg chg="addSp delSp modSp mod modClrScheme delDesignElem chgLayout">
        <pc:chgData name="Maria Cassama (2410705)" userId="S::2410705@student.uwtsd.ac.uk::3b72b083-ceda-4326-aa3b-c35762ba08d3" providerId="AD" clId="Web-{F87851C2-5F37-F9AF-D9CF-50DFABAD4340}" dt="2025-10-31T17:44:57.507" v="655" actId="1076"/>
        <pc:sldMkLst>
          <pc:docMk/>
          <pc:sldMk cId="482475063" sldId="261"/>
        </pc:sldMkLst>
        <pc:spChg chg="add mod">
          <ac:chgData name="Maria Cassama (2410705)" userId="S::2410705@student.uwtsd.ac.uk::3b72b083-ceda-4326-aa3b-c35762ba08d3" providerId="AD" clId="Web-{F87851C2-5F37-F9AF-D9CF-50DFABAD4340}" dt="2025-10-31T13:42:56.418" v="455" actId="1076"/>
          <ac:spMkLst>
            <pc:docMk/>
            <pc:sldMk cId="482475063" sldId="261"/>
            <ac:spMk id="10" creationId="{599B5AED-68FE-E55E-839B-CCD9A5D5D337}"/>
          </ac:spMkLst>
        </pc:spChg>
        <pc:spChg chg="add mod">
          <ac:chgData name="Maria Cassama (2410705)" userId="S::2410705@student.uwtsd.ac.uk::3b72b083-ceda-4326-aa3b-c35762ba08d3" providerId="AD" clId="Web-{F87851C2-5F37-F9AF-D9CF-50DFABAD4340}" dt="2025-10-31T13:45:51.064" v="478" actId="20577"/>
          <ac:spMkLst>
            <pc:docMk/>
            <pc:sldMk cId="482475063" sldId="261"/>
            <ac:spMk id="11" creationId="{855F24E3-9FDE-6DF0-086F-02E18F8E0D01}"/>
          </ac:spMkLst>
        </pc:spChg>
        <pc:spChg chg="add mod">
          <ac:chgData name="Maria Cassama (2410705)" userId="S::2410705@student.uwtsd.ac.uk::3b72b083-ceda-4326-aa3b-c35762ba08d3" providerId="AD" clId="Web-{F87851C2-5F37-F9AF-D9CF-50DFABAD4340}" dt="2025-10-31T13:44:13.982" v="466" actId="14100"/>
          <ac:spMkLst>
            <pc:docMk/>
            <pc:sldMk cId="482475063" sldId="261"/>
            <ac:spMk id="18" creationId="{42A99B47-AB2C-6520-8541-D14201F0A50D}"/>
          </ac:spMkLst>
        </pc:spChg>
        <pc:picChg chg="add mod">
          <ac:chgData name="Maria Cassama (2410705)" userId="S::2410705@student.uwtsd.ac.uk::3b72b083-ceda-4326-aa3b-c35762ba08d3" providerId="AD" clId="Web-{F87851C2-5F37-F9AF-D9CF-50DFABAD4340}" dt="2025-10-31T17:44:57.507" v="655" actId="1076"/>
          <ac:picMkLst>
            <pc:docMk/>
            <pc:sldMk cId="482475063" sldId="261"/>
            <ac:picMk id="20" creationId="{0D94CF70-7817-06DE-A074-36309893E662}"/>
          </ac:picMkLst>
        </pc:picChg>
      </pc:sldChg>
      <pc:sldChg chg="addSp delSp modSp">
        <pc:chgData name="Maria Cassama (2410705)" userId="S::2410705@student.uwtsd.ac.uk::3b72b083-ceda-4326-aa3b-c35762ba08d3" providerId="AD" clId="Web-{F87851C2-5F37-F9AF-D9CF-50DFABAD4340}" dt="2025-10-31T14:23:17.454" v="649" actId="20577"/>
        <pc:sldMkLst>
          <pc:docMk/>
          <pc:sldMk cId="2055420909" sldId="264"/>
        </pc:sldMkLst>
        <pc:spChg chg="mod">
          <ac:chgData name="Maria Cassama (2410705)" userId="S::2410705@student.uwtsd.ac.uk::3b72b083-ceda-4326-aa3b-c35762ba08d3" providerId="AD" clId="Web-{F87851C2-5F37-F9AF-D9CF-50DFABAD4340}" dt="2025-10-31T14:19:47.603" v="622" actId="1076"/>
          <ac:spMkLst>
            <pc:docMk/>
            <pc:sldMk cId="2055420909" sldId="264"/>
            <ac:spMk id="2" creationId="{A3913D0A-3AB9-32FC-FEDC-5B4F09C11B26}"/>
          </ac:spMkLst>
        </pc:spChg>
        <pc:spChg chg="mod">
          <ac:chgData name="Maria Cassama (2410705)" userId="S::2410705@student.uwtsd.ac.uk::3b72b083-ceda-4326-aa3b-c35762ba08d3" providerId="AD" clId="Web-{F87851C2-5F37-F9AF-D9CF-50DFABAD4340}" dt="2025-10-31T14:23:17.454" v="649" actId="20577"/>
          <ac:spMkLst>
            <pc:docMk/>
            <pc:sldMk cId="2055420909" sldId="264"/>
            <ac:spMk id="5" creationId="{FE02AFBC-A006-D8F1-343C-32F65BCF1E99}"/>
          </ac:spMkLst>
        </pc:spChg>
      </pc:sldChg>
    </pc:docChg>
  </pc:docChgLst>
  <pc:docChgLst>
    <pc:chgData name="Damilola Oladele (2508847)" userId="S::2508847@student.uwtsd.ac.uk::99606f7d-19af-46ee-8f84-1f14f83df28b" providerId="AD" clId="Web-{4A44BC90-85BE-A876-7692-88E3340CA1CD}"/>
    <pc:docChg chg="modSld">
      <pc:chgData name="Damilola Oladele (2508847)" userId="S::2508847@student.uwtsd.ac.uk::99606f7d-19af-46ee-8f84-1f14f83df28b" providerId="AD" clId="Web-{4A44BC90-85BE-A876-7692-88E3340CA1CD}" dt="2025-11-08T19:25:34.224" v="58" actId="688"/>
      <pc:docMkLst>
        <pc:docMk/>
      </pc:docMkLst>
      <pc:sldChg chg="modSp">
        <pc:chgData name="Damilola Oladele (2508847)" userId="S::2508847@student.uwtsd.ac.uk::99606f7d-19af-46ee-8f84-1f14f83df28b" providerId="AD" clId="Web-{4A44BC90-85BE-A876-7692-88E3340CA1CD}" dt="2025-11-08T19:25:34.224" v="58" actId="688"/>
        <pc:sldMkLst>
          <pc:docMk/>
          <pc:sldMk cId="3777679821" sldId="267"/>
        </pc:sldMkLst>
        <pc:spChg chg="mod">
          <ac:chgData name="Damilola Oladele (2508847)" userId="S::2508847@student.uwtsd.ac.uk::99606f7d-19af-46ee-8f84-1f14f83df28b" providerId="AD" clId="Web-{4A44BC90-85BE-A876-7692-88E3340CA1CD}" dt="2025-11-08T19:25:09.692" v="56" actId="20577"/>
          <ac:spMkLst>
            <pc:docMk/>
            <pc:sldMk cId="3777679821" sldId="267"/>
            <ac:spMk id="5" creationId="{24E16AB5-375F-6CBC-513C-3267C2869F68}"/>
          </ac:spMkLst>
        </pc:spChg>
        <pc:spChg chg="mod">
          <ac:chgData name="Damilola Oladele (2508847)" userId="S::2508847@student.uwtsd.ac.uk::99606f7d-19af-46ee-8f84-1f14f83df28b" providerId="AD" clId="Web-{4A44BC90-85BE-A876-7692-88E3340CA1CD}" dt="2025-11-08T19:25:34.224" v="58" actId="688"/>
          <ac:spMkLst>
            <pc:docMk/>
            <pc:sldMk cId="3777679821" sldId="267"/>
            <ac:spMk id="7" creationId="{13D6A5FD-58A5-0668-1D3E-4C9387917E4C}"/>
          </ac:spMkLst>
        </pc:spChg>
      </pc:sldChg>
    </pc:docChg>
  </pc:docChgLst>
  <pc:docChgLst>
    <pc:chgData name="Maria Cassama (2410705)" userId="S::2410705@student.uwtsd.ac.uk::3b72b083-ceda-4326-aa3b-c35762ba08d3" providerId="AD" clId="Web-{5BEB1345-F93B-766C-7EE9-89D5DFF8FA3E}"/>
    <pc:docChg chg="modSld">
      <pc:chgData name="Maria Cassama (2410705)" userId="S::2410705@student.uwtsd.ac.uk::3b72b083-ceda-4326-aa3b-c35762ba08d3" providerId="AD" clId="Web-{5BEB1345-F93B-766C-7EE9-89D5DFF8FA3E}" dt="2025-11-08T19:29:33.834" v="1" actId="1076"/>
      <pc:docMkLst>
        <pc:docMk/>
      </pc:docMkLst>
      <pc:sldChg chg="modSp">
        <pc:chgData name="Maria Cassama (2410705)" userId="S::2410705@student.uwtsd.ac.uk::3b72b083-ceda-4326-aa3b-c35762ba08d3" providerId="AD" clId="Web-{5BEB1345-F93B-766C-7EE9-89D5DFF8FA3E}" dt="2025-11-08T19:29:33.834" v="1" actId="1076"/>
        <pc:sldMkLst>
          <pc:docMk/>
          <pc:sldMk cId="634137185" sldId="266"/>
        </pc:sldMkLst>
        <pc:graphicFrameChg chg="mod">
          <ac:chgData name="Maria Cassama (2410705)" userId="S::2410705@student.uwtsd.ac.uk::3b72b083-ceda-4326-aa3b-c35762ba08d3" providerId="AD" clId="Web-{5BEB1345-F93B-766C-7EE9-89D5DFF8FA3E}" dt="2025-11-08T19:29:33.834" v="1" actId="1076"/>
          <ac:graphicFrameMkLst>
            <pc:docMk/>
            <pc:sldMk cId="634137185" sldId="266"/>
            <ac:graphicFrameMk id="26" creationId="{DF5161EE-F613-3B44-7157-B08E28D209CB}"/>
          </ac:graphicFrameMkLst>
        </pc:graphicFrameChg>
      </pc:sld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12" Type="http://schemas.openxmlformats.org/officeDocument/2006/relationships/image" Target="../media/image17.sv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11" Type="http://schemas.openxmlformats.org/officeDocument/2006/relationships/image" Target="../media/image16.pn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C1F5CFD-9D73-4398-BE5C-2E560682981F}"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19A14DE6-3408-4520-B50E-4171A6EB0D9C}">
      <dgm:prSet/>
      <dgm:spPr/>
      <dgm:t>
        <a:bodyPr/>
        <a:lstStyle/>
        <a:p>
          <a:pPr>
            <a:lnSpc>
              <a:spcPct val="100000"/>
            </a:lnSpc>
          </a:pPr>
          <a:r>
            <a:rPr lang="en-US" dirty="0"/>
            <a:t>Use of MS Teams in sunrise</a:t>
          </a:r>
        </a:p>
      </dgm:t>
    </dgm:pt>
    <dgm:pt modelId="{1D927BE1-16B7-4491-95EE-795BD8177EF8}" type="parTrans" cxnId="{0FB1CFF9-D139-4D8C-B8E7-7DC8E49F16F5}">
      <dgm:prSet/>
      <dgm:spPr/>
      <dgm:t>
        <a:bodyPr/>
        <a:lstStyle/>
        <a:p>
          <a:endParaRPr lang="en-US"/>
        </a:p>
      </dgm:t>
    </dgm:pt>
    <dgm:pt modelId="{153AB629-48A5-44A8-95F1-12E3DC7517FC}" type="sibTrans" cxnId="{0FB1CFF9-D139-4D8C-B8E7-7DC8E49F16F5}">
      <dgm:prSet/>
      <dgm:spPr/>
      <dgm:t>
        <a:bodyPr/>
        <a:lstStyle/>
        <a:p>
          <a:endParaRPr lang="en-US"/>
        </a:p>
      </dgm:t>
    </dgm:pt>
    <dgm:pt modelId="{4BAA6E31-DDDC-4A56-AE3D-5FFF91C32D69}">
      <dgm:prSet/>
      <dgm:spPr/>
      <dgm:t>
        <a:bodyPr/>
        <a:lstStyle/>
        <a:p>
          <a:pPr>
            <a:lnSpc>
              <a:spcPct val="100000"/>
            </a:lnSpc>
          </a:pPr>
          <a:r>
            <a:rPr lang="en-US"/>
            <a:t>Staff communication &amp; coordination</a:t>
          </a:r>
        </a:p>
      </dgm:t>
    </dgm:pt>
    <dgm:pt modelId="{49DE39B6-B4A9-4D5D-9A00-47F6021F48DF}" type="parTrans" cxnId="{EAF834A0-5933-4717-B5A9-1E603A7733AD}">
      <dgm:prSet/>
      <dgm:spPr/>
      <dgm:t>
        <a:bodyPr/>
        <a:lstStyle/>
        <a:p>
          <a:endParaRPr lang="en-US"/>
        </a:p>
      </dgm:t>
    </dgm:pt>
    <dgm:pt modelId="{759F1380-81C2-4EF8-962F-F9AD1F6C9BD8}" type="sibTrans" cxnId="{EAF834A0-5933-4717-B5A9-1E603A7733AD}">
      <dgm:prSet/>
      <dgm:spPr/>
      <dgm:t>
        <a:bodyPr/>
        <a:lstStyle/>
        <a:p>
          <a:endParaRPr lang="en-US"/>
        </a:p>
      </dgm:t>
    </dgm:pt>
    <dgm:pt modelId="{3266DAE1-5255-4DA0-931C-ACA8D7FF3D6E}">
      <dgm:prSet/>
      <dgm:spPr/>
      <dgm:t>
        <a:bodyPr/>
        <a:lstStyle/>
        <a:p>
          <a:pPr>
            <a:lnSpc>
              <a:spcPct val="100000"/>
            </a:lnSpc>
          </a:pPr>
          <a:r>
            <a:rPr lang="en-US"/>
            <a:t>Remote meetings &amp; family engagement</a:t>
          </a:r>
        </a:p>
      </dgm:t>
    </dgm:pt>
    <dgm:pt modelId="{C7EF345C-6023-4F1B-AEF2-F311FB60F691}" type="parTrans" cxnId="{882D08CC-A392-4FDA-A941-D3DFB62E5973}">
      <dgm:prSet/>
      <dgm:spPr/>
      <dgm:t>
        <a:bodyPr/>
        <a:lstStyle/>
        <a:p>
          <a:endParaRPr lang="en-US"/>
        </a:p>
      </dgm:t>
    </dgm:pt>
    <dgm:pt modelId="{1AC61BB4-3FF3-4C09-B78E-56AF66FE3D6A}" type="sibTrans" cxnId="{882D08CC-A392-4FDA-A941-D3DFB62E5973}">
      <dgm:prSet/>
      <dgm:spPr/>
      <dgm:t>
        <a:bodyPr/>
        <a:lstStyle/>
        <a:p>
          <a:endParaRPr lang="en-US"/>
        </a:p>
      </dgm:t>
    </dgm:pt>
    <dgm:pt modelId="{0780ED6F-F717-4E26-A4D3-A262AE257440}">
      <dgm:prSet/>
      <dgm:spPr/>
      <dgm:t>
        <a:bodyPr/>
        <a:lstStyle/>
        <a:p>
          <a:pPr>
            <a:lnSpc>
              <a:spcPct val="100000"/>
            </a:lnSpc>
          </a:pPr>
          <a:r>
            <a:rPr lang="en-US"/>
            <a:t>Remote working support</a:t>
          </a:r>
        </a:p>
      </dgm:t>
    </dgm:pt>
    <dgm:pt modelId="{6D4912CA-0451-4514-9C08-1EC862CDBFFA}" type="parTrans" cxnId="{FAAE3DF5-D480-4B0E-95D5-52AC04ACB3E5}">
      <dgm:prSet/>
      <dgm:spPr/>
      <dgm:t>
        <a:bodyPr/>
        <a:lstStyle/>
        <a:p>
          <a:endParaRPr lang="en-US"/>
        </a:p>
      </dgm:t>
    </dgm:pt>
    <dgm:pt modelId="{03F08EC2-C177-4A11-8A40-A2172BFAFFF4}" type="sibTrans" cxnId="{FAAE3DF5-D480-4B0E-95D5-52AC04ACB3E5}">
      <dgm:prSet/>
      <dgm:spPr/>
      <dgm:t>
        <a:bodyPr/>
        <a:lstStyle/>
        <a:p>
          <a:endParaRPr lang="en-US"/>
        </a:p>
      </dgm:t>
    </dgm:pt>
    <dgm:pt modelId="{6A36B718-6CD5-4CD8-938D-D731CF34500A}">
      <dgm:prSet/>
      <dgm:spPr/>
      <dgm:t>
        <a:bodyPr/>
        <a:lstStyle/>
        <a:p>
          <a:pPr>
            <a:lnSpc>
              <a:spcPct val="100000"/>
            </a:lnSpc>
          </a:pPr>
          <a:r>
            <a:rPr lang="en-US"/>
            <a:t>Care coordination &amp; resident records</a:t>
          </a:r>
        </a:p>
      </dgm:t>
    </dgm:pt>
    <dgm:pt modelId="{1B24134E-505D-4ADE-A544-808CB63235DA}" type="parTrans" cxnId="{BD1DACF5-796F-48A7-B09A-5D3974FDB418}">
      <dgm:prSet/>
      <dgm:spPr/>
      <dgm:t>
        <a:bodyPr/>
        <a:lstStyle/>
        <a:p>
          <a:endParaRPr lang="en-US"/>
        </a:p>
      </dgm:t>
    </dgm:pt>
    <dgm:pt modelId="{A5FF236F-EE3F-49F4-A377-613B777C7C9D}" type="sibTrans" cxnId="{BD1DACF5-796F-48A7-B09A-5D3974FDB418}">
      <dgm:prSet/>
      <dgm:spPr/>
      <dgm:t>
        <a:bodyPr/>
        <a:lstStyle/>
        <a:p>
          <a:endParaRPr lang="en-US"/>
        </a:p>
      </dgm:t>
    </dgm:pt>
    <dgm:pt modelId="{AA6A6321-A312-41B3-A56B-502A6BF088F4}">
      <dgm:prSet/>
      <dgm:spPr/>
      <dgm:t>
        <a:bodyPr/>
        <a:lstStyle/>
        <a:p>
          <a:pPr>
            <a:lnSpc>
              <a:spcPct val="100000"/>
            </a:lnSpc>
          </a:pPr>
          <a:r>
            <a:rPr lang="en-US"/>
            <a:t>Operational efficiency &amp; front-line staff support</a:t>
          </a:r>
        </a:p>
      </dgm:t>
    </dgm:pt>
    <dgm:pt modelId="{343E34B4-91C7-4422-B7B4-B1027AE5ED6A}" type="parTrans" cxnId="{4DFEC562-9B56-4CA5-9D19-7BB985DF6D27}">
      <dgm:prSet/>
      <dgm:spPr/>
      <dgm:t>
        <a:bodyPr/>
        <a:lstStyle/>
        <a:p>
          <a:endParaRPr lang="en-US"/>
        </a:p>
      </dgm:t>
    </dgm:pt>
    <dgm:pt modelId="{7624C086-1DBD-4F44-B6A8-D708B9D4A987}" type="sibTrans" cxnId="{4DFEC562-9B56-4CA5-9D19-7BB985DF6D27}">
      <dgm:prSet/>
      <dgm:spPr/>
      <dgm:t>
        <a:bodyPr/>
        <a:lstStyle/>
        <a:p>
          <a:endParaRPr lang="en-US"/>
        </a:p>
      </dgm:t>
    </dgm:pt>
    <dgm:pt modelId="{02D2A3B3-CC36-448A-9D29-8516FDA4FEA2}" type="pres">
      <dgm:prSet presAssocID="{9C1F5CFD-9D73-4398-BE5C-2E560682981F}" presName="root" presStyleCnt="0">
        <dgm:presLayoutVars>
          <dgm:dir/>
          <dgm:resizeHandles val="exact"/>
        </dgm:presLayoutVars>
      </dgm:prSet>
      <dgm:spPr/>
    </dgm:pt>
    <dgm:pt modelId="{AF7CB379-A2DF-4071-92D5-5E63B5E7EDB8}" type="pres">
      <dgm:prSet presAssocID="{19A14DE6-3408-4520-B50E-4171A6EB0D9C}" presName="compNode" presStyleCnt="0"/>
      <dgm:spPr/>
    </dgm:pt>
    <dgm:pt modelId="{DC439CF0-C28E-4C4D-B978-20F971DF405F}" type="pres">
      <dgm:prSet presAssocID="{19A14DE6-3408-4520-B50E-4171A6EB0D9C}" presName="bgRect" presStyleLbl="bgShp" presStyleIdx="0" presStyleCnt="6"/>
      <dgm:spPr/>
    </dgm:pt>
    <dgm:pt modelId="{09746B89-B413-4BDF-8779-9CB8F0D6B652}" type="pres">
      <dgm:prSet presAssocID="{19A14DE6-3408-4520-B50E-4171A6EB0D9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un"/>
        </a:ext>
      </dgm:extLst>
    </dgm:pt>
    <dgm:pt modelId="{F90CC586-655F-4F35-807F-6FA602B373E9}" type="pres">
      <dgm:prSet presAssocID="{19A14DE6-3408-4520-B50E-4171A6EB0D9C}" presName="spaceRect" presStyleCnt="0"/>
      <dgm:spPr/>
    </dgm:pt>
    <dgm:pt modelId="{150AFC6F-CD2A-4864-8C39-EC58BD3DABEF}" type="pres">
      <dgm:prSet presAssocID="{19A14DE6-3408-4520-B50E-4171A6EB0D9C}" presName="parTx" presStyleLbl="revTx" presStyleIdx="0" presStyleCnt="6">
        <dgm:presLayoutVars>
          <dgm:chMax val="0"/>
          <dgm:chPref val="0"/>
        </dgm:presLayoutVars>
      </dgm:prSet>
      <dgm:spPr/>
    </dgm:pt>
    <dgm:pt modelId="{DA14034E-4289-46AA-A496-A9DF4CA6175B}" type="pres">
      <dgm:prSet presAssocID="{153AB629-48A5-44A8-95F1-12E3DC7517FC}" presName="sibTrans" presStyleCnt="0"/>
      <dgm:spPr/>
    </dgm:pt>
    <dgm:pt modelId="{D8FEBC1F-4DEB-4313-8074-6C7255EA82A7}" type="pres">
      <dgm:prSet presAssocID="{4BAA6E31-DDDC-4A56-AE3D-5FFF91C32D69}" presName="compNode" presStyleCnt="0"/>
      <dgm:spPr/>
    </dgm:pt>
    <dgm:pt modelId="{22F919DD-EEAF-42F4-8F70-F10A53E2C7C9}" type="pres">
      <dgm:prSet presAssocID="{4BAA6E31-DDDC-4A56-AE3D-5FFF91C32D69}" presName="bgRect" presStyleLbl="bgShp" presStyleIdx="1" presStyleCnt="6"/>
      <dgm:spPr/>
    </dgm:pt>
    <dgm:pt modelId="{DEF73A0D-18C0-4639-9547-E7853CCC9B9A}" type="pres">
      <dgm:prSet presAssocID="{4BAA6E31-DDDC-4A56-AE3D-5FFF91C32D69}"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Social Network"/>
        </a:ext>
      </dgm:extLst>
    </dgm:pt>
    <dgm:pt modelId="{0B65ABFB-8992-4367-A865-B746EEFD8C80}" type="pres">
      <dgm:prSet presAssocID="{4BAA6E31-DDDC-4A56-AE3D-5FFF91C32D69}" presName="spaceRect" presStyleCnt="0"/>
      <dgm:spPr/>
    </dgm:pt>
    <dgm:pt modelId="{1B02A462-93F6-486A-8608-6BBFD9E078C9}" type="pres">
      <dgm:prSet presAssocID="{4BAA6E31-DDDC-4A56-AE3D-5FFF91C32D69}" presName="parTx" presStyleLbl="revTx" presStyleIdx="1" presStyleCnt="6">
        <dgm:presLayoutVars>
          <dgm:chMax val="0"/>
          <dgm:chPref val="0"/>
        </dgm:presLayoutVars>
      </dgm:prSet>
      <dgm:spPr/>
    </dgm:pt>
    <dgm:pt modelId="{EFFAC668-D2FD-47F7-BC5C-6737DD3A9987}" type="pres">
      <dgm:prSet presAssocID="{759F1380-81C2-4EF8-962F-F9AD1F6C9BD8}" presName="sibTrans" presStyleCnt="0"/>
      <dgm:spPr/>
    </dgm:pt>
    <dgm:pt modelId="{FE140098-E828-439F-9088-0EE53C510567}" type="pres">
      <dgm:prSet presAssocID="{3266DAE1-5255-4DA0-931C-ACA8D7FF3D6E}" presName="compNode" presStyleCnt="0"/>
      <dgm:spPr/>
    </dgm:pt>
    <dgm:pt modelId="{54CC3AF0-1EAC-4393-A08A-AC7F6C57545C}" type="pres">
      <dgm:prSet presAssocID="{3266DAE1-5255-4DA0-931C-ACA8D7FF3D6E}" presName="bgRect" presStyleLbl="bgShp" presStyleIdx="2" presStyleCnt="6"/>
      <dgm:spPr/>
    </dgm:pt>
    <dgm:pt modelId="{2F0A5045-B7B5-4AB1-91BF-FE15A9D8B1D9}" type="pres">
      <dgm:prSet presAssocID="{3266DAE1-5255-4DA0-931C-ACA8D7FF3D6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Call center"/>
        </a:ext>
      </dgm:extLst>
    </dgm:pt>
    <dgm:pt modelId="{90D75EE4-11A8-4727-B5C1-9004D37302CA}" type="pres">
      <dgm:prSet presAssocID="{3266DAE1-5255-4DA0-931C-ACA8D7FF3D6E}" presName="spaceRect" presStyleCnt="0"/>
      <dgm:spPr/>
    </dgm:pt>
    <dgm:pt modelId="{D31A3A48-A22E-4819-B14C-733CC9AF27A4}" type="pres">
      <dgm:prSet presAssocID="{3266DAE1-5255-4DA0-931C-ACA8D7FF3D6E}" presName="parTx" presStyleLbl="revTx" presStyleIdx="2" presStyleCnt="6">
        <dgm:presLayoutVars>
          <dgm:chMax val="0"/>
          <dgm:chPref val="0"/>
        </dgm:presLayoutVars>
      </dgm:prSet>
      <dgm:spPr/>
    </dgm:pt>
    <dgm:pt modelId="{D826E7D1-5FCD-4826-87C5-E871E1494DD2}" type="pres">
      <dgm:prSet presAssocID="{1AC61BB4-3FF3-4C09-B78E-56AF66FE3D6A}" presName="sibTrans" presStyleCnt="0"/>
      <dgm:spPr/>
    </dgm:pt>
    <dgm:pt modelId="{544C13E8-5CF5-4E05-A777-041F51AB56DE}" type="pres">
      <dgm:prSet presAssocID="{0780ED6F-F717-4E26-A4D3-A262AE257440}" presName="compNode" presStyleCnt="0"/>
      <dgm:spPr/>
    </dgm:pt>
    <dgm:pt modelId="{4874F20A-BF77-49A9-A57D-E0485B6F42CB}" type="pres">
      <dgm:prSet presAssocID="{0780ED6F-F717-4E26-A4D3-A262AE257440}" presName="bgRect" presStyleLbl="bgShp" presStyleIdx="3" presStyleCnt="6"/>
      <dgm:spPr/>
    </dgm:pt>
    <dgm:pt modelId="{26C01BAA-89E8-4311-B1D2-16BEB34D8D11}" type="pres">
      <dgm:prSet presAssocID="{0780ED6F-F717-4E26-A4D3-A262AE257440}"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User"/>
        </a:ext>
      </dgm:extLst>
    </dgm:pt>
    <dgm:pt modelId="{82558724-F7D3-423D-8DB0-E352437D45F7}" type="pres">
      <dgm:prSet presAssocID="{0780ED6F-F717-4E26-A4D3-A262AE257440}" presName="spaceRect" presStyleCnt="0"/>
      <dgm:spPr/>
    </dgm:pt>
    <dgm:pt modelId="{7F1C038E-D04B-496E-8BFA-EF40B40A26DF}" type="pres">
      <dgm:prSet presAssocID="{0780ED6F-F717-4E26-A4D3-A262AE257440}" presName="parTx" presStyleLbl="revTx" presStyleIdx="3" presStyleCnt="6">
        <dgm:presLayoutVars>
          <dgm:chMax val="0"/>
          <dgm:chPref val="0"/>
        </dgm:presLayoutVars>
      </dgm:prSet>
      <dgm:spPr/>
    </dgm:pt>
    <dgm:pt modelId="{228EEADC-5D1E-4428-A1FD-F88B7B404328}" type="pres">
      <dgm:prSet presAssocID="{03F08EC2-C177-4A11-8A40-A2172BFAFFF4}" presName="sibTrans" presStyleCnt="0"/>
      <dgm:spPr/>
    </dgm:pt>
    <dgm:pt modelId="{5238FFCE-D0F7-4A18-BD25-A508561126D6}" type="pres">
      <dgm:prSet presAssocID="{6A36B718-6CD5-4CD8-938D-D731CF34500A}" presName="compNode" presStyleCnt="0"/>
      <dgm:spPr/>
    </dgm:pt>
    <dgm:pt modelId="{BC58BD51-E58F-4FDA-9377-D6C584D92897}" type="pres">
      <dgm:prSet presAssocID="{6A36B718-6CD5-4CD8-938D-D731CF34500A}" presName="bgRect" presStyleLbl="bgShp" presStyleIdx="4" presStyleCnt="6"/>
      <dgm:spPr/>
    </dgm:pt>
    <dgm:pt modelId="{DB725616-C132-4295-B27B-C78728C763B9}" type="pres">
      <dgm:prSet presAssocID="{6A36B718-6CD5-4CD8-938D-D731CF34500A}"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Doctor"/>
        </a:ext>
      </dgm:extLst>
    </dgm:pt>
    <dgm:pt modelId="{B3A44D03-C31F-40AF-B563-F7191BC2AC67}" type="pres">
      <dgm:prSet presAssocID="{6A36B718-6CD5-4CD8-938D-D731CF34500A}" presName="spaceRect" presStyleCnt="0"/>
      <dgm:spPr/>
    </dgm:pt>
    <dgm:pt modelId="{8B3D496F-9626-4FB5-9D38-D041793A26AA}" type="pres">
      <dgm:prSet presAssocID="{6A36B718-6CD5-4CD8-938D-D731CF34500A}" presName="parTx" presStyleLbl="revTx" presStyleIdx="4" presStyleCnt="6">
        <dgm:presLayoutVars>
          <dgm:chMax val="0"/>
          <dgm:chPref val="0"/>
        </dgm:presLayoutVars>
      </dgm:prSet>
      <dgm:spPr/>
    </dgm:pt>
    <dgm:pt modelId="{1E0AD7DB-02F1-4478-AC8C-8152D2634D79}" type="pres">
      <dgm:prSet presAssocID="{A5FF236F-EE3F-49F4-A377-613B777C7C9D}" presName="sibTrans" presStyleCnt="0"/>
      <dgm:spPr/>
    </dgm:pt>
    <dgm:pt modelId="{8A6F89DA-E378-47E4-B6DB-03BF74CCEA5D}" type="pres">
      <dgm:prSet presAssocID="{AA6A6321-A312-41B3-A56B-502A6BF088F4}" presName="compNode" presStyleCnt="0"/>
      <dgm:spPr/>
    </dgm:pt>
    <dgm:pt modelId="{ECD42971-3E86-4EDA-8F96-B040059C6C5B}" type="pres">
      <dgm:prSet presAssocID="{AA6A6321-A312-41B3-A56B-502A6BF088F4}" presName="bgRect" presStyleLbl="bgShp" presStyleIdx="5" presStyleCnt="6"/>
      <dgm:spPr/>
    </dgm:pt>
    <dgm:pt modelId="{7059D517-7B4C-4066-8DFE-791ABCC72017}" type="pres">
      <dgm:prSet presAssocID="{AA6A6321-A312-41B3-A56B-502A6BF088F4}"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Share With Person"/>
        </a:ext>
      </dgm:extLst>
    </dgm:pt>
    <dgm:pt modelId="{EDE061A9-A904-4365-9205-C1658C74534B}" type="pres">
      <dgm:prSet presAssocID="{AA6A6321-A312-41B3-A56B-502A6BF088F4}" presName="spaceRect" presStyleCnt="0"/>
      <dgm:spPr/>
    </dgm:pt>
    <dgm:pt modelId="{41D3CD0F-06EB-4BA5-82CA-A4833CE1F90A}" type="pres">
      <dgm:prSet presAssocID="{AA6A6321-A312-41B3-A56B-502A6BF088F4}" presName="parTx" presStyleLbl="revTx" presStyleIdx="5" presStyleCnt="6">
        <dgm:presLayoutVars>
          <dgm:chMax val="0"/>
          <dgm:chPref val="0"/>
        </dgm:presLayoutVars>
      </dgm:prSet>
      <dgm:spPr/>
    </dgm:pt>
  </dgm:ptLst>
  <dgm:cxnLst>
    <dgm:cxn modelId="{4863BC1A-1467-4D16-8058-F1267C088595}" type="presOf" srcId="{3266DAE1-5255-4DA0-931C-ACA8D7FF3D6E}" destId="{D31A3A48-A22E-4819-B14C-733CC9AF27A4}" srcOrd="0" destOrd="0" presId="urn:microsoft.com/office/officeart/2018/2/layout/IconVerticalSolidList"/>
    <dgm:cxn modelId="{BBB7CA40-7A7C-4EB9-BC94-0DB2027FCAC7}" type="presOf" srcId="{4BAA6E31-DDDC-4A56-AE3D-5FFF91C32D69}" destId="{1B02A462-93F6-486A-8608-6BBFD9E078C9}" srcOrd="0" destOrd="0" presId="urn:microsoft.com/office/officeart/2018/2/layout/IconVerticalSolidList"/>
    <dgm:cxn modelId="{4DFEC562-9B56-4CA5-9D19-7BB985DF6D27}" srcId="{9C1F5CFD-9D73-4398-BE5C-2E560682981F}" destId="{AA6A6321-A312-41B3-A56B-502A6BF088F4}" srcOrd="5" destOrd="0" parTransId="{343E34B4-91C7-4422-B7B4-B1027AE5ED6A}" sibTransId="{7624C086-1DBD-4F44-B6A8-D708B9D4A987}"/>
    <dgm:cxn modelId="{DC06BE97-752E-48F4-AF7C-FAC3DE1771F1}" type="presOf" srcId="{19A14DE6-3408-4520-B50E-4171A6EB0D9C}" destId="{150AFC6F-CD2A-4864-8C39-EC58BD3DABEF}" srcOrd="0" destOrd="0" presId="urn:microsoft.com/office/officeart/2018/2/layout/IconVerticalSolidList"/>
    <dgm:cxn modelId="{EAF834A0-5933-4717-B5A9-1E603A7733AD}" srcId="{9C1F5CFD-9D73-4398-BE5C-2E560682981F}" destId="{4BAA6E31-DDDC-4A56-AE3D-5FFF91C32D69}" srcOrd="1" destOrd="0" parTransId="{49DE39B6-B4A9-4D5D-9A00-47F6021F48DF}" sibTransId="{759F1380-81C2-4EF8-962F-F9AD1F6C9BD8}"/>
    <dgm:cxn modelId="{3480B9AC-C9DB-44EE-8CE4-6254316726CE}" type="presOf" srcId="{6A36B718-6CD5-4CD8-938D-D731CF34500A}" destId="{8B3D496F-9626-4FB5-9D38-D041793A26AA}" srcOrd="0" destOrd="0" presId="urn:microsoft.com/office/officeart/2018/2/layout/IconVerticalSolidList"/>
    <dgm:cxn modelId="{C06233C6-70C1-47CF-882F-2E444780FC91}" type="presOf" srcId="{AA6A6321-A312-41B3-A56B-502A6BF088F4}" destId="{41D3CD0F-06EB-4BA5-82CA-A4833CE1F90A}" srcOrd="0" destOrd="0" presId="urn:microsoft.com/office/officeart/2018/2/layout/IconVerticalSolidList"/>
    <dgm:cxn modelId="{C326C8C6-4D16-457B-B7A6-65C57F575EC6}" type="presOf" srcId="{9C1F5CFD-9D73-4398-BE5C-2E560682981F}" destId="{02D2A3B3-CC36-448A-9D29-8516FDA4FEA2}" srcOrd="0" destOrd="0" presId="urn:microsoft.com/office/officeart/2018/2/layout/IconVerticalSolidList"/>
    <dgm:cxn modelId="{882D08CC-A392-4FDA-A941-D3DFB62E5973}" srcId="{9C1F5CFD-9D73-4398-BE5C-2E560682981F}" destId="{3266DAE1-5255-4DA0-931C-ACA8D7FF3D6E}" srcOrd="2" destOrd="0" parTransId="{C7EF345C-6023-4F1B-AEF2-F311FB60F691}" sibTransId="{1AC61BB4-3FF3-4C09-B78E-56AF66FE3D6A}"/>
    <dgm:cxn modelId="{F83101DC-306C-4343-9918-C2F7B39F93C0}" type="presOf" srcId="{0780ED6F-F717-4E26-A4D3-A262AE257440}" destId="{7F1C038E-D04B-496E-8BFA-EF40B40A26DF}" srcOrd="0" destOrd="0" presId="urn:microsoft.com/office/officeart/2018/2/layout/IconVerticalSolidList"/>
    <dgm:cxn modelId="{FAAE3DF5-D480-4B0E-95D5-52AC04ACB3E5}" srcId="{9C1F5CFD-9D73-4398-BE5C-2E560682981F}" destId="{0780ED6F-F717-4E26-A4D3-A262AE257440}" srcOrd="3" destOrd="0" parTransId="{6D4912CA-0451-4514-9C08-1EC862CDBFFA}" sibTransId="{03F08EC2-C177-4A11-8A40-A2172BFAFFF4}"/>
    <dgm:cxn modelId="{BD1DACF5-796F-48A7-B09A-5D3974FDB418}" srcId="{9C1F5CFD-9D73-4398-BE5C-2E560682981F}" destId="{6A36B718-6CD5-4CD8-938D-D731CF34500A}" srcOrd="4" destOrd="0" parTransId="{1B24134E-505D-4ADE-A544-808CB63235DA}" sibTransId="{A5FF236F-EE3F-49F4-A377-613B777C7C9D}"/>
    <dgm:cxn modelId="{0FB1CFF9-D139-4D8C-B8E7-7DC8E49F16F5}" srcId="{9C1F5CFD-9D73-4398-BE5C-2E560682981F}" destId="{19A14DE6-3408-4520-B50E-4171A6EB0D9C}" srcOrd="0" destOrd="0" parTransId="{1D927BE1-16B7-4491-95EE-795BD8177EF8}" sibTransId="{153AB629-48A5-44A8-95F1-12E3DC7517FC}"/>
    <dgm:cxn modelId="{EDB6F33C-7459-4729-A306-0496E746696F}" type="presParOf" srcId="{02D2A3B3-CC36-448A-9D29-8516FDA4FEA2}" destId="{AF7CB379-A2DF-4071-92D5-5E63B5E7EDB8}" srcOrd="0" destOrd="0" presId="urn:microsoft.com/office/officeart/2018/2/layout/IconVerticalSolidList"/>
    <dgm:cxn modelId="{B248F84D-4488-4E7A-89DD-57ADC15E9DD7}" type="presParOf" srcId="{AF7CB379-A2DF-4071-92D5-5E63B5E7EDB8}" destId="{DC439CF0-C28E-4C4D-B978-20F971DF405F}" srcOrd="0" destOrd="0" presId="urn:microsoft.com/office/officeart/2018/2/layout/IconVerticalSolidList"/>
    <dgm:cxn modelId="{D2FB1EAF-1D5E-4AEF-93C5-F2361C7FAD00}" type="presParOf" srcId="{AF7CB379-A2DF-4071-92D5-5E63B5E7EDB8}" destId="{09746B89-B413-4BDF-8779-9CB8F0D6B652}" srcOrd="1" destOrd="0" presId="urn:microsoft.com/office/officeart/2018/2/layout/IconVerticalSolidList"/>
    <dgm:cxn modelId="{19E98626-8B1D-418C-A953-96F5AE39D403}" type="presParOf" srcId="{AF7CB379-A2DF-4071-92D5-5E63B5E7EDB8}" destId="{F90CC586-655F-4F35-807F-6FA602B373E9}" srcOrd="2" destOrd="0" presId="urn:microsoft.com/office/officeart/2018/2/layout/IconVerticalSolidList"/>
    <dgm:cxn modelId="{63F35DAD-0DDE-46A0-A28E-1CDDD5B799FC}" type="presParOf" srcId="{AF7CB379-A2DF-4071-92D5-5E63B5E7EDB8}" destId="{150AFC6F-CD2A-4864-8C39-EC58BD3DABEF}" srcOrd="3" destOrd="0" presId="urn:microsoft.com/office/officeart/2018/2/layout/IconVerticalSolidList"/>
    <dgm:cxn modelId="{16400B5E-4AE1-4957-BE1B-A7934A0572A8}" type="presParOf" srcId="{02D2A3B3-CC36-448A-9D29-8516FDA4FEA2}" destId="{DA14034E-4289-46AA-A496-A9DF4CA6175B}" srcOrd="1" destOrd="0" presId="urn:microsoft.com/office/officeart/2018/2/layout/IconVerticalSolidList"/>
    <dgm:cxn modelId="{5FF96A1F-6BC5-452D-9EC1-1ADC548D5DF8}" type="presParOf" srcId="{02D2A3B3-CC36-448A-9D29-8516FDA4FEA2}" destId="{D8FEBC1F-4DEB-4313-8074-6C7255EA82A7}" srcOrd="2" destOrd="0" presId="urn:microsoft.com/office/officeart/2018/2/layout/IconVerticalSolidList"/>
    <dgm:cxn modelId="{9E04CB84-1F32-4DB9-AB26-F4711405E01B}" type="presParOf" srcId="{D8FEBC1F-4DEB-4313-8074-6C7255EA82A7}" destId="{22F919DD-EEAF-42F4-8F70-F10A53E2C7C9}" srcOrd="0" destOrd="0" presId="urn:microsoft.com/office/officeart/2018/2/layout/IconVerticalSolidList"/>
    <dgm:cxn modelId="{517E5EB9-7283-459C-8EB4-05C724CE3600}" type="presParOf" srcId="{D8FEBC1F-4DEB-4313-8074-6C7255EA82A7}" destId="{DEF73A0D-18C0-4639-9547-E7853CCC9B9A}" srcOrd="1" destOrd="0" presId="urn:microsoft.com/office/officeart/2018/2/layout/IconVerticalSolidList"/>
    <dgm:cxn modelId="{A96F5CBA-2328-4511-882C-EDE72AD7C5BF}" type="presParOf" srcId="{D8FEBC1F-4DEB-4313-8074-6C7255EA82A7}" destId="{0B65ABFB-8992-4367-A865-B746EEFD8C80}" srcOrd="2" destOrd="0" presId="urn:microsoft.com/office/officeart/2018/2/layout/IconVerticalSolidList"/>
    <dgm:cxn modelId="{53CBA7DD-CEF9-4278-84E9-6D4D75FE7538}" type="presParOf" srcId="{D8FEBC1F-4DEB-4313-8074-6C7255EA82A7}" destId="{1B02A462-93F6-486A-8608-6BBFD9E078C9}" srcOrd="3" destOrd="0" presId="urn:microsoft.com/office/officeart/2018/2/layout/IconVerticalSolidList"/>
    <dgm:cxn modelId="{9AFD4530-56DB-4495-BFCA-DFE4A6BB567D}" type="presParOf" srcId="{02D2A3B3-CC36-448A-9D29-8516FDA4FEA2}" destId="{EFFAC668-D2FD-47F7-BC5C-6737DD3A9987}" srcOrd="3" destOrd="0" presId="urn:microsoft.com/office/officeart/2018/2/layout/IconVerticalSolidList"/>
    <dgm:cxn modelId="{8F22A0A6-C161-4E4E-AC00-AE7C1CC0623C}" type="presParOf" srcId="{02D2A3B3-CC36-448A-9D29-8516FDA4FEA2}" destId="{FE140098-E828-439F-9088-0EE53C510567}" srcOrd="4" destOrd="0" presId="urn:microsoft.com/office/officeart/2018/2/layout/IconVerticalSolidList"/>
    <dgm:cxn modelId="{08789A8D-1E26-46CA-9323-7AB697F57323}" type="presParOf" srcId="{FE140098-E828-439F-9088-0EE53C510567}" destId="{54CC3AF0-1EAC-4393-A08A-AC7F6C57545C}" srcOrd="0" destOrd="0" presId="urn:microsoft.com/office/officeart/2018/2/layout/IconVerticalSolidList"/>
    <dgm:cxn modelId="{9CA6C9DD-416F-4E95-B6AC-74D0E0DD7038}" type="presParOf" srcId="{FE140098-E828-439F-9088-0EE53C510567}" destId="{2F0A5045-B7B5-4AB1-91BF-FE15A9D8B1D9}" srcOrd="1" destOrd="0" presId="urn:microsoft.com/office/officeart/2018/2/layout/IconVerticalSolidList"/>
    <dgm:cxn modelId="{4A9C08A1-4109-4F8A-BA28-F6DE928DE6A1}" type="presParOf" srcId="{FE140098-E828-439F-9088-0EE53C510567}" destId="{90D75EE4-11A8-4727-B5C1-9004D37302CA}" srcOrd="2" destOrd="0" presId="urn:microsoft.com/office/officeart/2018/2/layout/IconVerticalSolidList"/>
    <dgm:cxn modelId="{B8BEA22C-A0FD-4BC1-8F19-B1FA992281AD}" type="presParOf" srcId="{FE140098-E828-439F-9088-0EE53C510567}" destId="{D31A3A48-A22E-4819-B14C-733CC9AF27A4}" srcOrd="3" destOrd="0" presId="urn:microsoft.com/office/officeart/2018/2/layout/IconVerticalSolidList"/>
    <dgm:cxn modelId="{FAF2AF7D-FC57-4A9E-8631-8DCF0F1CF864}" type="presParOf" srcId="{02D2A3B3-CC36-448A-9D29-8516FDA4FEA2}" destId="{D826E7D1-5FCD-4826-87C5-E871E1494DD2}" srcOrd="5" destOrd="0" presId="urn:microsoft.com/office/officeart/2018/2/layout/IconVerticalSolidList"/>
    <dgm:cxn modelId="{DDEB9D7E-23BA-4F02-A007-7E50EAD2D53E}" type="presParOf" srcId="{02D2A3B3-CC36-448A-9D29-8516FDA4FEA2}" destId="{544C13E8-5CF5-4E05-A777-041F51AB56DE}" srcOrd="6" destOrd="0" presId="urn:microsoft.com/office/officeart/2018/2/layout/IconVerticalSolidList"/>
    <dgm:cxn modelId="{774AED38-02A8-4FD8-9CF0-3DDAE3DF09DE}" type="presParOf" srcId="{544C13E8-5CF5-4E05-A777-041F51AB56DE}" destId="{4874F20A-BF77-49A9-A57D-E0485B6F42CB}" srcOrd="0" destOrd="0" presId="urn:microsoft.com/office/officeart/2018/2/layout/IconVerticalSolidList"/>
    <dgm:cxn modelId="{B9AE398F-23CA-4973-BC96-A3609585558C}" type="presParOf" srcId="{544C13E8-5CF5-4E05-A777-041F51AB56DE}" destId="{26C01BAA-89E8-4311-B1D2-16BEB34D8D11}" srcOrd="1" destOrd="0" presId="urn:microsoft.com/office/officeart/2018/2/layout/IconVerticalSolidList"/>
    <dgm:cxn modelId="{252B9493-CC46-4250-B3F3-C788D800D571}" type="presParOf" srcId="{544C13E8-5CF5-4E05-A777-041F51AB56DE}" destId="{82558724-F7D3-423D-8DB0-E352437D45F7}" srcOrd="2" destOrd="0" presId="urn:microsoft.com/office/officeart/2018/2/layout/IconVerticalSolidList"/>
    <dgm:cxn modelId="{3FA6C983-0FAD-4139-8E64-353E391BBE12}" type="presParOf" srcId="{544C13E8-5CF5-4E05-A777-041F51AB56DE}" destId="{7F1C038E-D04B-496E-8BFA-EF40B40A26DF}" srcOrd="3" destOrd="0" presId="urn:microsoft.com/office/officeart/2018/2/layout/IconVerticalSolidList"/>
    <dgm:cxn modelId="{058AB5E1-297B-4D52-BD9D-6E0924D62CCA}" type="presParOf" srcId="{02D2A3B3-CC36-448A-9D29-8516FDA4FEA2}" destId="{228EEADC-5D1E-4428-A1FD-F88B7B404328}" srcOrd="7" destOrd="0" presId="urn:microsoft.com/office/officeart/2018/2/layout/IconVerticalSolidList"/>
    <dgm:cxn modelId="{64BAB8C6-4AC6-4945-AE42-9C6C0160A3A6}" type="presParOf" srcId="{02D2A3B3-CC36-448A-9D29-8516FDA4FEA2}" destId="{5238FFCE-D0F7-4A18-BD25-A508561126D6}" srcOrd="8" destOrd="0" presId="urn:microsoft.com/office/officeart/2018/2/layout/IconVerticalSolidList"/>
    <dgm:cxn modelId="{49270819-69AF-4DB1-9D3E-60798343F2FE}" type="presParOf" srcId="{5238FFCE-D0F7-4A18-BD25-A508561126D6}" destId="{BC58BD51-E58F-4FDA-9377-D6C584D92897}" srcOrd="0" destOrd="0" presId="urn:microsoft.com/office/officeart/2018/2/layout/IconVerticalSolidList"/>
    <dgm:cxn modelId="{F137965F-232D-410E-9162-3406A3356E82}" type="presParOf" srcId="{5238FFCE-D0F7-4A18-BD25-A508561126D6}" destId="{DB725616-C132-4295-B27B-C78728C763B9}" srcOrd="1" destOrd="0" presId="urn:microsoft.com/office/officeart/2018/2/layout/IconVerticalSolidList"/>
    <dgm:cxn modelId="{943D3FF2-4B08-4445-8EB4-8BF2911F2742}" type="presParOf" srcId="{5238FFCE-D0F7-4A18-BD25-A508561126D6}" destId="{B3A44D03-C31F-40AF-B563-F7191BC2AC67}" srcOrd="2" destOrd="0" presId="urn:microsoft.com/office/officeart/2018/2/layout/IconVerticalSolidList"/>
    <dgm:cxn modelId="{6A64E95E-1F56-482F-9880-5B5095D6BD5E}" type="presParOf" srcId="{5238FFCE-D0F7-4A18-BD25-A508561126D6}" destId="{8B3D496F-9626-4FB5-9D38-D041793A26AA}" srcOrd="3" destOrd="0" presId="urn:microsoft.com/office/officeart/2018/2/layout/IconVerticalSolidList"/>
    <dgm:cxn modelId="{B1394DDD-2988-4E2A-BD10-13A72D42CF76}" type="presParOf" srcId="{02D2A3B3-CC36-448A-9D29-8516FDA4FEA2}" destId="{1E0AD7DB-02F1-4478-AC8C-8152D2634D79}" srcOrd="9" destOrd="0" presId="urn:microsoft.com/office/officeart/2018/2/layout/IconVerticalSolidList"/>
    <dgm:cxn modelId="{8B298B26-76A4-4EED-BCA6-FB40EB8E6727}" type="presParOf" srcId="{02D2A3B3-CC36-448A-9D29-8516FDA4FEA2}" destId="{8A6F89DA-E378-47E4-B6DB-03BF74CCEA5D}" srcOrd="10" destOrd="0" presId="urn:microsoft.com/office/officeart/2018/2/layout/IconVerticalSolidList"/>
    <dgm:cxn modelId="{7C437E08-2690-40CB-B362-6702635F7CAC}" type="presParOf" srcId="{8A6F89DA-E378-47E4-B6DB-03BF74CCEA5D}" destId="{ECD42971-3E86-4EDA-8F96-B040059C6C5B}" srcOrd="0" destOrd="0" presId="urn:microsoft.com/office/officeart/2018/2/layout/IconVerticalSolidList"/>
    <dgm:cxn modelId="{2FA49220-D155-4F39-ACB7-B82C12EE53A8}" type="presParOf" srcId="{8A6F89DA-E378-47E4-B6DB-03BF74CCEA5D}" destId="{7059D517-7B4C-4066-8DFE-791ABCC72017}" srcOrd="1" destOrd="0" presId="urn:microsoft.com/office/officeart/2018/2/layout/IconVerticalSolidList"/>
    <dgm:cxn modelId="{3112D624-61E2-4952-9FFF-452EC66C52BA}" type="presParOf" srcId="{8A6F89DA-E378-47E4-B6DB-03BF74CCEA5D}" destId="{EDE061A9-A904-4365-9205-C1658C74534B}" srcOrd="2" destOrd="0" presId="urn:microsoft.com/office/officeart/2018/2/layout/IconVerticalSolidList"/>
    <dgm:cxn modelId="{55A1EBD3-8C4A-452C-A22C-F90944A63487}" type="presParOf" srcId="{8A6F89DA-E378-47E4-B6DB-03BF74CCEA5D}" destId="{41D3CD0F-06EB-4BA5-82CA-A4833CE1F9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423F552-5D17-4379-9D57-D0A587F9792E}" type="doc">
      <dgm:prSet loTypeId="urn:microsoft.com/office/officeart/2005/8/layout/process5" loCatId="process" qsTypeId="urn:microsoft.com/office/officeart/2005/8/quickstyle/simple1" qsCatId="simple" csTypeId="urn:microsoft.com/office/officeart/2005/8/colors/accent1_2" csCatId="accent1"/>
      <dgm:spPr/>
      <dgm:t>
        <a:bodyPr/>
        <a:lstStyle/>
        <a:p>
          <a:endParaRPr lang="en-US"/>
        </a:p>
      </dgm:t>
    </dgm:pt>
    <dgm:pt modelId="{47886D85-40BD-45FF-9AB0-9336E3E44791}">
      <dgm:prSet/>
      <dgm:spPr/>
      <dgm:t>
        <a:bodyPr/>
        <a:lstStyle/>
        <a:p>
          <a:r>
            <a:rPr lang="en-US" dirty="0">
              <a:solidFill>
                <a:srgbClr val="FFFF00"/>
              </a:solidFill>
            </a:rPr>
            <a:t>Limitations</a:t>
          </a:r>
        </a:p>
      </dgm:t>
    </dgm:pt>
    <dgm:pt modelId="{176A65B5-9E19-4F46-9009-EFD6710124CE}" type="parTrans" cxnId="{B6948F86-A6D1-46B7-8D4F-F71C04932BDB}">
      <dgm:prSet/>
      <dgm:spPr/>
      <dgm:t>
        <a:bodyPr/>
        <a:lstStyle/>
        <a:p>
          <a:endParaRPr lang="en-US"/>
        </a:p>
      </dgm:t>
    </dgm:pt>
    <dgm:pt modelId="{282DFC76-FE90-4F18-937D-44B24F8A2CE5}" type="sibTrans" cxnId="{B6948F86-A6D1-46B7-8D4F-F71C04932BDB}">
      <dgm:prSet/>
      <dgm:spPr/>
      <dgm:t>
        <a:bodyPr/>
        <a:lstStyle/>
        <a:p>
          <a:endParaRPr lang="en-US"/>
        </a:p>
      </dgm:t>
    </dgm:pt>
    <dgm:pt modelId="{19B2FD49-619D-41D9-A64E-DCA3089F793C}">
      <dgm:prSet/>
      <dgm:spPr/>
      <dgm:t>
        <a:bodyPr/>
        <a:lstStyle/>
        <a:p>
          <a:r>
            <a:rPr lang="en-US" dirty="0">
              <a:solidFill>
                <a:srgbClr val="FFFF00"/>
              </a:solidFill>
            </a:rPr>
            <a:t>Training/tech literacy needed</a:t>
          </a:r>
        </a:p>
      </dgm:t>
    </dgm:pt>
    <dgm:pt modelId="{54FCC5D2-FBFB-4756-936D-BE41D4D7BC76}" type="parTrans" cxnId="{0992A229-86F7-4C61-9D9F-26E85BA0B33F}">
      <dgm:prSet/>
      <dgm:spPr/>
      <dgm:t>
        <a:bodyPr/>
        <a:lstStyle/>
        <a:p>
          <a:endParaRPr lang="en-US"/>
        </a:p>
      </dgm:t>
    </dgm:pt>
    <dgm:pt modelId="{66DFFC65-8A8E-4A79-BA66-FF4AF80591EB}" type="sibTrans" cxnId="{0992A229-86F7-4C61-9D9F-26E85BA0B33F}">
      <dgm:prSet/>
      <dgm:spPr/>
      <dgm:t>
        <a:bodyPr/>
        <a:lstStyle/>
        <a:p>
          <a:endParaRPr lang="en-US"/>
        </a:p>
      </dgm:t>
    </dgm:pt>
    <dgm:pt modelId="{F5C35B29-E585-4D14-A282-0914B2A30F90}">
      <dgm:prSet/>
      <dgm:spPr/>
      <dgm:t>
        <a:bodyPr/>
        <a:lstStyle/>
        <a:p>
          <a:r>
            <a:rPr lang="en-US" dirty="0">
              <a:solidFill>
                <a:srgbClr val="FFFF00"/>
              </a:solidFill>
            </a:rPr>
            <a:t>Dependence on devices/ good internet</a:t>
          </a:r>
        </a:p>
      </dgm:t>
    </dgm:pt>
    <dgm:pt modelId="{389C3CDC-601C-4CE1-BC25-6A6F18E68145}" type="parTrans" cxnId="{78252E2A-9471-463B-86FF-3FCA5135A195}">
      <dgm:prSet/>
      <dgm:spPr/>
      <dgm:t>
        <a:bodyPr/>
        <a:lstStyle/>
        <a:p>
          <a:endParaRPr lang="en-US"/>
        </a:p>
      </dgm:t>
    </dgm:pt>
    <dgm:pt modelId="{6F652E11-E889-4CCE-A54C-7417642AAE8F}" type="sibTrans" cxnId="{78252E2A-9471-463B-86FF-3FCA5135A195}">
      <dgm:prSet/>
      <dgm:spPr/>
      <dgm:t>
        <a:bodyPr/>
        <a:lstStyle/>
        <a:p>
          <a:endParaRPr lang="en-US"/>
        </a:p>
      </dgm:t>
    </dgm:pt>
    <dgm:pt modelId="{D609565D-5628-48D7-BE99-244E983C1C75}">
      <dgm:prSet/>
      <dgm:spPr/>
      <dgm:t>
        <a:bodyPr/>
        <a:lstStyle/>
        <a:p>
          <a:r>
            <a:rPr lang="en-US" dirty="0">
              <a:solidFill>
                <a:srgbClr val="FFFF00"/>
              </a:solidFill>
            </a:rPr>
            <a:t>Free/basic license limitations( Free version lacks certain features).</a:t>
          </a:r>
        </a:p>
      </dgm:t>
    </dgm:pt>
    <dgm:pt modelId="{F491D34A-E6A6-4862-8FE5-C9EFA4D613D0}" type="parTrans" cxnId="{C991B13D-4992-453B-81C5-262CD4D371E3}">
      <dgm:prSet/>
      <dgm:spPr/>
      <dgm:t>
        <a:bodyPr/>
        <a:lstStyle/>
        <a:p>
          <a:endParaRPr lang="en-US"/>
        </a:p>
      </dgm:t>
    </dgm:pt>
    <dgm:pt modelId="{FB7B3D62-D53B-4B5B-9251-ADBD9C9D8D08}" type="sibTrans" cxnId="{C991B13D-4992-453B-81C5-262CD4D371E3}">
      <dgm:prSet/>
      <dgm:spPr/>
      <dgm:t>
        <a:bodyPr/>
        <a:lstStyle/>
        <a:p>
          <a:endParaRPr lang="en-US"/>
        </a:p>
      </dgm:t>
    </dgm:pt>
    <dgm:pt modelId="{AF195F8C-E8E6-4C98-8441-BA6AD790EF0D}">
      <dgm:prSet/>
      <dgm:spPr/>
      <dgm:t>
        <a:bodyPr/>
        <a:lstStyle/>
        <a:p>
          <a:r>
            <a:rPr lang="en-US" dirty="0">
              <a:solidFill>
                <a:srgbClr val="FFFF00"/>
              </a:solidFill>
            </a:rPr>
            <a:t>Teams is designed with corporate/enterprise workflows in mind</a:t>
          </a:r>
        </a:p>
      </dgm:t>
    </dgm:pt>
    <dgm:pt modelId="{0AD7DD98-4BED-4750-8D58-BB332150848A}" type="parTrans" cxnId="{8007D385-08EA-41DC-91BF-6ED1203AEAEB}">
      <dgm:prSet/>
      <dgm:spPr/>
      <dgm:t>
        <a:bodyPr/>
        <a:lstStyle/>
        <a:p>
          <a:endParaRPr lang="en-US"/>
        </a:p>
      </dgm:t>
    </dgm:pt>
    <dgm:pt modelId="{CEA01848-4918-4E77-9BE4-E4FB75527009}" type="sibTrans" cxnId="{8007D385-08EA-41DC-91BF-6ED1203AEAEB}">
      <dgm:prSet/>
      <dgm:spPr/>
      <dgm:t>
        <a:bodyPr/>
        <a:lstStyle/>
        <a:p>
          <a:endParaRPr lang="en-US"/>
        </a:p>
      </dgm:t>
    </dgm:pt>
    <dgm:pt modelId="{E8347EF6-E1C1-454C-92D8-3F3A4BF34C38}" type="pres">
      <dgm:prSet presAssocID="{B423F552-5D17-4379-9D57-D0A587F9792E}" presName="diagram" presStyleCnt="0">
        <dgm:presLayoutVars>
          <dgm:dir/>
          <dgm:resizeHandles val="exact"/>
        </dgm:presLayoutVars>
      </dgm:prSet>
      <dgm:spPr/>
    </dgm:pt>
    <dgm:pt modelId="{9D94BC2B-EF9A-44F6-9EA6-57458780FB49}" type="pres">
      <dgm:prSet presAssocID="{47886D85-40BD-45FF-9AB0-9336E3E44791}" presName="node" presStyleLbl="node1" presStyleIdx="0" presStyleCnt="1">
        <dgm:presLayoutVars>
          <dgm:bulletEnabled val="1"/>
        </dgm:presLayoutVars>
      </dgm:prSet>
      <dgm:spPr/>
    </dgm:pt>
  </dgm:ptLst>
  <dgm:cxnLst>
    <dgm:cxn modelId="{64AC0200-4A86-43F6-BB0C-2EE5BA06BCCC}" type="presOf" srcId="{AF195F8C-E8E6-4C98-8441-BA6AD790EF0D}" destId="{9D94BC2B-EF9A-44F6-9EA6-57458780FB49}" srcOrd="0" destOrd="4" presId="urn:microsoft.com/office/officeart/2005/8/layout/process5"/>
    <dgm:cxn modelId="{CC5E040B-3E5B-47D8-8E0D-741CC52EE101}" type="presOf" srcId="{47886D85-40BD-45FF-9AB0-9336E3E44791}" destId="{9D94BC2B-EF9A-44F6-9EA6-57458780FB49}" srcOrd="0" destOrd="0" presId="urn:microsoft.com/office/officeart/2005/8/layout/process5"/>
    <dgm:cxn modelId="{0992A229-86F7-4C61-9D9F-26E85BA0B33F}" srcId="{47886D85-40BD-45FF-9AB0-9336E3E44791}" destId="{19B2FD49-619D-41D9-A64E-DCA3089F793C}" srcOrd="0" destOrd="0" parTransId="{54FCC5D2-FBFB-4756-936D-BE41D4D7BC76}" sibTransId="{66DFFC65-8A8E-4A79-BA66-FF4AF80591EB}"/>
    <dgm:cxn modelId="{78252E2A-9471-463B-86FF-3FCA5135A195}" srcId="{47886D85-40BD-45FF-9AB0-9336E3E44791}" destId="{F5C35B29-E585-4D14-A282-0914B2A30F90}" srcOrd="1" destOrd="0" parTransId="{389C3CDC-601C-4CE1-BC25-6A6F18E68145}" sibTransId="{6F652E11-E889-4CCE-A54C-7417642AAE8F}"/>
    <dgm:cxn modelId="{C991B13D-4992-453B-81C5-262CD4D371E3}" srcId="{47886D85-40BD-45FF-9AB0-9336E3E44791}" destId="{D609565D-5628-48D7-BE99-244E983C1C75}" srcOrd="2" destOrd="0" parTransId="{F491D34A-E6A6-4862-8FE5-C9EFA4D613D0}" sibTransId="{FB7B3D62-D53B-4B5B-9251-ADBD9C9D8D08}"/>
    <dgm:cxn modelId="{8007D385-08EA-41DC-91BF-6ED1203AEAEB}" srcId="{47886D85-40BD-45FF-9AB0-9336E3E44791}" destId="{AF195F8C-E8E6-4C98-8441-BA6AD790EF0D}" srcOrd="3" destOrd="0" parTransId="{0AD7DD98-4BED-4750-8D58-BB332150848A}" sibTransId="{CEA01848-4918-4E77-9BE4-E4FB75527009}"/>
    <dgm:cxn modelId="{B6948F86-A6D1-46B7-8D4F-F71C04932BDB}" srcId="{B423F552-5D17-4379-9D57-D0A587F9792E}" destId="{47886D85-40BD-45FF-9AB0-9336E3E44791}" srcOrd="0" destOrd="0" parTransId="{176A65B5-9E19-4F46-9009-EFD6710124CE}" sibTransId="{282DFC76-FE90-4F18-937D-44B24F8A2CE5}"/>
    <dgm:cxn modelId="{FC6C278E-9687-4414-8E18-E47BCC10BBAE}" type="presOf" srcId="{F5C35B29-E585-4D14-A282-0914B2A30F90}" destId="{9D94BC2B-EF9A-44F6-9EA6-57458780FB49}" srcOrd="0" destOrd="2" presId="urn:microsoft.com/office/officeart/2005/8/layout/process5"/>
    <dgm:cxn modelId="{E3845FB5-16BA-427E-A4AC-C1519E5D32B0}" type="presOf" srcId="{19B2FD49-619D-41D9-A64E-DCA3089F793C}" destId="{9D94BC2B-EF9A-44F6-9EA6-57458780FB49}" srcOrd="0" destOrd="1" presId="urn:microsoft.com/office/officeart/2005/8/layout/process5"/>
    <dgm:cxn modelId="{E70A18BE-B54D-4DFD-9BB7-C1AF0C486FBC}" type="presOf" srcId="{D609565D-5628-48D7-BE99-244E983C1C75}" destId="{9D94BC2B-EF9A-44F6-9EA6-57458780FB49}" srcOrd="0" destOrd="3" presId="urn:microsoft.com/office/officeart/2005/8/layout/process5"/>
    <dgm:cxn modelId="{0C81B3E1-B5D5-4312-9059-2730AEF79E23}" type="presOf" srcId="{B423F552-5D17-4379-9D57-D0A587F9792E}" destId="{E8347EF6-E1C1-454C-92D8-3F3A4BF34C38}" srcOrd="0" destOrd="0" presId="urn:microsoft.com/office/officeart/2005/8/layout/process5"/>
    <dgm:cxn modelId="{CE50B40B-CBC9-4A3A-BA17-99726C49FDC4}" type="presParOf" srcId="{E8347EF6-E1C1-454C-92D8-3F3A4BF34C38}" destId="{9D94BC2B-EF9A-44F6-9EA6-57458780FB49}" srcOrd="0"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C439CF0-C28E-4C4D-B978-20F971DF405F}">
      <dsp:nvSpPr>
        <dsp:cNvPr id="0" name=""/>
        <dsp:cNvSpPr/>
      </dsp:nvSpPr>
      <dsp:spPr>
        <a:xfrm>
          <a:off x="0" y="936"/>
          <a:ext cx="6460525" cy="3988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746B89-B413-4BDF-8779-9CB8F0D6B652}">
      <dsp:nvSpPr>
        <dsp:cNvPr id="0" name=""/>
        <dsp:cNvSpPr/>
      </dsp:nvSpPr>
      <dsp:spPr>
        <a:xfrm>
          <a:off x="120653" y="90678"/>
          <a:ext cx="219369" cy="2193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50AFC6F-CD2A-4864-8C39-EC58BD3DABEF}">
      <dsp:nvSpPr>
        <dsp:cNvPr id="0" name=""/>
        <dsp:cNvSpPr/>
      </dsp:nvSpPr>
      <dsp:spPr>
        <a:xfrm>
          <a:off x="460676" y="936"/>
          <a:ext cx="5999848" cy="39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212" tIns="42212" rIns="42212" bIns="42212" numCol="1" spcCol="1270" anchor="ctr" anchorCtr="0">
          <a:noAutofit/>
        </a:bodyPr>
        <a:lstStyle/>
        <a:p>
          <a:pPr marL="0" lvl="0" indent="0" algn="l" defTabSz="844550">
            <a:lnSpc>
              <a:spcPct val="100000"/>
            </a:lnSpc>
            <a:spcBef>
              <a:spcPct val="0"/>
            </a:spcBef>
            <a:spcAft>
              <a:spcPct val="35000"/>
            </a:spcAft>
            <a:buNone/>
          </a:pPr>
          <a:r>
            <a:rPr lang="en-US" sz="1900" kern="1200" dirty="0"/>
            <a:t>Use of MS Teams in sunrise</a:t>
          </a:r>
        </a:p>
      </dsp:txBody>
      <dsp:txXfrm>
        <a:off x="460676" y="936"/>
        <a:ext cx="5999848" cy="398854"/>
      </dsp:txXfrm>
    </dsp:sp>
    <dsp:sp modelId="{22F919DD-EEAF-42F4-8F70-F10A53E2C7C9}">
      <dsp:nvSpPr>
        <dsp:cNvPr id="0" name=""/>
        <dsp:cNvSpPr/>
      </dsp:nvSpPr>
      <dsp:spPr>
        <a:xfrm>
          <a:off x="0" y="499503"/>
          <a:ext cx="6460525" cy="3988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EF73A0D-18C0-4639-9547-E7853CCC9B9A}">
      <dsp:nvSpPr>
        <dsp:cNvPr id="0" name=""/>
        <dsp:cNvSpPr/>
      </dsp:nvSpPr>
      <dsp:spPr>
        <a:xfrm>
          <a:off x="120653" y="589246"/>
          <a:ext cx="219369" cy="2193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B02A462-93F6-486A-8608-6BBFD9E078C9}">
      <dsp:nvSpPr>
        <dsp:cNvPr id="0" name=""/>
        <dsp:cNvSpPr/>
      </dsp:nvSpPr>
      <dsp:spPr>
        <a:xfrm>
          <a:off x="460676" y="499503"/>
          <a:ext cx="5999848" cy="39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212" tIns="42212" rIns="42212" bIns="42212" numCol="1" spcCol="1270" anchor="ctr" anchorCtr="0">
          <a:noAutofit/>
        </a:bodyPr>
        <a:lstStyle/>
        <a:p>
          <a:pPr marL="0" lvl="0" indent="0" algn="l" defTabSz="844550">
            <a:lnSpc>
              <a:spcPct val="100000"/>
            </a:lnSpc>
            <a:spcBef>
              <a:spcPct val="0"/>
            </a:spcBef>
            <a:spcAft>
              <a:spcPct val="35000"/>
            </a:spcAft>
            <a:buNone/>
          </a:pPr>
          <a:r>
            <a:rPr lang="en-US" sz="1900" kern="1200"/>
            <a:t>Staff communication &amp; coordination</a:t>
          </a:r>
        </a:p>
      </dsp:txBody>
      <dsp:txXfrm>
        <a:off x="460676" y="499503"/>
        <a:ext cx="5999848" cy="398854"/>
      </dsp:txXfrm>
    </dsp:sp>
    <dsp:sp modelId="{54CC3AF0-1EAC-4393-A08A-AC7F6C57545C}">
      <dsp:nvSpPr>
        <dsp:cNvPr id="0" name=""/>
        <dsp:cNvSpPr/>
      </dsp:nvSpPr>
      <dsp:spPr>
        <a:xfrm>
          <a:off x="0" y="998071"/>
          <a:ext cx="6460525" cy="3988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F0A5045-B7B5-4AB1-91BF-FE15A9D8B1D9}">
      <dsp:nvSpPr>
        <dsp:cNvPr id="0" name=""/>
        <dsp:cNvSpPr/>
      </dsp:nvSpPr>
      <dsp:spPr>
        <a:xfrm>
          <a:off x="120653" y="1087814"/>
          <a:ext cx="219369" cy="2193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D31A3A48-A22E-4819-B14C-733CC9AF27A4}">
      <dsp:nvSpPr>
        <dsp:cNvPr id="0" name=""/>
        <dsp:cNvSpPr/>
      </dsp:nvSpPr>
      <dsp:spPr>
        <a:xfrm>
          <a:off x="460676" y="998071"/>
          <a:ext cx="5999848" cy="39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212" tIns="42212" rIns="42212" bIns="42212" numCol="1" spcCol="1270" anchor="ctr" anchorCtr="0">
          <a:noAutofit/>
        </a:bodyPr>
        <a:lstStyle/>
        <a:p>
          <a:pPr marL="0" lvl="0" indent="0" algn="l" defTabSz="844550">
            <a:lnSpc>
              <a:spcPct val="100000"/>
            </a:lnSpc>
            <a:spcBef>
              <a:spcPct val="0"/>
            </a:spcBef>
            <a:spcAft>
              <a:spcPct val="35000"/>
            </a:spcAft>
            <a:buNone/>
          </a:pPr>
          <a:r>
            <a:rPr lang="en-US" sz="1900" kern="1200"/>
            <a:t>Remote meetings &amp; family engagement</a:t>
          </a:r>
        </a:p>
      </dsp:txBody>
      <dsp:txXfrm>
        <a:off x="460676" y="998071"/>
        <a:ext cx="5999848" cy="398854"/>
      </dsp:txXfrm>
    </dsp:sp>
    <dsp:sp modelId="{4874F20A-BF77-49A9-A57D-E0485B6F42CB}">
      <dsp:nvSpPr>
        <dsp:cNvPr id="0" name=""/>
        <dsp:cNvSpPr/>
      </dsp:nvSpPr>
      <dsp:spPr>
        <a:xfrm>
          <a:off x="0" y="1496639"/>
          <a:ext cx="6460525" cy="3988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6C01BAA-89E8-4311-B1D2-16BEB34D8D11}">
      <dsp:nvSpPr>
        <dsp:cNvPr id="0" name=""/>
        <dsp:cNvSpPr/>
      </dsp:nvSpPr>
      <dsp:spPr>
        <a:xfrm>
          <a:off x="120653" y="1586382"/>
          <a:ext cx="219369" cy="2193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F1C038E-D04B-496E-8BFA-EF40B40A26DF}">
      <dsp:nvSpPr>
        <dsp:cNvPr id="0" name=""/>
        <dsp:cNvSpPr/>
      </dsp:nvSpPr>
      <dsp:spPr>
        <a:xfrm>
          <a:off x="460676" y="1496639"/>
          <a:ext cx="5999848" cy="39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212" tIns="42212" rIns="42212" bIns="42212" numCol="1" spcCol="1270" anchor="ctr" anchorCtr="0">
          <a:noAutofit/>
        </a:bodyPr>
        <a:lstStyle/>
        <a:p>
          <a:pPr marL="0" lvl="0" indent="0" algn="l" defTabSz="844550">
            <a:lnSpc>
              <a:spcPct val="100000"/>
            </a:lnSpc>
            <a:spcBef>
              <a:spcPct val="0"/>
            </a:spcBef>
            <a:spcAft>
              <a:spcPct val="35000"/>
            </a:spcAft>
            <a:buNone/>
          </a:pPr>
          <a:r>
            <a:rPr lang="en-US" sz="1900" kern="1200"/>
            <a:t>Remote working support</a:t>
          </a:r>
        </a:p>
      </dsp:txBody>
      <dsp:txXfrm>
        <a:off x="460676" y="1496639"/>
        <a:ext cx="5999848" cy="398854"/>
      </dsp:txXfrm>
    </dsp:sp>
    <dsp:sp modelId="{BC58BD51-E58F-4FDA-9377-D6C584D92897}">
      <dsp:nvSpPr>
        <dsp:cNvPr id="0" name=""/>
        <dsp:cNvSpPr/>
      </dsp:nvSpPr>
      <dsp:spPr>
        <a:xfrm>
          <a:off x="0" y="1995207"/>
          <a:ext cx="6460525" cy="3988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B725616-C132-4295-B27B-C78728C763B9}">
      <dsp:nvSpPr>
        <dsp:cNvPr id="0" name=""/>
        <dsp:cNvSpPr/>
      </dsp:nvSpPr>
      <dsp:spPr>
        <a:xfrm>
          <a:off x="120653" y="2084949"/>
          <a:ext cx="219369" cy="21936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8B3D496F-9626-4FB5-9D38-D041793A26AA}">
      <dsp:nvSpPr>
        <dsp:cNvPr id="0" name=""/>
        <dsp:cNvSpPr/>
      </dsp:nvSpPr>
      <dsp:spPr>
        <a:xfrm>
          <a:off x="460676" y="1995207"/>
          <a:ext cx="5999848" cy="39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212" tIns="42212" rIns="42212" bIns="42212" numCol="1" spcCol="1270" anchor="ctr" anchorCtr="0">
          <a:noAutofit/>
        </a:bodyPr>
        <a:lstStyle/>
        <a:p>
          <a:pPr marL="0" lvl="0" indent="0" algn="l" defTabSz="844550">
            <a:lnSpc>
              <a:spcPct val="100000"/>
            </a:lnSpc>
            <a:spcBef>
              <a:spcPct val="0"/>
            </a:spcBef>
            <a:spcAft>
              <a:spcPct val="35000"/>
            </a:spcAft>
            <a:buNone/>
          </a:pPr>
          <a:r>
            <a:rPr lang="en-US" sz="1900" kern="1200"/>
            <a:t>Care coordination &amp; resident records</a:t>
          </a:r>
        </a:p>
      </dsp:txBody>
      <dsp:txXfrm>
        <a:off x="460676" y="1995207"/>
        <a:ext cx="5999848" cy="398854"/>
      </dsp:txXfrm>
    </dsp:sp>
    <dsp:sp modelId="{ECD42971-3E86-4EDA-8F96-B040059C6C5B}">
      <dsp:nvSpPr>
        <dsp:cNvPr id="0" name=""/>
        <dsp:cNvSpPr/>
      </dsp:nvSpPr>
      <dsp:spPr>
        <a:xfrm>
          <a:off x="0" y="2493775"/>
          <a:ext cx="6460525" cy="398854"/>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059D517-7B4C-4066-8DFE-791ABCC72017}">
      <dsp:nvSpPr>
        <dsp:cNvPr id="0" name=""/>
        <dsp:cNvSpPr/>
      </dsp:nvSpPr>
      <dsp:spPr>
        <a:xfrm>
          <a:off x="120653" y="2583517"/>
          <a:ext cx="219369" cy="219369"/>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41D3CD0F-06EB-4BA5-82CA-A4833CE1F90A}">
      <dsp:nvSpPr>
        <dsp:cNvPr id="0" name=""/>
        <dsp:cNvSpPr/>
      </dsp:nvSpPr>
      <dsp:spPr>
        <a:xfrm>
          <a:off x="460676" y="2493775"/>
          <a:ext cx="5999848" cy="39885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2212" tIns="42212" rIns="42212" bIns="42212" numCol="1" spcCol="1270" anchor="ctr" anchorCtr="0">
          <a:noAutofit/>
        </a:bodyPr>
        <a:lstStyle/>
        <a:p>
          <a:pPr marL="0" lvl="0" indent="0" algn="l" defTabSz="844550">
            <a:lnSpc>
              <a:spcPct val="100000"/>
            </a:lnSpc>
            <a:spcBef>
              <a:spcPct val="0"/>
            </a:spcBef>
            <a:spcAft>
              <a:spcPct val="35000"/>
            </a:spcAft>
            <a:buNone/>
          </a:pPr>
          <a:r>
            <a:rPr lang="en-US" sz="1900" kern="1200"/>
            <a:t>Operational efficiency &amp; front-line staff support</a:t>
          </a:r>
        </a:p>
      </dsp:txBody>
      <dsp:txXfrm>
        <a:off x="460676" y="2493775"/>
        <a:ext cx="5999848" cy="39885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94BC2B-EF9A-44F6-9EA6-57458780FB49}">
      <dsp:nvSpPr>
        <dsp:cNvPr id="0" name=""/>
        <dsp:cNvSpPr/>
      </dsp:nvSpPr>
      <dsp:spPr>
        <a:xfrm>
          <a:off x="434995" y="100"/>
          <a:ext cx="5231868" cy="3139120"/>
        </a:xfrm>
        <a:prstGeom prst="roundRect">
          <a:avLst>
            <a:gd name="adj" fmla="val 10000"/>
          </a:avLst>
        </a:prstGeom>
        <a:solidFill>
          <a:schemeClr val="accent1">
            <a:hueOff val="0"/>
            <a:satOff val="0"/>
            <a:lumOff val="0"/>
            <a:alphaOff val="0"/>
          </a:schemeClr>
        </a:solidFill>
        <a:ln w="1397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US" sz="2700" kern="1200" dirty="0">
              <a:solidFill>
                <a:srgbClr val="FFFF00"/>
              </a:solidFill>
            </a:rPr>
            <a:t>Limitations</a:t>
          </a:r>
        </a:p>
        <a:p>
          <a:pPr marL="228600" lvl="1" indent="-228600" algn="l" defTabSz="933450">
            <a:lnSpc>
              <a:spcPct val="90000"/>
            </a:lnSpc>
            <a:spcBef>
              <a:spcPct val="0"/>
            </a:spcBef>
            <a:spcAft>
              <a:spcPct val="15000"/>
            </a:spcAft>
            <a:buChar char="•"/>
          </a:pPr>
          <a:r>
            <a:rPr lang="en-US" sz="2100" kern="1200" dirty="0">
              <a:solidFill>
                <a:srgbClr val="FFFF00"/>
              </a:solidFill>
            </a:rPr>
            <a:t>Training/tech literacy needed</a:t>
          </a:r>
        </a:p>
        <a:p>
          <a:pPr marL="228600" lvl="1" indent="-228600" algn="l" defTabSz="933450">
            <a:lnSpc>
              <a:spcPct val="90000"/>
            </a:lnSpc>
            <a:spcBef>
              <a:spcPct val="0"/>
            </a:spcBef>
            <a:spcAft>
              <a:spcPct val="15000"/>
            </a:spcAft>
            <a:buChar char="•"/>
          </a:pPr>
          <a:r>
            <a:rPr lang="en-US" sz="2100" kern="1200" dirty="0">
              <a:solidFill>
                <a:srgbClr val="FFFF00"/>
              </a:solidFill>
            </a:rPr>
            <a:t>Dependence on devices/ good internet</a:t>
          </a:r>
        </a:p>
        <a:p>
          <a:pPr marL="228600" lvl="1" indent="-228600" algn="l" defTabSz="933450">
            <a:lnSpc>
              <a:spcPct val="90000"/>
            </a:lnSpc>
            <a:spcBef>
              <a:spcPct val="0"/>
            </a:spcBef>
            <a:spcAft>
              <a:spcPct val="15000"/>
            </a:spcAft>
            <a:buChar char="•"/>
          </a:pPr>
          <a:r>
            <a:rPr lang="en-US" sz="2100" kern="1200" dirty="0">
              <a:solidFill>
                <a:srgbClr val="FFFF00"/>
              </a:solidFill>
            </a:rPr>
            <a:t>Free/basic license limitations( Free version lacks certain features).</a:t>
          </a:r>
        </a:p>
        <a:p>
          <a:pPr marL="228600" lvl="1" indent="-228600" algn="l" defTabSz="933450">
            <a:lnSpc>
              <a:spcPct val="90000"/>
            </a:lnSpc>
            <a:spcBef>
              <a:spcPct val="0"/>
            </a:spcBef>
            <a:spcAft>
              <a:spcPct val="15000"/>
            </a:spcAft>
            <a:buChar char="•"/>
          </a:pPr>
          <a:r>
            <a:rPr lang="en-US" sz="2100" kern="1200" dirty="0">
              <a:solidFill>
                <a:srgbClr val="FFFF00"/>
              </a:solidFill>
            </a:rPr>
            <a:t>Teams is designed with corporate/enterprise workflows in mind</a:t>
          </a:r>
        </a:p>
      </dsp:txBody>
      <dsp:txXfrm>
        <a:off x="526937" y="92042"/>
        <a:ext cx="5047984" cy="29552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A6979C-4914-4F3F-B9BB-AF674D1BF097}" type="datetimeFigureOut">
              <a:rPr lang="en-GB" smtClean="0"/>
              <a:t>07/11/2025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0386339-2CF1-41E6-B406-1EC28985758E}" type="slidenum">
              <a:rPr lang="en-GB" smtClean="0"/>
              <a:t>‹#›</a:t>
            </a:fld>
            <a:endParaRPr lang="en-GB"/>
          </a:p>
        </p:txBody>
      </p:sp>
    </p:spTree>
    <p:extLst>
      <p:ext uri="{BB962C8B-B14F-4D97-AF65-F5344CB8AC3E}">
        <p14:creationId xmlns:p14="http://schemas.microsoft.com/office/powerpoint/2010/main" val="9167308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86339-2CF1-41E6-B406-1EC28985758E}" type="slidenum">
              <a:rPr lang="en-GB" smtClean="0"/>
              <a:t>2</a:t>
            </a:fld>
            <a:endParaRPr lang="en-GB"/>
          </a:p>
        </p:txBody>
      </p:sp>
    </p:spTree>
    <p:extLst>
      <p:ext uri="{BB962C8B-B14F-4D97-AF65-F5344CB8AC3E}">
        <p14:creationId xmlns:p14="http://schemas.microsoft.com/office/powerpoint/2010/main" val="10730505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386339-2CF1-41E6-B406-1EC28985758E}" type="slidenum">
              <a:rPr lang="en-GB" smtClean="0"/>
              <a:t>3</a:t>
            </a:fld>
            <a:endParaRPr lang="en-GB"/>
          </a:p>
        </p:txBody>
      </p:sp>
    </p:spTree>
    <p:extLst>
      <p:ext uri="{BB962C8B-B14F-4D97-AF65-F5344CB8AC3E}">
        <p14:creationId xmlns:p14="http://schemas.microsoft.com/office/powerpoint/2010/main" val="38850171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70386339-2CF1-41E6-B406-1EC28985758E}" type="slidenum">
              <a:rPr lang="en-GB" smtClean="0"/>
              <a:t>4</a:t>
            </a:fld>
            <a:endParaRPr lang="en-GB"/>
          </a:p>
        </p:txBody>
      </p:sp>
    </p:spTree>
    <p:extLst>
      <p:ext uri="{BB962C8B-B14F-4D97-AF65-F5344CB8AC3E}">
        <p14:creationId xmlns:p14="http://schemas.microsoft.com/office/powerpoint/2010/main" val="141647723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86339-2CF1-41E6-B406-1EC28985758E}" type="slidenum">
              <a:rPr lang="en-GB" smtClean="0"/>
              <a:t>6</a:t>
            </a:fld>
            <a:endParaRPr lang="en-GB"/>
          </a:p>
        </p:txBody>
      </p:sp>
    </p:spTree>
    <p:extLst>
      <p:ext uri="{BB962C8B-B14F-4D97-AF65-F5344CB8AC3E}">
        <p14:creationId xmlns:p14="http://schemas.microsoft.com/office/powerpoint/2010/main" val="268030513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86339-2CF1-41E6-B406-1EC28985758E}" type="slidenum">
              <a:rPr lang="en-GB" smtClean="0"/>
              <a:t>7</a:t>
            </a:fld>
            <a:endParaRPr lang="en-GB"/>
          </a:p>
        </p:txBody>
      </p:sp>
    </p:spTree>
    <p:extLst>
      <p:ext uri="{BB962C8B-B14F-4D97-AF65-F5344CB8AC3E}">
        <p14:creationId xmlns:p14="http://schemas.microsoft.com/office/powerpoint/2010/main" val="18843881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0386339-2CF1-41E6-B406-1EC28985758E}" type="slidenum">
              <a:rPr lang="en-GB" smtClean="0"/>
              <a:t>9</a:t>
            </a:fld>
            <a:endParaRPr lang="en-GB"/>
          </a:p>
        </p:txBody>
      </p:sp>
    </p:spTree>
    <p:extLst>
      <p:ext uri="{BB962C8B-B14F-4D97-AF65-F5344CB8AC3E}">
        <p14:creationId xmlns:p14="http://schemas.microsoft.com/office/powerpoint/2010/main" val="103504897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solidFill>
          <a:schemeClr val="bg2">
            <a:lumMod val="75000"/>
          </a:schemeClr>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261872" y="758952"/>
            <a:ext cx="9418320" cy="4041648"/>
          </a:xfrm>
        </p:spPr>
        <p:txBody>
          <a:bodyPr anchor="b">
            <a:normAutofit/>
          </a:bodyPr>
          <a:lstStyle>
            <a:lvl1pPr algn="l">
              <a:lnSpc>
                <a:spcPct val="85000"/>
              </a:lnSpc>
              <a:defRPr sz="7200" baseline="0">
                <a:solidFill>
                  <a:schemeClr val="tx1"/>
                </a:solidFill>
              </a:defRPr>
            </a:lvl1pPr>
          </a:lstStyle>
          <a:p>
            <a:r>
              <a:rPr lang="en-US"/>
              <a:t>Click to edit Master title style</a:t>
            </a:r>
          </a:p>
        </p:txBody>
      </p:sp>
      <p:sp>
        <p:nvSpPr>
          <p:cNvPr id="3" name="Subtitle 2"/>
          <p:cNvSpPr>
            <a:spLocks noGrp="1"/>
          </p:cNvSpPr>
          <p:nvPr>
            <p:ph type="subTitle" idx="1"/>
          </p:nvPr>
        </p:nvSpPr>
        <p:spPr>
          <a:xfrm>
            <a:off x="1261872" y="4800600"/>
            <a:ext cx="9418320" cy="1691640"/>
          </a:xfrm>
        </p:spPr>
        <p:txBody>
          <a:bodyPr>
            <a:normAutofit/>
          </a:bodyPr>
          <a:lstStyle>
            <a:lvl1pPr marL="0" indent="0" algn="l">
              <a:buNone/>
              <a:defRPr sz="2200" baseline="0">
                <a:solidFill>
                  <a:schemeClr val="tx1">
                    <a:lumMod val="75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sp>
        <p:nvSpPr>
          <p:cNvPr id="4" name="Date Placeholder 3"/>
          <p:cNvSpPr>
            <a:spLocks noGrp="1"/>
          </p:cNvSpPr>
          <p:nvPr>
            <p:ph type="dt" sz="half" idx="10"/>
          </p:nvPr>
        </p:nvSpPr>
        <p:spPr/>
        <p:txBody>
          <a:bodyPr/>
          <a:lstStyle>
            <a:lvl1pPr>
              <a:defRPr>
                <a:solidFill>
                  <a:schemeClr val="tx1">
                    <a:lumMod val="50000"/>
                  </a:schemeClr>
                </a:solidFill>
              </a:defRPr>
            </a:lvl1pPr>
          </a:lstStyle>
          <a:p>
            <a:fld id="{12244487-F5D7-4C1B-BFAA-BD876D50EE0B}" type="datetimeFigureOut">
              <a:rPr lang="en-GB" smtClean="0"/>
              <a:t>07/11/2025</a:t>
            </a:fld>
            <a:endParaRPr lang="en-GB"/>
          </a:p>
        </p:txBody>
      </p:sp>
      <p:sp>
        <p:nvSpPr>
          <p:cNvPr id="5" name="Footer Placeholder 4"/>
          <p:cNvSpPr>
            <a:spLocks noGrp="1"/>
          </p:cNvSpPr>
          <p:nvPr>
            <p:ph type="ftr" sz="quarter" idx="11"/>
          </p:nvPr>
        </p:nvSpPr>
        <p:spPr/>
        <p:txBody>
          <a:bodyPr/>
          <a:lstStyle>
            <a:lvl1pPr>
              <a:defRPr>
                <a:solidFill>
                  <a:schemeClr val="tx1">
                    <a:lumMod val="65000"/>
                  </a:schemeClr>
                </a:solidFill>
              </a:defRPr>
            </a:lvl1pPr>
          </a:lstStyle>
          <a:p>
            <a:endParaRPr lang="en-GB"/>
          </a:p>
        </p:txBody>
      </p:sp>
      <p:sp>
        <p:nvSpPr>
          <p:cNvPr id="6" name="Slide Number Placeholder 5"/>
          <p:cNvSpPr>
            <a:spLocks noGrp="1"/>
          </p:cNvSpPr>
          <p:nvPr>
            <p:ph type="sldNum" sz="quarter" idx="12"/>
          </p:nvPr>
        </p:nvSpPr>
        <p:spPr/>
        <p:txBody>
          <a:bodyPr/>
          <a:lstStyle>
            <a:lvl1pPr>
              <a:defRPr>
                <a:solidFill>
                  <a:schemeClr val="tx1">
                    <a:lumMod val="65000"/>
                  </a:schemeClr>
                </a:solidFill>
              </a:defRPr>
            </a:lvl1pPr>
          </a:lstStyle>
          <a:p>
            <a:fld id="{567E4529-649B-4640-90C9-F5F09BF334E2}"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843180506"/>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2244487-F5D7-4C1B-BFAA-BD876D50EE0B}"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23884013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61872" y="758952"/>
            <a:ext cx="9418320" cy="4041648"/>
          </a:xfrm>
        </p:spPr>
        <p:txBody>
          <a:bodyPr anchor="b">
            <a:normAutofit/>
          </a:bodyPr>
          <a:lstStyle>
            <a:lvl1pPr>
              <a:lnSpc>
                <a:spcPct val="85000"/>
              </a:lnSpc>
              <a:defRPr sz="7200" b="0"/>
            </a:lvl1pPr>
          </a:lstStyle>
          <a:p>
            <a:r>
              <a:rPr lang="en-US"/>
              <a:t>Click to edit Master title style</a:t>
            </a:r>
          </a:p>
        </p:txBody>
      </p:sp>
      <p:sp>
        <p:nvSpPr>
          <p:cNvPr id="3" name="Text Placeholder 2"/>
          <p:cNvSpPr>
            <a:spLocks noGrp="1"/>
          </p:cNvSpPr>
          <p:nvPr>
            <p:ph type="body" idx="1"/>
          </p:nvPr>
        </p:nvSpPr>
        <p:spPr>
          <a:xfrm>
            <a:off x="1261872" y="4800600"/>
            <a:ext cx="9418320" cy="1691640"/>
          </a:xfrm>
        </p:spPr>
        <p:txBody>
          <a:bodyPr anchor="t">
            <a:normAutofit/>
          </a:bodyPr>
          <a:lstStyle>
            <a:lvl1pPr marL="0" indent="0">
              <a:buNone/>
              <a:defRPr sz="22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2244487-F5D7-4C1B-BFAA-BD876D50EE0B}"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7E4529-649B-4640-90C9-F5F09BF334E2}" type="slidenum">
              <a:rPr lang="en-GB" smtClean="0"/>
              <a:t>‹#›</a:t>
            </a:fld>
            <a:endParaRPr lang="en-GB"/>
          </a:p>
        </p:txBody>
      </p:sp>
      <p:sp>
        <p:nvSpPr>
          <p:cNvPr id="7" name="Rectangle 6"/>
          <p:cNvSpPr/>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3360323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1261872"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26480" y="1828800"/>
            <a:ext cx="4480560" cy="4351337"/>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2244487-F5D7-4C1B-BFAA-BD876D50EE0B}"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26762331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p>
        </p:txBody>
      </p:sp>
      <p:sp>
        <p:nvSpPr>
          <p:cNvPr id="3" name="Text Placeholder 2"/>
          <p:cNvSpPr>
            <a:spLocks noGrp="1"/>
          </p:cNvSpPr>
          <p:nvPr>
            <p:ph type="body" idx="1"/>
          </p:nvPr>
        </p:nvSpPr>
        <p:spPr>
          <a:xfrm>
            <a:off x="1261872" y="1713655"/>
            <a:ext cx="4480560" cy="731520"/>
          </a:xfrm>
        </p:spPr>
        <p:txBody>
          <a:bodyPr anchor="b">
            <a:normAutofit/>
          </a:bodyPr>
          <a:lstStyle>
            <a:lvl1pPr marL="0" indent="0">
              <a:spcBef>
                <a:spcPts val="0"/>
              </a:spcBef>
              <a:buNone/>
              <a:defRPr sz="2000" b="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61872"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26480" y="1713655"/>
            <a:ext cx="4480560" cy="731520"/>
          </a:xfrm>
        </p:spPr>
        <p:txBody>
          <a:bodyPr anchor="b">
            <a:normAutofit/>
          </a:bodyPr>
          <a:lstStyle>
            <a:lvl1pPr marL="0" indent="0">
              <a:lnSpc>
                <a:spcPct val="95000"/>
              </a:lnSpc>
              <a:spcBef>
                <a:spcPts val="0"/>
              </a:spcBef>
              <a:buNone/>
              <a:defRPr lang="en-US" sz="2000" b="0" kern="1200" dirty="0">
                <a:solidFill>
                  <a:schemeClr val="tx2"/>
                </a:solidFill>
                <a:latin typeface="+mn-lt"/>
                <a:ea typeface="+mn-ea"/>
                <a:cs typeface="+mn-cs"/>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90000"/>
              </a:lnSpc>
              <a:spcBef>
                <a:spcPts val="2000"/>
              </a:spcBef>
              <a:buFontTx/>
              <a:buNone/>
            </a:pPr>
            <a:r>
              <a:rPr lang="en-US"/>
              <a:t>Click to edit Master text styles</a:t>
            </a:r>
          </a:p>
        </p:txBody>
      </p:sp>
      <p:sp>
        <p:nvSpPr>
          <p:cNvPr id="6" name="Content Placeholder 5"/>
          <p:cNvSpPr>
            <a:spLocks noGrp="1"/>
          </p:cNvSpPr>
          <p:nvPr>
            <p:ph sz="quarter" idx="4"/>
          </p:nvPr>
        </p:nvSpPr>
        <p:spPr>
          <a:xfrm>
            <a:off x="6126480" y="2507550"/>
            <a:ext cx="4480560" cy="366465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2244487-F5D7-4C1B-BFAA-BD876D50EE0B}" type="datetimeFigureOut">
              <a:rPr lang="en-GB" smtClean="0"/>
              <a:t>07/11/2025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28571924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2244487-F5D7-4C1B-BFAA-BD876D50EE0B}" type="datetimeFigureOut">
              <a:rPr lang="en-GB" smtClean="0"/>
              <a:t>07/11/2025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33246458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2244487-F5D7-4C1B-BFAA-BD876D50EE0B}" type="datetimeFigureOut">
              <a:rPr lang="en-GB" smtClean="0"/>
              <a:t>07/11/2025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1251951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1248" y="457200"/>
            <a:ext cx="3200400" cy="1600197"/>
          </a:xfrm>
        </p:spPr>
        <p:txBody>
          <a:bodyPr anchor="b">
            <a:normAutofit/>
          </a:bodyPr>
          <a:lstStyle>
            <a:lvl1pPr>
              <a:defRPr sz="3200" b="0" baseline="0"/>
            </a:lvl1pPr>
          </a:lstStyle>
          <a:p>
            <a:r>
              <a:rPr lang="en-US"/>
              <a:t>Click to edit Master title style</a:t>
            </a:r>
          </a:p>
        </p:txBody>
      </p:sp>
      <p:sp>
        <p:nvSpPr>
          <p:cNvPr id="3" name="Content Placeholder 2"/>
          <p:cNvSpPr>
            <a:spLocks noGrp="1"/>
          </p:cNvSpPr>
          <p:nvPr>
            <p:ph idx="1"/>
          </p:nvPr>
        </p:nvSpPr>
        <p:spPr>
          <a:xfrm>
            <a:off x="4504267" y="685800"/>
            <a:ext cx="6079066" cy="548640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41248" y="2099734"/>
            <a:ext cx="3200400" cy="3810001"/>
          </a:xfrm>
        </p:spPr>
        <p:txBody>
          <a:bodyPr>
            <a:normAutofit/>
          </a:bodyPr>
          <a:lstStyle>
            <a:lvl1pPr marL="0" indent="0">
              <a:lnSpc>
                <a:spcPct val="114000"/>
              </a:lnSpc>
              <a:spcBef>
                <a:spcPts val="800"/>
              </a:spcBef>
              <a:buNone/>
              <a:defRPr sz="13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244487-F5D7-4C1B-BFAA-BD876D50EE0B}"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13462227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5105400"/>
            <a:ext cx="11292840" cy="17526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14400" y="5257800"/>
            <a:ext cx="9982200" cy="914400"/>
          </a:xfrm>
        </p:spPr>
        <p:txBody>
          <a:bodyPr anchor="b">
            <a:normAutofit/>
          </a:bodyPr>
          <a:lstStyle>
            <a:lvl1pPr>
              <a:defRPr sz="2800" b="0">
                <a:solidFill>
                  <a:schemeClr val="bg1"/>
                </a:solidFill>
              </a:defRPr>
            </a:lvl1pPr>
          </a:lstStyle>
          <a:p>
            <a:r>
              <a:rPr lang="en-US"/>
              <a:t>Click to edit Master title style</a:t>
            </a:r>
          </a:p>
        </p:txBody>
      </p:sp>
      <p:sp>
        <p:nvSpPr>
          <p:cNvPr id="3" name="Picture Placeholder 2"/>
          <p:cNvSpPr>
            <a:spLocks noGrp="1" noChangeAspect="1"/>
          </p:cNvSpPr>
          <p:nvPr>
            <p:ph type="pic" idx="1"/>
          </p:nvPr>
        </p:nvSpPr>
        <p:spPr>
          <a:xfrm>
            <a:off x="0" y="0"/>
            <a:ext cx="11292840" cy="5128923"/>
          </a:xfrm>
          <a:solidFill>
            <a:schemeClr val="accent1"/>
          </a:solidFill>
        </p:spPr>
        <p:txBody>
          <a:bodyPr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914400" y="6108589"/>
            <a:ext cx="9982200" cy="597011"/>
          </a:xfrm>
        </p:spPr>
        <p:txBody>
          <a:bodyPr>
            <a:normAutofit/>
          </a:bodyPr>
          <a:lstStyle>
            <a:lvl1pPr marL="0" indent="0">
              <a:lnSpc>
                <a:spcPct val="100000"/>
              </a:lnSpc>
              <a:spcBef>
                <a:spcPts val="800"/>
              </a:spcBef>
              <a:buNone/>
              <a:defRPr sz="1300">
                <a:solidFill>
                  <a:schemeClr val="bg1">
                    <a:lumMod val="8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2244487-F5D7-4C1B-BFAA-BD876D50EE0B}" type="datetimeFigureOut">
              <a:rPr lang="en-GB" smtClean="0"/>
              <a:t>07/11/2025</a:t>
            </a:fld>
            <a:endParaRPr lang="en-GB"/>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11712108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2244487-F5D7-4C1B-BFAA-BD876D50EE0B}"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37522435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48700" y="381000"/>
            <a:ext cx="2476500" cy="5897562"/>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762000" y="381000"/>
            <a:ext cx="7734300" cy="5897562"/>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2244487-F5D7-4C1B-BFAA-BD876D50EE0B}" type="datetimeFigureOut">
              <a:rPr lang="en-GB" smtClean="0"/>
              <a:t>07/11/2025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67E4529-649B-4640-90C9-F5F09BF334E2}" type="slidenum">
              <a:rPr lang="en-GB" smtClean="0"/>
              <a:t>‹#›</a:t>
            </a:fld>
            <a:endParaRPr lang="en-GB"/>
          </a:p>
        </p:txBody>
      </p:sp>
    </p:spTree>
    <p:extLst>
      <p:ext uri="{BB962C8B-B14F-4D97-AF65-F5344CB8AC3E}">
        <p14:creationId xmlns:p14="http://schemas.microsoft.com/office/powerpoint/2010/main" val="141421958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261872" y="365760"/>
            <a:ext cx="9692640" cy="1325562"/>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261872" y="1828800"/>
            <a:ext cx="8595360" cy="43513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rot="16200000">
            <a:off x="10797542" y="998537"/>
            <a:ext cx="1904999" cy="365125"/>
          </a:xfrm>
          <a:prstGeom prst="rect">
            <a:avLst/>
          </a:prstGeom>
        </p:spPr>
        <p:txBody>
          <a:bodyPr vert="horz" lIns="91440" tIns="45720" rIns="91440" bIns="45720" rtlCol="0" anchor="ctr"/>
          <a:lstStyle>
            <a:lvl1pPr algn="r">
              <a:defRPr sz="1050" b="0">
                <a:solidFill>
                  <a:schemeClr val="tx2">
                    <a:lumMod val="20000"/>
                    <a:lumOff val="80000"/>
                  </a:schemeClr>
                </a:solidFill>
              </a:defRPr>
            </a:lvl1pPr>
          </a:lstStyle>
          <a:p>
            <a:fld id="{12244487-F5D7-4C1B-BFAA-BD876D50EE0B}" type="datetimeFigureOut">
              <a:rPr lang="en-GB" smtClean="0"/>
              <a:t>07/11/2025</a:t>
            </a:fld>
            <a:endParaRPr lang="en-GB"/>
          </a:p>
        </p:txBody>
      </p:sp>
      <p:sp>
        <p:nvSpPr>
          <p:cNvPr id="5" name="Footer Placeholder 4"/>
          <p:cNvSpPr>
            <a:spLocks noGrp="1"/>
          </p:cNvSpPr>
          <p:nvPr>
            <p:ph type="ftr" sz="quarter" idx="3"/>
          </p:nvPr>
        </p:nvSpPr>
        <p:spPr>
          <a:xfrm rot="16200000">
            <a:off x="9959341" y="4046537"/>
            <a:ext cx="3581400" cy="365125"/>
          </a:xfrm>
          <a:prstGeom prst="rect">
            <a:avLst/>
          </a:prstGeom>
        </p:spPr>
        <p:txBody>
          <a:bodyPr vert="horz" lIns="91440" tIns="45720" rIns="91440" bIns="45720" rtlCol="0" anchor="ctr"/>
          <a:lstStyle>
            <a:lvl1pPr algn="l">
              <a:defRPr sz="1050">
                <a:solidFill>
                  <a:schemeClr val="tx2">
                    <a:lumMod val="20000"/>
                    <a:lumOff val="80000"/>
                  </a:schemeClr>
                </a:solidFill>
              </a:defRPr>
            </a:lvl1pPr>
          </a:lstStyle>
          <a:p>
            <a:endParaRPr lang="en-GB"/>
          </a:p>
        </p:txBody>
      </p:sp>
      <p:sp>
        <p:nvSpPr>
          <p:cNvPr id="6" name="Slide Number Placeholder 5"/>
          <p:cNvSpPr>
            <a:spLocks noGrp="1"/>
          </p:cNvSpPr>
          <p:nvPr>
            <p:ph type="sldNum" sz="quarter" idx="4"/>
          </p:nvPr>
        </p:nvSpPr>
        <p:spPr>
          <a:xfrm>
            <a:off x="11292840" y="6172200"/>
            <a:ext cx="914400" cy="593725"/>
          </a:xfrm>
          <a:prstGeom prst="rect">
            <a:avLst/>
          </a:prstGeom>
        </p:spPr>
        <p:txBody>
          <a:bodyPr vert="horz" lIns="45720" tIns="45720" rIns="45720" bIns="45720" rtlCol="0" anchor="ctr">
            <a:normAutofit/>
          </a:bodyPr>
          <a:lstStyle>
            <a:lvl1pPr algn="ctr">
              <a:defRPr sz="3600">
                <a:solidFill>
                  <a:schemeClr val="tx2">
                    <a:lumMod val="60000"/>
                    <a:lumOff val="40000"/>
                  </a:schemeClr>
                </a:solidFill>
              </a:defRPr>
            </a:lvl1pPr>
          </a:lstStyle>
          <a:p>
            <a:fld id="{567E4529-649B-4640-90C9-F5F09BF334E2}" type="slidenum">
              <a:rPr lang="en-GB" smtClean="0"/>
              <a:t>‹#›</a:t>
            </a:fld>
            <a:endParaRPr lang="en-GB"/>
          </a:p>
        </p:txBody>
      </p:sp>
    </p:spTree>
    <p:extLst>
      <p:ext uri="{BB962C8B-B14F-4D97-AF65-F5344CB8AC3E}">
        <p14:creationId xmlns:p14="http://schemas.microsoft.com/office/powerpoint/2010/main" val="2579259734"/>
      </p:ext>
    </p:extLst>
  </p:cSld>
  <p:clrMap bg1="lt1" tx1="dk1" bg2="lt2" tx2="dk2" accent1="accent1" accent2="accent2" accent3="accent3" accent4="accent4" accent5="accent5" accent6="accent6" hlink="hlink" folHlink="folHlink"/>
  <p:sldLayoutIdLst>
    <p:sldLayoutId id="2147483782" r:id="rId1"/>
    <p:sldLayoutId id="2147483783" r:id="rId2"/>
    <p:sldLayoutId id="2147483784" r:id="rId3"/>
    <p:sldLayoutId id="2147483785" r:id="rId4"/>
    <p:sldLayoutId id="2147483786" r:id="rId5"/>
    <p:sldLayoutId id="2147483787" r:id="rId6"/>
    <p:sldLayoutId id="2147483788" r:id="rId7"/>
    <p:sldLayoutId id="2147483789" r:id="rId8"/>
    <p:sldLayoutId id="2147483790" r:id="rId9"/>
    <p:sldLayoutId id="2147483791" r:id="rId10"/>
    <p:sldLayoutId id="2147483792" r:id="rId11"/>
  </p:sldLayoutIdLst>
  <p:txStyles>
    <p:titleStyle>
      <a:lvl1pPr algn="l" defTabSz="914400" rtl="0" eaLnBrk="1" latinLnBrk="0" hangingPunct="1">
        <a:lnSpc>
          <a:spcPct val="90000"/>
        </a:lnSpc>
        <a:spcBef>
          <a:spcPct val="0"/>
        </a:spcBef>
        <a:buNone/>
        <a:defRPr sz="4400" kern="1200" spc="-50" baseline="0">
          <a:solidFill>
            <a:schemeClr val="tx1"/>
          </a:solidFill>
          <a:latin typeface="+mj-lt"/>
          <a:ea typeface="+mj-ea"/>
          <a:cs typeface="+mj-cs"/>
        </a:defRPr>
      </a:lvl1pPr>
    </p:titleStyle>
    <p:bodyStyle>
      <a:lvl1pPr marL="182880" indent="-182880" algn="l" defTabSz="914400" rtl="0" eaLnBrk="1" latinLnBrk="0" hangingPunct="1">
        <a:lnSpc>
          <a:spcPct val="95000"/>
        </a:lnSpc>
        <a:spcBef>
          <a:spcPts val="1400"/>
        </a:spcBef>
        <a:spcAft>
          <a:spcPts val="200"/>
        </a:spcAft>
        <a:buClr>
          <a:schemeClr val="accent1"/>
        </a:buClr>
        <a:buSzPct val="80000"/>
        <a:buFont typeface="Arial" pitchFamily="34" charset="0"/>
        <a:buChar char="•"/>
        <a:defRPr sz="1800" kern="1200" spc="10" baseline="0">
          <a:solidFill>
            <a:schemeClr val="tx1"/>
          </a:solidFill>
          <a:latin typeface="+mn-lt"/>
          <a:ea typeface="+mn-ea"/>
          <a:cs typeface="+mn-cs"/>
        </a:defRPr>
      </a:lvl1pPr>
      <a:lvl2pPr marL="45720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600" kern="1200">
          <a:solidFill>
            <a:schemeClr val="tx1">
              <a:lumMod val="85000"/>
              <a:lumOff val="15000"/>
            </a:schemeClr>
          </a:solidFill>
          <a:latin typeface="+mn-lt"/>
          <a:ea typeface="+mn-ea"/>
          <a:cs typeface="+mn-cs"/>
        </a:defRPr>
      </a:lvl2pPr>
      <a:lvl3pPr marL="73152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3pPr>
      <a:lvl4pPr marL="100584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4pPr>
      <a:lvl5pPr marL="1280160" indent="-18288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5pPr>
      <a:lvl6pPr marL="16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6pPr>
      <a:lvl7pPr marL="19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7pPr>
      <a:lvl8pPr marL="22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8pPr>
      <a:lvl9pPr marL="2500000" indent="-228600" algn="l" defTabSz="914400" rtl="0" eaLnBrk="1" latinLnBrk="0" hangingPunct="1">
        <a:lnSpc>
          <a:spcPct val="90000"/>
        </a:lnSpc>
        <a:spcBef>
          <a:spcPts val="300"/>
        </a:spcBef>
        <a:spcAft>
          <a:spcPts val="300"/>
        </a:spcAft>
        <a:buClr>
          <a:schemeClr val="accent1"/>
        </a:buClr>
        <a:buFont typeface="Wingdings 2" pitchFamily="18" charset="2"/>
        <a:buChar char=""/>
        <a:defRPr sz="14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8.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5.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19.png"/><Relationship Id="rId2" Type="http://schemas.openxmlformats.org/officeDocument/2006/relationships/diagramData" Target="../diagrams/data2.xml"/><Relationship Id="rId1" Type="http://schemas.openxmlformats.org/officeDocument/2006/relationships/slideLayout" Target="../slideLayouts/slideLayout5.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12.xml.rels><?xml version="1.0" encoding="UTF-8" standalone="yes"?>
<Relationships xmlns="http://schemas.openxmlformats.org/package/2006/relationships"><Relationship Id="rId3" Type="http://schemas.openxmlformats.org/officeDocument/2006/relationships/hyperlink" Target="http://jbo.wikipedia.org/wiki/File:Tick-green.png" TargetMode="External"/><Relationship Id="rId2" Type="http://schemas.openxmlformats.org/officeDocument/2006/relationships/image" Target="../media/image22.png"/><Relationship Id="rId1" Type="http://schemas.openxmlformats.org/officeDocument/2006/relationships/slideLayout" Target="../slideLayouts/slideLayout8.xml"/><Relationship Id="rId5" Type="http://schemas.openxmlformats.org/officeDocument/2006/relationships/hyperlink" Target="http://www.pngall.com/cybersecurity-png" TargetMode="External"/><Relationship Id="rId4" Type="http://schemas.openxmlformats.org/officeDocument/2006/relationships/image" Target="../media/image23.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8" Type="http://schemas.openxmlformats.org/officeDocument/2006/relationships/hyperlink" Target="https://www.k2e.com/articles/microsoft-teams-the-ultimate-communication-and-collaboration-tool/" TargetMode="External"/><Relationship Id="rId3" Type="http://schemas.openxmlformats.org/officeDocument/2006/relationships/hyperlink" Target="https://www.gov.uk/government/publications/essential-digital-skills-framework/essential-digital-skills-framework#being-safe-and-legal-online" TargetMode="External"/><Relationship Id="rId7" Type="http://schemas.openxmlformats.org/officeDocument/2006/relationships/hyperlink" Target="https://digital-transformation.hee.nhs.uk/digital-academy/programmes/digital-skills-assessment-tool" TargetMode="External"/><Relationship Id="rId2" Type="http://schemas.openxmlformats.org/officeDocument/2006/relationships/hyperlink" Target="https://www.britannica.com/technology/Microsoft-PowerPoint" TargetMode="External"/><Relationship Id="rId1" Type="http://schemas.openxmlformats.org/officeDocument/2006/relationships/slideLayout" Target="../slideLayouts/slideLayout2.xml"/><Relationship Id="rId6" Type="http://schemas.openxmlformats.org/officeDocument/2006/relationships/hyperlink" Target="https://www.england.nhs.uk/patient-safety/patient-safety-systems/digital-clinical-safety-strategy/" TargetMode="External"/><Relationship Id="rId5" Type="http://schemas.openxmlformats.org/officeDocument/2006/relationships/hyperlink" Target="https://www.england.nhs.uk/long-read/microsoft-teams-and-remote-working/?utm_source=chatgpt.com" TargetMode="External"/><Relationship Id="rId10" Type="http://schemas.openxmlformats.org/officeDocument/2006/relationships/hyperlink" Target="https://www.who.int/europe/news/item/18-09-2023-digital-health-literacy-key-to-overcoming-barriers-for-health-workers--who-study-says" TargetMode="External"/><Relationship Id="rId4" Type="http://schemas.openxmlformats.org/officeDocument/2006/relationships/hyperlink" Target="https://support.microsoft.com/en-us/powerpoint" TargetMode="External"/><Relationship Id="rId9" Type="http://schemas.openxmlformats.org/officeDocument/2006/relationships/hyperlink" Target="https://www.techtarget.com/searchunifiedcommunications/tip/Microsoft-Teams-has-HIPAA-collaboration-compliance-benefits-risks?utm_source=chatgp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5">
            <a:lumMod val="60000"/>
            <a:lumOff val="40000"/>
          </a:schemeClr>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8BA3D8AB-075F-4BA0-86FD-E58CCD85B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50" name="Rectangle 49">
            <a:extLst>
              <a:ext uri="{FF2B5EF4-FFF2-40B4-BE49-F238E27FC236}">
                <a16:creationId xmlns:a16="http://schemas.microsoft.com/office/drawing/2014/main" id="{106378C3-EA41-4A0B-8144-97AF179E9A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86934"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2ABC575D-863A-449B-AA18-A22D2A84C83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9752" y="0"/>
            <a:ext cx="5165308" cy="6858000"/>
          </a:xfrm>
          <a:prstGeom prst="rect">
            <a:avLst/>
          </a:prstGeom>
          <a:solidFill>
            <a:schemeClr val="bg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3DD2C787-387B-B0AD-7A55-49FD9BCAFFE3}"/>
              </a:ext>
            </a:extLst>
          </p:cNvPr>
          <p:cNvSpPr txBox="1"/>
          <p:nvPr/>
        </p:nvSpPr>
        <p:spPr>
          <a:xfrm>
            <a:off x="6485993" y="643465"/>
            <a:ext cx="4419074" cy="5560272"/>
          </a:xfrm>
          <a:prstGeom prst="rect">
            <a:avLst/>
          </a:prstGeom>
        </p:spPr>
        <p:txBody>
          <a:bodyPr vert="horz" lIns="91440" tIns="45720" rIns="91440" bIns="45720" rtlCol="0" anchor="ctr">
            <a:normAutofit/>
          </a:bodyPr>
          <a:lstStyle/>
          <a:p>
            <a:pPr defTabSz="914400">
              <a:lnSpc>
                <a:spcPct val="90000"/>
              </a:lnSpc>
              <a:spcBef>
                <a:spcPct val="0"/>
              </a:spcBef>
              <a:spcAft>
                <a:spcPts val="600"/>
              </a:spcAft>
            </a:pPr>
            <a:r>
              <a:rPr lang="en-US" sz="4400" spc="-50" dirty="0">
                <a:solidFill>
                  <a:srgbClr val="FFC000"/>
                </a:solidFill>
                <a:latin typeface="+mj-lt"/>
                <a:ea typeface="+mj-ea"/>
                <a:cs typeface="+mj-cs"/>
              </a:rPr>
              <a:t>Digital Skills and Research Methods</a:t>
            </a:r>
            <a:br>
              <a:rPr lang="en-US" sz="4400" spc="-50" dirty="0">
                <a:solidFill>
                  <a:srgbClr val="FFC000"/>
                </a:solidFill>
                <a:latin typeface="+mj-lt"/>
                <a:ea typeface="+mj-ea"/>
                <a:cs typeface="+mj-cs"/>
              </a:rPr>
            </a:br>
            <a:r>
              <a:rPr lang="en-US" sz="4400" b="1" spc="-50" dirty="0">
                <a:solidFill>
                  <a:srgbClr val="FFC000"/>
                </a:solidFill>
                <a:effectLst/>
                <a:latin typeface="+mj-lt"/>
                <a:ea typeface="+mj-ea"/>
                <a:cs typeface="+mj-cs"/>
              </a:rPr>
              <a:t>LCHS4007</a:t>
            </a:r>
            <a:br>
              <a:rPr lang="en-US" sz="4400" b="1" spc="-50" dirty="0">
                <a:solidFill>
                  <a:srgbClr val="FFC000"/>
                </a:solidFill>
                <a:effectLst/>
                <a:latin typeface="+mj-lt"/>
                <a:ea typeface="+mj-ea"/>
                <a:cs typeface="+mj-cs"/>
              </a:rPr>
            </a:br>
            <a:br>
              <a:rPr lang="en-US" sz="4400" b="1" spc="-50" dirty="0">
                <a:solidFill>
                  <a:srgbClr val="FFC000"/>
                </a:solidFill>
                <a:effectLst/>
                <a:latin typeface="+mj-lt"/>
                <a:ea typeface="+mj-ea"/>
                <a:cs typeface="+mj-cs"/>
              </a:rPr>
            </a:br>
            <a:r>
              <a:rPr lang="en-US" sz="4400" b="1" spc="-50" dirty="0">
                <a:solidFill>
                  <a:srgbClr val="FFC000"/>
                </a:solidFill>
                <a:effectLst/>
                <a:latin typeface="+mj-lt"/>
                <a:ea typeface="+mj-ea"/>
                <a:cs typeface="+mj-cs"/>
              </a:rPr>
              <a:t>Assessment 1: </a:t>
            </a:r>
            <a:r>
              <a:rPr lang="en-US" sz="4400" b="1" spc="-50" dirty="0">
                <a:solidFill>
                  <a:srgbClr val="FFC000"/>
                </a:solidFill>
                <a:latin typeface="+mj-lt"/>
                <a:ea typeface="+mj-ea"/>
                <a:cs typeface="+mj-cs"/>
              </a:rPr>
              <a:t>Group</a:t>
            </a:r>
            <a:r>
              <a:rPr lang="en-US" sz="4400" b="1" spc="-50" dirty="0">
                <a:solidFill>
                  <a:srgbClr val="FFC000"/>
                </a:solidFill>
                <a:effectLst/>
                <a:latin typeface="+mj-lt"/>
                <a:ea typeface="+mj-ea"/>
                <a:cs typeface="+mj-cs"/>
              </a:rPr>
              <a:t>  1</a:t>
            </a:r>
            <a:endParaRPr lang="en-US" sz="4400" spc="-50" dirty="0">
              <a:solidFill>
                <a:srgbClr val="FFC000"/>
              </a:solidFill>
              <a:latin typeface="+mj-lt"/>
              <a:ea typeface="+mj-ea"/>
              <a:cs typeface="+mj-cs"/>
            </a:endParaRPr>
          </a:p>
        </p:txBody>
      </p:sp>
      <p:sp>
        <p:nvSpPr>
          <p:cNvPr id="8" name="TextBox 7">
            <a:extLst>
              <a:ext uri="{FF2B5EF4-FFF2-40B4-BE49-F238E27FC236}">
                <a16:creationId xmlns:a16="http://schemas.microsoft.com/office/drawing/2014/main" id="{533F9E1A-DCB3-0040-EA79-26397FAC14FA}"/>
              </a:ext>
            </a:extLst>
          </p:cNvPr>
          <p:cNvSpPr txBox="1"/>
          <p:nvPr/>
        </p:nvSpPr>
        <p:spPr>
          <a:xfrm>
            <a:off x="1732248" y="643465"/>
            <a:ext cx="4009730" cy="5528735"/>
          </a:xfrm>
          <a:prstGeom prst="rect">
            <a:avLst/>
          </a:prstGeom>
        </p:spPr>
        <p:txBody>
          <a:bodyPr vert="horz" lIns="91440" tIns="45720" rIns="91440" bIns="45720" rtlCol="0" anchor="ctr">
            <a:normAutofit/>
          </a:bodyPr>
          <a:lstStyle/>
          <a:p>
            <a:pPr indent="-182880" defTabSz="914400">
              <a:spcAft>
                <a:spcPts val="600"/>
              </a:spcAft>
              <a:buClr>
                <a:schemeClr val="accent1"/>
              </a:buClr>
            </a:pPr>
            <a:r>
              <a:rPr lang="en-US" dirty="0">
                <a:solidFill>
                  <a:srgbClr val="FFFF00"/>
                </a:solidFill>
              </a:rPr>
              <a:t>Program: Certificate of Higher Education in Health and Social Care</a:t>
            </a:r>
          </a:p>
          <a:p>
            <a:pPr indent="-182880" defTabSz="914400">
              <a:spcAft>
                <a:spcPts val="600"/>
              </a:spcAft>
              <a:buClr>
                <a:schemeClr val="accent1"/>
              </a:buClr>
            </a:pPr>
            <a:r>
              <a:rPr lang="en-US" dirty="0">
                <a:solidFill>
                  <a:srgbClr val="FFFF00"/>
                </a:solidFill>
              </a:rPr>
              <a:t>Lecturer name: Shaila Hussian</a:t>
            </a:r>
          </a:p>
        </p:txBody>
      </p:sp>
      <p:sp>
        <p:nvSpPr>
          <p:cNvPr id="52" name="Rectangle 51">
            <a:extLst>
              <a:ext uri="{FF2B5EF4-FFF2-40B4-BE49-F238E27FC236}">
                <a16:creationId xmlns:a16="http://schemas.microsoft.com/office/drawing/2014/main" id="{732A87A1-E008-492C-8D91-EA0B5488DA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pic>
        <p:nvPicPr>
          <p:cNvPr id="4" name="Picture 2" descr="University of wales Logos">
            <a:extLst>
              <a:ext uri="{FF2B5EF4-FFF2-40B4-BE49-F238E27FC236}">
                <a16:creationId xmlns:a16="http://schemas.microsoft.com/office/drawing/2014/main" id="{8D923EEB-6951-4034-8D5B-66AC7218460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b="1831"/>
          <a:stretch>
            <a:fillRect/>
          </a:stretch>
        </p:blipFill>
        <p:spPr bwMode="auto">
          <a:xfrm>
            <a:off x="1501608" y="-4224617"/>
            <a:ext cx="9173477" cy="34221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431097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5D5E0904-721C-4D68-9EB8-1C9752E329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57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3" name="Rectangle 22">
            <a:extLst>
              <a:ext uri="{FF2B5EF4-FFF2-40B4-BE49-F238E27FC236}">
                <a16:creationId xmlns:a16="http://schemas.microsoft.com/office/drawing/2014/main" id="{E2C05438-8975-4783-BCC7-9A4F0BD179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244"/>
            <a:ext cx="457200" cy="6858000"/>
          </a:xfrm>
          <a:prstGeom prst="rect">
            <a:avLst/>
          </a:prstGeom>
          <a:solidFill>
            <a:srgbClr val="6F6F7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F0ACCC9-A5C0-44FC-9472-E3E4BF4B41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200" y="0"/>
            <a:ext cx="1083564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a:extLst>
              <a:ext uri="{FF2B5EF4-FFF2-40B4-BE49-F238E27FC236}">
                <a16:creationId xmlns:a16="http://schemas.microsoft.com/office/drawing/2014/main" id="{D52B8D14-5147-832E-0A7B-6133B12E65B1}"/>
              </a:ext>
            </a:extLst>
          </p:cNvPr>
          <p:cNvSpPr>
            <a:spLocks noGrp="1"/>
          </p:cNvSpPr>
          <p:nvPr>
            <p:ph type="title"/>
          </p:nvPr>
        </p:nvSpPr>
        <p:spPr>
          <a:xfrm>
            <a:off x="6941573" y="758952"/>
            <a:ext cx="3907625" cy="4041648"/>
          </a:xfrm>
        </p:spPr>
        <p:txBody>
          <a:bodyPr vert="horz" lIns="91440" tIns="45720" rIns="91440" bIns="45720" rtlCol="0" anchor="b">
            <a:normAutofit/>
          </a:bodyPr>
          <a:lstStyle/>
          <a:p>
            <a:pPr>
              <a:lnSpc>
                <a:spcPct val="85000"/>
              </a:lnSpc>
            </a:pPr>
            <a:r>
              <a:rPr lang="en-US" sz="4600" b="1" dirty="0">
                <a:solidFill>
                  <a:srgbClr val="FFFF00"/>
                </a:solidFill>
              </a:rPr>
              <a:t>Digital Skills at Sunrise Residential Care Home</a:t>
            </a:r>
          </a:p>
        </p:txBody>
      </p:sp>
      <p:sp useBgFill="1">
        <p:nvSpPr>
          <p:cNvPr id="31" name="Rectangle 30">
            <a:extLst>
              <a:ext uri="{FF2B5EF4-FFF2-40B4-BE49-F238E27FC236}">
                <a16:creationId xmlns:a16="http://schemas.microsoft.com/office/drawing/2014/main" id="{E8B8E8AE-1882-46F3-94E7-A2A3914947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2283" y="0"/>
            <a:ext cx="608735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F5AE0C4B-4D5E-48B0-929B-038F7E9484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899160" cy="6858000"/>
          </a:xfrm>
          <a:prstGeom prst="rect">
            <a:avLst/>
          </a:prstGeom>
          <a:solidFill>
            <a:srgbClr val="353537"/>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AutoShape 2" descr="Digital Health vs Telemedicine: The Truth and How It Helps You">
            <a:extLst>
              <a:ext uri="{FF2B5EF4-FFF2-40B4-BE49-F238E27FC236}">
                <a16:creationId xmlns:a16="http://schemas.microsoft.com/office/drawing/2014/main" id="{1DC98FBA-FB39-D365-372F-DB3664AE775B}"/>
              </a:ext>
            </a:extLst>
          </p:cNvPr>
          <p:cNvSpPr>
            <a:spLocks noChangeAspect="1" noChangeArrowheads="1"/>
          </p:cNvSpPr>
          <p:nvPr/>
        </p:nvSpPr>
        <p:spPr bwMode="auto">
          <a:xfrm>
            <a:off x="3978165" y="2435773"/>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graphicFrame>
        <p:nvGraphicFramePr>
          <p:cNvPr id="7" name="Table 6">
            <a:extLst>
              <a:ext uri="{FF2B5EF4-FFF2-40B4-BE49-F238E27FC236}">
                <a16:creationId xmlns:a16="http://schemas.microsoft.com/office/drawing/2014/main" id="{2EDF3C10-39FD-B2C6-FBD9-00EA4D3F7B07}"/>
              </a:ext>
            </a:extLst>
          </p:cNvPr>
          <p:cNvGraphicFramePr>
            <a:graphicFrameLocks noGrp="1"/>
          </p:cNvGraphicFramePr>
          <p:nvPr>
            <p:extLst>
              <p:ext uri="{D42A27DB-BD31-4B8C-83A1-F6EECF244321}">
                <p14:modId xmlns:p14="http://schemas.microsoft.com/office/powerpoint/2010/main" val="352285940"/>
              </p:ext>
            </p:extLst>
          </p:nvPr>
        </p:nvGraphicFramePr>
        <p:xfrm>
          <a:off x="1458578" y="484632"/>
          <a:ext cx="4123027" cy="5888739"/>
        </p:xfrm>
        <a:graphic>
          <a:graphicData uri="http://schemas.openxmlformats.org/drawingml/2006/table">
            <a:tbl>
              <a:tblPr firstRow="1" bandRow="1">
                <a:tableStyleId>{3B4B98B0-60AC-42C2-AFA5-B58CD77FA1E5}</a:tableStyleId>
              </a:tblPr>
              <a:tblGrid>
                <a:gridCol w="2321546">
                  <a:extLst>
                    <a:ext uri="{9D8B030D-6E8A-4147-A177-3AD203B41FA5}">
                      <a16:colId xmlns:a16="http://schemas.microsoft.com/office/drawing/2014/main" val="168138766"/>
                    </a:ext>
                  </a:extLst>
                </a:gridCol>
                <a:gridCol w="1801481">
                  <a:extLst>
                    <a:ext uri="{9D8B030D-6E8A-4147-A177-3AD203B41FA5}">
                      <a16:colId xmlns:a16="http://schemas.microsoft.com/office/drawing/2014/main" val="1784032916"/>
                    </a:ext>
                  </a:extLst>
                </a:gridCol>
              </a:tblGrid>
              <a:tr h="1843431">
                <a:tc>
                  <a:txBody>
                    <a:bodyPr/>
                    <a:lstStyle/>
                    <a:p>
                      <a:r>
                        <a:rPr lang="en-GB" sz="2700" b="0">
                          <a:solidFill>
                            <a:srgbClr val="2F2F2F"/>
                          </a:solidFill>
                        </a:rPr>
                        <a:t>Student Names</a:t>
                      </a:r>
                    </a:p>
                    <a:p>
                      <a:r>
                        <a:rPr lang="en-GB" sz="2700" b="0">
                          <a:solidFill>
                            <a:srgbClr val="2F2F2F"/>
                          </a:solidFill>
                        </a:rPr>
                        <a:t>Damilola Oladele</a:t>
                      </a:r>
                    </a:p>
                  </a:txBody>
                  <a:tcPr marL="137617" marR="137617" marT="68809" marB="68809"/>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2700" b="0">
                          <a:solidFill>
                            <a:srgbClr val="2F2F2F"/>
                          </a:solidFill>
                        </a:rPr>
                        <a:t>Student Number</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2700" b="0">
                          <a:solidFill>
                            <a:srgbClr val="2F2F2F"/>
                          </a:solidFill>
                        </a:rPr>
                        <a:t>2508847</a:t>
                      </a:r>
                    </a:p>
                  </a:txBody>
                  <a:tcPr marL="137617" marR="137617" marT="68809" marB="68809"/>
                </a:tc>
                <a:extLst>
                  <a:ext uri="{0D108BD9-81ED-4DB2-BD59-A6C34878D82A}">
                    <a16:rowId xmlns:a16="http://schemas.microsoft.com/office/drawing/2014/main" val="2155399491"/>
                  </a:ext>
                </a:extLst>
              </a:tr>
              <a:tr h="1011327">
                <a:tc>
                  <a:txBody>
                    <a:bodyPr/>
                    <a:lstStyle/>
                    <a:p>
                      <a:r>
                        <a:rPr lang="en-GB" sz="2700">
                          <a:solidFill>
                            <a:srgbClr val="2F2F2F"/>
                          </a:solidFill>
                        </a:rPr>
                        <a:t>Danielle Leigh Henry</a:t>
                      </a:r>
                    </a:p>
                  </a:txBody>
                  <a:tcPr marL="137617" marR="137617" marT="68809" marB="68809"/>
                </a:tc>
                <a:tc>
                  <a:txBody>
                    <a:bodyPr/>
                    <a:lstStyle/>
                    <a:p>
                      <a:r>
                        <a:rPr lang="en-GB" sz="2700">
                          <a:solidFill>
                            <a:srgbClr val="2F2F2F"/>
                          </a:solidFill>
                        </a:rPr>
                        <a:t>2516166</a:t>
                      </a:r>
                    </a:p>
                  </a:txBody>
                  <a:tcPr marL="137617" marR="137617" marT="68809" marB="68809"/>
                </a:tc>
                <a:extLst>
                  <a:ext uri="{0D108BD9-81ED-4DB2-BD59-A6C34878D82A}">
                    <a16:rowId xmlns:a16="http://schemas.microsoft.com/office/drawing/2014/main" val="411738863"/>
                  </a:ext>
                </a:extLst>
              </a:tr>
              <a:tr h="1011327">
                <a:tc>
                  <a:txBody>
                    <a:bodyPr/>
                    <a:lstStyle/>
                    <a:p>
                      <a:r>
                        <a:rPr lang="en-GB" sz="2700">
                          <a:solidFill>
                            <a:srgbClr val="2F2F2F"/>
                          </a:solidFill>
                        </a:rPr>
                        <a:t>Dorcas Khonde</a:t>
                      </a:r>
                    </a:p>
                  </a:txBody>
                  <a:tcPr marL="137617" marR="137617" marT="68809" marB="68809"/>
                </a:tc>
                <a:tc>
                  <a:txBody>
                    <a:bodyPr/>
                    <a:lstStyle/>
                    <a:p>
                      <a:r>
                        <a:rPr lang="en-GB" sz="2700">
                          <a:solidFill>
                            <a:srgbClr val="2F2F2F"/>
                          </a:solidFill>
                        </a:rPr>
                        <a:t>2510718</a:t>
                      </a:r>
                    </a:p>
                  </a:txBody>
                  <a:tcPr marL="137617" marR="137617" marT="68809" marB="68809"/>
                </a:tc>
                <a:extLst>
                  <a:ext uri="{0D108BD9-81ED-4DB2-BD59-A6C34878D82A}">
                    <a16:rowId xmlns:a16="http://schemas.microsoft.com/office/drawing/2014/main" val="1541992714"/>
                  </a:ext>
                </a:extLst>
              </a:tr>
              <a:tr h="1011327">
                <a:tc>
                  <a:txBody>
                    <a:bodyPr/>
                    <a:lstStyle/>
                    <a:p>
                      <a:r>
                        <a:rPr lang="en-GB" sz="2700">
                          <a:solidFill>
                            <a:srgbClr val="2F2F2F"/>
                          </a:solidFill>
                        </a:rPr>
                        <a:t>Elizabeth Odoi Achari</a:t>
                      </a:r>
                    </a:p>
                  </a:txBody>
                  <a:tcPr marL="137617" marR="137617" marT="68809" marB="68809"/>
                </a:tc>
                <a:tc>
                  <a:txBody>
                    <a:bodyPr/>
                    <a:lstStyle/>
                    <a:p>
                      <a:r>
                        <a:rPr lang="en-GB" sz="2700">
                          <a:solidFill>
                            <a:srgbClr val="2F2F2F"/>
                          </a:solidFill>
                        </a:rPr>
                        <a:t>2512844</a:t>
                      </a:r>
                    </a:p>
                  </a:txBody>
                  <a:tcPr marL="137617" marR="137617" marT="68809" marB="68809"/>
                </a:tc>
                <a:extLst>
                  <a:ext uri="{0D108BD9-81ED-4DB2-BD59-A6C34878D82A}">
                    <a16:rowId xmlns:a16="http://schemas.microsoft.com/office/drawing/2014/main" val="2040975297"/>
                  </a:ext>
                </a:extLst>
              </a:tr>
              <a:tr h="1011327">
                <a:tc>
                  <a:txBody>
                    <a:bodyPr/>
                    <a:lstStyle/>
                    <a:p>
                      <a:r>
                        <a:rPr lang="en-GB" sz="2700">
                          <a:solidFill>
                            <a:srgbClr val="2F2F2F"/>
                          </a:solidFill>
                        </a:rPr>
                        <a:t>Maria Cassama</a:t>
                      </a:r>
                    </a:p>
                  </a:txBody>
                  <a:tcPr marL="137617" marR="137617" marT="68809" marB="68809"/>
                </a:tc>
                <a:tc>
                  <a:txBody>
                    <a:bodyPr/>
                    <a:lstStyle/>
                    <a:p>
                      <a:r>
                        <a:rPr lang="en-GB" sz="2700">
                          <a:solidFill>
                            <a:srgbClr val="2F2F2F"/>
                          </a:solidFill>
                        </a:rPr>
                        <a:t>2410705</a:t>
                      </a:r>
                    </a:p>
                  </a:txBody>
                  <a:tcPr marL="137617" marR="137617" marT="68809" marB="68809"/>
                </a:tc>
                <a:extLst>
                  <a:ext uri="{0D108BD9-81ED-4DB2-BD59-A6C34878D82A}">
                    <a16:rowId xmlns:a16="http://schemas.microsoft.com/office/drawing/2014/main" val="2679969061"/>
                  </a:ext>
                </a:extLst>
              </a:tr>
            </a:tbl>
          </a:graphicData>
        </a:graphic>
      </p:graphicFrame>
    </p:spTree>
    <p:extLst>
      <p:ext uri="{BB962C8B-B14F-4D97-AF65-F5344CB8AC3E}">
        <p14:creationId xmlns:p14="http://schemas.microsoft.com/office/powerpoint/2010/main" val="167070548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9C20AC-AF7A-5D79-CC05-6080CC61B4F7}"/>
              </a:ext>
            </a:extLst>
          </p:cNvPr>
          <p:cNvSpPr>
            <a:spLocks noGrp="1"/>
          </p:cNvSpPr>
          <p:nvPr>
            <p:ph type="title"/>
          </p:nvPr>
        </p:nvSpPr>
        <p:spPr>
          <a:xfrm>
            <a:off x="7878675" y="640079"/>
            <a:ext cx="3075836" cy="1366141"/>
          </a:xfrm>
        </p:spPr>
        <p:txBody>
          <a:bodyPr vert="horz" lIns="91440" tIns="45720" rIns="91440" bIns="45720" rtlCol="0" anchor="b">
            <a:normAutofit/>
          </a:bodyPr>
          <a:lstStyle/>
          <a:p>
            <a:r>
              <a:rPr lang="en-US" sz="4800" b="1" dirty="0">
                <a:solidFill>
                  <a:srgbClr val="2F2F2F"/>
                </a:solidFill>
              </a:rPr>
              <a:t>Content</a:t>
            </a:r>
          </a:p>
        </p:txBody>
      </p:sp>
      <p:pic>
        <p:nvPicPr>
          <p:cNvPr id="8" name="Picture 7">
            <a:extLst>
              <a:ext uri="{FF2B5EF4-FFF2-40B4-BE49-F238E27FC236}">
                <a16:creationId xmlns:a16="http://schemas.microsoft.com/office/drawing/2014/main" id="{8CF7D5CD-84B7-8CDF-F458-CD6FAC21AE88}"/>
              </a:ext>
            </a:extLst>
          </p:cNvPr>
          <p:cNvPicPr>
            <a:picLocks noChangeAspect="1"/>
          </p:cNvPicPr>
          <p:nvPr/>
        </p:nvPicPr>
        <p:blipFill>
          <a:blip r:embed="rId3"/>
          <a:srcRect r="38609" b="16516"/>
          <a:stretch>
            <a:fillRect/>
          </a:stretch>
        </p:blipFill>
        <p:spPr>
          <a:xfrm>
            <a:off x="633998" y="784797"/>
            <a:ext cx="6927007" cy="5298666"/>
          </a:xfrm>
          <a:prstGeom prst="rect">
            <a:avLst/>
          </a:prstGeom>
        </p:spPr>
      </p:pic>
      <p:sp>
        <p:nvSpPr>
          <p:cNvPr id="5" name="TextBox 4">
            <a:extLst>
              <a:ext uri="{FF2B5EF4-FFF2-40B4-BE49-F238E27FC236}">
                <a16:creationId xmlns:a16="http://schemas.microsoft.com/office/drawing/2014/main" id="{882DDF78-7980-39A6-CCFF-9D2E949F3AFF}"/>
              </a:ext>
            </a:extLst>
          </p:cNvPr>
          <p:cNvSpPr txBox="1"/>
          <p:nvPr/>
        </p:nvSpPr>
        <p:spPr>
          <a:xfrm>
            <a:off x="7878675" y="2325157"/>
            <a:ext cx="3075836" cy="3854979"/>
          </a:xfrm>
          <a:prstGeom prst="rect">
            <a:avLst/>
          </a:prstGeom>
        </p:spPr>
        <p:txBody>
          <a:bodyPr vert="horz" lIns="91440" tIns="45720" rIns="91440" bIns="45720" rtlCol="0">
            <a:normAutofit/>
          </a:bodyPr>
          <a:lstStyle/>
          <a:p>
            <a:pPr marL="342900" indent="-182880" defTabSz="914400">
              <a:spcAft>
                <a:spcPts val="600"/>
              </a:spcAft>
              <a:buClr>
                <a:schemeClr val="accent1"/>
              </a:buClr>
              <a:buFont typeface="Wingdings" panose="05000000000000000000" pitchFamily="2" charset="2"/>
              <a:buChar char="q"/>
            </a:pPr>
            <a:r>
              <a:rPr lang="en-US" dirty="0">
                <a:solidFill>
                  <a:srgbClr val="2F2F2F"/>
                </a:solidFill>
              </a:rPr>
              <a:t>Introduction</a:t>
            </a:r>
          </a:p>
          <a:p>
            <a:pPr marL="342900" indent="-182880" defTabSz="914400">
              <a:spcAft>
                <a:spcPts val="600"/>
              </a:spcAft>
              <a:buClr>
                <a:schemeClr val="accent1"/>
              </a:buClr>
              <a:buFont typeface="Wingdings" panose="05000000000000000000" pitchFamily="2" charset="2"/>
              <a:buChar char="q"/>
            </a:pPr>
            <a:r>
              <a:rPr lang="en-US" dirty="0">
                <a:solidFill>
                  <a:srgbClr val="2F2F2F"/>
                </a:solidFill>
              </a:rPr>
              <a:t>What is Microsoft PowerPoint </a:t>
            </a:r>
          </a:p>
          <a:p>
            <a:pPr marL="342900" indent="-182880" defTabSz="914400">
              <a:spcAft>
                <a:spcPts val="600"/>
              </a:spcAft>
              <a:buClr>
                <a:schemeClr val="accent1"/>
              </a:buClr>
              <a:buFont typeface="Wingdings" panose="05000000000000000000" pitchFamily="2" charset="2"/>
              <a:buChar char="q"/>
            </a:pPr>
            <a:r>
              <a:rPr lang="en-US" dirty="0">
                <a:solidFill>
                  <a:srgbClr val="2F2F2F"/>
                </a:solidFill>
              </a:rPr>
              <a:t>What is Microsoft Teams</a:t>
            </a:r>
          </a:p>
          <a:p>
            <a:pPr marL="342900" indent="-182880" defTabSz="914400">
              <a:spcAft>
                <a:spcPts val="600"/>
              </a:spcAft>
              <a:buClr>
                <a:schemeClr val="accent1"/>
              </a:buClr>
              <a:buFont typeface="Wingdings" panose="05000000000000000000" pitchFamily="2" charset="2"/>
              <a:buChar char="q"/>
            </a:pPr>
            <a:r>
              <a:rPr lang="en-US" dirty="0">
                <a:solidFill>
                  <a:srgbClr val="2F2F2F"/>
                </a:solidFill>
              </a:rPr>
              <a:t>Limited Digital Literacy</a:t>
            </a:r>
          </a:p>
          <a:p>
            <a:pPr marL="342900" indent="-182880" defTabSz="914400">
              <a:spcAft>
                <a:spcPts val="600"/>
              </a:spcAft>
              <a:buClr>
                <a:schemeClr val="accent1"/>
              </a:buClr>
              <a:buFont typeface="Wingdings" panose="05000000000000000000" pitchFamily="2" charset="2"/>
              <a:buChar char="q"/>
            </a:pPr>
            <a:r>
              <a:rPr lang="en-US" dirty="0">
                <a:solidFill>
                  <a:srgbClr val="2F2F2F"/>
                </a:solidFill>
              </a:rPr>
              <a:t>Digital Safety Checklist</a:t>
            </a:r>
          </a:p>
          <a:p>
            <a:pPr marL="342900" indent="-182880" defTabSz="914400">
              <a:spcAft>
                <a:spcPts val="600"/>
              </a:spcAft>
              <a:buClr>
                <a:schemeClr val="accent1"/>
              </a:buClr>
              <a:buFont typeface="Wingdings" panose="05000000000000000000" pitchFamily="2" charset="2"/>
              <a:buChar char="q"/>
            </a:pPr>
            <a:r>
              <a:rPr lang="en-US" dirty="0">
                <a:solidFill>
                  <a:srgbClr val="2F2F2F"/>
                </a:solidFill>
              </a:rPr>
              <a:t>Conclusion</a:t>
            </a:r>
          </a:p>
          <a:p>
            <a:pPr marL="342900" indent="-182880" defTabSz="914400">
              <a:spcAft>
                <a:spcPts val="600"/>
              </a:spcAft>
              <a:buClr>
                <a:schemeClr val="accent1"/>
              </a:buClr>
              <a:buFont typeface="Wingdings" panose="05000000000000000000" pitchFamily="2" charset="2"/>
              <a:buChar char="q"/>
            </a:pPr>
            <a:r>
              <a:rPr lang="en-US" dirty="0">
                <a:solidFill>
                  <a:srgbClr val="2F2F2F"/>
                </a:solidFill>
              </a:rPr>
              <a:t>References</a:t>
            </a:r>
          </a:p>
        </p:txBody>
      </p:sp>
      <p:sp>
        <p:nvSpPr>
          <p:cNvPr id="4" name="TextBox 3">
            <a:extLst>
              <a:ext uri="{FF2B5EF4-FFF2-40B4-BE49-F238E27FC236}">
                <a16:creationId xmlns:a16="http://schemas.microsoft.com/office/drawing/2014/main" id="{5B31C2D4-AD65-2502-BEDE-D9474F6789F9}"/>
              </a:ext>
            </a:extLst>
          </p:cNvPr>
          <p:cNvSpPr txBox="1"/>
          <p:nvPr/>
        </p:nvSpPr>
        <p:spPr>
          <a:xfrm>
            <a:off x="5883033" y="1510788"/>
            <a:ext cx="4401509" cy="4246562"/>
          </a:xfrm>
          <a:prstGeom prst="rect">
            <a:avLst/>
          </a:prstGeom>
        </p:spPr>
        <p:txBody>
          <a:bodyPr vert="horz" lIns="91440" tIns="45720" rIns="91440" bIns="45720" rtlCol="0">
            <a:normAutofit/>
          </a:bodyPr>
          <a:lstStyle/>
          <a:p>
            <a:pPr marL="457200" indent="-182880" defTabSz="914400">
              <a:spcAft>
                <a:spcPts val="600"/>
              </a:spcAft>
              <a:buClr>
                <a:schemeClr val="accent1"/>
              </a:buClr>
              <a:buFont typeface="Wingdings" panose="05000000000000000000" pitchFamily="2" charset="2"/>
              <a:buChar char="§"/>
            </a:pPr>
            <a:endParaRPr lang="en-US"/>
          </a:p>
        </p:txBody>
      </p:sp>
    </p:spTree>
    <p:extLst>
      <p:ext uri="{BB962C8B-B14F-4D97-AF65-F5344CB8AC3E}">
        <p14:creationId xmlns:p14="http://schemas.microsoft.com/office/powerpoint/2010/main" val="16840885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6DED3-8960-1F70-4B14-2494F855CF0B}"/>
              </a:ext>
            </a:extLst>
          </p:cNvPr>
          <p:cNvSpPr>
            <a:spLocks noGrp="1"/>
          </p:cNvSpPr>
          <p:nvPr>
            <p:ph type="title"/>
          </p:nvPr>
        </p:nvSpPr>
        <p:spPr>
          <a:xfrm>
            <a:off x="640435" y="443882"/>
            <a:ext cx="4954920" cy="844357"/>
          </a:xfrm>
        </p:spPr>
        <p:txBody>
          <a:bodyPr vert="horz" lIns="91440" tIns="45720" rIns="91440" bIns="45720" rtlCol="0" anchor="b">
            <a:normAutofit fontScale="90000"/>
          </a:bodyPr>
          <a:lstStyle/>
          <a:p>
            <a:r>
              <a:rPr lang="en-US" sz="6000" b="1" dirty="0"/>
              <a:t>Introduction</a:t>
            </a:r>
          </a:p>
        </p:txBody>
      </p:sp>
      <p:sp>
        <p:nvSpPr>
          <p:cNvPr id="3" name="TextBox 2">
            <a:extLst>
              <a:ext uri="{FF2B5EF4-FFF2-40B4-BE49-F238E27FC236}">
                <a16:creationId xmlns:a16="http://schemas.microsoft.com/office/drawing/2014/main" id="{44FCD598-C855-AABC-8676-C6645234FCB4}"/>
              </a:ext>
            </a:extLst>
          </p:cNvPr>
          <p:cNvSpPr txBox="1"/>
          <p:nvPr/>
        </p:nvSpPr>
        <p:spPr>
          <a:xfrm>
            <a:off x="720334" y="1805504"/>
            <a:ext cx="4954920" cy="3724805"/>
          </a:xfrm>
          <a:prstGeom prst="rect">
            <a:avLst/>
          </a:prstGeom>
        </p:spPr>
        <p:txBody>
          <a:bodyPr vert="horz" lIns="91440" tIns="45720" rIns="91440" bIns="45720" rtlCol="0">
            <a:normAutofit fontScale="55000" lnSpcReduction="20000"/>
          </a:bodyPr>
          <a:lstStyle/>
          <a:p>
            <a:pPr marL="285750" indent="-182880" defTabSz="914400">
              <a:lnSpc>
                <a:spcPct val="90000"/>
              </a:lnSpc>
              <a:spcAft>
                <a:spcPts val="600"/>
              </a:spcAft>
              <a:buClr>
                <a:schemeClr val="accent1"/>
              </a:buClr>
              <a:buFont typeface="Wingdings" panose="05000000000000000000" pitchFamily="2" charset="2"/>
              <a:buChar char="q"/>
            </a:pPr>
            <a:r>
              <a:rPr lang="en-US" sz="2900" dirty="0"/>
              <a:t>Sunrise Residential Care Home is medium sized facility that provides long-term care for older adults with different health conditions.</a:t>
            </a:r>
          </a:p>
          <a:p>
            <a:pPr marL="285750" indent="-182880" defTabSz="914400">
              <a:lnSpc>
                <a:spcPct val="90000"/>
              </a:lnSpc>
              <a:spcAft>
                <a:spcPts val="600"/>
              </a:spcAft>
              <a:buClr>
                <a:schemeClr val="accent1"/>
              </a:buClr>
              <a:buFont typeface="Wingdings" panose="05000000000000000000" pitchFamily="2" charset="2"/>
              <a:buChar char="q"/>
            </a:pPr>
            <a:endParaRPr lang="en-US" sz="2900" dirty="0"/>
          </a:p>
          <a:p>
            <a:pPr marL="285750" indent="-182880" defTabSz="914400">
              <a:lnSpc>
                <a:spcPct val="90000"/>
              </a:lnSpc>
              <a:spcAft>
                <a:spcPts val="600"/>
              </a:spcAft>
              <a:buClr>
                <a:schemeClr val="accent1"/>
              </a:buClr>
              <a:buFont typeface="Wingdings" panose="05000000000000000000" pitchFamily="2" charset="2"/>
              <a:buChar char="q"/>
            </a:pPr>
            <a:r>
              <a:rPr lang="en-US" sz="2900" dirty="0"/>
              <a:t>Sunrise has introduced digital tools (Microsoft 365 Applications) to improve communication and efficiency.</a:t>
            </a:r>
          </a:p>
          <a:p>
            <a:pPr marL="285750" indent="-182880" defTabSz="914400">
              <a:lnSpc>
                <a:spcPct val="90000"/>
              </a:lnSpc>
              <a:spcAft>
                <a:spcPts val="600"/>
              </a:spcAft>
              <a:buClr>
                <a:schemeClr val="accent1"/>
              </a:buClr>
              <a:buFont typeface="Wingdings" panose="05000000000000000000" pitchFamily="2" charset="2"/>
              <a:buChar char="q"/>
            </a:pPr>
            <a:endParaRPr lang="en-US" sz="2900" dirty="0"/>
          </a:p>
          <a:p>
            <a:pPr marL="285750" indent="-182880" defTabSz="914400">
              <a:lnSpc>
                <a:spcPct val="90000"/>
              </a:lnSpc>
              <a:spcAft>
                <a:spcPts val="600"/>
              </a:spcAft>
              <a:buClr>
                <a:schemeClr val="accent1"/>
              </a:buClr>
              <a:buFont typeface="Wingdings" panose="05000000000000000000" pitchFamily="2" charset="2"/>
              <a:buChar char="q"/>
            </a:pPr>
            <a:r>
              <a:rPr lang="en-US" sz="2900" dirty="0"/>
              <a:t>Staff still need to build digital confidence and skills to able to use it.</a:t>
            </a:r>
          </a:p>
          <a:p>
            <a:pPr marL="285750" indent="-182880" defTabSz="914400">
              <a:lnSpc>
                <a:spcPct val="90000"/>
              </a:lnSpc>
              <a:spcAft>
                <a:spcPts val="600"/>
              </a:spcAft>
              <a:buClr>
                <a:schemeClr val="accent1"/>
              </a:buClr>
              <a:buFont typeface="Wingdings" panose="05000000000000000000" pitchFamily="2" charset="2"/>
              <a:buChar char="q"/>
            </a:pPr>
            <a:endParaRPr lang="en-US" sz="2900" dirty="0"/>
          </a:p>
          <a:p>
            <a:pPr marL="285750" indent="-182880" defTabSz="914400">
              <a:lnSpc>
                <a:spcPct val="90000"/>
              </a:lnSpc>
              <a:spcAft>
                <a:spcPts val="600"/>
              </a:spcAft>
              <a:buClr>
                <a:schemeClr val="accent1"/>
              </a:buClr>
              <a:buFont typeface="Wingdings" panose="05000000000000000000" pitchFamily="2" charset="2"/>
              <a:buChar char="q"/>
            </a:pPr>
            <a:r>
              <a:rPr lang="en-US" sz="2900" dirty="0"/>
              <a:t>This presentation will explore how PowerPoint and Teams can enhance efficiency and teamwork</a:t>
            </a:r>
          </a:p>
          <a:p>
            <a:pPr marL="285750" indent="-182880" defTabSz="914400">
              <a:lnSpc>
                <a:spcPct val="90000"/>
              </a:lnSpc>
              <a:spcAft>
                <a:spcPts val="600"/>
              </a:spcAft>
              <a:buClr>
                <a:schemeClr val="accent1"/>
              </a:buClr>
              <a:buFont typeface="Wingdings" panose="05000000000000000000" pitchFamily="2" charset="2"/>
              <a:buChar char="q"/>
            </a:pPr>
            <a:endParaRPr lang="en-US" sz="2900" dirty="0"/>
          </a:p>
          <a:p>
            <a:pPr marL="285750" indent="-182880" defTabSz="914400">
              <a:lnSpc>
                <a:spcPct val="90000"/>
              </a:lnSpc>
              <a:spcAft>
                <a:spcPts val="600"/>
              </a:spcAft>
              <a:buClr>
                <a:schemeClr val="accent1"/>
              </a:buClr>
              <a:buFont typeface="Wingdings" panose="05000000000000000000" pitchFamily="2" charset="2"/>
              <a:buChar char="q"/>
            </a:pPr>
            <a:r>
              <a:rPr lang="en-US" sz="2900" dirty="0"/>
              <a:t> The impact of limited Digital Literacy</a:t>
            </a:r>
          </a:p>
          <a:p>
            <a:pPr marL="285750" indent="-182880" defTabSz="914400">
              <a:lnSpc>
                <a:spcPct val="90000"/>
              </a:lnSpc>
              <a:spcAft>
                <a:spcPts val="600"/>
              </a:spcAft>
              <a:buClr>
                <a:schemeClr val="accent1"/>
              </a:buClr>
              <a:buFont typeface="Wingdings" panose="05000000000000000000" pitchFamily="2" charset="2"/>
              <a:buChar char="q"/>
            </a:pPr>
            <a:endParaRPr lang="en-US" sz="2900" dirty="0"/>
          </a:p>
          <a:p>
            <a:pPr marL="285750" indent="-182880" defTabSz="914400">
              <a:lnSpc>
                <a:spcPct val="90000"/>
              </a:lnSpc>
              <a:spcAft>
                <a:spcPts val="600"/>
              </a:spcAft>
              <a:buClr>
                <a:schemeClr val="accent1"/>
              </a:buClr>
              <a:buFont typeface="Wingdings" panose="05000000000000000000" pitchFamily="2" charset="2"/>
              <a:buChar char="q"/>
            </a:pPr>
            <a:endParaRPr lang="en-US" sz="2900" dirty="0"/>
          </a:p>
          <a:p>
            <a:pPr marL="285750" indent="-182880" defTabSz="914400">
              <a:lnSpc>
                <a:spcPct val="90000"/>
              </a:lnSpc>
              <a:spcAft>
                <a:spcPts val="600"/>
              </a:spcAft>
              <a:buClr>
                <a:schemeClr val="accent1"/>
              </a:buClr>
              <a:buFont typeface="Wingdings" panose="05000000000000000000" pitchFamily="2" charset="2"/>
              <a:buChar char="q"/>
            </a:pPr>
            <a:endParaRPr lang="en-US" sz="1400" dirty="0"/>
          </a:p>
        </p:txBody>
      </p:sp>
      <p:pic>
        <p:nvPicPr>
          <p:cNvPr id="7" name="Picture 6" descr="A logo with a letter p&#10;&#10;AI-generated content may be incorrect.">
            <a:extLst>
              <a:ext uri="{FF2B5EF4-FFF2-40B4-BE49-F238E27FC236}">
                <a16:creationId xmlns:a16="http://schemas.microsoft.com/office/drawing/2014/main" id="{CD922FE4-5AC0-4FE5-64F0-77F11FECF871}"/>
              </a:ext>
            </a:extLst>
          </p:cNvPr>
          <p:cNvPicPr>
            <a:picLocks noChangeAspect="1"/>
          </p:cNvPicPr>
          <p:nvPr/>
        </p:nvPicPr>
        <p:blipFill>
          <a:blip r:embed="rId3"/>
          <a:stretch>
            <a:fillRect/>
          </a:stretch>
        </p:blipFill>
        <p:spPr>
          <a:xfrm>
            <a:off x="7320396" y="640081"/>
            <a:ext cx="2826772" cy="2628899"/>
          </a:xfrm>
          <a:prstGeom prst="rect">
            <a:avLst/>
          </a:prstGeom>
        </p:spPr>
      </p:pic>
      <p:pic>
        <p:nvPicPr>
          <p:cNvPr id="4" name="Picture 3" descr="A group of colorful squares with text&#10;&#10;AI-generated content may be incorrect.">
            <a:extLst>
              <a:ext uri="{FF2B5EF4-FFF2-40B4-BE49-F238E27FC236}">
                <a16:creationId xmlns:a16="http://schemas.microsoft.com/office/drawing/2014/main" id="{E975E222-7635-28A1-36A0-8499FEFF3120}"/>
              </a:ext>
            </a:extLst>
          </p:cNvPr>
          <p:cNvPicPr>
            <a:picLocks noChangeAspect="1"/>
          </p:cNvPicPr>
          <p:nvPr/>
        </p:nvPicPr>
        <p:blipFill>
          <a:blip r:embed="rId4"/>
          <a:srcRect l="16216" t="39911" r="11780" b="-4857"/>
          <a:stretch>
            <a:fillRect/>
          </a:stretch>
        </p:blipFill>
        <p:spPr>
          <a:xfrm>
            <a:off x="6746828" y="3589021"/>
            <a:ext cx="3973908" cy="2474171"/>
          </a:xfrm>
          <a:prstGeom prst="rect">
            <a:avLst/>
          </a:prstGeom>
        </p:spPr>
      </p:pic>
    </p:spTree>
    <p:extLst>
      <p:ext uri="{BB962C8B-B14F-4D97-AF65-F5344CB8AC3E}">
        <p14:creationId xmlns:p14="http://schemas.microsoft.com/office/powerpoint/2010/main" val="1803997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849B1D3F-0948-357F-00C5-DF195B94FE9E}"/>
              </a:ext>
            </a:extLst>
          </p:cNvPr>
          <p:cNvSpPr txBox="1"/>
          <p:nvPr/>
        </p:nvSpPr>
        <p:spPr>
          <a:xfrm>
            <a:off x="4939862" y="-304801"/>
            <a:ext cx="6088221" cy="1555739"/>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3200" b="1" spc="-50" dirty="0">
                <a:latin typeface="+mj-lt"/>
                <a:ea typeface="+mj-ea"/>
                <a:cs typeface="+mj-cs"/>
              </a:rPr>
              <a:t>Microsoft PowerPoint</a:t>
            </a:r>
          </a:p>
        </p:txBody>
      </p:sp>
      <p:pic>
        <p:nvPicPr>
          <p:cNvPr id="3" name="Picture 2">
            <a:extLst>
              <a:ext uri="{FF2B5EF4-FFF2-40B4-BE49-F238E27FC236}">
                <a16:creationId xmlns:a16="http://schemas.microsoft.com/office/drawing/2014/main" id="{24587007-0C00-032D-42D3-6A3BEA318D1C}"/>
              </a:ext>
            </a:extLst>
          </p:cNvPr>
          <p:cNvPicPr>
            <a:picLocks noChangeAspect="1"/>
          </p:cNvPicPr>
          <p:nvPr/>
        </p:nvPicPr>
        <p:blipFill>
          <a:blip r:embed="rId2"/>
          <a:srcRect t="6556" r="3" b="6703"/>
          <a:stretch>
            <a:fillRect/>
          </a:stretch>
        </p:blipFill>
        <p:spPr>
          <a:xfrm>
            <a:off x="262632" y="1636318"/>
            <a:ext cx="5283841" cy="4262539"/>
          </a:xfrm>
          <a:prstGeom prst="rect">
            <a:avLst/>
          </a:prstGeom>
        </p:spPr>
      </p:pic>
      <p:sp>
        <p:nvSpPr>
          <p:cNvPr id="2" name="TextBox 1">
            <a:extLst>
              <a:ext uri="{FF2B5EF4-FFF2-40B4-BE49-F238E27FC236}">
                <a16:creationId xmlns:a16="http://schemas.microsoft.com/office/drawing/2014/main" id="{FEC64942-3071-3C8A-55F9-C3C010299515}"/>
              </a:ext>
            </a:extLst>
          </p:cNvPr>
          <p:cNvSpPr txBox="1"/>
          <p:nvPr/>
        </p:nvSpPr>
        <p:spPr>
          <a:xfrm>
            <a:off x="5917839" y="1502979"/>
            <a:ext cx="5036672" cy="4677158"/>
          </a:xfrm>
          <a:prstGeom prst="rect">
            <a:avLst/>
          </a:prstGeom>
        </p:spPr>
        <p:txBody>
          <a:bodyPr vert="horz" lIns="91440" tIns="45720" rIns="91440" bIns="45720" rtlCol="0">
            <a:normAutofit/>
          </a:bodyPr>
          <a:lstStyle/>
          <a:p>
            <a:pPr indent="-182880" defTabSz="914400">
              <a:lnSpc>
                <a:spcPct val="90000"/>
              </a:lnSpc>
              <a:spcAft>
                <a:spcPts val="600"/>
              </a:spcAft>
              <a:buClr>
                <a:schemeClr val="accent1"/>
              </a:buClr>
            </a:pPr>
            <a:r>
              <a:rPr lang="en-US" sz="2000" dirty="0"/>
              <a:t>MS PowerPoint is a Microsoft 365 App to create slide presentations for clear, visual communication (Britannica, 2019).</a:t>
            </a:r>
          </a:p>
          <a:p>
            <a:pPr indent="-182880" defTabSz="914400">
              <a:lnSpc>
                <a:spcPct val="90000"/>
              </a:lnSpc>
              <a:spcAft>
                <a:spcPts val="600"/>
              </a:spcAft>
              <a:buClr>
                <a:schemeClr val="accent1"/>
              </a:buClr>
            </a:pPr>
            <a:endParaRPr lang="en-US" sz="1200" dirty="0"/>
          </a:p>
          <a:p>
            <a:pPr indent="-182880" defTabSz="914400">
              <a:lnSpc>
                <a:spcPct val="90000"/>
              </a:lnSpc>
              <a:spcAft>
                <a:spcPts val="600"/>
              </a:spcAft>
              <a:buClr>
                <a:schemeClr val="accent1"/>
              </a:buClr>
            </a:pPr>
            <a:r>
              <a:rPr lang="en-US" b="1" dirty="0"/>
              <a:t>How can MS PowerPoint be used in Sunrise Residential Home</a:t>
            </a:r>
          </a:p>
          <a:p>
            <a:pPr marL="285750" indent="-182880" defTabSz="914400">
              <a:lnSpc>
                <a:spcPct val="90000"/>
              </a:lnSpc>
              <a:spcAft>
                <a:spcPts val="600"/>
              </a:spcAft>
              <a:buClr>
                <a:schemeClr val="accent1"/>
              </a:buClr>
              <a:buFont typeface="Wingdings" panose="05000000000000000000" pitchFamily="2" charset="2"/>
              <a:buChar char="q"/>
            </a:pPr>
            <a:r>
              <a:rPr lang="en-US" dirty="0"/>
              <a:t>Use for staff training and care</a:t>
            </a:r>
          </a:p>
          <a:p>
            <a:pPr marL="285750" indent="-182880" defTabSz="914400">
              <a:lnSpc>
                <a:spcPct val="90000"/>
              </a:lnSpc>
              <a:spcAft>
                <a:spcPts val="600"/>
              </a:spcAft>
              <a:buClr>
                <a:schemeClr val="accent1"/>
              </a:buClr>
              <a:buFont typeface="Wingdings" panose="05000000000000000000" pitchFamily="2" charset="2"/>
              <a:buChar char="q"/>
            </a:pPr>
            <a:r>
              <a:rPr lang="en-US" dirty="0"/>
              <a:t> presentations</a:t>
            </a:r>
          </a:p>
          <a:p>
            <a:pPr marL="285750" indent="-182880" defTabSz="914400">
              <a:lnSpc>
                <a:spcPct val="90000"/>
              </a:lnSpc>
              <a:spcAft>
                <a:spcPts val="600"/>
              </a:spcAft>
              <a:buClr>
                <a:schemeClr val="accent1"/>
              </a:buClr>
              <a:buFont typeface="Wingdings" panose="05000000000000000000" pitchFamily="2" charset="2"/>
              <a:buChar char="q"/>
            </a:pPr>
            <a:r>
              <a:rPr lang="en-US" dirty="0"/>
              <a:t>Simple and clear communication of procedures and policies</a:t>
            </a:r>
          </a:p>
          <a:p>
            <a:pPr marL="285750" indent="-182880" defTabSz="914400">
              <a:lnSpc>
                <a:spcPct val="90000"/>
              </a:lnSpc>
              <a:spcAft>
                <a:spcPts val="600"/>
              </a:spcAft>
              <a:buClr>
                <a:schemeClr val="accent1"/>
              </a:buClr>
              <a:buFont typeface="Wingdings" panose="05000000000000000000" pitchFamily="2" charset="2"/>
              <a:buChar char="q"/>
            </a:pPr>
            <a:r>
              <a:rPr lang="en-US" dirty="0"/>
              <a:t>Use for new staff inductions </a:t>
            </a:r>
          </a:p>
          <a:p>
            <a:pPr marL="285750" indent="-182880" defTabSz="914400">
              <a:lnSpc>
                <a:spcPct val="90000"/>
              </a:lnSpc>
              <a:spcAft>
                <a:spcPts val="600"/>
              </a:spcAft>
              <a:buClr>
                <a:schemeClr val="accent1"/>
              </a:buClr>
              <a:buFont typeface="Wingdings" panose="05000000000000000000" pitchFamily="2" charset="2"/>
              <a:buChar char="q"/>
            </a:pPr>
            <a:r>
              <a:rPr lang="en-US" dirty="0"/>
              <a:t>Event announcements </a:t>
            </a:r>
          </a:p>
          <a:p>
            <a:pPr marL="285750" indent="-182880" defTabSz="914400">
              <a:lnSpc>
                <a:spcPct val="90000"/>
              </a:lnSpc>
              <a:spcAft>
                <a:spcPts val="600"/>
              </a:spcAft>
              <a:buClr>
                <a:schemeClr val="accent1"/>
              </a:buClr>
              <a:buFont typeface="Wingdings" panose="05000000000000000000" pitchFamily="2" charset="2"/>
              <a:buChar char="q"/>
            </a:pPr>
            <a:r>
              <a:rPr lang="en-US" dirty="0"/>
              <a:t>To explain care plans to families </a:t>
            </a:r>
          </a:p>
          <a:p>
            <a:pPr marL="285750" indent="-182880" defTabSz="914400">
              <a:lnSpc>
                <a:spcPct val="90000"/>
              </a:lnSpc>
              <a:spcAft>
                <a:spcPts val="600"/>
              </a:spcAft>
              <a:buClr>
                <a:schemeClr val="accent1"/>
              </a:buClr>
              <a:buFont typeface="Century Schoolbook" panose="02040604050505020304" pitchFamily="18" charset="0"/>
              <a:buChar char="X"/>
            </a:pPr>
            <a:endParaRPr lang="en-US" sz="1200" dirty="0"/>
          </a:p>
        </p:txBody>
      </p:sp>
    </p:spTree>
    <p:extLst>
      <p:ext uri="{BB962C8B-B14F-4D97-AF65-F5344CB8AC3E}">
        <p14:creationId xmlns:p14="http://schemas.microsoft.com/office/powerpoint/2010/main" val="2188031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2" end="2"/>
                                            </p:txEl>
                                          </p:spTgt>
                                        </p:tgtEl>
                                        <p:attrNameLst>
                                          <p:attrName>style.visibility</p:attrName>
                                        </p:attrNameLst>
                                      </p:cBhvr>
                                      <p:to>
                                        <p:strVal val="visible"/>
                                      </p:to>
                                    </p:set>
                                    <p:anim calcmode="lin" valueType="num">
                                      <p:cBhvr additive="base">
                                        <p:cTn id="13"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2" end="2"/>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2">
                                            <p:txEl>
                                              <p:pRg st="3" end="3"/>
                                            </p:txEl>
                                          </p:spTgt>
                                        </p:tgtEl>
                                        <p:attrNameLst>
                                          <p:attrName>style.visibility</p:attrName>
                                        </p:attrNameLst>
                                      </p:cBhvr>
                                      <p:to>
                                        <p:strVal val="visible"/>
                                      </p:to>
                                    </p:set>
                                    <p:anim calcmode="lin" valueType="num">
                                      <p:cBhvr additive="base">
                                        <p:cTn id="17"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2">
                                            <p:txEl>
                                              <p:pRg st="3" end="3"/>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2">
                                            <p:txEl>
                                              <p:pRg st="4" end="4"/>
                                            </p:txEl>
                                          </p:spTgt>
                                        </p:tgtEl>
                                        <p:attrNameLst>
                                          <p:attrName>style.visibility</p:attrName>
                                        </p:attrNameLst>
                                      </p:cBhvr>
                                      <p:to>
                                        <p:strVal val="visible"/>
                                      </p:to>
                                    </p:set>
                                    <p:anim calcmode="lin" valueType="num">
                                      <p:cBhvr additive="base">
                                        <p:cTn id="2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2">
                                            <p:txEl>
                                              <p:pRg st="4" end="4"/>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2">
                                            <p:txEl>
                                              <p:pRg st="5" end="5"/>
                                            </p:txEl>
                                          </p:spTgt>
                                        </p:tgtEl>
                                        <p:attrNameLst>
                                          <p:attrName>style.visibility</p:attrName>
                                        </p:attrNameLst>
                                      </p:cBhvr>
                                      <p:to>
                                        <p:strVal val="visible"/>
                                      </p:to>
                                    </p:set>
                                    <p:anim calcmode="lin" valueType="num">
                                      <p:cBhvr additive="base">
                                        <p:cTn id="25" dur="500" fill="hold"/>
                                        <p:tgtEl>
                                          <p:spTgt spid="2">
                                            <p:txEl>
                                              <p:pRg st="5" end="5"/>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5" end="5"/>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2">
                                            <p:txEl>
                                              <p:pRg st="6" end="6"/>
                                            </p:txEl>
                                          </p:spTgt>
                                        </p:tgtEl>
                                        <p:attrNameLst>
                                          <p:attrName>style.visibility</p:attrName>
                                        </p:attrNameLst>
                                      </p:cBhvr>
                                      <p:to>
                                        <p:strVal val="visible"/>
                                      </p:to>
                                    </p:set>
                                    <p:anim calcmode="lin" valueType="num">
                                      <p:cBhvr additive="base">
                                        <p:cTn id="29" dur="500" fill="hold"/>
                                        <p:tgtEl>
                                          <p:spTgt spid="2">
                                            <p:txEl>
                                              <p:pRg st="6" end="6"/>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2">
                                            <p:txEl>
                                              <p:pRg st="6" end="6"/>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2">
                                            <p:txEl>
                                              <p:pRg st="7" end="7"/>
                                            </p:txEl>
                                          </p:spTgt>
                                        </p:tgtEl>
                                        <p:attrNameLst>
                                          <p:attrName>style.visibility</p:attrName>
                                        </p:attrNameLst>
                                      </p:cBhvr>
                                      <p:to>
                                        <p:strVal val="visible"/>
                                      </p:to>
                                    </p:set>
                                    <p:anim calcmode="lin" valueType="num">
                                      <p:cBhvr additive="base">
                                        <p:cTn id="33" dur="500" fill="hold"/>
                                        <p:tgtEl>
                                          <p:spTgt spid="2">
                                            <p:txEl>
                                              <p:pRg st="7" end="7"/>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2">
                                            <p:txEl>
                                              <p:pRg st="7" end="7"/>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2">
                                            <p:txEl>
                                              <p:pRg st="8" end="8"/>
                                            </p:txEl>
                                          </p:spTgt>
                                        </p:tgtEl>
                                        <p:attrNameLst>
                                          <p:attrName>style.visibility</p:attrName>
                                        </p:attrNameLst>
                                      </p:cBhvr>
                                      <p:to>
                                        <p:strVal val="visible"/>
                                      </p:to>
                                    </p:set>
                                    <p:anim calcmode="lin" valueType="num">
                                      <p:cBhvr additive="base">
                                        <p:cTn id="37" dur="500" fill="hold"/>
                                        <p:tgtEl>
                                          <p:spTgt spid="2">
                                            <p:txEl>
                                              <p:pRg st="8" end="8"/>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tint val="95000"/>
            <a:satMod val="170000"/>
          </a:scheme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C758EC8D-68D1-4138-B719-BE00C78AD1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 y="0"/>
            <a:ext cx="122072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514579E4-5B5F-42C9-B08F-A904C81B14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2811"/>
            <a:ext cx="255682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a:extLst>
              <a:ext uri="{FF2B5EF4-FFF2-40B4-BE49-F238E27FC236}">
                <a16:creationId xmlns:a16="http://schemas.microsoft.com/office/drawing/2014/main" id="{24E16AB5-375F-6CBC-513C-3267C2869F68}"/>
              </a:ext>
            </a:extLst>
          </p:cNvPr>
          <p:cNvSpPr txBox="1"/>
          <p:nvPr/>
        </p:nvSpPr>
        <p:spPr>
          <a:xfrm>
            <a:off x="2586466" y="2811"/>
            <a:ext cx="9163574" cy="5836921"/>
          </a:xfrm>
          <a:prstGeom prst="rect">
            <a:avLst/>
          </a:prstGeom>
          <a:noFill/>
        </p:spPr>
        <p:txBody>
          <a:bodyPr vert="horz" lIns="91440" tIns="45720" rIns="91440" bIns="45720" rtlCol="0" anchor="t">
            <a:normAutofit/>
          </a:bodyPr>
          <a:lstStyle/>
          <a:p>
            <a:pPr indent="-182880" defTabSz="914400">
              <a:spcAft>
                <a:spcPts val="600"/>
              </a:spcAft>
              <a:buClr>
                <a:schemeClr val="accent1"/>
              </a:buClr>
            </a:pPr>
            <a:r>
              <a:rPr lang="en-US" sz="2400" dirty="0"/>
              <a:t>Benefits</a:t>
            </a:r>
          </a:p>
          <a:p>
            <a:pPr marL="160020" indent="-342900" defTabSz="914400">
              <a:spcAft>
                <a:spcPts val="600"/>
              </a:spcAft>
              <a:buClr>
                <a:schemeClr val="accent1"/>
              </a:buClr>
              <a:buFont typeface="Wingdings" panose="05000000000000000000" pitchFamily="2" charset="2"/>
              <a:buChar char="ü"/>
            </a:pPr>
            <a:r>
              <a:rPr lang="en-US" sz="2400" dirty="0"/>
              <a:t>Easy to use and visual</a:t>
            </a:r>
          </a:p>
          <a:p>
            <a:pPr marL="160020" indent="-342900" defTabSz="914400">
              <a:spcAft>
                <a:spcPts val="600"/>
              </a:spcAft>
              <a:buClr>
                <a:schemeClr val="accent1"/>
              </a:buClr>
              <a:buFont typeface="Wingdings" panose="05000000000000000000" pitchFamily="2" charset="2"/>
              <a:buChar char="ü"/>
            </a:pPr>
            <a:r>
              <a:rPr lang="en-US" sz="2400" dirty="0"/>
              <a:t>Can include images and charts</a:t>
            </a:r>
          </a:p>
          <a:p>
            <a:pPr marL="160020" indent="-342900" defTabSz="914400">
              <a:spcAft>
                <a:spcPts val="600"/>
              </a:spcAft>
              <a:buClr>
                <a:schemeClr val="accent1"/>
              </a:buClr>
              <a:buFont typeface="Wingdings" panose="05000000000000000000" pitchFamily="2" charset="2"/>
              <a:buChar char="ü"/>
            </a:pPr>
            <a:r>
              <a:rPr lang="en-US" sz="2400" dirty="0"/>
              <a:t>Better communication in the care home and families</a:t>
            </a:r>
          </a:p>
          <a:p>
            <a:pPr marL="160020" indent="-342900" defTabSz="914400">
              <a:spcAft>
                <a:spcPts val="600"/>
              </a:spcAft>
              <a:buClr>
                <a:schemeClr val="accent1"/>
              </a:buClr>
              <a:buFont typeface="Wingdings" panose="05000000000000000000" pitchFamily="2" charset="2"/>
              <a:buChar char="ü"/>
            </a:pPr>
            <a:r>
              <a:rPr lang="en-US" sz="2400" dirty="0"/>
              <a:t>Its help in developing trust and reassurance between staff and </a:t>
            </a:r>
          </a:p>
        </p:txBody>
      </p:sp>
      <p:sp>
        <p:nvSpPr>
          <p:cNvPr id="16" name="Rectangle 15">
            <a:extLst>
              <a:ext uri="{FF2B5EF4-FFF2-40B4-BE49-F238E27FC236}">
                <a16:creationId xmlns:a16="http://schemas.microsoft.com/office/drawing/2014/main" id="{B41BF6CF-E1B8-4EE2-9AE1-86A58DAFD7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92840" y="0"/>
            <a:ext cx="914400" cy="6858000"/>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TextBox 6">
            <a:extLst>
              <a:ext uri="{FF2B5EF4-FFF2-40B4-BE49-F238E27FC236}">
                <a16:creationId xmlns:a16="http://schemas.microsoft.com/office/drawing/2014/main" id="{13D6A5FD-58A5-0668-1D3E-4C9387917E4C}"/>
              </a:ext>
            </a:extLst>
          </p:cNvPr>
          <p:cNvSpPr txBox="1"/>
          <p:nvPr/>
        </p:nvSpPr>
        <p:spPr>
          <a:xfrm>
            <a:off x="5862320" y="4213304"/>
            <a:ext cx="5431872" cy="3908762"/>
          </a:xfrm>
          <a:prstGeom prst="rect">
            <a:avLst/>
          </a:prstGeom>
          <a:noFill/>
        </p:spPr>
        <p:txBody>
          <a:bodyPr wrap="square" lIns="91440" tIns="45720" rIns="91440" bIns="45720" anchor="t">
            <a:spAutoFit/>
          </a:bodyPr>
          <a:lstStyle/>
          <a:p>
            <a:pPr>
              <a:spcAft>
                <a:spcPts val="600"/>
              </a:spcAft>
            </a:pPr>
            <a:r>
              <a:rPr lang="en-US" dirty="0"/>
              <a:t>LIMINATIONS </a:t>
            </a:r>
          </a:p>
          <a:p>
            <a:pPr marL="285750" indent="-285750">
              <a:spcAft>
                <a:spcPts val="600"/>
              </a:spcAft>
              <a:buFont typeface="Century Schoolbook" panose="02040604050505020304" pitchFamily="18" charset="0"/>
              <a:buChar char="×"/>
            </a:pPr>
            <a:r>
              <a:rPr lang="en-US" dirty="0"/>
              <a:t>Lack of digital </a:t>
            </a:r>
          </a:p>
          <a:p>
            <a:pPr marL="285750" indent="-285750">
              <a:spcAft>
                <a:spcPts val="600"/>
              </a:spcAft>
              <a:buFont typeface="Century Schoolbook" panose="02040604050505020304" pitchFamily="18" charset="0"/>
              <a:buChar char="×"/>
            </a:pPr>
            <a:r>
              <a:rPr lang="en-US" dirty="0"/>
              <a:t>literacy</a:t>
            </a:r>
          </a:p>
          <a:p>
            <a:pPr marL="285750" indent="-285750">
              <a:spcAft>
                <a:spcPts val="600"/>
              </a:spcAft>
              <a:buFont typeface="Century Schoolbook" panose="02040604050505020304" pitchFamily="18" charset="0"/>
              <a:buChar char="×"/>
            </a:pPr>
            <a:r>
              <a:rPr lang="en-US" dirty="0"/>
              <a:t>Requires time to create</a:t>
            </a:r>
          </a:p>
          <a:p>
            <a:pPr marL="285750" indent="-285750">
              <a:spcAft>
                <a:spcPts val="600"/>
              </a:spcAft>
              <a:buFont typeface="Century Schoolbook" panose="02040604050505020304" pitchFamily="18" charset="0"/>
              <a:buChar char="×"/>
            </a:pPr>
            <a:r>
              <a:rPr lang="en-US" dirty="0"/>
              <a:t>Presentation slides being lost </a:t>
            </a:r>
          </a:p>
          <a:p>
            <a:pPr marL="285750" indent="-285750">
              <a:spcAft>
                <a:spcPts val="600"/>
              </a:spcAft>
              <a:buFont typeface="Century Schoolbook" panose="02040604050505020304" pitchFamily="18" charset="0"/>
              <a:buChar char="×"/>
            </a:pPr>
            <a:endParaRPr lang="en-US" dirty="0"/>
          </a:p>
          <a:p>
            <a:pPr marL="285750" indent="-285750">
              <a:spcAft>
                <a:spcPts val="600"/>
              </a:spcAft>
              <a:buFont typeface="Century Schoolbook" panose="02040604050505020304" pitchFamily="18" charset="0"/>
              <a:buChar char="×"/>
            </a:pPr>
            <a:endParaRPr lang="en-US" dirty="0"/>
          </a:p>
          <a:p>
            <a:pPr marL="285750" indent="-285750">
              <a:spcAft>
                <a:spcPts val="600"/>
              </a:spcAft>
              <a:buFont typeface="Century Schoolbook" panose="02040604050505020304" pitchFamily="18" charset="0"/>
              <a:buChar char="×"/>
            </a:pPr>
            <a:endParaRPr lang="en-US" dirty="0"/>
          </a:p>
          <a:p>
            <a:pPr marL="285750" indent="-285750">
              <a:spcAft>
                <a:spcPts val="600"/>
              </a:spcAft>
              <a:buFont typeface="Century Schoolbook" panose="02040604050505020304" pitchFamily="18" charset="0"/>
              <a:buChar char="×"/>
            </a:pPr>
            <a:endParaRPr lang="en-US" dirty="0"/>
          </a:p>
          <a:p>
            <a:pPr marL="285750" indent="-285750">
              <a:spcAft>
                <a:spcPts val="600"/>
              </a:spcAft>
              <a:buFont typeface="Century Schoolbook" panose="02040604050505020304" pitchFamily="18" charset="0"/>
              <a:buChar char="×"/>
            </a:pPr>
            <a:endParaRPr lang="en-US" dirty="0"/>
          </a:p>
          <a:p>
            <a:pPr marL="285750" indent="-285750">
              <a:spcAft>
                <a:spcPts val="600"/>
              </a:spcAft>
              <a:buFont typeface="Century Schoolbook" panose="02040604050505020304" pitchFamily="18" charset="0"/>
              <a:buChar char="×"/>
            </a:pPr>
            <a:endParaRPr lang="en-US" dirty="0"/>
          </a:p>
        </p:txBody>
      </p:sp>
      <p:sp>
        <p:nvSpPr>
          <p:cNvPr id="3" name="TextBox 2">
            <a:extLst>
              <a:ext uri="{FF2B5EF4-FFF2-40B4-BE49-F238E27FC236}">
                <a16:creationId xmlns:a16="http://schemas.microsoft.com/office/drawing/2014/main" id="{B4CBBF54-543B-3E90-3094-048973E26E13}"/>
              </a:ext>
            </a:extLst>
          </p:cNvPr>
          <p:cNvSpPr txBox="1"/>
          <p:nvPr/>
        </p:nvSpPr>
        <p:spPr>
          <a:xfrm>
            <a:off x="2059858" y="6102433"/>
            <a:ext cx="6105832" cy="369332"/>
          </a:xfrm>
          <a:prstGeom prst="rect">
            <a:avLst/>
          </a:prstGeom>
          <a:noFill/>
        </p:spPr>
        <p:txBody>
          <a:bodyPr wrap="square">
            <a:spAutoFit/>
          </a:bodyPr>
          <a:lstStyle/>
          <a:p>
            <a:r>
              <a:rPr lang="en-GB" dirty="0"/>
              <a:t>(Microsoft, n.d.)</a:t>
            </a:r>
          </a:p>
        </p:txBody>
      </p:sp>
    </p:spTree>
    <p:extLst>
      <p:ext uri="{BB962C8B-B14F-4D97-AF65-F5344CB8AC3E}">
        <p14:creationId xmlns:p14="http://schemas.microsoft.com/office/powerpoint/2010/main" val="3777679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anim calcmode="lin" valueType="num">
                                      <p:cBhvr additive="base">
                                        <p:cTn id="11"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anim calcmode="lin" valueType="num">
                                      <p:cBhvr additive="base">
                                        <p:cTn id="15"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anim calcmode="lin" valueType="num">
                                      <p:cBhvr additive="base">
                                        <p:cTn id="19"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anim calcmode="lin" valueType="num">
                                      <p:cBhvr additive="base">
                                        <p:cTn id="23"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nodeType="clickEffect">
                                  <p:stCondLst>
                                    <p:cond delay="0"/>
                                  </p:stCondLst>
                                  <p:childTnLst>
                                    <p:set>
                                      <p:cBhvr>
                                        <p:cTn id="28" dur="1" fill="hold">
                                          <p:stCondLst>
                                            <p:cond delay="0"/>
                                          </p:stCondLst>
                                        </p:cTn>
                                        <p:tgtEl>
                                          <p:spTgt spid="7">
                                            <p:txEl>
                                              <p:pRg st="0" end="0"/>
                                            </p:txEl>
                                          </p:spTgt>
                                        </p:tgtEl>
                                        <p:attrNameLst>
                                          <p:attrName>style.visibility</p:attrName>
                                        </p:attrNameLst>
                                      </p:cBhvr>
                                      <p:to>
                                        <p:strVal val="visible"/>
                                      </p:to>
                                    </p:set>
                                    <p:anim calcmode="lin" valueType="num">
                                      <p:cBhvr additive="base">
                                        <p:cTn id="29"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7">
                                            <p:txEl>
                                              <p:pRg st="0" end="0"/>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7">
                                            <p:txEl>
                                              <p:pRg st="1" end="1"/>
                                            </p:txEl>
                                          </p:spTgt>
                                        </p:tgtEl>
                                        <p:attrNameLst>
                                          <p:attrName>style.visibility</p:attrName>
                                        </p:attrNameLst>
                                      </p:cBhvr>
                                      <p:to>
                                        <p:strVal val="visible"/>
                                      </p:to>
                                    </p:set>
                                    <p:anim calcmode="lin" valueType="num">
                                      <p:cBhvr additive="base">
                                        <p:cTn id="33" dur="500" fill="hold"/>
                                        <p:tgtEl>
                                          <p:spTgt spid="7">
                                            <p:txEl>
                                              <p:pRg st="1" end="1"/>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7">
                                            <p:txEl>
                                              <p:pRg st="1" end="1"/>
                                            </p:txEl>
                                          </p:spTgt>
                                        </p:tgtEl>
                                        <p:attrNameLst>
                                          <p:attrName>ppt_y</p:attrName>
                                        </p:attrNameLst>
                                      </p:cBhvr>
                                      <p:tavLst>
                                        <p:tav tm="0">
                                          <p:val>
                                            <p:strVal val="1+#ppt_h/2"/>
                                          </p:val>
                                        </p:tav>
                                        <p:tav tm="100000">
                                          <p:val>
                                            <p:strVal val="#ppt_y"/>
                                          </p:val>
                                        </p:tav>
                                      </p:tavLst>
                                    </p:anim>
                                  </p:childTnLst>
                                </p:cTn>
                              </p:par>
                              <p:par>
                                <p:cTn id="35" presetID="2" presetClass="entr" presetSubtype="4" fill="hold" nodeType="withEffect">
                                  <p:stCondLst>
                                    <p:cond delay="0"/>
                                  </p:stCondLst>
                                  <p:childTnLst>
                                    <p:set>
                                      <p:cBhvr>
                                        <p:cTn id="36" dur="1" fill="hold">
                                          <p:stCondLst>
                                            <p:cond delay="0"/>
                                          </p:stCondLst>
                                        </p:cTn>
                                        <p:tgtEl>
                                          <p:spTgt spid="7">
                                            <p:txEl>
                                              <p:pRg st="2" end="2"/>
                                            </p:txEl>
                                          </p:spTgt>
                                        </p:tgtEl>
                                        <p:attrNameLst>
                                          <p:attrName>style.visibility</p:attrName>
                                        </p:attrNameLst>
                                      </p:cBhvr>
                                      <p:to>
                                        <p:strVal val="visible"/>
                                      </p:to>
                                    </p:set>
                                    <p:anim calcmode="lin" valueType="num">
                                      <p:cBhvr additive="base">
                                        <p:cTn id="37"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7">
                                            <p:txEl>
                                              <p:pRg st="2" end="2"/>
                                            </p:txEl>
                                          </p:spTgt>
                                        </p:tgtEl>
                                        <p:attrNameLst>
                                          <p:attrName>ppt_y</p:attrName>
                                        </p:attrNameLst>
                                      </p:cBhvr>
                                      <p:tavLst>
                                        <p:tav tm="0">
                                          <p:val>
                                            <p:strVal val="1+#ppt_h/2"/>
                                          </p:val>
                                        </p:tav>
                                        <p:tav tm="100000">
                                          <p:val>
                                            <p:strVal val="#ppt_y"/>
                                          </p:val>
                                        </p:tav>
                                      </p:tavLst>
                                    </p:anim>
                                  </p:childTnLst>
                                </p:cTn>
                              </p:par>
                              <p:par>
                                <p:cTn id="39" presetID="2" presetClass="entr" presetSubtype="4" fill="hold" nodeType="withEffect">
                                  <p:stCondLst>
                                    <p:cond delay="0"/>
                                  </p:stCondLst>
                                  <p:childTnLst>
                                    <p:set>
                                      <p:cBhvr>
                                        <p:cTn id="40" dur="1" fill="hold">
                                          <p:stCondLst>
                                            <p:cond delay="0"/>
                                          </p:stCondLst>
                                        </p:cTn>
                                        <p:tgtEl>
                                          <p:spTgt spid="7">
                                            <p:txEl>
                                              <p:pRg st="3" end="3"/>
                                            </p:txEl>
                                          </p:spTgt>
                                        </p:tgtEl>
                                        <p:attrNameLst>
                                          <p:attrName>style.visibility</p:attrName>
                                        </p:attrNameLst>
                                      </p:cBhvr>
                                      <p:to>
                                        <p:strVal val="visible"/>
                                      </p:to>
                                    </p:set>
                                    <p:anim calcmode="lin" valueType="num">
                                      <p:cBhvr additive="base">
                                        <p:cTn id="41"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7">
                                            <p:txEl>
                                              <p:pRg st="3" end="3"/>
                                            </p:txEl>
                                          </p:spTgt>
                                        </p:tgtEl>
                                        <p:attrNameLst>
                                          <p:attrName>ppt_y</p:attrName>
                                        </p:attrNameLst>
                                      </p:cBhvr>
                                      <p:tavLst>
                                        <p:tav tm="0">
                                          <p:val>
                                            <p:strVal val="1+#ppt_h/2"/>
                                          </p:val>
                                        </p:tav>
                                        <p:tav tm="100000">
                                          <p:val>
                                            <p:strVal val="#ppt_y"/>
                                          </p:val>
                                        </p:tav>
                                      </p:tavLst>
                                    </p:anim>
                                  </p:childTnLst>
                                </p:cTn>
                              </p:par>
                              <p:par>
                                <p:cTn id="43" presetID="2" presetClass="entr" presetSubtype="4" fill="hold" nodeType="withEffect">
                                  <p:stCondLst>
                                    <p:cond delay="0"/>
                                  </p:stCondLst>
                                  <p:childTnLst>
                                    <p:set>
                                      <p:cBhvr>
                                        <p:cTn id="44" dur="1" fill="hold">
                                          <p:stCondLst>
                                            <p:cond delay="0"/>
                                          </p:stCondLst>
                                        </p:cTn>
                                        <p:tgtEl>
                                          <p:spTgt spid="7">
                                            <p:txEl>
                                              <p:pRg st="4" end="4"/>
                                            </p:txEl>
                                          </p:spTgt>
                                        </p:tgtEl>
                                        <p:attrNameLst>
                                          <p:attrName>style.visibility</p:attrName>
                                        </p:attrNameLst>
                                      </p:cBhvr>
                                      <p:to>
                                        <p:strVal val="visible"/>
                                      </p:to>
                                    </p:set>
                                    <p:anim calcmode="lin" valueType="num">
                                      <p:cBhvr additive="base">
                                        <p:cTn id="45" dur="500" fill="hold"/>
                                        <p:tgtEl>
                                          <p:spTgt spid="7">
                                            <p:txEl>
                                              <p:pRg st="4" end="4"/>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7">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599B5AED-68FE-E55E-839B-CCD9A5D5D337}"/>
              </a:ext>
            </a:extLst>
          </p:cNvPr>
          <p:cNvSpPr>
            <a:spLocks noGrp="1"/>
          </p:cNvSpPr>
          <p:nvPr>
            <p:ph type="title"/>
          </p:nvPr>
        </p:nvSpPr>
        <p:spPr>
          <a:xfrm>
            <a:off x="320578" y="430740"/>
            <a:ext cx="9685170" cy="451504"/>
          </a:xfrm>
        </p:spPr>
        <p:txBody>
          <a:bodyPr>
            <a:noAutofit/>
          </a:bodyPr>
          <a:lstStyle/>
          <a:p>
            <a:r>
              <a:rPr lang="en-US" sz="5400" dirty="0">
                <a:solidFill>
                  <a:srgbClr val="002060"/>
                </a:solidFill>
              </a:rPr>
              <a:t>Microsoft Teams</a:t>
            </a:r>
          </a:p>
        </p:txBody>
      </p:sp>
      <p:sp>
        <p:nvSpPr>
          <p:cNvPr id="11" name="Text Placeholder 10">
            <a:extLst>
              <a:ext uri="{FF2B5EF4-FFF2-40B4-BE49-F238E27FC236}">
                <a16:creationId xmlns:a16="http://schemas.microsoft.com/office/drawing/2014/main" id="{855F24E3-9FDE-6DF0-086F-02E18F8E0D01}"/>
              </a:ext>
            </a:extLst>
          </p:cNvPr>
          <p:cNvSpPr>
            <a:spLocks noGrp="1"/>
          </p:cNvSpPr>
          <p:nvPr>
            <p:ph type="body" idx="1"/>
          </p:nvPr>
        </p:nvSpPr>
        <p:spPr>
          <a:xfrm>
            <a:off x="320578" y="882244"/>
            <a:ext cx="8037976" cy="1505916"/>
          </a:xfrm>
        </p:spPr>
        <p:txBody>
          <a:bodyPr vert="horz" lIns="91440" tIns="45720" rIns="91440" bIns="45720" rtlCol="0" anchor="b">
            <a:normAutofit lnSpcReduction="10000"/>
          </a:bodyPr>
          <a:lstStyle/>
          <a:p>
            <a:r>
              <a:rPr lang="en-US" dirty="0">
                <a:solidFill>
                  <a:srgbClr val="002060"/>
                </a:solidFill>
                <a:ea typeface="+mn-lt"/>
                <a:cs typeface="+mn-lt"/>
              </a:rPr>
              <a:t>Microsoft Teams is cloud-based team collaboration software that offers core capabilities, including business messaging, calling, video meetings and file sharing. Businesses of all sizes can use Teams, which can be accessed via desktop, any internet-connected device and the Teams mobile app (</a:t>
            </a:r>
            <a:r>
              <a:rPr lang="en-US" dirty="0" err="1">
                <a:solidFill>
                  <a:srgbClr val="002060"/>
                </a:solidFill>
                <a:ea typeface="+mn-lt"/>
                <a:cs typeface="+mn-lt"/>
              </a:rPr>
              <a:t>Techgate</a:t>
            </a:r>
            <a:r>
              <a:rPr lang="en-US" dirty="0">
                <a:solidFill>
                  <a:srgbClr val="002060"/>
                </a:solidFill>
                <a:ea typeface="+mn-lt"/>
                <a:cs typeface="+mn-lt"/>
              </a:rPr>
              <a:t>, 2024).</a:t>
            </a:r>
            <a:endParaRPr lang="en-US" dirty="0">
              <a:solidFill>
                <a:srgbClr val="002060"/>
              </a:solidFill>
              <a:ea typeface="Calibri"/>
              <a:cs typeface="Calibri"/>
            </a:endParaRPr>
          </a:p>
        </p:txBody>
      </p:sp>
      <p:graphicFrame>
        <p:nvGraphicFramePr>
          <p:cNvPr id="28" name="Content Placeholder 12">
            <a:extLst>
              <a:ext uri="{FF2B5EF4-FFF2-40B4-BE49-F238E27FC236}">
                <a16:creationId xmlns:a16="http://schemas.microsoft.com/office/drawing/2014/main" id="{9BA9F34C-B866-081A-D652-C13BEED1ECF0}"/>
              </a:ext>
            </a:extLst>
          </p:cNvPr>
          <p:cNvGraphicFramePr>
            <a:graphicFrameLocks noGrp="1"/>
          </p:cNvGraphicFramePr>
          <p:nvPr>
            <p:ph sz="half" idx="2"/>
            <p:extLst>
              <p:ext uri="{D42A27DB-BD31-4B8C-83A1-F6EECF244321}">
                <p14:modId xmlns:p14="http://schemas.microsoft.com/office/powerpoint/2010/main" val="3273910618"/>
              </p:ext>
            </p:extLst>
          </p:nvPr>
        </p:nvGraphicFramePr>
        <p:xfrm>
          <a:off x="320578" y="2585065"/>
          <a:ext cx="6460525" cy="289356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8" name="TextBox 17">
            <a:extLst>
              <a:ext uri="{FF2B5EF4-FFF2-40B4-BE49-F238E27FC236}">
                <a16:creationId xmlns:a16="http://schemas.microsoft.com/office/drawing/2014/main" id="{42A99B47-AB2C-6520-8541-D14201F0A50D}"/>
              </a:ext>
            </a:extLst>
          </p:cNvPr>
          <p:cNvSpPr txBox="1"/>
          <p:nvPr/>
        </p:nvSpPr>
        <p:spPr>
          <a:xfrm>
            <a:off x="5568009" y="4312673"/>
            <a:ext cx="4583264"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a:p>
            <a:endParaRPr lang="en-US"/>
          </a:p>
          <a:p>
            <a:endParaRPr lang="en-US"/>
          </a:p>
        </p:txBody>
      </p:sp>
      <p:pic>
        <p:nvPicPr>
          <p:cNvPr id="20" name="Picture 19" descr="Microsoft Teams - The Ultimate Communication And Collaboration Tool - K2  Enterprises">
            <a:extLst>
              <a:ext uri="{FF2B5EF4-FFF2-40B4-BE49-F238E27FC236}">
                <a16:creationId xmlns:a16="http://schemas.microsoft.com/office/drawing/2014/main" id="{0D94CF70-7817-06DE-A074-36309893E662}"/>
              </a:ext>
            </a:extLst>
          </p:cNvPr>
          <p:cNvPicPr>
            <a:picLocks noChangeAspect="1"/>
          </p:cNvPicPr>
          <p:nvPr/>
        </p:nvPicPr>
        <p:blipFill>
          <a:blip r:embed="rId8"/>
          <a:stretch>
            <a:fillRect/>
          </a:stretch>
        </p:blipFill>
        <p:spPr>
          <a:xfrm>
            <a:off x="6980378" y="2720825"/>
            <a:ext cx="3598588" cy="3480683"/>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4824750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1">
                                            <p:txEl>
                                              <p:pRg st="0" end="0"/>
                                            </p:txEl>
                                          </p:spTgt>
                                        </p:tgtEl>
                                        <p:attrNameLst>
                                          <p:attrName>style.visibility</p:attrName>
                                        </p:attrNameLst>
                                      </p:cBhvr>
                                      <p:to>
                                        <p:strVal val="visible"/>
                                      </p:to>
                                    </p:set>
                                    <p:anim calcmode="lin" valueType="num">
                                      <p:cBhvr additive="base">
                                        <p:cTn id="7" dur="500" fill="hold"/>
                                        <p:tgtEl>
                                          <p:spTgt spid="11">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1">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01D1B86-A220-C8C6-7563-A8E660A7404E}"/>
              </a:ext>
            </a:extLst>
          </p:cNvPr>
          <p:cNvSpPr txBox="1"/>
          <p:nvPr/>
        </p:nvSpPr>
        <p:spPr>
          <a:xfrm>
            <a:off x="93785" y="577444"/>
            <a:ext cx="6101860" cy="2585323"/>
          </a:xfrm>
          <a:prstGeom prst="rect">
            <a:avLst/>
          </a:prstGeom>
          <a:noFill/>
        </p:spPr>
        <p:txBody>
          <a:bodyPr wrap="square">
            <a:spAutoFit/>
          </a:bodyPr>
          <a:lstStyle/>
          <a:p>
            <a:r>
              <a:rPr lang="en-US" dirty="0">
                <a:solidFill>
                  <a:srgbClr val="002060"/>
                </a:solidFill>
              </a:rPr>
              <a:t>Strengths</a:t>
            </a:r>
          </a:p>
          <a:p>
            <a:pPr marL="285750" indent="-285750">
              <a:buFont typeface="Wingdings" panose="05000000000000000000" pitchFamily="2" charset="2"/>
              <a:buChar char="ü"/>
            </a:pPr>
            <a:r>
              <a:rPr lang="en-US" dirty="0">
                <a:solidFill>
                  <a:srgbClr val="002060"/>
                </a:solidFill>
              </a:rPr>
              <a:t>Collects communication: chat, video, files all in one place (Staff can share ideas, raise concern and plan events efficiently). </a:t>
            </a:r>
          </a:p>
          <a:p>
            <a:pPr marL="285750" indent="-285750">
              <a:buFont typeface="Wingdings" panose="05000000000000000000" pitchFamily="2" charset="2"/>
              <a:buChar char="ü"/>
            </a:pPr>
            <a:r>
              <a:rPr lang="en-US" dirty="0">
                <a:solidFill>
                  <a:srgbClr val="002060"/>
                </a:solidFill>
              </a:rPr>
              <a:t>Saves time in the care home &amp; improves flexibility</a:t>
            </a:r>
          </a:p>
          <a:p>
            <a:pPr marL="285750" indent="-285750">
              <a:buFont typeface="Wingdings" panose="05000000000000000000" pitchFamily="2" charset="2"/>
              <a:buChar char="ü"/>
            </a:pPr>
            <a:r>
              <a:rPr lang="en-US" dirty="0">
                <a:solidFill>
                  <a:srgbClr val="002060"/>
                </a:solidFill>
              </a:rPr>
              <a:t>Strong security</a:t>
            </a:r>
          </a:p>
          <a:p>
            <a:pPr marL="285750" indent="-285750">
              <a:buFont typeface="Wingdings" panose="05000000000000000000" pitchFamily="2" charset="2"/>
              <a:buChar char="ü"/>
            </a:pPr>
            <a:r>
              <a:rPr lang="en-US" dirty="0">
                <a:solidFill>
                  <a:srgbClr val="002060"/>
                </a:solidFill>
              </a:rPr>
              <a:t>Improves coordination( announcements can be posted on general channels, allowing all staff to be constantly updated).</a:t>
            </a:r>
          </a:p>
        </p:txBody>
      </p:sp>
      <p:graphicFrame>
        <p:nvGraphicFramePr>
          <p:cNvPr id="26" name="TextBox 9">
            <a:extLst>
              <a:ext uri="{FF2B5EF4-FFF2-40B4-BE49-F238E27FC236}">
                <a16:creationId xmlns:a16="http://schemas.microsoft.com/office/drawing/2014/main" id="{DF5161EE-F613-3B44-7157-B08E28D209CB}"/>
              </a:ext>
            </a:extLst>
          </p:cNvPr>
          <p:cNvGraphicFramePr/>
          <p:nvPr>
            <p:extLst>
              <p:ext uri="{D42A27DB-BD31-4B8C-83A1-F6EECF244321}">
                <p14:modId xmlns:p14="http://schemas.microsoft.com/office/powerpoint/2010/main" val="2735784337"/>
              </p:ext>
            </p:extLst>
          </p:nvPr>
        </p:nvGraphicFramePr>
        <p:xfrm>
          <a:off x="5447462" y="3087858"/>
          <a:ext cx="6101860" cy="313932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3" name="TextBox 12">
            <a:extLst>
              <a:ext uri="{FF2B5EF4-FFF2-40B4-BE49-F238E27FC236}">
                <a16:creationId xmlns:a16="http://schemas.microsoft.com/office/drawing/2014/main" id="{A911BBE3-44FC-E7BC-31BD-67071940E043}"/>
              </a:ext>
            </a:extLst>
          </p:cNvPr>
          <p:cNvSpPr txBox="1"/>
          <p:nvPr/>
        </p:nvSpPr>
        <p:spPr>
          <a:xfrm>
            <a:off x="424961" y="5858470"/>
            <a:ext cx="6101860" cy="369332"/>
          </a:xfrm>
          <a:prstGeom prst="rect">
            <a:avLst/>
          </a:prstGeom>
          <a:noFill/>
        </p:spPr>
        <p:txBody>
          <a:bodyPr wrap="square">
            <a:spAutoFit/>
          </a:bodyPr>
          <a:lstStyle/>
          <a:p>
            <a:r>
              <a:rPr lang="en-GB" dirty="0"/>
              <a:t>(</a:t>
            </a:r>
            <a:r>
              <a:rPr lang="en-GB" dirty="0">
                <a:solidFill>
                  <a:srgbClr val="002060"/>
                </a:solidFill>
              </a:rPr>
              <a:t>NHS England, 2023) </a:t>
            </a:r>
          </a:p>
        </p:txBody>
      </p:sp>
      <p:pic>
        <p:nvPicPr>
          <p:cNvPr id="2" name="Picture 1">
            <a:extLst>
              <a:ext uri="{FF2B5EF4-FFF2-40B4-BE49-F238E27FC236}">
                <a16:creationId xmlns:a16="http://schemas.microsoft.com/office/drawing/2014/main" id="{60735072-E1A3-54DE-01B2-76A5261CECEA}"/>
              </a:ext>
            </a:extLst>
          </p:cNvPr>
          <p:cNvPicPr>
            <a:picLocks noChangeAspect="1"/>
          </p:cNvPicPr>
          <p:nvPr/>
        </p:nvPicPr>
        <p:blipFill>
          <a:blip r:embed="rId7"/>
          <a:stretch>
            <a:fillRect/>
          </a:stretch>
        </p:blipFill>
        <p:spPr>
          <a:xfrm>
            <a:off x="6272981" y="45299"/>
            <a:ext cx="4673073" cy="2737230"/>
          </a:xfrm>
          <a:prstGeom prst="rect">
            <a:avLst/>
          </a:prstGeom>
        </p:spPr>
      </p:pic>
    </p:spTree>
    <p:extLst>
      <p:ext uri="{BB962C8B-B14F-4D97-AF65-F5344CB8AC3E}">
        <p14:creationId xmlns:p14="http://schemas.microsoft.com/office/powerpoint/2010/main" val="6341371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8">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8">
                                            <p:txEl>
                                              <p:pRg st="1" end="1"/>
                                            </p:txEl>
                                          </p:spTgt>
                                        </p:tgtEl>
                                        <p:attrNameLst>
                                          <p:attrName>style.visibility</p:attrName>
                                        </p:attrNameLst>
                                      </p:cBhvr>
                                      <p:to>
                                        <p:strVal val="visible"/>
                                      </p:to>
                                    </p:set>
                                    <p:anim calcmode="lin" valueType="num">
                                      <p:cBhvr additive="base">
                                        <p:cTn id="11"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8">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8">
                                            <p:txEl>
                                              <p:pRg st="2" end="2"/>
                                            </p:txEl>
                                          </p:spTgt>
                                        </p:tgtEl>
                                        <p:attrNameLst>
                                          <p:attrName>style.visibility</p:attrName>
                                        </p:attrNameLst>
                                      </p:cBhvr>
                                      <p:to>
                                        <p:strVal val="visible"/>
                                      </p:to>
                                    </p:set>
                                    <p:anim calcmode="lin" valueType="num">
                                      <p:cBhvr additive="base">
                                        <p:cTn id="15"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8">
                                            <p:txEl>
                                              <p:pRg st="2" end="2"/>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8">
                                            <p:txEl>
                                              <p:pRg st="3" end="3"/>
                                            </p:txEl>
                                          </p:spTgt>
                                        </p:tgtEl>
                                        <p:attrNameLst>
                                          <p:attrName>style.visibility</p:attrName>
                                        </p:attrNameLst>
                                      </p:cBhvr>
                                      <p:to>
                                        <p:strVal val="visible"/>
                                      </p:to>
                                    </p:set>
                                    <p:anim calcmode="lin" valueType="num">
                                      <p:cBhvr additive="base">
                                        <p:cTn id="19"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8">
                                            <p:txEl>
                                              <p:pRg st="4" end="4"/>
                                            </p:txEl>
                                          </p:spTgt>
                                        </p:tgtEl>
                                        <p:attrNameLst>
                                          <p:attrName>style.visibility</p:attrName>
                                        </p:attrNameLst>
                                      </p:cBhvr>
                                      <p:to>
                                        <p:strVal val="visible"/>
                                      </p:to>
                                    </p:set>
                                    <p:anim calcmode="lin" valueType="num">
                                      <p:cBhvr additive="base">
                                        <p:cTn id="2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26"/>
                                        </p:tgtEl>
                                        <p:attrNameLst>
                                          <p:attrName>style.visibility</p:attrName>
                                        </p:attrNameLst>
                                      </p:cBhvr>
                                      <p:to>
                                        <p:strVal val="visible"/>
                                      </p:to>
                                    </p:set>
                                    <p:anim calcmode="lin" valueType="num">
                                      <p:cBhvr additive="base">
                                        <p:cTn id="29" dur="500" fill="hold"/>
                                        <p:tgtEl>
                                          <p:spTgt spid="26"/>
                                        </p:tgtEl>
                                        <p:attrNameLst>
                                          <p:attrName>ppt_x</p:attrName>
                                        </p:attrNameLst>
                                      </p:cBhvr>
                                      <p:tavLst>
                                        <p:tav tm="0">
                                          <p:val>
                                            <p:strVal val="#ppt_x"/>
                                          </p:val>
                                        </p:tav>
                                        <p:tav tm="100000">
                                          <p:val>
                                            <p:strVal val="#ppt_x"/>
                                          </p:val>
                                        </p:tav>
                                      </p:tavLst>
                                    </p:anim>
                                    <p:anim calcmode="lin" valueType="num">
                                      <p:cBhvr additive="base">
                                        <p:cTn id="30" dur="500" fill="hold"/>
                                        <p:tgtEl>
                                          <p:spTgt spid="26"/>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26"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Rectangle: Rounded Corners 7">
            <a:extLst>
              <a:ext uri="{FF2B5EF4-FFF2-40B4-BE49-F238E27FC236}">
                <a16:creationId xmlns:a16="http://schemas.microsoft.com/office/drawing/2014/main" id="{AB190727-A237-2D1B-CD58-CA8242013626}"/>
              </a:ext>
            </a:extLst>
          </p:cNvPr>
          <p:cNvSpPr/>
          <p:nvPr/>
        </p:nvSpPr>
        <p:spPr>
          <a:xfrm>
            <a:off x="149172" y="870443"/>
            <a:ext cx="6445188" cy="2991343"/>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Rectangle: Rounded Corners 8">
            <a:extLst>
              <a:ext uri="{FF2B5EF4-FFF2-40B4-BE49-F238E27FC236}">
                <a16:creationId xmlns:a16="http://schemas.microsoft.com/office/drawing/2014/main" id="{4A85234B-25A7-211D-AC9F-BFDC0029AD10}"/>
              </a:ext>
            </a:extLst>
          </p:cNvPr>
          <p:cNvSpPr/>
          <p:nvPr/>
        </p:nvSpPr>
        <p:spPr>
          <a:xfrm>
            <a:off x="4448582" y="3940158"/>
            <a:ext cx="6445188" cy="2164456"/>
          </a:xfrm>
          <a:prstGeom prst="roundRec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17C6B6B0-DEED-4801-1CAE-4763BED5EAF2}"/>
              </a:ext>
            </a:extLst>
          </p:cNvPr>
          <p:cNvSpPr>
            <a:spLocks noGrp="1"/>
          </p:cNvSpPr>
          <p:nvPr>
            <p:ph type="title"/>
          </p:nvPr>
        </p:nvSpPr>
        <p:spPr>
          <a:xfrm>
            <a:off x="0" y="26542"/>
            <a:ext cx="12315076" cy="765529"/>
          </a:xfrm>
        </p:spPr>
        <p:txBody>
          <a:bodyPr/>
          <a:lstStyle/>
          <a:p>
            <a:r>
              <a:rPr lang="en-US" b="1" dirty="0">
                <a:solidFill>
                  <a:srgbClr val="7030A0"/>
                </a:solidFill>
              </a:rPr>
              <a:t>Limited Digital Skills (Digital Literacy)</a:t>
            </a:r>
            <a:endParaRPr lang="en-GB" b="1" dirty="0">
              <a:solidFill>
                <a:srgbClr val="7030A0"/>
              </a:solidFill>
            </a:endParaRPr>
          </a:p>
        </p:txBody>
      </p:sp>
      <p:sp>
        <p:nvSpPr>
          <p:cNvPr id="3" name="TextBox 2">
            <a:extLst>
              <a:ext uri="{FF2B5EF4-FFF2-40B4-BE49-F238E27FC236}">
                <a16:creationId xmlns:a16="http://schemas.microsoft.com/office/drawing/2014/main" id="{9AC73205-8440-8115-54D7-41FBDAC573D4}"/>
              </a:ext>
            </a:extLst>
          </p:cNvPr>
          <p:cNvSpPr txBox="1"/>
          <p:nvPr/>
        </p:nvSpPr>
        <p:spPr>
          <a:xfrm>
            <a:off x="4859673" y="4283722"/>
            <a:ext cx="5363852" cy="1754326"/>
          </a:xfrm>
          <a:prstGeom prst="rect">
            <a:avLst/>
          </a:prstGeom>
          <a:noFill/>
        </p:spPr>
        <p:txBody>
          <a:bodyPr wrap="square" lIns="91440" tIns="45720" rIns="91440" bIns="45720" rtlCol="0" anchor="t">
            <a:spAutoFit/>
          </a:bodyPr>
          <a:lstStyle/>
          <a:p>
            <a:pPr marL="285750" indent="-285750">
              <a:buFont typeface="Wingdings" panose="05000000000000000000" pitchFamily="2" charset="2"/>
              <a:buChar char="q"/>
            </a:pPr>
            <a:r>
              <a:rPr lang="en-US" dirty="0">
                <a:solidFill>
                  <a:srgbClr val="FFFF00"/>
                </a:solidFill>
              </a:rPr>
              <a:t>Limit carers’ ability to work</a:t>
            </a:r>
          </a:p>
          <a:p>
            <a:pPr marL="285750" indent="-285750">
              <a:buFont typeface="Wingdings" panose="05000000000000000000" pitchFamily="2" charset="2"/>
              <a:buChar char="q"/>
            </a:pPr>
            <a:r>
              <a:rPr lang="en-US" dirty="0">
                <a:solidFill>
                  <a:srgbClr val="FFFF00"/>
                </a:solidFill>
              </a:rPr>
              <a:t>Communication and teamwork</a:t>
            </a:r>
          </a:p>
          <a:p>
            <a:pPr marL="285750" indent="-285750">
              <a:buFont typeface="Wingdings" panose="05000000000000000000" pitchFamily="2" charset="2"/>
              <a:buChar char="q"/>
            </a:pPr>
            <a:r>
              <a:rPr lang="en-US" dirty="0">
                <a:solidFill>
                  <a:srgbClr val="FFFF00"/>
                </a:solidFill>
              </a:rPr>
              <a:t>Prevent professional development </a:t>
            </a:r>
          </a:p>
          <a:p>
            <a:pPr marL="285750" indent="-285750">
              <a:buFont typeface="Wingdings" panose="05000000000000000000" pitchFamily="2" charset="2"/>
              <a:buChar char="q"/>
            </a:pPr>
            <a:r>
              <a:rPr lang="en-US" dirty="0">
                <a:solidFill>
                  <a:srgbClr val="FFFF00"/>
                </a:solidFill>
              </a:rPr>
              <a:t>Increase stress</a:t>
            </a:r>
          </a:p>
          <a:p>
            <a:pPr marL="285750" indent="-285750">
              <a:buFont typeface="Wingdings" panose="05000000000000000000" pitchFamily="2" charset="2"/>
              <a:buChar char="q"/>
            </a:pPr>
            <a:r>
              <a:rPr lang="en-US" dirty="0">
                <a:solidFill>
                  <a:srgbClr val="FFFF00"/>
                </a:solidFill>
              </a:rPr>
              <a:t>Affects residents' wellbeing and care</a:t>
            </a:r>
          </a:p>
          <a:p>
            <a:r>
              <a:rPr lang="en-US" dirty="0">
                <a:solidFill>
                  <a:srgbClr val="FFFF00"/>
                </a:solidFill>
              </a:rPr>
              <a:t>  (Whitfield et al., 2025)</a:t>
            </a:r>
            <a:endParaRPr lang="en-GB" dirty="0"/>
          </a:p>
        </p:txBody>
      </p:sp>
      <p:sp>
        <p:nvSpPr>
          <p:cNvPr id="10" name="TextBox 9">
            <a:extLst>
              <a:ext uri="{FF2B5EF4-FFF2-40B4-BE49-F238E27FC236}">
                <a16:creationId xmlns:a16="http://schemas.microsoft.com/office/drawing/2014/main" id="{0699F134-E490-ED5D-A0F8-D8E701538685}"/>
              </a:ext>
            </a:extLst>
          </p:cNvPr>
          <p:cNvSpPr txBox="1"/>
          <p:nvPr/>
        </p:nvSpPr>
        <p:spPr>
          <a:xfrm>
            <a:off x="7435067" y="2959815"/>
            <a:ext cx="1828800" cy="369332"/>
          </a:xfrm>
          <a:prstGeom prst="rect">
            <a:avLst/>
          </a:prstGeom>
          <a:noFill/>
        </p:spPr>
        <p:txBody>
          <a:bodyPr wrap="square" rtlCol="0">
            <a:spAutoFit/>
          </a:bodyPr>
          <a:lstStyle/>
          <a:p>
            <a:r>
              <a:rPr lang="en-GB" dirty="0"/>
              <a:t>	</a:t>
            </a:r>
          </a:p>
        </p:txBody>
      </p:sp>
      <p:sp>
        <p:nvSpPr>
          <p:cNvPr id="7" name="TextBox 6">
            <a:extLst>
              <a:ext uri="{FF2B5EF4-FFF2-40B4-BE49-F238E27FC236}">
                <a16:creationId xmlns:a16="http://schemas.microsoft.com/office/drawing/2014/main" id="{751F0E6A-6734-A903-6937-888C9CE06D14}"/>
              </a:ext>
            </a:extLst>
          </p:cNvPr>
          <p:cNvSpPr txBox="1"/>
          <p:nvPr/>
        </p:nvSpPr>
        <p:spPr>
          <a:xfrm>
            <a:off x="353413" y="1105758"/>
            <a:ext cx="4973189" cy="2677656"/>
          </a:xfrm>
          <a:prstGeom prst="rect">
            <a:avLst/>
          </a:prstGeom>
          <a:noFill/>
        </p:spPr>
        <p:txBody>
          <a:bodyPr wrap="square">
            <a:spAutoFit/>
          </a:bodyPr>
          <a:lstStyle/>
          <a:p>
            <a:r>
              <a:rPr lang="en-US" sz="2400" dirty="0">
                <a:solidFill>
                  <a:srgbClr val="FFFF00"/>
                </a:solidFill>
              </a:rPr>
              <a:t>The World Health Organisation states that digital tools can help make healthcare more efficient, improve team, and lead better care for patients/ service users (World Health Organisation, 2023)</a:t>
            </a:r>
          </a:p>
        </p:txBody>
      </p:sp>
      <p:pic>
        <p:nvPicPr>
          <p:cNvPr id="11" name="Picture 10">
            <a:extLst>
              <a:ext uri="{FF2B5EF4-FFF2-40B4-BE49-F238E27FC236}">
                <a16:creationId xmlns:a16="http://schemas.microsoft.com/office/drawing/2014/main" id="{F30955E2-BE6C-EA8B-6E0E-FD80814550B7}"/>
              </a:ext>
            </a:extLst>
          </p:cNvPr>
          <p:cNvPicPr>
            <a:picLocks noChangeAspect="1"/>
          </p:cNvPicPr>
          <p:nvPr/>
        </p:nvPicPr>
        <p:blipFill>
          <a:blip r:embed="rId3"/>
          <a:stretch>
            <a:fillRect/>
          </a:stretch>
        </p:blipFill>
        <p:spPr>
          <a:xfrm>
            <a:off x="6798601" y="1164690"/>
            <a:ext cx="4910896" cy="1595418"/>
          </a:xfrm>
          <a:prstGeom prst="rect">
            <a:avLst/>
          </a:prstGeom>
        </p:spPr>
      </p:pic>
      <p:cxnSp>
        <p:nvCxnSpPr>
          <p:cNvPr id="14" name="Straight Arrow Connector 13">
            <a:extLst>
              <a:ext uri="{FF2B5EF4-FFF2-40B4-BE49-F238E27FC236}">
                <a16:creationId xmlns:a16="http://schemas.microsoft.com/office/drawing/2014/main" id="{2DD12BD6-8AE2-1CAA-F730-0385DC12800C}"/>
              </a:ext>
            </a:extLst>
          </p:cNvPr>
          <p:cNvCxnSpPr/>
          <p:nvPr/>
        </p:nvCxnSpPr>
        <p:spPr>
          <a:xfrm>
            <a:off x="1828310" y="4018729"/>
            <a:ext cx="2388093" cy="1056442"/>
          </a:xfrm>
          <a:prstGeom prst="straightConnector1">
            <a:avLst/>
          </a:prstGeom>
          <a:ln>
            <a:headEnd type="none" w="med" len="med"/>
            <a:tailEnd type="arrow" w="med" len="med"/>
          </a:ln>
        </p:spPr>
        <p:style>
          <a:lnRef idx="3">
            <a:schemeClr val="accent2"/>
          </a:lnRef>
          <a:fillRef idx="0">
            <a:schemeClr val="accent2"/>
          </a:fillRef>
          <a:effectRef idx="2">
            <a:schemeClr val="accent2"/>
          </a:effectRef>
          <a:fontRef idx="minor">
            <a:schemeClr val="tx1"/>
          </a:fontRef>
        </p:style>
      </p:cxnSp>
    </p:spTree>
    <p:extLst>
      <p:ext uri="{BB962C8B-B14F-4D97-AF65-F5344CB8AC3E}">
        <p14:creationId xmlns:p14="http://schemas.microsoft.com/office/powerpoint/2010/main" val="3281727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 calcmode="lin" valueType="num">
                                      <p:cBhvr additive="base">
                                        <p:cTn id="7" dur="500" fill="hold"/>
                                        <p:tgtEl>
                                          <p:spTgt spid="7">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7">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par>
                                <p:cTn id="31" presetID="2" presetClass="entr" presetSubtype="4" fill="hold" nodeType="with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anim calcmode="lin" valueType="num">
                                      <p:cBhvr additive="base">
                                        <p:cTn id="33"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2C4F31-BD60-4335-CB40-C6EE2C8FD996}"/>
              </a:ext>
            </a:extLst>
          </p:cNvPr>
          <p:cNvSpPr txBox="1"/>
          <p:nvPr/>
        </p:nvSpPr>
        <p:spPr>
          <a:xfrm>
            <a:off x="169918" y="115410"/>
            <a:ext cx="9692640" cy="82131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4400" spc="-50" dirty="0">
                <a:solidFill>
                  <a:srgbClr val="002060"/>
                </a:solidFill>
                <a:latin typeface="+mj-lt"/>
                <a:ea typeface="+mj-ea"/>
                <a:cs typeface="+mj-cs"/>
              </a:rPr>
              <a:t>Digital Technology in Healthcare</a:t>
            </a:r>
          </a:p>
        </p:txBody>
      </p:sp>
      <p:sp>
        <p:nvSpPr>
          <p:cNvPr id="4" name="TextBox 3">
            <a:extLst>
              <a:ext uri="{FF2B5EF4-FFF2-40B4-BE49-F238E27FC236}">
                <a16:creationId xmlns:a16="http://schemas.microsoft.com/office/drawing/2014/main" id="{80253AEE-7822-FFBF-E8E6-8231F6D56A28}"/>
              </a:ext>
            </a:extLst>
          </p:cNvPr>
          <p:cNvSpPr txBox="1"/>
          <p:nvPr/>
        </p:nvSpPr>
        <p:spPr>
          <a:xfrm>
            <a:off x="169918" y="1105371"/>
            <a:ext cx="4401509" cy="4246562"/>
          </a:xfrm>
          <a:prstGeom prst="rect">
            <a:avLst/>
          </a:prstGeom>
        </p:spPr>
        <p:txBody>
          <a:bodyPr vert="horz" lIns="91440" tIns="45720" rIns="91440" bIns="45720" rtlCol="0">
            <a:normAutofit/>
          </a:bodyPr>
          <a:lstStyle/>
          <a:p>
            <a:pPr indent="-182880" defTabSz="914400">
              <a:spcAft>
                <a:spcPts val="600"/>
              </a:spcAft>
              <a:buClr>
                <a:schemeClr val="accent1"/>
              </a:buClr>
            </a:pPr>
            <a:r>
              <a:rPr lang="en-US" dirty="0">
                <a:solidFill>
                  <a:srgbClr val="002060"/>
                </a:solidFill>
              </a:rPr>
              <a:t>It is important for healthcare workers to be able and confident when using digital tools (NHS England, 2023b)  </a:t>
            </a:r>
          </a:p>
        </p:txBody>
      </p:sp>
      <p:pic>
        <p:nvPicPr>
          <p:cNvPr id="10" name="Picture 9" descr="A hand touching a tablet&#10;&#10;AI-generated content may be incorrect.">
            <a:extLst>
              <a:ext uri="{FF2B5EF4-FFF2-40B4-BE49-F238E27FC236}">
                <a16:creationId xmlns:a16="http://schemas.microsoft.com/office/drawing/2014/main" id="{B61C770C-9C27-539B-BBA4-6C416AB63294}"/>
              </a:ext>
            </a:extLst>
          </p:cNvPr>
          <p:cNvPicPr>
            <a:picLocks noChangeAspect="1"/>
          </p:cNvPicPr>
          <p:nvPr/>
        </p:nvPicPr>
        <p:blipFill>
          <a:blip r:embed="rId2"/>
          <a:stretch>
            <a:fillRect/>
          </a:stretch>
        </p:blipFill>
        <p:spPr>
          <a:xfrm>
            <a:off x="5298295" y="1624614"/>
            <a:ext cx="5604992" cy="3727319"/>
          </a:xfrm>
          <a:prstGeom prst="rect">
            <a:avLst/>
          </a:prstGeom>
        </p:spPr>
      </p:pic>
      <p:sp>
        <p:nvSpPr>
          <p:cNvPr id="12" name="TextBox 11">
            <a:extLst>
              <a:ext uri="{FF2B5EF4-FFF2-40B4-BE49-F238E27FC236}">
                <a16:creationId xmlns:a16="http://schemas.microsoft.com/office/drawing/2014/main" id="{2ACEEAA1-BF9B-5DE7-0ED1-A5539466B4A2}"/>
              </a:ext>
            </a:extLst>
          </p:cNvPr>
          <p:cNvSpPr txBox="1"/>
          <p:nvPr/>
        </p:nvSpPr>
        <p:spPr>
          <a:xfrm>
            <a:off x="79326" y="2343579"/>
            <a:ext cx="5291664" cy="4832092"/>
          </a:xfrm>
          <a:prstGeom prst="rect">
            <a:avLst/>
          </a:prstGeom>
          <a:noFill/>
        </p:spPr>
        <p:txBody>
          <a:bodyPr wrap="square">
            <a:spAutoFit/>
          </a:bodyPr>
          <a:lstStyle/>
          <a:p>
            <a:r>
              <a:rPr lang="en-GB" b="1" dirty="0">
                <a:solidFill>
                  <a:srgbClr val="002060"/>
                </a:solidFill>
              </a:rPr>
              <a:t>Digital Skills Assessment Tool:</a:t>
            </a:r>
          </a:p>
          <a:p>
            <a:r>
              <a:rPr lang="en-GB" dirty="0">
                <a:solidFill>
                  <a:srgbClr val="002060"/>
                </a:solidFill>
              </a:rPr>
              <a:t>A new tool created to help NHS and social care staff build their digital skills</a:t>
            </a:r>
          </a:p>
          <a:p>
            <a:endParaRPr lang="en-GB" dirty="0">
              <a:solidFill>
                <a:srgbClr val="002060"/>
              </a:solidFill>
            </a:endParaRPr>
          </a:p>
          <a:p>
            <a:r>
              <a:rPr lang="en-GB" sz="2000" b="1" dirty="0">
                <a:solidFill>
                  <a:srgbClr val="002060"/>
                </a:solidFill>
              </a:rPr>
              <a:t>Benefits of the tool</a:t>
            </a:r>
          </a:p>
          <a:p>
            <a:pPr marL="342900" indent="-342900">
              <a:buFont typeface="Wingdings" panose="05000000000000000000" pitchFamily="2" charset="2"/>
              <a:buChar char="q"/>
            </a:pPr>
            <a:r>
              <a:rPr lang="en-GB" sz="2000" b="1" dirty="0">
                <a:solidFill>
                  <a:srgbClr val="002060"/>
                </a:solidFill>
              </a:rPr>
              <a:t>Help staff become more confident </a:t>
            </a:r>
          </a:p>
          <a:p>
            <a:pPr marL="342900" indent="-342900">
              <a:buFont typeface="Wingdings" panose="05000000000000000000" pitchFamily="2" charset="2"/>
              <a:buChar char="q"/>
            </a:pPr>
            <a:endParaRPr lang="en-GB" sz="2000" b="1" dirty="0">
              <a:solidFill>
                <a:srgbClr val="002060"/>
              </a:solidFill>
            </a:endParaRPr>
          </a:p>
          <a:p>
            <a:pPr marL="342900" indent="-342900">
              <a:buFont typeface="Wingdings" panose="05000000000000000000" pitchFamily="2" charset="2"/>
              <a:buChar char="q"/>
            </a:pPr>
            <a:r>
              <a:rPr lang="en-GB" sz="2000" b="1" dirty="0">
                <a:solidFill>
                  <a:srgbClr val="002060"/>
                </a:solidFill>
              </a:rPr>
              <a:t>Make digital skills an important part of health &amp; social care training</a:t>
            </a:r>
          </a:p>
          <a:p>
            <a:pPr marL="342900" indent="-342900">
              <a:buFont typeface="Wingdings" panose="05000000000000000000" pitchFamily="2" charset="2"/>
              <a:buChar char="q"/>
            </a:pPr>
            <a:r>
              <a:rPr lang="en-GB" sz="2000" b="1" dirty="0">
                <a:solidFill>
                  <a:srgbClr val="002060"/>
                </a:solidFill>
              </a:rPr>
              <a:t> </a:t>
            </a:r>
          </a:p>
          <a:p>
            <a:pPr marL="342900" indent="-342900">
              <a:buFont typeface="Wingdings" panose="05000000000000000000" pitchFamily="2" charset="2"/>
              <a:buChar char="q"/>
            </a:pPr>
            <a:r>
              <a:rPr lang="en-GB" sz="2000" b="1" dirty="0">
                <a:solidFill>
                  <a:srgbClr val="002060"/>
                </a:solidFill>
              </a:rPr>
              <a:t>Shows managers what digital skills staff have and what training they need </a:t>
            </a:r>
          </a:p>
          <a:p>
            <a:endParaRPr lang="en-GB" sz="2000" b="1" dirty="0">
              <a:solidFill>
                <a:srgbClr val="002060"/>
              </a:solidFill>
            </a:endParaRPr>
          </a:p>
          <a:p>
            <a:endParaRPr lang="en-GB" dirty="0">
              <a:solidFill>
                <a:srgbClr val="002060"/>
              </a:solidFill>
            </a:endParaRPr>
          </a:p>
          <a:p>
            <a:endParaRPr lang="en-GB" dirty="0">
              <a:solidFill>
                <a:srgbClr val="002060"/>
              </a:solidFill>
            </a:endParaRPr>
          </a:p>
        </p:txBody>
      </p:sp>
      <p:sp>
        <p:nvSpPr>
          <p:cNvPr id="13" name="Arrow: Down 12">
            <a:extLst>
              <a:ext uri="{FF2B5EF4-FFF2-40B4-BE49-F238E27FC236}">
                <a16:creationId xmlns:a16="http://schemas.microsoft.com/office/drawing/2014/main" id="{0A63FFCF-C5E4-213C-AECC-E40E1218C1C6}"/>
              </a:ext>
            </a:extLst>
          </p:cNvPr>
          <p:cNvSpPr/>
          <p:nvPr/>
        </p:nvSpPr>
        <p:spPr>
          <a:xfrm>
            <a:off x="1526959" y="2036516"/>
            <a:ext cx="239697" cy="426129"/>
          </a:xfrm>
          <a:prstGeom prst="downArrow">
            <a:avLst>
              <a:gd name="adj1" fmla="val 72222"/>
              <a:gd name="adj2" fmla="val 50000"/>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085BDF93-E4E3-B407-CDA6-510D02140BBE}"/>
              </a:ext>
            </a:extLst>
          </p:cNvPr>
          <p:cNvSpPr txBox="1"/>
          <p:nvPr/>
        </p:nvSpPr>
        <p:spPr>
          <a:xfrm>
            <a:off x="2725158" y="6282953"/>
            <a:ext cx="3338004" cy="369332"/>
          </a:xfrm>
          <a:prstGeom prst="rect">
            <a:avLst/>
          </a:prstGeom>
          <a:noFill/>
        </p:spPr>
        <p:txBody>
          <a:bodyPr wrap="square">
            <a:spAutoFit/>
          </a:bodyPr>
          <a:lstStyle/>
          <a:p>
            <a:r>
              <a:rPr lang="en-GB" dirty="0"/>
              <a:t>(</a:t>
            </a:r>
            <a:r>
              <a:rPr lang="en-GB" dirty="0">
                <a:solidFill>
                  <a:srgbClr val="7030A0"/>
                </a:solidFill>
              </a:rPr>
              <a:t>NHS England, 2025)</a:t>
            </a:r>
          </a:p>
        </p:txBody>
      </p:sp>
    </p:spTree>
    <p:extLst>
      <p:ext uri="{BB962C8B-B14F-4D97-AF65-F5344CB8AC3E}">
        <p14:creationId xmlns:p14="http://schemas.microsoft.com/office/powerpoint/2010/main" val="40066571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12">
                                            <p:txEl>
                                              <p:pRg st="0" end="0"/>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2">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2">
                                            <p:txEl>
                                              <p:pRg st="3" end="3"/>
                                            </p:txEl>
                                          </p:spTgt>
                                        </p:tgtEl>
                                        <p:attrNameLst>
                                          <p:attrName>style.visibility</p:attrName>
                                        </p:attrNameLst>
                                      </p:cBhvr>
                                      <p:to>
                                        <p:strVal val="visible"/>
                                      </p:to>
                                    </p:set>
                                    <p:anim calcmode="lin" valueType="num">
                                      <p:cBhvr additive="base">
                                        <p:cTn id="19" dur="500" fill="hold"/>
                                        <p:tgtEl>
                                          <p:spTgt spid="12">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2">
                                            <p:txEl>
                                              <p:pRg st="3" end="3"/>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12">
                                            <p:txEl>
                                              <p:pRg st="4" end="4"/>
                                            </p:txEl>
                                          </p:spTgt>
                                        </p:tgtEl>
                                        <p:attrNameLst>
                                          <p:attrName>style.visibility</p:attrName>
                                        </p:attrNameLst>
                                      </p:cBhvr>
                                      <p:to>
                                        <p:strVal val="visible"/>
                                      </p:to>
                                    </p:set>
                                    <p:anim calcmode="lin" valueType="num">
                                      <p:cBhvr additive="base">
                                        <p:cTn id="23" dur="500" fill="hold"/>
                                        <p:tgtEl>
                                          <p:spTgt spid="12">
                                            <p:txEl>
                                              <p:pRg st="4" end="4"/>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12">
                                            <p:txEl>
                                              <p:pRg st="4" end="4"/>
                                            </p:txEl>
                                          </p:spTgt>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2">
                                            <p:txEl>
                                              <p:pRg st="6" end="6"/>
                                            </p:txEl>
                                          </p:spTgt>
                                        </p:tgtEl>
                                        <p:attrNameLst>
                                          <p:attrName>style.visibility</p:attrName>
                                        </p:attrNameLst>
                                      </p:cBhvr>
                                      <p:to>
                                        <p:strVal val="visible"/>
                                      </p:to>
                                    </p:set>
                                    <p:anim calcmode="lin" valueType="num">
                                      <p:cBhvr additive="base">
                                        <p:cTn id="27" dur="500" fill="hold"/>
                                        <p:tgtEl>
                                          <p:spTgt spid="12">
                                            <p:txEl>
                                              <p:pRg st="6" end="6"/>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12">
                                            <p:txEl>
                                              <p:pRg st="6" end="6"/>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12">
                                            <p:txEl>
                                              <p:pRg st="7" end="7"/>
                                            </p:txEl>
                                          </p:spTgt>
                                        </p:tgtEl>
                                        <p:attrNameLst>
                                          <p:attrName>style.visibility</p:attrName>
                                        </p:attrNameLst>
                                      </p:cBhvr>
                                      <p:to>
                                        <p:strVal val="visible"/>
                                      </p:to>
                                    </p:set>
                                    <p:anim calcmode="lin" valueType="num">
                                      <p:cBhvr additive="base">
                                        <p:cTn id="31" dur="500" fill="hold"/>
                                        <p:tgtEl>
                                          <p:spTgt spid="12">
                                            <p:txEl>
                                              <p:pRg st="7" end="7"/>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2">
                                            <p:txEl>
                                              <p:pRg st="7" end="7"/>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12">
                                            <p:txEl>
                                              <p:pRg st="8" end="8"/>
                                            </p:txEl>
                                          </p:spTgt>
                                        </p:tgtEl>
                                        <p:attrNameLst>
                                          <p:attrName>style.visibility</p:attrName>
                                        </p:attrNameLst>
                                      </p:cBhvr>
                                      <p:to>
                                        <p:strVal val="visible"/>
                                      </p:to>
                                    </p:set>
                                    <p:anim calcmode="lin" valueType="num">
                                      <p:cBhvr additive="base">
                                        <p:cTn id="35" dur="500" fill="hold"/>
                                        <p:tgtEl>
                                          <p:spTgt spid="12">
                                            <p:txEl>
                                              <p:pRg st="8" end="8"/>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12">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Bevelled 6">
            <a:extLst>
              <a:ext uri="{FF2B5EF4-FFF2-40B4-BE49-F238E27FC236}">
                <a16:creationId xmlns:a16="http://schemas.microsoft.com/office/drawing/2014/main" id="{021A365E-956F-FCE2-309C-02A429777346}"/>
              </a:ext>
            </a:extLst>
          </p:cNvPr>
          <p:cNvSpPr/>
          <p:nvPr/>
        </p:nvSpPr>
        <p:spPr>
          <a:xfrm>
            <a:off x="279615" y="685800"/>
            <a:ext cx="10757285" cy="5832433"/>
          </a:xfrm>
          <a:prstGeom prst="bevel">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Title 1">
            <a:extLst>
              <a:ext uri="{FF2B5EF4-FFF2-40B4-BE49-F238E27FC236}">
                <a16:creationId xmlns:a16="http://schemas.microsoft.com/office/drawing/2014/main" id="{DF446A8B-53FB-46E8-877D-3F9E388FE8F2}"/>
              </a:ext>
            </a:extLst>
          </p:cNvPr>
          <p:cNvSpPr>
            <a:spLocks noGrp="1"/>
          </p:cNvSpPr>
          <p:nvPr>
            <p:ph type="title"/>
          </p:nvPr>
        </p:nvSpPr>
        <p:spPr>
          <a:xfrm>
            <a:off x="841248" y="2870"/>
            <a:ext cx="9780852" cy="700499"/>
          </a:xfrm>
        </p:spPr>
        <p:txBody>
          <a:bodyPr>
            <a:normAutofit fontScale="90000"/>
          </a:bodyPr>
          <a:lstStyle/>
          <a:p>
            <a:r>
              <a:rPr lang="en-US" b="1" dirty="0">
                <a:solidFill>
                  <a:srgbClr val="00B0F0"/>
                </a:solidFill>
              </a:rPr>
              <a:t>      </a:t>
            </a:r>
            <a:br>
              <a:rPr lang="en-US" b="1" dirty="0">
                <a:solidFill>
                  <a:srgbClr val="00B0F0"/>
                </a:solidFill>
              </a:rPr>
            </a:br>
            <a:r>
              <a:rPr lang="en-US" b="1" dirty="0">
                <a:solidFill>
                  <a:srgbClr val="00B0F0"/>
                </a:solidFill>
              </a:rPr>
              <a:t>Digital Safety at Sunrise Residential Care Home</a:t>
            </a:r>
            <a:endParaRPr lang="en-US" b="1" dirty="0"/>
          </a:p>
        </p:txBody>
      </p:sp>
      <p:sp>
        <p:nvSpPr>
          <p:cNvPr id="3" name="Content Placeholder 2">
            <a:extLst>
              <a:ext uri="{FF2B5EF4-FFF2-40B4-BE49-F238E27FC236}">
                <a16:creationId xmlns:a16="http://schemas.microsoft.com/office/drawing/2014/main" id="{C321B64C-CE51-646D-9477-9BE4D5C43620}"/>
              </a:ext>
            </a:extLst>
          </p:cNvPr>
          <p:cNvSpPr>
            <a:spLocks noGrp="1"/>
          </p:cNvSpPr>
          <p:nvPr>
            <p:ph idx="1"/>
          </p:nvPr>
        </p:nvSpPr>
        <p:spPr>
          <a:xfrm>
            <a:off x="6503755" y="691896"/>
            <a:ext cx="4097866" cy="5480304"/>
          </a:xfrm>
          <a:ln>
            <a:solidFill>
              <a:srgbClr val="4472C4"/>
            </a:solidFill>
          </a:ln>
        </p:spPr>
        <p:txBody>
          <a:bodyPr vert="horz" lIns="91440" tIns="45720" rIns="91440" bIns="45720" rtlCol="0" anchor="t">
            <a:normAutofit/>
          </a:bodyPr>
          <a:lstStyle/>
          <a:p>
            <a:pPr>
              <a:buFont typeface="Wingdings" panose="05000000000000000000" pitchFamily="2" charset="2"/>
              <a:buChar char="q"/>
            </a:pPr>
            <a:endParaRPr lang="en-US"/>
          </a:p>
          <a:p>
            <a:pPr marL="0" indent="0">
              <a:buNone/>
            </a:pPr>
            <a:r>
              <a:rPr lang="en-US"/>
              <a:t>                                         </a:t>
            </a:r>
            <a:endParaRPr lang="en-US" sz="1200" dirty="0">
              <a:solidFill>
                <a:srgbClr val="001D35"/>
              </a:solidFill>
              <a:latin typeface="Century Schoolbook"/>
              <a:cs typeface="Times New Roman"/>
            </a:endParaRPr>
          </a:p>
          <a:p>
            <a:pPr>
              <a:buFont typeface="Wingdings" panose="05000000000000000000" pitchFamily="2" charset="2"/>
              <a:buChar char="q"/>
            </a:pPr>
            <a:endParaRPr lang="en-GB"/>
          </a:p>
          <a:p>
            <a:pPr>
              <a:buFont typeface="Wingdings" panose="05000000000000000000" pitchFamily="2" charset="2"/>
              <a:buChar char="q"/>
            </a:pPr>
            <a:endParaRPr lang="en-GB" sz="1200">
              <a:latin typeface="Times New Roman"/>
              <a:cs typeface="Times New Roman"/>
            </a:endParaRPr>
          </a:p>
        </p:txBody>
      </p:sp>
      <p:sp>
        <p:nvSpPr>
          <p:cNvPr id="5" name="TextBox 4">
            <a:extLst>
              <a:ext uri="{FF2B5EF4-FFF2-40B4-BE49-F238E27FC236}">
                <a16:creationId xmlns:a16="http://schemas.microsoft.com/office/drawing/2014/main" id="{08056D6C-D214-F5D7-1070-222CC263EAE8}"/>
              </a:ext>
            </a:extLst>
          </p:cNvPr>
          <p:cNvSpPr txBox="1"/>
          <p:nvPr/>
        </p:nvSpPr>
        <p:spPr>
          <a:xfrm>
            <a:off x="830850" y="1357699"/>
            <a:ext cx="8843502" cy="523220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3200" b="1" dirty="0">
                <a:solidFill>
                  <a:srgbClr val="00B0F0"/>
                </a:solidFill>
              </a:rPr>
              <a:t>According to the NHS website there are 2 main aims for the Digital Clinical Safety Strategy</a:t>
            </a:r>
            <a:endParaRPr lang="en-GB" sz="3200" b="1" dirty="0">
              <a:solidFill>
                <a:srgbClr val="00B0F0"/>
              </a:solidFill>
            </a:endParaRPr>
          </a:p>
          <a:p>
            <a:pPr marL="285750" indent="-285750">
              <a:buFont typeface="Arial"/>
              <a:buChar char="•"/>
            </a:pPr>
            <a:r>
              <a:rPr lang="en-US" sz="3200" b="1" dirty="0">
                <a:solidFill>
                  <a:srgbClr val="00B0F0"/>
                </a:solidFill>
              </a:rPr>
              <a:t>For the future and currently to improve all safety of technologies in health care</a:t>
            </a:r>
          </a:p>
          <a:p>
            <a:pPr marL="285750" indent="-285750">
              <a:buFont typeface="Arial"/>
              <a:buChar char="•"/>
            </a:pPr>
            <a:r>
              <a:rPr lang="en-US" sz="3200" b="1" dirty="0">
                <a:solidFill>
                  <a:srgbClr val="00B0F0"/>
                </a:solidFill>
              </a:rPr>
              <a:t>While identifying patient's safety challenges, promote the use of digital technologies for solutions.</a:t>
            </a:r>
          </a:p>
          <a:p>
            <a:r>
              <a:rPr lang="en-US" sz="3200" b="1" dirty="0">
                <a:solidFill>
                  <a:srgbClr val="00B0F0"/>
                </a:solidFill>
                <a:latin typeface="Times New Roman"/>
                <a:cs typeface="Times New Roman"/>
              </a:rPr>
              <a:t>(NHS, 2021)</a:t>
            </a:r>
            <a:endParaRPr lang="en-US" sz="3200" b="1" dirty="0">
              <a:solidFill>
                <a:srgbClr val="00B0F0"/>
              </a:solidFill>
            </a:endParaRPr>
          </a:p>
          <a:p>
            <a:pPr marL="285750" indent="-285750">
              <a:buFont typeface="Arial"/>
              <a:buChar char="•"/>
            </a:pPr>
            <a:endParaRPr lang="en-US" sz="1400" dirty="0">
              <a:solidFill>
                <a:srgbClr val="202A30"/>
              </a:solidFill>
            </a:endParaRPr>
          </a:p>
        </p:txBody>
      </p:sp>
    </p:spTree>
    <p:extLst>
      <p:ext uri="{BB962C8B-B14F-4D97-AF65-F5344CB8AC3E}">
        <p14:creationId xmlns:p14="http://schemas.microsoft.com/office/powerpoint/2010/main" val="30185239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 calcmode="lin" valueType="num">
                                      <p:cBhvr additive="base">
                                        <p:cTn id="7"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 calcmode="lin" valueType="num">
                                      <p:cBhvr additive="base">
                                        <p:cTn id="13"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5">
                                            <p:txEl>
                                              <p:pRg st="2" end="2"/>
                                            </p:txEl>
                                          </p:spTgt>
                                        </p:tgtEl>
                                        <p:attrNameLst>
                                          <p:attrName>style.visibility</p:attrName>
                                        </p:attrNameLst>
                                      </p:cBhvr>
                                      <p:to>
                                        <p:strVal val="visible"/>
                                      </p:to>
                                    </p:set>
                                    <p:anim calcmode="lin" valueType="num">
                                      <p:cBhvr additive="base">
                                        <p:cTn id="19"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5">
                                            <p:txEl>
                                              <p:pRg st="2" end="2"/>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5">
                                            <p:txEl>
                                              <p:pRg st="3" end="3"/>
                                            </p:txEl>
                                          </p:spTgt>
                                        </p:tgtEl>
                                        <p:attrNameLst>
                                          <p:attrName>style.visibility</p:attrName>
                                        </p:attrNameLst>
                                      </p:cBhvr>
                                      <p:to>
                                        <p:strVal val="visible"/>
                                      </p:to>
                                    </p:set>
                                    <p:anim calcmode="lin" valueType="num">
                                      <p:cBhvr additive="base">
                                        <p:cTn id="23"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5">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FA2DE0-8074-0820-FA1B-91FE2702BD73}"/>
              </a:ext>
            </a:extLst>
          </p:cNvPr>
          <p:cNvSpPr>
            <a:spLocks noGrp="1"/>
          </p:cNvSpPr>
          <p:nvPr>
            <p:ph type="title"/>
          </p:nvPr>
        </p:nvSpPr>
        <p:spPr>
          <a:xfrm>
            <a:off x="597408" y="841248"/>
            <a:ext cx="3200400" cy="2020821"/>
          </a:xfrm>
        </p:spPr>
        <p:txBody>
          <a:bodyPr>
            <a:normAutofit/>
          </a:bodyPr>
          <a:lstStyle/>
          <a:p>
            <a:r>
              <a:rPr lang="en-GB" dirty="0">
                <a:solidFill>
                  <a:srgbClr val="00B0F0"/>
                </a:solidFill>
              </a:rPr>
              <a:t>Digital Safety at Sunrise Residential Care Home</a:t>
            </a:r>
          </a:p>
        </p:txBody>
      </p:sp>
      <p:sp>
        <p:nvSpPr>
          <p:cNvPr id="3" name="Content Placeholder 2">
            <a:extLst>
              <a:ext uri="{FF2B5EF4-FFF2-40B4-BE49-F238E27FC236}">
                <a16:creationId xmlns:a16="http://schemas.microsoft.com/office/drawing/2014/main" id="{9839AC4F-8B59-77AF-9FF0-7E9076F25440}"/>
              </a:ext>
            </a:extLst>
          </p:cNvPr>
          <p:cNvSpPr>
            <a:spLocks noGrp="1"/>
          </p:cNvSpPr>
          <p:nvPr>
            <p:ph idx="1"/>
          </p:nvPr>
        </p:nvSpPr>
        <p:spPr/>
        <p:txBody>
          <a:bodyPr vert="horz" lIns="91440" tIns="45720" rIns="91440" bIns="45720" rtlCol="0" anchor="t">
            <a:normAutofit lnSpcReduction="10000"/>
          </a:bodyPr>
          <a:lstStyle/>
          <a:p>
            <a:pPr marL="0" indent="0">
              <a:buNone/>
            </a:pPr>
            <a:r>
              <a:rPr lang="en-GB" sz="1800" dirty="0">
                <a:solidFill>
                  <a:srgbClr val="00B050"/>
                </a:solidFill>
              </a:rPr>
              <a:t>                      </a:t>
            </a:r>
            <a:endParaRPr lang="en-GB" sz="1800" dirty="0">
              <a:solidFill>
                <a:srgbClr val="000000"/>
              </a:solidFill>
            </a:endParaRPr>
          </a:p>
          <a:p>
            <a:pPr marL="0" indent="0">
              <a:buNone/>
            </a:pPr>
            <a:r>
              <a:rPr lang="en-GB" sz="1800" dirty="0">
                <a:solidFill>
                  <a:srgbClr val="00B050"/>
                </a:solidFill>
              </a:rPr>
              <a:t>                         CHECKLIST FOR DIGITAL SAFETY</a:t>
            </a:r>
            <a:endParaRPr lang="en-GB" sz="1800" dirty="0"/>
          </a:p>
          <a:p>
            <a:endParaRPr lang="en-GB" dirty="0"/>
          </a:p>
          <a:p>
            <a:pPr>
              <a:buFont typeface="Wingdings,Sans-Serif" pitchFamily="34" charset="0"/>
              <a:buChar char="q"/>
            </a:pPr>
            <a:r>
              <a:rPr lang="en-US" sz="1800" dirty="0"/>
              <a:t>Use strong passwords and two step </a:t>
            </a:r>
            <a:r>
              <a:rPr lang="en-US" sz="1800" dirty="0" err="1"/>
              <a:t>verication</a:t>
            </a:r>
            <a:r>
              <a:rPr lang="en-US" sz="1800" dirty="0"/>
              <a:t> login (2SV) for PowerPoint and Teams also download authenticator app for multi-factor authentication and data loss prevention </a:t>
            </a:r>
            <a:r>
              <a:rPr lang="en-US" sz="1800" dirty="0">
                <a:latin typeface="Times New Roman"/>
                <a:cs typeface="Times New Roman"/>
              </a:rPr>
              <a:t>(NHS, 2021)</a:t>
            </a:r>
          </a:p>
          <a:p>
            <a:pPr>
              <a:buFont typeface="Wingdings,Sans-Serif" pitchFamily="34" charset="0"/>
              <a:buChar char="q"/>
            </a:pPr>
            <a:r>
              <a:rPr lang="en-US" sz="1800" dirty="0">
                <a:latin typeface="Century Schoolbook"/>
                <a:cs typeface="Times New Roman"/>
              </a:rPr>
              <a:t>Regularly check who can view or access to the PowerPoints or Teams meeting as staff leave they can't still access the systems</a:t>
            </a:r>
          </a:p>
          <a:p>
            <a:pPr>
              <a:buFont typeface="Wingdings,Sans-Serif" pitchFamily="34" charset="0"/>
              <a:buChar char="q"/>
            </a:pPr>
            <a:r>
              <a:rPr lang="en-US" sz="1800" dirty="0">
                <a:latin typeface="Century Schoolbook"/>
                <a:cs typeface="Times New Roman"/>
              </a:rPr>
              <a:t>Only share MS teams meeting with authorized staff and keep the meeting notes locked</a:t>
            </a:r>
          </a:p>
          <a:p>
            <a:pPr>
              <a:buFont typeface="Wingdings,Sans-Serif" pitchFamily="34" charset="0"/>
              <a:buChar char="q"/>
            </a:pPr>
            <a:r>
              <a:rPr lang="en-GB" sz="1800" dirty="0">
                <a:latin typeface="Century Schoolbook"/>
                <a:cs typeface="Times New Roman"/>
              </a:rPr>
              <a:t>Keep software up to date and regular training on digital safety given to staff</a:t>
            </a:r>
          </a:p>
          <a:p>
            <a:pPr>
              <a:buFont typeface="Wingdings,Sans-Serif" pitchFamily="34" charset="0"/>
              <a:buChar char="q"/>
            </a:pPr>
            <a:r>
              <a:rPr lang="en-GB" sz="1800" dirty="0">
                <a:latin typeface="Century Schoolbook"/>
                <a:cs typeface="Times New Roman"/>
              </a:rPr>
              <a:t>Save files on OneDrive and do not access personal emails</a:t>
            </a:r>
          </a:p>
          <a:p>
            <a:pPr>
              <a:buFont typeface="Wingdings,Sans-Serif" pitchFamily="34" charset="0"/>
              <a:buChar char="q"/>
            </a:pPr>
            <a:endParaRPr lang="en-GB" dirty="0">
              <a:latin typeface="Century Schoolbook"/>
              <a:cs typeface="Times New Roman"/>
            </a:endParaRPr>
          </a:p>
          <a:p>
            <a:pPr>
              <a:buFont typeface="Wingdings,Sans-Serif" pitchFamily="34" charset="0"/>
              <a:buChar char="q"/>
            </a:pPr>
            <a:endParaRPr lang="en-GB" sz="1600" dirty="0">
              <a:latin typeface="Century Schoolbook"/>
              <a:cs typeface="Times New Roman"/>
            </a:endParaRPr>
          </a:p>
          <a:p>
            <a:pPr>
              <a:buFont typeface="Wingdings,Sans-Serif" pitchFamily="34" charset="0"/>
              <a:buChar char="q"/>
            </a:pPr>
            <a:endParaRPr lang="en-US" sz="1600" dirty="0">
              <a:latin typeface="Century Schoolbook"/>
              <a:cs typeface="Times New Roman"/>
            </a:endParaRPr>
          </a:p>
          <a:p>
            <a:pPr>
              <a:buFont typeface="Wingdings,Sans-Serif" pitchFamily="34" charset="0"/>
              <a:buChar char="q"/>
            </a:pPr>
            <a:endParaRPr lang="en-US" sz="1600" dirty="0">
              <a:latin typeface="Century Schoolbook"/>
              <a:cs typeface="Times New Roman"/>
            </a:endParaRPr>
          </a:p>
          <a:p>
            <a:pPr>
              <a:buFont typeface="Wingdings,Sans-Serif" pitchFamily="34" charset="0"/>
              <a:buChar char="q"/>
            </a:pPr>
            <a:endParaRPr lang="en-US" sz="1600" dirty="0">
              <a:latin typeface="Century Schoolbook"/>
              <a:cs typeface="Times New Roman"/>
            </a:endParaRPr>
          </a:p>
          <a:p>
            <a:pPr>
              <a:buFont typeface="Wingdings,Sans-Serif" pitchFamily="34" charset="0"/>
              <a:buChar char="q"/>
            </a:pPr>
            <a:endParaRPr lang="en-US" sz="1400" dirty="0">
              <a:latin typeface="Times New Roman"/>
              <a:cs typeface="Times New Roman"/>
            </a:endParaRPr>
          </a:p>
          <a:p>
            <a:endParaRPr lang="en-GB" dirty="0"/>
          </a:p>
        </p:txBody>
      </p:sp>
      <p:sp>
        <p:nvSpPr>
          <p:cNvPr id="4" name="Text Placeholder 3">
            <a:extLst>
              <a:ext uri="{FF2B5EF4-FFF2-40B4-BE49-F238E27FC236}">
                <a16:creationId xmlns:a16="http://schemas.microsoft.com/office/drawing/2014/main" id="{A656D955-27E3-EF05-FA0D-AA1D88E40FCE}"/>
              </a:ext>
            </a:extLst>
          </p:cNvPr>
          <p:cNvSpPr>
            <a:spLocks noGrp="1"/>
          </p:cNvSpPr>
          <p:nvPr>
            <p:ph type="body" sz="half" idx="2"/>
          </p:nvPr>
        </p:nvSpPr>
        <p:spPr/>
        <p:txBody>
          <a:bodyPr vert="horz" lIns="91440" tIns="45720" rIns="91440" bIns="45720" rtlCol="0" anchor="t">
            <a:normAutofit/>
          </a:bodyPr>
          <a:lstStyle/>
          <a:p>
            <a:endParaRPr lang="en-GB"/>
          </a:p>
          <a:p>
            <a:pPr>
              <a:lnSpc>
                <a:spcPct val="113999"/>
              </a:lnSpc>
            </a:pPr>
            <a:endParaRPr lang="en-GB" dirty="0"/>
          </a:p>
          <a:p>
            <a:pPr>
              <a:lnSpc>
                <a:spcPct val="113999"/>
              </a:lnSpc>
            </a:pPr>
            <a:endParaRPr lang="en-GB" dirty="0"/>
          </a:p>
          <a:p>
            <a:pPr>
              <a:lnSpc>
                <a:spcPct val="113999"/>
              </a:lnSpc>
            </a:pPr>
            <a:endParaRPr lang="en-GB" dirty="0"/>
          </a:p>
          <a:p>
            <a:pPr>
              <a:lnSpc>
                <a:spcPct val="113999"/>
              </a:lnSpc>
            </a:pPr>
            <a:endParaRPr lang="en-GB" dirty="0"/>
          </a:p>
          <a:p>
            <a:pPr>
              <a:lnSpc>
                <a:spcPct val="113999"/>
              </a:lnSpc>
            </a:pPr>
            <a:r>
              <a:rPr lang="en-GB" dirty="0"/>
              <a:t>        </a:t>
            </a:r>
            <a:endParaRPr lang="en-GB" dirty="0">
              <a:solidFill>
                <a:srgbClr val="92D050"/>
              </a:solidFill>
            </a:endParaRPr>
          </a:p>
        </p:txBody>
      </p:sp>
      <p:pic>
        <p:nvPicPr>
          <p:cNvPr id="5" name="Picture 4" descr="A green check mark on a black background&#10;&#10;AI-generated content may be incorrect.">
            <a:extLst>
              <a:ext uri="{FF2B5EF4-FFF2-40B4-BE49-F238E27FC236}">
                <a16:creationId xmlns:a16="http://schemas.microsoft.com/office/drawing/2014/main" id="{67D6DEAE-BEA2-4A99-90C6-4FD24F641667}"/>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5388056" y="830536"/>
            <a:ext cx="708751" cy="685888"/>
          </a:xfrm>
          <a:prstGeom prst="rect">
            <a:avLst/>
          </a:prstGeom>
        </p:spPr>
      </p:pic>
      <p:sp>
        <p:nvSpPr>
          <p:cNvPr id="6" name="TextBox 5">
            <a:extLst>
              <a:ext uri="{FF2B5EF4-FFF2-40B4-BE49-F238E27FC236}">
                <a16:creationId xmlns:a16="http://schemas.microsoft.com/office/drawing/2014/main" id="{4A756863-B882-BC6F-89F4-0B03D6F89BB5}"/>
              </a:ext>
            </a:extLst>
          </p:cNvPr>
          <p:cNvSpPr txBox="1"/>
          <p:nvPr/>
        </p:nvSpPr>
        <p:spPr>
          <a:xfrm>
            <a:off x="4949508" y="1516380"/>
            <a:ext cx="1587500" cy="317500"/>
          </a:xfrm>
          <a:prstGeom prst="rect">
            <a:avLst/>
          </a:prstGeom>
        </p:spPr>
        <p:txBody>
          <a:bodyPr>
            <a:normAutofit fontScale="40000" lnSpcReduction="20000"/>
          </a:bodyPr>
          <a:lstStyle/>
          <a:p>
            <a:r>
              <a:rPr lang="en-US"/>
              <a:t>ThePhoto by PhotoAuthor is licensed under CCYYSA.</a:t>
            </a:r>
          </a:p>
        </p:txBody>
      </p:sp>
      <p:pic>
        <p:nvPicPr>
          <p:cNvPr id="8" name="Picture 7" descr="A computer monitor and phone with gears and icons&#10;&#10;AI-generated content may be incorrect.">
            <a:extLst>
              <a:ext uri="{FF2B5EF4-FFF2-40B4-BE49-F238E27FC236}">
                <a16:creationId xmlns:a16="http://schemas.microsoft.com/office/drawing/2014/main" id="{018C3A21-1037-4E58-4193-7379EDDE5B82}"/>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18922" y="2851785"/>
            <a:ext cx="3802380" cy="2800350"/>
          </a:xfrm>
          <a:prstGeom prst="rect">
            <a:avLst/>
          </a:prstGeom>
        </p:spPr>
      </p:pic>
      <p:sp>
        <p:nvSpPr>
          <p:cNvPr id="9" name="TextBox 8">
            <a:extLst>
              <a:ext uri="{FF2B5EF4-FFF2-40B4-BE49-F238E27FC236}">
                <a16:creationId xmlns:a16="http://schemas.microsoft.com/office/drawing/2014/main" id="{90CAB4E8-2A4A-9DEA-BCA3-3E6B65E69EB7}"/>
              </a:ext>
            </a:extLst>
          </p:cNvPr>
          <p:cNvSpPr txBox="1"/>
          <p:nvPr/>
        </p:nvSpPr>
        <p:spPr>
          <a:xfrm>
            <a:off x="518922" y="5761863"/>
            <a:ext cx="3802380" cy="207772"/>
          </a:xfrm>
          <a:prstGeom prst="rect">
            <a:avLst/>
          </a:prstGeom>
        </p:spPr>
        <p:txBody>
          <a:bodyPr>
            <a:normAutofit fontScale="47500" lnSpcReduction="20000"/>
          </a:bodyPr>
          <a:lstStyle/>
          <a:p>
            <a:r>
              <a:rPr lang="en-US"/>
              <a:t>ThePhoto by PhotoAuthor is licensed under CCYYSA.</a:t>
            </a:r>
          </a:p>
        </p:txBody>
      </p:sp>
    </p:spTree>
    <p:extLst>
      <p:ext uri="{BB962C8B-B14F-4D97-AF65-F5344CB8AC3E}">
        <p14:creationId xmlns:p14="http://schemas.microsoft.com/office/powerpoint/2010/main" val="32672271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3">
                                            <p:txEl>
                                              <p:pRg st="4" end="4"/>
                                            </p:txEl>
                                          </p:spTgt>
                                        </p:tgtEl>
                                        <p:attrNameLst>
                                          <p:attrName>style.visibility</p:attrName>
                                        </p:attrNameLst>
                                      </p:cBhvr>
                                      <p:to>
                                        <p:strVal val="visible"/>
                                      </p:to>
                                    </p:set>
                                    <p:anim calcmode="lin" valueType="num">
                                      <p:cBhvr additive="base">
                                        <p:cTn id="1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4" end="4"/>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3">
                                            <p:txEl>
                                              <p:pRg st="5" end="5"/>
                                            </p:txEl>
                                          </p:spTgt>
                                        </p:tgtEl>
                                        <p:attrNameLst>
                                          <p:attrName>style.visibility</p:attrName>
                                        </p:attrNameLst>
                                      </p:cBhvr>
                                      <p:to>
                                        <p:strVal val="visible"/>
                                      </p:to>
                                    </p:set>
                                    <p:anim calcmode="lin" valueType="num">
                                      <p:cBhvr additive="base">
                                        <p:cTn id="15"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5" end="5"/>
                                            </p:txEl>
                                          </p:spTgt>
                                        </p:tgtEl>
                                        <p:attrNameLst>
                                          <p:attrName>ppt_y</p:attrName>
                                        </p:attrNameLst>
                                      </p:cBhvr>
                                      <p:tavLst>
                                        <p:tav tm="0">
                                          <p:val>
                                            <p:strVal val="1+#ppt_h/2"/>
                                          </p:val>
                                        </p:tav>
                                        <p:tav tm="100000">
                                          <p:val>
                                            <p:strVal val="#ppt_y"/>
                                          </p:val>
                                        </p:tav>
                                      </p:tavLst>
                                    </p:anim>
                                  </p:childTnLst>
                                </p:cTn>
                              </p:par>
                              <p:par>
                                <p:cTn id="17" presetID="2" presetClass="entr" presetSubtype="4" fill="hold"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anim calcmode="lin" valueType="num">
                                      <p:cBhvr additive="base">
                                        <p:cTn id="19"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6" end="6"/>
                                            </p:txEl>
                                          </p:spTgt>
                                        </p:tgtEl>
                                        <p:attrNameLst>
                                          <p:attrName>ppt_y</p:attrName>
                                        </p:attrNameLst>
                                      </p:cBhvr>
                                      <p:tavLst>
                                        <p:tav tm="0">
                                          <p:val>
                                            <p:strVal val="1+#ppt_h/2"/>
                                          </p:val>
                                        </p:tav>
                                        <p:tav tm="100000">
                                          <p:val>
                                            <p:strVal val="#ppt_y"/>
                                          </p:val>
                                        </p:tav>
                                      </p:tavLst>
                                    </p:anim>
                                  </p:childTnLst>
                                </p:cTn>
                              </p:par>
                              <p:par>
                                <p:cTn id="21" presetID="2" presetClass="entr" presetSubtype="4"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anim calcmode="lin" valueType="num">
                                      <p:cBhvr additive="base">
                                        <p:cTn id="2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39C3A2-79B8-48DB-957E-BCCE4D7A5AA9}"/>
              </a:ext>
            </a:extLst>
          </p:cNvPr>
          <p:cNvSpPr>
            <a:spLocks noGrp="1"/>
          </p:cNvSpPr>
          <p:nvPr>
            <p:ph type="title"/>
          </p:nvPr>
        </p:nvSpPr>
        <p:spPr/>
        <p:txBody>
          <a:bodyPr/>
          <a:lstStyle/>
          <a:p>
            <a:r>
              <a:rPr lang="en-GB"/>
              <a:t>Conclusion</a:t>
            </a:r>
          </a:p>
        </p:txBody>
      </p:sp>
      <p:sp>
        <p:nvSpPr>
          <p:cNvPr id="3" name="Content Placeholder 2">
            <a:extLst>
              <a:ext uri="{FF2B5EF4-FFF2-40B4-BE49-F238E27FC236}">
                <a16:creationId xmlns:a16="http://schemas.microsoft.com/office/drawing/2014/main" id="{488BE60D-BDA6-5F39-C2BB-63EAA7A0AB78}"/>
              </a:ext>
            </a:extLst>
          </p:cNvPr>
          <p:cNvSpPr>
            <a:spLocks noGrp="1"/>
          </p:cNvSpPr>
          <p:nvPr>
            <p:ph idx="1"/>
          </p:nvPr>
        </p:nvSpPr>
        <p:spPr/>
        <p:txBody>
          <a:bodyPr vert="horz" lIns="91440" tIns="45720" rIns="91440" bIns="45720" rtlCol="0" anchor="t">
            <a:normAutofit/>
          </a:bodyPr>
          <a:lstStyle/>
          <a:p>
            <a:pPr marL="0" indent="0">
              <a:buNone/>
            </a:pPr>
            <a:r>
              <a:rPr lang="en-GB" dirty="0"/>
              <a:t>In conclusion the use of Microsoft Power point and Teams in sunrise residential care home is beneficial to Staff, Patients and the Patients family members. It keeps everyone up to date with important matters and is seamless in ensuring the right information is shared. Also people can come together in between their busy work </a:t>
            </a:r>
            <a:r>
              <a:rPr lang="en-GB" err="1"/>
              <a:t>scheduals</a:t>
            </a:r>
            <a:r>
              <a:rPr lang="en-GB" dirty="0"/>
              <a:t> </a:t>
            </a:r>
            <a:r>
              <a:rPr lang="en-GB" err="1"/>
              <a:t>e,g</a:t>
            </a:r>
            <a:r>
              <a:rPr lang="en-GB" dirty="0"/>
              <a:t> teams. </a:t>
            </a:r>
            <a:r>
              <a:rPr lang="en-GB" err="1"/>
              <a:t>Powerpoint</a:t>
            </a:r>
            <a:r>
              <a:rPr lang="en-GB" dirty="0"/>
              <a:t> will </a:t>
            </a:r>
            <a:r>
              <a:rPr lang="en-GB"/>
              <a:t>make staff training and inductions much more easier.</a:t>
            </a:r>
            <a:endParaRPr lang="en-GB" dirty="0"/>
          </a:p>
          <a:p>
            <a:pPr marL="0" indent="0">
              <a:buNone/>
            </a:pPr>
            <a:r>
              <a:rPr lang="en-GB" dirty="0"/>
              <a:t>As with new practices in the work place there can be teething problems until all staff are </a:t>
            </a:r>
            <a:r>
              <a:rPr lang="en-GB" dirty="0" err="1"/>
              <a:t>knowledgable</a:t>
            </a:r>
            <a:r>
              <a:rPr lang="en-GB" dirty="0"/>
              <a:t> using them and feel more confident. In the long run it will make practices more efficient and information shared will be instant and be a </a:t>
            </a:r>
            <a:r>
              <a:rPr lang="en-GB" dirty="0" err="1"/>
              <a:t>a</a:t>
            </a:r>
            <a:r>
              <a:rPr lang="en-GB" dirty="0"/>
              <a:t> secure trail of peoples care.</a:t>
            </a:r>
          </a:p>
        </p:txBody>
      </p:sp>
    </p:spTree>
    <p:extLst>
      <p:ext uri="{BB962C8B-B14F-4D97-AF65-F5344CB8AC3E}">
        <p14:creationId xmlns:p14="http://schemas.microsoft.com/office/powerpoint/2010/main" val="11418609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913D0A-3AB9-32FC-FEDC-5B4F09C11B26}"/>
              </a:ext>
            </a:extLst>
          </p:cNvPr>
          <p:cNvSpPr>
            <a:spLocks noGrp="1"/>
          </p:cNvSpPr>
          <p:nvPr>
            <p:ph type="title"/>
          </p:nvPr>
        </p:nvSpPr>
        <p:spPr>
          <a:xfrm>
            <a:off x="12192" y="102167"/>
            <a:ext cx="9692640" cy="643391"/>
          </a:xfrm>
        </p:spPr>
        <p:txBody>
          <a:bodyPr>
            <a:normAutofit fontScale="90000"/>
          </a:bodyPr>
          <a:lstStyle/>
          <a:p>
            <a:r>
              <a:rPr lang="en-GB"/>
              <a:t>Reference list</a:t>
            </a:r>
          </a:p>
        </p:txBody>
      </p:sp>
      <p:sp>
        <p:nvSpPr>
          <p:cNvPr id="5" name="TextBox 4">
            <a:extLst>
              <a:ext uri="{FF2B5EF4-FFF2-40B4-BE49-F238E27FC236}">
                <a16:creationId xmlns:a16="http://schemas.microsoft.com/office/drawing/2014/main" id="{FE02AFBC-A006-D8F1-343C-32F65BCF1E99}"/>
              </a:ext>
            </a:extLst>
          </p:cNvPr>
          <p:cNvSpPr txBox="1"/>
          <p:nvPr/>
        </p:nvSpPr>
        <p:spPr>
          <a:xfrm>
            <a:off x="9278" y="745558"/>
            <a:ext cx="11232787" cy="7755969"/>
          </a:xfrm>
          <a:prstGeom prst="rect">
            <a:avLst/>
          </a:prstGeom>
          <a:noFill/>
        </p:spPr>
        <p:txBody>
          <a:bodyPr wrap="square" lIns="91440" tIns="45720" rIns="91440" bIns="45720" anchor="t">
            <a:spAutoFit/>
          </a:bodyPr>
          <a:lstStyle/>
          <a:p>
            <a:r>
              <a:rPr lang="en-US" sz="1200" dirty="0"/>
              <a:t>Britannica (2019). Microsoft PowerPoint | software | Britannica. In: </a:t>
            </a:r>
            <a:r>
              <a:rPr lang="en-US" sz="1200" dirty="0" err="1"/>
              <a:t>Encyclopædia</a:t>
            </a:r>
            <a:r>
              <a:rPr lang="en-US" sz="1200" dirty="0"/>
              <a:t> Britannica. [online] Available at: </a:t>
            </a:r>
            <a:r>
              <a:rPr lang="en-US" sz="1200" dirty="0">
                <a:hlinkClick r:id="rId2"/>
              </a:rPr>
              <a:t>https://www.britannica.com/technology/Microsoft-PowerPoint</a:t>
            </a:r>
            <a:endParaRPr lang="en-US" sz="1200" dirty="0"/>
          </a:p>
          <a:p>
            <a:r>
              <a:rPr lang="en-US" sz="1200" dirty="0"/>
              <a:t> [Accessed 28 Oct. 2025].</a:t>
            </a:r>
          </a:p>
          <a:p>
            <a:endParaRPr lang="en-US" sz="1200" dirty="0"/>
          </a:p>
          <a:p>
            <a:r>
              <a:rPr lang="en-US" sz="1200" dirty="0"/>
              <a:t>Department for Education (2018). Essential digital skills framework. [online] GOV.UK. Available at: </a:t>
            </a:r>
            <a:r>
              <a:rPr lang="en-US" sz="1200" dirty="0">
                <a:hlinkClick r:id="rId3"/>
              </a:rPr>
              <a:t>https://www.gov.uk/government/publications/essential-digital-skills-framework/essential-digital-skills-framework#being-safe-and-legal-online</a:t>
            </a:r>
            <a:endParaRPr lang="en-US" sz="1200" dirty="0"/>
          </a:p>
          <a:p>
            <a:r>
              <a:rPr lang="en-US" sz="1200" dirty="0"/>
              <a:t> [Accessed 27 Oct. 2025].</a:t>
            </a:r>
          </a:p>
          <a:p>
            <a:endParaRPr lang="en-US" sz="1200" dirty="0"/>
          </a:p>
          <a:p>
            <a:r>
              <a:rPr lang="en-US" sz="1200" dirty="0"/>
              <a:t>Microsoft (n.d.). PowerPoint help &amp; learning - Microsoft Support. [online] support.microsoft.com. Available at: </a:t>
            </a:r>
            <a:r>
              <a:rPr lang="en-US" sz="1200" dirty="0">
                <a:hlinkClick r:id="rId4"/>
              </a:rPr>
              <a:t>https://support.microsoft.com/en-us/powerpoint</a:t>
            </a:r>
            <a:r>
              <a:rPr lang="en-US" sz="1200" dirty="0"/>
              <a:t> [Accessed 8 Nov. 2025].</a:t>
            </a:r>
          </a:p>
          <a:p>
            <a:endParaRPr lang="en-US" sz="1200" dirty="0">
              <a:ea typeface="+mn-lt"/>
              <a:cs typeface="+mn-lt"/>
            </a:endParaRPr>
          </a:p>
          <a:p>
            <a:r>
              <a:rPr lang="en-US" sz="1200" dirty="0">
                <a:ea typeface="+mn-lt"/>
                <a:cs typeface="+mn-lt"/>
              </a:rPr>
              <a:t>NHS England (2023) </a:t>
            </a:r>
            <a:r>
              <a:rPr lang="en-US" sz="1200" i="1" dirty="0">
                <a:ea typeface="+mn-lt"/>
                <a:cs typeface="+mn-lt"/>
              </a:rPr>
              <a:t>Microsoft Teams and remote working</a:t>
            </a:r>
            <a:r>
              <a:rPr lang="en-US" sz="1200" dirty="0">
                <a:ea typeface="+mn-lt"/>
                <a:cs typeface="+mn-lt"/>
              </a:rPr>
              <a:t>. [online] 19 January. Available at: </a:t>
            </a:r>
            <a:r>
              <a:rPr lang="en-US" sz="1200" dirty="0">
                <a:ea typeface="+mn-lt"/>
                <a:cs typeface="+mn-lt"/>
                <a:hlinkClick r:id="rId5"/>
              </a:rPr>
              <a:t>https://www.england.nhs.uk/long-read/microsoft-teams-and-remote-working/</a:t>
            </a:r>
            <a:r>
              <a:rPr lang="en-US" sz="1200" dirty="0">
                <a:ea typeface="+mn-lt"/>
                <a:cs typeface="+mn-lt"/>
              </a:rPr>
              <a:t> (Accessed 31 October 2025). </a:t>
            </a:r>
          </a:p>
          <a:p>
            <a:endParaRPr lang="en-US" sz="1200" dirty="0">
              <a:ea typeface="+mn-lt"/>
              <a:cs typeface="+mn-lt"/>
            </a:endParaRPr>
          </a:p>
          <a:p>
            <a:r>
              <a:rPr lang="en-US" sz="1200" dirty="0">
                <a:ea typeface="+mn-lt"/>
                <a:cs typeface="+mn-lt"/>
              </a:rPr>
              <a:t>NHS (2021). NHS England» Digital clinical safety strategy. [online] www.england.nhs.uk. Available at: </a:t>
            </a:r>
            <a:r>
              <a:rPr lang="en-US" sz="1200" dirty="0">
                <a:ea typeface="+mn-lt"/>
                <a:cs typeface="+mn-lt"/>
                <a:hlinkClick r:id="rId6"/>
              </a:rPr>
              <a:t>https://www.england.nhs.uk/patient-safety/patient-safety-systems/digital-clinical-safety-strategy/</a:t>
            </a:r>
            <a:r>
              <a:rPr lang="en-US" sz="1200" dirty="0">
                <a:ea typeface="+mn-lt"/>
                <a:cs typeface="+mn-lt"/>
              </a:rPr>
              <a:t>  [Accessed 6 Nov. 2025].</a:t>
            </a:r>
          </a:p>
          <a:p>
            <a:endParaRPr lang="en-US" sz="1200" dirty="0">
              <a:ea typeface="+mn-lt"/>
              <a:cs typeface="+mn-lt"/>
            </a:endParaRPr>
          </a:p>
          <a:p>
            <a:r>
              <a:rPr lang="en-US" sz="1200" dirty="0">
                <a:ea typeface="+mn-lt"/>
                <a:cs typeface="+mn-lt"/>
              </a:rPr>
              <a:t>NHS England (2025). Digital Skills Assessment Tool | Health Education England. [online] Health Education England | Digital Transformation. Available at: </a:t>
            </a:r>
            <a:r>
              <a:rPr lang="en-US" sz="1200" dirty="0">
                <a:ea typeface="+mn-lt"/>
                <a:cs typeface="+mn-lt"/>
                <a:hlinkClick r:id="rId7"/>
              </a:rPr>
              <a:t>https://digital-transformation.hee.nhs.uk/digital-academy/programmes/digital-skills-assessment-tool</a:t>
            </a:r>
            <a:r>
              <a:rPr lang="en-US" sz="1200" dirty="0">
                <a:ea typeface="+mn-lt"/>
                <a:cs typeface="+mn-lt"/>
              </a:rPr>
              <a:t>  [Accessed 9 Nov. 2025].</a:t>
            </a:r>
          </a:p>
          <a:p>
            <a:endParaRPr lang="en-US" sz="1200" dirty="0">
              <a:ea typeface="+mn-lt"/>
              <a:cs typeface="+mn-lt"/>
            </a:endParaRPr>
          </a:p>
          <a:p>
            <a:r>
              <a:rPr lang="en-US" sz="1200" dirty="0">
                <a:ea typeface="+mn-lt"/>
                <a:cs typeface="+mn-lt"/>
              </a:rPr>
              <a:t>Stephens, T. (2025) Microsoft Teams – The Ultimate Communication And Collaboration Tool. K2 Enterprises. Available at: </a:t>
            </a:r>
            <a:r>
              <a:rPr lang="en-US" sz="1200" dirty="0">
                <a:ea typeface="+mn-lt"/>
                <a:cs typeface="+mn-lt"/>
                <a:hlinkClick r:id="rId8"/>
              </a:rPr>
              <a:t>https://www.k2e.com/articles/microsoft-teams-the-ultimate-communication-and-collaboration-tool/</a:t>
            </a:r>
            <a:r>
              <a:rPr lang="en-US" sz="1200" dirty="0">
                <a:ea typeface="+mn-lt"/>
                <a:cs typeface="+mn-lt"/>
              </a:rPr>
              <a:t>  (Accessed: 31 October 2025).</a:t>
            </a:r>
          </a:p>
          <a:p>
            <a:endParaRPr lang="en-US" sz="1200" dirty="0">
              <a:ea typeface="+mn-lt"/>
              <a:cs typeface="+mn-lt"/>
            </a:endParaRPr>
          </a:p>
          <a:p>
            <a:r>
              <a:rPr lang="en-US" sz="1200" dirty="0">
                <a:ea typeface="+mn-lt"/>
                <a:cs typeface="+mn-lt"/>
              </a:rPr>
              <a:t>TechTarget (2025) </a:t>
            </a:r>
            <a:r>
              <a:rPr lang="en-US" sz="1200" i="1" dirty="0">
                <a:ea typeface="+mn-lt"/>
                <a:cs typeface="+mn-lt"/>
              </a:rPr>
              <a:t>Microsoft Teams has HIPAA collaboration compliance benefits, risks.</a:t>
            </a:r>
            <a:r>
              <a:rPr lang="en-US" sz="1200" dirty="0">
                <a:ea typeface="+mn-lt"/>
                <a:cs typeface="+mn-lt"/>
              </a:rPr>
              <a:t> [online] Available at: </a:t>
            </a:r>
            <a:r>
              <a:rPr lang="en-US" sz="1200" dirty="0">
                <a:ea typeface="+mn-lt"/>
                <a:cs typeface="+mn-lt"/>
                <a:hlinkClick r:id="rId9"/>
              </a:rPr>
              <a:t>https://www.techtarget.com/searchunifiedcommunications/tip/Microsoft-Teams-has-HIPAA-collaboration-compliance-benefits-risks</a:t>
            </a:r>
            <a:r>
              <a:rPr lang="en-US" sz="1200" dirty="0">
                <a:ea typeface="+mn-lt"/>
                <a:cs typeface="+mn-lt"/>
              </a:rPr>
              <a:t> (Accessed 31 October 2025).</a:t>
            </a:r>
          </a:p>
          <a:p>
            <a:endParaRPr lang="en-US" sz="1200" dirty="0">
              <a:ea typeface="+mn-lt"/>
              <a:cs typeface="+mn-lt"/>
            </a:endParaRPr>
          </a:p>
          <a:p>
            <a:r>
              <a:rPr lang="en-US" sz="1200" dirty="0"/>
              <a:t>Whitfield, G., Kispeter, E., Hamblin, K. and Burns, D. (2025). How the care workforce navigates the digital ‘skills gap’: problems and opportunities from policy to practice. Frontiers in Sociology, 10. </a:t>
            </a:r>
            <a:r>
              <a:rPr lang="en-US" sz="1200" dirty="0" err="1"/>
              <a:t>doi:https</a:t>
            </a:r>
            <a:r>
              <a:rPr lang="en-US" sz="1200" dirty="0"/>
              <a:t>://doi.org/10.3389/fsoc.2025.1552672.</a:t>
            </a:r>
          </a:p>
          <a:p>
            <a:endParaRPr lang="en-US" sz="1200" dirty="0"/>
          </a:p>
          <a:p>
            <a:r>
              <a:rPr lang="en-US" sz="1200" dirty="0"/>
              <a:t>World Health Organisation (2023). Digital health literacy key to overcoming barriers for health workers, WHO study says. [online] www.who.int. Available at: </a:t>
            </a:r>
            <a:r>
              <a:rPr lang="en-US" sz="1200" dirty="0">
                <a:hlinkClick r:id="rId10"/>
              </a:rPr>
              <a:t>https://www.who.int/europe/news/item/18-09-2023-digital-health-literacy-key-to-overcoming-barriers-for-health-workers--who-study-says</a:t>
            </a:r>
            <a:r>
              <a:rPr lang="en-US" sz="1200" dirty="0"/>
              <a:t>[Accessed 6 Nov. 2025].</a:t>
            </a:r>
          </a:p>
          <a:p>
            <a:endParaRPr lang="en-US" sz="1200" dirty="0"/>
          </a:p>
          <a:p>
            <a:endParaRPr lang="en-US" sz="1200" dirty="0">
              <a:latin typeface="Times New Roman"/>
              <a:cs typeface="Times New Roman"/>
            </a:endParaRPr>
          </a:p>
          <a:p>
            <a:endParaRPr lang="en-US" sz="1200" dirty="0">
              <a:latin typeface="Times New Roman"/>
              <a:cs typeface="Times New Roman"/>
            </a:endParaRPr>
          </a:p>
          <a:p>
            <a:endParaRPr lang="en-US" sz="1200" dirty="0">
              <a:latin typeface="Times New Roman"/>
              <a:cs typeface="Times New Roman"/>
            </a:endParaRPr>
          </a:p>
          <a:p>
            <a:endParaRPr lang="en-US" dirty="0"/>
          </a:p>
          <a:p>
            <a:endParaRPr lang="en-US" dirty="0"/>
          </a:p>
          <a:p>
            <a:endParaRPr lang="en-US" dirty="0"/>
          </a:p>
        </p:txBody>
      </p:sp>
    </p:spTree>
    <p:extLst>
      <p:ext uri="{BB962C8B-B14F-4D97-AF65-F5344CB8AC3E}">
        <p14:creationId xmlns:p14="http://schemas.microsoft.com/office/powerpoint/2010/main" val="2055420909"/>
      </p:ext>
    </p:extLst>
  </p:cSld>
  <p:clrMapOvr>
    <a:masterClrMapping/>
  </p:clrMapOvr>
</p:sld>
</file>

<file path=ppt/theme/theme1.xml><?xml version="1.0" encoding="utf-8"?>
<a:theme xmlns:a="http://schemas.openxmlformats.org/drawingml/2006/main" name="View">
  <a:themeElements>
    <a:clrScheme name="View">
      <a:dk1>
        <a:srgbClr val="000000"/>
      </a:dk1>
      <a:lt1>
        <a:srgbClr val="FFFFFF"/>
      </a:lt1>
      <a:dk2>
        <a:srgbClr val="46464A"/>
      </a:dk2>
      <a:lt2>
        <a:srgbClr val="D6D3CC"/>
      </a:lt2>
      <a:accent1>
        <a:srgbClr val="6F6F74"/>
      </a:accent1>
      <a:accent2>
        <a:srgbClr val="92A9B9"/>
      </a:accent2>
      <a:accent3>
        <a:srgbClr val="A7B789"/>
      </a:accent3>
      <a:accent4>
        <a:srgbClr val="B9A489"/>
      </a:accent4>
      <a:accent5>
        <a:srgbClr val="8D6374"/>
      </a:accent5>
      <a:accent6>
        <a:srgbClr val="9B7362"/>
      </a:accent6>
      <a:hlink>
        <a:srgbClr val="67AABF"/>
      </a:hlink>
      <a:folHlink>
        <a:srgbClr val="ABAFA5"/>
      </a:folHlink>
    </a:clrScheme>
    <a:fontScheme name="View">
      <a:maj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Schoolbook" panose="020406040505050203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View">
      <a:fillStyleLst>
        <a:solidFill>
          <a:schemeClr val="phClr"/>
        </a:solidFill>
        <a:solidFill>
          <a:schemeClr val="phClr">
            <a:tint val="60000"/>
            <a:satMod val="120000"/>
          </a:schemeClr>
        </a:solidFill>
        <a:solidFill>
          <a:schemeClr val="phClr">
            <a:shade val="75000"/>
            <a:satMod val="160000"/>
          </a:schemeClr>
        </a:solidFill>
      </a:fillStyleLst>
      <a:lnStyleLst>
        <a:ln w="9525" cap="flat" cmpd="sng" algn="ctr">
          <a:solidFill>
            <a:schemeClr val="phClr"/>
          </a:solidFill>
          <a:prstDash val="solid"/>
        </a:ln>
        <a:ln w="13970" cap="flat" cmpd="sng" algn="ctr">
          <a:solidFill>
            <a:schemeClr val="phClr"/>
          </a:solidFill>
          <a:prstDash val="solid"/>
        </a:ln>
        <a:ln w="17145" cap="flat" cmpd="sng" algn="ctr">
          <a:solidFill>
            <a:schemeClr val="phClr">
              <a:shade val="95000"/>
              <a:alpha val="95000"/>
              <a:satMod val="150000"/>
            </a:schemeClr>
          </a:solidFill>
          <a:prstDash val="solid"/>
        </a:ln>
      </a:lnStyleLst>
      <a:effectStyleLst>
        <a:effectStyle>
          <a:effectLst/>
        </a:effectStyle>
        <a:effectStyle>
          <a:effectLst>
            <a:outerShdw blurRad="50800" dist="15240" dir="5400000" algn="tl" rotWithShape="0">
              <a:srgbClr val="000000">
                <a:alpha val="75000"/>
              </a:srgbClr>
            </a:outerShdw>
          </a:effectLst>
          <a:scene3d>
            <a:camera prst="orthographicFront">
              <a:rot lat="0" lon="0" rev="0"/>
            </a:camera>
            <a:lightRig rig="brightRoom" dir="tl"/>
          </a:scene3d>
          <a:sp3d contourW="9525" prstMaterial="flat">
            <a:bevelT w="0" h="0" prst="coolSlant"/>
            <a:contourClr>
              <a:schemeClr val="phClr">
                <a:shade val="35000"/>
                <a:satMod val="130000"/>
              </a:schemeClr>
            </a:contourClr>
          </a:sp3d>
        </a:effectStyle>
        <a:effectStyle>
          <a:effectLst>
            <a:outerShdw blurRad="76200" dist="25400" dir="5400000" algn="tl" rotWithShape="0">
              <a:srgbClr val="000000">
                <a:alpha val="55000"/>
              </a:srgbClr>
            </a:outerShdw>
          </a:effectLst>
          <a:scene3d>
            <a:camera prst="orthographicFront">
              <a:rot lat="0" lon="0" rev="0"/>
            </a:camera>
            <a:lightRig rig="brightRoom" dir="tl"/>
          </a:scene3d>
          <a:sp3d contourW="19050" prstMaterial="flat">
            <a:bevelT w="0" h="0" prst="coolSlant"/>
            <a:contourClr>
              <a:schemeClr val="phClr">
                <a:shade val="25000"/>
                <a:satMod val="140000"/>
              </a:schemeClr>
            </a:contourClr>
          </a:sp3d>
        </a:effectStyle>
      </a:effectStyleLst>
      <a:bgFillStyleLst>
        <a:solidFill>
          <a:schemeClr val="phClr"/>
        </a:solidFill>
        <a:solidFill>
          <a:schemeClr val="phClr">
            <a:tint val="95000"/>
            <a:satMod val="170000"/>
          </a:schemeClr>
        </a:solidFill>
        <a:gradFill rotWithShape="1">
          <a:gsLst>
            <a:gs pos="0">
              <a:schemeClr val="phClr">
                <a:tint val="94000"/>
                <a:shade val="98000"/>
                <a:satMod val="130000"/>
                <a:lumMod val="102000"/>
              </a:schemeClr>
            </a:gs>
            <a:gs pos="100000">
              <a:schemeClr val="phClr">
                <a:tint val="98000"/>
                <a:shade val="78000"/>
                <a:satMod val="140000"/>
              </a:schemeClr>
            </a:gs>
          </a:gsLst>
          <a:path path="circle">
            <a:fillToRect l="100000" t="100000" r="100000" b="100000"/>
          </a:path>
        </a:gradFill>
      </a:bgFillStyleLst>
    </a:fmtScheme>
  </a:themeElements>
  <a:objectDefaults/>
  <a:extraClrSchemeLst/>
  <a:extLst>
    <a:ext uri="{05A4C25C-085E-4340-85A3-A5531E510DB2}">
      <thm15:themeFamily xmlns:thm15="http://schemas.microsoft.com/office/thememl/2012/main" name="View" id="{BA0EB5A6-F2D4-4F82-977B-64ADEE4A2A69}" vid="{3969A8A2-35DB-4E3B-8885-16FD205686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EC7AA10F5A1D3A4F887C4BB63AD5C124" ma:contentTypeVersion="4" ma:contentTypeDescription="Create a new document." ma:contentTypeScope="" ma:versionID="92dacbe2dc336081f2f2dc3ac172ffb4">
  <xsd:schema xmlns:xsd="http://www.w3.org/2001/XMLSchema" xmlns:xs="http://www.w3.org/2001/XMLSchema" xmlns:p="http://schemas.microsoft.com/office/2006/metadata/properties" xmlns:ns3="716bca3a-9bc9-4129-a185-7ea87f9d73cc" targetNamespace="http://schemas.microsoft.com/office/2006/metadata/properties" ma:root="true" ma:fieldsID="3be0b1d3cd0aadce7388519f647ba434" ns3:_="">
    <xsd:import namespace="716bca3a-9bc9-4129-a185-7ea87f9d73cc"/>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6bca3a-9bc9-4129-a185-7ea87f9d73cc"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7C9396AD-D63C-48C0-8C02-82F6D783DCC2}">
  <ds:schemaRefs>
    <ds:schemaRef ds:uri="716bca3a-9bc9-4129-a185-7ea87f9d73cc"/>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0/xmlns/"/>
    <ds:schemaRef ds:uri="http://www.w3.org/2001/XMLSchema"/>
  </ds:schemaRefs>
</ds:datastoreItem>
</file>

<file path=customXml/itemProps2.xml><?xml version="1.0" encoding="utf-8"?>
<ds:datastoreItem xmlns:ds="http://schemas.openxmlformats.org/officeDocument/2006/customXml" ds:itemID="{1B56759E-9C15-4079-A4B7-4C635A657BA2}">
  <ds:schemaRefs>
    <ds:schemaRef ds:uri="http://purl.org/dc/elements/1.1/"/>
    <ds:schemaRef ds:uri="http://schemas.microsoft.com/office/2006/documentManagement/types"/>
    <ds:schemaRef ds:uri="http://purl.org/dc/terms/"/>
    <ds:schemaRef ds:uri="http://purl.org/dc/dcmitype/"/>
    <ds:schemaRef ds:uri="716bca3a-9bc9-4129-a185-7ea87f9d73cc"/>
    <ds:schemaRef ds:uri="http://schemas.openxmlformats.org/package/2006/metadata/core-properties"/>
    <ds:schemaRef ds:uri="http://schemas.microsoft.com/office/infopath/2007/PartnerControls"/>
    <ds:schemaRef ds:uri="http://schemas.microsoft.com/office/2006/metadata/properties"/>
    <ds:schemaRef ds:uri="http://www.w3.org/XML/1998/namespace"/>
  </ds:schemaRefs>
</ds:datastoreItem>
</file>

<file path=customXml/itemProps3.xml><?xml version="1.0" encoding="utf-8"?>
<ds:datastoreItem xmlns:ds="http://schemas.openxmlformats.org/officeDocument/2006/customXml" ds:itemID="{053BC7A7-24F0-48EE-811A-1EE618BE68C3}">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TM03457515[[fn=View]]</Template>
  <TotalTime>0</TotalTime>
  <Words>1374</Words>
  <Application>Microsoft Office PowerPoint</Application>
  <PresentationFormat>Widescreen</PresentationFormat>
  <Paragraphs>167</Paragraphs>
  <Slides>14</Slides>
  <Notes>6</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14</vt:i4>
      </vt:variant>
    </vt:vector>
  </HeadingPairs>
  <TitlesOfParts>
    <vt:vector size="23" baseType="lpstr">
      <vt:lpstr>Aptos</vt:lpstr>
      <vt:lpstr>Arial</vt:lpstr>
      <vt:lpstr>Calibri</vt:lpstr>
      <vt:lpstr>Century Schoolbook</vt:lpstr>
      <vt:lpstr>Times New Roman</vt:lpstr>
      <vt:lpstr>Wingdings</vt:lpstr>
      <vt:lpstr>Wingdings 2</vt:lpstr>
      <vt:lpstr>Wingdings,Sans-Serif</vt:lpstr>
      <vt:lpstr>View</vt:lpstr>
      <vt:lpstr>PowerPoint Presentation</vt:lpstr>
      <vt:lpstr>Digital Skills at Sunrise Residential Care Home</vt:lpstr>
      <vt:lpstr>Content</vt:lpstr>
      <vt:lpstr>Introduction</vt:lpstr>
      <vt:lpstr>PowerPoint Presentation</vt:lpstr>
      <vt:lpstr>PowerPoint Presentation</vt:lpstr>
      <vt:lpstr>Microsoft Teams</vt:lpstr>
      <vt:lpstr>PowerPoint Presentation</vt:lpstr>
      <vt:lpstr>Limited Digital Skills (Digital Literacy)</vt:lpstr>
      <vt:lpstr>PowerPoint Presentation</vt:lpstr>
      <vt:lpstr>       Digital Safety at Sunrise Residential Care Home</vt:lpstr>
      <vt:lpstr>Digital Safety at Sunrise Residential Care Home</vt:lpstr>
      <vt:lpstr>Conclusion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Khonde Dorcas (2510718)</dc:creator>
  <cp:lastModifiedBy>Khonde Dorcas (2510718)</cp:lastModifiedBy>
  <cp:revision>1</cp:revision>
  <dcterms:created xsi:type="dcterms:W3CDTF">2025-10-23T19:34:08Z</dcterms:created>
  <dcterms:modified xsi:type="dcterms:W3CDTF">2025-11-09T22:54:32Z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0x010100EC7AA10F5A1D3A4F887C4BB63AD5C124</vt:lpwstr>
  </property>
</Properties>
</file>