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8215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9335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5431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330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649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983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624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07419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22090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120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8937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4/8/2025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41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BD0F6-6EE8-CCBD-B3E8-DDBE21FB2D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33042" y="0"/>
            <a:ext cx="4875734" cy="79930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7030A0"/>
                </a:solidFill>
                <a:latin typeface="Amasis MT Pro Black" panose="02000000000000000000" pitchFamily="2" charset="0"/>
                <a:ea typeface="Amasis MT Pro Black" panose="02000000000000000000" pitchFamily="2" charset="0"/>
              </a:rPr>
              <a:t>All about PowerPoint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8BDE4E-4641-DE12-9D36-D446C98B01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8884" y="1931643"/>
            <a:ext cx="8922060" cy="3490279"/>
          </a:xfrm>
        </p:spPr>
        <p:txBody>
          <a:bodyPr>
            <a:normAutofit/>
          </a:bodyPr>
          <a:lstStyle/>
          <a:p>
            <a:r>
              <a:rPr lang="en-US" dirty="0"/>
              <a:t>How to insert hyperlinks using PowerPoint ?</a:t>
            </a:r>
          </a:p>
          <a:p>
            <a:endParaRPr lang="en-US" dirty="0"/>
          </a:p>
          <a:p>
            <a:r>
              <a:rPr lang="en-US" dirty="0"/>
              <a:t>To Insert </a:t>
            </a:r>
            <a:r>
              <a:rPr lang="en-US" dirty="0" err="1"/>
              <a:t>hyperlnk</a:t>
            </a:r>
            <a:r>
              <a:rPr lang="en-US" dirty="0"/>
              <a:t> in PowerPoint, click the text  object, go to “Insert” tab, click on link, and then choose what you want to link, ( existing file/ web page, place in this document, (etc0).</a:t>
            </a:r>
          </a:p>
          <a:p>
            <a:r>
              <a:rPr lang="en-US" dirty="0"/>
              <a:t>I’ll break it down a bit,  Choose the text shape or picture that you want to use a hyperlink. Go to the insert tab: click on the insert tab in the PowerPoint ribbon. Click link: in the link button (or “hyperlink in older versions). Choose the link type : select what you want to link to: existing file or web page: link to a website or a file on the computer. place in this document: link to another slide or a bookmark with the same presentation. Email address: link to an email address. Click okay: accept the hyperlink by clicking ‘okay”.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441C17-038C-AB05-87D0-E46E82C686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8181" y="0"/>
            <a:ext cx="2930771" cy="20542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ECE2D0A-6B2C-732D-9CFE-69DEC658D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19545" y="4729196"/>
            <a:ext cx="2997378" cy="212880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9936E5F-F9F1-5BFC-6980-49CEDC5D89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6295" y="4677282"/>
            <a:ext cx="4145706" cy="2072478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5B5A8FE-296A-12F6-598C-99B7DEB1F57C}"/>
              </a:ext>
            </a:extLst>
          </p:cNvPr>
          <p:cNvCxnSpPr>
            <a:cxnSpLocks/>
          </p:cNvCxnSpPr>
          <p:nvPr/>
        </p:nvCxnSpPr>
        <p:spPr>
          <a:xfrm>
            <a:off x="5701678" y="5075559"/>
            <a:ext cx="4417470" cy="106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16946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FA463-4810-1383-36D4-37DFFFF4A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8583E-6EB6-74D8-5BB4-995FE0366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1170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Savon</vt:lpstr>
      <vt:lpstr>All about PowerPoint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All about PowerPoint </dc:title>
  <dc:creator>Shakisha Fantaisa Taylor (2425149)</dc:creator>
  <cp:lastModifiedBy>Shakisha Fantaisa Taylor (2425149)</cp:lastModifiedBy>
  <cp:revision>5</cp:revision>
  <dcterms:created xsi:type="dcterms:W3CDTF">2025-04-04T19:27:43Z</dcterms:created>
  <dcterms:modified xsi:type="dcterms:W3CDTF">2025-04-08T18:54:06Z</dcterms:modified>
</cp:coreProperties>
</file>