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7" r:id="rId11"/>
    <p:sldId id="268" r:id="rId12"/>
    <p:sldId id="269" r:id="rId13"/>
    <p:sldId id="271" r:id="rId14"/>
    <p:sldId id="272" r:id="rId15"/>
    <p:sldId id="273" r:id="rId16"/>
    <p:sldId id="274" r:id="rId17"/>
    <p:sldId id="275" r:id="rId18"/>
    <p:sldId id="277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AF9168-56C8-2830-D9DD-1CD6C85FD66A}" v="20" dt="2026-07-23T06:42:42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preen Singh (2539049)" userId="S::2539049@student.uwtsd.ac.uk::e6acf6b2-3ad2-4c99-ba8b-7cabbf0e2fac" providerId="AD" clId="Web-{88AF9168-56C8-2830-D9DD-1CD6C85FD66A}"/>
    <pc:docChg chg="addSld delSld modSld">
      <pc:chgData name="Supreen Singh (2539049)" userId="S::2539049@student.uwtsd.ac.uk::e6acf6b2-3ad2-4c99-ba8b-7cabbf0e2fac" providerId="AD" clId="Web-{88AF9168-56C8-2830-D9DD-1CD6C85FD66A}" dt="2026-07-23T06:42:42.050" v="19" actId="1076"/>
      <pc:docMkLst>
        <pc:docMk/>
      </pc:docMkLst>
      <pc:sldChg chg="modSp">
        <pc:chgData name="Supreen Singh (2539049)" userId="S::2539049@student.uwtsd.ac.uk::e6acf6b2-3ad2-4c99-ba8b-7cabbf0e2fac" providerId="AD" clId="Web-{88AF9168-56C8-2830-D9DD-1CD6C85FD66A}" dt="2026-07-23T06:41:03.312" v="9" actId="20577"/>
        <pc:sldMkLst>
          <pc:docMk/>
          <pc:sldMk cId="109857222" sldId="256"/>
        </pc:sldMkLst>
        <pc:spChg chg="mod">
          <ac:chgData name="Supreen Singh (2539049)" userId="S::2539049@student.uwtsd.ac.uk::e6acf6b2-3ad2-4c99-ba8b-7cabbf0e2fac" providerId="AD" clId="Web-{88AF9168-56C8-2830-D9DD-1CD6C85FD66A}" dt="2026-07-23T06:41:03.312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Supreen Singh (2539049)" userId="S::2539049@student.uwtsd.ac.uk::e6acf6b2-3ad2-4c99-ba8b-7cabbf0e2fac" providerId="AD" clId="Web-{88AF9168-56C8-2830-D9DD-1CD6C85FD66A}" dt="2026-07-23T06:41:42.876" v="12"/>
        <pc:sldMkLst>
          <pc:docMk/>
          <pc:sldMk cId="2864295631" sldId="276"/>
        </pc:sldMkLst>
      </pc:sldChg>
      <pc:sldChg chg="addSp delSp modSp new">
        <pc:chgData name="Supreen Singh (2539049)" userId="S::2539049@student.uwtsd.ac.uk::e6acf6b2-3ad2-4c99-ba8b-7cabbf0e2fac" providerId="AD" clId="Web-{88AF9168-56C8-2830-D9DD-1CD6C85FD66A}" dt="2026-07-23T06:42:42.050" v="19" actId="1076"/>
        <pc:sldMkLst>
          <pc:docMk/>
          <pc:sldMk cId="531302715" sldId="277"/>
        </pc:sldMkLst>
        <pc:spChg chg="add del mod">
          <ac:chgData name="Supreen Singh (2539049)" userId="S::2539049@student.uwtsd.ac.uk::e6acf6b2-3ad2-4c99-ba8b-7cabbf0e2fac" providerId="AD" clId="Web-{88AF9168-56C8-2830-D9DD-1CD6C85FD66A}" dt="2026-07-23T06:42:22.503" v="18"/>
          <ac:spMkLst>
            <pc:docMk/>
            <pc:sldMk cId="531302715" sldId="277"/>
            <ac:spMk id="6" creationId="{837B670E-BA3A-D632-B89B-907159919087}"/>
          </ac:spMkLst>
        </pc:spChg>
        <pc:picChg chg="add mod">
          <ac:chgData name="Supreen Singh (2539049)" userId="S::2539049@student.uwtsd.ac.uk::e6acf6b2-3ad2-4c99-ba8b-7cabbf0e2fac" providerId="AD" clId="Web-{88AF9168-56C8-2830-D9DD-1CD6C85FD66A}" dt="2026-07-23T06:42:42.050" v="19" actId="1076"/>
          <ac:picMkLst>
            <pc:docMk/>
            <pc:sldMk cId="531302715" sldId="277"/>
            <ac:picMk id="5" creationId="{22A80682-C1EE-E49F-70F5-AE179A518AEE}"/>
          </ac:picMkLst>
        </pc:picChg>
      </pc:sldChg>
    </pc:docChg>
  </pc:docChgLst>
  <pc:docChgLst>
    <pc:chgData name="Supreen Singh (2539049)" userId="S::2539049@student.uwtsd.ac.uk::e6acf6b2-3ad2-4c99-ba8b-7cabbf0e2fac" providerId="AD" clId="Web-{E9ACDDF8-86FF-0B8A-1235-0A00F76613B3}"/>
    <pc:docChg chg="modSld">
      <pc:chgData name="Supreen Singh (2539049)" userId="S::2539049@student.uwtsd.ac.uk::e6acf6b2-3ad2-4c99-ba8b-7cabbf0e2fac" providerId="AD" clId="Web-{E9ACDDF8-86FF-0B8A-1235-0A00F76613B3}" dt="2026-07-16T09:03:53.377" v="157" actId="20577"/>
      <pc:docMkLst>
        <pc:docMk/>
      </pc:docMkLst>
      <pc:sldChg chg="modSp">
        <pc:chgData name="Supreen Singh (2539049)" userId="S::2539049@student.uwtsd.ac.uk::e6acf6b2-3ad2-4c99-ba8b-7cabbf0e2fac" providerId="AD" clId="Web-{E9ACDDF8-86FF-0B8A-1235-0A00F76613B3}" dt="2026-07-16T08:40:33.002" v="3" actId="20577"/>
        <pc:sldMkLst>
          <pc:docMk/>
          <pc:sldMk cId="115457521" sldId="257"/>
        </pc:sldMkLst>
        <pc:spChg chg="mod">
          <ac:chgData name="Supreen Singh (2539049)" userId="S::2539049@student.uwtsd.ac.uk::e6acf6b2-3ad2-4c99-ba8b-7cabbf0e2fac" providerId="AD" clId="Web-{E9ACDDF8-86FF-0B8A-1235-0A00F76613B3}" dt="2026-07-16T08:40:33.002" v="3" actId="20577"/>
          <ac:spMkLst>
            <pc:docMk/>
            <pc:sldMk cId="115457521" sldId="257"/>
            <ac:spMk id="2" creationId="{BE34DB53-017D-9EDE-BD19-FF47DEF91F34}"/>
          </ac:spMkLst>
        </pc:spChg>
      </pc:sldChg>
      <pc:sldChg chg="modSp">
        <pc:chgData name="Supreen Singh (2539049)" userId="S::2539049@student.uwtsd.ac.uk::e6acf6b2-3ad2-4c99-ba8b-7cabbf0e2fac" providerId="AD" clId="Web-{E9ACDDF8-86FF-0B8A-1235-0A00F76613B3}" dt="2026-07-16T09:03:53.377" v="157" actId="20577"/>
        <pc:sldMkLst>
          <pc:docMk/>
          <pc:sldMk cId="3104241581" sldId="260"/>
        </pc:sldMkLst>
        <pc:spChg chg="mod">
          <ac:chgData name="Supreen Singh (2539049)" userId="S::2539049@student.uwtsd.ac.uk::e6acf6b2-3ad2-4c99-ba8b-7cabbf0e2fac" providerId="AD" clId="Web-{E9ACDDF8-86FF-0B8A-1235-0A00F76613B3}" dt="2026-07-16T09:03:53.377" v="157" actId="20577"/>
          <ac:spMkLst>
            <pc:docMk/>
            <pc:sldMk cId="3104241581" sldId="260"/>
            <ac:spMk id="24" creationId="{CD84DEC8-4AD4-8F3F-FC10-617E65CF4FC4}"/>
          </ac:spMkLst>
        </pc:spChg>
      </pc:sldChg>
    </pc:docChg>
  </pc:docChgLst>
  <pc:docChgLst>
    <pc:chgData name="Supreen Singh (2539049)" userId="S::2539049@student.uwtsd.ac.uk::e6acf6b2-3ad2-4c99-ba8b-7cabbf0e2fac" providerId="AD" clId="Web-{65C80DFC-0B17-8550-BB89-50F46C1F9007}"/>
    <pc:docChg chg="mod addSld delSld modSld addMainMaster delMainMaster">
      <pc:chgData name="Supreen Singh (2539049)" userId="S::2539049@student.uwtsd.ac.uk::e6acf6b2-3ad2-4c99-ba8b-7cabbf0e2fac" providerId="AD" clId="Web-{65C80DFC-0B17-8550-BB89-50F46C1F9007}" dt="2026-07-10T23:37:53.973" v="1400"/>
      <pc:docMkLst>
        <pc:docMk/>
      </pc:docMkLst>
      <pc:sldChg chg="addSp delSp modSp mod modClrScheme chgLayout">
        <pc:chgData name="Supreen Singh (2539049)" userId="S::2539049@student.uwtsd.ac.uk::e6acf6b2-3ad2-4c99-ba8b-7cabbf0e2fac" providerId="AD" clId="Web-{65C80DFC-0B17-8550-BB89-50F46C1F9007}" dt="2026-07-10T22:35:28.386" v="227" actId="20577"/>
        <pc:sldMkLst>
          <pc:docMk/>
          <pc:sldMk cId="109857222" sldId="256"/>
        </pc:sldMkLst>
        <pc:spChg chg="mod ord">
          <ac:chgData name="Supreen Singh (2539049)" userId="S::2539049@student.uwtsd.ac.uk::e6acf6b2-3ad2-4c99-ba8b-7cabbf0e2fac" providerId="AD" clId="Web-{65C80DFC-0B17-8550-BB89-50F46C1F9007}" dt="2026-07-10T22:34:20.165" v="216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Supreen Singh (2539049)" userId="S::2539049@student.uwtsd.ac.uk::e6acf6b2-3ad2-4c99-ba8b-7cabbf0e2fac" providerId="AD" clId="Web-{65C80DFC-0B17-8550-BB89-50F46C1F9007}" dt="2026-07-10T22:33:41.147" v="20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Supreen Singh (2539049)" userId="S::2539049@student.uwtsd.ac.uk::e6acf6b2-3ad2-4c99-ba8b-7cabbf0e2fac" providerId="AD" clId="Web-{65C80DFC-0B17-8550-BB89-50F46C1F9007}" dt="2026-07-10T22:34:20.165" v="216"/>
          <ac:spMkLst>
            <pc:docMk/>
            <pc:sldMk cId="109857222" sldId="256"/>
            <ac:spMk id="29" creationId="{848007D0-D108-65B9-D03E-9C07DB5C169B}"/>
          </ac:spMkLst>
        </pc:spChg>
        <pc:spChg chg="add mod ord">
          <ac:chgData name="Supreen Singh (2539049)" userId="S::2539049@student.uwtsd.ac.uk::e6acf6b2-3ad2-4c99-ba8b-7cabbf0e2fac" providerId="AD" clId="Web-{65C80DFC-0B17-8550-BB89-50F46C1F9007}" dt="2026-07-10T22:34:20.165" v="216"/>
          <ac:spMkLst>
            <pc:docMk/>
            <pc:sldMk cId="109857222" sldId="256"/>
            <ac:spMk id="30" creationId="{8673D212-00D1-51E4-F496-F7AFB35E8B4A}"/>
          </ac:spMkLst>
        </pc:spChg>
        <pc:spChg chg="add mod ord">
          <ac:chgData name="Supreen Singh (2539049)" userId="S::2539049@student.uwtsd.ac.uk::e6acf6b2-3ad2-4c99-ba8b-7cabbf0e2fac" providerId="AD" clId="Web-{65C80DFC-0B17-8550-BB89-50F46C1F9007}" dt="2026-07-10T22:34:20.165" v="216"/>
          <ac:spMkLst>
            <pc:docMk/>
            <pc:sldMk cId="109857222" sldId="256"/>
            <ac:spMk id="31" creationId="{FFA7EFB0-09BE-BD35-6DFC-0D5559333E79}"/>
          </ac:spMkLst>
        </pc:spChg>
        <pc:picChg chg="add mod ord">
          <ac:chgData name="Supreen Singh (2539049)" userId="S::2539049@student.uwtsd.ac.uk::e6acf6b2-3ad2-4c99-ba8b-7cabbf0e2fac" providerId="AD" clId="Web-{65C80DFC-0B17-8550-BB89-50F46C1F9007}" dt="2026-07-10T22:34:20.165" v="216"/>
          <ac:picMkLst>
            <pc:docMk/>
            <pc:sldMk cId="109857222" sldId="256"/>
            <ac:picMk id="7" creationId="{38585838-C3D8-EE14-7C56-10316741F523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65C80DFC-0B17-8550-BB89-50F46C1F9007}" dt="2026-07-10T22:49:25.095" v="416" actId="1076"/>
        <pc:sldMkLst>
          <pc:docMk/>
          <pc:sldMk cId="115457521" sldId="257"/>
        </pc:sldMkLst>
        <pc:spChg chg="mod ord">
          <ac:chgData name="Supreen Singh (2539049)" userId="S::2539049@student.uwtsd.ac.uk::e6acf6b2-3ad2-4c99-ba8b-7cabbf0e2fac" providerId="AD" clId="Web-{65C80DFC-0B17-8550-BB89-50F46C1F9007}" dt="2026-07-10T22:48:32.280" v="409"/>
          <ac:spMkLst>
            <pc:docMk/>
            <pc:sldMk cId="115457521" sldId="257"/>
            <ac:spMk id="2" creationId="{BE34DB53-017D-9EDE-BD19-FF47DEF91F34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48:32.280" v="409"/>
          <ac:spMkLst>
            <pc:docMk/>
            <pc:sldMk cId="115457521" sldId="257"/>
            <ac:spMk id="7" creationId="{56F7D072-4E87-B2AD-C0B5-9FBA76AB4997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48:32.280" v="409"/>
          <ac:spMkLst>
            <pc:docMk/>
            <pc:sldMk cId="115457521" sldId="257"/>
            <ac:spMk id="8" creationId="{853A7FF8-FE01-AF8F-8487-8D5759F3499F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48:32.280" v="409"/>
          <ac:spMkLst>
            <pc:docMk/>
            <pc:sldMk cId="115457521" sldId="257"/>
            <ac:spMk id="9" creationId="{3AB20349-92BB-DFF6-25AF-44921C1CCD3D}"/>
          </ac:spMkLst>
        </pc:spChg>
        <pc:graphicFrameChg chg="add mod modGraphic">
          <ac:chgData name="Supreen Singh (2539049)" userId="S::2539049@student.uwtsd.ac.uk::e6acf6b2-3ad2-4c99-ba8b-7cabbf0e2fac" providerId="AD" clId="Web-{65C80DFC-0B17-8550-BB89-50F46C1F9007}" dt="2026-07-10T22:48:32.296" v="410"/>
          <ac:graphicFrameMkLst>
            <pc:docMk/>
            <pc:sldMk cId="115457521" sldId="257"/>
            <ac:graphicFrameMk id="13" creationId="{5F94C829-B1FC-A495-855A-23DE77D7A7B5}"/>
          </ac:graphicFrameMkLst>
        </pc:graphicFrameChg>
        <pc:picChg chg="add mod">
          <ac:chgData name="Supreen Singh (2539049)" userId="S::2539049@student.uwtsd.ac.uk::e6acf6b2-3ad2-4c99-ba8b-7cabbf0e2fac" providerId="AD" clId="Web-{65C80DFC-0B17-8550-BB89-50F46C1F9007}" dt="2026-07-10T22:49:25.095" v="416" actId="1076"/>
          <ac:picMkLst>
            <pc:docMk/>
            <pc:sldMk cId="115457521" sldId="257"/>
            <ac:picMk id="70" creationId="{2A811CD5-3389-B608-98DB-6728E5551894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65C80DFC-0B17-8550-BB89-50F46C1F9007}" dt="2026-07-10T22:55:55.893" v="600" actId="20577"/>
        <pc:sldMkLst>
          <pc:docMk/>
          <pc:sldMk cId="3501505434" sldId="258"/>
        </pc:sldMkLst>
        <pc:spChg chg="mod ord">
          <ac:chgData name="Supreen Singh (2539049)" userId="S::2539049@student.uwtsd.ac.uk::e6acf6b2-3ad2-4c99-ba8b-7cabbf0e2fac" providerId="AD" clId="Web-{65C80DFC-0B17-8550-BB89-50F46C1F9007}" dt="2026-07-10T22:54:38.874" v="594"/>
          <ac:spMkLst>
            <pc:docMk/>
            <pc:sldMk cId="3501505434" sldId="258"/>
            <ac:spMk id="2" creationId="{8EDFB498-4DA3-9DE9-0550-18BF7F6D3C7D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54:38.874" v="594"/>
          <ac:spMkLst>
            <pc:docMk/>
            <pc:sldMk cId="3501505434" sldId="258"/>
            <ac:spMk id="5" creationId="{D2CAC665-87CE-7624-C456-711613448977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54:38.874" v="594"/>
          <ac:spMkLst>
            <pc:docMk/>
            <pc:sldMk cId="3501505434" sldId="258"/>
            <ac:spMk id="6" creationId="{131B211D-D138-1661-15AC-2C9277381280}"/>
          </ac:spMkLst>
        </pc:spChg>
        <pc:spChg chg="mod ord">
          <ac:chgData name="Supreen Singh (2539049)" userId="S::2539049@student.uwtsd.ac.uk::e6acf6b2-3ad2-4c99-ba8b-7cabbf0e2fac" providerId="AD" clId="Web-{65C80DFC-0B17-8550-BB89-50F46C1F9007}" dt="2026-07-10T22:54:38.874" v="594"/>
          <ac:spMkLst>
            <pc:docMk/>
            <pc:sldMk cId="3501505434" sldId="258"/>
            <ac:spMk id="7" creationId="{CF774533-42DE-45BE-1B9F-0CA8EF4FE671}"/>
          </ac:spMkLst>
        </pc:spChg>
        <pc:graphicFrameChg chg="add modGraphic">
          <ac:chgData name="Supreen Singh (2539049)" userId="S::2539049@student.uwtsd.ac.uk::e6acf6b2-3ad2-4c99-ba8b-7cabbf0e2fac" providerId="AD" clId="Web-{65C80DFC-0B17-8550-BB89-50F46C1F9007}" dt="2026-07-10T22:55:55.893" v="600" actId="20577"/>
          <ac:graphicFrameMkLst>
            <pc:docMk/>
            <pc:sldMk cId="3501505434" sldId="258"/>
            <ac:graphicFrameMk id="9" creationId="{F86F9858-26D6-DC7A-8F07-A8E83A418853}"/>
          </ac:graphicFrameMkLst>
        </pc:graphicFrameChg>
      </pc:sldChg>
      <pc:sldChg chg="addSp delSp modSp new">
        <pc:chgData name="Supreen Singh (2539049)" userId="S::2539049@student.uwtsd.ac.uk::e6acf6b2-3ad2-4c99-ba8b-7cabbf0e2fac" providerId="AD" clId="Web-{65C80DFC-0B17-8550-BB89-50F46C1F9007}" dt="2026-07-10T23:05:00.496" v="813" actId="20577"/>
        <pc:sldMkLst>
          <pc:docMk/>
          <pc:sldMk cId="1981283281" sldId="259"/>
        </pc:sldMkLst>
        <pc:spChg chg="mod">
          <ac:chgData name="Supreen Singh (2539049)" userId="S::2539049@student.uwtsd.ac.uk::e6acf6b2-3ad2-4c99-ba8b-7cabbf0e2fac" providerId="AD" clId="Web-{65C80DFC-0B17-8550-BB89-50F46C1F9007}" dt="2026-07-10T23:03:48.633" v="806"/>
          <ac:spMkLst>
            <pc:docMk/>
            <pc:sldMk cId="1981283281" sldId="259"/>
            <ac:spMk id="2" creationId="{1FF79A03-8AA5-E9ED-B31A-8D405159D521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03:48.633" v="806"/>
          <ac:spMkLst>
            <pc:docMk/>
            <pc:sldMk cId="1981283281" sldId="259"/>
            <ac:spMk id="4" creationId="{C771CFDA-7A3B-EDF3-F22B-E8A65EF4B1DF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03:48.633" v="806"/>
          <ac:spMkLst>
            <pc:docMk/>
            <pc:sldMk cId="1981283281" sldId="259"/>
            <ac:spMk id="5" creationId="{546188E4-B929-04D5-26AE-805D44097FF1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03:48.633" v="806"/>
          <ac:spMkLst>
            <pc:docMk/>
            <pc:sldMk cId="1981283281" sldId="259"/>
            <ac:spMk id="6" creationId="{0F871591-409B-9E46-89AC-DD0E2B9D1E26}"/>
          </ac:spMkLst>
        </pc:spChg>
        <pc:graphicFrameChg chg="add modGraphic">
          <ac:chgData name="Supreen Singh (2539049)" userId="S::2539049@student.uwtsd.ac.uk::e6acf6b2-3ad2-4c99-ba8b-7cabbf0e2fac" providerId="AD" clId="Web-{65C80DFC-0B17-8550-BB89-50F46C1F9007}" dt="2026-07-10T23:05:00.496" v="813" actId="20577"/>
          <ac:graphicFrameMkLst>
            <pc:docMk/>
            <pc:sldMk cId="1981283281" sldId="259"/>
            <ac:graphicFrameMk id="8" creationId="{F514154D-316D-04C3-F1FD-BD5E51FB295F}"/>
          </ac:graphicFrameMkLst>
        </pc:graphicFrameChg>
      </pc:sldChg>
      <pc:sldChg chg="addSp delSp modSp new mod modClrScheme chgLayout">
        <pc:chgData name="Supreen Singh (2539049)" userId="S::2539049@student.uwtsd.ac.uk::e6acf6b2-3ad2-4c99-ba8b-7cabbf0e2fac" providerId="AD" clId="Web-{65C80DFC-0B17-8550-BB89-50F46C1F9007}" dt="2026-07-10T23:26:28.693" v="1135" actId="20577"/>
        <pc:sldMkLst>
          <pc:docMk/>
          <pc:sldMk cId="3104241581" sldId="260"/>
        </pc:sldMkLst>
        <pc:spChg chg="mod">
          <ac:chgData name="Supreen Singh (2539049)" userId="S::2539049@student.uwtsd.ac.uk::e6acf6b2-3ad2-4c99-ba8b-7cabbf0e2fac" providerId="AD" clId="Web-{65C80DFC-0B17-8550-BB89-50F46C1F9007}" dt="2026-07-10T23:25:36.894" v="1130" actId="20577"/>
          <ac:spMkLst>
            <pc:docMk/>
            <pc:sldMk cId="3104241581" sldId="260"/>
            <ac:spMk id="2" creationId="{E255C6DF-1AEE-5F27-9AB0-3B4164D20117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19:01.298" v="1109"/>
          <ac:spMkLst>
            <pc:docMk/>
            <pc:sldMk cId="3104241581" sldId="260"/>
            <ac:spMk id="4" creationId="{C8869B8A-6C76-263D-ACED-E8A5534FB65A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19:01.298" v="1109"/>
          <ac:spMkLst>
            <pc:docMk/>
            <pc:sldMk cId="3104241581" sldId="260"/>
            <ac:spMk id="5" creationId="{E00FDE50-C82A-4D06-B2F2-56C6E0E5673B}"/>
          </ac:spMkLst>
        </pc:spChg>
        <pc:spChg chg="mod">
          <ac:chgData name="Supreen Singh (2539049)" userId="S::2539049@student.uwtsd.ac.uk::e6acf6b2-3ad2-4c99-ba8b-7cabbf0e2fac" providerId="AD" clId="Web-{65C80DFC-0B17-8550-BB89-50F46C1F9007}" dt="2026-07-10T23:19:01.298" v="1109"/>
          <ac:spMkLst>
            <pc:docMk/>
            <pc:sldMk cId="3104241581" sldId="260"/>
            <ac:spMk id="6" creationId="{E2C97312-6D3B-3349-CBAB-08AD428821CA}"/>
          </ac:spMkLst>
        </pc:spChg>
        <pc:spChg chg="add mod">
          <ac:chgData name="Supreen Singh (2539049)" userId="S::2539049@student.uwtsd.ac.uk::e6acf6b2-3ad2-4c99-ba8b-7cabbf0e2fac" providerId="AD" clId="Web-{65C80DFC-0B17-8550-BB89-50F46C1F9007}" dt="2026-07-10T23:26:28.693" v="1135" actId="20577"/>
          <ac:spMkLst>
            <pc:docMk/>
            <pc:sldMk cId="3104241581" sldId="260"/>
            <ac:spMk id="24" creationId="{CD84DEC8-4AD4-8F3F-FC10-617E65CF4FC4}"/>
          </ac:spMkLst>
        </pc:spChg>
        <pc:picChg chg="add mod ord">
          <ac:chgData name="Supreen Singh (2539049)" userId="S::2539049@student.uwtsd.ac.uk::e6acf6b2-3ad2-4c99-ba8b-7cabbf0e2fac" providerId="AD" clId="Web-{65C80DFC-0B17-8550-BB89-50F46C1F9007}" dt="2026-07-10T23:26:07.395" v="1134" actId="1076"/>
          <ac:picMkLst>
            <pc:docMk/>
            <pc:sldMk cId="3104241581" sldId="260"/>
            <ac:picMk id="83" creationId="{AC157367-C7E1-CB80-B2DA-08DD2343B373}"/>
          </ac:picMkLst>
        </pc:picChg>
      </pc:sldChg>
      <pc:sldMasterChg chg="add addSldLayout modSldLayout">
        <pc:chgData name="Supreen Singh (2539049)" userId="S::2539049@student.uwtsd.ac.uk::e6acf6b2-3ad2-4c99-ba8b-7cabbf0e2fac" providerId="AD" clId="Web-{65C80DFC-0B17-8550-BB89-50F46C1F9007}" dt="2026-07-10T22:34:20.165" v="216"/>
        <pc:sldMasterMkLst>
          <pc:docMk/>
          <pc:sldMasterMk cId="312115637" sldId="2147483768"/>
        </pc:sldMasterMkLst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3848719423" sldId="2147483769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1322158477" sldId="2147483770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575335200" sldId="2147483771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996217072" sldId="2147483772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2852191512" sldId="2147483773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4015937354" sldId="2147483774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1420365352" sldId="2147483775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1699201327" sldId="2147483776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3983520103" sldId="2147483777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3796122827" sldId="2147483778"/>
          </pc:sldLayoutMkLst>
        </pc:sldLayoutChg>
        <pc:sldLayoutChg chg="add mod replId">
          <pc:chgData name="Supreen Singh (2539049)" userId="S::2539049@student.uwtsd.ac.uk::e6acf6b2-3ad2-4c99-ba8b-7cabbf0e2fac" providerId="AD" clId="Web-{65C80DFC-0B17-8550-BB89-50F46C1F9007}" dt="2026-07-10T22:34:20.165" v="216"/>
          <pc:sldLayoutMkLst>
            <pc:docMk/>
            <pc:sldMasterMk cId="312115637" sldId="2147483768"/>
            <pc:sldLayoutMk cId="1527121185" sldId="2147483779"/>
          </pc:sldLayoutMkLst>
        </pc:sldLayoutChg>
      </pc:sldMasterChg>
    </pc:docChg>
  </pc:docChgLst>
  <pc:docChgLst>
    <pc:chgData name="Supreen Singh (2539049)" userId="S::2539049@student.uwtsd.ac.uk::e6acf6b2-3ad2-4c99-ba8b-7cabbf0e2fac" providerId="AD" clId="Web-{E556E495-F4A0-E651-AE45-1A46254C1EDD}"/>
    <pc:docChg chg="addSld delSld modSld">
      <pc:chgData name="Supreen Singh (2539049)" userId="S::2539049@student.uwtsd.ac.uk::e6acf6b2-3ad2-4c99-ba8b-7cabbf0e2fac" providerId="AD" clId="Web-{E556E495-F4A0-E651-AE45-1A46254C1EDD}" dt="2026-07-11T17:48:19.786" v="2853" actId="20577"/>
      <pc:docMkLst>
        <pc:docMk/>
      </pc:docMkLst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5:27:18.038" v="227" actId="1076"/>
        <pc:sldMkLst>
          <pc:docMk/>
          <pc:sldMk cId="2423532651" sldId="261"/>
        </pc:sldMkLst>
        <pc:spChg chg="mod ord">
          <ac:chgData name="Supreen Singh (2539049)" userId="S::2539049@student.uwtsd.ac.uk::e6acf6b2-3ad2-4c99-ba8b-7cabbf0e2fac" providerId="AD" clId="Web-{E556E495-F4A0-E651-AE45-1A46254C1EDD}" dt="2026-07-11T15:27:04.256" v="224"/>
          <ac:spMkLst>
            <pc:docMk/>
            <pc:sldMk cId="2423532651" sldId="261"/>
            <ac:spMk id="2" creationId="{E6B97CE5-355F-8A6E-9D6E-B6398AFE9555}"/>
          </ac:spMkLst>
        </pc:spChg>
        <pc:spChg chg="add del mod ord">
          <ac:chgData name="Supreen Singh (2539049)" userId="S::2539049@student.uwtsd.ac.uk::e6acf6b2-3ad2-4c99-ba8b-7cabbf0e2fac" providerId="AD" clId="Web-{E556E495-F4A0-E651-AE45-1A46254C1EDD}" dt="2026-07-11T15:27:04.256" v="224"/>
          <ac:spMkLst>
            <pc:docMk/>
            <pc:sldMk cId="2423532651" sldId="261"/>
            <ac:spMk id="3" creationId="{53D81BB3-A513-CAB6-6A80-4B7319AD1EB5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5:27:04.256" v="224"/>
          <ac:spMkLst>
            <pc:docMk/>
            <pc:sldMk cId="2423532651" sldId="261"/>
            <ac:spMk id="5" creationId="{78A2C78F-7862-84F0-BD5D-B573449F72E8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5:27:04.256" v="224"/>
          <ac:spMkLst>
            <pc:docMk/>
            <pc:sldMk cId="2423532651" sldId="261"/>
            <ac:spMk id="6" creationId="{7F4B9C2C-04C6-7401-3758-849D34A2F95C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5:27:04.256" v="224"/>
          <ac:spMkLst>
            <pc:docMk/>
            <pc:sldMk cId="2423532651" sldId="261"/>
            <ac:spMk id="7" creationId="{65D45292-89CB-6A45-4CC8-E30FA2BECA19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5:27:18.038" v="227" actId="1076"/>
          <ac:picMkLst>
            <pc:docMk/>
            <pc:sldMk cId="2423532651" sldId="261"/>
            <ac:picMk id="116" creationId="{FD692F44-5D2A-2E06-FCF4-0A479341FAF5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5:40:54.511" v="525" actId="20577"/>
        <pc:sldMkLst>
          <pc:docMk/>
          <pc:sldMk cId="1261624898" sldId="262"/>
        </pc:sldMkLst>
        <pc:spChg chg="mod">
          <ac:chgData name="Supreen Singh (2539049)" userId="S::2539049@student.uwtsd.ac.uk::e6acf6b2-3ad2-4c99-ba8b-7cabbf0e2fac" providerId="AD" clId="Web-{E556E495-F4A0-E651-AE45-1A46254C1EDD}" dt="2026-07-11T15:40:54.511" v="525" actId="20577"/>
          <ac:spMkLst>
            <pc:docMk/>
            <pc:sldMk cId="1261624898" sldId="262"/>
            <ac:spMk id="2" creationId="{AEE7DE0A-9092-39E3-1AF5-D728A3764C13}"/>
          </ac:spMkLst>
        </pc:spChg>
        <pc:spChg chg="add del mod">
          <ac:chgData name="Supreen Singh (2539049)" userId="S::2539049@student.uwtsd.ac.uk::e6acf6b2-3ad2-4c99-ba8b-7cabbf0e2fac" providerId="AD" clId="Web-{E556E495-F4A0-E651-AE45-1A46254C1EDD}" dt="2026-07-11T15:40:36.105" v="523" actId="20577"/>
          <ac:spMkLst>
            <pc:docMk/>
            <pc:sldMk cId="1261624898" sldId="262"/>
            <ac:spMk id="3" creationId="{B1D7328E-280D-C477-D189-E3AD6123DB66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5:37:33.319" v="460"/>
          <ac:spMkLst>
            <pc:docMk/>
            <pc:sldMk cId="1261624898" sldId="262"/>
            <ac:spMk id="4" creationId="{CDFD2F67-3A46-1DAE-0CC3-FCEEE1BE73E4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5:37:33.319" v="460"/>
          <ac:spMkLst>
            <pc:docMk/>
            <pc:sldMk cId="1261624898" sldId="262"/>
            <ac:spMk id="5" creationId="{A976DD35-2816-F613-2332-1B82FE6F3C6B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5:37:33.319" v="460"/>
          <ac:spMkLst>
            <pc:docMk/>
            <pc:sldMk cId="1261624898" sldId="262"/>
            <ac:spMk id="6" creationId="{7E1D86FA-F37E-3D37-8ECB-2E12DF28343A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5:37:33.319" v="460"/>
          <ac:picMkLst>
            <pc:docMk/>
            <pc:sldMk cId="1261624898" sldId="262"/>
            <ac:picMk id="50" creationId="{454CC67D-7DEE-6530-9AEA-CB5109E26910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6:09:47.526" v="767" actId="20577"/>
        <pc:sldMkLst>
          <pc:docMk/>
          <pc:sldMk cId="1779856966" sldId="264"/>
        </pc:sldMkLst>
        <pc:spChg chg="mod">
          <ac:chgData name="Supreen Singh (2539049)" userId="S::2539049@student.uwtsd.ac.uk::e6acf6b2-3ad2-4c99-ba8b-7cabbf0e2fac" providerId="AD" clId="Web-{E556E495-F4A0-E651-AE45-1A46254C1EDD}" dt="2026-07-11T16:08:51.275" v="758"/>
          <ac:spMkLst>
            <pc:docMk/>
            <pc:sldMk cId="1779856966" sldId="264"/>
            <ac:spMk id="2" creationId="{6453C012-3296-99FD-E0FF-2ABE2B78867D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08:51.275" v="758"/>
          <ac:spMkLst>
            <pc:docMk/>
            <pc:sldMk cId="1779856966" sldId="264"/>
            <ac:spMk id="4" creationId="{98E067B3-1583-AE19-46CD-534FC55B8E91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08:51.275" v="758"/>
          <ac:spMkLst>
            <pc:docMk/>
            <pc:sldMk cId="1779856966" sldId="264"/>
            <ac:spMk id="5" creationId="{C317B20F-EA0B-C448-E00C-1FF3F441E92D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08:51.275" v="758"/>
          <ac:spMkLst>
            <pc:docMk/>
            <pc:sldMk cId="1779856966" sldId="264"/>
            <ac:spMk id="6" creationId="{25129E2D-931A-8616-58AC-6B2B45C0537B}"/>
          </ac:spMkLst>
        </pc:spChg>
        <pc:spChg chg="add mod ord">
          <ac:chgData name="Supreen Singh (2539049)" userId="S::2539049@student.uwtsd.ac.uk::e6acf6b2-3ad2-4c99-ba8b-7cabbf0e2fac" providerId="AD" clId="Web-{E556E495-F4A0-E651-AE45-1A46254C1EDD}" dt="2026-07-11T16:09:47.526" v="767" actId="20577"/>
          <ac:spMkLst>
            <pc:docMk/>
            <pc:sldMk cId="1779856966" sldId="264"/>
            <ac:spMk id="16" creationId="{8C6F0304-71B5-8B3E-FA3E-0550551324AF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6:09:03.978" v="762" actId="1076"/>
          <ac:picMkLst>
            <pc:docMk/>
            <pc:sldMk cId="1779856966" sldId="264"/>
            <ac:picMk id="23" creationId="{6595C4EE-1223-8F82-2555-F7B89AF2F5A3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6:16:12.527" v="905" actId="1076"/>
        <pc:sldMkLst>
          <pc:docMk/>
          <pc:sldMk cId="2913323773" sldId="265"/>
        </pc:sldMkLst>
        <pc:spChg chg="mod ord">
          <ac:chgData name="Supreen Singh (2539049)" userId="S::2539049@student.uwtsd.ac.uk::e6acf6b2-3ad2-4c99-ba8b-7cabbf0e2fac" providerId="AD" clId="Web-{E556E495-F4A0-E651-AE45-1A46254C1EDD}" dt="2026-07-11T16:14:34.025" v="893"/>
          <ac:spMkLst>
            <pc:docMk/>
            <pc:sldMk cId="2913323773" sldId="265"/>
            <ac:spMk id="2" creationId="{7368FECD-99D2-F43E-6F35-074FA5A5074F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14:34.025" v="893"/>
          <ac:spMkLst>
            <pc:docMk/>
            <pc:sldMk cId="2913323773" sldId="265"/>
            <ac:spMk id="5" creationId="{2A555220-3044-04DE-3746-7D877F506493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14:34.025" v="893"/>
          <ac:spMkLst>
            <pc:docMk/>
            <pc:sldMk cId="2913323773" sldId="265"/>
            <ac:spMk id="6" creationId="{9F2EC0EF-0446-2078-D031-F12F8FB2E2CE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14:34.025" v="893"/>
          <ac:spMkLst>
            <pc:docMk/>
            <pc:sldMk cId="2913323773" sldId="265"/>
            <ac:spMk id="7" creationId="{A9EF3CF8-069B-C692-F3AB-9296CB899649}"/>
          </ac:spMkLst>
        </pc:spChg>
        <pc:spChg chg="add mod">
          <ac:chgData name="Supreen Singh (2539049)" userId="S::2539049@student.uwtsd.ac.uk::e6acf6b2-3ad2-4c99-ba8b-7cabbf0e2fac" providerId="AD" clId="Web-{E556E495-F4A0-E651-AE45-1A46254C1EDD}" dt="2026-07-11T16:15:31.495" v="897"/>
          <ac:spMkLst>
            <pc:docMk/>
            <pc:sldMk cId="2913323773" sldId="265"/>
            <ac:spMk id="24" creationId="{8CEB5A74-18A3-5752-E7EC-76435B0B9E01}"/>
          </ac:spMkLst>
        </pc:spChg>
        <pc:graphicFrameChg chg="add mod">
          <ac:chgData name="Supreen Singh (2539049)" userId="S::2539049@student.uwtsd.ac.uk::e6acf6b2-3ad2-4c99-ba8b-7cabbf0e2fac" providerId="AD" clId="Web-{E556E495-F4A0-E651-AE45-1A46254C1EDD}" dt="2026-07-11T16:14:34.025" v="893"/>
          <ac:graphicFrameMkLst>
            <pc:docMk/>
            <pc:sldMk cId="2913323773" sldId="265"/>
            <ac:graphicFrameMk id="9" creationId="{5E9DBE51-F6E5-7458-717B-8D83E7E7CD25}"/>
          </ac:graphicFrameMkLst>
        </pc:graphicFrameChg>
        <pc:picChg chg="add mod">
          <ac:chgData name="Supreen Singh (2539049)" userId="S::2539049@student.uwtsd.ac.uk::e6acf6b2-3ad2-4c99-ba8b-7cabbf0e2fac" providerId="AD" clId="Web-{E556E495-F4A0-E651-AE45-1A46254C1EDD}" dt="2026-07-11T16:16:12.527" v="905" actId="1076"/>
          <ac:picMkLst>
            <pc:docMk/>
            <pc:sldMk cId="2913323773" sldId="265"/>
            <ac:picMk id="23" creationId="{C797F74F-F271-359F-15C5-00A15C627E8C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6:24:21.586" v="1066"/>
        <pc:sldMkLst>
          <pc:docMk/>
          <pc:sldMk cId="3620972012" sldId="267"/>
        </pc:sldMkLst>
        <pc:spChg chg="mod">
          <ac:chgData name="Supreen Singh (2539049)" userId="S::2539049@student.uwtsd.ac.uk::e6acf6b2-3ad2-4c99-ba8b-7cabbf0e2fac" providerId="AD" clId="Web-{E556E495-F4A0-E651-AE45-1A46254C1EDD}" dt="2026-07-11T16:24:21.586" v="1066"/>
          <ac:spMkLst>
            <pc:docMk/>
            <pc:sldMk cId="3620972012" sldId="267"/>
            <ac:spMk id="2" creationId="{CC8FC6C7-15DB-0B1C-F6B0-124F332889C2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24:21.586" v="1066"/>
          <ac:spMkLst>
            <pc:docMk/>
            <pc:sldMk cId="3620972012" sldId="267"/>
            <ac:spMk id="4" creationId="{2EE65553-6BD8-B86C-3FED-5007FF77F311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24:21.586" v="1066"/>
          <ac:spMkLst>
            <pc:docMk/>
            <pc:sldMk cId="3620972012" sldId="267"/>
            <ac:spMk id="5" creationId="{9D752E46-7219-34BA-F086-DA6AAF40D0E0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24:21.586" v="1066"/>
          <ac:spMkLst>
            <pc:docMk/>
            <pc:sldMk cId="3620972012" sldId="267"/>
            <ac:spMk id="6" creationId="{B65516DA-3413-274C-CCD1-08D84233E607}"/>
          </ac:spMkLst>
        </pc:spChg>
        <pc:graphicFrameChg chg="add mod modGraphic">
          <ac:chgData name="Supreen Singh (2539049)" userId="S::2539049@student.uwtsd.ac.uk::e6acf6b2-3ad2-4c99-ba8b-7cabbf0e2fac" providerId="AD" clId="Web-{E556E495-F4A0-E651-AE45-1A46254C1EDD}" dt="2026-07-11T16:24:21.586" v="1066"/>
          <ac:graphicFrameMkLst>
            <pc:docMk/>
            <pc:sldMk cId="3620972012" sldId="267"/>
            <ac:graphicFrameMk id="8" creationId="{B6F9EE64-7D9B-F1E5-8FA1-FFBE9B4E5AB7}"/>
          </ac:graphicFrameMkLst>
        </pc:graphicFrame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6:39:10.362" v="1337"/>
        <pc:sldMkLst>
          <pc:docMk/>
          <pc:sldMk cId="4133566524" sldId="268"/>
        </pc:sldMkLst>
        <pc:spChg chg="mod">
          <ac:chgData name="Supreen Singh (2539049)" userId="S::2539049@student.uwtsd.ac.uk::e6acf6b2-3ad2-4c99-ba8b-7cabbf0e2fac" providerId="AD" clId="Web-{E556E495-F4A0-E651-AE45-1A46254C1EDD}" dt="2026-07-11T16:38:47.190" v="1335"/>
          <ac:spMkLst>
            <pc:docMk/>
            <pc:sldMk cId="4133566524" sldId="268"/>
            <ac:spMk id="2" creationId="{9441FADB-A665-4A35-4939-A904884FB796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38:47.190" v="1335"/>
          <ac:spMkLst>
            <pc:docMk/>
            <pc:sldMk cId="4133566524" sldId="268"/>
            <ac:spMk id="3" creationId="{8382A40F-5544-6BB9-7941-293F324F2269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38:47.190" v="1335"/>
          <ac:spMkLst>
            <pc:docMk/>
            <pc:sldMk cId="4133566524" sldId="268"/>
            <ac:spMk id="4" creationId="{0CC18220-7398-C242-EE63-20D4FB270BBD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38:47.190" v="1335"/>
          <ac:spMkLst>
            <pc:docMk/>
            <pc:sldMk cId="4133566524" sldId="268"/>
            <ac:spMk id="5" creationId="{19D6A2A9-126C-4CE2-4813-5D65F9D0838C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38:47.190" v="1335"/>
          <ac:spMkLst>
            <pc:docMk/>
            <pc:sldMk cId="4133566524" sldId="268"/>
            <ac:spMk id="6" creationId="{E34E4ECC-BFD5-AD7F-EF2A-81DDCEA9BCE5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6:39:03.924" v="1336" actId="1076"/>
          <ac:picMkLst>
            <pc:docMk/>
            <pc:sldMk cId="4133566524" sldId="268"/>
            <ac:picMk id="7" creationId="{16576741-90AD-7FC4-74B8-3ADF330F2317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6:46:13.532" v="1516"/>
        <pc:sldMkLst>
          <pc:docMk/>
          <pc:sldMk cId="2375099413" sldId="269"/>
        </pc:sldMkLst>
        <pc:spChg chg="mod ord">
          <ac:chgData name="Supreen Singh (2539049)" userId="S::2539049@student.uwtsd.ac.uk::e6acf6b2-3ad2-4c99-ba8b-7cabbf0e2fac" providerId="AD" clId="Web-{E556E495-F4A0-E651-AE45-1A46254C1EDD}" dt="2026-07-11T16:46:13.532" v="1516"/>
          <ac:spMkLst>
            <pc:docMk/>
            <pc:sldMk cId="2375099413" sldId="269"/>
            <ac:spMk id="2" creationId="{3BEEB38C-73B9-A3B5-E0E9-67204D72C37E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46:13.532" v="1516"/>
          <ac:spMkLst>
            <pc:docMk/>
            <pc:sldMk cId="2375099413" sldId="269"/>
            <ac:spMk id="3" creationId="{87D5FEED-9AC8-83B5-F87F-7D3120625768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46:13.532" v="1516"/>
          <ac:spMkLst>
            <pc:docMk/>
            <pc:sldMk cId="2375099413" sldId="269"/>
            <ac:spMk id="4" creationId="{A5C253B0-163E-1576-B976-41BABBBF649C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46:13.532" v="1516"/>
          <ac:spMkLst>
            <pc:docMk/>
            <pc:sldMk cId="2375099413" sldId="269"/>
            <ac:spMk id="5" creationId="{F8AE81B5-44D2-DB92-29D8-CFFF8A454A4E}"/>
          </ac:spMkLst>
        </pc:spChg>
        <pc:spChg chg="mod ord">
          <ac:chgData name="Supreen Singh (2539049)" userId="S::2539049@student.uwtsd.ac.uk::e6acf6b2-3ad2-4c99-ba8b-7cabbf0e2fac" providerId="AD" clId="Web-{E556E495-F4A0-E651-AE45-1A46254C1EDD}" dt="2026-07-11T16:46:13.532" v="1516"/>
          <ac:spMkLst>
            <pc:docMk/>
            <pc:sldMk cId="2375099413" sldId="269"/>
            <ac:spMk id="6" creationId="{EE32D8EB-DBB1-40D0-0664-9B5F6059397C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6:45:10.984" v="1511"/>
          <ac:picMkLst>
            <pc:docMk/>
            <pc:sldMk cId="2375099413" sldId="269"/>
            <ac:picMk id="7" creationId="{A160B63D-7FD6-FAB1-C832-B808F3F58E8D}"/>
          </ac:picMkLst>
        </pc:picChg>
      </pc:sldChg>
      <pc:sldChg chg="addSp modSp new">
        <pc:chgData name="Supreen Singh (2539049)" userId="S::2539049@student.uwtsd.ac.uk::e6acf6b2-3ad2-4c99-ba8b-7cabbf0e2fac" providerId="AD" clId="Web-{E556E495-F4A0-E651-AE45-1A46254C1EDD}" dt="2026-07-11T16:53:53.575" v="1748" actId="20577"/>
        <pc:sldMkLst>
          <pc:docMk/>
          <pc:sldMk cId="2636812605" sldId="271"/>
        </pc:sldMkLst>
        <pc:spChg chg="mod">
          <ac:chgData name="Supreen Singh (2539049)" userId="S::2539049@student.uwtsd.ac.uk::e6acf6b2-3ad2-4c99-ba8b-7cabbf0e2fac" providerId="AD" clId="Web-{E556E495-F4A0-E651-AE45-1A46254C1EDD}" dt="2026-07-11T16:47:45.800" v="1538" actId="20577"/>
          <ac:spMkLst>
            <pc:docMk/>
            <pc:sldMk cId="2636812605" sldId="271"/>
            <ac:spMk id="2" creationId="{8F3F5B8F-0DD5-699D-CC07-350A0454CE4D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6:53:53.575" v="1748" actId="20577"/>
          <ac:spMkLst>
            <pc:docMk/>
            <pc:sldMk cId="2636812605" sldId="271"/>
            <ac:spMk id="3" creationId="{45993BF9-8921-0307-939B-1F5FA237871F}"/>
          </ac:spMkLst>
        </pc:spChg>
        <pc:picChg chg="add mod">
          <ac:chgData name="Supreen Singh (2539049)" userId="S::2539049@student.uwtsd.ac.uk::e6acf6b2-3ad2-4c99-ba8b-7cabbf0e2fac" providerId="AD" clId="Web-{E556E495-F4A0-E651-AE45-1A46254C1EDD}" dt="2026-07-11T16:53:33.887" v="1743" actId="1076"/>
          <ac:picMkLst>
            <pc:docMk/>
            <pc:sldMk cId="2636812605" sldId="271"/>
            <ac:picMk id="7" creationId="{456151BB-08FE-714B-E0F7-F1DF1C126B1B}"/>
          </ac:picMkLst>
        </pc:picChg>
      </pc:sldChg>
      <pc:sldChg chg="addSp modSp new mod modClrScheme chgLayout">
        <pc:chgData name="Supreen Singh (2539049)" userId="S::2539049@student.uwtsd.ac.uk::e6acf6b2-3ad2-4c99-ba8b-7cabbf0e2fac" providerId="AD" clId="Web-{E556E495-F4A0-E651-AE45-1A46254C1EDD}" dt="2026-07-11T17:09:49.944" v="1998" actId="1076"/>
        <pc:sldMkLst>
          <pc:docMk/>
          <pc:sldMk cId="973686124" sldId="272"/>
        </pc:sldMkLst>
        <pc:spChg chg="mod">
          <ac:chgData name="Supreen Singh (2539049)" userId="S::2539049@student.uwtsd.ac.uk::e6acf6b2-3ad2-4c99-ba8b-7cabbf0e2fac" providerId="AD" clId="Web-{E556E495-F4A0-E651-AE45-1A46254C1EDD}" dt="2026-07-11T17:09:31.319" v="1994"/>
          <ac:spMkLst>
            <pc:docMk/>
            <pc:sldMk cId="973686124" sldId="272"/>
            <ac:spMk id="2" creationId="{284AFF69-E57A-D4E8-1DFF-0AF46CAC4010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09:31.319" v="1994"/>
          <ac:spMkLst>
            <pc:docMk/>
            <pc:sldMk cId="973686124" sldId="272"/>
            <ac:spMk id="3" creationId="{ACE01373-02F8-540D-41F7-1A82CA2C0F49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09:31.319" v="1994"/>
          <ac:spMkLst>
            <pc:docMk/>
            <pc:sldMk cId="973686124" sldId="272"/>
            <ac:spMk id="4" creationId="{6044673B-FA31-27B4-6FC4-A1975260FAD0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09:31.319" v="1994"/>
          <ac:spMkLst>
            <pc:docMk/>
            <pc:sldMk cId="973686124" sldId="272"/>
            <ac:spMk id="5" creationId="{4F6E841D-65DB-99BE-2886-69F82F236800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09:31.319" v="1994"/>
          <ac:spMkLst>
            <pc:docMk/>
            <pc:sldMk cId="973686124" sldId="272"/>
            <ac:spMk id="6" creationId="{B327F277-173F-A94B-C508-E9186FD59BDC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7:09:49.944" v="1998" actId="1076"/>
          <ac:picMkLst>
            <pc:docMk/>
            <pc:sldMk cId="973686124" sldId="272"/>
            <ac:picMk id="7" creationId="{4E9A1F8C-9BC1-5578-6B0E-F1E1C4AA3E7F}"/>
          </ac:picMkLst>
        </pc:picChg>
      </pc:sldChg>
      <pc:sldChg chg="addSp delSp modSp new">
        <pc:chgData name="Supreen Singh (2539049)" userId="S::2539049@student.uwtsd.ac.uk::e6acf6b2-3ad2-4c99-ba8b-7cabbf0e2fac" providerId="AD" clId="Web-{E556E495-F4A0-E651-AE45-1A46254C1EDD}" dt="2026-07-11T17:16:43.236" v="2281" actId="20577"/>
        <pc:sldMkLst>
          <pc:docMk/>
          <pc:sldMk cId="741616522" sldId="273"/>
        </pc:sldMkLst>
        <pc:spChg chg="mod">
          <ac:chgData name="Supreen Singh (2539049)" userId="S::2539049@student.uwtsd.ac.uk::e6acf6b2-3ad2-4c99-ba8b-7cabbf0e2fac" providerId="AD" clId="Web-{E556E495-F4A0-E651-AE45-1A46254C1EDD}" dt="2026-07-11T17:16:43.236" v="2281" actId="20577"/>
          <ac:spMkLst>
            <pc:docMk/>
            <pc:sldMk cId="741616522" sldId="273"/>
            <ac:spMk id="2" creationId="{F2C74FBC-C30F-1F82-C15E-204EF57A20C9}"/>
          </ac:spMkLst>
        </pc:spChg>
        <pc:spChg chg="add del mod">
          <ac:chgData name="Supreen Singh (2539049)" userId="S::2539049@student.uwtsd.ac.uk::e6acf6b2-3ad2-4c99-ba8b-7cabbf0e2fac" providerId="AD" clId="Web-{E556E495-F4A0-E651-AE45-1A46254C1EDD}" dt="2026-07-11T17:15:36.828" v="2273" actId="20577"/>
          <ac:spMkLst>
            <pc:docMk/>
            <pc:sldMk cId="741616522" sldId="273"/>
            <ac:spMk id="3" creationId="{211D81CE-45D1-5D36-A6F2-23AF10F94D96}"/>
          </ac:spMkLst>
        </pc:spChg>
        <pc:picChg chg="add mod">
          <ac:chgData name="Supreen Singh (2539049)" userId="S::2539049@student.uwtsd.ac.uk::e6acf6b2-3ad2-4c99-ba8b-7cabbf0e2fac" providerId="AD" clId="Web-{E556E495-F4A0-E651-AE45-1A46254C1EDD}" dt="2026-07-11T17:16:12.516" v="2279" actId="1076"/>
          <ac:picMkLst>
            <pc:docMk/>
            <pc:sldMk cId="741616522" sldId="273"/>
            <ac:picMk id="10" creationId="{A6A025C4-46A2-FF2C-6204-DE4B9B0FDF77}"/>
          </ac:picMkLst>
        </pc:picChg>
      </pc:sldChg>
      <pc:sldChg chg="addSp delSp modSp new mod modClrScheme chgLayout">
        <pc:chgData name="Supreen Singh (2539049)" userId="S::2539049@student.uwtsd.ac.uk::e6acf6b2-3ad2-4c99-ba8b-7cabbf0e2fac" providerId="AD" clId="Web-{E556E495-F4A0-E651-AE45-1A46254C1EDD}" dt="2026-07-11T17:24:23.763" v="2537" actId="20577"/>
        <pc:sldMkLst>
          <pc:docMk/>
          <pc:sldMk cId="2136406071" sldId="274"/>
        </pc:sldMkLst>
        <pc:spChg chg="mod">
          <ac:chgData name="Supreen Singh (2539049)" userId="S::2539049@student.uwtsd.ac.uk::e6acf6b2-3ad2-4c99-ba8b-7cabbf0e2fac" providerId="AD" clId="Web-{E556E495-F4A0-E651-AE45-1A46254C1EDD}" dt="2026-07-11T17:23:39.059" v="2530"/>
          <ac:spMkLst>
            <pc:docMk/>
            <pc:sldMk cId="2136406071" sldId="274"/>
            <ac:spMk id="2" creationId="{A26EFEC2-F9C3-67AB-C712-CF0167FEF566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24:23.763" v="2537" actId="20577"/>
          <ac:spMkLst>
            <pc:docMk/>
            <pc:sldMk cId="2136406071" sldId="274"/>
            <ac:spMk id="3" creationId="{45346E6A-5665-21E5-4E54-04E9C390AAE9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23:39.059" v="2530"/>
          <ac:spMkLst>
            <pc:docMk/>
            <pc:sldMk cId="2136406071" sldId="274"/>
            <ac:spMk id="4" creationId="{51B7AED3-CFCD-05CC-76DD-168509489382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23:39.059" v="2530"/>
          <ac:spMkLst>
            <pc:docMk/>
            <pc:sldMk cId="2136406071" sldId="274"/>
            <ac:spMk id="5" creationId="{D549D703-C101-6152-C630-EC33BDBBDE4E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23:39.059" v="2530"/>
          <ac:spMkLst>
            <pc:docMk/>
            <pc:sldMk cId="2136406071" sldId="274"/>
            <ac:spMk id="6" creationId="{C911E2EF-4B6B-3F86-EFD0-611D53A67AEE}"/>
          </ac:spMkLst>
        </pc:spChg>
        <pc:picChg chg="add mod ord">
          <ac:chgData name="Supreen Singh (2539049)" userId="S::2539049@student.uwtsd.ac.uk::e6acf6b2-3ad2-4c99-ba8b-7cabbf0e2fac" providerId="AD" clId="Web-{E556E495-F4A0-E651-AE45-1A46254C1EDD}" dt="2026-07-11T17:23:39.059" v="2530"/>
          <ac:picMkLst>
            <pc:docMk/>
            <pc:sldMk cId="2136406071" sldId="274"/>
            <ac:picMk id="10" creationId="{A864ECF6-4BF5-6FBC-75FF-954C755D7077}"/>
          </ac:picMkLst>
        </pc:picChg>
      </pc:sldChg>
      <pc:sldChg chg="modSp new">
        <pc:chgData name="Supreen Singh (2539049)" userId="S::2539049@student.uwtsd.ac.uk::e6acf6b2-3ad2-4c99-ba8b-7cabbf0e2fac" providerId="AD" clId="Web-{E556E495-F4A0-E651-AE45-1A46254C1EDD}" dt="2026-07-11T17:48:19.786" v="2853" actId="20577"/>
        <pc:sldMkLst>
          <pc:docMk/>
          <pc:sldMk cId="2766353794" sldId="275"/>
        </pc:sldMkLst>
        <pc:spChg chg="mod">
          <ac:chgData name="Supreen Singh (2539049)" userId="S::2539049@student.uwtsd.ac.uk::e6acf6b2-3ad2-4c99-ba8b-7cabbf0e2fac" providerId="AD" clId="Web-{E556E495-F4A0-E651-AE45-1A46254C1EDD}" dt="2026-07-11T17:48:19.786" v="2853" actId="20577"/>
          <ac:spMkLst>
            <pc:docMk/>
            <pc:sldMk cId="2766353794" sldId="275"/>
            <ac:spMk id="2" creationId="{3F888987-6454-DA27-F519-BBBB5398BA7E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41:35.663" v="2561" actId="20577"/>
          <ac:spMkLst>
            <pc:docMk/>
            <pc:sldMk cId="2766353794" sldId="275"/>
            <ac:spMk id="3" creationId="{A5479E6C-D55D-8E45-FEB5-896DAE83F013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43:56.061" v="2682" actId="20577"/>
          <ac:spMkLst>
            <pc:docMk/>
            <pc:sldMk cId="2766353794" sldId="275"/>
            <ac:spMk id="4" creationId="{8C47DBC8-56D6-9A0E-7977-656EA7BCFFE8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44:24.984" v="2695" actId="20577"/>
          <ac:spMkLst>
            <pc:docMk/>
            <pc:sldMk cId="2766353794" sldId="275"/>
            <ac:spMk id="5" creationId="{B0009910-CC0B-D751-C57E-3CBA591020B3}"/>
          </ac:spMkLst>
        </pc:spChg>
        <pc:spChg chg="mod">
          <ac:chgData name="Supreen Singh (2539049)" userId="S::2539049@student.uwtsd.ac.uk::e6acf6b2-3ad2-4c99-ba8b-7cabbf0e2fac" providerId="AD" clId="Web-{E556E495-F4A0-E651-AE45-1A46254C1EDD}" dt="2026-07-11T17:47:49.067" v="2846" actId="20577"/>
          <ac:spMkLst>
            <pc:docMk/>
            <pc:sldMk cId="2766353794" sldId="275"/>
            <ac:spMk id="6" creationId="{B29596F8-B7A2-A1D7-30C8-0205A2C3479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0812D7-1E73-4389-A74D-ED04569A021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85EE15-A819-4341-8AC0-B653EBEE5E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What this is: The world's biggest professional networking site</a:t>
          </a:r>
          <a:endParaRPr lang="en-US"/>
        </a:p>
      </dgm:t>
    </dgm:pt>
    <dgm:pt modelId="{DAECAAD3-A27C-440C-96A1-19A6AAD1F0CA}" type="parTrans" cxnId="{C37106A7-5C8A-4321-AFB1-6D20FA0DC537}">
      <dgm:prSet/>
      <dgm:spPr/>
      <dgm:t>
        <a:bodyPr/>
        <a:lstStyle/>
        <a:p>
          <a:endParaRPr lang="en-US"/>
        </a:p>
      </dgm:t>
    </dgm:pt>
    <dgm:pt modelId="{1B67CBC7-413E-4372-BE58-E12A11AA4B2D}" type="sibTrans" cxnId="{C37106A7-5C8A-4321-AFB1-6D20FA0DC537}">
      <dgm:prSet/>
      <dgm:spPr/>
      <dgm:t>
        <a:bodyPr/>
        <a:lstStyle/>
        <a:p>
          <a:endParaRPr lang="en-US"/>
        </a:p>
      </dgm:t>
    </dgm:pt>
    <dgm:pt modelId="{4A415E91-82CC-4D9E-9272-2D2A0E68AA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Key point: Used by student, workers and employers everywhere; most recruiters look here first</a:t>
          </a:r>
          <a:endParaRPr lang="en-US"/>
        </a:p>
      </dgm:t>
    </dgm:pt>
    <dgm:pt modelId="{0BB79A1E-F983-4142-8BAC-AF0D955A6F71}" type="parTrans" cxnId="{1CD95688-4172-4EFA-9E0F-EA7D52F9422B}">
      <dgm:prSet/>
      <dgm:spPr/>
      <dgm:t>
        <a:bodyPr/>
        <a:lstStyle/>
        <a:p>
          <a:endParaRPr lang="en-US"/>
        </a:p>
      </dgm:t>
    </dgm:pt>
    <dgm:pt modelId="{2B686B6E-3936-449E-8E2E-129F2CB52E9C}" type="sibTrans" cxnId="{1CD95688-4172-4EFA-9E0F-EA7D52F9422B}">
      <dgm:prSet/>
      <dgm:spPr/>
      <dgm:t>
        <a:bodyPr/>
        <a:lstStyle/>
        <a:p>
          <a:endParaRPr lang="en-US"/>
        </a:p>
      </dgm:t>
    </dgm:pt>
    <dgm:pt modelId="{52555329-E3BF-43A5-AC91-D5074A8E44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Skills I built: Digital awareness, career planning</a:t>
          </a:r>
          <a:endParaRPr lang="en-US"/>
        </a:p>
      </dgm:t>
    </dgm:pt>
    <dgm:pt modelId="{AB9A2C69-145D-40CB-B8C9-2DD900051D1E}" type="parTrans" cxnId="{97355B71-D34F-4E2F-9535-F15771B236A6}">
      <dgm:prSet/>
      <dgm:spPr/>
      <dgm:t>
        <a:bodyPr/>
        <a:lstStyle/>
        <a:p>
          <a:endParaRPr lang="en-US"/>
        </a:p>
      </dgm:t>
    </dgm:pt>
    <dgm:pt modelId="{3F204E1F-1034-4FD9-AD6C-8A571AFC9A43}" type="sibTrans" cxnId="{97355B71-D34F-4E2F-9535-F15771B236A6}">
      <dgm:prSet/>
      <dgm:spPr/>
      <dgm:t>
        <a:bodyPr/>
        <a:lstStyle/>
        <a:p>
          <a:endParaRPr lang="en-US"/>
        </a:p>
      </dgm:t>
    </dgm:pt>
    <dgm:pt modelId="{40E23838-3BBE-4904-9178-6B8720DC5A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What I learned: it helps you show your skills, connect with employers and find work opportunities</a:t>
          </a:r>
          <a:endParaRPr lang="en-US"/>
        </a:p>
      </dgm:t>
    </dgm:pt>
    <dgm:pt modelId="{ADC4C162-3507-4813-B616-875A29E58843}" type="parTrans" cxnId="{9C1A86D8-21CD-4FC3-8943-33D77D707169}">
      <dgm:prSet/>
      <dgm:spPr/>
      <dgm:t>
        <a:bodyPr/>
        <a:lstStyle/>
        <a:p>
          <a:endParaRPr lang="en-US"/>
        </a:p>
      </dgm:t>
    </dgm:pt>
    <dgm:pt modelId="{0A70B62D-DD85-4FD3-9077-C4EBC10A983F}" type="sibTrans" cxnId="{9C1A86D8-21CD-4FC3-8943-33D77D707169}">
      <dgm:prSet/>
      <dgm:spPr/>
      <dgm:t>
        <a:bodyPr/>
        <a:lstStyle/>
        <a:p>
          <a:endParaRPr lang="en-US"/>
        </a:p>
      </dgm:t>
    </dgm:pt>
    <dgm:pt modelId="{3D201C00-2951-4BE7-9216-5FE60514810A}" type="pres">
      <dgm:prSet presAssocID="{0B0812D7-1E73-4389-A74D-ED04569A0214}" presName="root" presStyleCnt="0">
        <dgm:presLayoutVars>
          <dgm:dir/>
          <dgm:resizeHandles val="exact"/>
        </dgm:presLayoutVars>
      </dgm:prSet>
      <dgm:spPr/>
    </dgm:pt>
    <dgm:pt modelId="{480C3F20-9141-484B-B2FC-D94F2D2F3540}" type="pres">
      <dgm:prSet presAssocID="{7385EE15-A819-4341-8AC0-B653EBEE5E52}" presName="compNode" presStyleCnt="0"/>
      <dgm:spPr/>
    </dgm:pt>
    <dgm:pt modelId="{3DDE5730-A87B-4489-A5D8-BF39AAA54B41}" type="pres">
      <dgm:prSet presAssocID="{7385EE15-A819-4341-8AC0-B653EBEE5E52}" presName="bgRect" presStyleLbl="bgShp" presStyleIdx="0" presStyleCnt="4"/>
      <dgm:spPr/>
    </dgm:pt>
    <dgm:pt modelId="{AB9F13F5-ABAF-4ECD-B079-F537EA9D1E4A}" type="pres">
      <dgm:prSet presAssocID="{7385EE15-A819-4341-8AC0-B653EBEE5E5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A37C6EE-26E3-43F4-A9CA-BA097A8A7979}" type="pres">
      <dgm:prSet presAssocID="{7385EE15-A819-4341-8AC0-B653EBEE5E52}" presName="spaceRect" presStyleCnt="0"/>
      <dgm:spPr/>
    </dgm:pt>
    <dgm:pt modelId="{C05B6801-CCE4-49E6-AF84-48607B1C10D0}" type="pres">
      <dgm:prSet presAssocID="{7385EE15-A819-4341-8AC0-B653EBEE5E52}" presName="parTx" presStyleLbl="revTx" presStyleIdx="0" presStyleCnt="4">
        <dgm:presLayoutVars>
          <dgm:chMax val="0"/>
          <dgm:chPref val="0"/>
        </dgm:presLayoutVars>
      </dgm:prSet>
      <dgm:spPr/>
    </dgm:pt>
    <dgm:pt modelId="{1FAE4E2F-022A-4907-B2BB-16546A6CCB58}" type="pres">
      <dgm:prSet presAssocID="{1B67CBC7-413E-4372-BE58-E12A11AA4B2D}" presName="sibTrans" presStyleCnt="0"/>
      <dgm:spPr/>
    </dgm:pt>
    <dgm:pt modelId="{FC37C669-4DAE-4645-AC4F-2DD24858D8A7}" type="pres">
      <dgm:prSet presAssocID="{4A415E91-82CC-4D9E-9272-2D2A0E68AA82}" presName="compNode" presStyleCnt="0"/>
      <dgm:spPr/>
    </dgm:pt>
    <dgm:pt modelId="{16F02466-5D45-491A-BA15-3BF1FF6B1107}" type="pres">
      <dgm:prSet presAssocID="{4A415E91-82CC-4D9E-9272-2D2A0E68AA82}" presName="bgRect" presStyleLbl="bgShp" presStyleIdx="1" presStyleCnt="4"/>
      <dgm:spPr/>
    </dgm:pt>
    <dgm:pt modelId="{9B2262FB-449F-4E9D-8C16-3907FB09261D}" type="pres">
      <dgm:prSet presAssocID="{4A415E91-82CC-4D9E-9272-2D2A0E68AA8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EE7237F-59ED-44DE-8786-C69135D1DFC3}" type="pres">
      <dgm:prSet presAssocID="{4A415E91-82CC-4D9E-9272-2D2A0E68AA82}" presName="spaceRect" presStyleCnt="0"/>
      <dgm:spPr/>
    </dgm:pt>
    <dgm:pt modelId="{1B47EA5A-DD82-4F7F-85BE-5E8CA87CEFCA}" type="pres">
      <dgm:prSet presAssocID="{4A415E91-82CC-4D9E-9272-2D2A0E68AA82}" presName="parTx" presStyleLbl="revTx" presStyleIdx="1" presStyleCnt="4">
        <dgm:presLayoutVars>
          <dgm:chMax val="0"/>
          <dgm:chPref val="0"/>
        </dgm:presLayoutVars>
      </dgm:prSet>
      <dgm:spPr/>
    </dgm:pt>
    <dgm:pt modelId="{325E0119-6DF8-41B2-B7F3-AEFE59D0393B}" type="pres">
      <dgm:prSet presAssocID="{2B686B6E-3936-449E-8E2E-129F2CB52E9C}" presName="sibTrans" presStyleCnt="0"/>
      <dgm:spPr/>
    </dgm:pt>
    <dgm:pt modelId="{915B57E8-2874-4829-86A4-A0AC25D1FF89}" type="pres">
      <dgm:prSet presAssocID="{52555329-E3BF-43A5-AC91-D5074A8E44E7}" presName="compNode" presStyleCnt="0"/>
      <dgm:spPr/>
    </dgm:pt>
    <dgm:pt modelId="{D3D39AC9-3B57-4118-BEEF-D951FADF04DF}" type="pres">
      <dgm:prSet presAssocID="{52555329-E3BF-43A5-AC91-D5074A8E44E7}" presName="bgRect" presStyleLbl="bgShp" presStyleIdx="2" presStyleCnt="4"/>
      <dgm:spPr/>
    </dgm:pt>
    <dgm:pt modelId="{6BEB0813-CD1A-414E-A242-E0E420B74020}" type="pres">
      <dgm:prSet presAssocID="{52555329-E3BF-43A5-AC91-D5074A8E44E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45B2A32-4788-4F5B-A3A5-F421860F1396}" type="pres">
      <dgm:prSet presAssocID="{52555329-E3BF-43A5-AC91-D5074A8E44E7}" presName="spaceRect" presStyleCnt="0"/>
      <dgm:spPr/>
    </dgm:pt>
    <dgm:pt modelId="{8129C726-4200-4B73-AD0A-03741B3C066C}" type="pres">
      <dgm:prSet presAssocID="{52555329-E3BF-43A5-AC91-D5074A8E44E7}" presName="parTx" presStyleLbl="revTx" presStyleIdx="2" presStyleCnt="4">
        <dgm:presLayoutVars>
          <dgm:chMax val="0"/>
          <dgm:chPref val="0"/>
        </dgm:presLayoutVars>
      </dgm:prSet>
      <dgm:spPr/>
    </dgm:pt>
    <dgm:pt modelId="{711C29F0-03F6-4456-8ABA-3009BEA16025}" type="pres">
      <dgm:prSet presAssocID="{3F204E1F-1034-4FD9-AD6C-8A571AFC9A43}" presName="sibTrans" presStyleCnt="0"/>
      <dgm:spPr/>
    </dgm:pt>
    <dgm:pt modelId="{E300ACD6-FCE5-4C8B-A49A-C1342C27A09E}" type="pres">
      <dgm:prSet presAssocID="{40E23838-3BBE-4904-9178-6B8720DC5A0A}" presName="compNode" presStyleCnt="0"/>
      <dgm:spPr/>
    </dgm:pt>
    <dgm:pt modelId="{1DB77E6C-4AC0-42FB-A2BC-B8DE0E9D0B53}" type="pres">
      <dgm:prSet presAssocID="{40E23838-3BBE-4904-9178-6B8720DC5A0A}" presName="bgRect" presStyleLbl="bgShp" presStyleIdx="3" presStyleCnt="4"/>
      <dgm:spPr/>
    </dgm:pt>
    <dgm:pt modelId="{CA153921-8346-47E5-885C-89524511BB9D}" type="pres">
      <dgm:prSet presAssocID="{40E23838-3BBE-4904-9178-6B8720DC5A0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3A98179-35AD-4450-B700-6013A4DFCC19}" type="pres">
      <dgm:prSet presAssocID="{40E23838-3BBE-4904-9178-6B8720DC5A0A}" presName="spaceRect" presStyleCnt="0"/>
      <dgm:spPr/>
    </dgm:pt>
    <dgm:pt modelId="{2129C5DE-D18D-4574-ADB7-C6E7E4955096}" type="pres">
      <dgm:prSet presAssocID="{40E23838-3BBE-4904-9178-6B8720DC5A0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C89E11-C831-41EF-B8FA-2C1B131570C9}" type="presOf" srcId="{0B0812D7-1E73-4389-A74D-ED04569A0214}" destId="{3D201C00-2951-4BE7-9216-5FE60514810A}" srcOrd="0" destOrd="0" presId="urn:microsoft.com/office/officeart/2018/2/layout/IconVerticalSolidList"/>
    <dgm:cxn modelId="{479B4421-4862-4AC0-9E58-3524B1F1F9FE}" type="presOf" srcId="{52555329-E3BF-43A5-AC91-D5074A8E44E7}" destId="{8129C726-4200-4B73-AD0A-03741B3C066C}" srcOrd="0" destOrd="0" presId="urn:microsoft.com/office/officeart/2018/2/layout/IconVerticalSolidList"/>
    <dgm:cxn modelId="{97355B71-D34F-4E2F-9535-F15771B236A6}" srcId="{0B0812D7-1E73-4389-A74D-ED04569A0214}" destId="{52555329-E3BF-43A5-AC91-D5074A8E44E7}" srcOrd="2" destOrd="0" parTransId="{AB9A2C69-145D-40CB-B8C9-2DD900051D1E}" sibTransId="{3F204E1F-1034-4FD9-AD6C-8A571AFC9A43}"/>
    <dgm:cxn modelId="{4F188278-67DA-4977-A619-4FF9384DDDA0}" type="presOf" srcId="{40E23838-3BBE-4904-9178-6B8720DC5A0A}" destId="{2129C5DE-D18D-4574-ADB7-C6E7E4955096}" srcOrd="0" destOrd="0" presId="urn:microsoft.com/office/officeart/2018/2/layout/IconVerticalSolidList"/>
    <dgm:cxn modelId="{1CD95688-4172-4EFA-9E0F-EA7D52F9422B}" srcId="{0B0812D7-1E73-4389-A74D-ED04569A0214}" destId="{4A415E91-82CC-4D9E-9272-2D2A0E68AA82}" srcOrd="1" destOrd="0" parTransId="{0BB79A1E-F983-4142-8BAC-AF0D955A6F71}" sibTransId="{2B686B6E-3936-449E-8E2E-129F2CB52E9C}"/>
    <dgm:cxn modelId="{C37106A7-5C8A-4321-AFB1-6D20FA0DC537}" srcId="{0B0812D7-1E73-4389-A74D-ED04569A0214}" destId="{7385EE15-A819-4341-8AC0-B653EBEE5E52}" srcOrd="0" destOrd="0" parTransId="{DAECAAD3-A27C-440C-96A1-19A6AAD1F0CA}" sibTransId="{1B67CBC7-413E-4372-BE58-E12A11AA4B2D}"/>
    <dgm:cxn modelId="{4965A8B3-C4E7-4D3F-A5D9-E851037154F7}" type="presOf" srcId="{4A415E91-82CC-4D9E-9272-2D2A0E68AA82}" destId="{1B47EA5A-DD82-4F7F-85BE-5E8CA87CEFCA}" srcOrd="0" destOrd="0" presId="urn:microsoft.com/office/officeart/2018/2/layout/IconVerticalSolidList"/>
    <dgm:cxn modelId="{740426B6-DCC3-484D-874B-E93CA871625D}" type="presOf" srcId="{7385EE15-A819-4341-8AC0-B653EBEE5E52}" destId="{C05B6801-CCE4-49E6-AF84-48607B1C10D0}" srcOrd="0" destOrd="0" presId="urn:microsoft.com/office/officeart/2018/2/layout/IconVerticalSolidList"/>
    <dgm:cxn modelId="{9C1A86D8-21CD-4FC3-8943-33D77D707169}" srcId="{0B0812D7-1E73-4389-A74D-ED04569A0214}" destId="{40E23838-3BBE-4904-9178-6B8720DC5A0A}" srcOrd="3" destOrd="0" parTransId="{ADC4C162-3507-4813-B616-875A29E58843}" sibTransId="{0A70B62D-DD85-4FD3-9077-C4EBC10A983F}"/>
    <dgm:cxn modelId="{CDC0208D-BE14-4E69-99D2-52E8B5520467}" type="presParOf" srcId="{3D201C00-2951-4BE7-9216-5FE60514810A}" destId="{480C3F20-9141-484B-B2FC-D94F2D2F3540}" srcOrd="0" destOrd="0" presId="urn:microsoft.com/office/officeart/2018/2/layout/IconVerticalSolidList"/>
    <dgm:cxn modelId="{7227A64F-8FD9-4C9F-A891-8823931330CF}" type="presParOf" srcId="{480C3F20-9141-484B-B2FC-D94F2D2F3540}" destId="{3DDE5730-A87B-4489-A5D8-BF39AAA54B41}" srcOrd="0" destOrd="0" presId="urn:microsoft.com/office/officeart/2018/2/layout/IconVerticalSolidList"/>
    <dgm:cxn modelId="{060F633D-2AE1-4A82-821C-A24B085CC9C7}" type="presParOf" srcId="{480C3F20-9141-484B-B2FC-D94F2D2F3540}" destId="{AB9F13F5-ABAF-4ECD-B079-F537EA9D1E4A}" srcOrd="1" destOrd="0" presId="urn:microsoft.com/office/officeart/2018/2/layout/IconVerticalSolidList"/>
    <dgm:cxn modelId="{11C16C83-55E6-451A-9D94-53ED38DEF015}" type="presParOf" srcId="{480C3F20-9141-484B-B2FC-D94F2D2F3540}" destId="{5A37C6EE-26E3-43F4-A9CA-BA097A8A7979}" srcOrd="2" destOrd="0" presId="urn:microsoft.com/office/officeart/2018/2/layout/IconVerticalSolidList"/>
    <dgm:cxn modelId="{5F2EFD4E-F60E-4DF7-ADE0-723196B8F7F4}" type="presParOf" srcId="{480C3F20-9141-484B-B2FC-D94F2D2F3540}" destId="{C05B6801-CCE4-49E6-AF84-48607B1C10D0}" srcOrd="3" destOrd="0" presId="urn:microsoft.com/office/officeart/2018/2/layout/IconVerticalSolidList"/>
    <dgm:cxn modelId="{CD773BD6-FD05-4826-AF1C-5C0EED38C515}" type="presParOf" srcId="{3D201C00-2951-4BE7-9216-5FE60514810A}" destId="{1FAE4E2F-022A-4907-B2BB-16546A6CCB58}" srcOrd="1" destOrd="0" presId="urn:microsoft.com/office/officeart/2018/2/layout/IconVerticalSolidList"/>
    <dgm:cxn modelId="{F2E51DF7-F1D7-4BCF-AF62-725701E0AA00}" type="presParOf" srcId="{3D201C00-2951-4BE7-9216-5FE60514810A}" destId="{FC37C669-4DAE-4645-AC4F-2DD24858D8A7}" srcOrd="2" destOrd="0" presId="urn:microsoft.com/office/officeart/2018/2/layout/IconVerticalSolidList"/>
    <dgm:cxn modelId="{418D8299-874C-452A-A12A-1D48D717669A}" type="presParOf" srcId="{FC37C669-4DAE-4645-AC4F-2DD24858D8A7}" destId="{16F02466-5D45-491A-BA15-3BF1FF6B1107}" srcOrd="0" destOrd="0" presId="urn:microsoft.com/office/officeart/2018/2/layout/IconVerticalSolidList"/>
    <dgm:cxn modelId="{33936FB3-6C5E-4A2B-8884-BCEFB3ABFB0F}" type="presParOf" srcId="{FC37C669-4DAE-4645-AC4F-2DD24858D8A7}" destId="{9B2262FB-449F-4E9D-8C16-3907FB09261D}" srcOrd="1" destOrd="0" presId="urn:microsoft.com/office/officeart/2018/2/layout/IconVerticalSolidList"/>
    <dgm:cxn modelId="{B98E6158-D75A-4E19-BA75-07286A60E29A}" type="presParOf" srcId="{FC37C669-4DAE-4645-AC4F-2DD24858D8A7}" destId="{0EE7237F-59ED-44DE-8786-C69135D1DFC3}" srcOrd="2" destOrd="0" presId="urn:microsoft.com/office/officeart/2018/2/layout/IconVerticalSolidList"/>
    <dgm:cxn modelId="{0DA0208F-572F-4ECF-9074-7562725593E6}" type="presParOf" srcId="{FC37C669-4DAE-4645-AC4F-2DD24858D8A7}" destId="{1B47EA5A-DD82-4F7F-85BE-5E8CA87CEFCA}" srcOrd="3" destOrd="0" presId="urn:microsoft.com/office/officeart/2018/2/layout/IconVerticalSolidList"/>
    <dgm:cxn modelId="{9B13F481-4510-4042-A279-7F75A69DB222}" type="presParOf" srcId="{3D201C00-2951-4BE7-9216-5FE60514810A}" destId="{325E0119-6DF8-41B2-B7F3-AEFE59D0393B}" srcOrd="3" destOrd="0" presId="urn:microsoft.com/office/officeart/2018/2/layout/IconVerticalSolidList"/>
    <dgm:cxn modelId="{03B6ABF9-1E19-47FC-9756-76C8DBB9D0E1}" type="presParOf" srcId="{3D201C00-2951-4BE7-9216-5FE60514810A}" destId="{915B57E8-2874-4829-86A4-A0AC25D1FF89}" srcOrd="4" destOrd="0" presId="urn:microsoft.com/office/officeart/2018/2/layout/IconVerticalSolidList"/>
    <dgm:cxn modelId="{66D3AA97-4CB6-4AF4-B03D-C3D2902A83A9}" type="presParOf" srcId="{915B57E8-2874-4829-86A4-A0AC25D1FF89}" destId="{D3D39AC9-3B57-4118-BEEF-D951FADF04DF}" srcOrd="0" destOrd="0" presId="urn:microsoft.com/office/officeart/2018/2/layout/IconVerticalSolidList"/>
    <dgm:cxn modelId="{F35A0110-39A1-4AF6-AD1B-F92114B463F6}" type="presParOf" srcId="{915B57E8-2874-4829-86A4-A0AC25D1FF89}" destId="{6BEB0813-CD1A-414E-A242-E0E420B74020}" srcOrd="1" destOrd="0" presId="urn:microsoft.com/office/officeart/2018/2/layout/IconVerticalSolidList"/>
    <dgm:cxn modelId="{29D5B177-1B4A-44F7-AA12-EE893EF114BD}" type="presParOf" srcId="{915B57E8-2874-4829-86A4-A0AC25D1FF89}" destId="{145B2A32-4788-4F5B-A3A5-F421860F1396}" srcOrd="2" destOrd="0" presId="urn:microsoft.com/office/officeart/2018/2/layout/IconVerticalSolidList"/>
    <dgm:cxn modelId="{D84336BD-C83F-4421-8E9F-F9EC1518635B}" type="presParOf" srcId="{915B57E8-2874-4829-86A4-A0AC25D1FF89}" destId="{8129C726-4200-4B73-AD0A-03741B3C066C}" srcOrd="3" destOrd="0" presId="urn:microsoft.com/office/officeart/2018/2/layout/IconVerticalSolidList"/>
    <dgm:cxn modelId="{B113CFFF-B3B9-4553-8228-7B85C27E95BE}" type="presParOf" srcId="{3D201C00-2951-4BE7-9216-5FE60514810A}" destId="{711C29F0-03F6-4456-8ABA-3009BEA16025}" srcOrd="5" destOrd="0" presId="urn:microsoft.com/office/officeart/2018/2/layout/IconVerticalSolidList"/>
    <dgm:cxn modelId="{DAA3ECAF-6B79-4569-AF7F-48035FC6F570}" type="presParOf" srcId="{3D201C00-2951-4BE7-9216-5FE60514810A}" destId="{E300ACD6-FCE5-4C8B-A49A-C1342C27A09E}" srcOrd="6" destOrd="0" presId="urn:microsoft.com/office/officeart/2018/2/layout/IconVerticalSolidList"/>
    <dgm:cxn modelId="{72FFC469-F1C9-4836-A5CE-11BEB608DA23}" type="presParOf" srcId="{E300ACD6-FCE5-4C8B-A49A-C1342C27A09E}" destId="{1DB77E6C-4AC0-42FB-A2BC-B8DE0E9D0B53}" srcOrd="0" destOrd="0" presId="urn:microsoft.com/office/officeart/2018/2/layout/IconVerticalSolidList"/>
    <dgm:cxn modelId="{66FDE042-3E34-4431-8A99-37519B766AFD}" type="presParOf" srcId="{E300ACD6-FCE5-4C8B-A49A-C1342C27A09E}" destId="{CA153921-8346-47E5-885C-89524511BB9D}" srcOrd="1" destOrd="0" presId="urn:microsoft.com/office/officeart/2018/2/layout/IconVerticalSolidList"/>
    <dgm:cxn modelId="{EC2B5F86-1FB2-4DC4-9921-F9E7B50AC03C}" type="presParOf" srcId="{E300ACD6-FCE5-4C8B-A49A-C1342C27A09E}" destId="{43A98179-35AD-4450-B700-6013A4DFCC19}" srcOrd="2" destOrd="0" presId="urn:microsoft.com/office/officeart/2018/2/layout/IconVerticalSolidList"/>
    <dgm:cxn modelId="{3BCC5DA5-5E25-4FE9-9003-9622D9D739CC}" type="presParOf" srcId="{E300ACD6-FCE5-4C8B-A49A-C1342C27A09E}" destId="{2129C5DE-D18D-4574-ADB7-C6E7E49550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F76EAF-EDE3-491F-AD22-B33579366759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39AE67D-5C52-44B4-AB9A-93295BD87B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rgbClr val="0070C0"/>
              </a:solidFill>
            </a:rPr>
            <a:t>What this is</a:t>
          </a:r>
          <a:r>
            <a:rPr lang="en-GB" b="1"/>
            <a:t>: The key parts you need to create a professional profile </a:t>
          </a:r>
          <a:endParaRPr lang="en-US"/>
        </a:p>
      </dgm:t>
    </dgm:pt>
    <dgm:pt modelId="{722AEE67-1E50-4FB6-884A-FF15C8D5EC25}" type="parTrans" cxnId="{AD95BB0B-E5A9-4A24-A95B-0A94B0D46D4D}">
      <dgm:prSet/>
      <dgm:spPr/>
      <dgm:t>
        <a:bodyPr/>
        <a:lstStyle/>
        <a:p>
          <a:endParaRPr lang="en-US"/>
        </a:p>
      </dgm:t>
    </dgm:pt>
    <dgm:pt modelId="{B8B4E844-142E-48F8-A7DC-17A7291383BC}" type="sibTrans" cxnId="{AD95BB0B-E5A9-4A24-A95B-0A94B0D46D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1D5E2D-D618-47EE-AEE5-C5D61C78EE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rgbClr val="0070C0"/>
              </a:solidFill>
            </a:rPr>
            <a:t>Key point</a:t>
          </a:r>
          <a:r>
            <a:rPr lang="en-GB" b="1"/>
            <a:t>: clear headlines, short introduction, list of skills, experience and education</a:t>
          </a:r>
          <a:endParaRPr lang="en-US"/>
        </a:p>
      </dgm:t>
    </dgm:pt>
    <dgm:pt modelId="{2A5B39FD-A02D-4A26-B774-B0D75530BB6E}" type="parTrans" cxnId="{F64A3B59-89A0-404C-8929-8F5F11B3DF7A}">
      <dgm:prSet/>
      <dgm:spPr/>
      <dgm:t>
        <a:bodyPr/>
        <a:lstStyle/>
        <a:p>
          <a:endParaRPr lang="en-US"/>
        </a:p>
      </dgm:t>
    </dgm:pt>
    <dgm:pt modelId="{D801990B-7CA3-4A22-8316-178D91A0C048}" type="sibTrans" cxnId="{F64A3B59-89A0-404C-8929-8F5F11B3DF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54C6B4-14D9-4CCF-A55D-664289579E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rgbClr val="0070C0"/>
              </a:solidFill>
            </a:rPr>
            <a:t>Skills I built</a:t>
          </a:r>
          <a:r>
            <a:rPr lang="en-GB" b="1"/>
            <a:t>: Self-presentation, organising information</a:t>
          </a:r>
          <a:endParaRPr lang="en-US"/>
        </a:p>
      </dgm:t>
    </dgm:pt>
    <dgm:pt modelId="{4F2D6ED4-C45C-40DD-98EB-E3D5DA149A3B}" type="parTrans" cxnId="{C82D5297-68F6-4C99-A427-C5C5CF8937B8}">
      <dgm:prSet/>
      <dgm:spPr/>
      <dgm:t>
        <a:bodyPr/>
        <a:lstStyle/>
        <a:p>
          <a:endParaRPr lang="en-US"/>
        </a:p>
      </dgm:t>
    </dgm:pt>
    <dgm:pt modelId="{6D9EBEEF-5092-4A25-8B76-E0BC088ED729}" type="sibTrans" cxnId="{C82D5297-68F6-4C99-A427-C5C5CF8937B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4536AE-5FD1-4A9D-B5E4-3436BFA66D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rgbClr val="0070C0"/>
              </a:solidFill>
            </a:rPr>
            <a:t>What I learned</a:t>
          </a:r>
          <a:r>
            <a:rPr lang="en-GB" b="1"/>
            <a:t>: a complete, simple profile helps people see what you are good at </a:t>
          </a:r>
          <a:endParaRPr lang="en-US"/>
        </a:p>
      </dgm:t>
    </dgm:pt>
    <dgm:pt modelId="{123E5916-1BD9-43A3-95F4-B670001A934E}" type="parTrans" cxnId="{847F63A9-29FC-417B-A40B-58AD86FBA8EA}">
      <dgm:prSet/>
      <dgm:spPr/>
      <dgm:t>
        <a:bodyPr/>
        <a:lstStyle/>
        <a:p>
          <a:endParaRPr lang="en-US"/>
        </a:p>
      </dgm:t>
    </dgm:pt>
    <dgm:pt modelId="{5C9C5797-6C33-4178-B68C-55368FD77170}" type="sibTrans" cxnId="{847F63A9-29FC-417B-A40B-58AD86FBA8EA}">
      <dgm:prSet/>
      <dgm:spPr/>
      <dgm:t>
        <a:bodyPr/>
        <a:lstStyle/>
        <a:p>
          <a:endParaRPr lang="en-US"/>
        </a:p>
      </dgm:t>
    </dgm:pt>
    <dgm:pt modelId="{4B5073BD-D254-4EC0-8A0F-5A868B7F0118}" type="pres">
      <dgm:prSet presAssocID="{50F76EAF-EDE3-491F-AD22-B33579366759}" presName="root" presStyleCnt="0">
        <dgm:presLayoutVars>
          <dgm:dir/>
          <dgm:resizeHandles val="exact"/>
        </dgm:presLayoutVars>
      </dgm:prSet>
      <dgm:spPr/>
    </dgm:pt>
    <dgm:pt modelId="{5C2561E3-9168-4A70-82D4-2B6E170013DF}" type="pres">
      <dgm:prSet presAssocID="{50F76EAF-EDE3-491F-AD22-B33579366759}" presName="container" presStyleCnt="0">
        <dgm:presLayoutVars>
          <dgm:dir/>
          <dgm:resizeHandles val="exact"/>
        </dgm:presLayoutVars>
      </dgm:prSet>
      <dgm:spPr/>
    </dgm:pt>
    <dgm:pt modelId="{E47202F1-5B57-43B0-B401-52C346624BEB}" type="pres">
      <dgm:prSet presAssocID="{639AE67D-5C52-44B4-AB9A-93295BD87B7A}" presName="compNode" presStyleCnt="0"/>
      <dgm:spPr/>
    </dgm:pt>
    <dgm:pt modelId="{CC65ABEC-AFD9-4BD1-81DF-B1231F480787}" type="pres">
      <dgm:prSet presAssocID="{639AE67D-5C52-44B4-AB9A-93295BD87B7A}" presName="iconBgRect" presStyleLbl="bgShp" presStyleIdx="0" presStyleCnt="4"/>
      <dgm:spPr/>
    </dgm:pt>
    <dgm:pt modelId="{4D1B9AB1-8FE7-4F82-81F4-A30DAF58EF22}" type="pres">
      <dgm:prSet presAssocID="{639AE67D-5C52-44B4-AB9A-93295BD87B7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90085EC-8C8A-46C4-84F0-DED65FD66FF5}" type="pres">
      <dgm:prSet presAssocID="{639AE67D-5C52-44B4-AB9A-93295BD87B7A}" presName="spaceRect" presStyleCnt="0"/>
      <dgm:spPr/>
    </dgm:pt>
    <dgm:pt modelId="{740A2B52-A98F-4F9B-B3E8-ABDA3F695A4F}" type="pres">
      <dgm:prSet presAssocID="{639AE67D-5C52-44B4-AB9A-93295BD87B7A}" presName="textRect" presStyleLbl="revTx" presStyleIdx="0" presStyleCnt="4">
        <dgm:presLayoutVars>
          <dgm:chMax val="1"/>
          <dgm:chPref val="1"/>
        </dgm:presLayoutVars>
      </dgm:prSet>
      <dgm:spPr/>
    </dgm:pt>
    <dgm:pt modelId="{01A84C70-352C-45F3-8D00-77C0387A9864}" type="pres">
      <dgm:prSet presAssocID="{B8B4E844-142E-48F8-A7DC-17A7291383BC}" presName="sibTrans" presStyleLbl="sibTrans2D1" presStyleIdx="0" presStyleCnt="0"/>
      <dgm:spPr/>
    </dgm:pt>
    <dgm:pt modelId="{706BFE8B-3489-4EE1-81E1-3110A4504D10}" type="pres">
      <dgm:prSet presAssocID="{341D5E2D-D618-47EE-AEE5-C5D61C78EED4}" presName="compNode" presStyleCnt="0"/>
      <dgm:spPr/>
    </dgm:pt>
    <dgm:pt modelId="{1490096D-CA9E-4224-BF71-AEE939CABD9C}" type="pres">
      <dgm:prSet presAssocID="{341D5E2D-D618-47EE-AEE5-C5D61C78EED4}" presName="iconBgRect" presStyleLbl="bgShp" presStyleIdx="1" presStyleCnt="4"/>
      <dgm:spPr/>
    </dgm:pt>
    <dgm:pt modelId="{279F7F49-B45B-49BB-8978-D09A00D5564B}" type="pres">
      <dgm:prSet presAssocID="{341D5E2D-D618-47EE-AEE5-C5D61C78EED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D99E677-53C9-4BD8-AEEA-F03F726A5222}" type="pres">
      <dgm:prSet presAssocID="{341D5E2D-D618-47EE-AEE5-C5D61C78EED4}" presName="spaceRect" presStyleCnt="0"/>
      <dgm:spPr/>
    </dgm:pt>
    <dgm:pt modelId="{D83FE175-6678-4EF4-9A44-9C60C9F0E0FB}" type="pres">
      <dgm:prSet presAssocID="{341D5E2D-D618-47EE-AEE5-C5D61C78EED4}" presName="textRect" presStyleLbl="revTx" presStyleIdx="1" presStyleCnt="4">
        <dgm:presLayoutVars>
          <dgm:chMax val="1"/>
          <dgm:chPref val="1"/>
        </dgm:presLayoutVars>
      </dgm:prSet>
      <dgm:spPr/>
    </dgm:pt>
    <dgm:pt modelId="{28DB32F3-7E18-4BAD-AA6D-F04863F5F5B8}" type="pres">
      <dgm:prSet presAssocID="{D801990B-7CA3-4A22-8316-178D91A0C048}" presName="sibTrans" presStyleLbl="sibTrans2D1" presStyleIdx="0" presStyleCnt="0"/>
      <dgm:spPr/>
    </dgm:pt>
    <dgm:pt modelId="{8B37BEDD-BEDD-4200-BD91-24D87CC0707F}" type="pres">
      <dgm:prSet presAssocID="{5C54C6B4-14D9-4CCF-A55D-664289579EBF}" presName="compNode" presStyleCnt="0"/>
      <dgm:spPr/>
    </dgm:pt>
    <dgm:pt modelId="{7FC6E182-6CFD-43EE-B4EE-DCDF6553A93A}" type="pres">
      <dgm:prSet presAssocID="{5C54C6B4-14D9-4CCF-A55D-664289579EBF}" presName="iconBgRect" presStyleLbl="bgShp" presStyleIdx="2" presStyleCnt="4"/>
      <dgm:spPr/>
    </dgm:pt>
    <dgm:pt modelId="{C62619B6-3462-415F-AF2E-CC34CCC9F3AE}" type="pres">
      <dgm:prSet presAssocID="{5C54C6B4-14D9-4CCF-A55D-664289579EB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72CBA36-EA62-481D-8214-3DDACE4A4C58}" type="pres">
      <dgm:prSet presAssocID="{5C54C6B4-14D9-4CCF-A55D-664289579EBF}" presName="spaceRect" presStyleCnt="0"/>
      <dgm:spPr/>
    </dgm:pt>
    <dgm:pt modelId="{065D915B-D552-485F-AF3E-A3B242655561}" type="pres">
      <dgm:prSet presAssocID="{5C54C6B4-14D9-4CCF-A55D-664289579EBF}" presName="textRect" presStyleLbl="revTx" presStyleIdx="2" presStyleCnt="4">
        <dgm:presLayoutVars>
          <dgm:chMax val="1"/>
          <dgm:chPref val="1"/>
        </dgm:presLayoutVars>
      </dgm:prSet>
      <dgm:spPr/>
    </dgm:pt>
    <dgm:pt modelId="{0A62961F-48DC-470A-A1E2-E053A5287726}" type="pres">
      <dgm:prSet presAssocID="{6D9EBEEF-5092-4A25-8B76-E0BC088ED729}" presName="sibTrans" presStyleLbl="sibTrans2D1" presStyleIdx="0" presStyleCnt="0"/>
      <dgm:spPr/>
    </dgm:pt>
    <dgm:pt modelId="{D8DF2E71-A440-43E1-AF1F-7157B0CFD3B7}" type="pres">
      <dgm:prSet presAssocID="{A44536AE-5FD1-4A9D-B5E4-3436BFA66D2B}" presName="compNode" presStyleCnt="0"/>
      <dgm:spPr/>
    </dgm:pt>
    <dgm:pt modelId="{29881F4C-0C9C-4BD2-A7A5-F3D62D7C74E6}" type="pres">
      <dgm:prSet presAssocID="{A44536AE-5FD1-4A9D-B5E4-3436BFA66D2B}" presName="iconBgRect" presStyleLbl="bgShp" presStyleIdx="3" presStyleCnt="4"/>
      <dgm:spPr/>
    </dgm:pt>
    <dgm:pt modelId="{D8576E2A-F41D-4662-8CEA-E985ACC46DAE}" type="pres">
      <dgm:prSet presAssocID="{A44536AE-5FD1-4A9D-B5E4-3436BFA66D2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D95B8D7-58AA-474C-96D1-02DAF04841DC}" type="pres">
      <dgm:prSet presAssocID="{A44536AE-5FD1-4A9D-B5E4-3436BFA66D2B}" presName="spaceRect" presStyleCnt="0"/>
      <dgm:spPr/>
    </dgm:pt>
    <dgm:pt modelId="{DCB06622-5D8D-49D8-8BDF-63671717691B}" type="pres">
      <dgm:prSet presAssocID="{A44536AE-5FD1-4A9D-B5E4-3436BFA66D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95BB0B-E5A9-4A24-A95B-0A94B0D46D4D}" srcId="{50F76EAF-EDE3-491F-AD22-B33579366759}" destId="{639AE67D-5C52-44B4-AB9A-93295BD87B7A}" srcOrd="0" destOrd="0" parTransId="{722AEE67-1E50-4FB6-884A-FF15C8D5EC25}" sibTransId="{B8B4E844-142E-48F8-A7DC-17A7291383BC}"/>
    <dgm:cxn modelId="{2363FD1E-3E14-4CA7-9D04-B2C992F01E1C}" type="presOf" srcId="{5C54C6B4-14D9-4CCF-A55D-664289579EBF}" destId="{065D915B-D552-485F-AF3E-A3B242655561}" srcOrd="0" destOrd="0" presId="urn:microsoft.com/office/officeart/2018/2/layout/IconCircleList"/>
    <dgm:cxn modelId="{6C06C91F-F79D-4AA8-A4D4-73FD71285F7F}" type="presOf" srcId="{B8B4E844-142E-48F8-A7DC-17A7291383BC}" destId="{01A84C70-352C-45F3-8D00-77C0387A9864}" srcOrd="0" destOrd="0" presId="urn:microsoft.com/office/officeart/2018/2/layout/IconCircleList"/>
    <dgm:cxn modelId="{780C7328-C158-43D4-9ED0-8A2B6F73A165}" type="presOf" srcId="{6D9EBEEF-5092-4A25-8B76-E0BC088ED729}" destId="{0A62961F-48DC-470A-A1E2-E053A5287726}" srcOrd="0" destOrd="0" presId="urn:microsoft.com/office/officeart/2018/2/layout/IconCircleList"/>
    <dgm:cxn modelId="{2F9D3765-0FE8-47B0-9FA7-481FD2409C1A}" type="presOf" srcId="{A44536AE-5FD1-4A9D-B5E4-3436BFA66D2B}" destId="{DCB06622-5D8D-49D8-8BDF-63671717691B}" srcOrd="0" destOrd="0" presId="urn:microsoft.com/office/officeart/2018/2/layout/IconCircleList"/>
    <dgm:cxn modelId="{9B767655-B32D-4A4B-BA21-A28BD30AAE51}" type="presOf" srcId="{639AE67D-5C52-44B4-AB9A-93295BD87B7A}" destId="{740A2B52-A98F-4F9B-B3E8-ABDA3F695A4F}" srcOrd="0" destOrd="0" presId="urn:microsoft.com/office/officeart/2018/2/layout/IconCircleList"/>
    <dgm:cxn modelId="{F64A3B59-89A0-404C-8929-8F5F11B3DF7A}" srcId="{50F76EAF-EDE3-491F-AD22-B33579366759}" destId="{341D5E2D-D618-47EE-AEE5-C5D61C78EED4}" srcOrd="1" destOrd="0" parTransId="{2A5B39FD-A02D-4A26-B774-B0D75530BB6E}" sibTransId="{D801990B-7CA3-4A22-8316-178D91A0C048}"/>
    <dgm:cxn modelId="{75D03284-D124-483C-9D77-99D9A43E99A0}" type="presOf" srcId="{341D5E2D-D618-47EE-AEE5-C5D61C78EED4}" destId="{D83FE175-6678-4EF4-9A44-9C60C9F0E0FB}" srcOrd="0" destOrd="0" presId="urn:microsoft.com/office/officeart/2018/2/layout/IconCircleList"/>
    <dgm:cxn modelId="{C82D5297-68F6-4C99-A427-C5C5CF8937B8}" srcId="{50F76EAF-EDE3-491F-AD22-B33579366759}" destId="{5C54C6B4-14D9-4CCF-A55D-664289579EBF}" srcOrd="2" destOrd="0" parTransId="{4F2D6ED4-C45C-40DD-98EB-E3D5DA149A3B}" sibTransId="{6D9EBEEF-5092-4A25-8B76-E0BC088ED729}"/>
    <dgm:cxn modelId="{847F63A9-29FC-417B-A40B-58AD86FBA8EA}" srcId="{50F76EAF-EDE3-491F-AD22-B33579366759}" destId="{A44536AE-5FD1-4A9D-B5E4-3436BFA66D2B}" srcOrd="3" destOrd="0" parTransId="{123E5916-1BD9-43A3-95F4-B670001A934E}" sibTransId="{5C9C5797-6C33-4178-B68C-55368FD77170}"/>
    <dgm:cxn modelId="{6F668CDF-70F0-4095-9023-1CA1C6837192}" type="presOf" srcId="{50F76EAF-EDE3-491F-AD22-B33579366759}" destId="{4B5073BD-D254-4EC0-8A0F-5A868B7F0118}" srcOrd="0" destOrd="0" presId="urn:microsoft.com/office/officeart/2018/2/layout/IconCircleList"/>
    <dgm:cxn modelId="{984786F7-1B33-410C-9521-15A1F1525955}" type="presOf" srcId="{D801990B-7CA3-4A22-8316-178D91A0C048}" destId="{28DB32F3-7E18-4BAD-AA6D-F04863F5F5B8}" srcOrd="0" destOrd="0" presId="urn:microsoft.com/office/officeart/2018/2/layout/IconCircleList"/>
    <dgm:cxn modelId="{5E3161E4-379A-4B39-8619-D2A336E4A801}" type="presParOf" srcId="{4B5073BD-D254-4EC0-8A0F-5A868B7F0118}" destId="{5C2561E3-9168-4A70-82D4-2B6E170013DF}" srcOrd="0" destOrd="0" presId="urn:microsoft.com/office/officeart/2018/2/layout/IconCircleList"/>
    <dgm:cxn modelId="{F54F309E-5FE7-4759-B74A-4BD488E9DC61}" type="presParOf" srcId="{5C2561E3-9168-4A70-82D4-2B6E170013DF}" destId="{E47202F1-5B57-43B0-B401-52C346624BEB}" srcOrd="0" destOrd="0" presId="urn:microsoft.com/office/officeart/2018/2/layout/IconCircleList"/>
    <dgm:cxn modelId="{B54CCB80-3439-4807-83A0-1953F41FFE92}" type="presParOf" srcId="{E47202F1-5B57-43B0-B401-52C346624BEB}" destId="{CC65ABEC-AFD9-4BD1-81DF-B1231F480787}" srcOrd="0" destOrd="0" presId="urn:microsoft.com/office/officeart/2018/2/layout/IconCircleList"/>
    <dgm:cxn modelId="{201300C6-D7B6-4A1C-A0CE-9376EE9A0FDD}" type="presParOf" srcId="{E47202F1-5B57-43B0-B401-52C346624BEB}" destId="{4D1B9AB1-8FE7-4F82-81F4-A30DAF58EF22}" srcOrd="1" destOrd="0" presId="urn:microsoft.com/office/officeart/2018/2/layout/IconCircleList"/>
    <dgm:cxn modelId="{1D4C459D-784D-4AD3-88F5-F310AD640028}" type="presParOf" srcId="{E47202F1-5B57-43B0-B401-52C346624BEB}" destId="{690085EC-8C8A-46C4-84F0-DED65FD66FF5}" srcOrd="2" destOrd="0" presId="urn:microsoft.com/office/officeart/2018/2/layout/IconCircleList"/>
    <dgm:cxn modelId="{03E1A725-F80A-4274-8F37-0539000FE624}" type="presParOf" srcId="{E47202F1-5B57-43B0-B401-52C346624BEB}" destId="{740A2B52-A98F-4F9B-B3E8-ABDA3F695A4F}" srcOrd="3" destOrd="0" presId="urn:microsoft.com/office/officeart/2018/2/layout/IconCircleList"/>
    <dgm:cxn modelId="{2BBC546A-DA4B-4F55-B7D5-A3A1B76FB009}" type="presParOf" srcId="{5C2561E3-9168-4A70-82D4-2B6E170013DF}" destId="{01A84C70-352C-45F3-8D00-77C0387A9864}" srcOrd="1" destOrd="0" presId="urn:microsoft.com/office/officeart/2018/2/layout/IconCircleList"/>
    <dgm:cxn modelId="{44A3BF03-7BD5-4949-8D43-82D96046898A}" type="presParOf" srcId="{5C2561E3-9168-4A70-82D4-2B6E170013DF}" destId="{706BFE8B-3489-4EE1-81E1-3110A4504D10}" srcOrd="2" destOrd="0" presId="urn:microsoft.com/office/officeart/2018/2/layout/IconCircleList"/>
    <dgm:cxn modelId="{048CA5B9-A8DF-4681-91A4-26E1868CBBE8}" type="presParOf" srcId="{706BFE8B-3489-4EE1-81E1-3110A4504D10}" destId="{1490096D-CA9E-4224-BF71-AEE939CABD9C}" srcOrd="0" destOrd="0" presId="urn:microsoft.com/office/officeart/2018/2/layout/IconCircleList"/>
    <dgm:cxn modelId="{3715A817-F111-40FD-B9E5-5C8C135BC21D}" type="presParOf" srcId="{706BFE8B-3489-4EE1-81E1-3110A4504D10}" destId="{279F7F49-B45B-49BB-8978-D09A00D5564B}" srcOrd="1" destOrd="0" presId="urn:microsoft.com/office/officeart/2018/2/layout/IconCircleList"/>
    <dgm:cxn modelId="{C0A11DC7-CE98-4401-9D31-BFB82471BF56}" type="presParOf" srcId="{706BFE8B-3489-4EE1-81E1-3110A4504D10}" destId="{3D99E677-53C9-4BD8-AEEA-F03F726A5222}" srcOrd="2" destOrd="0" presId="urn:microsoft.com/office/officeart/2018/2/layout/IconCircleList"/>
    <dgm:cxn modelId="{A76CE8B7-FCF4-4B64-A084-6A271336CD06}" type="presParOf" srcId="{706BFE8B-3489-4EE1-81E1-3110A4504D10}" destId="{D83FE175-6678-4EF4-9A44-9C60C9F0E0FB}" srcOrd="3" destOrd="0" presId="urn:microsoft.com/office/officeart/2018/2/layout/IconCircleList"/>
    <dgm:cxn modelId="{97CDE2AF-6F42-427A-AADA-5A4E750123AE}" type="presParOf" srcId="{5C2561E3-9168-4A70-82D4-2B6E170013DF}" destId="{28DB32F3-7E18-4BAD-AA6D-F04863F5F5B8}" srcOrd="3" destOrd="0" presId="urn:microsoft.com/office/officeart/2018/2/layout/IconCircleList"/>
    <dgm:cxn modelId="{88C493FE-61C8-4333-BE6E-1A4A4559079B}" type="presParOf" srcId="{5C2561E3-9168-4A70-82D4-2B6E170013DF}" destId="{8B37BEDD-BEDD-4200-BD91-24D87CC0707F}" srcOrd="4" destOrd="0" presId="urn:microsoft.com/office/officeart/2018/2/layout/IconCircleList"/>
    <dgm:cxn modelId="{872067F9-6C83-472D-BD0B-3271D5076A9C}" type="presParOf" srcId="{8B37BEDD-BEDD-4200-BD91-24D87CC0707F}" destId="{7FC6E182-6CFD-43EE-B4EE-DCDF6553A93A}" srcOrd="0" destOrd="0" presId="urn:microsoft.com/office/officeart/2018/2/layout/IconCircleList"/>
    <dgm:cxn modelId="{639EF8C7-4123-4BEA-8437-3171D1DC982A}" type="presParOf" srcId="{8B37BEDD-BEDD-4200-BD91-24D87CC0707F}" destId="{C62619B6-3462-415F-AF2E-CC34CCC9F3AE}" srcOrd="1" destOrd="0" presId="urn:microsoft.com/office/officeart/2018/2/layout/IconCircleList"/>
    <dgm:cxn modelId="{B29E3387-E3DA-48F4-BEBC-12643E1E1C29}" type="presParOf" srcId="{8B37BEDD-BEDD-4200-BD91-24D87CC0707F}" destId="{972CBA36-EA62-481D-8214-3DDACE4A4C58}" srcOrd="2" destOrd="0" presId="urn:microsoft.com/office/officeart/2018/2/layout/IconCircleList"/>
    <dgm:cxn modelId="{EAAC3B15-4BF7-42AB-8C2B-C426538218C0}" type="presParOf" srcId="{8B37BEDD-BEDD-4200-BD91-24D87CC0707F}" destId="{065D915B-D552-485F-AF3E-A3B242655561}" srcOrd="3" destOrd="0" presId="urn:microsoft.com/office/officeart/2018/2/layout/IconCircleList"/>
    <dgm:cxn modelId="{C799ADB0-68C8-4FA6-B4AF-68A5D54589ED}" type="presParOf" srcId="{5C2561E3-9168-4A70-82D4-2B6E170013DF}" destId="{0A62961F-48DC-470A-A1E2-E053A5287726}" srcOrd="5" destOrd="0" presId="urn:microsoft.com/office/officeart/2018/2/layout/IconCircleList"/>
    <dgm:cxn modelId="{5C23E543-BDEB-4EE0-9404-84D44C20FA80}" type="presParOf" srcId="{5C2561E3-9168-4A70-82D4-2B6E170013DF}" destId="{D8DF2E71-A440-43E1-AF1F-7157B0CFD3B7}" srcOrd="6" destOrd="0" presId="urn:microsoft.com/office/officeart/2018/2/layout/IconCircleList"/>
    <dgm:cxn modelId="{445E7890-7C25-4F34-8599-5C32885B1A85}" type="presParOf" srcId="{D8DF2E71-A440-43E1-AF1F-7157B0CFD3B7}" destId="{29881F4C-0C9C-4BD2-A7A5-F3D62D7C74E6}" srcOrd="0" destOrd="0" presId="urn:microsoft.com/office/officeart/2018/2/layout/IconCircleList"/>
    <dgm:cxn modelId="{9FA6D3BC-F733-4FE9-91A5-2964D2E1FE2F}" type="presParOf" srcId="{D8DF2E71-A440-43E1-AF1F-7157B0CFD3B7}" destId="{D8576E2A-F41D-4662-8CEA-E985ACC46DAE}" srcOrd="1" destOrd="0" presId="urn:microsoft.com/office/officeart/2018/2/layout/IconCircleList"/>
    <dgm:cxn modelId="{9E6F24E2-448A-4A14-A717-29C57CC386AF}" type="presParOf" srcId="{D8DF2E71-A440-43E1-AF1F-7157B0CFD3B7}" destId="{ED95B8D7-58AA-474C-96D1-02DAF04841DC}" srcOrd="2" destOrd="0" presId="urn:microsoft.com/office/officeart/2018/2/layout/IconCircleList"/>
    <dgm:cxn modelId="{EC9D14CA-ED52-4C91-9515-4BB7E31ACF4B}" type="presParOf" srcId="{D8DF2E71-A440-43E1-AF1F-7157B0CFD3B7}" destId="{DCB06622-5D8D-49D8-8BDF-63671717691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5FBADA-3867-4737-B06A-B61C7927AEC6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E4A45B7-0CEA-4419-9293-C7B21F49EDD8}">
      <dgm:prSet custT="1"/>
      <dgm:spPr/>
      <dgm:t>
        <a:bodyPr/>
        <a:lstStyle/>
        <a:p>
          <a:r>
            <a:rPr lang="en-GB" sz="2000" b="1">
              <a:solidFill>
                <a:srgbClr val="0070C0"/>
              </a:solidFill>
            </a:rPr>
            <a:t>What this is</a:t>
          </a:r>
          <a:r>
            <a:rPr lang="en-GB" sz="2000" b="1"/>
            <a:t>: exploring LinkedIn Learning and example profiles</a:t>
          </a:r>
          <a:endParaRPr lang="en-US" sz="2000" b="1"/>
        </a:p>
      </dgm:t>
    </dgm:pt>
    <dgm:pt modelId="{5E621678-8FE4-48F6-972E-5E7D1C8C5E24}" type="parTrans" cxnId="{CBD67CCB-0682-4121-959A-4CDEB7AF4B2A}">
      <dgm:prSet/>
      <dgm:spPr/>
      <dgm:t>
        <a:bodyPr/>
        <a:lstStyle/>
        <a:p>
          <a:endParaRPr lang="en-US"/>
        </a:p>
      </dgm:t>
    </dgm:pt>
    <dgm:pt modelId="{415EC95E-1A82-4073-8A1B-3D6DF1F1F08B}" type="sibTrans" cxnId="{CBD67CCB-0682-4121-959A-4CDEB7AF4B2A}">
      <dgm:prSet/>
      <dgm:spPr/>
      <dgm:t>
        <a:bodyPr/>
        <a:lstStyle/>
        <a:p>
          <a:endParaRPr lang="en-US"/>
        </a:p>
      </dgm:t>
    </dgm:pt>
    <dgm:pt modelId="{ACB62145-F6FC-4F70-A9DA-23CEC3F640D0}">
      <dgm:prSet/>
      <dgm:spPr/>
      <dgm:t>
        <a:bodyPr/>
        <a:lstStyle/>
        <a:p>
          <a:r>
            <a:rPr lang="en-GB" sz="2000" b="1">
              <a:solidFill>
                <a:srgbClr val="0070C0"/>
              </a:solidFill>
            </a:rPr>
            <a:t>Key point:</a:t>
          </a:r>
          <a:r>
            <a:rPr lang="en-GB" sz="2000" b="1"/>
            <a:t> Thousands of short skill-building courses; checking what works well in other profiles</a:t>
          </a:r>
          <a:endParaRPr lang="en-US" sz="2000" b="1"/>
        </a:p>
      </dgm:t>
    </dgm:pt>
    <dgm:pt modelId="{04AF68D7-54BF-4C29-91A0-2D4579EC9356}" type="parTrans" cxnId="{E0C47DBE-8D05-4A0B-8699-ABF2A75B0F55}">
      <dgm:prSet/>
      <dgm:spPr/>
      <dgm:t>
        <a:bodyPr/>
        <a:lstStyle/>
        <a:p>
          <a:endParaRPr lang="en-US"/>
        </a:p>
      </dgm:t>
    </dgm:pt>
    <dgm:pt modelId="{52AD8B40-8C00-40A2-931F-BC7607FE40EF}" type="sibTrans" cxnId="{E0C47DBE-8D05-4A0B-8699-ABF2A75B0F55}">
      <dgm:prSet/>
      <dgm:spPr/>
      <dgm:t>
        <a:bodyPr/>
        <a:lstStyle/>
        <a:p>
          <a:endParaRPr lang="en-US"/>
        </a:p>
      </dgm:t>
    </dgm:pt>
    <dgm:pt modelId="{0F8274B7-2336-43C3-9550-61EC5D2AF212}">
      <dgm:prSet/>
      <dgm:spPr/>
      <dgm:t>
        <a:bodyPr/>
        <a:lstStyle/>
        <a:p>
          <a:r>
            <a:rPr lang="en-GB" sz="2000" b="1">
              <a:solidFill>
                <a:srgbClr val="0070C0"/>
              </a:solidFill>
            </a:rPr>
            <a:t>Skills I built</a:t>
          </a:r>
          <a:r>
            <a:rPr lang="en-GB" sz="2000" b="1"/>
            <a:t>: Independent learning, teamwork</a:t>
          </a:r>
          <a:endParaRPr lang="en-US" sz="2000" b="1"/>
        </a:p>
      </dgm:t>
    </dgm:pt>
    <dgm:pt modelId="{408BC75A-EB0A-4D89-ACAC-86E19AD8D625}" type="parTrans" cxnId="{4C90ED88-8DC6-4AC2-85C1-DA8C265C90BB}">
      <dgm:prSet/>
      <dgm:spPr/>
      <dgm:t>
        <a:bodyPr/>
        <a:lstStyle/>
        <a:p>
          <a:endParaRPr lang="en-US"/>
        </a:p>
      </dgm:t>
    </dgm:pt>
    <dgm:pt modelId="{F31FC613-8CA6-4F94-AC0E-16A40D6F5A1D}" type="sibTrans" cxnId="{4C90ED88-8DC6-4AC2-85C1-DA8C265C90BB}">
      <dgm:prSet/>
      <dgm:spPr/>
      <dgm:t>
        <a:bodyPr/>
        <a:lstStyle/>
        <a:p>
          <a:endParaRPr lang="en-US"/>
        </a:p>
      </dgm:t>
    </dgm:pt>
    <dgm:pt modelId="{2500D963-DE74-4468-9FF5-D1D396B40688}">
      <dgm:prSet/>
      <dgm:spPr/>
      <dgm:t>
        <a:bodyPr/>
        <a:lstStyle/>
        <a:p>
          <a:r>
            <a:rPr lang="en-GB" sz="2000" b="1">
              <a:solidFill>
                <a:srgbClr val="0070C0"/>
              </a:solidFill>
            </a:rPr>
            <a:t>What I learned</a:t>
          </a:r>
          <a:r>
            <a:rPr lang="en-GB" sz="2000" b="1"/>
            <a:t>: you can pick up new skills easily online, and small changes make a big difference to your profile </a:t>
          </a:r>
          <a:endParaRPr lang="en-US" sz="2000" b="1"/>
        </a:p>
      </dgm:t>
    </dgm:pt>
    <dgm:pt modelId="{837341E2-6898-42B9-BE3C-70761DAB93D1}" type="parTrans" cxnId="{33AE40A5-2FA0-4771-96FB-0359CD904832}">
      <dgm:prSet/>
      <dgm:spPr/>
      <dgm:t>
        <a:bodyPr/>
        <a:lstStyle/>
        <a:p>
          <a:endParaRPr lang="en-US"/>
        </a:p>
      </dgm:t>
    </dgm:pt>
    <dgm:pt modelId="{FEE3CAC1-AFFD-4AF9-A0BA-309274B0DA1A}" type="sibTrans" cxnId="{33AE40A5-2FA0-4771-96FB-0359CD904832}">
      <dgm:prSet/>
      <dgm:spPr/>
      <dgm:t>
        <a:bodyPr/>
        <a:lstStyle/>
        <a:p>
          <a:endParaRPr lang="en-US"/>
        </a:p>
      </dgm:t>
    </dgm:pt>
    <dgm:pt modelId="{F916D014-CE92-4F09-B379-674C8175BA9E}" type="pres">
      <dgm:prSet presAssocID="{265FBADA-3867-4737-B06A-B61C7927AEC6}" presName="root" presStyleCnt="0">
        <dgm:presLayoutVars>
          <dgm:dir/>
          <dgm:resizeHandles val="exact"/>
        </dgm:presLayoutVars>
      </dgm:prSet>
      <dgm:spPr/>
    </dgm:pt>
    <dgm:pt modelId="{B63F0106-979E-44F1-8441-C9104F0F1046}" type="pres">
      <dgm:prSet presAssocID="{2E4A45B7-0CEA-4419-9293-C7B21F49EDD8}" presName="compNode" presStyleCnt="0"/>
      <dgm:spPr/>
    </dgm:pt>
    <dgm:pt modelId="{ED0B13DA-C578-4C83-AF7D-0F21EF406F26}" type="pres">
      <dgm:prSet presAssocID="{2E4A45B7-0CEA-4419-9293-C7B21F49EDD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D3931FC6-48BC-4A11-91B4-02FCA7992FC0}" type="pres">
      <dgm:prSet presAssocID="{2E4A45B7-0CEA-4419-9293-C7B21F49EDD8}" presName="spaceRect" presStyleCnt="0"/>
      <dgm:spPr/>
    </dgm:pt>
    <dgm:pt modelId="{FA9AEAA2-FE25-44C1-BDE9-B299E705F2ED}" type="pres">
      <dgm:prSet presAssocID="{2E4A45B7-0CEA-4419-9293-C7B21F49EDD8}" presName="textRect" presStyleLbl="revTx" presStyleIdx="0" presStyleCnt="4">
        <dgm:presLayoutVars>
          <dgm:chMax val="1"/>
          <dgm:chPref val="1"/>
        </dgm:presLayoutVars>
      </dgm:prSet>
      <dgm:spPr/>
    </dgm:pt>
    <dgm:pt modelId="{0FEE1463-BEE1-4C3D-A40C-C356CFBF14E3}" type="pres">
      <dgm:prSet presAssocID="{415EC95E-1A82-4073-8A1B-3D6DF1F1F08B}" presName="sibTrans" presStyleCnt="0"/>
      <dgm:spPr/>
    </dgm:pt>
    <dgm:pt modelId="{9D54EB3A-799F-4575-BF8D-94CCFF30FBB1}" type="pres">
      <dgm:prSet presAssocID="{ACB62145-F6FC-4F70-A9DA-23CEC3F640D0}" presName="compNode" presStyleCnt="0"/>
      <dgm:spPr/>
    </dgm:pt>
    <dgm:pt modelId="{FFA85B7E-3316-455C-A416-091C1CCA47E7}" type="pres">
      <dgm:prSet presAssocID="{ACB62145-F6FC-4F70-A9DA-23CEC3F640D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3FA488E-F90D-44A3-A647-A7A7F1A6C483}" type="pres">
      <dgm:prSet presAssocID="{ACB62145-F6FC-4F70-A9DA-23CEC3F640D0}" presName="spaceRect" presStyleCnt="0"/>
      <dgm:spPr/>
    </dgm:pt>
    <dgm:pt modelId="{D97524C6-BAE8-4119-9E40-2D9F6AEEED3A}" type="pres">
      <dgm:prSet presAssocID="{ACB62145-F6FC-4F70-A9DA-23CEC3F640D0}" presName="textRect" presStyleLbl="revTx" presStyleIdx="1" presStyleCnt="4">
        <dgm:presLayoutVars>
          <dgm:chMax val="1"/>
          <dgm:chPref val="1"/>
        </dgm:presLayoutVars>
      </dgm:prSet>
      <dgm:spPr/>
    </dgm:pt>
    <dgm:pt modelId="{EEBF0461-7995-43A9-8B44-2C9502B796B3}" type="pres">
      <dgm:prSet presAssocID="{52AD8B40-8C00-40A2-931F-BC7607FE40EF}" presName="sibTrans" presStyleCnt="0"/>
      <dgm:spPr/>
    </dgm:pt>
    <dgm:pt modelId="{32C63A17-5C59-46E1-8DBD-0963E1ED271B}" type="pres">
      <dgm:prSet presAssocID="{0F8274B7-2336-43C3-9550-61EC5D2AF212}" presName="compNode" presStyleCnt="0"/>
      <dgm:spPr/>
    </dgm:pt>
    <dgm:pt modelId="{02DFBBED-81CA-4ECB-B8E3-B6A41D286BF4}" type="pres">
      <dgm:prSet presAssocID="{0F8274B7-2336-43C3-9550-61EC5D2AF21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D520F62-C3B8-4B73-BC8D-A60AB5C694BC}" type="pres">
      <dgm:prSet presAssocID="{0F8274B7-2336-43C3-9550-61EC5D2AF212}" presName="spaceRect" presStyleCnt="0"/>
      <dgm:spPr/>
    </dgm:pt>
    <dgm:pt modelId="{089EDD00-578C-4C9D-982C-E153AFCDDEFD}" type="pres">
      <dgm:prSet presAssocID="{0F8274B7-2336-43C3-9550-61EC5D2AF212}" presName="textRect" presStyleLbl="revTx" presStyleIdx="2" presStyleCnt="4">
        <dgm:presLayoutVars>
          <dgm:chMax val="1"/>
          <dgm:chPref val="1"/>
        </dgm:presLayoutVars>
      </dgm:prSet>
      <dgm:spPr/>
    </dgm:pt>
    <dgm:pt modelId="{995799D8-7E5B-41FF-958C-409B9A6BE57D}" type="pres">
      <dgm:prSet presAssocID="{F31FC613-8CA6-4F94-AC0E-16A40D6F5A1D}" presName="sibTrans" presStyleCnt="0"/>
      <dgm:spPr/>
    </dgm:pt>
    <dgm:pt modelId="{2746AE13-1582-4145-9B51-EF3C3DC1EE8B}" type="pres">
      <dgm:prSet presAssocID="{2500D963-DE74-4468-9FF5-D1D396B40688}" presName="compNode" presStyleCnt="0"/>
      <dgm:spPr/>
    </dgm:pt>
    <dgm:pt modelId="{E8D02731-FD89-4E53-9479-C67E61F3111F}" type="pres">
      <dgm:prSet presAssocID="{2500D963-DE74-4468-9FF5-D1D396B4068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C673EB0-ACA1-4DE8-AF59-133282AD2674}" type="pres">
      <dgm:prSet presAssocID="{2500D963-DE74-4468-9FF5-D1D396B40688}" presName="spaceRect" presStyleCnt="0"/>
      <dgm:spPr/>
    </dgm:pt>
    <dgm:pt modelId="{C13111C2-331B-414F-9E43-F8EA5CDBB756}" type="pres">
      <dgm:prSet presAssocID="{2500D963-DE74-4468-9FF5-D1D396B4068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FAAF13-6F0E-4BDB-8673-33223A7732AF}" type="presOf" srcId="{265FBADA-3867-4737-B06A-B61C7927AEC6}" destId="{F916D014-CE92-4F09-B379-674C8175BA9E}" srcOrd="0" destOrd="0" presId="urn:microsoft.com/office/officeart/2018/2/layout/IconLabelList"/>
    <dgm:cxn modelId="{FB18DF39-8980-4E09-9506-DD46DA82C990}" type="presOf" srcId="{2500D963-DE74-4468-9FF5-D1D396B40688}" destId="{C13111C2-331B-414F-9E43-F8EA5CDBB756}" srcOrd="0" destOrd="0" presId="urn:microsoft.com/office/officeart/2018/2/layout/IconLabelList"/>
    <dgm:cxn modelId="{941DCE64-3445-430D-9E64-93D22865F6B1}" type="presOf" srcId="{2E4A45B7-0CEA-4419-9293-C7B21F49EDD8}" destId="{FA9AEAA2-FE25-44C1-BDE9-B299E705F2ED}" srcOrd="0" destOrd="0" presId="urn:microsoft.com/office/officeart/2018/2/layout/IconLabelList"/>
    <dgm:cxn modelId="{4C90ED88-8DC6-4AC2-85C1-DA8C265C90BB}" srcId="{265FBADA-3867-4737-B06A-B61C7927AEC6}" destId="{0F8274B7-2336-43C3-9550-61EC5D2AF212}" srcOrd="2" destOrd="0" parTransId="{408BC75A-EB0A-4D89-ACAC-86E19AD8D625}" sibTransId="{F31FC613-8CA6-4F94-AC0E-16A40D6F5A1D}"/>
    <dgm:cxn modelId="{33AE40A5-2FA0-4771-96FB-0359CD904832}" srcId="{265FBADA-3867-4737-B06A-B61C7927AEC6}" destId="{2500D963-DE74-4468-9FF5-D1D396B40688}" srcOrd="3" destOrd="0" parTransId="{837341E2-6898-42B9-BE3C-70761DAB93D1}" sibTransId="{FEE3CAC1-AFFD-4AF9-A0BA-309274B0DA1A}"/>
    <dgm:cxn modelId="{11F855B9-3E97-4ED7-9F4C-F56403285475}" type="presOf" srcId="{ACB62145-F6FC-4F70-A9DA-23CEC3F640D0}" destId="{D97524C6-BAE8-4119-9E40-2D9F6AEEED3A}" srcOrd="0" destOrd="0" presId="urn:microsoft.com/office/officeart/2018/2/layout/IconLabelList"/>
    <dgm:cxn modelId="{E0C47DBE-8D05-4A0B-8699-ABF2A75B0F55}" srcId="{265FBADA-3867-4737-B06A-B61C7927AEC6}" destId="{ACB62145-F6FC-4F70-A9DA-23CEC3F640D0}" srcOrd="1" destOrd="0" parTransId="{04AF68D7-54BF-4C29-91A0-2D4579EC9356}" sibTransId="{52AD8B40-8C00-40A2-931F-BC7607FE40EF}"/>
    <dgm:cxn modelId="{CBD67CCB-0682-4121-959A-4CDEB7AF4B2A}" srcId="{265FBADA-3867-4737-B06A-B61C7927AEC6}" destId="{2E4A45B7-0CEA-4419-9293-C7B21F49EDD8}" srcOrd="0" destOrd="0" parTransId="{5E621678-8FE4-48F6-972E-5E7D1C8C5E24}" sibTransId="{415EC95E-1A82-4073-8A1B-3D6DF1F1F08B}"/>
    <dgm:cxn modelId="{872623F2-A1F3-431D-AA3D-CD04DA70140F}" type="presOf" srcId="{0F8274B7-2336-43C3-9550-61EC5D2AF212}" destId="{089EDD00-578C-4C9D-982C-E153AFCDDEFD}" srcOrd="0" destOrd="0" presId="urn:microsoft.com/office/officeart/2018/2/layout/IconLabelList"/>
    <dgm:cxn modelId="{6E15CC11-9314-43E7-887D-684F0CFD1EC9}" type="presParOf" srcId="{F916D014-CE92-4F09-B379-674C8175BA9E}" destId="{B63F0106-979E-44F1-8441-C9104F0F1046}" srcOrd="0" destOrd="0" presId="urn:microsoft.com/office/officeart/2018/2/layout/IconLabelList"/>
    <dgm:cxn modelId="{B54AA354-AE71-4452-89B1-F53E62B0CC8F}" type="presParOf" srcId="{B63F0106-979E-44F1-8441-C9104F0F1046}" destId="{ED0B13DA-C578-4C83-AF7D-0F21EF406F26}" srcOrd="0" destOrd="0" presId="urn:microsoft.com/office/officeart/2018/2/layout/IconLabelList"/>
    <dgm:cxn modelId="{B1A5F325-27A6-4D10-A5BA-42BF18BFFD75}" type="presParOf" srcId="{B63F0106-979E-44F1-8441-C9104F0F1046}" destId="{D3931FC6-48BC-4A11-91B4-02FCA7992FC0}" srcOrd="1" destOrd="0" presId="urn:microsoft.com/office/officeart/2018/2/layout/IconLabelList"/>
    <dgm:cxn modelId="{0347FB5D-78E9-4482-A3FC-6ABF33591210}" type="presParOf" srcId="{B63F0106-979E-44F1-8441-C9104F0F1046}" destId="{FA9AEAA2-FE25-44C1-BDE9-B299E705F2ED}" srcOrd="2" destOrd="0" presId="urn:microsoft.com/office/officeart/2018/2/layout/IconLabelList"/>
    <dgm:cxn modelId="{3FCA3987-07B4-463B-B241-8395A9ADE03A}" type="presParOf" srcId="{F916D014-CE92-4F09-B379-674C8175BA9E}" destId="{0FEE1463-BEE1-4C3D-A40C-C356CFBF14E3}" srcOrd="1" destOrd="0" presId="urn:microsoft.com/office/officeart/2018/2/layout/IconLabelList"/>
    <dgm:cxn modelId="{09DCF160-B06D-4F36-9CF5-7B55425FA7FB}" type="presParOf" srcId="{F916D014-CE92-4F09-B379-674C8175BA9E}" destId="{9D54EB3A-799F-4575-BF8D-94CCFF30FBB1}" srcOrd="2" destOrd="0" presId="urn:microsoft.com/office/officeart/2018/2/layout/IconLabelList"/>
    <dgm:cxn modelId="{ED433A09-CC37-481D-80B4-DB4DE6FF3F9E}" type="presParOf" srcId="{9D54EB3A-799F-4575-BF8D-94CCFF30FBB1}" destId="{FFA85B7E-3316-455C-A416-091C1CCA47E7}" srcOrd="0" destOrd="0" presId="urn:microsoft.com/office/officeart/2018/2/layout/IconLabelList"/>
    <dgm:cxn modelId="{3DFB277D-2178-4A28-AA3B-07995E3FD2B6}" type="presParOf" srcId="{9D54EB3A-799F-4575-BF8D-94CCFF30FBB1}" destId="{C3FA488E-F90D-44A3-A647-A7A7F1A6C483}" srcOrd="1" destOrd="0" presId="urn:microsoft.com/office/officeart/2018/2/layout/IconLabelList"/>
    <dgm:cxn modelId="{D8FC795E-A811-471F-A743-74DCB38EDCE8}" type="presParOf" srcId="{9D54EB3A-799F-4575-BF8D-94CCFF30FBB1}" destId="{D97524C6-BAE8-4119-9E40-2D9F6AEEED3A}" srcOrd="2" destOrd="0" presId="urn:microsoft.com/office/officeart/2018/2/layout/IconLabelList"/>
    <dgm:cxn modelId="{BBF4963A-D0DD-4832-8ACD-B2313F1E1E24}" type="presParOf" srcId="{F916D014-CE92-4F09-B379-674C8175BA9E}" destId="{EEBF0461-7995-43A9-8B44-2C9502B796B3}" srcOrd="3" destOrd="0" presId="urn:microsoft.com/office/officeart/2018/2/layout/IconLabelList"/>
    <dgm:cxn modelId="{B5260C61-1D6B-49FD-B4D8-830C60A0EDF2}" type="presParOf" srcId="{F916D014-CE92-4F09-B379-674C8175BA9E}" destId="{32C63A17-5C59-46E1-8DBD-0963E1ED271B}" srcOrd="4" destOrd="0" presId="urn:microsoft.com/office/officeart/2018/2/layout/IconLabelList"/>
    <dgm:cxn modelId="{F70CB22C-1ADE-4FDD-9DBB-03438CFCA6C2}" type="presParOf" srcId="{32C63A17-5C59-46E1-8DBD-0963E1ED271B}" destId="{02DFBBED-81CA-4ECB-B8E3-B6A41D286BF4}" srcOrd="0" destOrd="0" presId="urn:microsoft.com/office/officeart/2018/2/layout/IconLabelList"/>
    <dgm:cxn modelId="{32F41205-0F31-47E9-9768-E940EB079BE3}" type="presParOf" srcId="{32C63A17-5C59-46E1-8DBD-0963E1ED271B}" destId="{BD520F62-C3B8-4B73-BC8D-A60AB5C694BC}" srcOrd="1" destOrd="0" presId="urn:microsoft.com/office/officeart/2018/2/layout/IconLabelList"/>
    <dgm:cxn modelId="{90CCA3FD-E72C-4226-A3EC-74CFAE370075}" type="presParOf" srcId="{32C63A17-5C59-46E1-8DBD-0963E1ED271B}" destId="{089EDD00-578C-4C9D-982C-E153AFCDDEFD}" srcOrd="2" destOrd="0" presId="urn:microsoft.com/office/officeart/2018/2/layout/IconLabelList"/>
    <dgm:cxn modelId="{151077AE-1ECE-4EF0-8B10-0074290D6978}" type="presParOf" srcId="{F916D014-CE92-4F09-B379-674C8175BA9E}" destId="{995799D8-7E5B-41FF-958C-409B9A6BE57D}" srcOrd="5" destOrd="0" presId="urn:microsoft.com/office/officeart/2018/2/layout/IconLabelList"/>
    <dgm:cxn modelId="{1EC53AB9-1459-416F-980C-3E4696A5E8E4}" type="presParOf" srcId="{F916D014-CE92-4F09-B379-674C8175BA9E}" destId="{2746AE13-1582-4145-9B51-EF3C3DC1EE8B}" srcOrd="6" destOrd="0" presId="urn:microsoft.com/office/officeart/2018/2/layout/IconLabelList"/>
    <dgm:cxn modelId="{DB0D35E0-9552-4119-9ADB-0582ECFBF45B}" type="presParOf" srcId="{2746AE13-1582-4145-9B51-EF3C3DC1EE8B}" destId="{E8D02731-FD89-4E53-9479-C67E61F3111F}" srcOrd="0" destOrd="0" presId="urn:microsoft.com/office/officeart/2018/2/layout/IconLabelList"/>
    <dgm:cxn modelId="{45CBB312-6884-429F-B14F-971285228ADF}" type="presParOf" srcId="{2746AE13-1582-4145-9B51-EF3C3DC1EE8B}" destId="{3C673EB0-ACA1-4DE8-AF59-133282AD2674}" srcOrd="1" destOrd="0" presId="urn:microsoft.com/office/officeart/2018/2/layout/IconLabelList"/>
    <dgm:cxn modelId="{2CE8C2D4-7133-4EAE-BAD8-130F75A55075}" type="presParOf" srcId="{2746AE13-1582-4145-9B51-EF3C3DC1EE8B}" destId="{C13111C2-331B-414F-9E43-F8EA5CDBB75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48A229-7CC0-42AB-BB91-00E5156F5384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EB4707-D020-4403-9647-EAC14A21EF50}">
      <dgm:prSet/>
      <dgm:spPr/>
      <dgm:t>
        <a:bodyPr/>
        <a:lstStyle/>
        <a:p>
          <a:pPr>
            <a:defRPr cap="all"/>
          </a:pPr>
          <a:r>
            <a:rPr lang="en-GB"/>
            <a:t>WHAT IT IS: Using spelling &amp; grammar checks</a:t>
          </a:r>
          <a:endParaRPr lang="en-US"/>
        </a:p>
      </dgm:t>
    </dgm:pt>
    <dgm:pt modelId="{BE10524E-DDF3-4C93-8ADF-0769FAD17C8C}" type="parTrans" cxnId="{EB166C34-6083-45C8-9B0D-2FDBBA06FF5A}">
      <dgm:prSet/>
      <dgm:spPr/>
      <dgm:t>
        <a:bodyPr/>
        <a:lstStyle/>
        <a:p>
          <a:endParaRPr lang="en-US"/>
        </a:p>
      </dgm:t>
    </dgm:pt>
    <dgm:pt modelId="{8B84D3DB-F43D-4D4D-A6A6-20773EAA8E53}" type="sibTrans" cxnId="{EB166C34-6083-45C8-9B0D-2FDBBA06FF5A}">
      <dgm:prSet/>
      <dgm:spPr/>
      <dgm:t>
        <a:bodyPr/>
        <a:lstStyle/>
        <a:p>
          <a:endParaRPr lang="en-US"/>
        </a:p>
      </dgm:t>
    </dgm:pt>
    <dgm:pt modelId="{2D00CB15-CBD3-4ABE-98AB-89095E6E7BEC}">
      <dgm:prSet/>
      <dgm:spPr/>
      <dgm:t>
        <a:bodyPr/>
        <a:lstStyle/>
        <a:p>
          <a:pPr>
            <a:defRPr cap="all"/>
          </a:pPr>
          <a:r>
            <a:rPr lang="en-GB"/>
            <a:t>KEY POINT: flag issues &amp; offer suggestions</a:t>
          </a:r>
          <a:endParaRPr lang="en-US"/>
        </a:p>
      </dgm:t>
    </dgm:pt>
    <dgm:pt modelId="{377EBD79-3CDC-463D-AD18-40E60EF409CC}" type="parTrans" cxnId="{4EE9B08E-A725-4D9E-9BAD-07D0C70921AA}">
      <dgm:prSet/>
      <dgm:spPr/>
      <dgm:t>
        <a:bodyPr/>
        <a:lstStyle/>
        <a:p>
          <a:endParaRPr lang="en-US"/>
        </a:p>
      </dgm:t>
    </dgm:pt>
    <dgm:pt modelId="{3FF5E466-76A2-48F8-A4C5-D731E1FF1332}" type="sibTrans" cxnId="{4EE9B08E-A725-4D9E-9BAD-07D0C70921AA}">
      <dgm:prSet/>
      <dgm:spPr/>
      <dgm:t>
        <a:bodyPr/>
        <a:lstStyle/>
        <a:p>
          <a:endParaRPr lang="en-US"/>
        </a:p>
      </dgm:t>
    </dgm:pt>
    <dgm:pt modelId="{8BF6A45F-DC25-4D9C-927E-70D7119CFC63}">
      <dgm:prSet/>
      <dgm:spPr/>
      <dgm:t>
        <a:bodyPr/>
        <a:lstStyle/>
        <a:p>
          <a:pPr>
            <a:defRPr cap="all"/>
          </a:pPr>
          <a:r>
            <a:rPr lang="en-GB"/>
            <a:t>SKILL: critical tool use </a:t>
          </a:r>
          <a:endParaRPr lang="en-US"/>
        </a:p>
      </dgm:t>
    </dgm:pt>
    <dgm:pt modelId="{FE787EE9-C34C-4D01-B90C-5BB1C418093C}" type="parTrans" cxnId="{97324056-29AB-4354-827E-390985C038D6}">
      <dgm:prSet/>
      <dgm:spPr/>
      <dgm:t>
        <a:bodyPr/>
        <a:lstStyle/>
        <a:p>
          <a:endParaRPr lang="en-US"/>
        </a:p>
      </dgm:t>
    </dgm:pt>
    <dgm:pt modelId="{7ED16DFC-D6C5-4A42-A4AF-DB824A292A73}" type="sibTrans" cxnId="{97324056-29AB-4354-827E-390985C038D6}">
      <dgm:prSet/>
      <dgm:spPr/>
      <dgm:t>
        <a:bodyPr/>
        <a:lstStyle/>
        <a:p>
          <a:endParaRPr lang="en-US"/>
        </a:p>
      </dgm:t>
    </dgm:pt>
    <dgm:pt modelId="{DAD1C4A2-B9A9-4E88-ACFF-EEF7729F24CF}">
      <dgm:prSet/>
      <dgm:spPr/>
      <dgm:t>
        <a:bodyPr/>
        <a:lstStyle/>
        <a:p>
          <a:pPr>
            <a:defRPr cap="all"/>
          </a:pPr>
          <a:r>
            <a:rPr lang="en-GB"/>
            <a:t>WHAT I LEARNED: tools support</a:t>
          </a:r>
          <a:endParaRPr lang="en-US"/>
        </a:p>
      </dgm:t>
    </dgm:pt>
    <dgm:pt modelId="{F86DB82C-079F-45D4-9C28-A2A7BDF4EAC9}" type="parTrans" cxnId="{D9884677-FAC9-4964-9BC1-16B07A4C2CD8}">
      <dgm:prSet/>
      <dgm:spPr/>
      <dgm:t>
        <a:bodyPr/>
        <a:lstStyle/>
        <a:p>
          <a:endParaRPr lang="en-US"/>
        </a:p>
      </dgm:t>
    </dgm:pt>
    <dgm:pt modelId="{AEEB2E49-4234-4B54-B55A-DD9F40DB770C}" type="sibTrans" cxnId="{D9884677-FAC9-4964-9BC1-16B07A4C2CD8}">
      <dgm:prSet/>
      <dgm:spPr/>
      <dgm:t>
        <a:bodyPr/>
        <a:lstStyle/>
        <a:p>
          <a:endParaRPr lang="en-US"/>
        </a:p>
      </dgm:t>
    </dgm:pt>
    <dgm:pt modelId="{0812BE28-AFE3-4DB7-86CC-623D46C91B58}" type="pres">
      <dgm:prSet presAssocID="{B148A229-7CC0-42AB-BB91-00E5156F5384}" presName="root" presStyleCnt="0">
        <dgm:presLayoutVars>
          <dgm:dir/>
          <dgm:resizeHandles val="exact"/>
        </dgm:presLayoutVars>
      </dgm:prSet>
      <dgm:spPr/>
    </dgm:pt>
    <dgm:pt modelId="{5B3FB70B-931D-48ED-AB9D-3E93EE469BA3}" type="pres">
      <dgm:prSet presAssocID="{5DEB4707-D020-4403-9647-EAC14A21EF50}" presName="compNode" presStyleCnt="0"/>
      <dgm:spPr/>
    </dgm:pt>
    <dgm:pt modelId="{162018B1-ADE9-4576-AA18-B1236E59CF3A}" type="pres">
      <dgm:prSet presAssocID="{5DEB4707-D020-4403-9647-EAC14A21EF50}" presName="iconBgRect" presStyleLbl="bgShp" presStyleIdx="0" presStyleCnt="4"/>
      <dgm:spPr/>
    </dgm:pt>
    <dgm:pt modelId="{491F803C-622D-478D-967E-4696FAD920B4}" type="pres">
      <dgm:prSet presAssocID="{5DEB4707-D020-4403-9647-EAC14A21EF5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0EED91ED-6C9E-49AD-B529-0A20B60073EA}" type="pres">
      <dgm:prSet presAssocID="{5DEB4707-D020-4403-9647-EAC14A21EF50}" presName="spaceRect" presStyleCnt="0"/>
      <dgm:spPr/>
    </dgm:pt>
    <dgm:pt modelId="{7F92A2EF-2BF1-4775-817E-F5518ABCE093}" type="pres">
      <dgm:prSet presAssocID="{5DEB4707-D020-4403-9647-EAC14A21EF50}" presName="textRect" presStyleLbl="revTx" presStyleIdx="0" presStyleCnt="4">
        <dgm:presLayoutVars>
          <dgm:chMax val="1"/>
          <dgm:chPref val="1"/>
        </dgm:presLayoutVars>
      </dgm:prSet>
      <dgm:spPr/>
    </dgm:pt>
    <dgm:pt modelId="{5A7E367C-24A1-48AE-B104-5E9F75900225}" type="pres">
      <dgm:prSet presAssocID="{8B84D3DB-F43D-4D4D-A6A6-20773EAA8E53}" presName="sibTrans" presStyleCnt="0"/>
      <dgm:spPr/>
    </dgm:pt>
    <dgm:pt modelId="{8C1546DF-3BA1-415D-9D8A-35B422EBB3D1}" type="pres">
      <dgm:prSet presAssocID="{2D00CB15-CBD3-4ABE-98AB-89095E6E7BEC}" presName="compNode" presStyleCnt="0"/>
      <dgm:spPr/>
    </dgm:pt>
    <dgm:pt modelId="{72D135EF-E649-4E88-A9EA-D39045087D43}" type="pres">
      <dgm:prSet presAssocID="{2D00CB15-CBD3-4ABE-98AB-89095E6E7BEC}" presName="iconBgRect" presStyleLbl="bgShp" presStyleIdx="1" presStyleCnt="4"/>
      <dgm:spPr/>
    </dgm:pt>
    <dgm:pt modelId="{FC6999C4-7ED9-46CA-8583-B2CD628E8B72}" type="pres">
      <dgm:prSet presAssocID="{2D00CB15-CBD3-4ABE-98AB-89095E6E7BE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g"/>
        </a:ext>
      </dgm:extLst>
    </dgm:pt>
    <dgm:pt modelId="{26277CB9-BE16-4DBC-906E-5EF96E255FE7}" type="pres">
      <dgm:prSet presAssocID="{2D00CB15-CBD3-4ABE-98AB-89095E6E7BEC}" presName="spaceRect" presStyleCnt="0"/>
      <dgm:spPr/>
    </dgm:pt>
    <dgm:pt modelId="{E7756F85-6919-4E18-B2C9-3C325F55B02A}" type="pres">
      <dgm:prSet presAssocID="{2D00CB15-CBD3-4ABE-98AB-89095E6E7BEC}" presName="textRect" presStyleLbl="revTx" presStyleIdx="1" presStyleCnt="4">
        <dgm:presLayoutVars>
          <dgm:chMax val="1"/>
          <dgm:chPref val="1"/>
        </dgm:presLayoutVars>
      </dgm:prSet>
      <dgm:spPr/>
    </dgm:pt>
    <dgm:pt modelId="{31BDC480-0B55-4007-8FB1-B302A4783710}" type="pres">
      <dgm:prSet presAssocID="{3FF5E466-76A2-48F8-A4C5-D731E1FF1332}" presName="sibTrans" presStyleCnt="0"/>
      <dgm:spPr/>
    </dgm:pt>
    <dgm:pt modelId="{B91C5A88-B709-4DA8-A198-1A868B5D8621}" type="pres">
      <dgm:prSet presAssocID="{8BF6A45F-DC25-4D9C-927E-70D7119CFC63}" presName="compNode" presStyleCnt="0"/>
      <dgm:spPr/>
    </dgm:pt>
    <dgm:pt modelId="{5E834DD5-6E79-4C10-8F4E-0C7202C8C9D6}" type="pres">
      <dgm:prSet presAssocID="{8BF6A45F-DC25-4D9C-927E-70D7119CFC63}" presName="iconBgRect" presStyleLbl="bgShp" presStyleIdx="2" presStyleCnt="4"/>
      <dgm:spPr/>
    </dgm:pt>
    <dgm:pt modelId="{5FB32BCC-035A-4D2A-A4C7-E2639079A5FA}" type="pres">
      <dgm:prSet presAssocID="{8BF6A45F-DC25-4D9C-927E-70D7119CFC6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cket knife"/>
        </a:ext>
      </dgm:extLst>
    </dgm:pt>
    <dgm:pt modelId="{6E7A4913-C341-4F84-B536-DF55C85E6DF8}" type="pres">
      <dgm:prSet presAssocID="{8BF6A45F-DC25-4D9C-927E-70D7119CFC63}" presName="spaceRect" presStyleCnt="0"/>
      <dgm:spPr/>
    </dgm:pt>
    <dgm:pt modelId="{5F877BF1-3F54-499A-B307-B27F3A2836CF}" type="pres">
      <dgm:prSet presAssocID="{8BF6A45F-DC25-4D9C-927E-70D7119CFC63}" presName="textRect" presStyleLbl="revTx" presStyleIdx="2" presStyleCnt="4">
        <dgm:presLayoutVars>
          <dgm:chMax val="1"/>
          <dgm:chPref val="1"/>
        </dgm:presLayoutVars>
      </dgm:prSet>
      <dgm:spPr/>
    </dgm:pt>
    <dgm:pt modelId="{934F3D2C-7E98-4AE0-90FC-FA5F53F288C9}" type="pres">
      <dgm:prSet presAssocID="{7ED16DFC-D6C5-4A42-A4AF-DB824A292A73}" presName="sibTrans" presStyleCnt="0"/>
      <dgm:spPr/>
    </dgm:pt>
    <dgm:pt modelId="{5F75D4C6-0509-4F03-A623-DCCECFA6275A}" type="pres">
      <dgm:prSet presAssocID="{DAD1C4A2-B9A9-4E88-ACFF-EEF7729F24CF}" presName="compNode" presStyleCnt="0"/>
      <dgm:spPr/>
    </dgm:pt>
    <dgm:pt modelId="{589202E5-3793-4415-A302-3BDBAE5AE9F2}" type="pres">
      <dgm:prSet presAssocID="{DAD1C4A2-B9A9-4E88-ACFF-EEF7729F24CF}" presName="iconBgRect" presStyleLbl="bgShp" presStyleIdx="3" presStyleCnt="4"/>
      <dgm:spPr/>
    </dgm:pt>
    <dgm:pt modelId="{071D26AE-A536-490E-882A-3681729EDC97}" type="pres">
      <dgm:prSet presAssocID="{DAD1C4A2-B9A9-4E88-ACFF-EEF7729F24C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5E09021-8C6B-49C7-AF4C-DABC62E473BE}" type="pres">
      <dgm:prSet presAssocID="{DAD1C4A2-B9A9-4E88-ACFF-EEF7729F24CF}" presName="spaceRect" presStyleCnt="0"/>
      <dgm:spPr/>
    </dgm:pt>
    <dgm:pt modelId="{FB471274-AF00-4F18-9434-20373848C361}" type="pres">
      <dgm:prSet presAssocID="{DAD1C4A2-B9A9-4E88-ACFF-EEF7729F24C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B166C34-6083-45C8-9B0D-2FDBBA06FF5A}" srcId="{B148A229-7CC0-42AB-BB91-00E5156F5384}" destId="{5DEB4707-D020-4403-9647-EAC14A21EF50}" srcOrd="0" destOrd="0" parTransId="{BE10524E-DDF3-4C93-8ADF-0769FAD17C8C}" sibTransId="{8B84D3DB-F43D-4D4D-A6A6-20773EAA8E53}"/>
    <dgm:cxn modelId="{5C5D3C3C-733D-4E44-A926-FC301C6C3D13}" type="presOf" srcId="{5DEB4707-D020-4403-9647-EAC14A21EF50}" destId="{7F92A2EF-2BF1-4775-817E-F5518ABCE093}" srcOrd="0" destOrd="0" presId="urn:microsoft.com/office/officeart/2018/5/layout/IconCircleLabelList"/>
    <dgm:cxn modelId="{2D03FC75-E8D5-4E17-A131-09D3A451A387}" type="presOf" srcId="{B148A229-7CC0-42AB-BB91-00E5156F5384}" destId="{0812BE28-AFE3-4DB7-86CC-623D46C91B58}" srcOrd="0" destOrd="0" presId="urn:microsoft.com/office/officeart/2018/5/layout/IconCircleLabelList"/>
    <dgm:cxn modelId="{97324056-29AB-4354-827E-390985C038D6}" srcId="{B148A229-7CC0-42AB-BB91-00E5156F5384}" destId="{8BF6A45F-DC25-4D9C-927E-70D7119CFC63}" srcOrd="2" destOrd="0" parTransId="{FE787EE9-C34C-4D01-B90C-5BB1C418093C}" sibTransId="{7ED16DFC-D6C5-4A42-A4AF-DB824A292A73}"/>
    <dgm:cxn modelId="{D9884677-FAC9-4964-9BC1-16B07A4C2CD8}" srcId="{B148A229-7CC0-42AB-BB91-00E5156F5384}" destId="{DAD1C4A2-B9A9-4E88-ACFF-EEF7729F24CF}" srcOrd="3" destOrd="0" parTransId="{F86DB82C-079F-45D4-9C28-A2A7BDF4EAC9}" sibTransId="{AEEB2E49-4234-4B54-B55A-DD9F40DB770C}"/>
    <dgm:cxn modelId="{6EBEFD7D-9421-4318-AB61-AA25D3F91A76}" type="presOf" srcId="{8BF6A45F-DC25-4D9C-927E-70D7119CFC63}" destId="{5F877BF1-3F54-499A-B307-B27F3A2836CF}" srcOrd="0" destOrd="0" presId="urn:microsoft.com/office/officeart/2018/5/layout/IconCircleLabelList"/>
    <dgm:cxn modelId="{4EE9B08E-A725-4D9E-9BAD-07D0C70921AA}" srcId="{B148A229-7CC0-42AB-BB91-00E5156F5384}" destId="{2D00CB15-CBD3-4ABE-98AB-89095E6E7BEC}" srcOrd="1" destOrd="0" parTransId="{377EBD79-3CDC-463D-AD18-40E60EF409CC}" sibTransId="{3FF5E466-76A2-48F8-A4C5-D731E1FF1332}"/>
    <dgm:cxn modelId="{5A893EB8-281A-4AF4-A8A9-C79463C21F13}" type="presOf" srcId="{2D00CB15-CBD3-4ABE-98AB-89095E6E7BEC}" destId="{E7756F85-6919-4E18-B2C9-3C325F55B02A}" srcOrd="0" destOrd="0" presId="urn:microsoft.com/office/officeart/2018/5/layout/IconCircleLabelList"/>
    <dgm:cxn modelId="{E73AE6E0-0FDC-46A9-A4EE-29CECD219B32}" type="presOf" srcId="{DAD1C4A2-B9A9-4E88-ACFF-EEF7729F24CF}" destId="{FB471274-AF00-4F18-9434-20373848C361}" srcOrd="0" destOrd="0" presId="urn:microsoft.com/office/officeart/2018/5/layout/IconCircleLabelList"/>
    <dgm:cxn modelId="{87AEF7CD-B2CD-4BD0-AED8-E8B2699B4D7A}" type="presParOf" srcId="{0812BE28-AFE3-4DB7-86CC-623D46C91B58}" destId="{5B3FB70B-931D-48ED-AB9D-3E93EE469BA3}" srcOrd="0" destOrd="0" presId="urn:microsoft.com/office/officeart/2018/5/layout/IconCircleLabelList"/>
    <dgm:cxn modelId="{07E9F512-1375-484E-9821-DEEB83CA06CC}" type="presParOf" srcId="{5B3FB70B-931D-48ED-AB9D-3E93EE469BA3}" destId="{162018B1-ADE9-4576-AA18-B1236E59CF3A}" srcOrd="0" destOrd="0" presId="urn:microsoft.com/office/officeart/2018/5/layout/IconCircleLabelList"/>
    <dgm:cxn modelId="{36F6E48C-BFEF-4ED2-9815-2B9AAC72013A}" type="presParOf" srcId="{5B3FB70B-931D-48ED-AB9D-3E93EE469BA3}" destId="{491F803C-622D-478D-967E-4696FAD920B4}" srcOrd="1" destOrd="0" presId="urn:microsoft.com/office/officeart/2018/5/layout/IconCircleLabelList"/>
    <dgm:cxn modelId="{DEF8BD78-34C3-451E-B414-9D6EB26D399B}" type="presParOf" srcId="{5B3FB70B-931D-48ED-AB9D-3E93EE469BA3}" destId="{0EED91ED-6C9E-49AD-B529-0A20B60073EA}" srcOrd="2" destOrd="0" presId="urn:microsoft.com/office/officeart/2018/5/layout/IconCircleLabelList"/>
    <dgm:cxn modelId="{66E7926A-60D3-4C1A-9DBF-E9B80B6281B4}" type="presParOf" srcId="{5B3FB70B-931D-48ED-AB9D-3E93EE469BA3}" destId="{7F92A2EF-2BF1-4775-817E-F5518ABCE093}" srcOrd="3" destOrd="0" presId="urn:microsoft.com/office/officeart/2018/5/layout/IconCircleLabelList"/>
    <dgm:cxn modelId="{874291DC-FC36-4A97-BC34-EEB14E2D067C}" type="presParOf" srcId="{0812BE28-AFE3-4DB7-86CC-623D46C91B58}" destId="{5A7E367C-24A1-48AE-B104-5E9F75900225}" srcOrd="1" destOrd="0" presId="urn:microsoft.com/office/officeart/2018/5/layout/IconCircleLabelList"/>
    <dgm:cxn modelId="{B3A46CE7-BA42-43C6-8513-2537CDB4078E}" type="presParOf" srcId="{0812BE28-AFE3-4DB7-86CC-623D46C91B58}" destId="{8C1546DF-3BA1-415D-9D8A-35B422EBB3D1}" srcOrd="2" destOrd="0" presId="urn:microsoft.com/office/officeart/2018/5/layout/IconCircleLabelList"/>
    <dgm:cxn modelId="{78AE1704-A170-463F-8096-3ED016DDA6DE}" type="presParOf" srcId="{8C1546DF-3BA1-415D-9D8A-35B422EBB3D1}" destId="{72D135EF-E649-4E88-A9EA-D39045087D43}" srcOrd="0" destOrd="0" presId="urn:microsoft.com/office/officeart/2018/5/layout/IconCircleLabelList"/>
    <dgm:cxn modelId="{41861A31-490A-499A-AFD5-30D7CC7D88A4}" type="presParOf" srcId="{8C1546DF-3BA1-415D-9D8A-35B422EBB3D1}" destId="{FC6999C4-7ED9-46CA-8583-B2CD628E8B72}" srcOrd="1" destOrd="0" presId="urn:microsoft.com/office/officeart/2018/5/layout/IconCircleLabelList"/>
    <dgm:cxn modelId="{75141FE3-CD1D-426B-B16B-FD70FB01B609}" type="presParOf" srcId="{8C1546DF-3BA1-415D-9D8A-35B422EBB3D1}" destId="{26277CB9-BE16-4DBC-906E-5EF96E255FE7}" srcOrd="2" destOrd="0" presId="urn:microsoft.com/office/officeart/2018/5/layout/IconCircleLabelList"/>
    <dgm:cxn modelId="{5A65936D-4AC9-44EE-B7E2-178932594C24}" type="presParOf" srcId="{8C1546DF-3BA1-415D-9D8A-35B422EBB3D1}" destId="{E7756F85-6919-4E18-B2C9-3C325F55B02A}" srcOrd="3" destOrd="0" presId="urn:microsoft.com/office/officeart/2018/5/layout/IconCircleLabelList"/>
    <dgm:cxn modelId="{872AEE61-5686-4F02-ADCA-451E78D97F6D}" type="presParOf" srcId="{0812BE28-AFE3-4DB7-86CC-623D46C91B58}" destId="{31BDC480-0B55-4007-8FB1-B302A4783710}" srcOrd="3" destOrd="0" presId="urn:microsoft.com/office/officeart/2018/5/layout/IconCircleLabelList"/>
    <dgm:cxn modelId="{F315ED84-1B21-4972-BB85-F3498E6E2CEF}" type="presParOf" srcId="{0812BE28-AFE3-4DB7-86CC-623D46C91B58}" destId="{B91C5A88-B709-4DA8-A198-1A868B5D8621}" srcOrd="4" destOrd="0" presId="urn:microsoft.com/office/officeart/2018/5/layout/IconCircleLabelList"/>
    <dgm:cxn modelId="{19DDB264-61BF-4523-9244-B2179628D5E7}" type="presParOf" srcId="{B91C5A88-B709-4DA8-A198-1A868B5D8621}" destId="{5E834DD5-6E79-4C10-8F4E-0C7202C8C9D6}" srcOrd="0" destOrd="0" presId="urn:microsoft.com/office/officeart/2018/5/layout/IconCircleLabelList"/>
    <dgm:cxn modelId="{EEA990E8-FADA-4601-B3CC-6DA279A85393}" type="presParOf" srcId="{B91C5A88-B709-4DA8-A198-1A868B5D8621}" destId="{5FB32BCC-035A-4D2A-A4C7-E2639079A5FA}" srcOrd="1" destOrd="0" presId="urn:microsoft.com/office/officeart/2018/5/layout/IconCircleLabelList"/>
    <dgm:cxn modelId="{C7A68030-0833-412B-A8B2-AF89452A1EEF}" type="presParOf" srcId="{B91C5A88-B709-4DA8-A198-1A868B5D8621}" destId="{6E7A4913-C341-4F84-B536-DF55C85E6DF8}" srcOrd="2" destOrd="0" presId="urn:microsoft.com/office/officeart/2018/5/layout/IconCircleLabelList"/>
    <dgm:cxn modelId="{DF32DDBB-9745-46CD-A4CF-7D269727D1C0}" type="presParOf" srcId="{B91C5A88-B709-4DA8-A198-1A868B5D8621}" destId="{5F877BF1-3F54-499A-B307-B27F3A2836CF}" srcOrd="3" destOrd="0" presId="urn:microsoft.com/office/officeart/2018/5/layout/IconCircleLabelList"/>
    <dgm:cxn modelId="{45F7FC60-86A1-4B83-8ECE-1ACFD911BDD6}" type="presParOf" srcId="{0812BE28-AFE3-4DB7-86CC-623D46C91B58}" destId="{934F3D2C-7E98-4AE0-90FC-FA5F53F288C9}" srcOrd="5" destOrd="0" presId="urn:microsoft.com/office/officeart/2018/5/layout/IconCircleLabelList"/>
    <dgm:cxn modelId="{3B634B80-EF43-43D9-BA60-595F28EB6440}" type="presParOf" srcId="{0812BE28-AFE3-4DB7-86CC-623D46C91B58}" destId="{5F75D4C6-0509-4F03-A623-DCCECFA6275A}" srcOrd="6" destOrd="0" presId="urn:microsoft.com/office/officeart/2018/5/layout/IconCircleLabelList"/>
    <dgm:cxn modelId="{ED1957AA-CF36-4B03-8B03-ADBF464DF796}" type="presParOf" srcId="{5F75D4C6-0509-4F03-A623-DCCECFA6275A}" destId="{589202E5-3793-4415-A302-3BDBAE5AE9F2}" srcOrd="0" destOrd="0" presId="urn:microsoft.com/office/officeart/2018/5/layout/IconCircleLabelList"/>
    <dgm:cxn modelId="{CC7B543B-DE22-484E-ADFA-37094855CFE1}" type="presParOf" srcId="{5F75D4C6-0509-4F03-A623-DCCECFA6275A}" destId="{071D26AE-A536-490E-882A-3681729EDC97}" srcOrd="1" destOrd="0" presId="urn:microsoft.com/office/officeart/2018/5/layout/IconCircleLabelList"/>
    <dgm:cxn modelId="{D0833860-BBAF-47B3-B1CA-15FCE2469F2E}" type="presParOf" srcId="{5F75D4C6-0509-4F03-A623-DCCECFA6275A}" destId="{A5E09021-8C6B-49C7-AF4C-DABC62E473BE}" srcOrd="2" destOrd="0" presId="urn:microsoft.com/office/officeart/2018/5/layout/IconCircleLabelList"/>
    <dgm:cxn modelId="{FDFB7A07-EB7C-40DA-A60D-BEFA44B29F28}" type="presParOf" srcId="{5F75D4C6-0509-4F03-A623-DCCECFA6275A}" destId="{FB471274-AF00-4F18-9434-20373848C3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F30FB0-2BAF-4CAF-B8D3-6576CD56CA7D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FAE66D2-309A-4554-80DB-F2F7734D15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IT IS: using comments and track changes </a:t>
          </a:r>
          <a:endParaRPr lang="en-US"/>
        </a:p>
      </dgm:t>
    </dgm:pt>
    <dgm:pt modelId="{478B1967-5E80-4C57-A2B7-7E16C4DCC69E}" type="parTrans" cxnId="{D2885612-6BE1-4EA5-BEB0-8636A240899E}">
      <dgm:prSet/>
      <dgm:spPr/>
      <dgm:t>
        <a:bodyPr/>
        <a:lstStyle/>
        <a:p>
          <a:endParaRPr lang="en-US"/>
        </a:p>
      </dgm:t>
    </dgm:pt>
    <dgm:pt modelId="{34C1BA95-3960-44EF-8682-6DD9F2F0FD82}" type="sibTrans" cxnId="{D2885612-6BE1-4EA5-BEB0-8636A240899E}">
      <dgm:prSet/>
      <dgm:spPr/>
      <dgm:t>
        <a:bodyPr/>
        <a:lstStyle/>
        <a:p>
          <a:endParaRPr lang="en-US"/>
        </a:p>
      </dgm:t>
    </dgm:pt>
    <dgm:pt modelId="{F4DF1383-ED19-49AD-9856-D3142562BE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POINTS: add notes, track edits</a:t>
          </a:r>
          <a:endParaRPr lang="en-US"/>
        </a:p>
      </dgm:t>
    </dgm:pt>
    <dgm:pt modelId="{81FF2BE0-1F7A-47A6-97F4-386C4BA60804}" type="parTrans" cxnId="{2727DDAE-A752-40FE-87DF-49F745A5B6C1}">
      <dgm:prSet/>
      <dgm:spPr/>
      <dgm:t>
        <a:bodyPr/>
        <a:lstStyle/>
        <a:p>
          <a:endParaRPr lang="en-US"/>
        </a:p>
      </dgm:t>
    </dgm:pt>
    <dgm:pt modelId="{53374982-54BB-480E-90F6-84B2FCD0FE0D}" type="sibTrans" cxnId="{2727DDAE-A752-40FE-87DF-49F745A5B6C1}">
      <dgm:prSet/>
      <dgm:spPr/>
      <dgm:t>
        <a:bodyPr/>
        <a:lstStyle/>
        <a:p>
          <a:endParaRPr lang="en-US"/>
        </a:p>
      </dgm:t>
    </dgm:pt>
    <dgm:pt modelId="{0EB571E8-59AC-4FD8-ACE7-29B4891CFC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SKILLS: collaboration, work as a team in a shared document</a:t>
          </a:r>
          <a:endParaRPr lang="en-US"/>
        </a:p>
      </dgm:t>
    </dgm:pt>
    <dgm:pt modelId="{BAA9A5ED-3180-414A-A4B7-76607AFDCE34}" type="parTrans" cxnId="{CCB2518A-C5C9-4CD1-911A-5B68E3F6229F}">
      <dgm:prSet/>
      <dgm:spPr/>
      <dgm:t>
        <a:bodyPr/>
        <a:lstStyle/>
        <a:p>
          <a:endParaRPr lang="en-US"/>
        </a:p>
      </dgm:t>
    </dgm:pt>
    <dgm:pt modelId="{5904CB36-9B8A-4C80-8CF1-3AA4BF35C608}" type="sibTrans" cxnId="{CCB2518A-C5C9-4CD1-911A-5B68E3F6229F}">
      <dgm:prSet/>
      <dgm:spPr/>
      <dgm:t>
        <a:bodyPr/>
        <a:lstStyle/>
        <a:p>
          <a:endParaRPr lang="en-US"/>
        </a:p>
      </dgm:t>
    </dgm:pt>
    <dgm:pt modelId="{83622083-FD49-417F-9A21-3D1D3DA4ED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 LEARNED: these tools make editing and teamwork much clearer</a:t>
          </a:r>
          <a:endParaRPr lang="en-US"/>
        </a:p>
      </dgm:t>
    </dgm:pt>
    <dgm:pt modelId="{AE9ADE70-3EB2-4F20-9F3D-F825762E0AF4}" type="parTrans" cxnId="{47C31181-3C6F-4027-BB0E-DC45519B00F0}">
      <dgm:prSet/>
      <dgm:spPr/>
      <dgm:t>
        <a:bodyPr/>
        <a:lstStyle/>
        <a:p>
          <a:endParaRPr lang="en-US"/>
        </a:p>
      </dgm:t>
    </dgm:pt>
    <dgm:pt modelId="{C60B6ADD-24A2-4EA7-90C6-383DAA47840F}" type="sibTrans" cxnId="{47C31181-3C6F-4027-BB0E-DC45519B00F0}">
      <dgm:prSet/>
      <dgm:spPr/>
      <dgm:t>
        <a:bodyPr/>
        <a:lstStyle/>
        <a:p>
          <a:endParaRPr lang="en-US"/>
        </a:p>
      </dgm:t>
    </dgm:pt>
    <dgm:pt modelId="{A5FD0A6C-092C-4659-AA2C-48241929092A}" type="pres">
      <dgm:prSet presAssocID="{90F30FB0-2BAF-4CAF-B8D3-6576CD56CA7D}" presName="root" presStyleCnt="0">
        <dgm:presLayoutVars>
          <dgm:dir/>
          <dgm:resizeHandles val="exact"/>
        </dgm:presLayoutVars>
      </dgm:prSet>
      <dgm:spPr/>
    </dgm:pt>
    <dgm:pt modelId="{29F05F90-273C-4A60-9DE9-937EACCF6351}" type="pres">
      <dgm:prSet presAssocID="{6FAE66D2-309A-4554-80DB-F2F7734D1505}" presName="compNode" presStyleCnt="0"/>
      <dgm:spPr/>
    </dgm:pt>
    <dgm:pt modelId="{B39C63BC-C24E-4D3B-AFDC-C117F9A4A2AF}" type="pres">
      <dgm:prSet presAssocID="{6FAE66D2-309A-4554-80DB-F2F7734D150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6C45C82-AF71-40BC-AB65-A4B180A43C33}" type="pres">
      <dgm:prSet presAssocID="{6FAE66D2-309A-4554-80DB-F2F7734D1505}" presName="spaceRect" presStyleCnt="0"/>
      <dgm:spPr/>
    </dgm:pt>
    <dgm:pt modelId="{73F2D5BB-C23A-4008-A651-37FD87A3F73A}" type="pres">
      <dgm:prSet presAssocID="{6FAE66D2-309A-4554-80DB-F2F7734D1505}" presName="textRect" presStyleLbl="revTx" presStyleIdx="0" presStyleCnt="4">
        <dgm:presLayoutVars>
          <dgm:chMax val="1"/>
          <dgm:chPref val="1"/>
        </dgm:presLayoutVars>
      </dgm:prSet>
      <dgm:spPr/>
    </dgm:pt>
    <dgm:pt modelId="{FCDEB1A2-1701-43FD-B0BF-9E29A9A14897}" type="pres">
      <dgm:prSet presAssocID="{34C1BA95-3960-44EF-8682-6DD9F2F0FD82}" presName="sibTrans" presStyleCnt="0"/>
      <dgm:spPr/>
    </dgm:pt>
    <dgm:pt modelId="{A6C4A1F9-D870-43A0-85C4-10FC466A3299}" type="pres">
      <dgm:prSet presAssocID="{F4DF1383-ED19-49AD-9856-D3142562BE14}" presName="compNode" presStyleCnt="0"/>
      <dgm:spPr/>
    </dgm:pt>
    <dgm:pt modelId="{6A4806AB-AAEE-48BE-AC48-8967124F8CA4}" type="pres">
      <dgm:prSet presAssocID="{F4DF1383-ED19-49AD-9856-D3142562BE1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9E74FD1-E73C-4CD8-BC0E-F77C25076764}" type="pres">
      <dgm:prSet presAssocID="{F4DF1383-ED19-49AD-9856-D3142562BE14}" presName="spaceRect" presStyleCnt="0"/>
      <dgm:spPr/>
    </dgm:pt>
    <dgm:pt modelId="{5E002350-3692-48C0-A550-B8CEAB3F2479}" type="pres">
      <dgm:prSet presAssocID="{F4DF1383-ED19-49AD-9856-D3142562BE14}" presName="textRect" presStyleLbl="revTx" presStyleIdx="1" presStyleCnt="4">
        <dgm:presLayoutVars>
          <dgm:chMax val="1"/>
          <dgm:chPref val="1"/>
        </dgm:presLayoutVars>
      </dgm:prSet>
      <dgm:spPr/>
    </dgm:pt>
    <dgm:pt modelId="{80AC696C-3062-4584-A5AB-4D8B81E8ECD6}" type="pres">
      <dgm:prSet presAssocID="{53374982-54BB-480E-90F6-84B2FCD0FE0D}" presName="sibTrans" presStyleCnt="0"/>
      <dgm:spPr/>
    </dgm:pt>
    <dgm:pt modelId="{16CB5CC3-4427-4C06-88E9-C2B3E0C48963}" type="pres">
      <dgm:prSet presAssocID="{0EB571E8-59AC-4FD8-ACE7-29B4891CFC68}" presName="compNode" presStyleCnt="0"/>
      <dgm:spPr/>
    </dgm:pt>
    <dgm:pt modelId="{98B17A50-15B5-49D6-AA1B-EA3FC09A279A}" type="pres">
      <dgm:prSet presAssocID="{0EB571E8-59AC-4FD8-ACE7-29B4891CFC6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DD4DD77-36C7-44F8-9A0F-F9DD66BAB7B9}" type="pres">
      <dgm:prSet presAssocID="{0EB571E8-59AC-4FD8-ACE7-29B4891CFC68}" presName="spaceRect" presStyleCnt="0"/>
      <dgm:spPr/>
    </dgm:pt>
    <dgm:pt modelId="{6028085A-E5E0-43BE-90C7-E25033B98053}" type="pres">
      <dgm:prSet presAssocID="{0EB571E8-59AC-4FD8-ACE7-29B4891CFC68}" presName="textRect" presStyleLbl="revTx" presStyleIdx="2" presStyleCnt="4">
        <dgm:presLayoutVars>
          <dgm:chMax val="1"/>
          <dgm:chPref val="1"/>
        </dgm:presLayoutVars>
      </dgm:prSet>
      <dgm:spPr/>
    </dgm:pt>
    <dgm:pt modelId="{3ED5CB96-7EE7-4FF1-8F14-799FD6863663}" type="pres">
      <dgm:prSet presAssocID="{5904CB36-9B8A-4C80-8CF1-3AA4BF35C608}" presName="sibTrans" presStyleCnt="0"/>
      <dgm:spPr/>
    </dgm:pt>
    <dgm:pt modelId="{AB81FC1C-181C-4671-B807-10009A9D604D}" type="pres">
      <dgm:prSet presAssocID="{83622083-FD49-417F-9A21-3D1D3DA4ED41}" presName="compNode" presStyleCnt="0"/>
      <dgm:spPr/>
    </dgm:pt>
    <dgm:pt modelId="{35F1CD14-F518-4D68-893E-C501A10CA1E9}" type="pres">
      <dgm:prSet presAssocID="{83622083-FD49-417F-9A21-3D1D3DA4ED4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26DA9858-8FF6-4E85-85E1-E19F985536B0}" type="pres">
      <dgm:prSet presAssocID="{83622083-FD49-417F-9A21-3D1D3DA4ED41}" presName="spaceRect" presStyleCnt="0"/>
      <dgm:spPr/>
    </dgm:pt>
    <dgm:pt modelId="{2BFF3662-A7E2-41B6-A874-C79ECF7EE50C}" type="pres">
      <dgm:prSet presAssocID="{83622083-FD49-417F-9A21-3D1D3DA4ED4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885612-6BE1-4EA5-BEB0-8636A240899E}" srcId="{90F30FB0-2BAF-4CAF-B8D3-6576CD56CA7D}" destId="{6FAE66D2-309A-4554-80DB-F2F7734D1505}" srcOrd="0" destOrd="0" parTransId="{478B1967-5E80-4C57-A2B7-7E16C4DCC69E}" sibTransId="{34C1BA95-3960-44EF-8682-6DD9F2F0FD82}"/>
    <dgm:cxn modelId="{ED3B3730-CA21-48BE-92D8-6DE51DE602C6}" type="presOf" srcId="{83622083-FD49-417F-9A21-3D1D3DA4ED41}" destId="{2BFF3662-A7E2-41B6-A874-C79ECF7EE50C}" srcOrd="0" destOrd="0" presId="urn:microsoft.com/office/officeart/2018/2/layout/IconLabelList"/>
    <dgm:cxn modelId="{9BAFDB54-BFAA-41EE-835B-CBA843A2A3DF}" type="presOf" srcId="{90F30FB0-2BAF-4CAF-B8D3-6576CD56CA7D}" destId="{A5FD0A6C-092C-4659-AA2C-48241929092A}" srcOrd="0" destOrd="0" presId="urn:microsoft.com/office/officeart/2018/2/layout/IconLabelList"/>
    <dgm:cxn modelId="{47C31181-3C6F-4027-BB0E-DC45519B00F0}" srcId="{90F30FB0-2BAF-4CAF-B8D3-6576CD56CA7D}" destId="{83622083-FD49-417F-9A21-3D1D3DA4ED41}" srcOrd="3" destOrd="0" parTransId="{AE9ADE70-3EB2-4F20-9F3D-F825762E0AF4}" sibTransId="{C60B6ADD-24A2-4EA7-90C6-383DAA47840F}"/>
    <dgm:cxn modelId="{CCB2518A-C5C9-4CD1-911A-5B68E3F6229F}" srcId="{90F30FB0-2BAF-4CAF-B8D3-6576CD56CA7D}" destId="{0EB571E8-59AC-4FD8-ACE7-29B4891CFC68}" srcOrd="2" destOrd="0" parTransId="{BAA9A5ED-3180-414A-A4B7-76607AFDCE34}" sibTransId="{5904CB36-9B8A-4C80-8CF1-3AA4BF35C608}"/>
    <dgm:cxn modelId="{2727DDAE-A752-40FE-87DF-49F745A5B6C1}" srcId="{90F30FB0-2BAF-4CAF-B8D3-6576CD56CA7D}" destId="{F4DF1383-ED19-49AD-9856-D3142562BE14}" srcOrd="1" destOrd="0" parTransId="{81FF2BE0-1F7A-47A6-97F4-386C4BA60804}" sibTransId="{53374982-54BB-480E-90F6-84B2FCD0FE0D}"/>
    <dgm:cxn modelId="{6F022DBB-68B5-475D-8287-F09CA78337C3}" type="presOf" srcId="{F4DF1383-ED19-49AD-9856-D3142562BE14}" destId="{5E002350-3692-48C0-A550-B8CEAB3F2479}" srcOrd="0" destOrd="0" presId="urn:microsoft.com/office/officeart/2018/2/layout/IconLabelList"/>
    <dgm:cxn modelId="{237E3FD5-CE85-4FDF-9D15-9A98A5B71869}" type="presOf" srcId="{6FAE66D2-309A-4554-80DB-F2F7734D1505}" destId="{73F2D5BB-C23A-4008-A651-37FD87A3F73A}" srcOrd="0" destOrd="0" presId="urn:microsoft.com/office/officeart/2018/2/layout/IconLabelList"/>
    <dgm:cxn modelId="{4225A5EB-DEA1-4B52-9AD4-4ED99A6DB602}" type="presOf" srcId="{0EB571E8-59AC-4FD8-ACE7-29B4891CFC68}" destId="{6028085A-E5E0-43BE-90C7-E25033B98053}" srcOrd="0" destOrd="0" presId="urn:microsoft.com/office/officeart/2018/2/layout/IconLabelList"/>
    <dgm:cxn modelId="{55C35882-AD05-4237-8830-CE020DC2B9D3}" type="presParOf" srcId="{A5FD0A6C-092C-4659-AA2C-48241929092A}" destId="{29F05F90-273C-4A60-9DE9-937EACCF6351}" srcOrd="0" destOrd="0" presId="urn:microsoft.com/office/officeart/2018/2/layout/IconLabelList"/>
    <dgm:cxn modelId="{1D309512-F794-492F-A7EF-BB8CCFEC68BD}" type="presParOf" srcId="{29F05F90-273C-4A60-9DE9-937EACCF6351}" destId="{B39C63BC-C24E-4D3B-AFDC-C117F9A4A2AF}" srcOrd="0" destOrd="0" presId="urn:microsoft.com/office/officeart/2018/2/layout/IconLabelList"/>
    <dgm:cxn modelId="{78C208A2-3042-4EF3-9FCF-ED33E9206F1B}" type="presParOf" srcId="{29F05F90-273C-4A60-9DE9-937EACCF6351}" destId="{06C45C82-AF71-40BC-AB65-A4B180A43C33}" srcOrd="1" destOrd="0" presId="urn:microsoft.com/office/officeart/2018/2/layout/IconLabelList"/>
    <dgm:cxn modelId="{8835EB95-D800-40D4-A6E5-E26D6CDEA139}" type="presParOf" srcId="{29F05F90-273C-4A60-9DE9-937EACCF6351}" destId="{73F2D5BB-C23A-4008-A651-37FD87A3F73A}" srcOrd="2" destOrd="0" presId="urn:microsoft.com/office/officeart/2018/2/layout/IconLabelList"/>
    <dgm:cxn modelId="{9A24D379-5B32-428D-9A95-72DF7128E1E6}" type="presParOf" srcId="{A5FD0A6C-092C-4659-AA2C-48241929092A}" destId="{FCDEB1A2-1701-43FD-B0BF-9E29A9A14897}" srcOrd="1" destOrd="0" presId="urn:microsoft.com/office/officeart/2018/2/layout/IconLabelList"/>
    <dgm:cxn modelId="{088C3EE9-CB5E-4A76-9433-6564873B785E}" type="presParOf" srcId="{A5FD0A6C-092C-4659-AA2C-48241929092A}" destId="{A6C4A1F9-D870-43A0-85C4-10FC466A3299}" srcOrd="2" destOrd="0" presId="urn:microsoft.com/office/officeart/2018/2/layout/IconLabelList"/>
    <dgm:cxn modelId="{25C587C6-08D5-4085-BB87-349DE215445C}" type="presParOf" srcId="{A6C4A1F9-D870-43A0-85C4-10FC466A3299}" destId="{6A4806AB-AAEE-48BE-AC48-8967124F8CA4}" srcOrd="0" destOrd="0" presId="urn:microsoft.com/office/officeart/2018/2/layout/IconLabelList"/>
    <dgm:cxn modelId="{39B3DE2B-0CD5-4E3F-A5FF-FD60016537FE}" type="presParOf" srcId="{A6C4A1F9-D870-43A0-85C4-10FC466A3299}" destId="{C9E74FD1-E73C-4CD8-BC0E-F77C25076764}" srcOrd="1" destOrd="0" presId="urn:microsoft.com/office/officeart/2018/2/layout/IconLabelList"/>
    <dgm:cxn modelId="{793BA23F-C10F-4F20-8E4F-D62EAF8C5C7F}" type="presParOf" srcId="{A6C4A1F9-D870-43A0-85C4-10FC466A3299}" destId="{5E002350-3692-48C0-A550-B8CEAB3F2479}" srcOrd="2" destOrd="0" presId="urn:microsoft.com/office/officeart/2018/2/layout/IconLabelList"/>
    <dgm:cxn modelId="{67926CD3-3317-4896-A308-E57FFCD5034D}" type="presParOf" srcId="{A5FD0A6C-092C-4659-AA2C-48241929092A}" destId="{80AC696C-3062-4584-A5AB-4D8B81E8ECD6}" srcOrd="3" destOrd="0" presId="urn:microsoft.com/office/officeart/2018/2/layout/IconLabelList"/>
    <dgm:cxn modelId="{9049C0A5-A230-433C-A7C1-BB3A0F1DE2BE}" type="presParOf" srcId="{A5FD0A6C-092C-4659-AA2C-48241929092A}" destId="{16CB5CC3-4427-4C06-88E9-C2B3E0C48963}" srcOrd="4" destOrd="0" presId="urn:microsoft.com/office/officeart/2018/2/layout/IconLabelList"/>
    <dgm:cxn modelId="{AC048A12-D1B7-4454-8A38-A5317D1DCBDA}" type="presParOf" srcId="{16CB5CC3-4427-4C06-88E9-C2B3E0C48963}" destId="{98B17A50-15B5-49D6-AA1B-EA3FC09A279A}" srcOrd="0" destOrd="0" presId="urn:microsoft.com/office/officeart/2018/2/layout/IconLabelList"/>
    <dgm:cxn modelId="{A7551D9B-8DAB-46F1-8FCA-5D5751AD1D12}" type="presParOf" srcId="{16CB5CC3-4427-4C06-88E9-C2B3E0C48963}" destId="{0DD4DD77-36C7-44F8-9A0F-F9DD66BAB7B9}" srcOrd="1" destOrd="0" presId="urn:microsoft.com/office/officeart/2018/2/layout/IconLabelList"/>
    <dgm:cxn modelId="{FE88613B-EC8E-4F28-B3E5-43C355EBDFE4}" type="presParOf" srcId="{16CB5CC3-4427-4C06-88E9-C2B3E0C48963}" destId="{6028085A-E5E0-43BE-90C7-E25033B98053}" srcOrd="2" destOrd="0" presId="urn:microsoft.com/office/officeart/2018/2/layout/IconLabelList"/>
    <dgm:cxn modelId="{E2D0409D-9DB4-44F1-AA67-64352B36516E}" type="presParOf" srcId="{A5FD0A6C-092C-4659-AA2C-48241929092A}" destId="{3ED5CB96-7EE7-4FF1-8F14-799FD6863663}" srcOrd="5" destOrd="0" presId="urn:microsoft.com/office/officeart/2018/2/layout/IconLabelList"/>
    <dgm:cxn modelId="{CE9C2B9F-634F-4D24-AC9E-0EFEC3093541}" type="presParOf" srcId="{A5FD0A6C-092C-4659-AA2C-48241929092A}" destId="{AB81FC1C-181C-4671-B807-10009A9D604D}" srcOrd="6" destOrd="0" presId="urn:microsoft.com/office/officeart/2018/2/layout/IconLabelList"/>
    <dgm:cxn modelId="{42437208-061C-4D74-AC24-D61477018777}" type="presParOf" srcId="{AB81FC1C-181C-4671-B807-10009A9D604D}" destId="{35F1CD14-F518-4D68-893E-C501A10CA1E9}" srcOrd="0" destOrd="0" presId="urn:microsoft.com/office/officeart/2018/2/layout/IconLabelList"/>
    <dgm:cxn modelId="{571E1464-638E-4F7A-932F-42C6CC045BC2}" type="presParOf" srcId="{AB81FC1C-181C-4671-B807-10009A9D604D}" destId="{26DA9858-8FF6-4E85-85E1-E19F985536B0}" srcOrd="1" destOrd="0" presId="urn:microsoft.com/office/officeart/2018/2/layout/IconLabelList"/>
    <dgm:cxn modelId="{FECCA690-C2A5-4B61-9F5D-25C00C693A2E}" type="presParOf" srcId="{AB81FC1C-181C-4671-B807-10009A9D604D}" destId="{2BFF3662-A7E2-41B6-A874-C79ECF7EE5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E5730-A87B-4489-A5D8-BF39AAA54B41}">
      <dsp:nvSpPr>
        <dsp:cNvPr id="0" name=""/>
        <dsp:cNvSpPr/>
      </dsp:nvSpPr>
      <dsp:spPr>
        <a:xfrm>
          <a:off x="0" y="2097"/>
          <a:ext cx="5922489" cy="10629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F13F5-ABAF-4ECD-B079-F537EA9D1E4A}">
      <dsp:nvSpPr>
        <dsp:cNvPr id="0" name=""/>
        <dsp:cNvSpPr/>
      </dsp:nvSpPr>
      <dsp:spPr>
        <a:xfrm>
          <a:off x="321540" y="241259"/>
          <a:ext cx="584619" cy="5846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B6801-CCE4-49E6-AF84-48607B1C10D0}">
      <dsp:nvSpPr>
        <dsp:cNvPr id="0" name=""/>
        <dsp:cNvSpPr/>
      </dsp:nvSpPr>
      <dsp:spPr>
        <a:xfrm>
          <a:off x="1227701" y="2097"/>
          <a:ext cx="4694787" cy="1062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95" tIns="112495" rIns="112495" bIns="11249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What this is: The world's biggest professional networking site</a:t>
          </a:r>
          <a:endParaRPr lang="en-US" sz="1800" kern="1200"/>
        </a:p>
      </dsp:txBody>
      <dsp:txXfrm>
        <a:off x="1227701" y="2097"/>
        <a:ext cx="4694787" cy="1062944"/>
      </dsp:txXfrm>
    </dsp:sp>
    <dsp:sp modelId="{16F02466-5D45-491A-BA15-3BF1FF6B1107}">
      <dsp:nvSpPr>
        <dsp:cNvPr id="0" name=""/>
        <dsp:cNvSpPr/>
      </dsp:nvSpPr>
      <dsp:spPr>
        <a:xfrm>
          <a:off x="0" y="1330778"/>
          <a:ext cx="5922489" cy="10629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262FB-449F-4E9D-8C16-3907FB09261D}">
      <dsp:nvSpPr>
        <dsp:cNvPr id="0" name=""/>
        <dsp:cNvSpPr/>
      </dsp:nvSpPr>
      <dsp:spPr>
        <a:xfrm>
          <a:off x="321540" y="1569941"/>
          <a:ext cx="584619" cy="5846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7EA5A-DD82-4F7F-85BE-5E8CA87CEFCA}">
      <dsp:nvSpPr>
        <dsp:cNvPr id="0" name=""/>
        <dsp:cNvSpPr/>
      </dsp:nvSpPr>
      <dsp:spPr>
        <a:xfrm>
          <a:off x="1227701" y="1330778"/>
          <a:ext cx="4694787" cy="1062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95" tIns="112495" rIns="112495" bIns="11249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Key point: Used by student, workers and employers everywhere; most recruiters look here first</a:t>
          </a:r>
          <a:endParaRPr lang="en-US" sz="1800" kern="1200"/>
        </a:p>
      </dsp:txBody>
      <dsp:txXfrm>
        <a:off x="1227701" y="1330778"/>
        <a:ext cx="4694787" cy="1062944"/>
      </dsp:txXfrm>
    </dsp:sp>
    <dsp:sp modelId="{D3D39AC9-3B57-4118-BEEF-D951FADF04DF}">
      <dsp:nvSpPr>
        <dsp:cNvPr id="0" name=""/>
        <dsp:cNvSpPr/>
      </dsp:nvSpPr>
      <dsp:spPr>
        <a:xfrm>
          <a:off x="0" y="2659459"/>
          <a:ext cx="5922489" cy="10629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EB0813-CD1A-414E-A242-E0E420B74020}">
      <dsp:nvSpPr>
        <dsp:cNvPr id="0" name=""/>
        <dsp:cNvSpPr/>
      </dsp:nvSpPr>
      <dsp:spPr>
        <a:xfrm>
          <a:off x="321540" y="2898622"/>
          <a:ext cx="584619" cy="5846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9C726-4200-4B73-AD0A-03741B3C066C}">
      <dsp:nvSpPr>
        <dsp:cNvPr id="0" name=""/>
        <dsp:cNvSpPr/>
      </dsp:nvSpPr>
      <dsp:spPr>
        <a:xfrm>
          <a:off x="1227701" y="2659459"/>
          <a:ext cx="4694787" cy="1062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95" tIns="112495" rIns="112495" bIns="11249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Skills I built: Digital awareness, career planning</a:t>
          </a:r>
          <a:endParaRPr lang="en-US" sz="1800" kern="1200"/>
        </a:p>
      </dsp:txBody>
      <dsp:txXfrm>
        <a:off x="1227701" y="2659459"/>
        <a:ext cx="4694787" cy="1062944"/>
      </dsp:txXfrm>
    </dsp:sp>
    <dsp:sp modelId="{1DB77E6C-4AC0-42FB-A2BC-B8DE0E9D0B53}">
      <dsp:nvSpPr>
        <dsp:cNvPr id="0" name=""/>
        <dsp:cNvSpPr/>
      </dsp:nvSpPr>
      <dsp:spPr>
        <a:xfrm>
          <a:off x="0" y="3988140"/>
          <a:ext cx="5922489" cy="10629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53921-8346-47E5-885C-89524511BB9D}">
      <dsp:nvSpPr>
        <dsp:cNvPr id="0" name=""/>
        <dsp:cNvSpPr/>
      </dsp:nvSpPr>
      <dsp:spPr>
        <a:xfrm>
          <a:off x="321540" y="4227303"/>
          <a:ext cx="584619" cy="5846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9C5DE-D18D-4574-ADB7-C6E7E4955096}">
      <dsp:nvSpPr>
        <dsp:cNvPr id="0" name=""/>
        <dsp:cNvSpPr/>
      </dsp:nvSpPr>
      <dsp:spPr>
        <a:xfrm>
          <a:off x="1227701" y="3988140"/>
          <a:ext cx="4694787" cy="1062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95" tIns="112495" rIns="112495" bIns="11249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What I learned: it helps you show your skills, connect with employers and find work opportunities</a:t>
          </a:r>
          <a:endParaRPr lang="en-US" sz="1800" kern="1200"/>
        </a:p>
      </dsp:txBody>
      <dsp:txXfrm>
        <a:off x="1227701" y="3988140"/>
        <a:ext cx="4694787" cy="10629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5ABEC-AFD9-4BD1-81DF-B1231F480787}">
      <dsp:nvSpPr>
        <dsp:cNvPr id="0" name=""/>
        <dsp:cNvSpPr/>
      </dsp:nvSpPr>
      <dsp:spPr>
        <a:xfrm>
          <a:off x="199933" y="290570"/>
          <a:ext cx="1329514" cy="132951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B9AB1-8FE7-4F82-81F4-A30DAF58EF22}">
      <dsp:nvSpPr>
        <dsp:cNvPr id="0" name=""/>
        <dsp:cNvSpPr/>
      </dsp:nvSpPr>
      <dsp:spPr>
        <a:xfrm>
          <a:off x="479131" y="569768"/>
          <a:ext cx="771118" cy="7711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A2B52-A98F-4F9B-B3E8-ABDA3F695A4F}">
      <dsp:nvSpPr>
        <dsp:cNvPr id="0" name=""/>
        <dsp:cNvSpPr/>
      </dsp:nvSpPr>
      <dsp:spPr>
        <a:xfrm>
          <a:off x="1814343" y="290570"/>
          <a:ext cx="3133854" cy="1329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rgbClr val="0070C0"/>
              </a:solidFill>
            </a:rPr>
            <a:t>What this is</a:t>
          </a:r>
          <a:r>
            <a:rPr lang="en-GB" sz="2100" b="1" kern="1200"/>
            <a:t>: The key parts you need to create a professional profile </a:t>
          </a:r>
          <a:endParaRPr lang="en-US" sz="2100" kern="1200"/>
        </a:p>
      </dsp:txBody>
      <dsp:txXfrm>
        <a:off x="1814343" y="290570"/>
        <a:ext cx="3133854" cy="1329514"/>
      </dsp:txXfrm>
    </dsp:sp>
    <dsp:sp modelId="{1490096D-CA9E-4224-BF71-AEE939CABD9C}">
      <dsp:nvSpPr>
        <dsp:cNvPr id="0" name=""/>
        <dsp:cNvSpPr/>
      </dsp:nvSpPr>
      <dsp:spPr>
        <a:xfrm>
          <a:off x="5494249" y="290570"/>
          <a:ext cx="1329514" cy="132951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F7F49-B45B-49BB-8978-D09A00D5564B}">
      <dsp:nvSpPr>
        <dsp:cNvPr id="0" name=""/>
        <dsp:cNvSpPr/>
      </dsp:nvSpPr>
      <dsp:spPr>
        <a:xfrm>
          <a:off x="5773447" y="569768"/>
          <a:ext cx="771118" cy="7711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FE175-6678-4EF4-9A44-9C60C9F0E0FB}">
      <dsp:nvSpPr>
        <dsp:cNvPr id="0" name=""/>
        <dsp:cNvSpPr/>
      </dsp:nvSpPr>
      <dsp:spPr>
        <a:xfrm>
          <a:off x="7108659" y="290570"/>
          <a:ext cx="3133854" cy="1329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rgbClr val="0070C0"/>
              </a:solidFill>
            </a:rPr>
            <a:t>Key point</a:t>
          </a:r>
          <a:r>
            <a:rPr lang="en-GB" sz="2100" b="1" kern="1200"/>
            <a:t>: clear headlines, short introduction, list of skills, experience and education</a:t>
          </a:r>
          <a:endParaRPr lang="en-US" sz="2100" kern="1200"/>
        </a:p>
      </dsp:txBody>
      <dsp:txXfrm>
        <a:off x="7108659" y="290570"/>
        <a:ext cx="3133854" cy="1329514"/>
      </dsp:txXfrm>
    </dsp:sp>
    <dsp:sp modelId="{7FC6E182-6CFD-43EE-B4EE-DCDF6553A93A}">
      <dsp:nvSpPr>
        <dsp:cNvPr id="0" name=""/>
        <dsp:cNvSpPr/>
      </dsp:nvSpPr>
      <dsp:spPr>
        <a:xfrm>
          <a:off x="199933" y="2283734"/>
          <a:ext cx="1329514" cy="132951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619B6-3462-415F-AF2E-CC34CCC9F3AE}">
      <dsp:nvSpPr>
        <dsp:cNvPr id="0" name=""/>
        <dsp:cNvSpPr/>
      </dsp:nvSpPr>
      <dsp:spPr>
        <a:xfrm>
          <a:off x="479131" y="2562932"/>
          <a:ext cx="771118" cy="7711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D915B-D552-485F-AF3E-A3B242655561}">
      <dsp:nvSpPr>
        <dsp:cNvPr id="0" name=""/>
        <dsp:cNvSpPr/>
      </dsp:nvSpPr>
      <dsp:spPr>
        <a:xfrm>
          <a:off x="1814343" y="2283734"/>
          <a:ext cx="3133854" cy="1329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rgbClr val="0070C0"/>
              </a:solidFill>
            </a:rPr>
            <a:t>Skills I built</a:t>
          </a:r>
          <a:r>
            <a:rPr lang="en-GB" sz="2100" b="1" kern="1200"/>
            <a:t>: Self-presentation, organising information</a:t>
          </a:r>
          <a:endParaRPr lang="en-US" sz="2100" kern="1200"/>
        </a:p>
      </dsp:txBody>
      <dsp:txXfrm>
        <a:off x="1814343" y="2283734"/>
        <a:ext cx="3133854" cy="1329514"/>
      </dsp:txXfrm>
    </dsp:sp>
    <dsp:sp modelId="{29881F4C-0C9C-4BD2-A7A5-F3D62D7C74E6}">
      <dsp:nvSpPr>
        <dsp:cNvPr id="0" name=""/>
        <dsp:cNvSpPr/>
      </dsp:nvSpPr>
      <dsp:spPr>
        <a:xfrm>
          <a:off x="5494249" y="2283734"/>
          <a:ext cx="1329514" cy="132951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576E2A-F41D-4662-8CEA-E985ACC46DAE}">
      <dsp:nvSpPr>
        <dsp:cNvPr id="0" name=""/>
        <dsp:cNvSpPr/>
      </dsp:nvSpPr>
      <dsp:spPr>
        <a:xfrm>
          <a:off x="5773447" y="2562932"/>
          <a:ext cx="771118" cy="7711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06622-5D8D-49D8-8BDF-63671717691B}">
      <dsp:nvSpPr>
        <dsp:cNvPr id="0" name=""/>
        <dsp:cNvSpPr/>
      </dsp:nvSpPr>
      <dsp:spPr>
        <a:xfrm>
          <a:off x="7108659" y="2283734"/>
          <a:ext cx="3133854" cy="1329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rgbClr val="0070C0"/>
              </a:solidFill>
            </a:rPr>
            <a:t>What I learned</a:t>
          </a:r>
          <a:r>
            <a:rPr lang="en-GB" sz="2100" b="1" kern="1200"/>
            <a:t>: a complete, simple profile helps people see what you are good at </a:t>
          </a:r>
          <a:endParaRPr lang="en-US" sz="2100" kern="1200"/>
        </a:p>
      </dsp:txBody>
      <dsp:txXfrm>
        <a:off x="7108659" y="2283734"/>
        <a:ext cx="3133854" cy="1329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B13DA-C578-4C83-AF7D-0F21EF406F26}">
      <dsp:nvSpPr>
        <dsp:cNvPr id="0" name=""/>
        <dsp:cNvSpPr/>
      </dsp:nvSpPr>
      <dsp:spPr>
        <a:xfrm>
          <a:off x="1106946" y="742137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AEAA2-FE25-44C1-BDE9-B299E705F2ED}">
      <dsp:nvSpPr>
        <dsp:cNvPr id="0" name=""/>
        <dsp:cNvSpPr/>
      </dsp:nvSpPr>
      <dsp:spPr>
        <a:xfrm>
          <a:off x="537675" y="2036681"/>
          <a:ext cx="2070076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070C0"/>
              </a:solidFill>
            </a:rPr>
            <a:t>What this is</a:t>
          </a:r>
          <a:r>
            <a:rPr lang="en-GB" sz="2000" b="1" kern="1200"/>
            <a:t>: exploring LinkedIn Learning and example profiles</a:t>
          </a:r>
          <a:endParaRPr lang="en-US" sz="2000" b="1" kern="1200"/>
        </a:p>
      </dsp:txBody>
      <dsp:txXfrm>
        <a:off x="537675" y="2036681"/>
        <a:ext cx="2070076" cy="1125000"/>
      </dsp:txXfrm>
    </dsp:sp>
    <dsp:sp modelId="{FFA85B7E-3316-455C-A416-091C1CCA47E7}">
      <dsp:nvSpPr>
        <dsp:cNvPr id="0" name=""/>
        <dsp:cNvSpPr/>
      </dsp:nvSpPr>
      <dsp:spPr>
        <a:xfrm>
          <a:off x="3539286" y="742137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524C6-BAE8-4119-9E40-2D9F6AEEED3A}">
      <dsp:nvSpPr>
        <dsp:cNvPr id="0" name=""/>
        <dsp:cNvSpPr/>
      </dsp:nvSpPr>
      <dsp:spPr>
        <a:xfrm>
          <a:off x="2970015" y="2036681"/>
          <a:ext cx="2070076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rgbClr val="0070C0"/>
              </a:solidFill>
            </a:rPr>
            <a:t>Key point:</a:t>
          </a:r>
          <a:r>
            <a:rPr lang="en-GB" sz="1500" b="1" kern="1200"/>
            <a:t> Thousands of short skill-building courses; checking what works well in other profiles</a:t>
          </a:r>
          <a:endParaRPr lang="en-US" sz="1500" b="1" kern="1200"/>
        </a:p>
      </dsp:txBody>
      <dsp:txXfrm>
        <a:off x="2970015" y="2036681"/>
        <a:ext cx="2070076" cy="1125000"/>
      </dsp:txXfrm>
    </dsp:sp>
    <dsp:sp modelId="{02DFBBED-81CA-4ECB-B8E3-B6A41D286BF4}">
      <dsp:nvSpPr>
        <dsp:cNvPr id="0" name=""/>
        <dsp:cNvSpPr/>
      </dsp:nvSpPr>
      <dsp:spPr>
        <a:xfrm>
          <a:off x="5971626" y="742137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EDD00-578C-4C9D-982C-E153AFCDDEFD}">
      <dsp:nvSpPr>
        <dsp:cNvPr id="0" name=""/>
        <dsp:cNvSpPr/>
      </dsp:nvSpPr>
      <dsp:spPr>
        <a:xfrm>
          <a:off x="5402355" y="2036681"/>
          <a:ext cx="2070076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rgbClr val="0070C0"/>
              </a:solidFill>
            </a:rPr>
            <a:t>Skills I built</a:t>
          </a:r>
          <a:r>
            <a:rPr lang="en-GB" sz="1500" b="1" kern="1200"/>
            <a:t>: Independent learning, teamwork</a:t>
          </a:r>
          <a:endParaRPr lang="en-US" sz="1500" b="1" kern="1200"/>
        </a:p>
      </dsp:txBody>
      <dsp:txXfrm>
        <a:off x="5402355" y="2036681"/>
        <a:ext cx="2070076" cy="1125000"/>
      </dsp:txXfrm>
    </dsp:sp>
    <dsp:sp modelId="{E8D02731-FD89-4E53-9479-C67E61F3111F}">
      <dsp:nvSpPr>
        <dsp:cNvPr id="0" name=""/>
        <dsp:cNvSpPr/>
      </dsp:nvSpPr>
      <dsp:spPr>
        <a:xfrm>
          <a:off x="8403966" y="742137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111C2-331B-414F-9E43-F8EA5CDBB756}">
      <dsp:nvSpPr>
        <dsp:cNvPr id="0" name=""/>
        <dsp:cNvSpPr/>
      </dsp:nvSpPr>
      <dsp:spPr>
        <a:xfrm>
          <a:off x="7834695" y="2036681"/>
          <a:ext cx="2070076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rgbClr val="0070C0"/>
              </a:solidFill>
            </a:rPr>
            <a:t>What I learned</a:t>
          </a:r>
          <a:r>
            <a:rPr lang="en-GB" sz="1500" b="1" kern="1200"/>
            <a:t>: you can pick up new skills easily online, and small changes make a big difference to your profile </a:t>
          </a:r>
          <a:endParaRPr lang="en-US" sz="1500" b="1" kern="1200"/>
        </a:p>
      </dsp:txBody>
      <dsp:txXfrm>
        <a:off x="7834695" y="2036681"/>
        <a:ext cx="2070076" cy="112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018B1-ADE9-4576-AA18-B1236E59CF3A}">
      <dsp:nvSpPr>
        <dsp:cNvPr id="0" name=""/>
        <dsp:cNvSpPr/>
      </dsp:nvSpPr>
      <dsp:spPr>
        <a:xfrm>
          <a:off x="1239765" y="22425"/>
          <a:ext cx="1176584" cy="11765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1F803C-622D-478D-967E-4696FAD920B4}">
      <dsp:nvSpPr>
        <dsp:cNvPr id="0" name=""/>
        <dsp:cNvSpPr/>
      </dsp:nvSpPr>
      <dsp:spPr>
        <a:xfrm>
          <a:off x="1490513" y="273173"/>
          <a:ext cx="675089" cy="675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2A2EF-2BF1-4775-817E-F5518ABCE093}">
      <dsp:nvSpPr>
        <dsp:cNvPr id="0" name=""/>
        <dsp:cNvSpPr/>
      </dsp:nvSpPr>
      <dsp:spPr>
        <a:xfrm>
          <a:off x="863644" y="1565488"/>
          <a:ext cx="19288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IT IS: Using spelling &amp; grammar checks</a:t>
          </a:r>
          <a:endParaRPr lang="en-US" sz="1700" kern="1200"/>
        </a:p>
      </dsp:txBody>
      <dsp:txXfrm>
        <a:off x="863644" y="1565488"/>
        <a:ext cx="1928827" cy="720000"/>
      </dsp:txXfrm>
    </dsp:sp>
    <dsp:sp modelId="{72D135EF-E649-4E88-A9EA-D39045087D43}">
      <dsp:nvSpPr>
        <dsp:cNvPr id="0" name=""/>
        <dsp:cNvSpPr/>
      </dsp:nvSpPr>
      <dsp:spPr>
        <a:xfrm>
          <a:off x="3506138" y="22425"/>
          <a:ext cx="1176584" cy="11765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999C4-7ED9-46CA-8583-B2CD628E8B72}">
      <dsp:nvSpPr>
        <dsp:cNvPr id="0" name=""/>
        <dsp:cNvSpPr/>
      </dsp:nvSpPr>
      <dsp:spPr>
        <a:xfrm>
          <a:off x="3756885" y="273173"/>
          <a:ext cx="675089" cy="675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56F85-6919-4E18-B2C9-3C325F55B02A}">
      <dsp:nvSpPr>
        <dsp:cNvPr id="0" name=""/>
        <dsp:cNvSpPr/>
      </dsp:nvSpPr>
      <dsp:spPr>
        <a:xfrm>
          <a:off x="3130016" y="1565488"/>
          <a:ext cx="19288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KEY POINT: flag issues &amp; offer suggestions</a:t>
          </a:r>
          <a:endParaRPr lang="en-US" sz="1700" kern="1200"/>
        </a:p>
      </dsp:txBody>
      <dsp:txXfrm>
        <a:off x="3130016" y="1565488"/>
        <a:ext cx="1928827" cy="720000"/>
      </dsp:txXfrm>
    </dsp:sp>
    <dsp:sp modelId="{5E834DD5-6E79-4C10-8F4E-0C7202C8C9D6}">
      <dsp:nvSpPr>
        <dsp:cNvPr id="0" name=""/>
        <dsp:cNvSpPr/>
      </dsp:nvSpPr>
      <dsp:spPr>
        <a:xfrm>
          <a:off x="1239765" y="2767694"/>
          <a:ext cx="1176584" cy="11765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B32BCC-035A-4D2A-A4C7-E2639079A5FA}">
      <dsp:nvSpPr>
        <dsp:cNvPr id="0" name=""/>
        <dsp:cNvSpPr/>
      </dsp:nvSpPr>
      <dsp:spPr>
        <a:xfrm>
          <a:off x="1490513" y="3018442"/>
          <a:ext cx="675089" cy="675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77BF1-3F54-499A-B307-B27F3A2836CF}">
      <dsp:nvSpPr>
        <dsp:cNvPr id="0" name=""/>
        <dsp:cNvSpPr/>
      </dsp:nvSpPr>
      <dsp:spPr>
        <a:xfrm>
          <a:off x="863644" y="4310757"/>
          <a:ext cx="19288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SKILL: critical tool use </a:t>
          </a:r>
          <a:endParaRPr lang="en-US" sz="1700" kern="1200"/>
        </a:p>
      </dsp:txBody>
      <dsp:txXfrm>
        <a:off x="863644" y="4310757"/>
        <a:ext cx="1928827" cy="720000"/>
      </dsp:txXfrm>
    </dsp:sp>
    <dsp:sp modelId="{589202E5-3793-4415-A302-3BDBAE5AE9F2}">
      <dsp:nvSpPr>
        <dsp:cNvPr id="0" name=""/>
        <dsp:cNvSpPr/>
      </dsp:nvSpPr>
      <dsp:spPr>
        <a:xfrm>
          <a:off x="3506138" y="2767694"/>
          <a:ext cx="1176584" cy="117658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D26AE-A536-490E-882A-3681729EDC97}">
      <dsp:nvSpPr>
        <dsp:cNvPr id="0" name=""/>
        <dsp:cNvSpPr/>
      </dsp:nvSpPr>
      <dsp:spPr>
        <a:xfrm>
          <a:off x="3756885" y="3018442"/>
          <a:ext cx="675089" cy="6750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71274-AF00-4F18-9434-20373848C361}">
      <dsp:nvSpPr>
        <dsp:cNvPr id="0" name=""/>
        <dsp:cNvSpPr/>
      </dsp:nvSpPr>
      <dsp:spPr>
        <a:xfrm>
          <a:off x="3130016" y="4310757"/>
          <a:ext cx="192882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I LEARNED: tools support</a:t>
          </a:r>
          <a:endParaRPr lang="en-US" sz="1700" kern="1200"/>
        </a:p>
      </dsp:txBody>
      <dsp:txXfrm>
        <a:off x="3130016" y="4310757"/>
        <a:ext cx="1928827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C63BC-C24E-4D3B-AFDC-C117F9A4A2AF}">
      <dsp:nvSpPr>
        <dsp:cNvPr id="0" name=""/>
        <dsp:cNvSpPr/>
      </dsp:nvSpPr>
      <dsp:spPr>
        <a:xfrm>
          <a:off x="1106946" y="980320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2D5BB-C23A-4008-A651-37FD87A3F73A}">
      <dsp:nvSpPr>
        <dsp:cNvPr id="0" name=""/>
        <dsp:cNvSpPr/>
      </dsp:nvSpPr>
      <dsp:spPr>
        <a:xfrm>
          <a:off x="537675" y="2203498"/>
          <a:ext cx="2070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IT IS: using comments and track changes </a:t>
          </a:r>
          <a:endParaRPr lang="en-US" sz="1500" kern="1200"/>
        </a:p>
      </dsp:txBody>
      <dsp:txXfrm>
        <a:off x="537675" y="2203498"/>
        <a:ext cx="2070076" cy="720000"/>
      </dsp:txXfrm>
    </dsp:sp>
    <dsp:sp modelId="{6A4806AB-AAEE-48BE-AC48-8967124F8CA4}">
      <dsp:nvSpPr>
        <dsp:cNvPr id="0" name=""/>
        <dsp:cNvSpPr/>
      </dsp:nvSpPr>
      <dsp:spPr>
        <a:xfrm>
          <a:off x="3539286" y="980320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02350-3692-48C0-A550-B8CEAB3F2479}">
      <dsp:nvSpPr>
        <dsp:cNvPr id="0" name=""/>
        <dsp:cNvSpPr/>
      </dsp:nvSpPr>
      <dsp:spPr>
        <a:xfrm>
          <a:off x="2970015" y="2203498"/>
          <a:ext cx="2070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KEY POINTS: add notes, track edits</a:t>
          </a:r>
          <a:endParaRPr lang="en-US" sz="1500" kern="1200"/>
        </a:p>
      </dsp:txBody>
      <dsp:txXfrm>
        <a:off x="2970015" y="2203498"/>
        <a:ext cx="2070076" cy="720000"/>
      </dsp:txXfrm>
    </dsp:sp>
    <dsp:sp modelId="{98B17A50-15B5-49D6-AA1B-EA3FC09A279A}">
      <dsp:nvSpPr>
        <dsp:cNvPr id="0" name=""/>
        <dsp:cNvSpPr/>
      </dsp:nvSpPr>
      <dsp:spPr>
        <a:xfrm>
          <a:off x="5971626" y="980320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8085A-E5E0-43BE-90C7-E25033B98053}">
      <dsp:nvSpPr>
        <dsp:cNvPr id="0" name=""/>
        <dsp:cNvSpPr/>
      </dsp:nvSpPr>
      <dsp:spPr>
        <a:xfrm>
          <a:off x="5402355" y="2203498"/>
          <a:ext cx="2070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SKILLS: collaboration, work as a team in a shared document</a:t>
          </a:r>
          <a:endParaRPr lang="en-US" sz="1500" kern="1200"/>
        </a:p>
      </dsp:txBody>
      <dsp:txXfrm>
        <a:off x="5402355" y="2203498"/>
        <a:ext cx="2070076" cy="720000"/>
      </dsp:txXfrm>
    </dsp:sp>
    <dsp:sp modelId="{35F1CD14-F518-4D68-893E-C501A10CA1E9}">
      <dsp:nvSpPr>
        <dsp:cNvPr id="0" name=""/>
        <dsp:cNvSpPr/>
      </dsp:nvSpPr>
      <dsp:spPr>
        <a:xfrm>
          <a:off x="8403966" y="980320"/>
          <a:ext cx="931534" cy="9315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F3662-A7E2-41B6-A874-C79ECF7EE50C}">
      <dsp:nvSpPr>
        <dsp:cNvPr id="0" name=""/>
        <dsp:cNvSpPr/>
      </dsp:nvSpPr>
      <dsp:spPr>
        <a:xfrm>
          <a:off x="7834695" y="2203498"/>
          <a:ext cx="2070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 LEARNED: these tools make editing and teamwork much clearer</a:t>
          </a:r>
          <a:endParaRPr lang="en-US" sz="1500" kern="1200"/>
        </a:p>
      </dsp:txBody>
      <dsp:txXfrm>
        <a:off x="7834695" y="2203498"/>
        <a:ext cx="20700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719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158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33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217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191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93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365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20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520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122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121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15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digital-marketing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velynchartres.com/preparing-for-google-plus-using-microsoft-word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fsymbols.com/signs/tick/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2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taff.washington.edu/tft/a11ylogo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sussex.ac.uk/tel/2023/02/28/presentation-tips-accessible-slides-and-free-to-use-images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palni.edu/instruction_resources/ILModule4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4free.org/photo/2921/thank-you.html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cap="all" spc="30" baseline="0">
                <a:latin typeface="+mj-lt"/>
                <a:ea typeface="+mj-ea"/>
                <a:cs typeface="+mj-cs"/>
              </a:rPr>
              <a:t>DIGITAL PORTOFOLIO MODULE REFLECTION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8585838-C3D8-EE14-7C56-10316741F5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47006" y="2344738"/>
            <a:ext cx="3832225" cy="3832225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b="1"/>
              <a:t>Student name: Supreen Singh 2539049</a:t>
            </a:r>
          </a:p>
          <a:p>
            <a:pPr>
              <a:lnSpc>
                <a:spcPct val="100000"/>
              </a:lnSpc>
            </a:pPr>
            <a:r>
              <a:rPr lang="en-US" sz="1600" b="1"/>
              <a:t>Course: Business Skills level 4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Module: Digital </a:t>
            </a:r>
            <a:r>
              <a:rPr lang="en-US" sz="1600" b="1" dirty="0" err="1"/>
              <a:t>Skils</a:t>
            </a:r>
            <a:endParaRPr lang="en-US" sz="1600" b="1" dirty="0"/>
          </a:p>
          <a:p>
            <a:pPr>
              <a:lnSpc>
                <a:spcPct val="100000"/>
              </a:lnSpc>
            </a:pPr>
            <a:r>
              <a:rPr lang="en-US" sz="1600" b="1"/>
              <a:t>Tutor name: Zahida Khan</a:t>
            </a:r>
          </a:p>
          <a:p>
            <a:pPr>
              <a:lnSpc>
                <a:spcPct val="100000"/>
              </a:lnSpc>
            </a:pPr>
            <a:endParaRPr lang="en-US" sz="1600" b="1" dirty="0">
              <a:latin typeface="Bookman Old Style"/>
            </a:endParaRPr>
          </a:p>
          <a:p>
            <a:pPr marL="0">
              <a:lnSpc>
                <a:spcPct val="100000"/>
              </a:lnSpc>
            </a:pPr>
            <a:r>
              <a:rPr lang="en-US" sz="1600" b="1">
                <a:solidFill>
                  <a:srgbClr val="0070C0"/>
                </a:solidFill>
                <a:latin typeface="Bookman Old Style"/>
              </a:rPr>
              <a:t>WHAT THIS PORTOFOLIO INCLEDES:</a:t>
            </a:r>
          </a:p>
          <a:p>
            <a:pPr>
              <a:lnSpc>
                <a:spcPct val="100000"/>
              </a:lnSpc>
            </a:pPr>
            <a:r>
              <a:rPr lang="en-US" b="1" dirty="0"/>
              <a:t>My </a:t>
            </a:r>
            <a:r>
              <a:rPr lang="en-US" b="1"/>
              <a:t>topics</a:t>
            </a:r>
            <a:endParaRPr lang="en-US" b="1" dirty="0"/>
          </a:p>
          <a:p>
            <a:pPr>
              <a:lnSpc>
                <a:spcPct val="100000"/>
              </a:lnSpc>
            </a:pPr>
            <a:r>
              <a:rPr lang="en-US" sz="1600" b="1"/>
              <a:t>Skills I developed during the module</a:t>
            </a:r>
          </a:p>
          <a:p>
            <a:pPr>
              <a:lnSpc>
                <a:spcPct val="100000"/>
              </a:lnSpc>
            </a:pPr>
            <a:r>
              <a:rPr lang="en-US" sz="1600" b="1"/>
              <a:t>My progress and reflection</a:t>
            </a:r>
          </a:p>
          <a:p>
            <a:pPr>
              <a:lnSpc>
                <a:spcPct val="100000"/>
              </a:lnSpc>
            </a:pPr>
            <a:endParaRPr lang="en-US" sz="1600"/>
          </a:p>
          <a:p>
            <a:pPr>
              <a:lnSpc>
                <a:spcPct val="100000"/>
              </a:lnSpc>
            </a:pPr>
            <a:endParaRPr lang="en-US" sz="1600"/>
          </a:p>
        </p:txBody>
      </p:sp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848007D0-D108-65B9-D03E-9C07DB5C1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559B223-76C4-4696-A0B3-500A6A3F6592}" type="datetime1">
              <a:rPr lang="en-US" smtClean="0"/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8673D212-00D1-51E4-F496-F7AFB35E8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FFA7EFB0-09BE-BD35-6DFC-0D5559333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4DB53-017D-9EDE-BD19-FF47DEF91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/>
          <a:p>
            <a:r>
              <a:rPr lang="en-GB" b="1" dirty="0"/>
              <a:t>WHAT IS </a:t>
            </a:r>
            <a:r>
              <a:rPr lang="en-GB" b="1"/>
              <a:t>LINKEDIN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F7D072-4E87-B2AD-C0B5-9FBA76AB49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9CEE476-1EA1-47F9-A845-43A30BEDEF46}" type="datetime1">
              <a:rPr lang="en-GB"/>
              <a:pPr>
                <a:spcAft>
                  <a:spcPts val="600"/>
                </a:spcAft>
              </a:pPr>
              <a:t>22/07/2026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3A7FF8-FE01-AF8F-8487-8D5759F34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B20349-92BB-DFF6-25AF-44921C1CC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5F94C829-B1FC-A495-855A-23DE77D7A7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424537"/>
              </p:ext>
            </p:extLst>
          </p:nvPr>
        </p:nvGraphicFramePr>
        <p:xfrm>
          <a:off x="5432898" y="807867"/>
          <a:ext cx="5922489" cy="5053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0" name="Picture 69" descr="Hire Images | Free Vectors, PNGs, Mockups &amp; Backgrounds - rawpixel">
            <a:extLst>
              <a:ext uri="{FF2B5EF4-FFF2-40B4-BE49-F238E27FC236}">
                <a16:creationId xmlns:a16="http://schemas.microsoft.com/office/drawing/2014/main" id="{2A811CD5-3389-B608-98DB-6728E55518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314" y="2296305"/>
            <a:ext cx="3614057" cy="3078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57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FB498-4DA3-9DE9-0550-18BF7F6D3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/>
              <a:t>WHAT MAKES A GOOD PROFILE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AC665-87CE-7624-C456-7116134489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BBB1385-5E6D-4A36-91EA-5095F1CF6FA2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1B211D-D138-1661-15AC-2C9277381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774533-42DE-45BE-1B9F-0CA8EF4FE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86F9858-26D6-DC7A-8F07-A8E83A4188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674667"/>
              </p:ext>
            </p:extLst>
          </p:nvPr>
        </p:nvGraphicFramePr>
        <p:xfrm>
          <a:off x="877824" y="2157984"/>
          <a:ext cx="10442448" cy="3903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1505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79A03-8AA5-E9ED-B31A-8D405159D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/>
              <a:t>LEARNING &amp; PRACTISE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1CFDA-7A3B-EDF3-F22B-E8A65EF4B1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C8B8668-AC9A-4AA9-AC67-8BE97E14C336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188E4-B929-04D5-26AE-805D44097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71591-409B-9E46-89AC-DD0E2B9D1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514154D-316D-04C3-F1FD-BD5E51FB2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3593891"/>
              </p:ext>
            </p:extLst>
          </p:nvPr>
        </p:nvGraphicFramePr>
        <p:xfrm>
          <a:off x="877824" y="2157984"/>
          <a:ext cx="10442448" cy="3903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1283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5C6DF-1AEE-5F27-9AB0-3B4164D20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accent4">
                    <a:lumMod val="76000"/>
                  </a:schemeClr>
                </a:solidFill>
              </a:rPr>
              <a:t>WHY REFERENCING MATTERS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D84DEC8-4AD4-8F3F-FC10-617E65CF4F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4" y="2345175"/>
            <a:ext cx="5445453" cy="4017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b="1" dirty="0">
                <a:solidFill>
                  <a:schemeClr val="accent4">
                    <a:lumMod val="76000"/>
                  </a:schemeClr>
                </a:solidFill>
              </a:rPr>
              <a:t>What this work is</a:t>
            </a:r>
            <a:r>
              <a:rPr lang="en-GB" sz="1500" b="1" dirty="0"/>
              <a:t>: learn referencing's purpose in </a:t>
            </a:r>
            <a:r>
              <a:rPr lang="en-GB" sz="1500" b="1"/>
              <a:t>digital work</a:t>
            </a:r>
          </a:p>
          <a:p>
            <a:pPr>
              <a:lnSpc>
                <a:spcPct val="110000"/>
              </a:lnSpc>
            </a:pPr>
            <a:endParaRPr lang="en-GB" sz="1500" b="1" dirty="0">
              <a:solidFill>
                <a:srgbClr val="35403A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500" b="1" dirty="0">
                <a:solidFill>
                  <a:schemeClr val="accent4">
                    <a:lumMod val="76000"/>
                  </a:schemeClr>
                </a:solidFill>
              </a:rPr>
              <a:t>Key points</a:t>
            </a:r>
            <a:r>
              <a:rPr lang="en-GB" sz="1500" b="1"/>
              <a:t>: Manage</a:t>
            </a:r>
            <a:r>
              <a:rPr lang="en-GB" sz="1500" b="1" dirty="0"/>
              <a:t> online info, referencing ensures </a:t>
            </a:r>
            <a:r>
              <a:rPr lang="en-GB" sz="1500" b="1"/>
              <a:t>clarity, trust</a:t>
            </a:r>
          </a:p>
          <a:p>
            <a:pPr>
              <a:lnSpc>
                <a:spcPct val="110000"/>
              </a:lnSpc>
            </a:pPr>
            <a:endParaRPr lang="en-GB" sz="1500" b="1" dirty="0">
              <a:solidFill>
                <a:srgbClr val="35403A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500" b="1" dirty="0">
                <a:solidFill>
                  <a:schemeClr val="accent4">
                    <a:lumMod val="76000"/>
                  </a:schemeClr>
                </a:solidFill>
              </a:rPr>
              <a:t>Skills shown</a:t>
            </a:r>
            <a:r>
              <a:rPr lang="en-GB" sz="1500" b="1"/>
              <a:t>: Attention to detail, good digital practise</a:t>
            </a:r>
          </a:p>
          <a:p>
            <a:pPr>
              <a:lnSpc>
                <a:spcPct val="110000"/>
              </a:lnSpc>
            </a:pPr>
            <a:endParaRPr lang="en-GB" sz="1500" b="1" dirty="0">
              <a:solidFill>
                <a:srgbClr val="35403A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500" b="1">
                <a:solidFill>
                  <a:schemeClr val="accent4">
                    <a:lumMod val="76000"/>
                  </a:schemeClr>
                </a:solidFill>
              </a:rPr>
              <a:t>What I learned:</a:t>
            </a:r>
            <a:r>
              <a:rPr lang="en-GB" sz="1500" b="1"/>
              <a:t> Referencing is simple but important to keep your work honest and easy to check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/>
          </a:p>
          <a:p>
            <a:pPr marL="0" indent="0">
              <a:lnSpc>
                <a:spcPct val="110000"/>
              </a:lnSpc>
              <a:buNone/>
            </a:pPr>
            <a:endParaRPr lang="en-GB" sz="1500"/>
          </a:p>
        </p:txBody>
      </p:sp>
      <p:pic>
        <p:nvPicPr>
          <p:cNvPr id="83" name="Picture 82" descr="Magazine news article vector illustration | Free stock vector - 390650">
            <a:extLst>
              <a:ext uri="{FF2B5EF4-FFF2-40B4-BE49-F238E27FC236}">
                <a16:creationId xmlns:a16="http://schemas.microsoft.com/office/drawing/2014/main" id="{AC157367-C7E1-CB80-B2DA-08DD2343B3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4" b="15835"/>
          <a:stretch>
            <a:fillRect/>
          </a:stretch>
        </p:blipFill>
        <p:spPr>
          <a:xfrm>
            <a:off x="6702587" y="1955068"/>
            <a:ext cx="4985785" cy="401778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69B8A-6C76-263D-ACED-E8A5534FB6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300B16-57DD-464C-9EB0-95141AFA6944}" type="datetime1">
              <a:rPr lang="en-GB"/>
              <a:pPr>
                <a:spcAft>
                  <a:spcPts val="600"/>
                </a:spcAft>
              </a:pPr>
              <a:t>22/07/2026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FDE50-C82A-4D06-B2F2-56C6E0E56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97312-6D3B-3349-CBAB-08AD42882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241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97CE5-355F-8A6E-9D6E-B6398AFE9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5">
                    <a:lumMod val="76000"/>
                  </a:schemeClr>
                </a:solidFill>
              </a:rPr>
              <a:t>WEBSITES vs JOURNAL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81BB3-A513-CAB6-6A80-4B7319AD1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accent5">
                    <a:lumMod val="76000"/>
                  </a:schemeClr>
                </a:solidFill>
                <a:latin typeface="Berlin Sans FB"/>
              </a:rPr>
              <a:t>WHAT IT IS</a:t>
            </a:r>
            <a:r>
              <a:rPr lang="en-GB">
                <a:latin typeface="Berlin Sans FB"/>
              </a:rPr>
              <a:t>:    telling source type apart </a:t>
            </a:r>
            <a:endParaRPr lang="en-GB" dirty="0">
              <a:latin typeface="Berlin Sans FB"/>
            </a:endParaRPr>
          </a:p>
          <a:p>
            <a:r>
              <a:rPr lang="en-GB">
                <a:solidFill>
                  <a:schemeClr val="accent5">
                    <a:lumMod val="76000"/>
                  </a:schemeClr>
                </a:solidFill>
                <a:latin typeface="Berlin Sans FB"/>
              </a:rPr>
              <a:t>KEY POINTS:</a:t>
            </a:r>
            <a:r>
              <a:rPr lang="en-GB">
                <a:latin typeface="Berlin Sans FB"/>
              </a:rPr>
              <a:t>  WEBSITES: Public facing, can be updated anytime </a:t>
            </a:r>
            <a:endParaRPr lang="en-GB" dirty="0">
              <a:latin typeface="Berlin Sans FB"/>
            </a:endParaRPr>
          </a:p>
          <a:p>
            <a:pPr marL="0" indent="0">
              <a:buNone/>
            </a:pPr>
            <a:r>
              <a:rPr lang="en-GB">
                <a:latin typeface="Berlin Sans FB"/>
              </a:rPr>
              <a:t>                             JOURNAL ARTICLES: expert written, peer-</a:t>
            </a:r>
            <a:r>
              <a:rPr lang="en-GB" dirty="0">
                <a:latin typeface="Berlin Sans FB"/>
              </a:rPr>
              <a:t>reviewed, fixed content </a:t>
            </a:r>
          </a:p>
          <a:p>
            <a:r>
              <a:rPr lang="en-GB" dirty="0">
                <a:solidFill>
                  <a:schemeClr val="accent5">
                    <a:lumMod val="76000"/>
                  </a:schemeClr>
                </a:solidFill>
                <a:latin typeface="Berlin Sans FB"/>
              </a:rPr>
              <a:t>SKILLS:</a:t>
            </a:r>
            <a:r>
              <a:rPr lang="en-GB" dirty="0">
                <a:latin typeface="Berlin Sans FB"/>
              </a:rPr>
              <a:t> critical thinking, source </a:t>
            </a:r>
            <a:r>
              <a:rPr lang="en-GB">
                <a:latin typeface="Berlin Sans FB"/>
              </a:rPr>
              <a:t>evaluation</a:t>
            </a:r>
            <a:endParaRPr lang="en-GB" dirty="0">
              <a:latin typeface="Berlin Sans FB"/>
            </a:endParaRPr>
          </a:p>
          <a:p>
            <a:r>
              <a:rPr lang="en-GB" dirty="0">
                <a:solidFill>
                  <a:schemeClr val="accent5">
                    <a:lumMod val="76000"/>
                  </a:schemeClr>
                </a:solidFill>
                <a:latin typeface="Berlin Sans FB"/>
              </a:rPr>
              <a:t>WHAT I LEARNED</a:t>
            </a:r>
            <a:r>
              <a:rPr lang="en-GB" dirty="0">
                <a:latin typeface="Berlin Sans FB"/>
              </a:rPr>
              <a:t>: not all online informatio</a:t>
            </a:r>
            <a:r>
              <a:rPr lang="en-GB">
                <a:latin typeface="Berlin Sans FB"/>
              </a:rPr>
              <a:t>n is equally reliable</a:t>
            </a:r>
            <a:endParaRPr lang="en-GB" dirty="0">
              <a:latin typeface="Berlin Sans FB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2C78F-7862-84F0-BD5D-B573449F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3F3B4-B0ED-4046-AB6A-F9FB349AC38C}" type="datetime1">
              <a:rPr lang="en-GB"/>
              <a:t>22/07/2026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B9C2C-04C6-7401-3758-849D34A2F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45292-89CB-6A45-4CC8-E30FA2BEC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6</a:t>
            </a:fld>
            <a:endParaRPr lang="en-US" dirty="0"/>
          </a:p>
        </p:txBody>
      </p:sp>
      <p:pic>
        <p:nvPicPr>
          <p:cNvPr id="116" name="Picture 115" descr="Sudev’s Digital Journal">
            <a:extLst>
              <a:ext uri="{FF2B5EF4-FFF2-40B4-BE49-F238E27FC236}">
                <a16:creationId xmlns:a16="http://schemas.microsoft.com/office/drawing/2014/main" id="{FD692F44-5D2A-2E06-FCF4-0A479341F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3351" y="3576411"/>
            <a:ext cx="4732564" cy="315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32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7DE0A-9092-39E3-1AF5-D728A3764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accent5">
                    <a:lumMod val="76000"/>
                  </a:schemeClr>
                </a:solidFill>
              </a:rPr>
              <a:t>DATES &amp; SAVING SOURCE</a:t>
            </a:r>
          </a:p>
        </p:txBody>
      </p:sp>
      <p:pic>
        <p:nvPicPr>
          <p:cNvPr id="50" name="Picture 49" descr="Royalty Free Search Engine Stock Photos | rawpixel">
            <a:extLst>
              <a:ext uri="{FF2B5EF4-FFF2-40B4-BE49-F238E27FC236}">
                <a16:creationId xmlns:a16="http://schemas.microsoft.com/office/drawing/2014/main" id="{454CC67D-7DEE-6530-9AEA-CB5109E269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023" y="2159175"/>
            <a:ext cx="4403054" cy="40177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7328E-280D-C477-D189-E3AD6123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solidFill>
                  <a:schemeClr val="accent5">
                    <a:lumMod val="76000"/>
                  </a:schemeClr>
                </a:solidFill>
              </a:rPr>
              <a:t>WHAT IT IS:</a:t>
            </a:r>
            <a:r>
              <a:rPr lang="en-GB" b="1"/>
              <a:t> tracking source correctly </a:t>
            </a:r>
          </a:p>
          <a:p>
            <a:r>
              <a:rPr lang="en-GB" sz="1800" b="1">
                <a:solidFill>
                  <a:schemeClr val="accent5">
                    <a:lumMod val="76000"/>
                  </a:schemeClr>
                </a:solidFill>
              </a:rPr>
              <a:t>KEY POINTS</a:t>
            </a:r>
            <a:r>
              <a:rPr lang="en-GB" b="1"/>
              <a:t>: - note publication date</a:t>
            </a:r>
          </a:p>
          <a:p>
            <a:pPr marL="0" indent="0">
              <a:buNone/>
            </a:pPr>
            <a:r>
              <a:rPr lang="en-GB" b="1"/>
              <a:t>                                 - record author, title, link straight away </a:t>
            </a:r>
          </a:p>
          <a:p>
            <a:pPr marL="0" indent="0">
              <a:buNone/>
            </a:pPr>
            <a:r>
              <a:rPr lang="en-GB" b="1"/>
              <a:t>                                  - save pages as PDFs/ screenshots </a:t>
            </a:r>
          </a:p>
          <a:p>
            <a:r>
              <a:rPr lang="en-GB" sz="1800" b="1">
                <a:solidFill>
                  <a:schemeClr val="accent5">
                    <a:lumMod val="76000"/>
                  </a:schemeClr>
                </a:solidFill>
              </a:rPr>
              <a:t>SKILLS:</a:t>
            </a:r>
            <a:r>
              <a:rPr lang="en-GB" b="1"/>
              <a:t> accuracy, organisation</a:t>
            </a:r>
          </a:p>
          <a:p>
            <a:r>
              <a:rPr lang="en-GB" sz="1800" b="1">
                <a:solidFill>
                  <a:schemeClr val="accent5">
                    <a:lumMod val="76000"/>
                  </a:schemeClr>
                </a:solidFill>
              </a:rPr>
              <a:t>WHAT I LEARNED</a:t>
            </a:r>
            <a:r>
              <a:rPr lang="en-GB" b="1">
                <a:solidFill>
                  <a:schemeClr val="accent5">
                    <a:lumMod val="76000"/>
                  </a:schemeClr>
                </a:solidFill>
              </a:rPr>
              <a:t>:</a:t>
            </a:r>
            <a:r>
              <a:rPr lang="en-GB" b="1"/>
              <a:t> good record- keeping  saves time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D2F67-3A46-1DAE-0CC3-FCEEE1BE73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C988798-2439-4FA6-B465-FF7314B62ADD}" type="datetime1">
              <a:rPr lang="en-GB"/>
              <a:pPr>
                <a:spcAft>
                  <a:spcPts val="600"/>
                </a:spcAft>
              </a:pPr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6DD35-2816-F613-2332-1B82FE6F3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D86FA-F37E-3D37-8ECB-2E12DF283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624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C012-3296-99FD-E0FF-2ABE2B788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/>
              <a:t>MICROSOFT WORD EDITING SKILLS</a:t>
            </a:r>
            <a:br>
              <a:rPr lang="en-GB" sz="2700" b="1"/>
            </a:br>
            <a:br>
              <a:rPr lang="en-GB" sz="2700" b="1"/>
            </a:br>
            <a:r>
              <a:rPr lang="en-GB" sz="2700"/>
              <a:t>EDITING &amp; WHY WORD METTERS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C6F0304-71B5-8B3E-FA3E-0550551324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WHAT IT IS: core editing concepts + word's importance </a:t>
            </a:r>
            <a:endParaRPr lang="en-GB" b="1" dirty="0"/>
          </a:p>
          <a:p>
            <a:r>
              <a:rPr lang="en-GB" b="1"/>
              <a:t>KEY POINT: - Editing= improve clarity, not rewrite 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 - Word is standard in most workplace 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 - Skills work across other tools</a:t>
            </a:r>
            <a:endParaRPr lang="en-GB" b="1" dirty="0"/>
          </a:p>
          <a:p>
            <a:r>
              <a:rPr lang="en-GB" b="1" dirty="0"/>
              <a:t>SKILLS: Writing refinement + digital </a:t>
            </a:r>
            <a:r>
              <a:rPr lang="en-GB" b="1"/>
              <a:t>readiness</a:t>
            </a:r>
            <a:endParaRPr lang="en-GB" b="1" dirty="0"/>
          </a:p>
          <a:p>
            <a:r>
              <a:rPr lang="en-GB" b="1"/>
              <a:t>WHAT I LEARNED: edit to strengthen ideas</a:t>
            </a:r>
          </a:p>
        </p:txBody>
      </p:sp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6595C4EE-1223-8F82-2555-F7B89AF2F5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5448" y="2159000"/>
            <a:ext cx="4017963" cy="40179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067B3-1583-AE19-46CD-534FC55B8E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61420A9-9F3F-4721-B576-8721A35EAECD}" type="datetime1">
              <a:rPr lang="en-GB"/>
              <a:pPr>
                <a:spcAft>
                  <a:spcPts val="600"/>
                </a:spcAft>
              </a:pPr>
              <a:t>22/07/2026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7B20F-EA0B-C448-E00C-1FF3F441E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29E2D-931A-8616-58AC-6B2B45C05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856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8FECD-99D2-F43E-6F35-074FA5A50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/>
          <a:p>
            <a:r>
              <a:rPr lang="en-GB" b="1"/>
              <a:t>TEXT CHECKING TOOLS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55220-3044-04DE-3746-7D877F5064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7B9F6B-3EB3-4937-AF25-7DFAD4C651AA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EC0EF-0446-2078-D031-F12F8FB2E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EF3CF8-069B-C692-F3AB-9296CB899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E9DBE51-F6E5-7458-717B-8D83E7E7CD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502368"/>
              </p:ext>
            </p:extLst>
          </p:nvPr>
        </p:nvGraphicFramePr>
        <p:xfrm>
          <a:off x="5432898" y="807867"/>
          <a:ext cx="5922489" cy="5053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Picture 22">
            <a:extLst>
              <a:ext uri="{FF2B5EF4-FFF2-40B4-BE49-F238E27FC236}">
                <a16:creationId xmlns:a16="http://schemas.microsoft.com/office/drawing/2014/main" id="{C797F74F-F271-359F-15C5-00A15C627E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38213" y="2660197"/>
            <a:ext cx="3041195" cy="236492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CEB5A74-18A3-5752-E7EC-76435B0B9E01}"/>
              </a:ext>
            </a:extLst>
          </p:cNvPr>
          <p:cNvSpPr txBox="1"/>
          <p:nvPr/>
        </p:nvSpPr>
        <p:spPr>
          <a:xfrm>
            <a:off x="4929188" y="4495800"/>
            <a:ext cx="2333625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913323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FC6C7-15DB-0B1C-F6B0-124F33288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/>
              <a:t>REVIEW &amp; REVISION TOOLS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65553-6BD8-B86C-3FED-5007FF77F3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B489FED-2CEC-418E-BDEA-DACDA89064F2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52E46-7219-34BA-F086-DA6AAF40D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516DA-3413-274C-CCD1-08D84233E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6F9EE64-7D9B-F1E5-8FA1-FFBE9B4E5A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253499"/>
              </p:ext>
            </p:extLst>
          </p:nvPr>
        </p:nvGraphicFramePr>
        <p:xfrm>
          <a:off x="877824" y="2157984"/>
          <a:ext cx="10442448" cy="3903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972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1FADB-A665-4A35-4939-A904884FB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ACCESSIBILITY IN PRESENTATION</a:t>
            </a:r>
            <a:br>
              <a:rPr lang="en-GB" b="1" dirty="0"/>
            </a:br>
            <a:br>
              <a:rPr lang="en-GB" b="1" dirty="0"/>
            </a:br>
            <a:r>
              <a:rPr lang="en-GB" sz="2000" b="1"/>
              <a:t>WHY ACCESSIBILITY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2A40F-5544-6BB9-7941-293F324F2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38" y="2035520"/>
            <a:ext cx="10442448" cy="39038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WHAT IT IS: learning the importance of </a:t>
            </a:r>
            <a:r>
              <a:rPr lang="en-GB" b="1"/>
              <a:t>accessible design</a:t>
            </a:r>
            <a:endParaRPr lang="en-GB" b="1" dirty="0"/>
          </a:p>
          <a:p>
            <a:r>
              <a:rPr lang="en-GB" b="1" dirty="0"/>
              <a:t>KEY POINTS: - 1 in 4 people in the UK have a disability; many are not </a:t>
            </a:r>
            <a:r>
              <a:rPr lang="en-GB" b="1"/>
              <a:t>visible  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                                 - poor design stops people understandi</a:t>
            </a:r>
            <a:r>
              <a:rPr lang="en-GB" b="1"/>
              <a:t>ng 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                                 - accessible slides helps you communicate clearly and </a:t>
            </a:r>
            <a:r>
              <a:rPr lang="en-GB" b="1"/>
              <a:t>fairly </a:t>
            </a:r>
            <a:endParaRPr lang="en-GB" b="1" dirty="0"/>
          </a:p>
          <a:p>
            <a:pPr marL="285750" indent="-285750"/>
            <a:r>
              <a:rPr lang="en-GB" b="1" dirty="0"/>
              <a:t>SKILLS: inclusive </a:t>
            </a:r>
            <a:r>
              <a:rPr lang="en-GB" b="1"/>
              <a:t>communication </a:t>
            </a:r>
            <a:endParaRPr lang="en-GB" b="1" dirty="0"/>
          </a:p>
          <a:p>
            <a:pPr marL="285750" indent="-285750"/>
            <a:r>
              <a:rPr lang="en-GB" b="1"/>
              <a:t>WHAT I LEARNED: good design works better for everyone 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18220-7398-C242-EE63-20D4FB270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82FC-7031-4D70-811D-ABE808322FEF}" type="datetime1">
              <a:rPr lang="en-GB"/>
              <a:t>22/07/2026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6A2A9-126C-4CE2-4813-5D65F9D08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4E4ECC-BFD5-AD7F-EF2A-81DDCEA9B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576741-90AD-7FC4-74B8-3ADF330F23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47046" y="1604732"/>
            <a:ext cx="3657607" cy="365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566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EB38C-73B9-A3B5-E0E9-67204D72C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anchor="b">
            <a:normAutofit/>
          </a:bodyPr>
          <a:lstStyle/>
          <a:p>
            <a:r>
              <a:rPr lang="en-GB" b="1"/>
              <a:t>WHAT ACCESSIBLE SLIDES ARE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60B63D-7FD6-FAB1-C832-B808F3F58E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48" r="4222" b="-1"/>
          <a:stretch>
            <a:fillRect/>
          </a:stretch>
        </p:blipFill>
        <p:spPr>
          <a:xfrm>
            <a:off x="881349" y="2344025"/>
            <a:ext cx="4963538" cy="383337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5FEED-9AC8-83B5-F87F-7D31206257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dirty="0"/>
              <a:t>WHAT IT IS: rules for </a:t>
            </a:r>
            <a:r>
              <a:rPr lang="en-GB" b="1"/>
              <a:t>making slides easy to use</a:t>
            </a:r>
            <a:endParaRPr lang="en-GB" b="1" dirty="0"/>
          </a:p>
          <a:p>
            <a:r>
              <a:rPr lang="en-GB" b="1" dirty="0"/>
              <a:t>KEY POINT: easy to read, clear, larger text, strong colour contrast, helpful image, no </a:t>
            </a:r>
            <a:r>
              <a:rPr lang="en-GB" b="1"/>
              <a:t>unnecessary distraction</a:t>
            </a:r>
            <a:endParaRPr lang="en-GB" b="1" dirty="0"/>
          </a:p>
          <a:p>
            <a:r>
              <a:rPr lang="en-GB" b="1"/>
              <a:t>SKILLS: clear, inclusive design</a:t>
            </a:r>
            <a:endParaRPr lang="en-GB" b="1" dirty="0"/>
          </a:p>
          <a:p>
            <a:r>
              <a:rPr lang="en-GB" b="1" dirty="0"/>
              <a:t>WHAT I LEARNED: accessible slides are just better </a:t>
            </a:r>
            <a:r>
              <a:rPr lang="en-GB" b="1"/>
              <a:t>slides overall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253B0-163E-1576-B976-41BABBBF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3963297-CBF7-4F05-8F69-65F22F6C6CC1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E81B5-44D2-DB92-29D8-CFFF8A454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2D8EB-DBB1-40D0-0664-9B5F60593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99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F5B8F-0DD5-699D-CC07-350A0454C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LAW, STANDARDS &amp; SCREEN READERS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93BF9-8921-0307-939B-1F5FA2378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WHAT IT IS: </a:t>
            </a:r>
            <a:r>
              <a:rPr lang="en-GB" b="1"/>
              <a:t>legal duties &amp; how tools are used</a:t>
            </a:r>
            <a:endParaRPr lang="en-US" b="1"/>
          </a:p>
          <a:p>
            <a:r>
              <a:rPr lang="en-GB" b="1" dirty="0"/>
              <a:t>KEY POINT: UK law requires accessible </a:t>
            </a:r>
            <a:r>
              <a:rPr lang="en-GB" b="1"/>
              <a:t>information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 Supports </a:t>
            </a:r>
            <a:r>
              <a:rPr lang="en-GB" b="1" dirty="0"/>
              <a:t>professionalism &amp; trust</a:t>
            </a:r>
          </a:p>
          <a:p>
            <a:pPr marL="0" indent="0">
              <a:buNone/>
            </a:pPr>
            <a:r>
              <a:rPr lang="en-GB" b="1"/>
              <a:t>                          Slides must work well with screen readers</a:t>
            </a:r>
            <a:endParaRPr lang="en-GB" b="1" dirty="0"/>
          </a:p>
          <a:p>
            <a:pPr marL="285750" indent="-285750"/>
            <a:r>
              <a:rPr lang="en-GB" b="1" dirty="0"/>
              <a:t>SKILLS: </a:t>
            </a:r>
            <a:r>
              <a:rPr lang="en-GB" b="1" dirty="0" err="1"/>
              <a:t>compliace</a:t>
            </a:r>
            <a:r>
              <a:rPr lang="en-GB" b="1" dirty="0"/>
              <a:t> &amp; user- focused design</a:t>
            </a:r>
          </a:p>
          <a:p>
            <a:pPr marL="285750" indent="-285750"/>
            <a:r>
              <a:rPr lang="en-GB" b="1"/>
              <a:t>WHAT I LEARNED: accessibility is both a duty and best practise 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4D147-8C39-88EB-A2D4-9B87240E7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D7F5E-B62E-442E-AFC6-F6CB06E99AC3}" type="datetime1"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FE548-C8AC-9EA9-2F74-06964B5BE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5FA7E-AD25-A3BC-1047-63773B104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 dirty="0"/>
          </a:p>
        </p:txBody>
      </p:sp>
      <p:pic>
        <p:nvPicPr>
          <p:cNvPr id="7" name="Picture 6" descr="Gavel for court of law icon | Free stock photo - 402117">
            <a:extLst>
              <a:ext uri="{FF2B5EF4-FFF2-40B4-BE49-F238E27FC236}">
                <a16:creationId xmlns:a16="http://schemas.microsoft.com/office/drawing/2014/main" id="{456151BB-08FE-714B-E0F7-F1DF1C126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276" y="2159145"/>
            <a:ext cx="4065162" cy="3250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812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FF69-E57A-D4E8-1DFF-0AF46CAC4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/>
              <a:t>THE CRAAP TEST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2400" b="1"/>
              <a:t>WHY USE THE CRAAP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01373-02F8-540D-41F7-1A82CA2C0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ptos Light"/>
              </a:rPr>
              <a:t>WHAT IT IS:  a simple method to check informat</a:t>
            </a:r>
            <a:r>
              <a:rPr lang="en-GB" b="1">
                <a:latin typeface="Aptos Light"/>
              </a:rPr>
              <a:t>ion quality</a:t>
            </a:r>
            <a:endParaRPr lang="en-GB" b="1" dirty="0">
              <a:latin typeface="Aptos Light"/>
            </a:endParaRPr>
          </a:p>
          <a:p>
            <a:r>
              <a:rPr lang="en-GB" b="1" dirty="0">
                <a:latin typeface="Aptos Light"/>
              </a:rPr>
              <a:t>KEY POINTS: online info varies, some is </a:t>
            </a:r>
            <a:r>
              <a:rPr lang="en-GB" b="1">
                <a:latin typeface="Aptos Light"/>
              </a:rPr>
              <a:t>reliable, some is not</a:t>
            </a:r>
            <a:endParaRPr lang="en-GB" b="1" dirty="0">
              <a:latin typeface="Aptos Light"/>
            </a:endParaRPr>
          </a:p>
          <a:p>
            <a:pPr marL="0" indent="0">
              <a:buNone/>
            </a:pPr>
            <a:r>
              <a:rPr lang="en-GB" b="1">
                <a:latin typeface="Aptos Light"/>
              </a:rPr>
              <a:t>                                  Helps pick strong source for assignments</a:t>
            </a:r>
            <a:endParaRPr lang="en-GB" b="1" dirty="0">
              <a:latin typeface="Aptos Light"/>
            </a:endParaRPr>
          </a:p>
          <a:p>
            <a:pPr marL="0" indent="0">
              <a:buNone/>
            </a:pPr>
            <a:r>
              <a:rPr lang="en-GB" b="1" dirty="0">
                <a:latin typeface="Aptos Light"/>
              </a:rPr>
              <a:t>                                  Saves time and avoids mista</a:t>
            </a:r>
            <a:r>
              <a:rPr lang="en-GB" b="1">
                <a:latin typeface="Aptos Light"/>
              </a:rPr>
              <a:t>kes</a:t>
            </a:r>
            <a:endParaRPr lang="en-GB" b="1" dirty="0">
              <a:latin typeface="Aptos Light"/>
            </a:endParaRPr>
          </a:p>
          <a:p>
            <a:pPr marL="285750" indent="-285750"/>
            <a:r>
              <a:rPr lang="en-GB" b="1" dirty="0">
                <a:latin typeface="Aptos Light"/>
              </a:rPr>
              <a:t>SKILLS: critical source </a:t>
            </a:r>
            <a:r>
              <a:rPr lang="en-GB" b="1">
                <a:latin typeface="Aptos Light"/>
              </a:rPr>
              <a:t>evaluation</a:t>
            </a:r>
            <a:endParaRPr lang="en-GB" b="1" dirty="0">
              <a:latin typeface="Aptos Light"/>
            </a:endParaRPr>
          </a:p>
          <a:p>
            <a:pPr marL="285750" indent="-285750"/>
            <a:r>
              <a:rPr lang="en-GB" b="1" dirty="0">
                <a:latin typeface="Aptos Light"/>
              </a:rPr>
              <a:t>WHAT I LEARNED: always check source before usi</a:t>
            </a:r>
            <a:r>
              <a:rPr lang="en-GB" b="1">
                <a:latin typeface="Aptos Light"/>
              </a:rPr>
              <a:t>ng them </a:t>
            </a:r>
            <a:endParaRPr lang="en-GB" b="1" dirty="0">
              <a:latin typeface="Aptos Ligh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4673B-FA31-27B4-6FC4-A1975260F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74B82-44D1-44D3-861D-36CCD65E4D48}" type="datetime1">
              <a:rPr lang="en-GB"/>
              <a:t>22/07/2026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6E841D-65DB-99BE-2886-69F82F236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7F277-173F-A94B-C508-E9186FD59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 dirty="0"/>
          </a:p>
        </p:txBody>
      </p:sp>
      <p:pic>
        <p:nvPicPr>
          <p:cNvPr id="7" name="Picture 6" descr="How to Find the Most Popular Searches Online">
            <a:extLst>
              <a:ext uri="{FF2B5EF4-FFF2-40B4-BE49-F238E27FC236}">
                <a16:creationId xmlns:a16="http://schemas.microsoft.com/office/drawing/2014/main" id="{4E9A1F8C-9BC1-5578-6B0E-F1E1C4AA3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956" y="3319688"/>
            <a:ext cx="5060044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686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74FBC-C30F-1F82-C15E-204EF57A2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WHAT CRAAP STAND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D81CE-45D1-5D36-A6F2-23AF10F94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WHAT IT IS: the 5 checks for good informa</a:t>
            </a:r>
            <a:r>
              <a:rPr lang="en-GB" b="1"/>
              <a:t>tion</a:t>
            </a:r>
            <a:endParaRPr lang="en-US" b="1"/>
          </a:p>
          <a:p>
            <a:r>
              <a:rPr lang="en-GB" b="1"/>
              <a:t>KEY POINT:    CURRENCY: is it up to date?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         RELEVANCE: does it match what you need?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         AUTHORITY: who wrote it?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                                   ACCURACY: is it </a:t>
            </a:r>
            <a:r>
              <a:rPr lang="en-GB" b="1"/>
              <a:t>correct?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                                   PURPOSE: </a:t>
            </a:r>
            <a:r>
              <a:rPr lang="en-GB" b="1"/>
              <a:t>why was it made?</a:t>
            </a:r>
            <a:endParaRPr lang="en-GB" b="1" dirty="0"/>
          </a:p>
          <a:p>
            <a:pPr marL="285750" indent="-285750"/>
            <a:r>
              <a:rPr lang="en-GB" b="1" dirty="0"/>
              <a:t>SKILLS: systematic research chec</a:t>
            </a:r>
            <a:r>
              <a:rPr lang="en-GB" b="1"/>
              <a:t>ks</a:t>
            </a:r>
            <a:endParaRPr lang="en-GB" b="1" dirty="0"/>
          </a:p>
          <a:p>
            <a:pPr marL="285750" indent="-285750"/>
            <a:r>
              <a:rPr lang="en-GB" b="1" dirty="0"/>
              <a:t>WHAT I LEARNED: every part of CRAAP matters for </a:t>
            </a:r>
            <a:r>
              <a:rPr lang="en-GB" b="1"/>
              <a:t>trustworthy work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4E7D8-DFF5-3100-FD49-8690C9856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A69EC-B8D2-4F88-9965-75F6A2A309E8}" type="datetime1"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2167C-5E50-3797-79D3-25B46853D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6C39A-F85F-F01C-625B-1B285374E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15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A025C4-46A2-FF2C-6204-DE4B9B0FD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86182" y="1608969"/>
            <a:ext cx="32004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16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EFEC2-F9C3-67AB-C712-CF0167FEF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anchor="b">
            <a:normAutofit/>
          </a:bodyPr>
          <a:lstStyle/>
          <a:p>
            <a:r>
              <a:rPr lang="en-GB" b="1"/>
              <a:t>USING CRAAP IN PRACTISE</a:t>
            </a:r>
          </a:p>
        </p:txBody>
      </p:sp>
      <p:pic>
        <p:nvPicPr>
          <p:cNvPr id="10" name="Picture 9" descr="Finding Images | Free Vectors, PNGs, Mockups &amp; Backgrounds - rawpixel">
            <a:extLst>
              <a:ext uri="{FF2B5EF4-FFF2-40B4-BE49-F238E27FC236}">
                <a16:creationId xmlns:a16="http://schemas.microsoft.com/office/drawing/2014/main" id="{A864ECF6-4BF5-6FBC-75FF-954C755D70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262" y="2344025"/>
            <a:ext cx="4791712" cy="383337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6E6A-5665-21E5-4E54-04E9C390AA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WHAT IT IS: applying the test to your work</a:t>
            </a:r>
            <a:endParaRPr lang="en-GB" b="1" dirty="0"/>
          </a:p>
          <a:p>
            <a:r>
              <a:rPr lang="en-GB" b="1" dirty="0"/>
              <a:t>KEY POINT: use i</a:t>
            </a:r>
            <a:r>
              <a:rPr lang="en-GB" b="1"/>
              <a:t>t every time you find a new source</a:t>
            </a:r>
            <a:endParaRPr lang="en-GB" b="1" dirty="0"/>
          </a:p>
          <a:p>
            <a:pPr marL="0" indent="0">
              <a:buNone/>
            </a:pPr>
            <a:r>
              <a:rPr lang="en-GB" b="1"/>
              <a:t>                          Helps you </a:t>
            </a:r>
            <a:r>
              <a:rPr lang="en-GB" b="1" dirty="0"/>
              <a:t>avoid poor or misleading info</a:t>
            </a:r>
          </a:p>
          <a:p>
            <a:pPr marL="0" indent="0">
              <a:buNone/>
            </a:pPr>
            <a:r>
              <a:rPr lang="en-GB" b="1"/>
              <a:t>                          Makes your work stronger </a:t>
            </a:r>
          </a:p>
          <a:p>
            <a:pPr marL="285750" indent="-285750"/>
            <a:r>
              <a:rPr lang="en-GB" b="1" dirty="0"/>
              <a:t>SKILLS: confident, </a:t>
            </a:r>
            <a:r>
              <a:rPr lang="en-GB" b="1"/>
              <a:t>careful research</a:t>
            </a:r>
            <a:endParaRPr lang="en-GB" b="1" dirty="0"/>
          </a:p>
          <a:p>
            <a:pPr marL="285750" indent="-285750"/>
            <a:r>
              <a:rPr lang="en-GB" b="1"/>
              <a:t>WHAT I LEARNED : CRAAP makes choosing good source easy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7AED3-CFCD-05CC-76DD-1685094893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133BDC-5A37-4291-806E-7C21D2FE5455}" type="datetime1">
              <a:pPr>
                <a:spcAft>
                  <a:spcPts val="600"/>
                </a:spcAft>
              </a:pPr>
              <a:t>7/22/2026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9D703-C101-6152-C630-EC33BDBBD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1E2EF-4B6B-3F86-EFD0-611D53A67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06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88987-6454-DA27-F519-BBBB5398B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C00000"/>
                </a:solidFill>
              </a:rPr>
              <a:t>REFLECTION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79E6C-D55D-8E45-FEB5-896DAE83F0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latin typeface="Berlin Sans FB Demi"/>
              </a:rPr>
              <a:t>WHAT I LEARNED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7DBC8-56D6-9A0E-7977-656EA7BCFF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TO BUILD A PROFESSIONAL </a:t>
            </a:r>
            <a:r>
              <a:rPr lang="en-GB"/>
              <a:t>LINKEDIN PROFILE</a:t>
            </a:r>
          </a:p>
          <a:p>
            <a:r>
              <a:rPr lang="en-GB"/>
              <a:t>WHY REFERENCING MATTERS, HOW TO TELL SOURCE APART &amp; TRACK DETAILS</a:t>
            </a:r>
          </a:p>
          <a:p>
            <a:r>
              <a:rPr lang="en-GB"/>
              <a:t>CORE MICROSOFT WORD EDITING &amp; COLLABORATION SKILLS 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009910-CC0B-D751-C57E-3CBA591020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latin typeface="Berlin Sans FB"/>
              </a:rPr>
              <a:t>WHAT HELPED ME IMPROVE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596F8-B7A2-A1D7-30C8-0205A2C3479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CLEAR GUIDANCE AND GOOD EXAMPLE </a:t>
            </a:r>
          </a:p>
          <a:p>
            <a:r>
              <a:rPr lang="en-GB"/>
              <a:t>HANDS – ON PRACTICE WITH EVERY TASK</a:t>
            </a:r>
          </a:p>
          <a:p>
            <a:r>
              <a:rPr lang="en-GB"/>
              <a:t>ORGANISING WORK STEP- BY – STEP AS I WENT </a:t>
            </a:r>
          </a:p>
          <a:p>
            <a:r>
              <a:rPr lang="en-GB"/>
              <a:t>CREATING PROFESSIONAL POWERPOINT PRESENTATION</a:t>
            </a:r>
          </a:p>
          <a:p>
            <a:r>
              <a:rPr lang="en-GB"/>
              <a:t>REFERENCE SOURCE CORRECTLY 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4E5B0F-17AC-0310-BA9E-30E39DC35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9E94A-ED64-43C3-ABB1-71549452E686}" type="datetime1">
              <a:t>7/22/2026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D6BE20-82A4-3082-FBE8-70BE38792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BC53B-4749-B5FC-7F42-91DB5D957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353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CD8F5-6616-A09E-43A1-BB2EA66C8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6B55-6BEB-4CDF-AC61-EB97E7DA4CB8}" type="datetime1">
              <a:t>7/22/2026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3B674A-BF10-1A6A-DA7A-96FF304DB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F0A66-60EC-F6B2-82E8-10DBFBBCE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80682-C1EE-E49F-70F5-AE179A518A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15143" y="443593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02715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BohoVogueVTI</vt:lpstr>
      <vt:lpstr>DIGITAL PORTOFOLIO MODULE REFLECTION</vt:lpstr>
      <vt:lpstr>WHAT IS LINKEDIN</vt:lpstr>
      <vt:lpstr>WHAT MAKES A GOOD PROFILE</vt:lpstr>
      <vt:lpstr>LEARNING &amp; PRACTISE </vt:lpstr>
      <vt:lpstr>WHY REFERENCING MATTERS</vt:lpstr>
      <vt:lpstr>WEBSITES vs JOURNAL ARTICLES</vt:lpstr>
      <vt:lpstr>DATES &amp; SAVING SOURCE</vt:lpstr>
      <vt:lpstr>MICROSOFT WORD EDITING SKILLS  EDITING &amp; WHY WORD METTERS</vt:lpstr>
      <vt:lpstr>TEXT CHECKING TOOLS</vt:lpstr>
      <vt:lpstr>REVIEW &amp; REVISION TOOLS</vt:lpstr>
      <vt:lpstr>ACCESSIBILITY IN PRESENTATION  WHY ACCESSIBILITY MATTERS</vt:lpstr>
      <vt:lpstr>WHAT ACCESSIBLE SLIDES ARE </vt:lpstr>
      <vt:lpstr>LAW, STANDARDS &amp; SCREEN READERS</vt:lpstr>
      <vt:lpstr>THE CRAAP TEST  WHY USE THE CRAAP TEST</vt:lpstr>
      <vt:lpstr>WHAT CRAAP STAND FOR</vt:lpstr>
      <vt:lpstr>USING CRAAP IN PRACTISE</vt:lpstr>
      <vt:lpstr>REFLECTION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1100</cp:revision>
  <dcterms:created xsi:type="dcterms:W3CDTF">2026-07-10T22:22:03Z</dcterms:created>
  <dcterms:modified xsi:type="dcterms:W3CDTF">2026-07-23T06:42:42Z</dcterms:modified>
</cp:coreProperties>
</file>