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333" r:id="rId4"/>
    <p:sldId id="322" r:id="rId5"/>
    <p:sldId id="331" r:id="rId6"/>
    <p:sldId id="323" r:id="rId7"/>
    <p:sldId id="324" r:id="rId8"/>
    <p:sldId id="325" r:id="rId9"/>
    <p:sldId id="326" r:id="rId10"/>
    <p:sldId id="327" r:id="rId11"/>
    <p:sldId id="347" r:id="rId12"/>
    <p:sldId id="332" r:id="rId13"/>
    <p:sldId id="342" r:id="rId14"/>
    <p:sldId id="348" r:id="rId15"/>
    <p:sldId id="343" r:id="rId16"/>
    <p:sldId id="335" r:id="rId17"/>
    <p:sldId id="345" r:id="rId18"/>
    <p:sldId id="341" r:id="rId19"/>
    <p:sldId id="344" r:id="rId20"/>
    <p:sldId id="338" r:id="rId21"/>
    <p:sldId id="340" r:id="rId22"/>
    <p:sldId id="34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8C23C9-911D-4A99-B26A-FB8CEF2360D8}" v="112" dt="2022-02-01T11:49:54.9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3632" autoAdjust="0"/>
  </p:normalViewPr>
  <p:slideViewPr>
    <p:cSldViewPr snapToGrid="0">
      <p:cViewPr varScale="1">
        <p:scale>
          <a:sx n="59" d="100"/>
          <a:sy n="59" d="100"/>
        </p:scale>
        <p:origin x="182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Cook" userId="ec8d19ad-53cf-4ab4-994f-694c5053476a" providerId="ADAL" clId="{608C23C9-911D-4A99-B26A-FB8CEF2360D8}"/>
    <pc:docChg chg="undo custSel addSld delSld modSld sldOrd">
      <pc:chgData name="Rachel Cook" userId="ec8d19ad-53cf-4ab4-994f-694c5053476a" providerId="ADAL" clId="{608C23C9-911D-4A99-B26A-FB8CEF2360D8}" dt="2022-02-01T11:50:17.170" v="3386" actId="20577"/>
      <pc:docMkLst>
        <pc:docMk/>
      </pc:docMkLst>
      <pc:sldChg chg="addSp modSp new mod setBg">
        <pc:chgData name="Rachel Cook" userId="ec8d19ad-53cf-4ab4-994f-694c5053476a" providerId="ADAL" clId="{608C23C9-911D-4A99-B26A-FB8CEF2360D8}" dt="2022-01-12T14:39:32.515" v="113" actId="122"/>
        <pc:sldMkLst>
          <pc:docMk/>
          <pc:sldMk cId="2829297365" sldId="256"/>
        </pc:sldMkLst>
        <pc:spChg chg="mod">
          <ac:chgData name="Rachel Cook" userId="ec8d19ad-53cf-4ab4-994f-694c5053476a" providerId="ADAL" clId="{608C23C9-911D-4A99-B26A-FB8CEF2360D8}" dt="2022-01-12T14:39:22.758" v="83" actId="113"/>
          <ac:spMkLst>
            <pc:docMk/>
            <pc:sldMk cId="2829297365" sldId="256"/>
            <ac:spMk id="2" creationId="{3692E42A-6642-4D17-907E-A178553A406B}"/>
          </ac:spMkLst>
        </pc:spChg>
        <pc:spChg chg="mod">
          <ac:chgData name="Rachel Cook" userId="ec8d19ad-53cf-4ab4-994f-694c5053476a" providerId="ADAL" clId="{608C23C9-911D-4A99-B26A-FB8CEF2360D8}" dt="2022-01-12T14:39:32.515" v="113" actId="122"/>
          <ac:spMkLst>
            <pc:docMk/>
            <pc:sldMk cId="2829297365" sldId="256"/>
            <ac:spMk id="3" creationId="{EA6872C6-DC0D-4A18-AC75-9A41CAF9CEA1}"/>
          </ac:spMkLst>
        </pc:spChg>
        <pc:spChg chg="add">
          <ac:chgData name="Rachel Cook" userId="ec8d19ad-53cf-4ab4-994f-694c5053476a" providerId="ADAL" clId="{608C23C9-911D-4A99-B26A-FB8CEF2360D8}" dt="2022-01-12T14:38:47.214" v="9" actId="26606"/>
          <ac:spMkLst>
            <pc:docMk/>
            <pc:sldMk cId="2829297365" sldId="256"/>
            <ac:spMk id="71" creationId="{665DBBEF-238B-476B-96AB-8AAC3224ECEA}"/>
          </ac:spMkLst>
        </pc:spChg>
        <pc:spChg chg="add">
          <ac:chgData name="Rachel Cook" userId="ec8d19ad-53cf-4ab4-994f-694c5053476a" providerId="ADAL" clId="{608C23C9-911D-4A99-B26A-FB8CEF2360D8}" dt="2022-01-12T14:38:47.214" v="9" actId="26606"/>
          <ac:spMkLst>
            <pc:docMk/>
            <pc:sldMk cId="2829297365" sldId="256"/>
            <ac:spMk id="73" creationId="{3FCFB1DE-0B7E-48CC-BA90-B2AB0889F9D6}"/>
          </ac:spMkLst>
        </pc:spChg>
        <pc:picChg chg="add mod">
          <ac:chgData name="Rachel Cook" userId="ec8d19ad-53cf-4ab4-994f-694c5053476a" providerId="ADAL" clId="{608C23C9-911D-4A99-B26A-FB8CEF2360D8}" dt="2022-01-12T14:38:47.214" v="9" actId="26606"/>
          <ac:picMkLst>
            <pc:docMk/>
            <pc:sldMk cId="2829297365" sldId="256"/>
            <ac:picMk id="1026" creationId="{AF27185A-34BA-4A8A-8AAE-60AB7F0EB3EB}"/>
          </ac:picMkLst>
        </pc:picChg>
      </pc:sldChg>
      <pc:sldChg chg="addSp delSp modSp new mod setBg modNotesTx">
        <pc:chgData name="Rachel Cook" userId="ec8d19ad-53cf-4ab4-994f-694c5053476a" providerId="ADAL" clId="{608C23C9-911D-4A99-B26A-FB8CEF2360D8}" dt="2022-01-28T11:49:11.453" v="371" actId="12"/>
        <pc:sldMkLst>
          <pc:docMk/>
          <pc:sldMk cId="2586376384" sldId="257"/>
        </pc:sldMkLst>
        <pc:spChg chg="mod">
          <ac:chgData name="Rachel Cook" userId="ec8d19ad-53cf-4ab4-994f-694c5053476a" providerId="ADAL" clId="{608C23C9-911D-4A99-B26A-FB8CEF2360D8}" dt="2022-01-28T11:44:11.411" v="143" actId="403"/>
          <ac:spMkLst>
            <pc:docMk/>
            <pc:sldMk cId="2586376384" sldId="257"/>
            <ac:spMk id="2" creationId="{4989C2E2-9D81-4E9E-A66B-E273926973D3}"/>
          </ac:spMkLst>
        </pc:spChg>
        <pc:spChg chg="del mod">
          <ac:chgData name="Rachel Cook" userId="ec8d19ad-53cf-4ab4-994f-694c5053476a" providerId="ADAL" clId="{608C23C9-911D-4A99-B26A-FB8CEF2360D8}" dt="2022-01-28T11:44:08.260" v="140" actId="26606"/>
          <ac:spMkLst>
            <pc:docMk/>
            <pc:sldMk cId="2586376384" sldId="257"/>
            <ac:spMk id="3" creationId="{F69365EE-30DE-4EFF-BC69-B3C2276FC144}"/>
          </ac:spMkLst>
        </pc:spChg>
        <pc:spChg chg="add">
          <ac:chgData name="Rachel Cook" userId="ec8d19ad-53cf-4ab4-994f-694c5053476a" providerId="ADAL" clId="{608C23C9-911D-4A99-B26A-FB8CEF2360D8}" dt="2022-01-28T11:44:08.260" v="140" actId="26606"/>
          <ac:spMkLst>
            <pc:docMk/>
            <pc:sldMk cId="2586376384" sldId="257"/>
            <ac:spMk id="9" creationId="{BACC6370-2D7E-4714-9D71-7542949D7D5D}"/>
          </ac:spMkLst>
        </pc:spChg>
        <pc:spChg chg="add">
          <ac:chgData name="Rachel Cook" userId="ec8d19ad-53cf-4ab4-994f-694c5053476a" providerId="ADAL" clId="{608C23C9-911D-4A99-B26A-FB8CEF2360D8}" dt="2022-01-28T11:44:08.260" v="140" actId="26606"/>
          <ac:spMkLst>
            <pc:docMk/>
            <pc:sldMk cId="2586376384" sldId="257"/>
            <ac:spMk id="11" creationId="{256B2C21-A230-48C0-8DF1-C46611373C44}"/>
          </ac:spMkLst>
        </pc:spChg>
        <pc:spChg chg="add">
          <ac:chgData name="Rachel Cook" userId="ec8d19ad-53cf-4ab4-994f-694c5053476a" providerId="ADAL" clId="{608C23C9-911D-4A99-B26A-FB8CEF2360D8}" dt="2022-01-28T11:44:08.260" v="140" actId="26606"/>
          <ac:spMkLst>
            <pc:docMk/>
            <pc:sldMk cId="2586376384" sldId="257"/>
            <ac:spMk id="13" creationId="{3847E18C-932D-4C95-AABA-FEC7C9499AD7}"/>
          </ac:spMkLst>
        </pc:spChg>
        <pc:spChg chg="add">
          <ac:chgData name="Rachel Cook" userId="ec8d19ad-53cf-4ab4-994f-694c5053476a" providerId="ADAL" clId="{608C23C9-911D-4A99-B26A-FB8CEF2360D8}" dt="2022-01-28T11:44:08.260" v="140" actId="26606"/>
          <ac:spMkLst>
            <pc:docMk/>
            <pc:sldMk cId="2586376384" sldId="257"/>
            <ac:spMk id="15" creationId="{3150CB11-0C61-439E-910F-5787759E72A0}"/>
          </ac:spMkLst>
        </pc:spChg>
        <pc:spChg chg="add">
          <ac:chgData name="Rachel Cook" userId="ec8d19ad-53cf-4ab4-994f-694c5053476a" providerId="ADAL" clId="{608C23C9-911D-4A99-B26A-FB8CEF2360D8}" dt="2022-01-28T11:44:08.260" v="140" actId="26606"/>
          <ac:spMkLst>
            <pc:docMk/>
            <pc:sldMk cId="2586376384" sldId="257"/>
            <ac:spMk id="17" creationId="{43F8A58B-5155-44CE-A5FF-7647B47D0A7A}"/>
          </ac:spMkLst>
        </pc:spChg>
        <pc:spChg chg="add">
          <ac:chgData name="Rachel Cook" userId="ec8d19ad-53cf-4ab4-994f-694c5053476a" providerId="ADAL" clId="{608C23C9-911D-4A99-B26A-FB8CEF2360D8}" dt="2022-01-28T11:44:08.260" v="140" actId="26606"/>
          <ac:spMkLst>
            <pc:docMk/>
            <pc:sldMk cId="2586376384" sldId="257"/>
            <ac:spMk id="19" creationId="{443F2ACA-E6D6-4028-82DD-F03C262D5DE6}"/>
          </ac:spMkLst>
        </pc:spChg>
        <pc:graphicFrameChg chg="add">
          <ac:chgData name="Rachel Cook" userId="ec8d19ad-53cf-4ab4-994f-694c5053476a" providerId="ADAL" clId="{608C23C9-911D-4A99-B26A-FB8CEF2360D8}" dt="2022-01-28T11:44:08.260" v="140" actId="26606"/>
          <ac:graphicFrameMkLst>
            <pc:docMk/>
            <pc:sldMk cId="2586376384" sldId="257"/>
            <ac:graphicFrameMk id="5" creationId="{E7990401-9752-4E24-BCA2-E56639A0647E}"/>
          </ac:graphicFrameMkLst>
        </pc:graphicFrameChg>
      </pc:sldChg>
      <pc:sldChg chg="add del">
        <pc:chgData name="Rachel Cook" userId="ec8d19ad-53cf-4ab4-994f-694c5053476a" providerId="ADAL" clId="{608C23C9-911D-4A99-B26A-FB8CEF2360D8}" dt="2022-01-12T14:38:23.500" v="5" actId="47"/>
        <pc:sldMkLst>
          <pc:docMk/>
          <pc:sldMk cId="2081174843" sldId="258"/>
        </pc:sldMkLst>
      </pc:sldChg>
      <pc:sldChg chg="modSp add mod modAnim modNotesTx">
        <pc:chgData name="Rachel Cook" userId="ec8d19ad-53cf-4ab4-994f-694c5053476a" providerId="ADAL" clId="{608C23C9-911D-4A99-B26A-FB8CEF2360D8}" dt="2022-02-01T10:13:35.052" v="1003"/>
        <pc:sldMkLst>
          <pc:docMk/>
          <pc:sldMk cId="1330638948" sldId="322"/>
        </pc:sldMkLst>
        <pc:spChg chg="mod">
          <ac:chgData name="Rachel Cook" userId="ec8d19ad-53cf-4ab4-994f-694c5053476a" providerId="ADAL" clId="{608C23C9-911D-4A99-B26A-FB8CEF2360D8}" dt="2022-02-01T09:57:18.679" v="631" actId="20577"/>
          <ac:spMkLst>
            <pc:docMk/>
            <pc:sldMk cId="1330638948" sldId="322"/>
            <ac:spMk id="2" creationId="{AAD22A42-AA5D-4EE4-A352-160FF47FF773}"/>
          </ac:spMkLst>
        </pc:spChg>
        <pc:spChg chg="mod">
          <ac:chgData name="Rachel Cook" userId="ec8d19ad-53cf-4ab4-994f-694c5053476a" providerId="ADAL" clId="{608C23C9-911D-4A99-B26A-FB8CEF2360D8}" dt="2022-02-01T10:04:24.365" v="802" actId="20577"/>
          <ac:spMkLst>
            <pc:docMk/>
            <pc:sldMk cId="1330638948" sldId="322"/>
            <ac:spMk id="3" creationId="{A1E05303-FDFE-4479-8F98-7441C2851D7D}"/>
          </ac:spMkLst>
        </pc:spChg>
      </pc:sldChg>
      <pc:sldChg chg="modSp add mod modAnim modNotesTx">
        <pc:chgData name="Rachel Cook" userId="ec8d19ad-53cf-4ab4-994f-694c5053476a" providerId="ADAL" clId="{608C23C9-911D-4A99-B26A-FB8CEF2360D8}" dt="2022-02-01T10:13:39.749" v="1007"/>
        <pc:sldMkLst>
          <pc:docMk/>
          <pc:sldMk cId="1379607411" sldId="323"/>
        </pc:sldMkLst>
        <pc:spChg chg="mod">
          <ac:chgData name="Rachel Cook" userId="ec8d19ad-53cf-4ab4-994f-694c5053476a" providerId="ADAL" clId="{608C23C9-911D-4A99-B26A-FB8CEF2360D8}" dt="2022-02-01T10:09:37.593" v="829" actId="113"/>
          <ac:spMkLst>
            <pc:docMk/>
            <pc:sldMk cId="1379607411" sldId="323"/>
            <ac:spMk id="2" creationId="{2D669194-721E-4AAF-80F6-A8FA26DCB15A}"/>
          </ac:spMkLst>
        </pc:spChg>
        <pc:spChg chg="mod">
          <ac:chgData name="Rachel Cook" userId="ec8d19ad-53cf-4ab4-994f-694c5053476a" providerId="ADAL" clId="{608C23C9-911D-4A99-B26A-FB8CEF2360D8}" dt="2022-02-01T10:09:35.269" v="826" actId="403"/>
          <ac:spMkLst>
            <pc:docMk/>
            <pc:sldMk cId="1379607411" sldId="323"/>
            <ac:spMk id="3" creationId="{202E5126-3DDB-44DD-8DBB-7384541EC98A}"/>
          </ac:spMkLst>
        </pc:spChg>
      </pc:sldChg>
      <pc:sldChg chg="addSp delSp modSp add mod setBg setClrOvrMap modNotesTx">
        <pc:chgData name="Rachel Cook" userId="ec8d19ad-53cf-4ab4-994f-694c5053476a" providerId="ADAL" clId="{608C23C9-911D-4A99-B26A-FB8CEF2360D8}" dt="2022-02-01T10:36:10.897" v="1785" actId="114"/>
        <pc:sldMkLst>
          <pc:docMk/>
          <pc:sldMk cId="564869024" sldId="324"/>
        </pc:sldMkLst>
        <pc:spChg chg="mod ord">
          <ac:chgData name="Rachel Cook" userId="ec8d19ad-53cf-4ab4-994f-694c5053476a" providerId="ADAL" clId="{608C23C9-911D-4A99-B26A-FB8CEF2360D8}" dt="2022-02-01T10:10:52.759" v="868" actId="1076"/>
          <ac:spMkLst>
            <pc:docMk/>
            <pc:sldMk cId="564869024" sldId="324"/>
            <ac:spMk id="2" creationId="{89C465A7-5234-4A88-9169-1EC166EAF46C}"/>
          </ac:spMkLst>
        </pc:spChg>
        <pc:spChg chg="mod">
          <ac:chgData name="Rachel Cook" userId="ec8d19ad-53cf-4ab4-994f-694c5053476a" providerId="ADAL" clId="{608C23C9-911D-4A99-B26A-FB8CEF2360D8}" dt="2022-02-01T10:10:38.197" v="863" actId="20577"/>
          <ac:spMkLst>
            <pc:docMk/>
            <pc:sldMk cId="564869024" sldId="324"/>
            <ac:spMk id="4" creationId="{781410E5-B2F8-40F5-949D-1233C2940AB2}"/>
          </ac:spMkLst>
        </pc:spChg>
        <pc:spChg chg="mod">
          <ac:chgData name="Rachel Cook" userId="ec8d19ad-53cf-4ab4-994f-694c5053476a" providerId="ADAL" clId="{608C23C9-911D-4A99-B26A-FB8CEF2360D8}" dt="2022-02-01T10:10:26.540" v="862" actId="26606"/>
          <ac:spMkLst>
            <pc:docMk/>
            <pc:sldMk cId="564869024" sldId="324"/>
            <ac:spMk id="5" creationId="{F1723DE5-C8C7-47C5-BEF1-A2F7EC2DC0DA}"/>
          </ac:spMkLst>
        </pc:spChg>
        <pc:spChg chg="add del">
          <ac:chgData name="Rachel Cook" userId="ec8d19ad-53cf-4ab4-994f-694c5053476a" providerId="ADAL" clId="{608C23C9-911D-4A99-B26A-FB8CEF2360D8}" dt="2022-02-01T10:10:25.187" v="859" actId="26606"/>
          <ac:spMkLst>
            <pc:docMk/>
            <pc:sldMk cId="564869024" sldId="324"/>
            <ac:spMk id="7" creationId="{D4771268-CB57-404A-9271-370EB28F6090}"/>
          </ac:spMkLst>
        </pc:spChg>
        <pc:spChg chg="add del">
          <ac:chgData name="Rachel Cook" userId="ec8d19ad-53cf-4ab4-994f-694c5053476a" providerId="ADAL" clId="{608C23C9-911D-4A99-B26A-FB8CEF2360D8}" dt="2022-02-01T10:10:26.536" v="861" actId="26606"/>
          <ac:spMkLst>
            <pc:docMk/>
            <pc:sldMk cId="564869024" sldId="324"/>
            <ac:spMk id="9" creationId="{42A5316D-ED2F-4F89-B4B4-8D9240B1A348}"/>
          </ac:spMkLst>
        </pc:spChg>
        <pc:spChg chg="add del">
          <ac:chgData name="Rachel Cook" userId="ec8d19ad-53cf-4ab4-994f-694c5053476a" providerId="ADAL" clId="{608C23C9-911D-4A99-B26A-FB8CEF2360D8}" dt="2022-02-01T10:10:16.133" v="847" actId="26606"/>
          <ac:spMkLst>
            <pc:docMk/>
            <pc:sldMk cId="564869024" sldId="324"/>
            <ac:spMk id="10" creationId="{53F29798-D584-4792-9B62-3F5F5C36D619}"/>
          </ac:spMkLst>
        </pc:spChg>
        <pc:spChg chg="add">
          <ac:chgData name="Rachel Cook" userId="ec8d19ad-53cf-4ab4-994f-694c5053476a" providerId="ADAL" clId="{608C23C9-911D-4A99-B26A-FB8CEF2360D8}" dt="2022-02-01T10:10:26.540" v="862" actId="26606"/>
          <ac:spMkLst>
            <pc:docMk/>
            <pc:sldMk cId="564869024" sldId="324"/>
            <ac:spMk id="11" creationId="{D4771268-CB57-404A-9271-370EB28F6090}"/>
          </ac:spMkLst>
        </pc:spChg>
        <pc:spChg chg="add del">
          <ac:chgData name="Rachel Cook" userId="ec8d19ad-53cf-4ab4-994f-694c5053476a" providerId="ADAL" clId="{608C23C9-911D-4A99-B26A-FB8CEF2360D8}" dt="2022-02-01T10:10:19.074" v="851" actId="26606"/>
          <ac:spMkLst>
            <pc:docMk/>
            <pc:sldMk cId="564869024" sldId="324"/>
            <ac:spMk id="14" creationId="{08E7ACFB-B791-4C23-8B17-013FEDC09A89}"/>
          </ac:spMkLst>
        </pc:spChg>
        <pc:spChg chg="add del">
          <ac:chgData name="Rachel Cook" userId="ec8d19ad-53cf-4ab4-994f-694c5053476a" providerId="ADAL" clId="{608C23C9-911D-4A99-B26A-FB8CEF2360D8}" dt="2022-02-01T10:10:17.183" v="849" actId="26606"/>
          <ac:spMkLst>
            <pc:docMk/>
            <pc:sldMk cId="564869024" sldId="324"/>
            <ac:spMk id="19" creationId="{42285737-90EE-47DC-AC80-8AE156B11969}"/>
          </ac:spMkLst>
        </pc:spChg>
        <pc:spChg chg="add del">
          <ac:chgData name="Rachel Cook" userId="ec8d19ad-53cf-4ab4-994f-694c5053476a" providerId="ADAL" clId="{608C23C9-911D-4A99-B26A-FB8CEF2360D8}" dt="2022-02-01T10:10:19.074" v="851" actId="26606"/>
          <ac:spMkLst>
            <pc:docMk/>
            <pc:sldMk cId="564869024" sldId="324"/>
            <ac:spMk id="21" creationId="{3B0DF90E-6BAD-4E82-8FDF-717C9A357378}"/>
          </ac:spMkLst>
        </pc:spChg>
        <pc:spChg chg="add del">
          <ac:chgData name="Rachel Cook" userId="ec8d19ad-53cf-4ab4-994f-694c5053476a" providerId="ADAL" clId="{608C23C9-911D-4A99-B26A-FB8CEF2360D8}" dt="2022-02-01T10:10:19.074" v="851" actId="26606"/>
          <ac:spMkLst>
            <pc:docMk/>
            <pc:sldMk cId="564869024" sldId="324"/>
            <ac:spMk id="22" creationId="{13DCC859-0434-4BB8-B6C5-09C88AE698FB}"/>
          </ac:spMkLst>
        </pc:spChg>
        <pc:spChg chg="add del">
          <ac:chgData name="Rachel Cook" userId="ec8d19ad-53cf-4ab4-994f-694c5053476a" providerId="ADAL" clId="{608C23C9-911D-4A99-B26A-FB8CEF2360D8}" dt="2022-02-01T10:10:21.428" v="853" actId="26606"/>
          <ac:spMkLst>
            <pc:docMk/>
            <pc:sldMk cId="564869024" sldId="324"/>
            <ac:spMk id="24" creationId="{D4771268-CB57-404A-9271-370EB28F6090}"/>
          </ac:spMkLst>
        </pc:spChg>
        <pc:spChg chg="add del">
          <ac:chgData name="Rachel Cook" userId="ec8d19ad-53cf-4ab4-994f-694c5053476a" providerId="ADAL" clId="{608C23C9-911D-4A99-B26A-FB8CEF2360D8}" dt="2022-02-01T10:10:23.067" v="855" actId="26606"/>
          <ac:spMkLst>
            <pc:docMk/>
            <pc:sldMk cId="564869024" sldId="324"/>
            <ac:spMk id="26" creationId="{42A5316D-ED2F-4F89-B4B4-8D9240B1A348}"/>
          </ac:spMkLst>
        </pc:spChg>
        <pc:grpChg chg="add del">
          <ac:chgData name="Rachel Cook" userId="ec8d19ad-53cf-4ab4-994f-694c5053476a" providerId="ADAL" clId="{608C23C9-911D-4A99-B26A-FB8CEF2360D8}" dt="2022-02-01T10:10:17.183" v="849" actId="26606"/>
          <ac:grpSpMkLst>
            <pc:docMk/>
            <pc:sldMk cId="564869024" sldId="324"/>
            <ac:grpSpMk id="12" creationId="{B57BDC17-F1B3-455F-BBF1-680AA1F25C06}"/>
          </ac:grpSpMkLst>
        </pc:grpChg>
      </pc:sldChg>
      <pc:sldChg chg="modSp add mod modNotesTx">
        <pc:chgData name="Rachel Cook" userId="ec8d19ad-53cf-4ab4-994f-694c5053476a" providerId="ADAL" clId="{608C23C9-911D-4A99-B26A-FB8CEF2360D8}" dt="2022-02-01T10:11:02.322" v="875" actId="20577"/>
        <pc:sldMkLst>
          <pc:docMk/>
          <pc:sldMk cId="4216987727" sldId="325"/>
        </pc:sldMkLst>
        <pc:spChg chg="mod">
          <ac:chgData name="Rachel Cook" userId="ec8d19ad-53cf-4ab4-994f-694c5053476a" providerId="ADAL" clId="{608C23C9-911D-4A99-B26A-FB8CEF2360D8}" dt="2022-02-01T10:10:59.493" v="873" actId="403"/>
          <ac:spMkLst>
            <pc:docMk/>
            <pc:sldMk cId="4216987727" sldId="325"/>
            <ac:spMk id="2" creationId="{2D669194-721E-4AAF-80F6-A8FA26DCB15A}"/>
          </ac:spMkLst>
        </pc:spChg>
        <pc:spChg chg="mod">
          <ac:chgData name="Rachel Cook" userId="ec8d19ad-53cf-4ab4-994f-694c5053476a" providerId="ADAL" clId="{608C23C9-911D-4A99-B26A-FB8CEF2360D8}" dt="2022-02-01T10:10:57.347" v="870" actId="403"/>
          <ac:spMkLst>
            <pc:docMk/>
            <pc:sldMk cId="4216987727" sldId="325"/>
            <ac:spMk id="3" creationId="{202E5126-3DDB-44DD-8DBB-7384541EC98A}"/>
          </ac:spMkLst>
        </pc:spChg>
      </pc:sldChg>
      <pc:sldChg chg="modSp add mod modNotesTx">
        <pc:chgData name="Rachel Cook" userId="ec8d19ad-53cf-4ab4-994f-694c5053476a" providerId="ADAL" clId="{608C23C9-911D-4A99-B26A-FB8CEF2360D8}" dt="2022-02-01T10:11:17.314" v="882" actId="20577"/>
        <pc:sldMkLst>
          <pc:docMk/>
          <pc:sldMk cId="2752503139" sldId="326"/>
        </pc:sldMkLst>
        <pc:spChg chg="mod">
          <ac:chgData name="Rachel Cook" userId="ec8d19ad-53cf-4ab4-994f-694c5053476a" providerId="ADAL" clId="{608C23C9-911D-4A99-B26A-FB8CEF2360D8}" dt="2022-02-01T10:11:14.865" v="880" actId="113"/>
          <ac:spMkLst>
            <pc:docMk/>
            <pc:sldMk cId="2752503139" sldId="326"/>
            <ac:spMk id="2" creationId="{2D669194-721E-4AAF-80F6-A8FA26DCB15A}"/>
          </ac:spMkLst>
        </pc:spChg>
        <pc:spChg chg="mod">
          <ac:chgData name="Rachel Cook" userId="ec8d19ad-53cf-4ab4-994f-694c5053476a" providerId="ADAL" clId="{608C23C9-911D-4A99-B26A-FB8CEF2360D8}" dt="2022-02-01T10:11:12.644" v="877" actId="403"/>
          <ac:spMkLst>
            <pc:docMk/>
            <pc:sldMk cId="2752503139" sldId="326"/>
            <ac:spMk id="3" creationId="{202E5126-3DDB-44DD-8DBB-7384541EC98A}"/>
          </ac:spMkLst>
        </pc:spChg>
      </pc:sldChg>
      <pc:sldChg chg="modSp add mod modNotesTx">
        <pc:chgData name="Rachel Cook" userId="ec8d19ad-53cf-4ab4-994f-694c5053476a" providerId="ADAL" clId="{608C23C9-911D-4A99-B26A-FB8CEF2360D8}" dt="2022-02-01T10:11:26.226" v="889" actId="20577"/>
        <pc:sldMkLst>
          <pc:docMk/>
          <pc:sldMk cId="2370928490" sldId="327"/>
        </pc:sldMkLst>
        <pc:spChg chg="mod">
          <ac:chgData name="Rachel Cook" userId="ec8d19ad-53cf-4ab4-994f-694c5053476a" providerId="ADAL" clId="{608C23C9-911D-4A99-B26A-FB8CEF2360D8}" dt="2022-02-01T10:11:24.026" v="887" actId="113"/>
          <ac:spMkLst>
            <pc:docMk/>
            <pc:sldMk cId="2370928490" sldId="327"/>
            <ac:spMk id="2" creationId="{2D669194-721E-4AAF-80F6-A8FA26DCB15A}"/>
          </ac:spMkLst>
        </pc:spChg>
        <pc:spChg chg="mod">
          <ac:chgData name="Rachel Cook" userId="ec8d19ad-53cf-4ab4-994f-694c5053476a" providerId="ADAL" clId="{608C23C9-911D-4A99-B26A-FB8CEF2360D8}" dt="2022-02-01T10:11:21.119" v="884" actId="403"/>
          <ac:spMkLst>
            <pc:docMk/>
            <pc:sldMk cId="2370928490" sldId="327"/>
            <ac:spMk id="3" creationId="{202E5126-3DDB-44DD-8DBB-7384541EC98A}"/>
          </ac:spMkLst>
        </pc:spChg>
      </pc:sldChg>
      <pc:sldChg chg="modSp add del mod">
        <pc:chgData name="Rachel Cook" userId="ec8d19ad-53cf-4ab4-994f-694c5053476a" providerId="ADAL" clId="{608C23C9-911D-4A99-B26A-FB8CEF2360D8}" dt="2022-01-12T14:38:35.646" v="7" actId="47"/>
        <pc:sldMkLst>
          <pc:docMk/>
          <pc:sldMk cId="3800819743" sldId="329"/>
        </pc:sldMkLst>
        <pc:spChg chg="mod">
          <ac:chgData name="Rachel Cook" userId="ec8d19ad-53cf-4ab4-994f-694c5053476a" providerId="ADAL" clId="{608C23C9-911D-4A99-B26A-FB8CEF2360D8}" dt="2022-01-12T14:38:29.834" v="6" actId="20577"/>
          <ac:spMkLst>
            <pc:docMk/>
            <pc:sldMk cId="3800819743" sldId="329"/>
            <ac:spMk id="3" creationId="{2E934D38-4DCA-4E24-82C9-E4E510059344}"/>
          </ac:spMkLst>
        </pc:spChg>
      </pc:sldChg>
      <pc:sldChg chg="modSp add mod modNotesTx">
        <pc:chgData name="Rachel Cook" userId="ec8d19ad-53cf-4ab4-994f-694c5053476a" providerId="ADAL" clId="{608C23C9-911D-4A99-B26A-FB8CEF2360D8}" dt="2022-02-01T10:08:58.788" v="824" actId="20577"/>
        <pc:sldMkLst>
          <pc:docMk/>
          <pc:sldMk cId="1149804624" sldId="331"/>
        </pc:sldMkLst>
        <pc:spChg chg="mod">
          <ac:chgData name="Rachel Cook" userId="ec8d19ad-53cf-4ab4-994f-694c5053476a" providerId="ADAL" clId="{608C23C9-911D-4A99-B26A-FB8CEF2360D8}" dt="2022-02-01T10:03:54.931" v="780"/>
          <ac:spMkLst>
            <pc:docMk/>
            <pc:sldMk cId="1149804624" sldId="331"/>
            <ac:spMk id="2" creationId="{AAD22A42-AA5D-4EE4-A352-160FF47FF773}"/>
          </ac:spMkLst>
        </pc:spChg>
        <pc:spChg chg="mod">
          <ac:chgData name="Rachel Cook" userId="ec8d19ad-53cf-4ab4-994f-694c5053476a" providerId="ADAL" clId="{608C23C9-911D-4A99-B26A-FB8CEF2360D8}" dt="2022-02-01T10:08:57.448" v="822"/>
          <ac:spMkLst>
            <pc:docMk/>
            <pc:sldMk cId="1149804624" sldId="331"/>
            <ac:spMk id="3" creationId="{A1E05303-FDFE-4479-8F98-7441C2851D7D}"/>
          </ac:spMkLst>
        </pc:spChg>
      </pc:sldChg>
      <pc:sldChg chg="modSp add mod modAnim modNotesTx">
        <pc:chgData name="Rachel Cook" userId="ec8d19ad-53cf-4ab4-994f-694c5053476a" providerId="ADAL" clId="{608C23C9-911D-4A99-B26A-FB8CEF2360D8}" dt="2022-02-01T10:17:04.119" v="1380" actId="313"/>
        <pc:sldMkLst>
          <pc:docMk/>
          <pc:sldMk cId="4063972697" sldId="332"/>
        </pc:sldMkLst>
        <pc:spChg chg="mod">
          <ac:chgData name="Rachel Cook" userId="ec8d19ad-53cf-4ab4-994f-694c5053476a" providerId="ADAL" clId="{608C23C9-911D-4A99-B26A-FB8CEF2360D8}" dt="2022-02-01T10:04:31.930" v="803"/>
          <ac:spMkLst>
            <pc:docMk/>
            <pc:sldMk cId="4063972697" sldId="332"/>
            <ac:spMk id="2" creationId="{AAD22A42-AA5D-4EE4-A352-160FF47FF773}"/>
          </ac:spMkLst>
        </pc:spChg>
        <pc:spChg chg="mod">
          <ac:chgData name="Rachel Cook" userId="ec8d19ad-53cf-4ab4-994f-694c5053476a" providerId="ADAL" clId="{608C23C9-911D-4A99-B26A-FB8CEF2360D8}" dt="2022-02-01T10:12:29.263" v="896" actId="207"/>
          <ac:spMkLst>
            <pc:docMk/>
            <pc:sldMk cId="4063972697" sldId="332"/>
            <ac:spMk id="3" creationId="{A1E05303-FDFE-4479-8F98-7441C2851D7D}"/>
          </ac:spMkLst>
        </pc:spChg>
      </pc:sldChg>
      <pc:sldChg chg="addSp delSp modSp new mod setBg">
        <pc:chgData name="Rachel Cook" userId="ec8d19ad-53cf-4ab4-994f-694c5053476a" providerId="ADAL" clId="{608C23C9-911D-4A99-B26A-FB8CEF2360D8}" dt="2022-01-28T11:48:03.835" v="311" actId="1076"/>
        <pc:sldMkLst>
          <pc:docMk/>
          <pc:sldMk cId="2503854951" sldId="333"/>
        </pc:sldMkLst>
        <pc:spChg chg="mod">
          <ac:chgData name="Rachel Cook" userId="ec8d19ad-53cf-4ab4-994f-694c5053476a" providerId="ADAL" clId="{608C23C9-911D-4A99-B26A-FB8CEF2360D8}" dt="2022-01-28T11:47:27.119" v="291" actId="26606"/>
          <ac:spMkLst>
            <pc:docMk/>
            <pc:sldMk cId="2503854951" sldId="333"/>
            <ac:spMk id="2" creationId="{C1238F59-675E-400C-BBEE-53F88A6705B6}"/>
          </ac:spMkLst>
        </pc:spChg>
        <pc:spChg chg="mod">
          <ac:chgData name="Rachel Cook" userId="ec8d19ad-53cf-4ab4-994f-694c5053476a" providerId="ADAL" clId="{608C23C9-911D-4A99-B26A-FB8CEF2360D8}" dt="2022-01-28T11:47:55.840" v="308" actId="403"/>
          <ac:spMkLst>
            <pc:docMk/>
            <pc:sldMk cId="2503854951" sldId="333"/>
            <ac:spMk id="3" creationId="{86557EC6-2BA9-4CD1-A94E-171B66A1B198}"/>
          </ac:spMkLst>
        </pc:spChg>
        <pc:spChg chg="add del">
          <ac:chgData name="Rachel Cook" userId="ec8d19ad-53cf-4ab4-994f-694c5053476a" providerId="ADAL" clId="{608C23C9-911D-4A99-B26A-FB8CEF2360D8}" dt="2022-01-28T11:47:23.232" v="288" actId="26606"/>
          <ac:spMkLst>
            <pc:docMk/>
            <pc:sldMk cId="2503854951" sldId="333"/>
            <ac:spMk id="71" creationId="{45D37F4E-DDB4-456B-97E0-9937730A039F}"/>
          </ac:spMkLst>
        </pc:spChg>
        <pc:spChg chg="add del">
          <ac:chgData name="Rachel Cook" userId="ec8d19ad-53cf-4ab4-994f-694c5053476a" providerId="ADAL" clId="{608C23C9-911D-4A99-B26A-FB8CEF2360D8}" dt="2022-01-28T11:47:23.232" v="288" actId="26606"/>
          <ac:spMkLst>
            <pc:docMk/>
            <pc:sldMk cId="2503854951" sldId="333"/>
            <ac:spMk id="73" creationId="{B2DD41CD-8F47-4F56-AD12-4E2FF7696987}"/>
          </ac:spMkLst>
        </pc:spChg>
        <pc:spChg chg="add del">
          <ac:chgData name="Rachel Cook" userId="ec8d19ad-53cf-4ab4-994f-694c5053476a" providerId="ADAL" clId="{608C23C9-911D-4A99-B26A-FB8CEF2360D8}" dt="2022-01-28T11:47:27.111" v="290" actId="26606"/>
          <ac:spMkLst>
            <pc:docMk/>
            <pc:sldMk cId="2503854951" sldId="333"/>
            <ac:spMk id="75" creationId="{4300840D-0A0B-4512-BACA-B439D5B9C57C}"/>
          </ac:spMkLst>
        </pc:spChg>
        <pc:spChg chg="add del">
          <ac:chgData name="Rachel Cook" userId="ec8d19ad-53cf-4ab4-994f-694c5053476a" providerId="ADAL" clId="{608C23C9-911D-4A99-B26A-FB8CEF2360D8}" dt="2022-01-28T11:47:27.111" v="290" actId="26606"/>
          <ac:spMkLst>
            <pc:docMk/>
            <pc:sldMk cId="2503854951" sldId="333"/>
            <ac:spMk id="77" creationId="{D2B78728-A580-49A7-84F9-6EF6F583ADE0}"/>
          </ac:spMkLst>
        </pc:spChg>
        <pc:spChg chg="add del">
          <ac:chgData name="Rachel Cook" userId="ec8d19ad-53cf-4ab4-994f-694c5053476a" providerId="ADAL" clId="{608C23C9-911D-4A99-B26A-FB8CEF2360D8}" dt="2022-01-28T11:47:27.111" v="290" actId="26606"/>
          <ac:spMkLst>
            <pc:docMk/>
            <pc:sldMk cId="2503854951" sldId="333"/>
            <ac:spMk id="79" creationId="{38FAA1A1-D861-433F-88FA-1E9D6FD31D11}"/>
          </ac:spMkLst>
        </pc:spChg>
        <pc:spChg chg="add del">
          <ac:chgData name="Rachel Cook" userId="ec8d19ad-53cf-4ab4-994f-694c5053476a" providerId="ADAL" clId="{608C23C9-911D-4A99-B26A-FB8CEF2360D8}" dt="2022-01-28T11:47:27.111" v="290" actId="26606"/>
          <ac:spMkLst>
            <pc:docMk/>
            <pc:sldMk cId="2503854951" sldId="333"/>
            <ac:spMk id="81" creationId="{8D71EDA1-87BF-4D5D-AB79-F346FD19278A}"/>
          </ac:spMkLst>
        </pc:spChg>
        <pc:spChg chg="add del">
          <ac:chgData name="Rachel Cook" userId="ec8d19ad-53cf-4ab4-994f-694c5053476a" providerId="ADAL" clId="{608C23C9-911D-4A99-B26A-FB8CEF2360D8}" dt="2022-01-28T11:47:27.111" v="290" actId="26606"/>
          <ac:spMkLst>
            <pc:docMk/>
            <pc:sldMk cId="2503854951" sldId="333"/>
            <ac:spMk id="1028" creationId="{C4285719-470E-454C-AF62-8323075F1F5B}"/>
          </ac:spMkLst>
        </pc:spChg>
        <pc:spChg chg="add del">
          <ac:chgData name="Rachel Cook" userId="ec8d19ad-53cf-4ab4-994f-694c5053476a" providerId="ADAL" clId="{608C23C9-911D-4A99-B26A-FB8CEF2360D8}" dt="2022-01-28T11:47:27.111" v="290" actId="26606"/>
          <ac:spMkLst>
            <pc:docMk/>
            <pc:sldMk cId="2503854951" sldId="333"/>
            <ac:spMk id="1029" creationId="{CD9FE4EF-C4D8-49A0-B2FF-81D8DB7D8A24}"/>
          </ac:spMkLst>
        </pc:spChg>
        <pc:spChg chg="add">
          <ac:chgData name="Rachel Cook" userId="ec8d19ad-53cf-4ab4-994f-694c5053476a" providerId="ADAL" clId="{608C23C9-911D-4A99-B26A-FB8CEF2360D8}" dt="2022-01-28T11:47:27.119" v="291" actId="26606"/>
          <ac:spMkLst>
            <pc:docMk/>
            <pc:sldMk cId="2503854951" sldId="333"/>
            <ac:spMk id="1031" creationId="{F4C0B10B-D2C4-4A54-AFAD-3D27DF88BB37}"/>
          </ac:spMkLst>
        </pc:spChg>
        <pc:grpChg chg="add">
          <ac:chgData name="Rachel Cook" userId="ec8d19ad-53cf-4ab4-994f-694c5053476a" providerId="ADAL" clId="{608C23C9-911D-4A99-B26A-FB8CEF2360D8}" dt="2022-01-28T11:47:27.119" v="291" actId="26606"/>
          <ac:grpSpMkLst>
            <pc:docMk/>
            <pc:sldMk cId="2503854951" sldId="333"/>
            <ac:grpSpMk id="1032" creationId="{B6BADB90-C74B-40D6-86DC-503F65FCE8DC}"/>
          </ac:grpSpMkLst>
        </pc:grpChg>
        <pc:picChg chg="add mod">
          <ac:chgData name="Rachel Cook" userId="ec8d19ad-53cf-4ab4-994f-694c5053476a" providerId="ADAL" clId="{608C23C9-911D-4A99-B26A-FB8CEF2360D8}" dt="2022-01-28T11:48:03.835" v="311" actId="1076"/>
          <ac:picMkLst>
            <pc:docMk/>
            <pc:sldMk cId="2503854951" sldId="333"/>
            <ac:picMk id="1026" creationId="{32D5986D-DB37-4F36-A76D-48DC0245D64A}"/>
          </ac:picMkLst>
        </pc:picChg>
      </pc:sldChg>
      <pc:sldChg chg="modSp new del mod">
        <pc:chgData name="Rachel Cook" userId="ec8d19ad-53cf-4ab4-994f-694c5053476a" providerId="ADAL" clId="{608C23C9-911D-4A99-B26A-FB8CEF2360D8}" dt="2022-02-01T09:57:27.659" v="650" actId="47"/>
        <pc:sldMkLst>
          <pc:docMk/>
          <pc:sldMk cId="4025658629" sldId="334"/>
        </pc:sldMkLst>
        <pc:spChg chg="mod">
          <ac:chgData name="Rachel Cook" userId="ec8d19ad-53cf-4ab4-994f-694c5053476a" providerId="ADAL" clId="{608C23C9-911D-4A99-B26A-FB8CEF2360D8}" dt="2022-01-28T11:53:01.889" v="445" actId="6549"/>
          <ac:spMkLst>
            <pc:docMk/>
            <pc:sldMk cId="4025658629" sldId="334"/>
            <ac:spMk id="2" creationId="{F3209262-ECEA-4908-A677-0D3FC9E7F071}"/>
          </ac:spMkLst>
        </pc:spChg>
      </pc:sldChg>
      <pc:sldChg chg="addSp delSp modSp new mod ord setBg modNotesTx">
        <pc:chgData name="Rachel Cook" userId="ec8d19ad-53cf-4ab4-994f-694c5053476a" providerId="ADAL" clId="{608C23C9-911D-4A99-B26A-FB8CEF2360D8}" dt="2022-02-01T10:52:49.755" v="2668" actId="20577"/>
        <pc:sldMkLst>
          <pc:docMk/>
          <pc:sldMk cId="1365251375" sldId="335"/>
        </pc:sldMkLst>
        <pc:spChg chg="mod">
          <ac:chgData name="Rachel Cook" userId="ec8d19ad-53cf-4ab4-994f-694c5053476a" providerId="ADAL" clId="{608C23C9-911D-4A99-B26A-FB8CEF2360D8}" dt="2022-02-01T10:52:49.755" v="2668" actId="20577"/>
          <ac:spMkLst>
            <pc:docMk/>
            <pc:sldMk cId="1365251375" sldId="335"/>
            <ac:spMk id="2" creationId="{79538578-C446-4689-8D9F-73A921A09A95}"/>
          </ac:spMkLst>
        </pc:spChg>
        <pc:spChg chg="del mod">
          <ac:chgData name="Rachel Cook" userId="ec8d19ad-53cf-4ab4-994f-694c5053476a" providerId="ADAL" clId="{608C23C9-911D-4A99-B26A-FB8CEF2360D8}" dt="2022-02-01T10:52:41.468" v="2664" actId="26606"/>
          <ac:spMkLst>
            <pc:docMk/>
            <pc:sldMk cId="1365251375" sldId="335"/>
            <ac:spMk id="3" creationId="{54BA2014-685D-4B5C-BF3B-7FC7EA84E356}"/>
          </ac:spMkLst>
        </pc:spChg>
        <pc:spChg chg="add">
          <ac:chgData name="Rachel Cook" userId="ec8d19ad-53cf-4ab4-994f-694c5053476a" providerId="ADAL" clId="{608C23C9-911D-4A99-B26A-FB8CEF2360D8}" dt="2022-02-01T10:52:41.468" v="2664" actId="26606"/>
          <ac:spMkLst>
            <pc:docMk/>
            <pc:sldMk cId="1365251375" sldId="335"/>
            <ac:spMk id="9" creationId="{081EA652-8C6A-4E69-BEB9-170809474553}"/>
          </ac:spMkLst>
        </pc:spChg>
        <pc:spChg chg="add">
          <ac:chgData name="Rachel Cook" userId="ec8d19ad-53cf-4ab4-994f-694c5053476a" providerId="ADAL" clId="{608C23C9-911D-4A99-B26A-FB8CEF2360D8}" dt="2022-02-01T10:52:41.468" v="2664" actId="26606"/>
          <ac:spMkLst>
            <pc:docMk/>
            <pc:sldMk cId="1365251375" sldId="335"/>
            <ac:spMk id="11" creationId="{79FCBE05-E963-41B2-97FD-8631A61EB2A9}"/>
          </ac:spMkLst>
        </pc:spChg>
        <pc:spChg chg="add">
          <ac:chgData name="Rachel Cook" userId="ec8d19ad-53cf-4ab4-994f-694c5053476a" providerId="ADAL" clId="{608C23C9-911D-4A99-B26A-FB8CEF2360D8}" dt="2022-02-01T10:52:41.468" v="2664" actId="26606"/>
          <ac:spMkLst>
            <pc:docMk/>
            <pc:sldMk cId="1365251375" sldId="335"/>
            <ac:spMk id="13" creationId="{5298780A-33B9-4EA2-8F67-DE68AD62841B}"/>
          </ac:spMkLst>
        </pc:spChg>
        <pc:spChg chg="add">
          <ac:chgData name="Rachel Cook" userId="ec8d19ad-53cf-4ab4-994f-694c5053476a" providerId="ADAL" clId="{608C23C9-911D-4A99-B26A-FB8CEF2360D8}" dt="2022-02-01T10:52:41.468" v="2664" actId="26606"/>
          <ac:spMkLst>
            <pc:docMk/>
            <pc:sldMk cId="1365251375" sldId="335"/>
            <ac:spMk id="15" creationId="{4D233ACE-F3A1-4543-B9F4-425DDA579332}"/>
          </ac:spMkLst>
        </pc:spChg>
        <pc:graphicFrameChg chg="add">
          <ac:chgData name="Rachel Cook" userId="ec8d19ad-53cf-4ab4-994f-694c5053476a" providerId="ADAL" clId="{608C23C9-911D-4A99-B26A-FB8CEF2360D8}" dt="2022-02-01T10:52:41.468" v="2664" actId="26606"/>
          <ac:graphicFrameMkLst>
            <pc:docMk/>
            <pc:sldMk cId="1365251375" sldId="335"/>
            <ac:graphicFrameMk id="5" creationId="{4A616FC1-7D63-4E96-8F86-168129952231}"/>
          </ac:graphicFrameMkLst>
        </pc:graphicFrameChg>
      </pc:sldChg>
      <pc:sldChg chg="modSp new del mod ord modNotesTx">
        <pc:chgData name="Rachel Cook" userId="ec8d19ad-53cf-4ab4-994f-694c5053476a" providerId="ADAL" clId="{608C23C9-911D-4A99-B26A-FB8CEF2360D8}" dt="2022-02-01T10:50:25.351" v="2476" actId="47"/>
        <pc:sldMkLst>
          <pc:docMk/>
          <pc:sldMk cId="625082980" sldId="336"/>
        </pc:sldMkLst>
        <pc:spChg chg="mod">
          <ac:chgData name="Rachel Cook" userId="ec8d19ad-53cf-4ab4-994f-694c5053476a" providerId="ADAL" clId="{608C23C9-911D-4A99-B26A-FB8CEF2360D8}" dt="2022-02-01T10:49:50.714" v="2475" actId="20577"/>
          <ac:spMkLst>
            <pc:docMk/>
            <pc:sldMk cId="625082980" sldId="336"/>
            <ac:spMk id="2" creationId="{6327AEBF-9E20-41AC-B694-9C300429A671}"/>
          </ac:spMkLst>
        </pc:spChg>
      </pc:sldChg>
      <pc:sldChg chg="modSp new del mod">
        <pc:chgData name="Rachel Cook" userId="ec8d19ad-53cf-4ab4-994f-694c5053476a" providerId="ADAL" clId="{608C23C9-911D-4A99-B26A-FB8CEF2360D8}" dt="2022-02-01T11:44:31.895" v="3143" actId="47"/>
        <pc:sldMkLst>
          <pc:docMk/>
          <pc:sldMk cId="3132412110" sldId="337"/>
        </pc:sldMkLst>
        <pc:spChg chg="mod">
          <ac:chgData name="Rachel Cook" userId="ec8d19ad-53cf-4ab4-994f-694c5053476a" providerId="ADAL" clId="{608C23C9-911D-4A99-B26A-FB8CEF2360D8}" dt="2022-01-28T11:55:46.133" v="543" actId="20577"/>
          <ac:spMkLst>
            <pc:docMk/>
            <pc:sldMk cId="3132412110" sldId="337"/>
            <ac:spMk id="2" creationId="{17726518-4A66-4590-9F82-C694D6FF1240}"/>
          </ac:spMkLst>
        </pc:spChg>
      </pc:sldChg>
      <pc:sldChg chg="addSp delSp modSp new mod modAnim modNotesTx">
        <pc:chgData name="Rachel Cook" userId="ec8d19ad-53cf-4ab4-994f-694c5053476a" providerId="ADAL" clId="{608C23C9-911D-4A99-B26A-FB8CEF2360D8}" dt="2022-02-01T11:47:01.195" v="3208" actId="6549"/>
        <pc:sldMkLst>
          <pc:docMk/>
          <pc:sldMk cId="4109688578" sldId="338"/>
        </pc:sldMkLst>
        <pc:spChg chg="mod">
          <ac:chgData name="Rachel Cook" userId="ec8d19ad-53cf-4ab4-994f-694c5053476a" providerId="ADAL" clId="{608C23C9-911D-4A99-B26A-FB8CEF2360D8}" dt="2022-02-01T11:44:35.889" v="3146" actId="20577"/>
          <ac:spMkLst>
            <pc:docMk/>
            <pc:sldMk cId="4109688578" sldId="338"/>
            <ac:spMk id="2" creationId="{E0DC95BB-DB52-4437-B5DD-3B1FBAD9AB1C}"/>
          </ac:spMkLst>
        </pc:spChg>
        <pc:spChg chg="del">
          <ac:chgData name="Rachel Cook" userId="ec8d19ad-53cf-4ab4-994f-694c5053476a" providerId="ADAL" clId="{608C23C9-911D-4A99-B26A-FB8CEF2360D8}" dt="2022-01-28T11:55:53.946" v="564"/>
          <ac:spMkLst>
            <pc:docMk/>
            <pc:sldMk cId="4109688578" sldId="338"/>
            <ac:spMk id="3" creationId="{C3E7B77C-43D3-4A3B-9327-D390749CB8F6}"/>
          </ac:spMkLst>
        </pc:spChg>
        <pc:spChg chg="add mod">
          <ac:chgData name="Rachel Cook" userId="ec8d19ad-53cf-4ab4-994f-694c5053476a" providerId="ADAL" clId="{608C23C9-911D-4A99-B26A-FB8CEF2360D8}" dt="2022-02-01T11:46:33.053" v="3197" actId="1076"/>
          <ac:spMkLst>
            <pc:docMk/>
            <pc:sldMk cId="4109688578" sldId="338"/>
            <ac:spMk id="5" creationId="{4FCDACDE-E9CC-4C3F-91B5-FE97A34D826B}"/>
          </ac:spMkLst>
        </pc:spChg>
        <pc:picChg chg="add del mod">
          <ac:chgData name="Rachel Cook" userId="ec8d19ad-53cf-4ab4-994f-694c5053476a" providerId="ADAL" clId="{608C23C9-911D-4A99-B26A-FB8CEF2360D8}" dt="2022-01-28T11:56:05.972" v="566" actId="478"/>
          <ac:picMkLst>
            <pc:docMk/>
            <pc:sldMk cId="4109688578" sldId="338"/>
            <ac:picMk id="4" creationId="{13B5CD91-1A4B-4D7F-9D42-C1C04F672A3E}"/>
          </ac:picMkLst>
        </pc:picChg>
        <pc:picChg chg="add mod modCrop">
          <ac:chgData name="Rachel Cook" userId="ec8d19ad-53cf-4ab4-994f-694c5053476a" providerId="ADAL" clId="{608C23C9-911D-4A99-B26A-FB8CEF2360D8}" dt="2022-02-01T11:45:14.663" v="3162" actId="14100"/>
          <ac:picMkLst>
            <pc:docMk/>
            <pc:sldMk cId="4109688578" sldId="338"/>
            <ac:picMk id="7" creationId="{A60648B1-D958-4836-A97B-6B7E7AA0DB7E}"/>
          </ac:picMkLst>
        </pc:picChg>
      </pc:sldChg>
      <pc:sldChg chg="addSp delSp new del mod modNotesTx">
        <pc:chgData name="Rachel Cook" userId="ec8d19ad-53cf-4ab4-994f-694c5053476a" providerId="ADAL" clId="{608C23C9-911D-4A99-B26A-FB8CEF2360D8}" dt="2022-02-01T10:31:57.338" v="1778" actId="47"/>
        <pc:sldMkLst>
          <pc:docMk/>
          <pc:sldMk cId="3694964395" sldId="339"/>
        </pc:sldMkLst>
        <pc:spChg chg="add del">
          <ac:chgData name="Rachel Cook" userId="ec8d19ad-53cf-4ab4-994f-694c5053476a" providerId="ADAL" clId="{608C23C9-911D-4A99-B26A-FB8CEF2360D8}" dt="2022-01-28T11:57:02.988" v="571" actId="22"/>
          <ac:spMkLst>
            <pc:docMk/>
            <pc:sldMk cId="3694964395" sldId="339"/>
            <ac:spMk id="5" creationId="{C091F6FC-37FB-4838-853D-A32220A46DF1}"/>
          </ac:spMkLst>
        </pc:spChg>
      </pc:sldChg>
      <pc:sldChg chg="addSp modSp new mod setBg modAnim modNotesTx">
        <pc:chgData name="Rachel Cook" userId="ec8d19ad-53cf-4ab4-994f-694c5053476a" providerId="ADAL" clId="{608C23C9-911D-4A99-B26A-FB8CEF2360D8}" dt="2022-02-01T11:49:54.947" v="3381"/>
        <pc:sldMkLst>
          <pc:docMk/>
          <pc:sldMk cId="757516583" sldId="340"/>
        </pc:sldMkLst>
        <pc:spChg chg="mod">
          <ac:chgData name="Rachel Cook" userId="ec8d19ad-53cf-4ab4-994f-694c5053476a" providerId="ADAL" clId="{608C23C9-911D-4A99-B26A-FB8CEF2360D8}" dt="2022-02-01T11:49:44.136" v="3378" actId="26606"/>
          <ac:spMkLst>
            <pc:docMk/>
            <pc:sldMk cId="757516583" sldId="340"/>
            <ac:spMk id="2" creationId="{8B92ED4E-1C33-455E-BCC4-20E59DCAB7D3}"/>
          </ac:spMkLst>
        </pc:spChg>
        <pc:spChg chg="mod">
          <ac:chgData name="Rachel Cook" userId="ec8d19ad-53cf-4ab4-994f-694c5053476a" providerId="ADAL" clId="{608C23C9-911D-4A99-B26A-FB8CEF2360D8}" dt="2022-02-01T11:49:48.136" v="3380" actId="1076"/>
          <ac:spMkLst>
            <pc:docMk/>
            <pc:sldMk cId="757516583" sldId="340"/>
            <ac:spMk id="3" creationId="{A8E299BB-CB25-4874-89E1-B774CF5BC430}"/>
          </ac:spMkLst>
        </pc:spChg>
        <pc:spChg chg="add">
          <ac:chgData name="Rachel Cook" userId="ec8d19ad-53cf-4ab4-994f-694c5053476a" providerId="ADAL" clId="{608C23C9-911D-4A99-B26A-FB8CEF2360D8}" dt="2022-02-01T11:49:44.136" v="3378" actId="26606"/>
          <ac:spMkLst>
            <pc:docMk/>
            <pc:sldMk cId="757516583" sldId="340"/>
            <ac:spMk id="8" creationId="{827B839B-9ADE-406B-8590-F1CAEDED45A1}"/>
          </ac:spMkLst>
        </pc:spChg>
        <pc:spChg chg="add">
          <ac:chgData name="Rachel Cook" userId="ec8d19ad-53cf-4ab4-994f-694c5053476a" providerId="ADAL" clId="{608C23C9-911D-4A99-B26A-FB8CEF2360D8}" dt="2022-02-01T11:49:44.136" v="3378" actId="26606"/>
          <ac:spMkLst>
            <pc:docMk/>
            <pc:sldMk cId="757516583" sldId="340"/>
            <ac:spMk id="10" creationId="{CFE45BF0-46DB-408C-B5F7-7B11716805D4}"/>
          </ac:spMkLst>
        </pc:spChg>
        <pc:spChg chg="add">
          <ac:chgData name="Rachel Cook" userId="ec8d19ad-53cf-4ab4-994f-694c5053476a" providerId="ADAL" clId="{608C23C9-911D-4A99-B26A-FB8CEF2360D8}" dt="2022-02-01T11:49:44.136" v="3378" actId="26606"/>
          <ac:spMkLst>
            <pc:docMk/>
            <pc:sldMk cId="757516583" sldId="340"/>
            <ac:spMk id="12" creationId="{2AEBC8F2-97B1-41B4-93F1-2D289E197FBA}"/>
          </ac:spMkLst>
        </pc:spChg>
        <pc:spChg chg="add">
          <ac:chgData name="Rachel Cook" userId="ec8d19ad-53cf-4ab4-994f-694c5053476a" providerId="ADAL" clId="{608C23C9-911D-4A99-B26A-FB8CEF2360D8}" dt="2022-02-01T11:49:44.136" v="3378" actId="26606"/>
          <ac:spMkLst>
            <pc:docMk/>
            <pc:sldMk cId="757516583" sldId="340"/>
            <ac:spMk id="14" creationId="{472E3A19-F5D5-48FC-BB9C-48C2F68F598B}"/>
          </ac:spMkLst>
        </pc:spChg>
        <pc:spChg chg="add">
          <ac:chgData name="Rachel Cook" userId="ec8d19ad-53cf-4ab4-994f-694c5053476a" providerId="ADAL" clId="{608C23C9-911D-4A99-B26A-FB8CEF2360D8}" dt="2022-02-01T11:49:44.136" v="3378" actId="26606"/>
          <ac:spMkLst>
            <pc:docMk/>
            <pc:sldMk cId="757516583" sldId="340"/>
            <ac:spMk id="16" creationId="{7A62E32F-BB65-43A8-8EB5-92346890E549}"/>
          </ac:spMkLst>
        </pc:spChg>
        <pc:spChg chg="add">
          <ac:chgData name="Rachel Cook" userId="ec8d19ad-53cf-4ab4-994f-694c5053476a" providerId="ADAL" clId="{608C23C9-911D-4A99-B26A-FB8CEF2360D8}" dt="2022-02-01T11:49:44.136" v="3378" actId="26606"/>
          <ac:spMkLst>
            <pc:docMk/>
            <pc:sldMk cId="757516583" sldId="340"/>
            <ac:spMk id="18" creationId="{14E91B64-9FCC-451E-AFB4-A827D6329367}"/>
          </ac:spMkLst>
        </pc:spChg>
      </pc:sldChg>
      <pc:sldChg chg="addSp delSp modSp new mod setBg modNotesTx">
        <pc:chgData name="Rachel Cook" userId="ec8d19ad-53cf-4ab4-994f-694c5053476a" providerId="ADAL" clId="{608C23C9-911D-4A99-B26A-FB8CEF2360D8}" dt="2022-02-01T10:54:53.674" v="2782" actId="113"/>
        <pc:sldMkLst>
          <pc:docMk/>
          <pc:sldMk cId="14199316" sldId="341"/>
        </pc:sldMkLst>
        <pc:spChg chg="mod">
          <ac:chgData name="Rachel Cook" userId="ec8d19ad-53cf-4ab4-994f-694c5053476a" providerId="ADAL" clId="{608C23C9-911D-4A99-B26A-FB8CEF2360D8}" dt="2022-02-01T10:54:53.674" v="2782" actId="113"/>
          <ac:spMkLst>
            <pc:docMk/>
            <pc:sldMk cId="14199316" sldId="341"/>
            <ac:spMk id="2" creationId="{E86429C3-6C76-4CF4-8059-AEBB1B98F3CA}"/>
          </ac:spMkLst>
        </pc:spChg>
        <pc:spChg chg="add del mod">
          <ac:chgData name="Rachel Cook" userId="ec8d19ad-53cf-4ab4-994f-694c5053476a" providerId="ADAL" clId="{608C23C9-911D-4A99-B26A-FB8CEF2360D8}" dt="2022-02-01T10:53:43.422" v="2767" actId="26606"/>
          <ac:spMkLst>
            <pc:docMk/>
            <pc:sldMk cId="14199316" sldId="341"/>
            <ac:spMk id="3" creationId="{813A5D07-E493-4D10-A0ED-2CDDB9917E1F}"/>
          </ac:spMkLst>
        </pc:spChg>
        <pc:spChg chg="add del">
          <ac:chgData name="Rachel Cook" userId="ec8d19ad-53cf-4ab4-994f-694c5053476a" providerId="ADAL" clId="{608C23C9-911D-4A99-B26A-FB8CEF2360D8}" dt="2022-02-01T10:53:43.397" v="2766" actId="26606"/>
          <ac:spMkLst>
            <pc:docMk/>
            <pc:sldMk cId="14199316" sldId="341"/>
            <ac:spMk id="9" creationId="{BACC6370-2D7E-4714-9D71-7542949D7D5D}"/>
          </ac:spMkLst>
        </pc:spChg>
        <pc:spChg chg="add del">
          <ac:chgData name="Rachel Cook" userId="ec8d19ad-53cf-4ab4-994f-694c5053476a" providerId="ADAL" clId="{608C23C9-911D-4A99-B26A-FB8CEF2360D8}" dt="2022-02-01T10:53:43.397" v="2766" actId="26606"/>
          <ac:spMkLst>
            <pc:docMk/>
            <pc:sldMk cId="14199316" sldId="341"/>
            <ac:spMk id="11" creationId="{F68B3F68-107C-434F-AA38-110D5EA91B85}"/>
          </ac:spMkLst>
        </pc:spChg>
        <pc:spChg chg="add del">
          <ac:chgData name="Rachel Cook" userId="ec8d19ad-53cf-4ab4-994f-694c5053476a" providerId="ADAL" clId="{608C23C9-911D-4A99-B26A-FB8CEF2360D8}" dt="2022-02-01T10:53:43.397" v="2766" actId="26606"/>
          <ac:spMkLst>
            <pc:docMk/>
            <pc:sldMk cId="14199316" sldId="341"/>
            <ac:spMk id="13" creationId="{AAD0DBB9-1A4B-4391-81D4-CB19F9AB918A}"/>
          </ac:spMkLst>
        </pc:spChg>
        <pc:spChg chg="add del">
          <ac:chgData name="Rachel Cook" userId="ec8d19ad-53cf-4ab4-994f-694c5053476a" providerId="ADAL" clId="{608C23C9-911D-4A99-B26A-FB8CEF2360D8}" dt="2022-02-01T10:53:43.397" v="2766" actId="26606"/>
          <ac:spMkLst>
            <pc:docMk/>
            <pc:sldMk cId="14199316" sldId="341"/>
            <ac:spMk id="15" creationId="{063BBA22-50EA-4C4D-BE05-F1CE4E63AA56}"/>
          </ac:spMkLst>
        </pc:spChg>
        <pc:spChg chg="add del">
          <ac:chgData name="Rachel Cook" userId="ec8d19ad-53cf-4ab4-994f-694c5053476a" providerId="ADAL" clId="{608C23C9-911D-4A99-B26A-FB8CEF2360D8}" dt="2022-02-01T10:54:46.082" v="2778" actId="26606"/>
          <ac:spMkLst>
            <pc:docMk/>
            <pc:sldMk cId="14199316" sldId="341"/>
            <ac:spMk id="22" creationId="{2E442304-DDBD-4F7B-8017-36BCC863FB40}"/>
          </ac:spMkLst>
        </pc:spChg>
        <pc:spChg chg="add del">
          <ac:chgData name="Rachel Cook" userId="ec8d19ad-53cf-4ab4-994f-694c5053476a" providerId="ADAL" clId="{608C23C9-911D-4A99-B26A-FB8CEF2360D8}" dt="2022-02-01T10:54:46.082" v="2778" actId="26606"/>
          <ac:spMkLst>
            <pc:docMk/>
            <pc:sldMk cId="14199316" sldId="341"/>
            <ac:spMk id="24" creationId="{5E107275-3853-46FD-A241-DE4355A42675}"/>
          </ac:spMkLst>
        </pc:spChg>
        <pc:spChg chg="add">
          <ac:chgData name="Rachel Cook" userId="ec8d19ad-53cf-4ab4-994f-694c5053476a" providerId="ADAL" clId="{608C23C9-911D-4A99-B26A-FB8CEF2360D8}" dt="2022-02-01T10:54:46.082" v="2778" actId="26606"/>
          <ac:spMkLst>
            <pc:docMk/>
            <pc:sldMk cId="14199316" sldId="341"/>
            <ac:spMk id="29" creationId="{2E442304-DDBD-4F7B-8017-36BCC863FB40}"/>
          </ac:spMkLst>
        </pc:spChg>
        <pc:spChg chg="add">
          <ac:chgData name="Rachel Cook" userId="ec8d19ad-53cf-4ab4-994f-694c5053476a" providerId="ADAL" clId="{608C23C9-911D-4A99-B26A-FB8CEF2360D8}" dt="2022-02-01T10:54:46.082" v="2778" actId="26606"/>
          <ac:spMkLst>
            <pc:docMk/>
            <pc:sldMk cId="14199316" sldId="341"/>
            <ac:spMk id="31" creationId="{5E107275-3853-46FD-A241-DE4355A42675}"/>
          </ac:spMkLst>
        </pc:spChg>
        <pc:graphicFrameChg chg="add del">
          <ac:chgData name="Rachel Cook" userId="ec8d19ad-53cf-4ab4-994f-694c5053476a" providerId="ADAL" clId="{608C23C9-911D-4A99-B26A-FB8CEF2360D8}" dt="2022-02-01T10:53:43.397" v="2766" actId="26606"/>
          <ac:graphicFrameMkLst>
            <pc:docMk/>
            <pc:sldMk cId="14199316" sldId="341"/>
            <ac:graphicFrameMk id="5" creationId="{DC7186E7-3C73-42E3-ABE1-AEDCB1AE8977}"/>
          </ac:graphicFrameMkLst>
        </pc:graphicFrameChg>
        <pc:graphicFrameChg chg="add mod modGraphic">
          <ac:chgData name="Rachel Cook" userId="ec8d19ad-53cf-4ab4-994f-694c5053476a" providerId="ADAL" clId="{608C23C9-911D-4A99-B26A-FB8CEF2360D8}" dt="2022-02-01T10:54:50.836" v="2781" actId="404"/>
          <ac:graphicFrameMkLst>
            <pc:docMk/>
            <pc:sldMk cId="14199316" sldId="341"/>
            <ac:graphicFrameMk id="17" creationId="{35DF91BA-B3D1-46FA-9045-B82AA675A17C}"/>
          </ac:graphicFrameMkLst>
        </pc:graphicFrameChg>
      </pc:sldChg>
      <pc:sldChg chg="addSp delSp modSp new mod setBg modAnim modNotesTx">
        <pc:chgData name="Rachel Cook" userId="ec8d19ad-53cf-4ab4-994f-694c5053476a" providerId="ADAL" clId="{608C23C9-911D-4A99-B26A-FB8CEF2360D8}" dt="2022-02-01T10:28:11.735" v="1707" actId="14100"/>
        <pc:sldMkLst>
          <pc:docMk/>
          <pc:sldMk cId="43275767" sldId="342"/>
        </pc:sldMkLst>
        <pc:spChg chg="mod">
          <ac:chgData name="Rachel Cook" userId="ec8d19ad-53cf-4ab4-994f-694c5053476a" providerId="ADAL" clId="{608C23C9-911D-4A99-B26A-FB8CEF2360D8}" dt="2022-02-01T10:28:02.716" v="1705" actId="1076"/>
          <ac:spMkLst>
            <pc:docMk/>
            <pc:sldMk cId="43275767" sldId="342"/>
            <ac:spMk id="2" creationId="{BD2FFE4A-7574-4F26-B947-83F167F06B3B}"/>
          </ac:spMkLst>
        </pc:spChg>
        <pc:spChg chg="mod">
          <ac:chgData name="Rachel Cook" userId="ec8d19ad-53cf-4ab4-994f-694c5053476a" providerId="ADAL" clId="{608C23C9-911D-4A99-B26A-FB8CEF2360D8}" dt="2022-02-01T10:28:11.735" v="1707" actId="14100"/>
          <ac:spMkLst>
            <pc:docMk/>
            <pc:sldMk cId="43275767" sldId="342"/>
            <ac:spMk id="3" creationId="{CCAA4470-176E-4EE1-8B96-7215E087DC47}"/>
          </ac:spMkLst>
        </pc:spChg>
        <pc:spChg chg="add del">
          <ac:chgData name="Rachel Cook" userId="ec8d19ad-53cf-4ab4-994f-694c5053476a" providerId="ADAL" clId="{608C23C9-911D-4A99-B26A-FB8CEF2360D8}" dt="2022-02-01T10:27:27.058" v="1691" actId="26606"/>
          <ac:spMkLst>
            <pc:docMk/>
            <pc:sldMk cId="43275767" sldId="342"/>
            <ac:spMk id="8" creationId="{5C8908E2-EE49-44D2-9428-A28D2312A8D5}"/>
          </ac:spMkLst>
        </pc:spChg>
        <pc:spChg chg="add del">
          <ac:chgData name="Rachel Cook" userId="ec8d19ad-53cf-4ab4-994f-694c5053476a" providerId="ADAL" clId="{608C23C9-911D-4A99-B26A-FB8CEF2360D8}" dt="2022-02-01T10:27:27.058" v="1691" actId="26606"/>
          <ac:spMkLst>
            <pc:docMk/>
            <pc:sldMk cId="43275767" sldId="342"/>
            <ac:spMk id="14" creationId="{BD92035A-AA2F-4CD8-A556-1CE8BDEC75BD}"/>
          </ac:spMkLst>
        </pc:spChg>
        <pc:spChg chg="add del">
          <ac:chgData name="Rachel Cook" userId="ec8d19ad-53cf-4ab4-994f-694c5053476a" providerId="ADAL" clId="{608C23C9-911D-4A99-B26A-FB8CEF2360D8}" dt="2022-02-01T10:27:27.058" v="1691" actId="26606"/>
          <ac:spMkLst>
            <pc:docMk/>
            <pc:sldMk cId="43275767" sldId="342"/>
            <ac:spMk id="16" creationId="{ED888B23-07FA-482A-96DF-47E31AF1A603}"/>
          </ac:spMkLst>
        </pc:spChg>
        <pc:spChg chg="add del">
          <ac:chgData name="Rachel Cook" userId="ec8d19ad-53cf-4ab4-994f-694c5053476a" providerId="ADAL" clId="{608C23C9-911D-4A99-B26A-FB8CEF2360D8}" dt="2022-02-01T10:27:41.244" v="1697" actId="26606"/>
          <ac:spMkLst>
            <pc:docMk/>
            <pc:sldMk cId="43275767" sldId="342"/>
            <ac:spMk id="18" creationId="{907EF6B7-1338-4443-8C46-6A318D952DFD}"/>
          </ac:spMkLst>
        </pc:spChg>
        <pc:spChg chg="add del">
          <ac:chgData name="Rachel Cook" userId="ec8d19ad-53cf-4ab4-994f-694c5053476a" providerId="ADAL" clId="{608C23C9-911D-4A99-B26A-FB8CEF2360D8}" dt="2022-02-01T10:27:41.244" v="1697" actId="26606"/>
          <ac:spMkLst>
            <pc:docMk/>
            <pc:sldMk cId="43275767" sldId="342"/>
            <ac:spMk id="19" creationId="{DAAE4CDD-124C-4DCF-9584-B6033B545DD5}"/>
          </ac:spMkLst>
        </pc:spChg>
        <pc:spChg chg="add del">
          <ac:chgData name="Rachel Cook" userId="ec8d19ad-53cf-4ab4-994f-694c5053476a" providerId="ADAL" clId="{608C23C9-911D-4A99-B26A-FB8CEF2360D8}" dt="2022-02-01T10:27:41.244" v="1697" actId="26606"/>
          <ac:spMkLst>
            <pc:docMk/>
            <pc:sldMk cId="43275767" sldId="342"/>
            <ac:spMk id="20" creationId="{081E4A58-353D-44AE-B2FC-2A74E2E400F7}"/>
          </ac:spMkLst>
        </pc:spChg>
        <pc:spChg chg="add">
          <ac:chgData name="Rachel Cook" userId="ec8d19ad-53cf-4ab4-994f-694c5053476a" providerId="ADAL" clId="{608C23C9-911D-4A99-B26A-FB8CEF2360D8}" dt="2022-02-01T10:27:41.244" v="1697" actId="26606"/>
          <ac:spMkLst>
            <pc:docMk/>
            <pc:sldMk cId="43275767" sldId="342"/>
            <ac:spMk id="25" creationId="{081EA652-8C6A-4E69-BEB9-170809474553}"/>
          </ac:spMkLst>
        </pc:spChg>
        <pc:spChg chg="add">
          <ac:chgData name="Rachel Cook" userId="ec8d19ad-53cf-4ab4-994f-694c5053476a" providerId="ADAL" clId="{608C23C9-911D-4A99-B26A-FB8CEF2360D8}" dt="2022-02-01T10:27:41.244" v="1697" actId="26606"/>
          <ac:spMkLst>
            <pc:docMk/>
            <pc:sldMk cId="43275767" sldId="342"/>
            <ac:spMk id="27" creationId="{5298780A-33B9-4EA2-8F67-DE68AD62841B}"/>
          </ac:spMkLst>
        </pc:spChg>
        <pc:spChg chg="add">
          <ac:chgData name="Rachel Cook" userId="ec8d19ad-53cf-4ab4-994f-694c5053476a" providerId="ADAL" clId="{608C23C9-911D-4A99-B26A-FB8CEF2360D8}" dt="2022-02-01T10:27:41.244" v="1697" actId="26606"/>
          <ac:spMkLst>
            <pc:docMk/>
            <pc:sldMk cId="43275767" sldId="342"/>
            <ac:spMk id="29" creationId="{7F488E8B-4E1E-4402-8935-D4E6C02615C7}"/>
          </ac:spMkLst>
        </pc:spChg>
        <pc:grpChg chg="add del">
          <ac:chgData name="Rachel Cook" userId="ec8d19ad-53cf-4ab4-994f-694c5053476a" providerId="ADAL" clId="{608C23C9-911D-4A99-B26A-FB8CEF2360D8}" dt="2022-02-01T10:27:27.058" v="1691" actId="26606"/>
          <ac:grpSpMkLst>
            <pc:docMk/>
            <pc:sldMk cId="43275767" sldId="342"/>
            <ac:grpSpMk id="10" creationId="{5D1A9D8B-3117-4D9D-BDA4-DD81895098B0}"/>
          </ac:grpSpMkLst>
        </pc:grpChg>
      </pc:sldChg>
      <pc:sldChg chg="addSp delSp modSp new mod setBg modAnim setClrOvrMap modNotesTx">
        <pc:chgData name="Rachel Cook" userId="ec8d19ad-53cf-4ab4-994f-694c5053476a" providerId="ADAL" clId="{608C23C9-911D-4A99-B26A-FB8CEF2360D8}" dt="2022-02-01T10:39:55.233" v="2234"/>
        <pc:sldMkLst>
          <pc:docMk/>
          <pc:sldMk cId="3822795784" sldId="343"/>
        </pc:sldMkLst>
        <pc:spChg chg="mod">
          <ac:chgData name="Rachel Cook" userId="ec8d19ad-53cf-4ab4-994f-694c5053476a" providerId="ADAL" clId="{608C23C9-911D-4A99-B26A-FB8CEF2360D8}" dt="2022-02-01T10:39:37.670" v="2229" actId="26606"/>
          <ac:spMkLst>
            <pc:docMk/>
            <pc:sldMk cId="3822795784" sldId="343"/>
            <ac:spMk id="2" creationId="{6A293D44-3D0B-4E42-8965-09B3900EEA00}"/>
          </ac:spMkLst>
        </pc:spChg>
        <pc:spChg chg="add del mod">
          <ac:chgData name="Rachel Cook" userId="ec8d19ad-53cf-4ab4-994f-694c5053476a" providerId="ADAL" clId="{608C23C9-911D-4A99-B26A-FB8CEF2360D8}" dt="2022-02-01T10:39:37.670" v="2229" actId="26606"/>
          <ac:spMkLst>
            <pc:docMk/>
            <pc:sldMk cId="3822795784" sldId="343"/>
            <ac:spMk id="3" creationId="{3F5D0C66-7148-4BF1-9F77-F76B2707A642}"/>
          </ac:spMkLst>
        </pc:spChg>
        <pc:spChg chg="add del">
          <ac:chgData name="Rachel Cook" userId="ec8d19ad-53cf-4ab4-994f-694c5053476a" providerId="ADAL" clId="{608C23C9-911D-4A99-B26A-FB8CEF2360D8}" dt="2022-02-01T10:39:30.287" v="2222" actId="26606"/>
          <ac:spMkLst>
            <pc:docMk/>
            <pc:sldMk cId="3822795784" sldId="343"/>
            <ac:spMk id="9" creationId="{B819A166-7571-4003-A6B8-B62034C3ED30}"/>
          </ac:spMkLst>
        </pc:spChg>
        <pc:spChg chg="add del">
          <ac:chgData name="Rachel Cook" userId="ec8d19ad-53cf-4ab4-994f-694c5053476a" providerId="ADAL" clId="{608C23C9-911D-4A99-B26A-FB8CEF2360D8}" dt="2022-02-01T10:39:37.654" v="2228" actId="26606"/>
          <ac:spMkLst>
            <pc:docMk/>
            <pc:sldMk cId="3822795784" sldId="343"/>
            <ac:spMk id="10" creationId="{9228552E-C8B1-4A80-8448-0787CE0FC704}"/>
          </ac:spMkLst>
        </pc:spChg>
        <pc:spChg chg="add del">
          <ac:chgData name="Rachel Cook" userId="ec8d19ad-53cf-4ab4-994f-694c5053476a" providerId="ADAL" clId="{608C23C9-911D-4A99-B26A-FB8CEF2360D8}" dt="2022-02-01T10:39:33.821" v="2224" actId="26606"/>
          <ac:spMkLst>
            <pc:docMk/>
            <pc:sldMk cId="3822795784" sldId="343"/>
            <ac:spMk id="11" creationId="{256B2C21-A230-48C0-8DF1-C46611373C44}"/>
          </ac:spMkLst>
        </pc:spChg>
        <pc:spChg chg="add del">
          <ac:chgData name="Rachel Cook" userId="ec8d19ad-53cf-4ab4-994f-694c5053476a" providerId="ADAL" clId="{608C23C9-911D-4A99-B26A-FB8CEF2360D8}" dt="2022-02-01T10:39:33.821" v="2224" actId="26606"/>
          <ac:spMkLst>
            <pc:docMk/>
            <pc:sldMk cId="3822795784" sldId="343"/>
            <ac:spMk id="12" creationId="{BACC6370-2D7E-4714-9D71-7542949D7D5D}"/>
          </ac:spMkLst>
        </pc:spChg>
        <pc:spChg chg="add del">
          <ac:chgData name="Rachel Cook" userId="ec8d19ad-53cf-4ab4-994f-694c5053476a" providerId="ADAL" clId="{608C23C9-911D-4A99-B26A-FB8CEF2360D8}" dt="2022-02-01T10:39:33.821" v="2224" actId="26606"/>
          <ac:spMkLst>
            <pc:docMk/>
            <pc:sldMk cId="3822795784" sldId="343"/>
            <ac:spMk id="13" creationId="{3847E18C-932D-4C95-AABA-FEC7C9499AD7}"/>
          </ac:spMkLst>
        </pc:spChg>
        <pc:spChg chg="add del">
          <ac:chgData name="Rachel Cook" userId="ec8d19ad-53cf-4ab4-994f-694c5053476a" providerId="ADAL" clId="{608C23C9-911D-4A99-B26A-FB8CEF2360D8}" dt="2022-02-01T10:39:33.821" v="2224" actId="26606"/>
          <ac:spMkLst>
            <pc:docMk/>
            <pc:sldMk cId="3822795784" sldId="343"/>
            <ac:spMk id="15" creationId="{3150CB11-0C61-439E-910F-5787759E72A0}"/>
          </ac:spMkLst>
        </pc:spChg>
        <pc:spChg chg="add del">
          <ac:chgData name="Rachel Cook" userId="ec8d19ad-53cf-4ab4-994f-694c5053476a" providerId="ADAL" clId="{608C23C9-911D-4A99-B26A-FB8CEF2360D8}" dt="2022-02-01T10:39:33.821" v="2224" actId="26606"/>
          <ac:spMkLst>
            <pc:docMk/>
            <pc:sldMk cId="3822795784" sldId="343"/>
            <ac:spMk id="17" creationId="{43F8A58B-5155-44CE-A5FF-7647B47D0A7A}"/>
          </ac:spMkLst>
        </pc:spChg>
        <pc:spChg chg="add del">
          <ac:chgData name="Rachel Cook" userId="ec8d19ad-53cf-4ab4-994f-694c5053476a" providerId="ADAL" clId="{608C23C9-911D-4A99-B26A-FB8CEF2360D8}" dt="2022-02-01T10:39:33.821" v="2224" actId="26606"/>
          <ac:spMkLst>
            <pc:docMk/>
            <pc:sldMk cId="3822795784" sldId="343"/>
            <ac:spMk id="19" creationId="{443F2ACA-E6D6-4028-82DD-F03C262D5DE6}"/>
          </ac:spMkLst>
        </pc:spChg>
        <pc:spChg chg="add del">
          <ac:chgData name="Rachel Cook" userId="ec8d19ad-53cf-4ab4-994f-694c5053476a" providerId="ADAL" clId="{608C23C9-911D-4A99-B26A-FB8CEF2360D8}" dt="2022-02-01T10:39:37.233" v="2226" actId="26606"/>
          <ac:spMkLst>
            <pc:docMk/>
            <pc:sldMk cId="3822795784" sldId="343"/>
            <ac:spMk id="21" creationId="{B819A166-7571-4003-A6B8-B62034C3ED30}"/>
          </ac:spMkLst>
        </pc:spChg>
        <pc:spChg chg="add">
          <ac:chgData name="Rachel Cook" userId="ec8d19ad-53cf-4ab4-994f-694c5053476a" providerId="ADAL" clId="{608C23C9-911D-4A99-B26A-FB8CEF2360D8}" dt="2022-02-01T10:39:37.670" v="2229" actId="26606"/>
          <ac:spMkLst>
            <pc:docMk/>
            <pc:sldMk cId="3822795784" sldId="343"/>
            <ac:spMk id="26" creationId="{2E442304-DDBD-4F7B-8017-36BCC863FB40}"/>
          </ac:spMkLst>
        </pc:spChg>
        <pc:spChg chg="add">
          <ac:chgData name="Rachel Cook" userId="ec8d19ad-53cf-4ab4-994f-694c5053476a" providerId="ADAL" clId="{608C23C9-911D-4A99-B26A-FB8CEF2360D8}" dt="2022-02-01T10:39:37.670" v="2229" actId="26606"/>
          <ac:spMkLst>
            <pc:docMk/>
            <pc:sldMk cId="3822795784" sldId="343"/>
            <ac:spMk id="27" creationId="{5E107275-3853-46FD-A241-DE4355A42675}"/>
          </ac:spMkLst>
        </pc:spChg>
        <pc:graphicFrameChg chg="add del">
          <ac:chgData name="Rachel Cook" userId="ec8d19ad-53cf-4ab4-994f-694c5053476a" providerId="ADAL" clId="{608C23C9-911D-4A99-B26A-FB8CEF2360D8}" dt="2022-02-01T10:39:30.287" v="2222" actId="26606"/>
          <ac:graphicFrameMkLst>
            <pc:docMk/>
            <pc:sldMk cId="3822795784" sldId="343"/>
            <ac:graphicFrameMk id="5" creationId="{AD7A8D14-07E6-4B88-AA2B-E1F71BB638D1}"/>
          </ac:graphicFrameMkLst>
        </pc:graphicFrameChg>
        <pc:graphicFrameChg chg="add del">
          <ac:chgData name="Rachel Cook" userId="ec8d19ad-53cf-4ab4-994f-694c5053476a" providerId="ADAL" clId="{608C23C9-911D-4A99-B26A-FB8CEF2360D8}" dt="2022-02-01T10:39:33.821" v="2224" actId="26606"/>
          <ac:graphicFrameMkLst>
            <pc:docMk/>
            <pc:sldMk cId="3822795784" sldId="343"/>
            <ac:graphicFrameMk id="14" creationId="{54C39316-616E-49BC-B001-A57C923E1BCC}"/>
          </ac:graphicFrameMkLst>
        </pc:graphicFrameChg>
        <pc:graphicFrameChg chg="add del">
          <ac:chgData name="Rachel Cook" userId="ec8d19ad-53cf-4ab4-994f-694c5053476a" providerId="ADAL" clId="{608C23C9-911D-4A99-B26A-FB8CEF2360D8}" dt="2022-02-01T10:39:37.233" v="2226" actId="26606"/>
          <ac:graphicFrameMkLst>
            <pc:docMk/>
            <pc:sldMk cId="3822795784" sldId="343"/>
            <ac:graphicFrameMk id="22" creationId="{AD7A8D14-07E6-4B88-AA2B-E1F71BB638D1}"/>
          </ac:graphicFrameMkLst>
        </pc:graphicFrameChg>
        <pc:graphicFrameChg chg="add del">
          <ac:chgData name="Rachel Cook" userId="ec8d19ad-53cf-4ab4-994f-694c5053476a" providerId="ADAL" clId="{608C23C9-911D-4A99-B26A-FB8CEF2360D8}" dt="2022-02-01T10:39:37.654" v="2228" actId="26606"/>
          <ac:graphicFrameMkLst>
            <pc:docMk/>
            <pc:sldMk cId="3822795784" sldId="343"/>
            <ac:graphicFrameMk id="24" creationId="{26BA22F2-BD4A-469B-ACE6-8447F98DB17B}"/>
          </ac:graphicFrameMkLst>
        </pc:graphicFrameChg>
        <pc:graphicFrameChg chg="add">
          <ac:chgData name="Rachel Cook" userId="ec8d19ad-53cf-4ab4-994f-694c5053476a" providerId="ADAL" clId="{608C23C9-911D-4A99-B26A-FB8CEF2360D8}" dt="2022-02-01T10:39:37.670" v="2229" actId="26606"/>
          <ac:graphicFrameMkLst>
            <pc:docMk/>
            <pc:sldMk cId="3822795784" sldId="343"/>
            <ac:graphicFrameMk id="28" creationId="{59B45273-3550-4393-9091-A9D9F4B6442E}"/>
          </ac:graphicFrameMkLst>
        </pc:graphicFrameChg>
        <pc:picChg chg="add del">
          <ac:chgData name="Rachel Cook" userId="ec8d19ad-53cf-4ab4-994f-694c5053476a" providerId="ADAL" clId="{608C23C9-911D-4A99-B26A-FB8CEF2360D8}" dt="2022-02-01T10:39:37.654" v="2228" actId="26606"/>
          <ac:picMkLst>
            <pc:docMk/>
            <pc:sldMk cId="3822795784" sldId="343"/>
            <ac:picMk id="6" creationId="{F9339653-4D51-4647-8072-6B8E9E7E11DF}"/>
          </ac:picMkLst>
        </pc:picChg>
      </pc:sldChg>
      <pc:sldChg chg="addSp delSp modSp new mod setBg modNotesTx">
        <pc:chgData name="Rachel Cook" userId="ec8d19ad-53cf-4ab4-994f-694c5053476a" providerId="ADAL" clId="{608C23C9-911D-4A99-B26A-FB8CEF2360D8}" dt="2022-02-01T11:43:56.055" v="3142" actId="1076"/>
        <pc:sldMkLst>
          <pc:docMk/>
          <pc:sldMk cId="2662191296" sldId="344"/>
        </pc:sldMkLst>
        <pc:spChg chg="mod">
          <ac:chgData name="Rachel Cook" userId="ec8d19ad-53cf-4ab4-994f-694c5053476a" providerId="ADAL" clId="{608C23C9-911D-4A99-B26A-FB8CEF2360D8}" dt="2022-02-01T11:43:56.055" v="3142" actId="1076"/>
          <ac:spMkLst>
            <pc:docMk/>
            <pc:sldMk cId="2662191296" sldId="344"/>
            <ac:spMk id="2" creationId="{E18804C1-926D-43C9-BD9F-767C9A61BA06}"/>
          </ac:spMkLst>
        </pc:spChg>
        <pc:spChg chg="del mod">
          <ac:chgData name="Rachel Cook" userId="ec8d19ad-53cf-4ab4-994f-694c5053476a" providerId="ADAL" clId="{608C23C9-911D-4A99-B26A-FB8CEF2360D8}" dt="2022-02-01T11:43:48.321" v="3139" actId="26606"/>
          <ac:spMkLst>
            <pc:docMk/>
            <pc:sldMk cId="2662191296" sldId="344"/>
            <ac:spMk id="3" creationId="{D00074E7-B18A-4354-AEC9-85C4A779ECFF}"/>
          </ac:spMkLst>
        </pc:spChg>
        <pc:spChg chg="add">
          <ac:chgData name="Rachel Cook" userId="ec8d19ad-53cf-4ab4-994f-694c5053476a" providerId="ADAL" clId="{608C23C9-911D-4A99-B26A-FB8CEF2360D8}" dt="2022-02-01T11:43:48.321" v="3139" actId="26606"/>
          <ac:spMkLst>
            <pc:docMk/>
            <pc:sldMk cId="2662191296" sldId="344"/>
            <ac:spMk id="9" creationId="{C05CBC3C-2E5A-4839-8B9B-2E5A6ADF0F58}"/>
          </ac:spMkLst>
        </pc:spChg>
        <pc:spChg chg="add">
          <ac:chgData name="Rachel Cook" userId="ec8d19ad-53cf-4ab4-994f-694c5053476a" providerId="ADAL" clId="{608C23C9-911D-4A99-B26A-FB8CEF2360D8}" dt="2022-02-01T11:43:48.321" v="3139" actId="26606"/>
          <ac:spMkLst>
            <pc:docMk/>
            <pc:sldMk cId="2662191296" sldId="344"/>
            <ac:spMk id="11" creationId="{DB5B423A-57CC-4C58-AA26-8E2E862B03A0}"/>
          </ac:spMkLst>
        </pc:spChg>
        <pc:graphicFrameChg chg="add">
          <ac:chgData name="Rachel Cook" userId="ec8d19ad-53cf-4ab4-994f-694c5053476a" providerId="ADAL" clId="{608C23C9-911D-4A99-B26A-FB8CEF2360D8}" dt="2022-02-01T11:43:48.321" v="3139" actId="26606"/>
          <ac:graphicFrameMkLst>
            <pc:docMk/>
            <pc:sldMk cId="2662191296" sldId="344"/>
            <ac:graphicFrameMk id="5" creationId="{FB9F5217-BCCA-4A16-803C-AA86FB84B5CF}"/>
          </ac:graphicFrameMkLst>
        </pc:graphicFrameChg>
      </pc:sldChg>
      <pc:sldChg chg="addSp delSp modSp new mod ord setBg modNotesTx">
        <pc:chgData name="Rachel Cook" userId="ec8d19ad-53cf-4ab4-994f-694c5053476a" providerId="ADAL" clId="{608C23C9-911D-4A99-B26A-FB8CEF2360D8}" dt="2022-02-01T10:49:31.572" v="2472"/>
        <pc:sldMkLst>
          <pc:docMk/>
          <pc:sldMk cId="1869870003" sldId="345"/>
        </pc:sldMkLst>
        <pc:spChg chg="mod">
          <ac:chgData name="Rachel Cook" userId="ec8d19ad-53cf-4ab4-994f-694c5053476a" providerId="ADAL" clId="{608C23C9-911D-4A99-B26A-FB8CEF2360D8}" dt="2022-02-01T10:47:46.163" v="2463" actId="14100"/>
          <ac:spMkLst>
            <pc:docMk/>
            <pc:sldMk cId="1869870003" sldId="345"/>
            <ac:spMk id="2" creationId="{04BB6680-74D5-4A58-A934-DD990B9E54BD}"/>
          </ac:spMkLst>
        </pc:spChg>
        <pc:spChg chg="add del mod">
          <ac:chgData name="Rachel Cook" userId="ec8d19ad-53cf-4ab4-994f-694c5053476a" providerId="ADAL" clId="{608C23C9-911D-4A99-B26A-FB8CEF2360D8}" dt="2022-02-01T10:47:39.803" v="2459" actId="26606"/>
          <ac:spMkLst>
            <pc:docMk/>
            <pc:sldMk cId="1869870003" sldId="345"/>
            <ac:spMk id="3" creationId="{42AEF790-5427-40E2-946A-C21749EAC870}"/>
          </ac:spMkLst>
        </pc:spChg>
        <pc:spChg chg="add del">
          <ac:chgData name="Rachel Cook" userId="ec8d19ad-53cf-4ab4-994f-694c5053476a" providerId="ADAL" clId="{608C23C9-911D-4A99-B26A-FB8CEF2360D8}" dt="2022-02-01T10:28:54.947" v="1713" actId="22"/>
          <ac:spMkLst>
            <pc:docMk/>
            <pc:sldMk cId="1869870003" sldId="345"/>
            <ac:spMk id="5" creationId="{43366165-B9F9-48D8-8724-0DB1579A07D2}"/>
          </ac:spMkLst>
        </pc:spChg>
        <pc:spChg chg="add">
          <ac:chgData name="Rachel Cook" userId="ec8d19ad-53cf-4ab4-994f-694c5053476a" providerId="ADAL" clId="{608C23C9-911D-4A99-B26A-FB8CEF2360D8}" dt="2022-02-01T10:47:39.803" v="2459" actId="26606"/>
          <ac:spMkLst>
            <pc:docMk/>
            <pc:sldMk cId="1869870003" sldId="345"/>
            <ac:spMk id="8" creationId="{907EF6B7-1338-4443-8C46-6A318D952DFD}"/>
          </ac:spMkLst>
        </pc:spChg>
        <pc:spChg chg="add mod">
          <ac:chgData name="Rachel Cook" userId="ec8d19ad-53cf-4ab4-994f-694c5053476a" providerId="ADAL" clId="{608C23C9-911D-4A99-B26A-FB8CEF2360D8}" dt="2022-02-01T10:49:25.439" v="2467" actId="20578"/>
          <ac:spMkLst>
            <pc:docMk/>
            <pc:sldMk cId="1869870003" sldId="345"/>
            <ac:spMk id="9" creationId="{42AEF790-5427-40E2-946A-C21749EAC870}"/>
          </ac:spMkLst>
        </pc:spChg>
        <pc:spChg chg="add">
          <ac:chgData name="Rachel Cook" userId="ec8d19ad-53cf-4ab4-994f-694c5053476a" providerId="ADAL" clId="{608C23C9-911D-4A99-B26A-FB8CEF2360D8}" dt="2022-02-01T10:47:39.803" v="2459" actId="26606"/>
          <ac:spMkLst>
            <pc:docMk/>
            <pc:sldMk cId="1869870003" sldId="345"/>
            <ac:spMk id="10" creationId="{DAAE4CDD-124C-4DCF-9584-B6033B545DD5}"/>
          </ac:spMkLst>
        </pc:spChg>
        <pc:spChg chg="add">
          <ac:chgData name="Rachel Cook" userId="ec8d19ad-53cf-4ab4-994f-694c5053476a" providerId="ADAL" clId="{608C23C9-911D-4A99-B26A-FB8CEF2360D8}" dt="2022-02-01T10:47:39.803" v="2459" actId="26606"/>
          <ac:spMkLst>
            <pc:docMk/>
            <pc:sldMk cId="1869870003" sldId="345"/>
            <ac:spMk id="12" creationId="{081E4A58-353D-44AE-B2FC-2A74E2E400F7}"/>
          </ac:spMkLst>
        </pc:spChg>
        <pc:graphicFrameChg chg="add del">
          <ac:chgData name="Rachel Cook" userId="ec8d19ad-53cf-4ab4-994f-694c5053476a" providerId="ADAL" clId="{608C23C9-911D-4A99-B26A-FB8CEF2360D8}" dt="2022-02-01T10:47:39.798" v="2458" actId="26606"/>
          <ac:graphicFrameMkLst>
            <pc:docMk/>
            <pc:sldMk cId="1869870003" sldId="345"/>
            <ac:graphicFrameMk id="6" creationId="{59C70DD4-57CC-4FB5-9EFA-86FE30FB28A0}"/>
          </ac:graphicFrameMkLst>
        </pc:graphicFrameChg>
      </pc:sldChg>
      <pc:sldChg chg="addSp delSp modSp add mod setBg delDesignElem modNotesTx">
        <pc:chgData name="Rachel Cook" userId="ec8d19ad-53cf-4ab4-994f-694c5053476a" providerId="ADAL" clId="{608C23C9-911D-4A99-B26A-FB8CEF2360D8}" dt="2022-02-01T11:50:17.170" v="3386" actId="20577"/>
        <pc:sldMkLst>
          <pc:docMk/>
          <pc:sldMk cId="2137940143" sldId="346"/>
        </pc:sldMkLst>
        <pc:spChg chg="mod">
          <ac:chgData name="Rachel Cook" userId="ec8d19ad-53cf-4ab4-994f-694c5053476a" providerId="ADAL" clId="{608C23C9-911D-4A99-B26A-FB8CEF2360D8}" dt="2022-02-01T11:50:07.508" v="3385" actId="403"/>
          <ac:spMkLst>
            <pc:docMk/>
            <pc:sldMk cId="2137940143" sldId="346"/>
            <ac:spMk id="2" creationId="{4989C2E2-9D81-4E9E-A66B-E273926973D3}"/>
          </ac:spMkLst>
        </pc:spChg>
        <pc:spChg chg="del">
          <ac:chgData name="Rachel Cook" userId="ec8d19ad-53cf-4ab4-994f-694c5053476a" providerId="ADAL" clId="{608C23C9-911D-4A99-B26A-FB8CEF2360D8}" dt="2022-02-01T10:08:08.468" v="817"/>
          <ac:spMkLst>
            <pc:docMk/>
            <pc:sldMk cId="2137940143" sldId="346"/>
            <ac:spMk id="9" creationId="{BACC6370-2D7E-4714-9D71-7542949D7D5D}"/>
          </ac:spMkLst>
        </pc:spChg>
        <pc:spChg chg="add">
          <ac:chgData name="Rachel Cook" userId="ec8d19ad-53cf-4ab4-994f-694c5053476a" providerId="ADAL" clId="{608C23C9-911D-4A99-B26A-FB8CEF2360D8}" dt="2022-02-01T11:50:04.135" v="3382" actId="26606"/>
          <ac:spMkLst>
            <pc:docMk/>
            <pc:sldMk cId="2137940143" sldId="346"/>
            <ac:spMk id="10" creationId="{B819A166-7571-4003-A6B8-B62034C3ED30}"/>
          </ac:spMkLst>
        </pc:spChg>
        <pc:spChg chg="del">
          <ac:chgData name="Rachel Cook" userId="ec8d19ad-53cf-4ab4-994f-694c5053476a" providerId="ADAL" clId="{608C23C9-911D-4A99-B26A-FB8CEF2360D8}" dt="2022-02-01T10:08:08.468" v="817"/>
          <ac:spMkLst>
            <pc:docMk/>
            <pc:sldMk cId="2137940143" sldId="346"/>
            <ac:spMk id="11" creationId="{256B2C21-A230-48C0-8DF1-C46611373C44}"/>
          </ac:spMkLst>
        </pc:spChg>
        <pc:spChg chg="del">
          <ac:chgData name="Rachel Cook" userId="ec8d19ad-53cf-4ab4-994f-694c5053476a" providerId="ADAL" clId="{608C23C9-911D-4A99-B26A-FB8CEF2360D8}" dt="2022-02-01T10:08:08.468" v="817"/>
          <ac:spMkLst>
            <pc:docMk/>
            <pc:sldMk cId="2137940143" sldId="346"/>
            <ac:spMk id="13" creationId="{3847E18C-932D-4C95-AABA-FEC7C9499AD7}"/>
          </ac:spMkLst>
        </pc:spChg>
        <pc:spChg chg="del">
          <ac:chgData name="Rachel Cook" userId="ec8d19ad-53cf-4ab4-994f-694c5053476a" providerId="ADAL" clId="{608C23C9-911D-4A99-B26A-FB8CEF2360D8}" dt="2022-02-01T10:08:08.468" v="817"/>
          <ac:spMkLst>
            <pc:docMk/>
            <pc:sldMk cId="2137940143" sldId="346"/>
            <ac:spMk id="15" creationId="{3150CB11-0C61-439E-910F-5787759E72A0}"/>
          </ac:spMkLst>
        </pc:spChg>
        <pc:spChg chg="del">
          <ac:chgData name="Rachel Cook" userId="ec8d19ad-53cf-4ab4-994f-694c5053476a" providerId="ADAL" clId="{608C23C9-911D-4A99-B26A-FB8CEF2360D8}" dt="2022-02-01T10:08:08.468" v="817"/>
          <ac:spMkLst>
            <pc:docMk/>
            <pc:sldMk cId="2137940143" sldId="346"/>
            <ac:spMk id="17" creationId="{43F8A58B-5155-44CE-A5FF-7647B47D0A7A}"/>
          </ac:spMkLst>
        </pc:spChg>
        <pc:spChg chg="del">
          <ac:chgData name="Rachel Cook" userId="ec8d19ad-53cf-4ab4-994f-694c5053476a" providerId="ADAL" clId="{608C23C9-911D-4A99-B26A-FB8CEF2360D8}" dt="2022-02-01T10:08:08.468" v="817"/>
          <ac:spMkLst>
            <pc:docMk/>
            <pc:sldMk cId="2137940143" sldId="346"/>
            <ac:spMk id="19" creationId="{443F2ACA-E6D6-4028-82DD-F03C262D5DE6}"/>
          </ac:spMkLst>
        </pc:spChg>
        <pc:graphicFrameChg chg="mod modGraphic">
          <ac:chgData name="Rachel Cook" userId="ec8d19ad-53cf-4ab4-994f-694c5053476a" providerId="ADAL" clId="{608C23C9-911D-4A99-B26A-FB8CEF2360D8}" dt="2022-02-01T11:50:04.135" v="3382" actId="26606"/>
          <ac:graphicFrameMkLst>
            <pc:docMk/>
            <pc:sldMk cId="2137940143" sldId="346"/>
            <ac:graphicFrameMk id="5" creationId="{E7990401-9752-4E24-BCA2-E56639A0647E}"/>
          </ac:graphicFrameMkLst>
        </pc:graphicFrameChg>
      </pc:sldChg>
      <pc:sldChg chg="add del">
        <pc:chgData name="Rachel Cook" userId="ec8d19ad-53cf-4ab4-994f-694c5053476a" providerId="ADAL" clId="{608C23C9-911D-4A99-B26A-FB8CEF2360D8}" dt="2022-02-01T10:12:03.910" v="894"/>
        <pc:sldMkLst>
          <pc:docMk/>
          <pc:sldMk cId="1097014673" sldId="347"/>
        </pc:sldMkLst>
      </pc:sldChg>
      <pc:sldChg chg="add modNotesTx">
        <pc:chgData name="Rachel Cook" userId="ec8d19ad-53cf-4ab4-994f-694c5053476a" providerId="ADAL" clId="{608C23C9-911D-4A99-B26A-FB8CEF2360D8}" dt="2022-02-01T10:12:53.760" v="973" actId="20577"/>
        <pc:sldMkLst>
          <pc:docMk/>
          <pc:sldMk cId="2067360957" sldId="347"/>
        </pc:sldMkLst>
      </pc:sldChg>
      <pc:sldChg chg="addSp modSp new mod setBg modAnim">
        <pc:chgData name="Rachel Cook" userId="ec8d19ad-53cf-4ab4-994f-694c5053476a" providerId="ADAL" clId="{608C23C9-911D-4A99-B26A-FB8CEF2360D8}" dt="2022-02-01T10:41:14.893" v="2265" actId="14100"/>
        <pc:sldMkLst>
          <pc:docMk/>
          <pc:sldMk cId="1058170595" sldId="348"/>
        </pc:sldMkLst>
        <pc:spChg chg="mod">
          <ac:chgData name="Rachel Cook" userId="ec8d19ad-53cf-4ab4-994f-694c5053476a" providerId="ADAL" clId="{608C23C9-911D-4A99-B26A-FB8CEF2360D8}" dt="2022-02-01T10:41:14.893" v="2265" actId="14100"/>
          <ac:spMkLst>
            <pc:docMk/>
            <pc:sldMk cId="1058170595" sldId="348"/>
            <ac:spMk id="2" creationId="{5ABF4C91-06A8-406E-BED4-618110F136F5}"/>
          </ac:spMkLst>
        </pc:spChg>
        <pc:spChg chg="mod">
          <ac:chgData name="Rachel Cook" userId="ec8d19ad-53cf-4ab4-994f-694c5053476a" providerId="ADAL" clId="{608C23C9-911D-4A99-B26A-FB8CEF2360D8}" dt="2022-02-01T10:40:58.423" v="2259" actId="404"/>
          <ac:spMkLst>
            <pc:docMk/>
            <pc:sldMk cId="1058170595" sldId="348"/>
            <ac:spMk id="3" creationId="{2C64BC38-54A8-4C2A-A6D6-C545F50DD500}"/>
          </ac:spMkLst>
        </pc:spChg>
        <pc:spChg chg="add">
          <ac:chgData name="Rachel Cook" userId="ec8d19ad-53cf-4ab4-994f-694c5053476a" providerId="ADAL" clId="{608C23C9-911D-4A99-B26A-FB8CEF2360D8}" dt="2022-02-01T10:40:37.703" v="2241" actId="26606"/>
          <ac:spMkLst>
            <pc:docMk/>
            <pc:sldMk cId="1058170595" sldId="348"/>
            <ac:spMk id="73" creationId="{231BF440-39FA-4087-84CC-2EEC0BBDAF29}"/>
          </ac:spMkLst>
        </pc:spChg>
        <pc:spChg chg="add">
          <ac:chgData name="Rachel Cook" userId="ec8d19ad-53cf-4ab4-994f-694c5053476a" providerId="ADAL" clId="{608C23C9-911D-4A99-B26A-FB8CEF2360D8}" dt="2022-02-01T10:40:37.703" v="2241" actId="26606"/>
          <ac:spMkLst>
            <pc:docMk/>
            <pc:sldMk cId="1058170595" sldId="348"/>
            <ac:spMk id="75" creationId="{F04E4CBA-303B-48BD-8451-C2701CB0EEBF}"/>
          </ac:spMkLst>
        </pc:spChg>
        <pc:spChg chg="add">
          <ac:chgData name="Rachel Cook" userId="ec8d19ad-53cf-4ab4-994f-694c5053476a" providerId="ADAL" clId="{608C23C9-911D-4A99-B26A-FB8CEF2360D8}" dt="2022-02-01T10:40:37.703" v="2241" actId="26606"/>
          <ac:spMkLst>
            <pc:docMk/>
            <pc:sldMk cId="1058170595" sldId="348"/>
            <ac:spMk id="77" creationId="{F6CA58B3-AFCC-4A40-9882-50D5080879B0}"/>
          </ac:spMkLst>
        </pc:spChg>
        <pc:spChg chg="add">
          <ac:chgData name="Rachel Cook" userId="ec8d19ad-53cf-4ab4-994f-694c5053476a" providerId="ADAL" clId="{608C23C9-911D-4A99-B26A-FB8CEF2360D8}" dt="2022-02-01T10:40:37.703" v="2241" actId="26606"/>
          <ac:spMkLst>
            <pc:docMk/>
            <pc:sldMk cId="1058170595" sldId="348"/>
            <ac:spMk id="79" creationId="{75C56826-D4E5-42ED-8529-079651CB3005}"/>
          </ac:spMkLst>
        </pc:spChg>
        <pc:spChg chg="add">
          <ac:chgData name="Rachel Cook" userId="ec8d19ad-53cf-4ab4-994f-694c5053476a" providerId="ADAL" clId="{608C23C9-911D-4A99-B26A-FB8CEF2360D8}" dt="2022-02-01T10:40:37.703" v="2241" actId="26606"/>
          <ac:spMkLst>
            <pc:docMk/>
            <pc:sldMk cId="1058170595" sldId="348"/>
            <ac:spMk id="81" creationId="{82095FCE-EF05-4443-B97A-85DEE3A5CA17}"/>
          </ac:spMkLst>
        </pc:spChg>
        <pc:spChg chg="add">
          <ac:chgData name="Rachel Cook" userId="ec8d19ad-53cf-4ab4-994f-694c5053476a" providerId="ADAL" clId="{608C23C9-911D-4A99-B26A-FB8CEF2360D8}" dt="2022-02-01T10:40:37.703" v="2241" actId="26606"/>
          <ac:spMkLst>
            <pc:docMk/>
            <pc:sldMk cId="1058170595" sldId="348"/>
            <ac:spMk id="83" creationId="{CA00AE6B-AA30-4CF8-BA6F-339B780AD76C}"/>
          </ac:spMkLst>
        </pc:spChg>
        <pc:picChg chg="add mod ord">
          <ac:chgData name="Rachel Cook" userId="ec8d19ad-53cf-4ab4-994f-694c5053476a" providerId="ADAL" clId="{608C23C9-911D-4A99-B26A-FB8CEF2360D8}" dt="2022-02-01T10:40:37.703" v="2241" actId="26606"/>
          <ac:picMkLst>
            <pc:docMk/>
            <pc:sldMk cId="1058170595" sldId="348"/>
            <ac:picMk id="1026" creationId="{D710D5CB-6CA1-47B8-9674-FE225F0D8C79}"/>
          </ac:picMkLst>
        </pc:picChg>
        <pc:picChg chg="add mod ord">
          <ac:chgData name="Rachel Cook" userId="ec8d19ad-53cf-4ab4-994f-694c5053476a" providerId="ADAL" clId="{608C23C9-911D-4A99-B26A-FB8CEF2360D8}" dt="2022-02-01T10:40:37.703" v="2241" actId="26606"/>
          <ac:picMkLst>
            <pc:docMk/>
            <pc:sldMk cId="1058170595" sldId="348"/>
            <ac:picMk id="1028" creationId="{79438C2A-76B0-4A34-8F98-6D750B774F9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5B197F-9C19-4E71-94E0-7AC206AE19D7}" type="doc">
      <dgm:prSet loTypeId="urn:microsoft.com/office/officeart/2005/8/layout/list1" loCatId="list" qsTypeId="urn:microsoft.com/office/officeart/2005/8/quickstyle/simple4" qsCatId="simple" csTypeId="urn:microsoft.com/office/officeart/2005/8/colors/colorful1" csCatId="colorful"/>
      <dgm:spPr/>
      <dgm:t>
        <a:bodyPr/>
        <a:lstStyle/>
        <a:p>
          <a:endParaRPr lang="en-US"/>
        </a:p>
      </dgm:t>
    </dgm:pt>
    <dgm:pt modelId="{C9B3D64E-C065-4888-BD51-EF0145D331F6}">
      <dgm:prSet/>
      <dgm:spPr/>
      <dgm:t>
        <a:bodyPr/>
        <a:lstStyle/>
        <a:p>
          <a:r>
            <a:rPr lang="en-GB"/>
            <a:t>Equality</a:t>
          </a:r>
          <a:endParaRPr lang="en-US"/>
        </a:p>
      </dgm:t>
    </dgm:pt>
    <dgm:pt modelId="{BBBF67D3-3629-494A-A687-7C22A261A1D8}" type="parTrans" cxnId="{186F3668-B111-4EBC-B0BF-09AF05EC20DA}">
      <dgm:prSet/>
      <dgm:spPr/>
      <dgm:t>
        <a:bodyPr/>
        <a:lstStyle/>
        <a:p>
          <a:endParaRPr lang="en-US"/>
        </a:p>
      </dgm:t>
    </dgm:pt>
    <dgm:pt modelId="{39C65752-235E-4795-AC60-5E9E49D0B59A}" type="sibTrans" cxnId="{186F3668-B111-4EBC-B0BF-09AF05EC20DA}">
      <dgm:prSet/>
      <dgm:spPr/>
      <dgm:t>
        <a:bodyPr/>
        <a:lstStyle/>
        <a:p>
          <a:endParaRPr lang="en-US"/>
        </a:p>
      </dgm:t>
    </dgm:pt>
    <dgm:pt modelId="{A47C4D80-B63E-4D59-B968-53BCFFF09B27}">
      <dgm:prSet/>
      <dgm:spPr/>
      <dgm:t>
        <a:bodyPr/>
        <a:lstStyle/>
        <a:p>
          <a:r>
            <a:rPr lang="en-GB"/>
            <a:t>Diversity</a:t>
          </a:r>
          <a:endParaRPr lang="en-US"/>
        </a:p>
      </dgm:t>
    </dgm:pt>
    <dgm:pt modelId="{30ABBDD7-6C23-48C3-A9F4-63F59E1C62E9}" type="parTrans" cxnId="{8BA89222-6BCE-47AA-86E7-92DB2A1C6CA9}">
      <dgm:prSet/>
      <dgm:spPr/>
      <dgm:t>
        <a:bodyPr/>
        <a:lstStyle/>
        <a:p>
          <a:endParaRPr lang="en-US"/>
        </a:p>
      </dgm:t>
    </dgm:pt>
    <dgm:pt modelId="{8CB46C80-2177-416A-8E4B-2040E52899C6}" type="sibTrans" cxnId="{8BA89222-6BCE-47AA-86E7-92DB2A1C6CA9}">
      <dgm:prSet/>
      <dgm:spPr/>
      <dgm:t>
        <a:bodyPr/>
        <a:lstStyle/>
        <a:p>
          <a:endParaRPr lang="en-US"/>
        </a:p>
      </dgm:t>
    </dgm:pt>
    <dgm:pt modelId="{D57D554A-B665-454B-8E7A-D850D49E89C6}">
      <dgm:prSet/>
      <dgm:spPr/>
      <dgm:t>
        <a:bodyPr/>
        <a:lstStyle/>
        <a:p>
          <a:r>
            <a:rPr lang="en-GB"/>
            <a:t>Equity</a:t>
          </a:r>
          <a:endParaRPr lang="en-US"/>
        </a:p>
      </dgm:t>
    </dgm:pt>
    <dgm:pt modelId="{A680374E-CA09-4520-B1B7-469C4FB4AAE0}" type="parTrans" cxnId="{82C149A1-1B9B-457C-8B18-0F71A545A396}">
      <dgm:prSet/>
      <dgm:spPr/>
      <dgm:t>
        <a:bodyPr/>
        <a:lstStyle/>
        <a:p>
          <a:endParaRPr lang="en-US"/>
        </a:p>
      </dgm:t>
    </dgm:pt>
    <dgm:pt modelId="{64090877-2863-415E-BEB9-DC7E5D11B3FC}" type="sibTrans" cxnId="{82C149A1-1B9B-457C-8B18-0F71A545A396}">
      <dgm:prSet/>
      <dgm:spPr/>
      <dgm:t>
        <a:bodyPr/>
        <a:lstStyle/>
        <a:p>
          <a:endParaRPr lang="en-US"/>
        </a:p>
      </dgm:t>
    </dgm:pt>
    <dgm:pt modelId="{886EE375-B484-4009-BFB2-1FD2CEDEC99F}" type="pres">
      <dgm:prSet presAssocID="{8A5B197F-9C19-4E71-94E0-7AC206AE19D7}" presName="linear" presStyleCnt="0">
        <dgm:presLayoutVars>
          <dgm:dir/>
          <dgm:animLvl val="lvl"/>
          <dgm:resizeHandles val="exact"/>
        </dgm:presLayoutVars>
      </dgm:prSet>
      <dgm:spPr/>
    </dgm:pt>
    <dgm:pt modelId="{321616F4-BB2F-4E4E-ADE1-2ECCCF4FCE3F}" type="pres">
      <dgm:prSet presAssocID="{C9B3D64E-C065-4888-BD51-EF0145D331F6}" presName="parentLin" presStyleCnt="0"/>
      <dgm:spPr/>
    </dgm:pt>
    <dgm:pt modelId="{3E4FC70C-8806-4027-A0A3-BD4B6D64D9C2}" type="pres">
      <dgm:prSet presAssocID="{C9B3D64E-C065-4888-BD51-EF0145D331F6}" presName="parentLeftMargin" presStyleLbl="node1" presStyleIdx="0" presStyleCnt="3"/>
      <dgm:spPr/>
    </dgm:pt>
    <dgm:pt modelId="{64077E5D-79D6-405D-8868-D47918BD05A4}" type="pres">
      <dgm:prSet presAssocID="{C9B3D64E-C065-4888-BD51-EF0145D331F6}" presName="parentText" presStyleLbl="node1" presStyleIdx="0" presStyleCnt="3">
        <dgm:presLayoutVars>
          <dgm:chMax val="0"/>
          <dgm:bulletEnabled val="1"/>
        </dgm:presLayoutVars>
      </dgm:prSet>
      <dgm:spPr/>
    </dgm:pt>
    <dgm:pt modelId="{6416BDDD-1390-4F09-B81F-2E6902572993}" type="pres">
      <dgm:prSet presAssocID="{C9B3D64E-C065-4888-BD51-EF0145D331F6}" presName="negativeSpace" presStyleCnt="0"/>
      <dgm:spPr/>
    </dgm:pt>
    <dgm:pt modelId="{B53084AB-002E-472F-BE38-9E800B78D46F}" type="pres">
      <dgm:prSet presAssocID="{C9B3D64E-C065-4888-BD51-EF0145D331F6}" presName="childText" presStyleLbl="conFgAcc1" presStyleIdx="0" presStyleCnt="3">
        <dgm:presLayoutVars>
          <dgm:bulletEnabled val="1"/>
        </dgm:presLayoutVars>
      </dgm:prSet>
      <dgm:spPr/>
    </dgm:pt>
    <dgm:pt modelId="{553B2E5A-41C0-49F1-B402-AA0ACE997168}" type="pres">
      <dgm:prSet presAssocID="{39C65752-235E-4795-AC60-5E9E49D0B59A}" presName="spaceBetweenRectangles" presStyleCnt="0"/>
      <dgm:spPr/>
    </dgm:pt>
    <dgm:pt modelId="{6CAC3467-E0AE-4031-B010-390A2380F3DF}" type="pres">
      <dgm:prSet presAssocID="{A47C4D80-B63E-4D59-B968-53BCFFF09B27}" presName="parentLin" presStyleCnt="0"/>
      <dgm:spPr/>
    </dgm:pt>
    <dgm:pt modelId="{C684C611-C23C-460C-BB57-42B63AC9C916}" type="pres">
      <dgm:prSet presAssocID="{A47C4D80-B63E-4D59-B968-53BCFFF09B27}" presName="parentLeftMargin" presStyleLbl="node1" presStyleIdx="0" presStyleCnt="3"/>
      <dgm:spPr/>
    </dgm:pt>
    <dgm:pt modelId="{F290C465-BD51-4A38-A5A3-DBBCD3F37734}" type="pres">
      <dgm:prSet presAssocID="{A47C4D80-B63E-4D59-B968-53BCFFF09B27}" presName="parentText" presStyleLbl="node1" presStyleIdx="1" presStyleCnt="3">
        <dgm:presLayoutVars>
          <dgm:chMax val="0"/>
          <dgm:bulletEnabled val="1"/>
        </dgm:presLayoutVars>
      </dgm:prSet>
      <dgm:spPr/>
    </dgm:pt>
    <dgm:pt modelId="{48AB33E0-FDC4-48D8-A7A8-C5CB773F69D0}" type="pres">
      <dgm:prSet presAssocID="{A47C4D80-B63E-4D59-B968-53BCFFF09B27}" presName="negativeSpace" presStyleCnt="0"/>
      <dgm:spPr/>
    </dgm:pt>
    <dgm:pt modelId="{818CCFA4-FD42-4CF9-8692-C972F3FA554C}" type="pres">
      <dgm:prSet presAssocID="{A47C4D80-B63E-4D59-B968-53BCFFF09B27}" presName="childText" presStyleLbl="conFgAcc1" presStyleIdx="1" presStyleCnt="3">
        <dgm:presLayoutVars>
          <dgm:bulletEnabled val="1"/>
        </dgm:presLayoutVars>
      </dgm:prSet>
      <dgm:spPr/>
    </dgm:pt>
    <dgm:pt modelId="{38064C3C-FFD2-40C4-B2A6-AE95172C604C}" type="pres">
      <dgm:prSet presAssocID="{8CB46C80-2177-416A-8E4B-2040E52899C6}" presName="spaceBetweenRectangles" presStyleCnt="0"/>
      <dgm:spPr/>
    </dgm:pt>
    <dgm:pt modelId="{882B73AB-6563-4965-8974-88F7E3FD2423}" type="pres">
      <dgm:prSet presAssocID="{D57D554A-B665-454B-8E7A-D850D49E89C6}" presName="parentLin" presStyleCnt="0"/>
      <dgm:spPr/>
    </dgm:pt>
    <dgm:pt modelId="{EB169DCB-39DF-4700-BFB2-A1B8639065E7}" type="pres">
      <dgm:prSet presAssocID="{D57D554A-B665-454B-8E7A-D850D49E89C6}" presName="parentLeftMargin" presStyleLbl="node1" presStyleIdx="1" presStyleCnt="3"/>
      <dgm:spPr/>
    </dgm:pt>
    <dgm:pt modelId="{319B2DF7-632E-4162-B16A-095CA42B2C1F}" type="pres">
      <dgm:prSet presAssocID="{D57D554A-B665-454B-8E7A-D850D49E89C6}" presName="parentText" presStyleLbl="node1" presStyleIdx="2" presStyleCnt="3">
        <dgm:presLayoutVars>
          <dgm:chMax val="0"/>
          <dgm:bulletEnabled val="1"/>
        </dgm:presLayoutVars>
      </dgm:prSet>
      <dgm:spPr/>
    </dgm:pt>
    <dgm:pt modelId="{F7A943AE-4EF8-4881-90A7-F8854378C383}" type="pres">
      <dgm:prSet presAssocID="{D57D554A-B665-454B-8E7A-D850D49E89C6}" presName="negativeSpace" presStyleCnt="0"/>
      <dgm:spPr/>
    </dgm:pt>
    <dgm:pt modelId="{90B8425F-861E-40DA-AF1E-6F52708C461A}" type="pres">
      <dgm:prSet presAssocID="{D57D554A-B665-454B-8E7A-D850D49E89C6}" presName="childText" presStyleLbl="conFgAcc1" presStyleIdx="2" presStyleCnt="3">
        <dgm:presLayoutVars>
          <dgm:bulletEnabled val="1"/>
        </dgm:presLayoutVars>
      </dgm:prSet>
      <dgm:spPr/>
    </dgm:pt>
  </dgm:ptLst>
  <dgm:cxnLst>
    <dgm:cxn modelId="{3A4B3609-0BBD-499D-A7A7-5FFF5665293C}" type="presOf" srcId="{A47C4D80-B63E-4D59-B968-53BCFFF09B27}" destId="{F290C465-BD51-4A38-A5A3-DBBCD3F37734}" srcOrd="1" destOrd="0" presId="urn:microsoft.com/office/officeart/2005/8/layout/list1"/>
    <dgm:cxn modelId="{6836840D-F547-442F-93D2-D000EDADD41B}" type="presOf" srcId="{D57D554A-B665-454B-8E7A-D850D49E89C6}" destId="{319B2DF7-632E-4162-B16A-095CA42B2C1F}" srcOrd="1" destOrd="0" presId="urn:microsoft.com/office/officeart/2005/8/layout/list1"/>
    <dgm:cxn modelId="{2CA7FC14-5CAC-4436-B80F-0C0781DC3CCD}" type="presOf" srcId="{C9B3D64E-C065-4888-BD51-EF0145D331F6}" destId="{64077E5D-79D6-405D-8868-D47918BD05A4}" srcOrd="1" destOrd="0" presId="urn:microsoft.com/office/officeart/2005/8/layout/list1"/>
    <dgm:cxn modelId="{8BA89222-6BCE-47AA-86E7-92DB2A1C6CA9}" srcId="{8A5B197F-9C19-4E71-94E0-7AC206AE19D7}" destId="{A47C4D80-B63E-4D59-B968-53BCFFF09B27}" srcOrd="1" destOrd="0" parTransId="{30ABBDD7-6C23-48C3-A9F4-63F59E1C62E9}" sibTransId="{8CB46C80-2177-416A-8E4B-2040E52899C6}"/>
    <dgm:cxn modelId="{B92FF044-0093-4701-947E-3ECA8693F42C}" type="presOf" srcId="{C9B3D64E-C065-4888-BD51-EF0145D331F6}" destId="{3E4FC70C-8806-4027-A0A3-BD4B6D64D9C2}" srcOrd="0" destOrd="0" presId="urn:microsoft.com/office/officeart/2005/8/layout/list1"/>
    <dgm:cxn modelId="{1DB97D46-2DCC-41BD-87F3-4755B293DEAC}" type="presOf" srcId="{D57D554A-B665-454B-8E7A-D850D49E89C6}" destId="{EB169DCB-39DF-4700-BFB2-A1B8639065E7}" srcOrd="0" destOrd="0" presId="urn:microsoft.com/office/officeart/2005/8/layout/list1"/>
    <dgm:cxn modelId="{A847B366-CBE5-4DB3-80B1-F5FEE32A551C}" type="presOf" srcId="{8A5B197F-9C19-4E71-94E0-7AC206AE19D7}" destId="{886EE375-B484-4009-BFB2-1FD2CEDEC99F}" srcOrd="0" destOrd="0" presId="urn:microsoft.com/office/officeart/2005/8/layout/list1"/>
    <dgm:cxn modelId="{186F3668-B111-4EBC-B0BF-09AF05EC20DA}" srcId="{8A5B197F-9C19-4E71-94E0-7AC206AE19D7}" destId="{C9B3D64E-C065-4888-BD51-EF0145D331F6}" srcOrd="0" destOrd="0" parTransId="{BBBF67D3-3629-494A-A687-7C22A261A1D8}" sibTransId="{39C65752-235E-4795-AC60-5E9E49D0B59A}"/>
    <dgm:cxn modelId="{82C149A1-1B9B-457C-8B18-0F71A545A396}" srcId="{8A5B197F-9C19-4E71-94E0-7AC206AE19D7}" destId="{D57D554A-B665-454B-8E7A-D850D49E89C6}" srcOrd="2" destOrd="0" parTransId="{A680374E-CA09-4520-B1B7-469C4FB4AAE0}" sibTransId="{64090877-2863-415E-BEB9-DC7E5D11B3FC}"/>
    <dgm:cxn modelId="{EF3611F7-F43A-4086-8A22-65826D65362D}" type="presOf" srcId="{A47C4D80-B63E-4D59-B968-53BCFFF09B27}" destId="{C684C611-C23C-460C-BB57-42B63AC9C916}" srcOrd="0" destOrd="0" presId="urn:microsoft.com/office/officeart/2005/8/layout/list1"/>
    <dgm:cxn modelId="{E5478EB2-9A66-4FE4-9379-31B12B79176B}" type="presParOf" srcId="{886EE375-B484-4009-BFB2-1FD2CEDEC99F}" destId="{321616F4-BB2F-4E4E-ADE1-2ECCCF4FCE3F}" srcOrd="0" destOrd="0" presId="urn:microsoft.com/office/officeart/2005/8/layout/list1"/>
    <dgm:cxn modelId="{3E149B74-BF0F-4B03-A27D-1E31DC2F8DF3}" type="presParOf" srcId="{321616F4-BB2F-4E4E-ADE1-2ECCCF4FCE3F}" destId="{3E4FC70C-8806-4027-A0A3-BD4B6D64D9C2}" srcOrd="0" destOrd="0" presId="urn:microsoft.com/office/officeart/2005/8/layout/list1"/>
    <dgm:cxn modelId="{EB560C0D-EF3B-40A5-AC53-655416B72DA1}" type="presParOf" srcId="{321616F4-BB2F-4E4E-ADE1-2ECCCF4FCE3F}" destId="{64077E5D-79D6-405D-8868-D47918BD05A4}" srcOrd="1" destOrd="0" presId="urn:microsoft.com/office/officeart/2005/8/layout/list1"/>
    <dgm:cxn modelId="{C0D999DB-3F47-4AED-A7FE-5F4CCD533211}" type="presParOf" srcId="{886EE375-B484-4009-BFB2-1FD2CEDEC99F}" destId="{6416BDDD-1390-4F09-B81F-2E6902572993}" srcOrd="1" destOrd="0" presId="urn:microsoft.com/office/officeart/2005/8/layout/list1"/>
    <dgm:cxn modelId="{3FCECA42-C452-476F-B705-663FA664F1C2}" type="presParOf" srcId="{886EE375-B484-4009-BFB2-1FD2CEDEC99F}" destId="{B53084AB-002E-472F-BE38-9E800B78D46F}" srcOrd="2" destOrd="0" presId="urn:microsoft.com/office/officeart/2005/8/layout/list1"/>
    <dgm:cxn modelId="{BC9947C9-A6E9-4AA1-A330-723106434A92}" type="presParOf" srcId="{886EE375-B484-4009-BFB2-1FD2CEDEC99F}" destId="{553B2E5A-41C0-49F1-B402-AA0ACE997168}" srcOrd="3" destOrd="0" presId="urn:microsoft.com/office/officeart/2005/8/layout/list1"/>
    <dgm:cxn modelId="{89D3EA50-3101-4C0B-BFA5-30678BA00A12}" type="presParOf" srcId="{886EE375-B484-4009-BFB2-1FD2CEDEC99F}" destId="{6CAC3467-E0AE-4031-B010-390A2380F3DF}" srcOrd="4" destOrd="0" presId="urn:microsoft.com/office/officeart/2005/8/layout/list1"/>
    <dgm:cxn modelId="{3655EFF0-F7D6-4670-98A8-F0122D48654B}" type="presParOf" srcId="{6CAC3467-E0AE-4031-B010-390A2380F3DF}" destId="{C684C611-C23C-460C-BB57-42B63AC9C916}" srcOrd="0" destOrd="0" presId="urn:microsoft.com/office/officeart/2005/8/layout/list1"/>
    <dgm:cxn modelId="{71D68F55-6D78-4D13-840A-2598707C5695}" type="presParOf" srcId="{6CAC3467-E0AE-4031-B010-390A2380F3DF}" destId="{F290C465-BD51-4A38-A5A3-DBBCD3F37734}" srcOrd="1" destOrd="0" presId="urn:microsoft.com/office/officeart/2005/8/layout/list1"/>
    <dgm:cxn modelId="{D9AEBDBE-9F0C-4CFE-94D8-DB2CBE66CCC0}" type="presParOf" srcId="{886EE375-B484-4009-BFB2-1FD2CEDEC99F}" destId="{48AB33E0-FDC4-48D8-A7A8-C5CB773F69D0}" srcOrd="5" destOrd="0" presId="urn:microsoft.com/office/officeart/2005/8/layout/list1"/>
    <dgm:cxn modelId="{D524C6DC-18F6-426D-ADAE-FB5275ED2A84}" type="presParOf" srcId="{886EE375-B484-4009-BFB2-1FD2CEDEC99F}" destId="{818CCFA4-FD42-4CF9-8692-C972F3FA554C}" srcOrd="6" destOrd="0" presId="urn:microsoft.com/office/officeart/2005/8/layout/list1"/>
    <dgm:cxn modelId="{338F52C3-8057-4885-B694-993025E29459}" type="presParOf" srcId="{886EE375-B484-4009-BFB2-1FD2CEDEC99F}" destId="{38064C3C-FFD2-40C4-B2A6-AE95172C604C}" srcOrd="7" destOrd="0" presId="urn:microsoft.com/office/officeart/2005/8/layout/list1"/>
    <dgm:cxn modelId="{33661B82-1213-4F40-9B00-256D83911B9A}" type="presParOf" srcId="{886EE375-B484-4009-BFB2-1FD2CEDEC99F}" destId="{882B73AB-6563-4965-8974-88F7E3FD2423}" srcOrd="8" destOrd="0" presId="urn:microsoft.com/office/officeart/2005/8/layout/list1"/>
    <dgm:cxn modelId="{522F246E-686D-4713-B037-3E5A2F88CFAC}" type="presParOf" srcId="{882B73AB-6563-4965-8974-88F7E3FD2423}" destId="{EB169DCB-39DF-4700-BFB2-A1B8639065E7}" srcOrd="0" destOrd="0" presId="urn:microsoft.com/office/officeart/2005/8/layout/list1"/>
    <dgm:cxn modelId="{7E0AB34F-3012-4353-9DD8-9FDABA8F4CE8}" type="presParOf" srcId="{882B73AB-6563-4965-8974-88F7E3FD2423}" destId="{319B2DF7-632E-4162-B16A-095CA42B2C1F}" srcOrd="1" destOrd="0" presId="urn:microsoft.com/office/officeart/2005/8/layout/list1"/>
    <dgm:cxn modelId="{7054214B-7076-4337-AF5C-6C7DC7D4D968}" type="presParOf" srcId="{886EE375-B484-4009-BFB2-1FD2CEDEC99F}" destId="{F7A943AE-4EF8-4881-90A7-F8854378C383}" srcOrd="9" destOrd="0" presId="urn:microsoft.com/office/officeart/2005/8/layout/list1"/>
    <dgm:cxn modelId="{952E4336-A5E8-4156-B15B-0ED98C9EB9EB}" type="presParOf" srcId="{886EE375-B484-4009-BFB2-1FD2CEDEC99F}" destId="{90B8425F-861E-40DA-AF1E-6F52708C461A}"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772C4E-6BF5-4773-917D-413A815FA98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8498CD7-CB64-4304-A2B9-7C98AD05C512}">
      <dgm:prSet/>
      <dgm:spPr/>
      <dgm:t>
        <a:bodyPr/>
        <a:lstStyle/>
        <a:p>
          <a:r>
            <a:rPr lang="en-GB" dirty="0"/>
            <a:t>No ‘one size fits all’ approach</a:t>
          </a:r>
          <a:endParaRPr lang="en-US" dirty="0"/>
        </a:p>
      </dgm:t>
    </dgm:pt>
    <dgm:pt modelId="{DDCF6109-B757-4D0F-B510-F4D8D5C7B250}" type="parTrans" cxnId="{9A34ECF9-B1F9-4D01-AF40-3F919DF9254C}">
      <dgm:prSet/>
      <dgm:spPr/>
      <dgm:t>
        <a:bodyPr/>
        <a:lstStyle/>
        <a:p>
          <a:endParaRPr lang="en-US"/>
        </a:p>
      </dgm:t>
    </dgm:pt>
    <dgm:pt modelId="{F0F25D7C-A71B-468A-93D6-524D20195A2D}" type="sibTrans" cxnId="{9A34ECF9-B1F9-4D01-AF40-3F919DF9254C}">
      <dgm:prSet/>
      <dgm:spPr/>
      <dgm:t>
        <a:bodyPr/>
        <a:lstStyle/>
        <a:p>
          <a:endParaRPr lang="en-US"/>
        </a:p>
      </dgm:t>
    </dgm:pt>
    <dgm:pt modelId="{573E73C1-2F3D-45A9-B072-C79CE488F865}">
      <dgm:prSet/>
      <dgm:spPr/>
      <dgm:t>
        <a:bodyPr/>
        <a:lstStyle/>
        <a:p>
          <a:r>
            <a:rPr lang="en-GB" dirty="0"/>
            <a:t>Flexibility in application of HR policies</a:t>
          </a:r>
          <a:endParaRPr lang="en-US" dirty="0"/>
        </a:p>
      </dgm:t>
    </dgm:pt>
    <dgm:pt modelId="{D7C656FE-4F9F-4663-81B4-199060634EAE}" type="parTrans" cxnId="{9B7B3199-5EE9-4309-BCA2-1C7E874667AF}">
      <dgm:prSet/>
      <dgm:spPr/>
      <dgm:t>
        <a:bodyPr/>
        <a:lstStyle/>
        <a:p>
          <a:endParaRPr lang="en-US"/>
        </a:p>
      </dgm:t>
    </dgm:pt>
    <dgm:pt modelId="{30F36D5C-7EDB-4DB5-B974-89AD29C3CEA7}" type="sibTrans" cxnId="{9B7B3199-5EE9-4309-BCA2-1C7E874667AF}">
      <dgm:prSet/>
      <dgm:spPr/>
      <dgm:t>
        <a:bodyPr/>
        <a:lstStyle/>
        <a:p>
          <a:endParaRPr lang="en-US"/>
        </a:p>
      </dgm:t>
    </dgm:pt>
    <dgm:pt modelId="{7E515442-10D1-426A-9309-D89638BB28EE}">
      <dgm:prSet/>
      <dgm:spPr/>
      <dgm:t>
        <a:bodyPr/>
        <a:lstStyle/>
        <a:p>
          <a:r>
            <a:rPr lang="en-GB"/>
            <a:t>T&amp;D – employees and managers</a:t>
          </a:r>
          <a:endParaRPr lang="en-US"/>
        </a:p>
      </dgm:t>
    </dgm:pt>
    <dgm:pt modelId="{EA1DC950-2FF2-4773-B14F-B362115DB3B5}" type="parTrans" cxnId="{79C7A339-8D53-47A0-BADA-5E4F151C9E8A}">
      <dgm:prSet/>
      <dgm:spPr/>
      <dgm:t>
        <a:bodyPr/>
        <a:lstStyle/>
        <a:p>
          <a:endParaRPr lang="en-US"/>
        </a:p>
      </dgm:t>
    </dgm:pt>
    <dgm:pt modelId="{93E614BE-838B-4652-9156-FD2FE4C9B516}" type="sibTrans" cxnId="{79C7A339-8D53-47A0-BADA-5E4F151C9E8A}">
      <dgm:prSet/>
      <dgm:spPr/>
      <dgm:t>
        <a:bodyPr/>
        <a:lstStyle/>
        <a:p>
          <a:endParaRPr lang="en-US"/>
        </a:p>
      </dgm:t>
    </dgm:pt>
    <dgm:pt modelId="{49F7EE58-A064-40BD-895B-7BCC33CB84FE}">
      <dgm:prSet/>
      <dgm:spPr/>
      <dgm:t>
        <a:bodyPr/>
        <a:lstStyle/>
        <a:p>
          <a:r>
            <a:rPr lang="en-GB"/>
            <a:t>Coaching and mentoring</a:t>
          </a:r>
          <a:endParaRPr lang="en-US"/>
        </a:p>
      </dgm:t>
    </dgm:pt>
    <dgm:pt modelId="{795025DE-D4B9-4820-994D-DB9EBE884564}" type="parTrans" cxnId="{8AB9EBCF-FAA6-4093-943B-DA69125E269D}">
      <dgm:prSet/>
      <dgm:spPr/>
      <dgm:t>
        <a:bodyPr/>
        <a:lstStyle/>
        <a:p>
          <a:endParaRPr lang="en-US"/>
        </a:p>
      </dgm:t>
    </dgm:pt>
    <dgm:pt modelId="{2B586606-D97F-402D-A4BE-FB33DB31D74E}" type="sibTrans" cxnId="{8AB9EBCF-FAA6-4093-943B-DA69125E269D}">
      <dgm:prSet/>
      <dgm:spPr/>
      <dgm:t>
        <a:bodyPr/>
        <a:lstStyle/>
        <a:p>
          <a:endParaRPr lang="en-US"/>
        </a:p>
      </dgm:t>
    </dgm:pt>
    <dgm:pt modelId="{37C31D67-2118-43D1-A90A-2CC9B730DAB0}">
      <dgm:prSet/>
      <dgm:spPr/>
      <dgm:t>
        <a:bodyPr/>
        <a:lstStyle/>
        <a:p>
          <a:r>
            <a:rPr lang="en-GB"/>
            <a:t>Universal flexibility </a:t>
          </a:r>
          <a:endParaRPr lang="en-US"/>
        </a:p>
      </dgm:t>
    </dgm:pt>
    <dgm:pt modelId="{645FC5C1-B693-4C26-ABEE-B21971CAA4F6}" type="parTrans" cxnId="{0EC9BB5B-CF50-40FA-B810-82B921E1BE1C}">
      <dgm:prSet/>
      <dgm:spPr/>
      <dgm:t>
        <a:bodyPr/>
        <a:lstStyle/>
        <a:p>
          <a:endParaRPr lang="en-US"/>
        </a:p>
      </dgm:t>
    </dgm:pt>
    <dgm:pt modelId="{E9CB0500-273E-468C-B9A5-5DC7E45527BD}" type="sibTrans" cxnId="{0EC9BB5B-CF50-40FA-B810-82B921E1BE1C}">
      <dgm:prSet/>
      <dgm:spPr/>
      <dgm:t>
        <a:bodyPr/>
        <a:lstStyle/>
        <a:p>
          <a:endParaRPr lang="en-US"/>
        </a:p>
      </dgm:t>
    </dgm:pt>
    <dgm:pt modelId="{C96E7B00-8334-44BC-A434-3D65EABC9426}" type="pres">
      <dgm:prSet presAssocID="{48772C4E-6BF5-4773-917D-413A815FA988}" presName="vert0" presStyleCnt="0">
        <dgm:presLayoutVars>
          <dgm:dir/>
          <dgm:animOne val="branch"/>
          <dgm:animLvl val="lvl"/>
        </dgm:presLayoutVars>
      </dgm:prSet>
      <dgm:spPr/>
    </dgm:pt>
    <dgm:pt modelId="{EC3B8CF3-CECD-44BE-B8E2-79DC16DD5BEC}" type="pres">
      <dgm:prSet presAssocID="{88498CD7-CB64-4304-A2B9-7C98AD05C512}" presName="thickLine" presStyleLbl="alignNode1" presStyleIdx="0" presStyleCnt="5"/>
      <dgm:spPr/>
    </dgm:pt>
    <dgm:pt modelId="{3F781E2C-2C4F-40B8-9565-D856C6629A87}" type="pres">
      <dgm:prSet presAssocID="{88498CD7-CB64-4304-A2B9-7C98AD05C512}" presName="horz1" presStyleCnt="0"/>
      <dgm:spPr/>
    </dgm:pt>
    <dgm:pt modelId="{7230F4D0-C126-4B71-9A32-7D6AEF38CBE3}" type="pres">
      <dgm:prSet presAssocID="{88498CD7-CB64-4304-A2B9-7C98AD05C512}" presName="tx1" presStyleLbl="revTx" presStyleIdx="0" presStyleCnt="5"/>
      <dgm:spPr/>
    </dgm:pt>
    <dgm:pt modelId="{FE881F71-0C77-4BB6-B507-791F1DD0FB8F}" type="pres">
      <dgm:prSet presAssocID="{88498CD7-CB64-4304-A2B9-7C98AD05C512}" presName="vert1" presStyleCnt="0"/>
      <dgm:spPr/>
    </dgm:pt>
    <dgm:pt modelId="{D27F4031-ED83-4229-A48D-6DC617471441}" type="pres">
      <dgm:prSet presAssocID="{573E73C1-2F3D-45A9-B072-C79CE488F865}" presName="thickLine" presStyleLbl="alignNode1" presStyleIdx="1" presStyleCnt="5"/>
      <dgm:spPr/>
    </dgm:pt>
    <dgm:pt modelId="{066EAB4C-AF92-473A-93D0-1B6C11F8809C}" type="pres">
      <dgm:prSet presAssocID="{573E73C1-2F3D-45A9-B072-C79CE488F865}" presName="horz1" presStyleCnt="0"/>
      <dgm:spPr/>
    </dgm:pt>
    <dgm:pt modelId="{891F4287-523C-4463-B55A-AD9FB9EC3798}" type="pres">
      <dgm:prSet presAssocID="{573E73C1-2F3D-45A9-B072-C79CE488F865}" presName="tx1" presStyleLbl="revTx" presStyleIdx="1" presStyleCnt="5"/>
      <dgm:spPr/>
    </dgm:pt>
    <dgm:pt modelId="{8610E93D-2442-480D-AB4C-989863A25740}" type="pres">
      <dgm:prSet presAssocID="{573E73C1-2F3D-45A9-B072-C79CE488F865}" presName="vert1" presStyleCnt="0"/>
      <dgm:spPr/>
    </dgm:pt>
    <dgm:pt modelId="{BFB87F0A-AE7A-4777-B7A6-CD57CD6A202B}" type="pres">
      <dgm:prSet presAssocID="{7E515442-10D1-426A-9309-D89638BB28EE}" presName="thickLine" presStyleLbl="alignNode1" presStyleIdx="2" presStyleCnt="5"/>
      <dgm:spPr/>
    </dgm:pt>
    <dgm:pt modelId="{E2BB128B-F930-4B56-A339-DE0E0529B860}" type="pres">
      <dgm:prSet presAssocID="{7E515442-10D1-426A-9309-D89638BB28EE}" presName="horz1" presStyleCnt="0"/>
      <dgm:spPr/>
    </dgm:pt>
    <dgm:pt modelId="{3D01E9CC-402E-4145-B7E3-395CF7C2D8FD}" type="pres">
      <dgm:prSet presAssocID="{7E515442-10D1-426A-9309-D89638BB28EE}" presName="tx1" presStyleLbl="revTx" presStyleIdx="2" presStyleCnt="5"/>
      <dgm:spPr/>
    </dgm:pt>
    <dgm:pt modelId="{6A45AD2D-DC40-4F7A-B9E7-908160D3216E}" type="pres">
      <dgm:prSet presAssocID="{7E515442-10D1-426A-9309-D89638BB28EE}" presName="vert1" presStyleCnt="0"/>
      <dgm:spPr/>
    </dgm:pt>
    <dgm:pt modelId="{28D86FA5-D024-4CEE-B3E3-A0041693E380}" type="pres">
      <dgm:prSet presAssocID="{49F7EE58-A064-40BD-895B-7BCC33CB84FE}" presName="thickLine" presStyleLbl="alignNode1" presStyleIdx="3" presStyleCnt="5"/>
      <dgm:spPr/>
    </dgm:pt>
    <dgm:pt modelId="{0E28B4C9-C92C-4DF4-ABB0-2EC095E8E920}" type="pres">
      <dgm:prSet presAssocID="{49F7EE58-A064-40BD-895B-7BCC33CB84FE}" presName="horz1" presStyleCnt="0"/>
      <dgm:spPr/>
    </dgm:pt>
    <dgm:pt modelId="{0790E6B6-F4E2-4F4B-AF8D-91F502C5FE07}" type="pres">
      <dgm:prSet presAssocID="{49F7EE58-A064-40BD-895B-7BCC33CB84FE}" presName="tx1" presStyleLbl="revTx" presStyleIdx="3" presStyleCnt="5"/>
      <dgm:spPr/>
    </dgm:pt>
    <dgm:pt modelId="{DE85E355-3F52-467A-94AB-931AD58DF0C5}" type="pres">
      <dgm:prSet presAssocID="{49F7EE58-A064-40BD-895B-7BCC33CB84FE}" presName="vert1" presStyleCnt="0"/>
      <dgm:spPr/>
    </dgm:pt>
    <dgm:pt modelId="{6205950C-B94C-434E-AE29-DB9A06D9605B}" type="pres">
      <dgm:prSet presAssocID="{37C31D67-2118-43D1-A90A-2CC9B730DAB0}" presName="thickLine" presStyleLbl="alignNode1" presStyleIdx="4" presStyleCnt="5"/>
      <dgm:spPr/>
    </dgm:pt>
    <dgm:pt modelId="{8D088084-0EAD-4E54-B7FF-30488A9E8855}" type="pres">
      <dgm:prSet presAssocID="{37C31D67-2118-43D1-A90A-2CC9B730DAB0}" presName="horz1" presStyleCnt="0"/>
      <dgm:spPr/>
    </dgm:pt>
    <dgm:pt modelId="{DA75E639-63BC-4C98-B57C-60BFBD88FBE2}" type="pres">
      <dgm:prSet presAssocID="{37C31D67-2118-43D1-A90A-2CC9B730DAB0}" presName="tx1" presStyleLbl="revTx" presStyleIdx="4" presStyleCnt="5"/>
      <dgm:spPr/>
    </dgm:pt>
    <dgm:pt modelId="{06A8EF00-AB6A-44E7-ACFC-7F4AE362A6D3}" type="pres">
      <dgm:prSet presAssocID="{37C31D67-2118-43D1-A90A-2CC9B730DAB0}" presName="vert1" presStyleCnt="0"/>
      <dgm:spPr/>
    </dgm:pt>
  </dgm:ptLst>
  <dgm:cxnLst>
    <dgm:cxn modelId="{43538336-8B2F-41B8-8E51-EF6527DB0690}" type="presOf" srcId="{48772C4E-6BF5-4773-917D-413A815FA988}" destId="{C96E7B00-8334-44BC-A434-3D65EABC9426}" srcOrd="0" destOrd="0" presId="urn:microsoft.com/office/officeart/2008/layout/LinedList"/>
    <dgm:cxn modelId="{79C7A339-8D53-47A0-BADA-5E4F151C9E8A}" srcId="{48772C4E-6BF5-4773-917D-413A815FA988}" destId="{7E515442-10D1-426A-9309-D89638BB28EE}" srcOrd="2" destOrd="0" parTransId="{EA1DC950-2FF2-4773-B14F-B362115DB3B5}" sibTransId="{93E614BE-838B-4652-9156-FD2FE4C9B516}"/>
    <dgm:cxn modelId="{0EC9BB5B-CF50-40FA-B810-82B921E1BE1C}" srcId="{48772C4E-6BF5-4773-917D-413A815FA988}" destId="{37C31D67-2118-43D1-A90A-2CC9B730DAB0}" srcOrd="4" destOrd="0" parTransId="{645FC5C1-B693-4C26-ABEE-B21971CAA4F6}" sibTransId="{E9CB0500-273E-468C-B9A5-5DC7E45527BD}"/>
    <dgm:cxn modelId="{32384C77-0172-4AD7-BA2D-64CDCE312D46}" type="presOf" srcId="{88498CD7-CB64-4304-A2B9-7C98AD05C512}" destId="{7230F4D0-C126-4B71-9A32-7D6AEF38CBE3}" srcOrd="0" destOrd="0" presId="urn:microsoft.com/office/officeart/2008/layout/LinedList"/>
    <dgm:cxn modelId="{9B7B3199-5EE9-4309-BCA2-1C7E874667AF}" srcId="{48772C4E-6BF5-4773-917D-413A815FA988}" destId="{573E73C1-2F3D-45A9-B072-C79CE488F865}" srcOrd="1" destOrd="0" parTransId="{D7C656FE-4F9F-4663-81B4-199060634EAE}" sibTransId="{30F36D5C-7EDB-4DB5-B974-89AD29C3CEA7}"/>
    <dgm:cxn modelId="{040F06C3-D36D-4348-9D66-FE1181054963}" type="presOf" srcId="{37C31D67-2118-43D1-A90A-2CC9B730DAB0}" destId="{DA75E639-63BC-4C98-B57C-60BFBD88FBE2}" srcOrd="0" destOrd="0" presId="urn:microsoft.com/office/officeart/2008/layout/LinedList"/>
    <dgm:cxn modelId="{8AB9EBCF-FAA6-4093-943B-DA69125E269D}" srcId="{48772C4E-6BF5-4773-917D-413A815FA988}" destId="{49F7EE58-A064-40BD-895B-7BCC33CB84FE}" srcOrd="3" destOrd="0" parTransId="{795025DE-D4B9-4820-994D-DB9EBE884564}" sibTransId="{2B586606-D97F-402D-A4BE-FB33DB31D74E}"/>
    <dgm:cxn modelId="{DC4878E4-4BF1-4EC6-9C49-625D21C1DC3F}" type="presOf" srcId="{573E73C1-2F3D-45A9-B072-C79CE488F865}" destId="{891F4287-523C-4463-B55A-AD9FB9EC3798}" srcOrd="0" destOrd="0" presId="urn:microsoft.com/office/officeart/2008/layout/LinedList"/>
    <dgm:cxn modelId="{9A34ECF9-B1F9-4D01-AF40-3F919DF9254C}" srcId="{48772C4E-6BF5-4773-917D-413A815FA988}" destId="{88498CD7-CB64-4304-A2B9-7C98AD05C512}" srcOrd="0" destOrd="0" parTransId="{DDCF6109-B757-4D0F-B510-F4D8D5C7B250}" sibTransId="{F0F25D7C-A71B-468A-93D6-524D20195A2D}"/>
    <dgm:cxn modelId="{CDF4CDFA-2F21-4438-A7F4-2EF4A45260F9}" type="presOf" srcId="{7E515442-10D1-426A-9309-D89638BB28EE}" destId="{3D01E9CC-402E-4145-B7E3-395CF7C2D8FD}" srcOrd="0" destOrd="0" presId="urn:microsoft.com/office/officeart/2008/layout/LinedList"/>
    <dgm:cxn modelId="{7826E0FB-BEC6-4B98-840F-C47B3383AAA9}" type="presOf" srcId="{49F7EE58-A064-40BD-895B-7BCC33CB84FE}" destId="{0790E6B6-F4E2-4F4B-AF8D-91F502C5FE07}" srcOrd="0" destOrd="0" presId="urn:microsoft.com/office/officeart/2008/layout/LinedList"/>
    <dgm:cxn modelId="{FA5D1925-1881-4889-A3EF-7DB0ACC5D335}" type="presParOf" srcId="{C96E7B00-8334-44BC-A434-3D65EABC9426}" destId="{EC3B8CF3-CECD-44BE-B8E2-79DC16DD5BEC}" srcOrd="0" destOrd="0" presId="urn:microsoft.com/office/officeart/2008/layout/LinedList"/>
    <dgm:cxn modelId="{B3D62FFB-2BDE-4B09-B472-C09EA2B669D3}" type="presParOf" srcId="{C96E7B00-8334-44BC-A434-3D65EABC9426}" destId="{3F781E2C-2C4F-40B8-9565-D856C6629A87}" srcOrd="1" destOrd="0" presId="urn:microsoft.com/office/officeart/2008/layout/LinedList"/>
    <dgm:cxn modelId="{125B4BEE-806C-4B46-89E7-2FEFE02DBC73}" type="presParOf" srcId="{3F781E2C-2C4F-40B8-9565-D856C6629A87}" destId="{7230F4D0-C126-4B71-9A32-7D6AEF38CBE3}" srcOrd="0" destOrd="0" presId="urn:microsoft.com/office/officeart/2008/layout/LinedList"/>
    <dgm:cxn modelId="{950F5A65-B68E-4FA6-AC1B-44FF1EF52CE8}" type="presParOf" srcId="{3F781E2C-2C4F-40B8-9565-D856C6629A87}" destId="{FE881F71-0C77-4BB6-B507-791F1DD0FB8F}" srcOrd="1" destOrd="0" presId="urn:microsoft.com/office/officeart/2008/layout/LinedList"/>
    <dgm:cxn modelId="{FBABEA7B-7FBC-46B5-BD98-F53673288F32}" type="presParOf" srcId="{C96E7B00-8334-44BC-A434-3D65EABC9426}" destId="{D27F4031-ED83-4229-A48D-6DC617471441}" srcOrd="2" destOrd="0" presId="urn:microsoft.com/office/officeart/2008/layout/LinedList"/>
    <dgm:cxn modelId="{56FAFF3C-0698-4555-8CC5-05587B2AFB56}" type="presParOf" srcId="{C96E7B00-8334-44BC-A434-3D65EABC9426}" destId="{066EAB4C-AF92-473A-93D0-1B6C11F8809C}" srcOrd="3" destOrd="0" presId="urn:microsoft.com/office/officeart/2008/layout/LinedList"/>
    <dgm:cxn modelId="{69542977-9AE9-46AF-958F-D36F9D10C4DD}" type="presParOf" srcId="{066EAB4C-AF92-473A-93D0-1B6C11F8809C}" destId="{891F4287-523C-4463-B55A-AD9FB9EC3798}" srcOrd="0" destOrd="0" presId="urn:microsoft.com/office/officeart/2008/layout/LinedList"/>
    <dgm:cxn modelId="{1FDFA4DE-AE99-4598-9FB3-A65C080C9362}" type="presParOf" srcId="{066EAB4C-AF92-473A-93D0-1B6C11F8809C}" destId="{8610E93D-2442-480D-AB4C-989863A25740}" srcOrd="1" destOrd="0" presId="urn:microsoft.com/office/officeart/2008/layout/LinedList"/>
    <dgm:cxn modelId="{D4AF6EC4-41DD-4B15-9D6F-75FBCB23C214}" type="presParOf" srcId="{C96E7B00-8334-44BC-A434-3D65EABC9426}" destId="{BFB87F0A-AE7A-4777-B7A6-CD57CD6A202B}" srcOrd="4" destOrd="0" presId="urn:microsoft.com/office/officeart/2008/layout/LinedList"/>
    <dgm:cxn modelId="{BE5706A8-340C-4E0E-A37C-70A523800242}" type="presParOf" srcId="{C96E7B00-8334-44BC-A434-3D65EABC9426}" destId="{E2BB128B-F930-4B56-A339-DE0E0529B860}" srcOrd="5" destOrd="0" presId="urn:microsoft.com/office/officeart/2008/layout/LinedList"/>
    <dgm:cxn modelId="{318DDFFB-386C-40F8-8BA9-4C0B17E997D7}" type="presParOf" srcId="{E2BB128B-F930-4B56-A339-DE0E0529B860}" destId="{3D01E9CC-402E-4145-B7E3-395CF7C2D8FD}" srcOrd="0" destOrd="0" presId="urn:microsoft.com/office/officeart/2008/layout/LinedList"/>
    <dgm:cxn modelId="{178B3A4C-0BD9-45F2-8D88-7217C61EF576}" type="presParOf" srcId="{E2BB128B-F930-4B56-A339-DE0E0529B860}" destId="{6A45AD2D-DC40-4F7A-B9E7-908160D3216E}" srcOrd="1" destOrd="0" presId="urn:microsoft.com/office/officeart/2008/layout/LinedList"/>
    <dgm:cxn modelId="{A34C6131-5EBE-4201-9E0B-A64EE2E04681}" type="presParOf" srcId="{C96E7B00-8334-44BC-A434-3D65EABC9426}" destId="{28D86FA5-D024-4CEE-B3E3-A0041693E380}" srcOrd="6" destOrd="0" presId="urn:microsoft.com/office/officeart/2008/layout/LinedList"/>
    <dgm:cxn modelId="{47EA27C4-F2BD-4930-986C-6C8DD3AE11F1}" type="presParOf" srcId="{C96E7B00-8334-44BC-A434-3D65EABC9426}" destId="{0E28B4C9-C92C-4DF4-ABB0-2EC095E8E920}" srcOrd="7" destOrd="0" presId="urn:microsoft.com/office/officeart/2008/layout/LinedList"/>
    <dgm:cxn modelId="{C96BDE01-4BE0-4CCF-92EF-54BCFE7C3BFB}" type="presParOf" srcId="{0E28B4C9-C92C-4DF4-ABB0-2EC095E8E920}" destId="{0790E6B6-F4E2-4F4B-AF8D-91F502C5FE07}" srcOrd="0" destOrd="0" presId="urn:microsoft.com/office/officeart/2008/layout/LinedList"/>
    <dgm:cxn modelId="{83163340-4E79-40E2-A34A-07BD39C7ECF2}" type="presParOf" srcId="{0E28B4C9-C92C-4DF4-ABB0-2EC095E8E920}" destId="{DE85E355-3F52-467A-94AB-931AD58DF0C5}" srcOrd="1" destOrd="0" presId="urn:microsoft.com/office/officeart/2008/layout/LinedList"/>
    <dgm:cxn modelId="{67A89296-6B12-4692-9F06-B18099FE188B}" type="presParOf" srcId="{C96E7B00-8334-44BC-A434-3D65EABC9426}" destId="{6205950C-B94C-434E-AE29-DB9A06D9605B}" srcOrd="8" destOrd="0" presId="urn:microsoft.com/office/officeart/2008/layout/LinedList"/>
    <dgm:cxn modelId="{58F70463-EF85-4236-AEFC-C77DF73F3485}" type="presParOf" srcId="{C96E7B00-8334-44BC-A434-3D65EABC9426}" destId="{8D088084-0EAD-4E54-B7FF-30488A9E8855}" srcOrd="9" destOrd="0" presId="urn:microsoft.com/office/officeart/2008/layout/LinedList"/>
    <dgm:cxn modelId="{8A116A8C-B401-400D-BCFB-E5202D2F1B79}" type="presParOf" srcId="{8D088084-0EAD-4E54-B7FF-30488A9E8855}" destId="{DA75E639-63BC-4C98-B57C-60BFBD88FBE2}" srcOrd="0" destOrd="0" presId="urn:microsoft.com/office/officeart/2008/layout/LinedList"/>
    <dgm:cxn modelId="{88D60E49-4109-4582-AF8A-71C89D5B510B}" type="presParOf" srcId="{8D088084-0EAD-4E54-B7FF-30488A9E8855}" destId="{06A8EF00-AB6A-44E7-ACFC-7F4AE362A6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5E9F97-E060-4183-B511-01E23D17901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683E507-0F44-4D44-9A40-E0F75CFACA99}">
      <dgm:prSet/>
      <dgm:spPr/>
      <dgm:t>
        <a:bodyPr/>
        <a:lstStyle/>
        <a:p>
          <a:r>
            <a:rPr lang="en-GB"/>
            <a:t>Key stakeholders</a:t>
          </a:r>
          <a:endParaRPr lang="en-US"/>
        </a:p>
      </dgm:t>
    </dgm:pt>
    <dgm:pt modelId="{8BC1906E-45B0-4DEE-90BA-34ECD515C975}" type="parTrans" cxnId="{A28B347D-A9E2-4AEB-A6EE-9C431D9520F2}">
      <dgm:prSet/>
      <dgm:spPr/>
      <dgm:t>
        <a:bodyPr/>
        <a:lstStyle/>
        <a:p>
          <a:endParaRPr lang="en-US"/>
        </a:p>
      </dgm:t>
    </dgm:pt>
    <dgm:pt modelId="{6F42137D-C8CB-469A-B851-1DCB7267789A}" type="sibTrans" cxnId="{A28B347D-A9E2-4AEB-A6EE-9C431D9520F2}">
      <dgm:prSet/>
      <dgm:spPr/>
      <dgm:t>
        <a:bodyPr/>
        <a:lstStyle/>
        <a:p>
          <a:endParaRPr lang="en-US"/>
        </a:p>
      </dgm:t>
    </dgm:pt>
    <dgm:pt modelId="{E1AADF8E-30E9-4A3F-8DE3-FFFF70C3616D}">
      <dgm:prSet/>
      <dgm:spPr/>
      <dgm:t>
        <a:bodyPr/>
        <a:lstStyle/>
        <a:p>
          <a:r>
            <a:rPr lang="en-GB"/>
            <a:t>Key business objectives</a:t>
          </a:r>
          <a:endParaRPr lang="en-US"/>
        </a:p>
      </dgm:t>
    </dgm:pt>
    <dgm:pt modelId="{9D136391-0E48-41CA-BD5A-1145A1667F4B}" type="parTrans" cxnId="{A9B747DD-C299-4B99-8EE3-DA354771E39C}">
      <dgm:prSet/>
      <dgm:spPr/>
      <dgm:t>
        <a:bodyPr/>
        <a:lstStyle/>
        <a:p>
          <a:endParaRPr lang="en-US"/>
        </a:p>
      </dgm:t>
    </dgm:pt>
    <dgm:pt modelId="{E80EC6A0-DE36-4B18-958A-C12BE9082CE2}" type="sibTrans" cxnId="{A9B747DD-C299-4B99-8EE3-DA354771E39C}">
      <dgm:prSet/>
      <dgm:spPr/>
      <dgm:t>
        <a:bodyPr/>
        <a:lstStyle/>
        <a:p>
          <a:endParaRPr lang="en-US"/>
        </a:p>
      </dgm:t>
    </dgm:pt>
    <dgm:pt modelId="{B4BBBC50-550D-4166-A5D0-74EFBBA8D1AC}">
      <dgm:prSet/>
      <dgm:spPr/>
      <dgm:t>
        <a:bodyPr/>
        <a:lstStyle/>
        <a:p>
          <a:r>
            <a:rPr lang="en-GB"/>
            <a:t>Workforce changes</a:t>
          </a:r>
          <a:endParaRPr lang="en-US"/>
        </a:p>
      </dgm:t>
    </dgm:pt>
    <dgm:pt modelId="{C841F7EE-8AB3-4696-92E8-6D25B9443D08}" type="parTrans" cxnId="{443B6E6D-F9E4-4B26-A773-D16D49B49C05}">
      <dgm:prSet/>
      <dgm:spPr/>
      <dgm:t>
        <a:bodyPr/>
        <a:lstStyle/>
        <a:p>
          <a:endParaRPr lang="en-US"/>
        </a:p>
      </dgm:t>
    </dgm:pt>
    <dgm:pt modelId="{A34874A8-714B-436B-B872-636156EE9AB0}" type="sibTrans" cxnId="{443B6E6D-F9E4-4B26-A773-D16D49B49C05}">
      <dgm:prSet/>
      <dgm:spPr/>
      <dgm:t>
        <a:bodyPr/>
        <a:lstStyle/>
        <a:p>
          <a:endParaRPr lang="en-US"/>
        </a:p>
      </dgm:t>
    </dgm:pt>
    <dgm:pt modelId="{69246577-053C-4863-93E1-9F6EF6230A11}">
      <dgm:prSet/>
      <dgm:spPr/>
      <dgm:t>
        <a:bodyPr/>
        <a:lstStyle/>
        <a:p>
          <a:r>
            <a:rPr lang="en-GB"/>
            <a:t>Workplace changes</a:t>
          </a:r>
          <a:endParaRPr lang="en-US"/>
        </a:p>
      </dgm:t>
    </dgm:pt>
    <dgm:pt modelId="{9D81569C-B048-491F-A604-B81E38929C25}" type="parTrans" cxnId="{4C5F3FD4-174F-4444-9CE1-FFD794267BFE}">
      <dgm:prSet/>
      <dgm:spPr/>
      <dgm:t>
        <a:bodyPr/>
        <a:lstStyle/>
        <a:p>
          <a:endParaRPr lang="en-US"/>
        </a:p>
      </dgm:t>
    </dgm:pt>
    <dgm:pt modelId="{95E5E777-4E12-4F26-80EC-952D100CD263}" type="sibTrans" cxnId="{4C5F3FD4-174F-4444-9CE1-FFD794267BFE}">
      <dgm:prSet/>
      <dgm:spPr/>
      <dgm:t>
        <a:bodyPr/>
        <a:lstStyle/>
        <a:p>
          <a:endParaRPr lang="en-US"/>
        </a:p>
      </dgm:t>
    </dgm:pt>
    <dgm:pt modelId="{720E100C-0798-43B7-ADEA-4E0D25835B26}">
      <dgm:prSet/>
      <dgm:spPr/>
      <dgm:t>
        <a:bodyPr/>
        <a:lstStyle/>
        <a:p>
          <a:r>
            <a:rPr lang="en-GB"/>
            <a:t>Changes to products/services</a:t>
          </a:r>
          <a:endParaRPr lang="en-US"/>
        </a:p>
      </dgm:t>
    </dgm:pt>
    <dgm:pt modelId="{3A1C8A0D-DFD6-4CDE-812A-013BEBE62179}" type="parTrans" cxnId="{B1B091E3-EE77-4809-B407-B89040429288}">
      <dgm:prSet/>
      <dgm:spPr/>
      <dgm:t>
        <a:bodyPr/>
        <a:lstStyle/>
        <a:p>
          <a:endParaRPr lang="en-US"/>
        </a:p>
      </dgm:t>
    </dgm:pt>
    <dgm:pt modelId="{D565375C-B45A-43C7-8A84-FA7FEBE387BB}" type="sibTrans" cxnId="{B1B091E3-EE77-4809-B407-B89040429288}">
      <dgm:prSet/>
      <dgm:spPr/>
      <dgm:t>
        <a:bodyPr/>
        <a:lstStyle/>
        <a:p>
          <a:endParaRPr lang="en-US"/>
        </a:p>
      </dgm:t>
    </dgm:pt>
    <dgm:pt modelId="{EFEF06CB-9CA7-410E-8AFE-9EF0A30C3F89}" type="pres">
      <dgm:prSet presAssocID="{055E9F97-E060-4183-B511-01E23D179012}" presName="linear" presStyleCnt="0">
        <dgm:presLayoutVars>
          <dgm:animLvl val="lvl"/>
          <dgm:resizeHandles val="exact"/>
        </dgm:presLayoutVars>
      </dgm:prSet>
      <dgm:spPr/>
    </dgm:pt>
    <dgm:pt modelId="{3CE8A837-BCB8-4073-9CD6-F58EAF1F1237}" type="pres">
      <dgm:prSet presAssocID="{F683E507-0F44-4D44-9A40-E0F75CFACA99}" presName="parentText" presStyleLbl="node1" presStyleIdx="0" presStyleCnt="5">
        <dgm:presLayoutVars>
          <dgm:chMax val="0"/>
          <dgm:bulletEnabled val="1"/>
        </dgm:presLayoutVars>
      </dgm:prSet>
      <dgm:spPr/>
    </dgm:pt>
    <dgm:pt modelId="{454C2FFC-FA0A-4226-9A00-B4EB4C2D1C09}" type="pres">
      <dgm:prSet presAssocID="{6F42137D-C8CB-469A-B851-1DCB7267789A}" presName="spacer" presStyleCnt="0"/>
      <dgm:spPr/>
    </dgm:pt>
    <dgm:pt modelId="{5D6AD8EC-5DC8-447B-8F4F-2B197967DDBF}" type="pres">
      <dgm:prSet presAssocID="{E1AADF8E-30E9-4A3F-8DE3-FFFF70C3616D}" presName="parentText" presStyleLbl="node1" presStyleIdx="1" presStyleCnt="5">
        <dgm:presLayoutVars>
          <dgm:chMax val="0"/>
          <dgm:bulletEnabled val="1"/>
        </dgm:presLayoutVars>
      </dgm:prSet>
      <dgm:spPr/>
    </dgm:pt>
    <dgm:pt modelId="{B439D351-F76C-4C24-990F-C5EADA50E07D}" type="pres">
      <dgm:prSet presAssocID="{E80EC6A0-DE36-4B18-958A-C12BE9082CE2}" presName="spacer" presStyleCnt="0"/>
      <dgm:spPr/>
    </dgm:pt>
    <dgm:pt modelId="{F8B0B76B-E1F0-4820-8651-0233DE5983AF}" type="pres">
      <dgm:prSet presAssocID="{B4BBBC50-550D-4166-A5D0-74EFBBA8D1AC}" presName="parentText" presStyleLbl="node1" presStyleIdx="2" presStyleCnt="5">
        <dgm:presLayoutVars>
          <dgm:chMax val="0"/>
          <dgm:bulletEnabled val="1"/>
        </dgm:presLayoutVars>
      </dgm:prSet>
      <dgm:spPr/>
    </dgm:pt>
    <dgm:pt modelId="{9BDBB35C-686B-4016-80E1-A568542FC3F6}" type="pres">
      <dgm:prSet presAssocID="{A34874A8-714B-436B-B872-636156EE9AB0}" presName="spacer" presStyleCnt="0"/>
      <dgm:spPr/>
    </dgm:pt>
    <dgm:pt modelId="{C3DA4EA5-38FE-41D7-A2BB-A51F231D820F}" type="pres">
      <dgm:prSet presAssocID="{69246577-053C-4863-93E1-9F6EF6230A11}" presName="parentText" presStyleLbl="node1" presStyleIdx="3" presStyleCnt="5">
        <dgm:presLayoutVars>
          <dgm:chMax val="0"/>
          <dgm:bulletEnabled val="1"/>
        </dgm:presLayoutVars>
      </dgm:prSet>
      <dgm:spPr/>
    </dgm:pt>
    <dgm:pt modelId="{350472B8-200D-4F46-9624-82BDF8293C34}" type="pres">
      <dgm:prSet presAssocID="{95E5E777-4E12-4F26-80EC-952D100CD263}" presName="spacer" presStyleCnt="0"/>
      <dgm:spPr/>
    </dgm:pt>
    <dgm:pt modelId="{FC5E3BD3-F294-491E-9706-7816D9C5651C}" type="pres">
      <dgm:prSet presAssocID="{720E100C-0798-43B7-ADEA-4E0D25835B26}" presName="parentText" presStyleLbl="node1" presStyleIdx="4" presStyleCnt="5">
        <dgm:presLayoutVars>
          <dgm:chMax val="0"/>
          <dgm:bulletEnabled val="1"/>
        </dgm:presLayoutVars>
      </dgm:prSet>
      <dgm:spPr/>
    </dgm:pt>
  </dgm:ptLst>
  <dgm:cxnLst>
    <dgm:cxn modelId="{60C2862D-FB3B-40FD-B31F-4C2A5E7FCD00}" type="presOf" srcId="{B4BBBC50-550D-4166-A5D0-74EFBBA8D1AC}" destId="{F8B0B76B-E1F0-4820-8651-0233DE5983AF}" srcOrd="0" destOrd="0" presId="urn:microsoft.com/office/officeart/2005/8/layout/vList2"/>
    <dgm:cxn modelId="{7F720830-251B-4029-8039-24C37C234F0B}" type="presOf" srcId="{055E9F97-E060-4183-B511-01E23D179012}" destId="{EFEF06CB-9CA7-410E-8AFE-9EF0A30C3F89}" srcOrd="0" destOrd="0" presId="urn:microsoft.com/office/officeart/2005/8/layout/vList2"/>
    <dgm:cxn modelId="{95070C35-D186-45DF-9B83-97EC8788D6C6}" type="presOf" srcId="{69246577-053C-4863-93E1-9F6EF6230A11}" destId="{C3DA4EA5-38FE-41D7-A2BB-A51F231D820F}" srcOrd="0" destOrd="0" presId="urn:microsoft.com/office/officeart/2005/8/layout/vList2"/>
    <dgm:cxn modelId="{B1B6624D-195B-4843-8A9F-65D688A4C910}" type="presOf" srcId="{720E100C-0798-43B7-ADEA-4E0D25835B26}" destId="{FC5E3BD3-F294-491E-9706-7816D9C5651C}" srcOrd="0" destOrd="0" presId="urn:microsoft.com/office/officeart/2005/8/layout/vList2"/>
    <dgm:cxn modelId="{443B6E6D-F9E4-4B26-A773-D16D49B49C05}" srcId="{055E9F97-E060-4183-B511-01E23D179012}" destId="{B4BBBC50-550D-4166-A5D0-74EFBBA8D1AC}" srcOrd="2" destOrd="0" parTransId="{C841F7EE-8AB3-4696-92E8-6D25B9443D08}" sibTransId="{A34874A8-714B-436B-B872-636156EE9AB0}"/>
    <dgm:cxn modelId="{2D4DD970-B9B1-4E84-9DDF-A1EEC5745001}" type="presOf" srcId="{E1AADF8E-30E9-4A3F-8DE3-FFFF70C3616D}" destId="{5D6AD8EC-5DC8-447B-8F4F-2B197967DDBF}" srcOrd="0" destOrd="0" presId="urn:microsoft.com/office/officeart/2005/8/layout/vList2"/>
    <dgm:cxn modelId="{A28B347D-A9E2-4AEB-A6EE-9C431D9520F2}" srcId="{055E9F97-E060-4183-B511-01E23D179012}" destId="{F683E507-0F44-4D44-9A40-E0F75CFACA99}" srcOrd="0" destOrd="0" parTransId="{8BC1906E-45B0-4DEE-90BA-34ECD515C975}" sibTransId="{6F42137D-C8CB-469A-B851-1DCB7267789A}"/>
    <dgm:cxn modelId="{07C221A1-B3D7-4643-BDAC-3A170413D703}" type="presOf" srcId="{F683E507-0F44-4D44-9A40-E0F75CFACA99}" destId="{3CE8A837-BCB8-4073-9CD6-F58EAF1F1237}" srcOrd="0" destOrd="0" presId="urn:microsoft.com/office/officeart/2005/8/layout/vList2"/>
    <dgm:cxn modelId="{4C5F3FD4-174F-4444-9CE1-FFD794267BFE}" srcId="{055E9F97-E060-4183-B511-01E23D179012}" destId="{69246577-053C-4863-93E1-9F6EF6230A11}" srcOrd="3" destOrd="0" parTransId="{9D81569C-B048-491F-A604-B81E38929C25}" sibTransId="{95E5E777-4E12-4F26-80EC-952D100CD263}"/>
    <dgm:cxn modelId="{A9B747DD-C299-4B99-8EE3-DA354771E39C}" srcId="{055E9F97-E060-4183-B511-01E23D179012}" destId="{E1AADF8E-30E9-4A3F-8DE3-FFFF70C3616D}" srcOrd="1" destOrd="0" parTransId="{9D136391-0E48-41CA-BD5A-1145A1667F4B}" sibTransId="{E80EC6A0-DE36-4B18-958A-C12BE9082CE2}"/>
    <dgm:cxn modelId="{B1B091E3-EE77-4809-B407-B89040429288}" srcId="{055E9F97-E060-4183-B511-01E23D179012}" destId="{720E100C-0798-43B7-ADEA-4E0D25835B26}" srcOrd="4" destOrd="0" parTransId="{3A1C8A0D-DFD6-4CDE-812A-013BEBE62179}" sibTransId="{D565375C-B45A-43C7-8A84-FA7FEBE387BB}"/>
    <dgm:cxn modelId="{DDD24B5E-B232-4ABB-9490-13C3323526AA}" type="presParOf" srcId="{EFEF06CB-9CA7-410E-8AFE-9EF0A30C3F89}" destId="{3CE8A837-BCB8-4073-9CD6-F58EAF1F1237}" srcOrd="0" destOrd="0" presId="urn:microsoft.com/office/officeart/2005/8/layout/vList2"/>
    <dgm:cxn modelId="{6014AF13-E736-40CB-BB23-8DB5DF277C26}" type="presParOf" srcId="{EFEF06CB-9CA7-410E-8AFE-9EF0A30C3F89}" destId="{454C2FFC-FA0A-4226-9A00-B4EB4C2D1C09}" srcOrd="1" destOrd="0" presId="urn:microsoft.com/office/officeart/2005/8/layout/vList2"/>
    <dgm:cxn modelId="{EAF3E8CF-3033-4ABA-AAAD-DDBD541949AE}" type="presParOf" srcId="{EFEF06CB-9CA7-410E-8AFE-9EF0A30C3F89}" destId="{5D6AD8EC-5DC8-447B-8F4F-2B197967DDBF}" srcOrd="2" destOrd="0" presId="urn:microsoft.com/office/officeart/2005/8/layout/vList2"/>
    <dgm:cxn modelId="{01BA64AB-AA09-4852-80A3-7CCF0E719025}" type="presParOf" srcId="{EFEF06CB-9CA7-410E-8AFE-9EF0A30C3F89}" destId="{B439D351-F76C-4C24-990F-C5EADA50E07D}" srcOrd="3" destOrd="0" presId="urn:microsoft.com/office/officeart/2005/8/layout/vList2"/>
    <dgm:cxn modelId="{EB21FCDD-2933-4D1D-90B7-EC23AE15F1D3}" type="presParOf" srcId="{EFEF06CB-9CA7-410E-8AFE-9EF0A30C3F89}" destId="{F8B0B76B-E1F0-4820-8651-0233DE5983AF}" srcOrd="4" destOrd="0" presId="urn:microsoft.com/office/officeart/2005/8/layout/vList2"/>
    <dgm:cxn modelId="{7B2C83A9-5DC9-4F21-9150-7AFA64EE63F4}" type="presParOf" srcId="{EFEF06CB-9CA7-410E-8AFE-9EF0A30C3F89}" destId="{9BDBB35C-686B-4016-80E1-A568542FC3F6}" srcOrd="5" destOrd="0" presId="urn:microsoft.com/office/officeart/2005/8/layout/vList2"/>
    <dgm:cxn modelId="{35A3EDDE-47DD-45A5-B036-36EA8F423BFD}" type="presParOf" srcId="{EFEF06CB-9CA7-410E-8AFE-9EF0A30C3F89}" destId="{C3DA4EA5-38FE-41D7-A2BB-A51F231D820F}" srcOrd="6" destOrd="0" presId="urn:microsoft.com/office/officeart/2005/8/layout/vList2"/>
    <dgm:cxn modelId="{03739774-77EA-4287-B396-BD6CC9C76904}" type="presParOf" srcId="{EFEF06CB-9CA7-410E-8AFE-9EF0A30C3F89}" destId="{350472B8-200D-4F46-9624-82BDF8293C34}" srcOrd="7" destOrd="0" presId="urn:microsoft.com/office/officeart/2005/8/layout/vList2"/>
    <dgm:cxn modelId="{C102AC31-83B7-480D-A167-20538FFC863E}" type="presParOf" srcId="{EFEF06CB-9CA7-410E-8AFE-9EF0A30C3F89}" destId="{FC5E3BD3-F294-491E-9706-7816D9C5651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44EB1B-8952-418E-8951-81361D24B37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4FA5BDA8-CF14-4FF5-A130-8D6666B46A66}">
      <dgm:prSet custT="1"/>
      <dgm:spPr/>
      <dgm:t>
        <a:bodyPr/>
        <a:lstStyle/>
        <a:p>
          <a:r>
            <a:rPr lang="en-GB" sz="4400"/>
            <a:t>Lip-service</a:t>
          </a:r>
          <a:endParaRPr lang="en-US" sz="4400"/>
        </a:p>
      </dgm:t>
    </dgm:pt>
    <dgm:pt modelId="{7DF53680-EE50-4650-9D76-7E61EFDB90BF}" type="parTrans" cxnId="{2130EC14-BF3B-43C4-BD76-E52C2E5E17C5}">
      <dgm:prSet/>
      <dgm:spPr/>
      <dgm:t>
        <a:bodyPr/>
        <a:lstStyle/>
        <a:p>
          <a:endParaRPr lang="en-US" sz="1200"/>
        </a:p>
      </dgm:t>
    </dgm:pt>
    <dgm:pt modelId="{B6386AD2-E17C-46FB-B760-D51FF5D12F45}" type="sibTrans" cxnId="{2130EC14-BF3B-43C4-BD76-E52C2E5E17C5}">
      <dgm:prSet/>
      <dgm:spPr/>
      <dgm:t>
        <a:bodyPr/>
        <a:lstStyle/>
        <a:p>
          <a:endParaRPr lang="en-US" sz="1200"/>
        </a:p>
      </dgm:t>
    </dgm:pt>
    <dgm:pt modelId="{292160EF-6643-461B-86FE-4C074A17CF1F}">
      <dgm:prSet custT="1"/>
      <dgm:spPr/>
      <dgm:t>
        <a:bodyPr/>
        <a:lstStyle/>
        <a:p>
          <a:r>
            <a:rPr lang="en-GB" sz="4400"/>
            <a:t>Policy implementation</a:t>
          </a:r>
          <a:endParaRPr lang="en-US" sz="4400"/>
        </a:p>
      </dgm:t>
    </dgm:pt>
    <dgm:pt modelId="{9C905BBC-FCEF-4BB0-8AA5-2246E515CF81}" type="parTrans" cxnId="{08302829-CCEF-4678-8CCC-4CB0BC767BE5}">
      <dgm:prSet/>
      <dgm:spPr/>
      <dgm:t>
        <a:bodyPr/>
        <a:lstStyle/>
        <a:p>
          <a:endParaRPr lang="en-US" sz="1200"/>
        </a:p>
      </dgm:t>
    </dgm:pt>
    <dgm:pt modelId="{6012E291-9BF3-4FF7-8BB3-D5EB2A516A0D}" type="sibTrans" cxnId="{08302829-CCEF-4678-8CCC-4CB0BC767BE5}">
      <dgm:prSet/>
      <dgm:spPr/>
      <dgm:t>
        <a:bodyPr/>
        <a:lstStyle/>
        <a:p>
          <a:endParaRPr lang="en-US" sz="1200"/>
        </a:p>
      </dgm:t>
    </dgm:pt>
    <dgm:pt modelId="{3B85E606-1336-4087-A01E-3A76E139A1B0}">
      <dgm:prSet custT="1"/>
      <dgm:spPr/>
      <dgm:t>
        <a:bodyPr/>
        <a:lstStyle/>
        <a:p>
          <a:r>
            <a:rPr lang="en-GB" sz="4400" dirty="0"/>
            <a:t>Unfair practice</a:t>
          </a:r>
          <a:endParaRPr lang="en-US" sz="4400" dirty="0"/>
        </a:p>
      </dgm:t>
    </dgm:pt>
    <dgm:pt modelId="{E310E0B6-2B52-4112-96CF-B7B4CDA77D31}" type="parTrans" cxnId="{A2E83094-24E4-4DBB-A6C1-1C80E2B4500D}">
      <dgm:prSet/>
      <dgm:spPr/>
      <dgm:t>
        <a:bodyPr/>
        <a:lstStyle/>
        <a:p>
          <a:endParaRPr lang="en-US" sz="1200"/>
        </a:p>
      </dgm:t>
    </dgm:pt>
    <dgm:pt modelId="{5050EBC2-C382-4BFA-B22C-9A12A28ACBEA}" type="sibTrans" cxnId="{A2E83094-24E4-4DBB-A6C1-1C80E2B4500D}">
      <dgm:prSet/>
      <dgm:spPr/>
      <dgm:t>
        <a:bodyPr/>
        <a:lstStyle/>
        <a:p>
          <a:endParaRPr lang="en-US" sz="1200"/>
        </a:p>
      </dgm:t>
    </dgm:pt>
    <dgm:pt modelId="{A812F41A-5A01-4840-993D-499659B7465A}" type="pres">
      <dgm:prSet presAssocID="{4244EB1B-8952-418E-8951-81361D24B379}" presName="vert0" presStyleCnt="0">
        <dgm:presLayoutVars>
          <dgm:dir/>
          <dgm:animOne val="branch"/>
          <dgm:animLvl val="lvl"/>
        </dgm:presLayoutVars>
      </dgm:prSet>
      <dgm:spPr/>
    </dgm:pt>
    <dgm:pt modelId="{C7D9AA92-A1BD-419E-9DE0-B7EB0EAFD1C7}" type="pres">
      <dgm:prSet presAssocID="{4FA5BDA8-CF14-4FF5-A130-8D6666B46A66}" presName="thickLine" presStyleLbl="alignNode1" presStyleIdx="0" presStyleCnt="3"/>
      <dgm:spPr/>
    </dgm:pt>
    <dgm:pt modelId="{03E1AB0B-E4C4-4900-A084-522BA32A4180}" type="pres">
      <dgm:prSet presAssocID="{4FA5BDA8-CF14-4FF5-A130-8D6666B46A66}" presName="horz1" presStyleCnt="0"/>
      <dgm:spPr/>
    </dgm:pt>
    <dgm:pt modelId="{F7162C56-9769-494D-8F74-6AF8BC454161}" type="pres">
      <dgm:prSet presAssocID="{4FA5BDA8-CF14-4FF5-A130-8D6666B46A66}" presName="tx1" presStyleLbl="revTx" presStyleIdx="0" presStyleCnt="3"/>
      <dgm:spPr/>
    </dgm:pt>
    <dgm:pt modelId="{B86E6293-69C6-44B9-A5EF-EDC531018197}" type="pres">
      <dgm:prSet presAssocID="{4FA5BDA8-CF14-4FF5-A130-8D6666B46A66}" presName="vert1" presStyleCnt="0"/>
      <dgm:spPr/>
    </dgm:pt>
    <dgm:pt modelId="{2CD023FA-D330-4CA5-AD35-CB7CBB0635DC}" type="pres">
      <dgm:prSet presAssocID="{292160EF-6643-461B-86FE-4C074A17CF1F}" presName="thickLine" presStyleLbl="alignNode1" presStyleIdx="1" presStyleCnt="3"/>
      <dgm:spPr/>
    </dgm:pt>
    <dgm:pt modelId="{53B16373-680D-49C2-9F53-10C780954E4A}" type="pres">
      <dgm:prSet presAssocID="{292160EF-6643-461B-86FE-4C074A17CF1F}" presName="horz1" presStyleCnt="0"/>
      <dgm:spPr/>
    </dgm:pt>
    <dgm:pt modelId="{16559531-6B44-4024-9F44-935F27A960C9}" type="pres">
      <dgm:prSet presAssocID="{292160EF-6643-461B-86FE-4C074A17CF1F}" presName="tx1" presStyleLbl="revTx" presStyleIdx="1" presStyleCnt="3"/>
      <dgm:spPr/>
    </dgm:pt>
    <dgm:pt modelId="{D81215D0-B058-4AFF-852D-1B2AEA440790}" type="pres">
      <dgm:prSet presAssocID="{292160EF-6643-461B-86FE-4C074A17CF1F}" presName="vert1" presStyleCnt="0"/>
      <dgm:spPr/>
    </dgm:pt>
    <dgm:pt modelId="{51274C06-50A4-4308-A575-EC51BAB5D9DB}" type="pres">
      <dgm:prSet presAssocID="{3B85E606-1336-4087-A01E-3A76E139A1B0}" presName="thickLine" presStyleLbl="alignNode1" presStyleIdx="2" presStyleCnt="3"/>
      <dgm:spPr/>
    </dgm:pt>
    <dgm:pt modelId="{A6A40A74-9545-4CED-B6E0-3509D9EBD3FB}" type="pres">
      <dgm:prSet presAssocID="{3B85E606-1336-4087-A01E-3A76E139A1B0}" presName="horz1" presStyleCnt="0"/>
      <dgm:spPr/>
    </dgm:pt>
    <dgm:pt modelId="{45A843F6-E646-4C9B-8C94-183DB051159A}" type="pres">
      <dgm:prSet presAssocID="{3B85E606-1336-4087-A01E-3A76E139A1B0}" presName="tx1" presStyleLbl="revTx" presStyleIdx="2" presStyleCnt="3"/>
      <dgm:spPr/>
    </dgm:pt>
    <dgm:pt modelId="{CA5ED2B4-507C-4BB1-B08B-2C3A28B5EA11}" type="pres">
      <dgm:prSet presAssocID="{3B85E606-1336-4087-A01E-3A76E139A1B0}" presName="vert1" presStyleCnt="0"/>
      <dgm:spPr/>
    </dgm:pt>
  </dgm:ptLst>
  <dgm:cxnLst>
    <dgm:cxn modelId="{2130EC14-BF3B-43C4-BD76-E52C2E5E17C5}" srcId="{4244EB1B-8952-418E-8951-81361D24B379}" destId="{4FA5BDA8-CF14-4FF5-A130-8D6666B46A66}" srcOrd="0" destOrd="0" parTransId="{7DF53680-EE50-4650-9D76-7E61EFDB90BF}" sibTransId="{B6386AD2-E17C-46FB-B760-D51FF5D12F45}"/>
    <dgm:cxn modelId="{CA203D21-614C-4AE1-B5DC-34A52573002A}" type="presOf" srcId="{292160EF-6643-461B-86FE-4C074A17CF1F}" destId="{16559531-6B44-4024-9F44-935F27A960C9}" srcOrd="0" destOrd="0" presId="urn:microsoft.com/office/officeart/2008/layout/LinedList"/>
    <dgm:cxn modelId="{08302829-CCEF-4678-8CCC-4CB0BC767BE5}" srcId="{4244EB1B-8952-418E-8951-81361D24B379}" destId="{292160EF-6643-461B-86FE-4C074A17CF1F}" srcOrd="1" destOrd="0" parTransId="{9C905BBC-FCEF-4BB0-8AA5-2246E515CF81}" sibTransId="{6012E291-9BF3-4FF7-8BB3-D5EB2A516A0D}"/>
    <dgm:cxn modelId="{4AAB1467-F5CC-40A3-B98F-D21999ED3210}" type="presOf" srcId="{4244EB1B-8952-418E-8951-81361D24B379}" destId="{A812F41A-5A01-4840-993D-499659B7465A}" srcOrd="0" destOrd="0" presId="urn:microsoft.com/office/officeart/2008/layout/LinedList"/>
    <dgm:cxn modelId="{68C04385-FDC0-40C5-A6CE-0508C920C17F}" type="presOf" srcId="{3B85E606-1336-4087-A01E-3A76E139A1B0}" destId="{45A843F6-E646-4C9B-8C94-183DB051159A}" srcOrd="0" destOrd="0" presId="urn:microsoft.com/office/officeart/2008/layout/LinedList"/>
    <dgm:cxn modelId="{D3052C87-0E2B-486D-93A0-602712233A6E}" type="presOf" srcId="{4FA5BDA8-CF14-4FF5-A130-8D6666B46A66}" destId="{F7162C56-9769-494D-8F74-6AF8BC454161}" srcOrd="0" destOrd="0" presId="urn:microsoft.com/office/officeart/2008/layout/LinedList"/>
    <dgm:cxn modelId="{A2E83094-24E4-4DBB-A6C1-1C80E2B4500D}" srcId="{4244EB1B-8952-418E-8951-81361D24B379}" destId="{3B85E606-1336-4087-A01E-3A76E139A1B0}" srcOrd="2" destOrd="0" parTransId="{E310E0B6-2B52-4112-96CF-B7B4CDA77D31}" sibTransId="{5050EBC2-C382-4BFA-B22C-9A12A28ACBEA}"/>
    <dgm:cxn modelId="{186815F3-B2A3-4A23-A414-04B84C7DA2BD}" type="presParOf" srcId="{A812F41A-5A01-4840-993D-499659B7465A}" destId="{C7D9AA92-A1BD-419E-9DE0-B7EB0EAFD1C7}" srcOrd="0" destOrd="0" presId="urn:microsoft.com/office/officeart/2008/layout/LinedList"/>
    <dgm:cxn modelId="{2A6CDD11-96FE-4841-B751-932246AB091F}" type="presParOf" srcId="{A812F41A-5A01-4840-993D-499659B7465A}" destId="{03E1AB0B-E4C4-4900-A084-522BA32A4180}" srcOrd="1" destOrd="0" presId="urn:microsoft.com/office/officeart/2008/layout/LinedList"/>
    <dgm:cxn modelId="{C6572CD1-8AE4-4441-86CC-01713515515C}" type="presParOf" srcId="{03E1AB0B-E4C4-4900-A084-522BA32A4180}" destId="{F7162C56-9769-494D-8F74-6AF8BC454161}" srcOrd="0" destOrd="0" presId="urn:microsoft.com/office/officeart/2008/layout/LinedList"/>
    <dgm:cxn modelId="{7B98E14F-4CFC-42F0-85D5-EB1D3477CAFD}" type="presParOf" srcId="{03E1AB0B-E4C4-4900-A084-522BA32A4180}" destId="{B86E6293-69C6-44B9-A5EF-EDC531018197}" srcOrd="1" destOrd="0" presId="urn:microsoft.com/office/officeart/2008/layout/LinedList"/>
    <dgm:cxn modelId="{C2DB38C1-AEC0-4556-8350-D69D7A2955C9}" type="presParOf" srcId="{A812F41A-5A01-4840-993D-499659B7465A}" destId="{2CD023FA-D330-4CA5-AD35-CB7CBB0635DC}" srcOrd="2" destOrd="0" presId="urn:microsoft.com/office/officeart/2008/layout/LinedList"/>
    <dgm:cxn modelId="{236F9024-DAD3-4906-ABFC-B07FB6CF0851}" type="presParOf" srcId="{A812F41A-5A01-4840-993D-499659B7465A}" destId="{53B16373-680D-49C2-9F53-10C780954E4A}" srcOrd="3" destOrd="0" presId="urn:microsoft.com/office/officeart/2008/layout/LinedList"/>
    <dgm:cxn modelId="{7F0C4568-F4C6-4F30-86E1-2E3A87CBC96E}" type="presParOf" srcId="{53B16373-680D-49C2-9F53-10C780954E4A}" destId="{16559531-6B44-4024-9F44-935F27A960C9}" srcOrd="0" destOrd="0" presId="urn:microsoft.com/office/officeart/2008/layout/LinedList"/>
    <dgm:cxn modelId="{A8F724C3-D8DA-44AA-85A2-DFEFC19F2071}" type="presParOf" srcId="{53B16373-680D-49C2-9F53-10C780954E4A}" destId="{D81215D0-B058-4AFF-852D-1B2AEA440790}" srcOrd="1" destOrd="0" presId="urn:microsoft.com/office/officeart/2008/layout/LinedList"/>
    <dgm:cxn modelId="{8653DBE2-8FD8-4501-8068-203CAA06CC6E}" type="presParOf" srcId="{A812F41A-5A01-4840-993D-499659B7465A}" destId="{51274C06-50A4-4308-A575-EC51BAB5D9DB}" srcOrd="4" destOrd="0" presId="urn:microsoft.com/office/officeart/2008/layout/LinedList"/>
    <dgm:cxn modelId="{C37EECCB-5957-4080-9627-A4E4571B906E}" type="presParOf" srcId="{A812F41A-5A01-4840-993D-499659B7465A}" destId="{A6A40A74-9545-4CED-B6E0-3509D9EBD3FB}" srcOrd="5" destOrd="0" presId="urn:microsoft.com/office/officeart/2008/layout/LinedList"/>
    <dgm:cxn modelId="{86499278-967E-47B4-AEF7-5F873D739939}" type="presParOf" srcId="{A6A40A74-9545-4CED-B6E0-3509D9EBD3FB}" destId="{45A843F6-E646-4C9B-8C94-183DB051159A}" srcOrd="0" destOrd="0" presId="urn:microsoft.com/office/officeart/2008/layout/LinedList"/>
    <dgm:cxn modelId="{239163F2-1E20-4312-B854-70C3D754C5E2}" type="presParOf" srcId="{A6A40A74-9545-4CED-B6E0-3509D9EBD3FB}" destId="{CA5ED2B4-507C-4BB1-B08B-2C3A28B5EA1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458BACA-BF0D-4731-9EB1-F6C34E810123}"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8129111E-0F72-4370-8D10-368187279ADB}">
      <dgm:prSet/>
      <dgm:spPr/>
      <dgm:t>
        <a:bodyPr/>
        <a:lstStyle/>
        <a:p>
          <a:r>
            <a:rPr lang="en-GB"/>
            <a:t>Everyone has a voice</a:t>
          </a:r>
          <a:endParaRPr lang="en-US"/>
        </a:p>
      </dgm:t>
    </dgm:pt>
    <dgm:pt modelId="{89201D33-90F5-4F16-991A-55CBB395939A}" type="parTrans" cxnId="{3F43F277-8146-42BB-A487-AA8A92C9F8C3}">
      <dgm:prSet/>
      <dgm:spPr/>
      <dgm:t>
        <a:bodyPr/>
        <a:lstStyle/>
        <a:p>
          <a:endParaRPr lang="en-US"/>
        </a:p>
      </dgm:t>
    </dgm:pt>
    <dgm:pt modelId="{F959FEA1-650E-4771-90A6-D04FC93E9F13}" type="sibTrans" cxnId="{3F43F277-8146-42BB-A487-AA8A92C9F8C3}">
      <dgm:prSet/>
      <dgm:spPr/>
      <dgm:t>
        <a:bodyPr/>
        <a:lstStyle/>
        <a:p>
          <a:endParaRPr lang="en-US"/>
        </a:p>
      </dgm:t>
    </dgm:pt>
    <dgm:pt modelId="{EBFFC571-2F34-4577-9FD3-0AE6821BDD5E}">
      <dgm:prSet/>
      <dgm:spPr/>
      <dgm:t>
        <a:bodyPr/>
        <a:lstStyle/>
        <a:p>
          <a:r>
            <a:rPr lang="en-GB"/>
            <a:t>Inclusivity as a core competency</a:t>
          </a:r>
          <a:endParaRPr lang="en-US"/>
        </a:p>
      </dgm:t>
    </dgm:pt>
    <dgm:pt modelId="{4E8A0667-CE37-45F8-B7D7-EBB70FE9336C}" type="parTrans" cxnId="{AC3E5CEB-2E16-4100-8765-A257F8F90059}">
      <dgm:prSet/>
      <dgm:spPr/>
      <dgm:t>
        <a:bodyPr/>
        <a:lstStyle/>
        <a:p>
          <a:endParaRPr lang="en-US"/>
        </a:p>
      </dgm:t>
    </dgm:pt>
    <dgm:pt modelId="{C454894E-83DA-4D3C-9508-5EAE4F6C9B7E}" type="sibTrans" cxnId="{AC3E5CEB-2E16-4100-8765-A257F8F90059}">
      <dgm:prSet/>
      <dgm:spPr/>
      <dgm:t>
        <a:bodyPr/>
        <a:lstStyle/>
        <a:p>
          <a:endParaRPr lang="en-US"/>
        </a:p>
      </dgm:t>
    </dgm:pt>
    <dgm:pt modelId="{C8AB513F-40A1-40BF-9329-41A912F6D342}">
      <dgm:prSet/>
      <dgm:spPr/>
      <dgm:t>
        <a:bodyPr/>
        <a:lstStyle/>
        <a:p>
          <a:r>
            <a:rPr lang="en-GB"/>
            <a:t>Inclusion council</a:t>
          </a:r>
          <a:endParaRPr lang="en-US"/>
        </a:p>
      </dgm:t>
    </dgm:pt>
    <dgm:pt modelId="{7201B6CA-E0AE-4FAB-84BB-CC5806C422DB}" type="parTrans" cxnId="{D62E3947-6FEA-47FB-8FFE-F9243148FD2A}">
      <dgm:prSet/>
      <dgm:spPr/>
      <dgm:t>
        <a:bodyPr/>
        <a:lstStyle/>
        <a:p>
          <a:endParaRPr lang="en-US"/>
        </a:p>
      </dgm:t>
    </dgm:pt>
    <dgm:pt modelId="{1127A360-5172-41A3-B6AB-B0CA6D2A3FF8}" type="sibTrans" cxnId="{D62E3947-6FEA-47FB-8FFE-F9243148FD2A}">
      <dgm:prSet/>
      <dgm:spPr/>
      <dgm:t>
        <a:bodyPr/>
        <a:lstStyle/>
        <a:p>
          <a:endParaRPr lang="en-US"/>
        </a:p>
      </dgm:t>
    </dgm:pt>
    <dgm:pt modelId="{61236919-2925-463C-9E27-8624D33E0A31}">
      <dgm:prSet/>
      <dgm:spPr/>
      <dgm:t>
        <a:bodyPr/>
        <a:lstStyle/>
        <a:p>
          <a:r>
            <a:rPr lang="en-GB"/>
            <a:t>Value differences</a:t>
          </a:r>
          <a:endParaRPr lang="en-US"/>
        </a:p>
      </dgm:t>
    </dgm:pt>
    <dgm:pt modelId="{5552F94F-48D2-497B-A6B0-747A50590423}" type="parTrans" cxnId="{1E7C5D4B-B2EA-47E4-932E-3C58C8A5CB19}">
      <dgm:prSet/>
      <dgm:spPr/>
      <dgm:t>
        <a:bodyPr/>
        <a:lstStyle/>
        <a:p>
          <a:endParaRPr lang="en-US"/>
        </a:p>
      </dgm:t>
    </dgm:pt>
    <dgm:pt modelId="{BB519905-A5E4-4620-B23D-C7E827299D12}" type="sibTrans" cxnId="{1E7C5D4B-B2EA-47E4-932E-3C58C8A5CB19}">
      <dgm:prSet/>
      <dgm:spPr/>
      <dgm:t>
        <a:bodyPr/>
        <a:lstStyle/>
        <a:p>
          <a:endParaRPr lang="en-US"/>
        </a:p>
      </dgm:t>
    </dgm:pt>
    <dgm:pt modelId="{A47C4EDF-3609-40FF-92C0-2B47E652960F}">
      <dgm:prSet/>
      <dgm:spPr/>
      <dgm:t>
        <a:bodyPr/>
        <a:lstStyle/>
        <a:p>
          <a:r>
            <a:rPr lang="en-GB"/>
            <a:t>Personalised support</a:t>
          </a:r>
          <a:endParaRPr lang="en-US"/>
        </a:p>
      </dgm:t>
    </dgm:pt>
    <dgm:pt modelId="{672E606E-C885-40A6-A41E-015E95780A0F}" type="parTrans" cxnId="{1EF750D5-833B-4A1A-BC5A-BF7462C5D7FD}">
      <dgm:prSet/>
      <dgm:spPr/>
      <dgm:t>
        <a:bodyPr/>
        <a:lstStyle/>
        <a:p>
          <a:endParaRPr lang="en-US"/>
        </a:p>
      </dgm:t>
    </dgm:pt>
    <dgm:pt modelId="{A60E017E-C911-4724-9C79-C5B5A8F8C787}" type="sibTrans" cxnId="{1EF750D5-833B-4A1A-BC5A-BF7462C5D7FD}">
      <dgm:prSet/>
      <dgm:spPr/>
      <dgm:t>
        <a:bodyPr/>
        <a:lstStyle/>
        <a:p>
          <a:endParaRPr lang="en-US"/>
        </a:p>
      </dgm:t>
    </dgm:pt>
    <dgm:pt modelId="{115283C9-C62A-4F96-A69D-6E2D5CDE424A}">
      <dgm:prSet/>
      <dgm:spPr/>
      <dgm:t>
        <a:bodyPr/>
        <a:lstStyle/>
        <a:p>
          <a:r>
            <a:rPr lang="en-GB"/>
            <a:t>Daily interactions are crucial</a:t>
          </a:r>
          <a:endParaRPr lang="en-US"/>
        </a:p>
      </dgm:t>
    </dgm:pt>
    <dgm:pt modelId="{F3EE7929-7DF5-4C0D-825B-589B3E9C5209}" type="parTrans" cxnId="{1A6F6436-5668-4EC3-BBAE-09D703CF37AA}">
      <dgm:prSet/>
      <dgm:spPr/>
      <dgm:t>
        <a:bodyPr/>
        <a:lstStyle/>
        <a:p>
          <a:endParaRPr lang="en-US"/>
        </a:p>
      </dgm:t>
    </dgm:pt>
    <dgm:pt modelId="{B883DFF2-B2E0-454F-B5A2-3A73DD2FE235}" type="sibTrans" cxnId="{1A6F6436-5668-4EC3-BBAE-09D703CF37AA}">
      <dgm:prSet/>
      <dgm:spPr/>
      <dgm:t>
        <a:bodyPr/>
        <a:lstStyle/>
        <a:p>
          <a:endParaRPr lang="en-US"/>
        </a:p>
      </dgm:t>
    </dgm:pt>
    <dgm:pt modelId="{1345A716-252A-4979-AB3F-019D8AC361A8}" type="pres">
      <dgm:prSet presAssocID="{6458BACA-BF0D-4731-9EB1-F6C34E810123}" presName="Name0" presStyleCnt="0">
        <dgm:presLayoutVars>
          <dgm:dir/>
          <dgm:resizeHandles val="exact"/>
        </dgm:presLayoutVars>
      </dgm:prSet>
      <dgm:spPr/>
    </dgm:pt>
    <dgm:pt modelId="{60E2EE0C-7CBF-4E0F-B5EC-33A57EF106BF}" type="pres">
      <dgm:prSet presAssocID="{8129111E-0F72-4370-8D10-368187279ADB}" presName="node" presStyleLbl="node1" presStyleIdx="0" presStyleCnt="6">
        <dgm:presLayoutVars>
          <dgm:bulletEnabled val="1"/>
        </dgm:presLayoutVars>
      </dgm:prSet>
      <dgm:spPr/>
    </dgm:pt>
    <dgm:pt modelId="{022E118F-E712-4B6F-9204-C5AFF4822F08}" type="pres">
      <dgm:prSet presAssocID="{F959FEA1-650E-4771-90A6-D04FC93E9F13}" presName="sibTrans" presStyleLbl="sibTrans1D1" presStyleIdx="0" presStyleCnt="5"/>
      <dgm:spPr/>
    </dgm:pt>
    <dgm:pt modelId="{AFD71113-6E6A-40DD-8BD5-CCD941537BA9}" type="pres">
      <dgm:prSet presAssocID="{F959FEA1-650E-4771-90A6-D04FC93E9F13}" presName="connectorText" presStyleLbl="sibTrans1D1" presStyleIdx="0" presStyleCnt="5"/>
      <dgm:spPr/>
    </dgm:pt>
    <dgm:pt modelId="{7CF13A17-9A55-4367-8208-C92816EE4A69}" type="pres">
      <dgm:prSet presAssocID="{EBFFC571-2F34-4577-9FD3-0AE6821BDD5E}" presName="node" presStyleLbl="node1" presStyleIdx="1" presStyleCnt="6">
        <dgm:presLayoutVars>
          <dgm:bulletEnabled val="1"/>
        </dgm:presLayoutVars>
      </dgm:prSet>
      <dgm:spPr/>
    </dgm:pt>
    <dgm:pt modelId="{CA81EDC8-7C35-4545-9C58-4966CACD594E}" type="pres">
      <dgm:prSet presAssocID="{C454894E-83DA-4D3C-9508-5EAE4F6C9B7E}" presName="sibTrans" presStyleLbl="sibTrans1D1" presStyleIdx="1" presStyleCnt="5"/>
      <dgm:spPr/>
    </dgm:pt>
    <dgm:pt modelId="{BB64201C-7ADE-448E-B114-7DE05BAEBB50}" type="pres">
      <dgm:prSet presAssocID="{C454894E-83DA-4D3C-9508-5EAE4F6C9B7E}" presName="connectorText" presStyleLbl="sibTrans1D1" presStyleIdx="1" presStyleCnt="5"/>
      <dgm:spPr/>
    </dgm:pt>
    <dgm:pt modelId="{844130CE-622D-4175-8B8F-95F816754742}" type="pres">
      <dgm:prSet presAssocID="{C8AB513F-40A1-40BF-9329-41A912F6D342}" presName="node" presStyleLbl="node1" presStyleIdx="2" presStyleCnt="6">
        <dgm:presLayoutVars>
          <dgm:bulletEnabled val="1"/>
        </dgm:presLayoutVars>
      </dgm:prSet>
      <dgm:spPr/>
    </dgm:pt>
    <dgm:pt modelId="{E0839E3E-8AC9-4E70-B9B0-F58611BC8353}" type="pres">
      <dgm:prSet presAssocID="{1127A360-5172-41A3-B6AB-B0CA6D2A3FF8}" presName="sibTrans" presStyleLbl="sibTrans1D1" presStyleIdx="2" presStyleCnt="5"/>
      <dgm:spPr/>
    </dgm:pt>
    <dgm:pt modelId="{8538A1AB-9FA6-4DAB-8EA7-DC720D45B422}" type="pres">
      <dgm:prSet presAssocID="{1127A360-5172-41A3-B6AB-B0CA6D2A3FF8}" presName="connectorText" presStyleLbl="sibTrans1D1" presStyleIdx="2" presStyleCnt="5"/>
      <dgm:spPr/>
    </dgm:pt>
    <dgm:pt modelId="{0F247D0F-5DE0-4E4B-83CE-52C81DD85A6E}" type="pres">
      <dgm:prSet presAssocID="{61236919-2925-463C-9E27-8624D33E0A31}" presName="node" presStyleLbl="node1" presStyleIdx="3" presStyleCnt="6">
        <dgm:presLayoutVars>
          <dgm:bulletEnabled val="1"/>
        </dgm:presLayoutVars>
      </dgm:prSet>
      <dgm:spPr/>
    </dgm:pt>
    <dgm:pt modelId="{BDF4355F-D104-428B-801E-B9062FE68AB2}" type="pres">
      <dgm:prSet presAssocID="{BB519905-A5E4-4620-B23D-C7E827299D12}" presName="sibTrans" presStyleLbl="sibTrans1D1" presStyleIdx="3" presStyleCnt="5"/>
      <dgm:spPr/>
    </dgm:pt>
    <dgm:pt modelId="{A22AFC3C-0B17-4B80-8535-80068EBFA351}" type="pres">
      <dgm:prSet presAssocID="{BB519905-A5E4-4620-B23D-C7E827299D12}" presName="connectorText" presStyleLbl="sibTrans1D1" presStyleIdx="3" presStyleCnt="5"/>
      <dgm:spPr/>
    </dgm:pt>
    <dgm:pt modelId="{5973DE7F-9DCC-4F01-A577-4C50B8C54CEB}" type="pres">
      <dgm:prSet presAssocID="{A47C4EDF-3609-40FF-92C0-2B47E652960F}" presName="node" presStyleLbl="node1" presStyleIdx="4" presStyleCnt="6">
        <dgm:presLayoutVars>
          <dgm:bulletEnabled val="1"/>
        </dgm:presLayoutVars>
      </dgm:prSet>
      <dgm:spPr/>
    </dgm:pt>
    <dgm:pt modelId="{83F5E2EA-C0B3-4C00-95F7-F208BC7552B2}" type="pres">
      <dgm:prSet presAssocID="{A60E017E-C911-4724-9C79-C5B5A8F8C787}" presName="sibTrans" presStyleLbl="sibTrans1D1" presStyleIdx="4" presStyleCnt="5"/>
      <dgm:spPr/>
    </dgm:pt>
    <dgm:pt modelId="{25FDCCD0-0FF8-4723-AA6D-4F1599EDC8B2}" type="pres">
      <dgm:prSet presAssocID="{A60E017E-C911-4724-9C79-C5B5A8F8C787}" presName="connectorText" presStyleLbl="sibTrans1D1" presStyleIdx="4" presStyleCnt="5"/>
      <dgm:spPr/>
    </dgm:pt>
    <dgm:pt modelId="{9E3B6FB0-E217-45EA-BD77-0333F8471DAD}" type="pres">
      <dgm:prSet presAssocID="{115283C9-C62A-4F96-A69D-6E2D5CDE424A}" presName="node" presStyleLbl="node1" presStyleIdx="5" presStyleCnt="6">
        <dgm:presLayoutVars>
          <dgm:bulletEnabled val="1"/>
        </dgm:presLayoutVars>
      </dgm:prSet>
      <dgm:spPr/>
    </dgm:pt>
  </dgm:ptLst>
  <dgm:cxnLst>
    <dgm:cxn modelId="{A10DDC00-893C-4A1E-B3AA-0BFC8209DAE2}" type="presOf" srcId="{8129111E-0F72-4370-8D10-368187279ADB}" destId="{60E2EE0C-7CBF-4E0F-B5EC-33A57EF106BF}" srcOrd="0" destOrd="0" presId="urn:microsoft.com/office/officeart/2016/7/layout/RepeatingBendingProcessNew"/>
    <dgm:cxn modelId="{74BEA402-614A-4B08-9A15-C31C0CC89432}" type="presOf" srcId="{F959FEA1-650E-4771-90A6-D04FC93E9F13}" destId="{022E118F-E712-4B6F-9204-C5AFF4822F08}" srcOrd="0" destOrd="0" presId="urn:microsoft.com/office/officeart/2016/7/layout/RepeatingBendingProcessNew"/>
    <dgm:cxn modelId="{A03D1E20-32C6-404C-879F-0D01D6C10E0D}" type="presOf" srcId="{EBFFC571-2F34-4577-9FD3-0AE6821BDD5E}" destId="{7CF13A17-9A55-4367-8208-C92816EE4A69}" srcOrd="0" destOrd="0" presId="urn:microsoft.com/office/officeart/2016/7/layout/RepeatingBendingProcessNew"/>
    <dgm:cxn modelId="{1A6F6436-5668-4EC3-BBAE-09D703CF37AA}" srcId="{6458BACA-BF0D-4731-9EB1-F6C34E810123}" destId="{115283C9-C62A-4F96-A69D-6E2D5CDE424A}" srcOrd="5" destOrd="0" parTransId="{F3EE7929-7DF5-4C0D-825B-589B3E9C5209}" sibTransId="{B883DFF2-B2E0-454F-B5A2-3A73DD2FE235}"/>
    <dgm:cxn modelId="{A81AA037-C94F-4E37-8F99-14A473DC3F0A}" type="presOf" srcId="{C454894E-83DA-4D3C-9508-5EAE4F6C9B7E}" destId="{CA81EDC8-7C35-4545-9C58-4966CACD594E}" srcOrd="0" destOrd="0" presId="urn:microsoft.com/office/officeart/2016/7/layout/RepeatingBendingProcessNew"/>
    <dgm:cxn modelId="{4BAF2363-97F2-49EF-AD59-47BCFDA1B895}" type="presOf" srcId="{6458BACA-BF0D-4731-9EB1-F6C34E810123}" destId="{1345A716-252A-4979-AB3F-019D8AC361A8}" srcOrd="0" destOrd="0" presId="urn:microsoft.com/office/officeart/2016/7/layout/RepeatingBendingProcessNew"/>
    <dgm:cxn modelId="{6A38E746-C6A6-42B3-99F7-6B6AF8790C57}" type="presOf" srcId="{C8AB513F-40A1-40BF-9329-41A912F6D342}" destId="{844130CE-622D-4175-8B8F-95F816754742}" srcOrd="0" destOrd="0" presId="urn:microsoft.com/office/officeart/2016/7/layout/RepeatingBendingProcessNew"/>
    <dgm:cxn modelId="{D62E3947-6FEA-47FB-8FFE-F9243148FD2A}" srcId="{6458BACA-BF0D-4731-9EB1-F6C34E810123}" destId="{C8AB513F-40A1-40BF-9329-41A912F6D342}" srcOrd="2" destOrd="0" parTransId="{7201B6CA-E0AE-4FAB-84BB-CC5806C422DB}" sibTransId="{1127A360-5172-41A3-B6AB-B0CA6D2A3FF8}"/>
    <dgm:cxn modelId="{1E7C5D4B-B2EA-47E4-932E-3C58C8A5CB19}" srcId="{6458BACA-BF0D-4731-9EB1-F6C34E810123}" destId="{61236919-2925-463C-9E27-8624D33E0A31}" srcOrd="3" destOrd="0" parTransId="{5552F94F-48D2-497B-A6B0-747A50590423}" sibTransId="{BB519905-A5E4-4620-B23D-C7E827299D12}"/>
    <dgm:cxn modelId="{3F43F277-8146-42BB-A487-AA8A92C9F8C3}" srcId="{6458BACA-BF0D-4731-9EB1-F6C34E810123}" destId="{8129111E-0F72-4370-8D10-368187279ADB}" srcOrd="0" destOrd="0" parTransId="{89201D33-90F5-4F16-991A-55CBB395939A}" sibTransId="{F959FEA1-650E-4771-90A6-D04FC93E9F13}"/>
    <dgm:cxn modelId="{A45B0A58-D436-43AC-886B-1BDB58E1D5CB}" type="presOf" srcId="{A60E017E-C911-4724-9C79-C5B5A8F8C787}" destId="{83F5E2EA-C0B3-4C00-95F7-F208BC7552B2}" srcOrd="0" destOrd="0" presId="urn:microsoft.com/office/officeart/2016/7/layout/RepeatingBendingProcessNew"/>
    <dgm:cxn modelId="{82217191-4412-45A2-849C-6CE58F753756}" type="presOf" srcId="{61236919-2925-463C-9E27-8624D33E0A31}" destId="{0F247D0F-5DE0-4E4B-83CE-52C81DD85A6E}" srcOrd="0" destOrd="0" presId="urn:microsoft.com/office/officeart/2016/7/layout/RepeatingBendingProcessNew"/>
    <dgm:cxn modelId="{AA970897-F080-4D44-98F8-FDFDE3BD7B02}" type="presOf" srcId="{1127A360-5172-41A3-B6AB-B0CA6D2A3FF8}" destId="{8538A1AB-9FA6-4DAB-8EA7-DC720D45B422}" srcOrd="1" destOrd="0" presId="urn:microsoft.com/office/officeart/2016/7/layout/RepeatingBendingProcessNew"/>
    <dgm:cxn modelId="{F59BDAA0-5981-497E-9C61-B7CC6A8CD7BF}" type="presOf" srcId="{115283C9-C62A-4F96-A69D-6E2D5CDE424A}" destId="{9E3B6FB0-E217-45EA-BD77-0333F8471DAD}" srcOrd="0" destOrd="0" presId="urn:microsoft.com/office/officeart/2016/7/layout/RepeatingBendingProcessNew"/>
    <dgm:cxn modelId="{3A5D3CB5-C4E2-4ECF-ACE9-FD865BB74FF9}" type="presOf" srcId="{1127A360-5172-41A3-B6AB-B0CA6D2A3FF8}" destId="{E0839E3E-8AC9-4E70-B9B0-F58611BC8353}" srcOrd="0" destOrd="0" presId="urn:microsoft.com/office/officeart/2016/7/layout/RepeatingBendingProcessNew"/>
    <dgm:cxn modelId="{49D9C9BE-EDED-4589-8F9D-06FB656A09AF}" type="presOf" srcId="{BB519905-A5E4-4620-B23D-C7E827299D12}" destId="{BDF4355F-D104-428B-801E-B9062FE68AB2}" srcOrd="0" destOrd="0" presId="urn:microsoft.com/office/officeart/2016/7/layout/RepeatingBendingProcessNew"/>
    <dgm:cxn modelId="{BF1454CA-A311-4065-9459-69D3058D6C00}" type="presOf" srcId="{A60E017E-C911-4724-9C79-C5B5A8F8C787}" destId="{25FDCCD0-0FF8-4723-AA6D-4F1599EDC8B2}" srcOrd="1" destOrd="0" presId="urn:microsoft.com/office/officeart/2016/7/layout/RepeatingBendingProcessNew"/>
    <dgm:cxn modelId="{1EF750D5-833B-4A1A-BC5A-BF7462C5D7FD}" srcId="{6458BACA-BF0D-4731-9EB1-F6C34E810123}" destId="{A47C4EDF-3609-40FF-92C0-2B47E652960F}" srcOrd="4" destOrd="0" parTransId="{672E606E-C885-40A6-A41E-015E95780A0F}" sibTransId="{A60E017E-C911-4724-9C79-C5B5A8F8C787}"/>
    <dgm:cxn modelId="{20659BD7-5E2F-4F71-91BC-02CEA6F8D26B}" type="presOf" srcId="{C454894E-83DA-4D3C-9508-5EAE4F6C9B7E}" destId="{BB64201C-7ADE-448E-B114-7DE05BAEBB50}" srcOrd="1" destOrd="0" presId="urn:microsoft.com/office/officeart/2016/7/layout/RepeatingBendingProcessNew"/>
    <dgm:cxn modelId="{5FFE50DA-E5C6-4595-9D58-E66C8E6F583F}" type="presOf" srcId="{BB519905-A5E4-4620-B23D-C7E827299D12}" destId="{A22AFC3C-0B17-4B80-8535-80068EBFA351}" srcOrd="1" destOrd="0" presId="urn:microsoft.com/office/officeart/2016/7/layout/RepeatingBendingProcessNew"/>
    <dgm:cxn modelId="{50D191DB-2314-4C59-B81B-8BACC85C3B4E}" type="presOf" srcId="{F959FEA1-650E-4771-90A6-D04FC93E9F13}" destId="{AFD71113-6E6A-40DD-8BD5-CCD941537BA9}" srcOrd="1" destOrd="0" presId="urn:microsoft.com/office/officeart/2016/7/layout/RepeatingBendingProcessNew"/>
    <dgm:cxn modelId="{AC3E5CEB-2E16-4100-8765-A257F8F90059}" srcId="{6458BACA-BF0D-4731-9EB1-F6C34E810123}" destId="{EBFFC571-2F34-4577-9FD3-0AE6821BDD5E}" srcOrd="1" destOrd="0" parTransId="{4E8A0667-CE37-45F8-B7D7-EBB70FE9336C}" sibTransId="{C454894E-83DA-4D3C-9508-5EAE4F6C9B7E}"/>
    <dgm:cxn modelId="{EC26FDF4-2E3F-4603-8EA8-86D552EC30DA}" type="presOf" srcId="{A47C4EDF-3609-40FF-92C0-2B47E652960F}" destId="{5973DE7F-9DCC-4F01-A577-4C50B8C54CEB}" srcOrd="0" destOrd="0" presId="urn:microsoft.com/office/officeart/2016/7/layout/RepeatingBendingProcessNew"/>
    <dgm:cxn modelId="{A271FC30-1ADE-4C9D-B883-FADE843B8ACA}" type="presParOf" srcId="{1345A716-252A-4979-AB3F-019D8AC361A8}" destId="{60E2EE0C-7CBF-4E0F-B5EC-33A57EF106BF}" srcOrd="0" destOrd="0" presId="urn:microsoft.com/office/officeart/2016/7/layout/RepeatingBendingProcessNew"/>
    <dgm:cxn modelId="{29123407-21EC-41E4-BAA1-4A39B291CF94}" type="presParOf" srcId="{1345A716-252A-4979-AB3F-019D8AC361A8}" destId="{022E118F-E712-4B6F-9204-C5AFF4822F08}" srcOrd="1" destOrd="0" presId="urn:microsoft.com/office/officeart/2016/7/layout/RepeatingBendingProcessNew"/>
    <dgm:cxn modelId="{37640882-6458-4263-B590-65A6A52E5A84}" type="presParOf" srcId="{022E118F-E712-4B6F-9204-C5AFF4822F08}" destId="{AFD71113-6E6A-40DD-8BD5-CCD941537BA9}" srcOrd="0" destOrd="0" presId="urn:microsoft.com/office/officeart/2016/7/layout/RepeatingBendingProcessNew"/>
    <dgm:cxn modelId="{DDD9AA78-34B5-4288-9C98-D4931BE39691}" type="presParOf" srcId="{1345A716-252A-4979-AB3F-019D8AC361A8}" destId="{7CF13A17-9A55-4367-8208-C92816EE4A69}" srcOrd="2" destOrd="0" presId="urn:microsoft.com/office/officeart/2016/7/layout/RepeatingBendingProcessNew"/>
    <dgm:cxn modelId="{A168851D-9FD0-45D3-93F0-2EC36DEA2478}" type="presParOf" srcId="{1345A716-252A-4979-AB3F-019D8AC361A8}" destId="{CA81EDC8-7C35-4545-9C58-4966CACD594E}" srcOrd="3" destOrd="0" presId="urn:microsoft.com/office/officeart/2016/7/layout/RepeatingBendingProcessNew"/>
    <dgm:cxn modelId="{63498D04-7C7E-41FE-ABD4-97AB4D40D104}" type="presParOf" srcId="{CA81EDC8-7C35-4545-9C58-4966CACD594E}" destId="{BB64201C-7ADE-448E-B114-7DE05BAEBB50}" srcOrd="0" destOrd="0" presId="urn:microsoft.com/office/officeart/2016/7/layout/RepeatingBendingProcessNew"/>
    <dgm:cxn modelId="{BFA37253-E014-49F1-AAA5-2704B53F6ED3}" type="presParOf" srcId="{1345A716-252A-4979-AB3F-019D8AC361A8}" destId="{844130CE-622D-4175-8B8F-95F816754742}" srcOrd="4" destOrd="0" presId="urn:microsoft.com/office/officeart/2016/7/layout/RepeatingBendingProcessNew"/>
    <dgm:cxn modelId="{519FF23E-26E4-4A15-ACA3-787A466A5BB8}" type="presParOf" srcId="{1345A716-252A-4979-AB3F-019D8AC361A8}" destId="{E0839E3E-8AC9-4E70-B9B0-F58611BC8353}" srcOrd="5" destOrd="0" presId="urn:microsoft.com/office/officeart/2016/7/layout/RepeatingBendingProcessNew"/>
    <dgm:cxn modelId="{9CA7D88C-EA18-482A-80FC-1D1CF8B9A471}" type="presParOf" srcId="{E0839E3E-8AC9-4E70-B9B0-F58611BC8353}" destId="{8538A1AB-9FA6-4DAB-8EA7-DC720D45B422}" srcOrd="0" destOrd="0" presId="urn:microsoft.com/office/officeart/2016/7/layout/RepeatingBendingProcessNew"/>
    <dgm:cxn modelId="{824C4962-0D41-4C80-BCF0-C69116D68511}" type="presParOf" srcId="{1345A716-252A-4979-AB3F-019D8AC361A8}" destId="{0F247D0F-5DE0-4E4B-83CE-52C81DD85A6E}" srcOrd="6" destOrd="0" presId="urn:microsoft.com/office/officeart/2016/7/layout/RepeatingBendingProcessNew"/>
    <dgm:cxn modelId="{B2726D05-DAF7-4524-8AAF-36AA71820BA3}" type="presParOf" srcId="{1345A716-252A-4979-AB3F-019D8AC361A8}" destId="{BDF4355F-D104-428B-801E-B9062FE68AB2}" srcOrd="7" destOrd="0" presId="urn:microsoft.com/office/officeart/2016/7/layout/RepeatingBendingProcessNew"/>
    <dgm:cxn modelId="{89EBC144-1499-489A-B900-DD4416E2F03A}" type="presParOf" srcId="{BDF4355F-D104-428B-801E-B9062FE68AB2}" destId="{A22AFC3C-0B17-4B80-8535-80068EBFA351}" srcOrd="0" destOrd="0" presId="urn:microsoft.com/office/officeart/2016/7/layout/RepeatingBendingProcessNew"/>
    <dgm:cxn modelId="{EE72F768-4197-4FBE-A36B-EBA68CA31B5A}" type="presParOf" srcId="{1345A716-252A-4979-AB3F-019D8AC361A8}" destId="{5973DE7F-9DCC-4F01-A577-4C50B8C54CEB}" srcOrd="8" destOrd="0" presId="urn:microsoft.com/office/officeart/2016/7/layout/RepeatingBendingProcessNew"/>
    <dgm:cxn modelId="{DE809A5F-DC09-41B4-824B-B3BF17820363}" type="presParOf" srcId="{1345A716-252A-4979-AB3F-019D8AC361A8}" destId="{83F5E2EA-C0B3-4C00-95F7-F208BC7552B2}" srcOrd="9" destOrd="0" presId="urn:microsoft.com/office/officeart/2016/7/layout/RepeatingBendingProcessNew"/>
    <dgm:cxn modelId="{FCE31139-1867-44A0-B6F3-37D68828A7D8}" type="presParOf" srcId="{83F5E2EA-C0B3-4C00-95F7-F208BC7552B2}" destId="{25FDCCD0-0FF8-4723-AA6D-4F1599EDC8B2}" srcOrd="0" destOrd="0" presId="urn:microsoft.com/office/officeart/2016/7/layout/RepeatingBendingProcessNew"/>
    <dgm:cxn modelId="{6B58D2B8-F50B-40B0-A3DC-00366AE261EE}" type="presParOf" srcId="{1345A716-252A-4979-AB3F-019D8AC361A8}" destId="{9E3B6FB0-E217-45EA-BD77-0333F8471DAD}"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A5B197F-9C19-4E71-94E0-7AC206AE19D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9B3D64E-C065-4888-BD51-EF0145D331F6}">
      <dgm:prSet/>
      <dgm:spPr/>
      <dgm:t>
        <a:bodyPr/>
        <a:lstStyle/>
        <a:p>
          <a:r>
            <a:rPr lang="en-GB"/>
            <a:t>Equality</a:t>
          </a:r>
          <a:endParaRPr lang="en-US"/>
        </a:p>
      </dgm:t>
    </dgm:pt>
    <dgm:pt modelId="{BBBF67D3-3629-494A-A687-7C22A261A1D8}" type="parTrans" cxnId="{186F3668-B111-4EBC-B0BF-09AF05EC20DA}">
      <dgm:prSet/>
      <dgm:spPr/>
      <dgm:t>
        <a:bodyPr/>
        <a:lstStyle/>
        <a:p>
          <a:endParaRPr lang="en-US"/>
        </a:p>
      </dgm:t>
    </dgm:pt>
    <dgm:pt modelId="{39C65752-235E-4795-AC60-5E9E49D0B59A}" type="sibTrans" cxnId="{186F3668-B111-4EBC-B0BF-09AF05EC20DA}">
      <dgm:prSet/>
      <dgm:spPr/>
      <dgm:t>
        <a:bodyPr/>
        <a:lstStyle/>
        <a:p>
          <a:endParaRPr lang="en-US"/>
        </a:p>
      </dgm:t>
    </dgm:pt>
    <dgm:pt modelId="{A47C4D80-B63E-4D59-B968-53BCFFF09B27}">
      <dgm:prSet/>
      <dgm:spPr/>
      <dgm:t>
        <a:bodyPr/>
        <a:lstStyle/>
        <a:p>
          <a:r>
            <a:rPr lang="en-GB"/>
            <a:t>Diversity</a:t>
          </a:r>
          <a:endParaRPr lang="en-US"/>
        </a:p>
      </dgm:t>
    </dgm:pt>
    <dgm:pt modelId="{30ABBDD7-6C23-48C3-A9F4-63F59E1C62E9}" type="parTrans" cxnId="{8BA89222-6BCE-47AA-86E7-92DB2A1C6CA9}">
      <dgm:prSet/>
      <dgm:spPr/>
      <dgm:t>
        <a:bodyPr/>
        <a:lstStyle/>
        <a:p>
          <a:endParaRPr lang="en-US"/>
        </a:p>
      </dgm:t>
    </dgm:pt>
    <dgm:pt modelId="{8CB46C80-2177-416A-8E4B-2040E52899C6}" type="sibTrans" cxnId="{8BA89222-6BCE-47AA-86E7-92DB2A1C6CA9}">
      <dgm:prSet/>
      <dgm:spPr/>
      <dgm:t>
        <a:bodyPr/>
        <a:lstStyle/>
        <a:p>
          <a:endParaRPr lang="en-US"/>
        </a:p>
      </dgm:t>
    </dgm:pt>
    <dgm:pt modelId="{D57D554A-B665-454B-8E7A-D850D49E89C6}">
      <dgm:prSet/>
      <dgm:spPr/>
      <dgm:t>
        <a:bodyPr/>
        <a:lstStyle/>
        <a:p>
          <a:r>
            <a:rPr lang="en-GB"/>
            <a:t>Equity</a:t>
          </a:r>
          <a:endParaRPr lang="en-US"/>
        </a:p>
      </dgm:t>
    </dgm:pt>
    <dgm:pt modelId="{A680374E-CA09-4520-B1B7-469C4FB4AAE0}" type="parTrans" cxnId="{82C149A1-1B9B-457C-8B18-0F71A545A396}">
      <dgm:prSet/>
      <dgm:spPr/>
      <dgm:t>
        <a:bodyPr/>
        <a:lstStyle/>
        <a:p>
          <a:endParaRPr lang="en-US"/>
        </a:p>
      </dgm:t>
    </dgm:pt>
    <dgm:pt modelId="{64090877-2863-415E-BEB9-DC7E5D11B3FC}" type="sibTrans" cxnId="{82C149A1-1B9B-457C-8B18-0F71A545A396}">
      <dgm:prSet/>
      <dgm:spPr/>
      <dgm:t>
        <a:bodyPr/>
        <a:lstStyle/>
        <a:p>
          <a:endParaRPr lang="en-US"/>
        </a:p>
      </dgm:t>
    </dgm:pt>
    <dgm:pt modelId="{2176F6A8-8CEC-4C40-B749-262DF0F3B17E}" type="pres">
      <dgm:prSet presAssocID="{8A5B197F-9C19-4E71-94E0-7AC206AE19D7}" presName="linear" presStyleCnt="0">
        <dgm:presLayoutVars>
          <dgm:animLvl val="lvl"/>
          <dgm:resizeHandles val="exact"/>
        </dgm:presLayoutVars>
      </dgm:prSet>
      <dgm:spPr/>
    </dgm:pt>
    <dgm:pt modelId="{727F34D0-E736-422B-85D3-C54F78B92C04}" type="pres">
      <dgm:prSet presAssocID="{C9B3D64E-C065-4888-BD51-EF0145D331F6}" presName="parentText" presStyleLbl="node1" presStyleIdx="0" presStyleCnt="3">
        <dgm:presLayoutVars>
          <dgm:chMax val="0"/>
          <dgm:bulletEnabled val="1"/>
        </dgm:presLayoutVars>
      </dgm:prSet>
      <dgm:spPr/>
    </dgm:pt>
    <dgm:pt modelId="{63CDF672-E173-45AA-A054-734A5065699E}" type="pres">
      <dgm:prSet presAssocID="{39C65752-235E-4795-AC60-5E9E49D0B59A}" presName="spacer" presStyleCnt="0"/>
      <dgm:spPr/>
    </dgm:pt>
    <dgm:pt modelId="{A9C56D87-45AF-47DC-B666-B1C1979813D7}" type="pres">
      <dgm:prSet presAssocID="{A47C4D80-B63E-4D59-B968-53BCFFF09B27}" presName="parentText" presStyleLbl="node1" presStyleIdx="1" presStyleCnt="3">
        <dgm:presLayoutVars>
          <dgm:chMax val="0"/>
          <dgm:bulletEnabled val="1"/>
        </dgm:presLayoutVars>
      </dgm:prSet>
      <dgm:spPr/>
    </dgm:pt>
    <dgm:pt modelId="{469C0D96-0270-40AC-9CF0-6FF0A6BEA093}" type="pres">
      <dgm:prSet presAssocID="{8CB46C80-2177-416A-8E4B-2040E52899C6}" presName="spacer" presStyleCnt="0"/>
      <dgm:spPr/>
    </dgm:pt>
    <dgm:pt modelId="{A4DF3664-1308-4E7B-9715-59D56BD6464B}" type="pres">
      <dgm:prSet presAssocID="{D57D554A-B665-454B-8E7A-D850D49E89C6}" presName="parentText" presStyleLbl="node1" presStyleIdx="2" presStyleCnt="3">
        <dgm:presLayoutVars>
          <dgm:chMax val="0"/>
          <dgm:bulletEnabled val="1"/>
        </dgm:presLayoutVars>
      </dgm:prSet>
      <dgm:spPr/>
    </dgm:pt>
  </dgm:ptLst>
  <dgm:cxnLst>
    <dgm:cxn modelId="{8BA89222-6BCE-47AA-86E7-92DB2A1C6CA9}" srcId="{8A5B197F-9C19-4E71-94E0-7AC206AE19D7}" destId="{A47C4D80-B63E-4D59-B968-53BCFFF09B27}" srcOrd="1" destOrd="0" parTransId="{30ABBDD7-6C23-48C3-A9F4-63F59E1C62E9}" sibTransId="{8CB46C80-2177-416A-8E4B-2040E52899C6}"/>
    <dgm:cxn modelId="{E1EEFC31-4908-4E4A-8068-53D9E66CA441}" type="presOf" srcId="{A47C4D80-B63E-4D59-B968-53BCFFF09B27}" destId="{A9C56D87-45AF-47DC-B666-B1C1979813D7}" srcOrd="0" destOrd="0" presId="urn:microsoft.com/office/officeart/2005/8/layout/vList2"/>
    <dgm:cxn modelId="{186F3668-B111-4EBC-B0BF-09AF05EC20DA}" srcId="{8A5B197F-9C19-4E71-94E0-7AC206AE19D7}" destId="{C9B3D64E-C065-4888-BD51-EF0145D331F6}" srcOrd="0" destOrd="0" parTransId="{BBBF67D3-3629-494A-A687-7C22A261A1D8}" sibTransId="{39C65752-235E-4795-AC60-5E9E49D0B59A}"/>
    <dgm:cxn modelId="{1634FA9F-99BA-4D14-9D34-F4FAFF273BD3}" type="presOf" srcId="{C9B3D64E-C065-4888-BD51-EF0145D331F6}" destId="{727F34D0-E736-422B-85D3-C54F78B92C04}" srcOrd="0" destOrd="0" presId="urn:microsoft.com/office/officeart/2005/8/layout/vList2"/>
    <dgm:cxn modelId="{82C149A1-1B9B-457C-8B18-0F71A545A396}" srcId="{8A5B197F-9C19-4E71-94E0-7AC206AE19D7}" destId="{D57D554A-B665-454B-8E7A-D850D49E89C6}" srcOrd="2" destOrd="0" parTransId="{A680374E-CA09-4520-B1B7-469C4FB4AAE0}" sibTransId="{64090877-2863-415E-BEB9-DC7E5D11B3FC}"/>
    <dgm:cxn modelId="{5DE11BCB-ABB2-4239-B6F1-24FBA81F4CAE}" type="presOf" srcId="{8A5B197F-9C19-4E71-94E0-7AC206AE19D7}" destId="{2176F6A8-8CEC-4C40-B749-262DF0F3B17E}" srcOrd="0" destOrd="0" presId="urn:microsoft.com/office/officeart/2005/8/layout/vList2"/>
    <dgm:cxn modelId="{03EB00E0-B7D9-43FD-A392-D9B9EF1AD5D3}" type="presOf" srcId="{D57D554A-B665-454B-8E7A-D850D49E89C6}" destId="{A4DF3664-1308-4E7B-9715-59D56BD6464B}" srcOrd="0" destOrd="0" presId="urn:microsoft.com/office/officeart/2005/8/layout/vList2"/>
    <dgm:cxn modelId="{A501A985-703C-46A6-98E5-695A5E1B5568}" type="presParOf" srcId="{2176F6A8-8CEC-4C40-B749-262DF0F3B17E}" destId="{727F34D0-E736-422B-85D3-C54F78B92C04}" srcOrd="0" destOrd="0" presId="urn:microsoft.com/office/officeart/2005/8/layout/vList2"/>
    <dgm:cxn modelId="{CEC26C76-78F5-41B9-B59D-281608E92BC7}" type="presParOf" srcId="{2176F6A8-8CEC-4C40-B749-262DF0F3B17E}" destId="{63CDF672-E173-45AA-A054-734A5065699E}" srcOrd="1" destOrd="0" presId="urn:microsoft.com/office/officeart/2005/8/layout/vList2"/>
    <dgm:cxn modelId="{6105DEC6-9DD9-4EB8-A272-15967045CFB6}" type="presParOf" srcId="{2176F6A8-8CEC-4C40-B749-262DF0F3B17E}" destId="{A9C56D87-45AF-47DC-B666-B1C1979813D7}" srcOrd="2" destOrd="0" presId="urn:microsoft.com/office/officeart/2005/8/layout/vList2"/>
    <dgm:cxn modelId="{7ED3F8F3-3933-4B07-BC8E-EB0B65595D25}" type="presParOf" srcId="{2176F6A8-8CEC-4C40-B749-262DF0F3B17E}" destId="{469C0D96-0270-40AC-9CF0-6FF0A6BEA093}" srcOrd="3" destOrd="0" presId="urn:microsoft.com/office/officeart/2005/8/layout/vList2"/>
    <dgm:cxn modelId="{09E033A4-6054-4594-9BAF-1C92A6BB2BDB}" type="presParOf" srcId="{2176F6A8-8CEC-4C40-B749-262DF0F3B17E}" destId="{A4DF3664-1308-4E7B-9715-59D56BD6464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084AB-002E-472F-BE38-9E800B78D46F}">
      <dsp:nvSpPr>
        <dsp:cNvPr id="0" name=""/>
        <dsp:cNvSpPr/>
      </dsp:nvSpPr>
      <dsp:spPr>
        <a:xfrm>
          <a:off x="0" y="653180"/>
          <a:ext cx="6666833" cy="10332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64077E5D-79D6-405D-8868-D47918BD05A4}">
      <dsp:nvSpPr>
        <dsp:cNvPr id="0" name=""/>
        <dsp:cNvSpPr/>
      </dsp:nvSpPr>
      <dsp:spPr>
        <a:xfrm>
          <a:off x="333341" y="48020"/>
          <a:ext cx="4666783" cy="12103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822450">
            <a:lnSpc>
              <a:spcPct val="90000"/>
            </a:lnSpc>
            <a:spcBef>
              <a:spcPct val="0"/>
            </a:spcBef>
            <a:spcAft>
              <a:spcPct val="35000"/>
            </a:spcAft>
            <a:buNone/>
          </a:pPr>
          <a:r>
            <a:rPr lang="en-GB" sz="4100" kern="1200"/>
            <a:t>Equality</a:t>
          </a:r>
          <a:endParaRPr lang="en-US" sz="4100" kern="1200"/>
        </a:p>
      </dsp:txBody>
      <dsp:txXfrm>
        <a:off x="392424" y="107103"/>
        <a:ext cx="4548617" cy="1092154"/>
      </dsp:txXfrm>
    </dsp:sp>
    <dsp:sp modelId="{818CCFA4-FD42-4CF9-8692-C972F3FA554C}">
      <dsp:nvSpPr>
        <dsp:cNvPr id="0" name=""/>
        <dsp:cNvSpPr/>
      </dsp:nvSpPr>
      <dsp:spPr>
        <a:xfrm>
          <a:off x="0" y="2512940"/>
          <a:ext cx="6666833" cy="10332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F290C465-BD51-4A38-A5A3-DBBCD3F37734}">
      <dsp:nvSpPr>
        <dsp:cNvPr id="0" name=""/>
        <dsp:cNvSpPr/>
      </dsp:nvSpPr>
      <dsp:spPr>
        <a:xfrm>
          <a:off x="333341" y="1907780"/>
          <a:ext cx="4666783" cy="12103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822450">
            <a:lnSpc>
              <a:spcPct val="90000"/>
            </a:lnSpc>
            <a:spcBef>
              <a:spcPct val="0"/>
            </a:spcBef>
            <a:spcAft>
              <a:spcPct val="35000"/>
            </a:spcAft>
            <a:buNone/>
          </a:pPr>
          <a:r>
            <a:rPr lang="en-GB" sz="4100" kern="1200"/>
            <a:t>Diversity</a:t>
          </a:r>
          <a:endParaRPr lang="en-US" sz="4100" kern="1200"/>
        </a:p>
      </dsp:txBody>
      <dsp:txXfrm>
        <a:off x="392424" y="1966863"/>
        <a:ext cx="4548617" cy="1092154"/>
      </dsp:txXfrm>
    </dsp:sp>
    <dsp:sp modelId="{90B8425F-861E-40DA-AF1E-6F52708C461A}">
      <dsp:nvSpPr>
        <dsp:cNvPr id="0" name=""/>
        <dsp:cNvSpPr/>
      </dsp:nvSpPr>
      <dsp:spPr>
        <a:xfrm>
          <a:off x="0" y="4372700"/>
          <a:ext cx="6666833" cy="1033200"/>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319B2DF7-632E-4162-B16A-095CA42B2C1F}">
      <dsp:nvSpPr>
        <dsp:cNvPr id="0" name=""/>
        <dsp:cNvSpPr/>
      </dsp:nvSpPr>
      <dsp:spPr>
        <a:xfrm>
          <a:off x="333341" y="3767540"/>
          <a:ext cx="4666783" cy="121032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822450">
            <a:lnSpc>
              <a:spcPct val="90000"/>
            </a:lnSpc>
            <a:spcBef>
              <a:spcPct val="0"/>
            </a:spcBef>
            <a:spcAft>
              <a:spcPct val="35000"/>
            </a:spcAft>
            <a:buNone/>
          </a:pPr>
          <a:r>
            <a:rPr lang="en-GB" sz="4100" kern="1200"/>
            <a:t>Equity</a:t>
          </a:r>
          <a:endParaRPr lang="en-US" sz="4100" kern="1200"/>
        </a:p>
      </dsp:txBody>
      <dsp:txXfrm>
        <a:off x="392424" y="3826623"/>
        <a:ext cx="4548617" cy="10921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B8CF3-CECD-44BE-B8E2-79DC16DD5BEC}">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30F4D0-C126-4B71-9A32-7D6AEF38CBE3}">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dirty="0"/>
            <a:t>No ‘one size fits all’ approach</a:t>
          </a:r>
          <a:endParaRPr lang="en-US" sz="3400" kern="1200" dirty="0"/>
        </a:p>
      </dsp:txBody>
      <dsp:txXfrm>
        <a:off x="0" y="675"/>
        <a:ext cx="6900512" cy="1106957"/>
      </dsp:txXfrm>
    </dsp:sp>
    <dsp:sp modelId="{D27F4031-ED83-4229-A48D-6DC617471441}">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1F4287-523C-4463-B55A-AD9FB9EC3798}">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dirty="0"/>
            <a:t>Flexibility in application of HR policies</a:t>
          </a:r>
          <a:endParaRPr lang="en-US" sz="3400" kern="1200" dirty="0"/>
        </a:p>
      </dsp:txBody>
      <dsp:txXfrm>
        <a:off x="0" y="1107633"/>
        <a:ext cx="6900512" cy="1106957"/>
      </dsp:txXfrm>
    </dsp:sp>
    <dsp:sp modelId="{BFB87F0A-AE7A-4777-B7A6-CD57CD6A202B}">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01E9CC-402E-4145-B7E3-395CF7C2D8FD}">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T&amp;D – employees and managers</a:t>
          </a:r>
          <a:endParaRPr lang="en-US" sz="3400" kern="1200"/>
        </a:p>
      </dsp:txBody>
      <dsp:txXfrm>
        <a:off x="0" y="2214591"/>
        <a:ext cx="6900512" cy="1106957"/>
      </dsp:txXfrm>
    </dsp:sp>
    <dsp:sp modelId="{28D86FA5-D024-4CEE-B3E3-A0041693E380}">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90E6B6-F4E2-4F4B-AF8D-91F502C5FE07}">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Coaching and mentoring</a:t>
          </a:r>
          <a:endParaRPr lang="en-US" sz="3400" kern="1200"/>
        </a:p>
      </dsp:txBody>
      <dsp:txXfrm>
        <a:off x="0" y="3321549"/>
        <a:ext cx="6900512" cy="1106957"/>
      </dsp:txXfrm>
    </dsp:sp>
    <dsp:sp modelId="{6205950C-B94C-434E-AE29-DB9A06D9605B}">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75E639-63BC-4C98-B57C-60BFBD88FBE2}">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Universal flexibility </a:t>
          </a:r>
          <a:endParaRPr lang="en-US" sz="3400" kern="1200"/>
        </a:p>
      </dsp:txBody>
      <dsp:txXfrm>
        <a:off x="0" y="4428507"/>
        <a:ext cx="6900512" cy="1106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E8A837-BCB8-4073-9CD6-F58EAF1F1237}">
      <dsp:nvSpPr>
        <dsp:cNvPr id="0" name=""/>
        <dsp:cNvSpPr/>
      </dsp:nvSpPr>
      <dsp:spPr>
        <a:xfrm>
          <a:off x="0" y="343037"/>
          <a:ext cx="5077071" cy="74353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Key stakeholders</a:t>
          </a:r>
          <a:endParaRPr lang="en-US" sz="3100" kern="1200"/>
        </a:p>
      </dsp:txBody>
      <dsp:txXfrm>
        <a:off x="36296" y="379333"/>
        <a:ext cx="5004479" cy="670943"/>
      </dsp:txXfrm>
    </dsp:sp>
    <dsp:sp modelId="{5D6AD8EC-5DC8-447B-8F4F-2B197967DDBF}">
      <dsp:nvSpPr>
        <dsp:cNvPr id="0" name=""/>
        <dsp:cNvSpPr/>
      </dsp:nvSpPr>
      <dsp:spPr>
        <a:xfrm>
          <a:off x="0" y="1175852"/>
          <a:ext cx="5077071" cy="74353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Key business objectives</a:t>
          </a:r>
          <a:endParaRPr lang="en-US" sz="3100" kern="1200"/>
        </a:p>
      </dsp:txBody>
      <dsp:txXfrm>
        <a:off x="36296" y="1212148"/>
        <a:ext cx="5004479" cy="670943"/>
      </dsp:txXfrm>
    </dsp:sp>
    <dsp:sp modelId="{F8B0B76B-E1F0-4820-8651-0233DE5983AF}">
      <dsp:nvSpPr>
        <dsp:cNvPr id="0" name=""/>
        <dsp:cNvSpPr/>
      </dsp:nvSpPr>
      <dsp:spPr>
        <a:xfrm>
          <a:off x="0" y="2008668"/>
          <a:ext cx="5077071" cy="74353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Workforce changes</a:t>
          </a:r>
          <a:endParaRPr lang="en-US" sz="3100" kern="1200"/>
        </a:p>
      </dsp:txBody>
      <dsp:txXfrm>
        <a:off x="36296" y="2044964"/>
        <a:ext cx="5004479" cy="670943"/>
      </dsp:txXfrm>
    </dsp:sp>
    <dsp:sp modelId="{C3DA4EA5-38FE-41D7-A2BB-A51F231D820F}">
      <dsp:nvSpPr>
        <dsp:cNvPr id="0" name=""/>
        <dsp:cNvSpPr/>
      </dsp:nvSpPr>
      <dsp:spPr>
        <a:xfrm>
          <a:off x="0" y="2841483"/>
          <a:ext cx="5077071" cy="74353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Workplace changes</a:t>
          </a:r>
          <a:endParaRPr lang="en-US" sz="3100" kern="1200"/>
        </a:p>
      </dsp:txBody>
      <dsp:txXfrm>
        <a:off x="36296" y="2877779"/>
        <a:ext cx="5004479" cy="670943"/>
      </dsp:txXfrm>
    </dsp:sp>
    <dsp:sp modelId="{FC5E3BD3-F294-491E-9706-7816D9C5651C}">
      <dsp:nvSpPr>
        <dsp:cNvPr id="0" name=""/>
        <dsp:cNvSpPr/>
      </dsp:nvSpPr>
      <dsp:spPr>
        <a:xfrm>
          <a:off x="0" y="3674298"/>
          <a:ext cx="5077071" cy="74353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Changes to products/services</a:t>
          </a:r>
          <a:endParaRPr lang="en-US" sz="3100" kern="1200"/>
        </a:p>
      </dsp:txBody>
      <dsp:txXfrm>
        <a:off x="36296" y="3710594"/>
        <a:ext cx="5004479" cy="6709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D9AA92-A1BD-419E-9DE0-B7EB0EAFD1C7}">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162C56-9769-494D-8F74-6AF8BC454161}">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Lip-service</a:t>
          </a:r>
          <a:endParaRPr lang="en-US" sz="4400" kern="1200"/>
        </a:p>
      </dsp:txBody>
      <dsp:txXfrm>
        <a:off x="0" y="2703"/>
        <a:ext cx="6900512" cy="1843578"/>
      </dsp:txXfrm>
    </dsp:sp>
    <dsp:sp modelId="{2CD023FA-D330-4CA5-AD35-CB7CBB0635DC}">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559531-6B44-4024-9F44-935F27A960C9}">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Policy implementation</a:t>
          </a:r>
          <a:endParaRPr lang="en-US" sz="4400" kern="1200"/>
        </a:p>
      </dsp:txBody>
      <dsp:txXfrm>
        <a:off x="0" y="1846281"/>
        <a:ext cx="6900512" cy="1843578"/>
      </dsp:txXfrm>
    </dsp:sp>
    <dsp:sp modelId="{51274C06-50A4-4308-A575-EC51BAB5D9DB}">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A843F6-E646-4C9B-8C94-183DB051159A}">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dirty="0"/>
            <a:t>Unfair practice</a:t>
          </a:r>
          <a:endParaRPr lang="en-US" sz="4400" kern="1200" dirty="0"/>
        </a:p>
      </dsp:txBody>
      <dsp:txXfrm>
        <a:off x="0" y="3689859"/>
        <a:ext cx="6900512" cy="1843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2E118F-E712-4B6F-9204-C5AFF4822F08}">
      <dsp:nvSpPr>
        <dsp:cNvPr id="0" name=""/>
        <dsp:cNvSpPr/>
      </dsp:nvSpPr>
      <dsp:spPr>
        <a:xfrm>
          <a:off x="2614981" y="709129"/>
          <a:ext cx="546965" cy="91440"/>
        </a:xfrm>
        <a:custGeom>
          <a:avLst/>
          <a:gdLst/>
          <a:ahLst/>
          <a:cxnLst/>
          <a:rect l="0" t="0" r="0" b="0"/>
          <a:pathLst>
            <a:path>
              <a:moveTo>
                <a:pt x="0" y="45720"/>
              </a:moveTo>
              <a:lnTo>
                <a:pt x="54696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751961"/>
        <a:ext cx="28878" cy="5775"/>
      </dsp:txXfrm>
    </dsp:sp>
    <dsp:sp modelId="{60E2EE0C-7CBF-4E0F-B5EC-33A57EF106BF}">
      <dsp:nvSpPr>
        <dsp:cNvPr id="0" name=""/>
        <dsp:cNvSpPr/>
      </dsp:nvSpPr>
      <dsp:spPr>
        <a:xfrm>
          <a:off x="105624" y="1502"/>
          <a:ext cx="2511156" cy="15066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289050">
            <a:lnSpc>
              <a:spcPct val="90000"/>
            </a:lnSpc>
            <a:spcBef>
              <a:spcPct val="0"/>
            </a:spcBef>
            <a:spcAft>
              <a:spcPct val="35000"/>
            </a:spcAft>
            <a:buNone/>
          </a:pPr>
          <a:r>
            <a:rPr lang="en-GB" sz="2900" kern="1200"/>
            <a:t>Everyone has a voice</a:t>
          </a:r>
          <a:endParaRPr lang="en-US" sz="2900" kern="1200"/>
        </a:p>
      </dsp:txBody>
      <dsp:txXfrm>
        <a:off x="105624" y="1502"/>
        <a:ext cx="2511156" cy="1506693"/>
      </dsp:txXfrm>
    </dsp:sp>
    <dsp:sp modelId="{CA81EDC8-7C35-4545-9C58-4966CACD594E}">
      <dsp:nvSpPr>
        <dsp:cNvPr id="0" name=""/>
        <dsp:cNvSpPr/>
      </dsp:nvSpPr>
      <dsp:spPr>
        <a:xfrm>
          <a:off x="1361202" y="1506396"/>
          <a:ext cx="3088722" cy="546965"/>
        </a:xfrm>
        <a:custGeom>
          <a:avLst/>
          <a:gdLst/>
          <a:ahLst/>
          <a:cxnLst/>
          <a:rect l="0" t="0" r="0" b="0"/>
          <a:pathLst>
            <a:path>
              <a:moveTo>
                <a:pt x="3088722" y="0"/>
              </a:moveTo>
              <a:lnTo>
                <a:pt x="3088722" y="290582"/>
              </a:lnTo>
              <a:lnTo>
                <a:pt x="0" y="290582"/>
              </a:lnTo>
              <a:lnTo>
                <a:pt x="0" y="546965"/>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1776991"/>
        <a:ext cx="157112" cy="5775"/>
      </dsp:txXfrm>
    </dsp:sp>
    <dsp:sp modelId="{7CF13A17-9A55-4367-8208-C92816EE4A69}">
      <dsp:nvSpPr>
        <dsp:cNvPr id="0" name=""/>
        <dsp:cNvSpPr/>
      </dsp:nvSpPr>
      <dsp:spPr>
        <a:xfrm>
          <a:off x="3194346" y="1502"/>
          <a:ext cx="2511156" cy="15066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289050">
            <a:lnSpc>
              <a:spcPct val="90000"/>
            </a:lnSpc>
            <a:spcBef>
              <a:spcPct val="0"/>
            </a:spcBef>
            <a:spcAft>
              <a:spcPct val="35000"/>
            </a:spcAft>
            <a:buNone/>
          </a:pPr>
          <a:r>
            <a:rPr lang="en-GB" sz="2900" kern="1200"/>
            <a:t>Inclusivity as a core competency</a:t>
          </a:r>
          <a:endParaRPr lang="en-US" sz="2900" kern="1200"/>
        </a:p>
      </dsp:txBody>
      <dsp:txXfrm>
        <a:off x="3194346" y="1502"/>
        <a:ext cx="2511156" cy="1506693"/>
      </dsp:txXfrm>
    </dsp:sp>
    <dsp:sp modelId="{E0839E3E-8AC9-4E70-B9B0-F58611BC8353}">
      <dsp:nvSpPr>
        <dsp:cNvPr id="0" name=""/>
        <dsp:cNvSpPr/>
      </dsp:nvSpPr>
      <dsp:spPr>
        <a:xfrm>
          <a:off x="2614981" y="2793389"/>
          <a:ext cx="546965" cy="91440"/>
        </a:xfrm>
        <a:custGeom>
          <a:avLst/>
          <a:gdLst/>
          <a:ahLst/>
          <a:cxnLst/>
          <a:rect l="0" t="0" r="0" b="0"/>
          <a:pathLst>
            <a:path>
              <a:moveTo>
                <a:pt x="0" y="45720"/>
              </a:moveTo>
              <a:lnTo>
                <a:pt x="54696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2836221"/>
        <a:ext cx="28878" cy="5775"/>
      </dsp:txXfrm>
    </dsp:sp>
    <dsp:sp modelId="{844130CE-622D-4175-8B8F-95F816754742}">
      <dsp:nvSpPr>
        <dsp:cNvPr id="0" name=""/>
        <dsp:cNvSpPr/>
      </dsp:nvSpPr>
      <dsp:spPr>
        <a:xfrm>
          <a:off x="105624" y="2085762"/>
          <a:ext cx="2511156" cy="150669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289050">
            <a:lnSpc>
              <a:spcPct val="90000"/>
            </a:lnSpc>
            <a:spcBef>
              <a:spcPct val="0"/>
            </a:spcBef>
            <a:spcAft>
              <a:spcPct val="35000"/>
            </a:spcAft>
            <a:buNone/>
          </a:pPr>
          <a:r>
            <a:rPr lang="en-GB" sz="2900" kern="1200"/>
            <a:t>Inclusion council</a:t>
          </a:r>
          <a:endParaRPr lang="en-US" sz="2900" kern="1200"/>
        </a:p>
      </dsp:txBody>
      <dsp:txXfrm>
        <a:off x="105624" y="2085762"/>
        <a:ext cx="2511156" cy="1506693"/>
      </dsp:txXfrm>
    </dsp:sp>
    <dsp:sp modelId="{BDF4355F-D104-428B-801E-B9062FE68AB2}">
      <dsp:nvSpPr>
        <dsp:cNvPr id="0" name=""/>
        <dsp:cNvSpPr/>
      </dsp:nvSpPr>
      <dsp:spPr>
        <a:xfrm>
          <a:off x="1361202" y="3590656"/>
          <a:ext cx="3088722" cy="546965"/>
        </a:xfrm>
        <a:custGeom>
          <a:avLst/>
          <a:gdLst/>
          <a:ahLst/>
          <a:cxnLst/>
          <a:rect l="0" t="0" r="0" b="0"/>
          <a:pathLst>
            <a:path>
              <a:moveTo>
                <a:pt x="3088722" y="0"/>
              </a:moveTo>
              <a:lnTo>
                <a:pt x="3088722" y="290582"/>
              </a:lnTo>
              <a:lnTo>
                <a:pt x="0" y="290582"/>
              </a:lnTo>
              <a:lnTo>
                <a:pt x="0" y="546965"/>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3861251"/>
        <a:ext cx="157112" cy="5775"/>
      </dsp:txXfrm>
    </dsp:sp>
    <dsp:sp modelId="{0F247D0F-5DE0-4E4B-83CE-52C81DD85A6E}">
      <dsp:nvSpPr>
        <dsp:cNvPr id="0" name=""/>
        <dsp:cNvSpPr/>
      </dsp:nvSpPr>
      <dsp:spPr>
        <a:xfrm>
          <a:off x="3194346" y="2085762"/>
          <a:ext cx="2511156" cy="15066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289050">
            <a:lnSpc>
              <a:spcPct val="90000"/>
            </a:lnSpc>
            <a:spcBef>
              <a:spcPct val="0"/>
            </a:spcBef>
            <a:spcAft>
              <a:spcPct val="35000"/>
            </a:spcAft>
            <a:buNone/>
          </a:pPr>
          <a:r>
            <a:rPr lang="en-GB" sz="2900" kern="1200"/>
            <a:t>Value differences</a:t>
          </a:r>
          <a:endParaRPr lang="en-US" sz="2900" kern="1200"/>
        </a:p>
      </dsp:txBody>
      <dsp:txXfrm>
        <a:off x="3194346" y="2085762"/>
        <a:ext cx="2511156" cy="1506693"/>
      </dsp:txXfrm>
    </dsp:sp>
    <dsp:sp modelId="{83F5E2EA-C0B3-4C00-95F7-F208BC7552B2}">
      <dsp:nvSpPr>
        <dsp:cNvPr id="0" name=""/>
        <dsp:cNvSpPr/>
      </dsp:nvSpPr>
      <dsp:spPr>
        <a:xfrm>
          <a:off x="2614981" y="4877649"/>
          <a:ext cx="546965" cy="91440"/>
        </a:xfrm>
        <a:custGeom>
          <a:avLst/>
          <a:gdLst/>
          <a:ahLst/>
          <a:cxnLst/>
          <a:rect l="0" t="0" r="0" b="0"/>
          <a:pathLst>
            <a:path>
              <a:moveTo>
                <a:pt x="0" y="45720"/>
              </a:moveTo>
              <a:lnTo>
                <a:pt x="54696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4920481"/>
        <a:ext cx="28878" cy="5775"/>
      </dsp:txXfrm>
    </dsp:sp>
    <dsp:sp modelId="{5973DE7F-9DCC-4F01-A577-4C50B8C54CEB}">
      <dsp:nvSpPr>
        <dsp:cNvPr id="0" name=""/>
        <dsp:cNvSpPr/>
      </dsp:nvSpPr>
      <dsp:spPr>
        <a:xfrm>
          <a:off x="105624" y="4170022"/>
          <a:ext cx="2511156" cy="150669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289050">
            <a:lnSpc>
              <a:spcPct val="90000"/>
            </a:lnSpc>
            <a:spcBef>
              <a:spcPct val="0"/>
            </a:spcBef>
            <a:spcAft>
              <a:spcPct val="35000"/>
            </a:spcAft>
            <a:buNone/>
          </a:pPr>
          <a:r>
            <a:rPr lang="en-GB" sz="2900" kern="1200"/>
            <a:t>Personalised support</a:t>
          </a:r>
          <a:endParaRPr lang="en-US" sz="2900" kern="1200"/>
        </a:p>
      </dsp:txBody>
      <dsp:txXfrm>
        <a:off x="105624" y="4170022"/>
        <a:ext cx="2511156" cy="1506693"/>
      </dsp:txXfrm>
    </dsp:sp>
    <dsp:sp modelId="{9E3B6FB0-E217-45EA-BD77-0333F8471DAD}">
      <dsp:nvSpPr>
        <dsp:cNvPr id="0" name=""/>
        <dsp:cNvSpPr/>
      </dsp:nvSpPr>
      <dsp:spPr>
        <a:xfrm>
          <a:off x="3194346" y="4170022"/>
          <a:ext cx="2511156" cy="15066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289050">
            <a:lnSpc>
              <a:spcPct val="90000"/>
            </a:lnSpc>
            <a:spcBef>
              <a:spcPct val="0"/>
            </a:spcBef>
            <a:spcAft>
              <a:spcPct val="35000"/>
            </a:spcAft>
            <a:buNone/>
          </a:pPr>
          <a:r>
            <a:rPr lang="en-GB" sz="2900" kern="1200"/>
            <a:t>Daily interactions are crucial</a:t>
          </a:r>
          <a:endParaRPr lang="en-US" sz="2900" kern="1200"/>
        </a:p>
      </dsp:txBody>
      <dsp:txXfrm>
        <a:off x="3194346" y="4170022"/>
        <a:ext cx="2511156" cy="150669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7F34D0-E736-422B-85D3-C54F78B92C04}">
      <dsp:nvSpPr>
        <dsp:cNvPr id="0" name=""/>
        <dsp:cNvSpPr/>
      </dsp:nvSpPr>
      <dsp:spPr>
        <a:xfrm>
          <a:off x="0" y="226606"/>
          <a:ext cx="6263640" cy="15590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Equality</a:t>
          </a:r>
          <a:endParaRPr lang="en-US" sz="6500" kern="1200"/>
        </a:p>
      </dsp:txBody>
      <dsp:txXfrm>
        <a:off x="76105" y="302711"/>
        <a:ext cx="6111430" cy="1406815"/>
      </dsp:txXfrm>
    </dsp:sp>
    <dsp:sp modelId="{A9C56D87-45AF-47DC-B666-B1C1979813D7}">
      <dsp:nvSpPr>
        <dsp:cNvPr id="0" name=""/>
        <dsp:cNvSpPr/>
      </dsp:nvSpPr>
      <dsp:spPr>
        <a:xfrm>
          <a:off x="0" y="1972831"/>
          <a:ext cx="6263640" cy="155902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Diversity</a:t>
          </a:r>
          <a:endParaRPr lang="en-US" sz="6500" kern="1200"/>
        </a:p>
      </dsp:txBody>
      <dsp:txXfrm>
        <a:off x="76105" y="2048936"/>
        <a:ext cx="6111430" cy="1406815"/>
      </dsp:txXfrm>
    </dsp:sp>
    <dsp:sp modelId="{A4DF3664-1308-4E7B-9715-59D56BD6464B}">
      <dsp:nvSpPr>
        <dsp:cNvPr id="0" name=""/>
        <dsp:cNvSpPr/>
      </dsp:nvSpPr>
      <dsp:spPr>
        <a:xfrm>
          <a:off x="0" y="3719056"/>
          <a:ext cx="6263640" cy="155902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Equity</a:t>
          </a:r>
          <a:endParaRPr lang="en-US" sz="6500" kern="1200"/>
        </a:p>
      </dsp:txBody>
      <dsp:txXfrm>
        <a:off x="76105" y="3795161"/>
        <a:ext cx="6111430" cy="1406815"/>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1DD328-D3AF-4106-B68A-D062C033D59D}" type="datetimeFigureOut">
              <a:rPr lang="en-GB" smtClean="0"/>
              <a:t>01/02/2022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C84DD0-3B5A-47B8-932B-EADA8FA7EC11}" type="slidenum">
              <a:rPr lang="en-GB" smtClean="0"/>
              <a:t>‹#›</a:t>
            </a:fld>
            <a:endParaRPr lang="en-GB"/>
          </a:p>
        </p:txBody>
      </p:sp>
    </p:spTree>
    <p:extLst>
      <p:ext uri="{BB962C8B-B14F-4D97-AF65-F5344CB8AC3E}">
        <p14:creationId xmlns:p14="http://schemas.microsoft.com/office/powerpoint/2010/main" val="2217172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Very important topics in HRM.</a:t>
            </a:r>
          </a:p>
          <a:p>
            <a:endParaRPr lang="en-GB" dirty="0"/>
          </a:p>
          <a:p>
            <a:pPr algn="l" fontAlgn="base"/>
            <a:r>
              <a:rPr lang="en-GB" b="0" i="0" dirty="0">
                <a:solidFill>
                  <a:srgbClr val="000000"/>
                </a:solidFill>
                <a:effectLst/>
                <a:latin typeface="Open Sans" panose="020B0606030504020204" pitchFamily="34" charset="0"/>
              </a:rPr>
              <a:t>A workplace encouraging equality, diversity and inclusion can help:</a:t>
            </a:r>
          </a:p>
          <a:p>
            <a:pPr marL="171450" indent="-171450" algn="l" fontAlgn="base">
              <a:buFont typeface="Arial" panose="020B0604020202020204" pitchFamily="34" charset="0"/>
              <a:buChar char="•"/>
            </a:pPr>
            <a:r>
              <a:rPr lang="en-GB" b="0" i="0" dirty="0">
                <a:solidFill>
                  <a:srgbClr val="000000"/>
                </a:solidFill>
                <a:effectLst/>
                <a:latin typeface="Open Sans" panose="020B0606030504020204" pitchFamily="34" charset="0"/>
              </a:rPr>
              <a:t>make it more successful</a:t>
            </a:r>
          </a:p>
          <a:p>
            <a:pPr marL="171450" indent="-171450" algn="l" fontAlgn="base">
              <a:buFont typeface="Arial" panose="020B0604020202020204" pitchFamily="34" charset="0"/>
              <a:buChar char="•"/>
            </a:pPr>
            <a:r>
              <a:rPr lang="en-GB" b="0" i="0" dirty="0">
                <a:solidFill>
                  <a:srgbClr val="000000"/>
                </a:solidFill>
                <a:effectLst/>
                <a:latin typeface="Open Sans" panose="020B0606030504020204" pitchFamily="34" charset="0"/>
              </a:rPr>
              <a:t>keep employees happy and motivated</a:t>
            </a:r>
          </a:p>
          <a:p>
            <a:pPr marL="171450" indent="-171450" algn="l" fontAlgn="base">
              <a:buFont typeface="Arial" panose="020B0604020202020204" pitchFamily="34" charset="0"/>
              <a:buChar char="•"/>
            </a:pPr>
            <a:r>
              <a:rPr lang="en-GB" b="0" i="0" dirty="0">
                <a:solidFill>
                  <a:srgbClr val="000000"/>
                </a:solidFill>
                <a:effectLst/>
                <a:latin typeface="Open Sans" panose="020B0606030504020204" pitchFamily="34" charset="0"/>
              </a:rPr>
              <a:t>prevent serious or legal issues arising, such as bullying, harassment and discrimination</a:t>
            </a:r>
          </a:p>
          <a:p>
            <a:pPr marL="171450" indent="-171450" algn="l" fontAlgn="base">
              <a:buFont typeface="Arial" panose="020B0604020202020204" pitchFamily="34" charset="0"/>
              <a:buChar char="•"/>
            </a:pPr>
            <a:r>
              <a:rPr lang="en-GB" b="0" i="0" dirty="0">
                <a:solidFill>
                  <a:srgbClr val="000000"/>
                </a:solidFill>
                <a:effectLst/>
                <a:latin typeface="Open Sans" panose="020B0606030504020204" pitchFamily="34" charset="0"/>
              </a:rPr>
              <a:t>to better serve a diverse range of customers</a:t>
            </a:r>
          </a:p>
          <a:p>
            <a:pPr marL="171450" indent="-171450" algn="l" fontAlgn="base">
              <a:buFont typeface="Arial" panose="020B0604020202020204" pitchFamily="34" charset="0"/>
              <a:buChar char="•"/>
            </a:pPr>
            <a:r>
              <a:rPr lang="en-GB" b="0" i="0" dirty="0">
                <a:solidFill>
                  <a:srgbClr val="000000"/>
                </a:solidFill>
                <a:effectLst/>
                <a:latin typeface="Open Sans" panose="020B0606030504020204" pitchFamily="34" charset="0"/>
              </a:rPr>
              <a:t>improve ideas and problem-solving</a:t>
            </a:r>
          </a:p>
          <a:p>
            <a:pPr marL="171450" indent="-171450" algn="l" fontAlgn="base">
              <a:buFont typeface="Arial" panose="020B0604020202020204" pitchFamily="34" charset="0"/>
              <a:buChar char="•"/>
            </a:pPr>
            <a:r>
              <a:rPr lang="en-GB" b="0" i="0" dirty="0">
                <a:solidFill>
                  <a:srgbClr val="000000"/>
                </a:solidFill>
                <a:effectLst/>
                <a:latin typeface="Open Sans" panose="020B0606030504020204" pitchFamily="34" charset="0"/>
              </a:rPr>
              <a:t>attract and keep good staff (Acas, 2021)</a:t>
            </a:r>
          </a:p>
          <a:p>
            <a:pPr algn="l" fontAlgn="base">
              <a:buFont typeface="Arial" panose="020B0604020202020204" pitchFamily="34" charset="0"/>
              <a:buChar char="•"/>
            </a:pPr>
            <a:endParaRPr lang="en-GB" b="0" i="0" dirty="0">
              <a:solidFill>
                <a:srgbClr val="000000"/>
              </a:solidFill>
              <a:effectLst/>
              <a:latin typeface="Open Sans" panose="020B0606030504020204" pitchFamily="34" charset="0"/>
            </a:endParaRPr>
          </a:p>
          <a:p>
            <a:pPr algn="l" fontAlgn="base">
              <a:buFont typeface="Arial" panose="020B0604020202020204" pitchFamily="34" charset="0"/>
              <a:buNone/>
            </a:pPr>
            <a:r>
              <a:rPr lang="en-GB" b="0" i="0" dirty="0">
                <a:solidFill>
                  <a:srgbClr val="000000"/>
                </a:solidFill>
                <a:effectLst/>
                <a:latin typeface="Open Sans" panose="020B0606030504020204" pitchFamily="34" charset="0"/>
              </a:rPr>
              <a:t>https://www.acas.org.uk/improving-equality-diversity-and-inclusion#:~:text=Equality%20in%20the%20workplace%20means,law%20('protected%20characteristics’). </a:t>
            </a:r>
          </a:p>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2</a:t>
            </a:fld>
            <a:endParaRPr lang="en-GB"/>
          </a:p>
        </p:txBody>
      </p:sp>
    </p:spTree>
    <p:extLst>
      <p:ext uri="{BB962C8B-B14F-4D97-AF65-F5344CB8AC3E}">
        <p14:creationId xmlns:p14="http://schemas.microsoft.com/office/powerpoint/2010/main" val="13889935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pPr>
            <a:r>
              <a:rPr lang="en-GB" altLang="en-US" sz="1200" dirty="0">
                <a:latin typeface="Verdana" panose="020B0604030504040204" pitchFamily="34" charset="0"/>
                <a:cs typeface="Arial" panose="020B0604020202020204" pitchFamily="34" charset="0"/>
              </a:rPr>
              <a:t>Equality and diversity in the workplace can be a sensitive issue but one which must be taken seriously. Treating employees fairly regardless of their age, gender, race and other characteristics is central to business ethics and effective people management.</a:t>
            </a:r>
          </a:p>
        </p:txBody>
      </p:sp>
      <p:sp>
        <p:nvSpPr>
          <p:cNvPr id="4" name="Slide Number Placeholder 3"/>
          <p:cNvSpPr>
            <a:spLocks noGrp="1"/>
          </p:cNvSpPr>
          <p:nvPr>
            <p:ph type="sldNum" sz="quarter" idx="5"/>
          </p:nvPr>
        </p:nvSpPr>
        <p:spPr/>
        <p:txBody>
          <a:bodyPr/>
          <a:lstStyle/>
          <a:p>
            <a:fld id="{66D29648-A2F4-46D5-9F39-7BC40FB1BBCF}" type="slidenum">
              <a:rPr lang="en-GB" smtClean="0"/>
              <a:t>4</a:t>
            </a:fld>
            <a:endParaRPr lang="en-GB"/>
          </a:p>
        </p:txBody>
      </p:sp>
    </p:spTree>
    <p:extLst>
      <p:ext uri="{BB962C8B-B14F-4D97-AF65-F5344CB8AC3E}">
        <p14:creationId xmlns:p14="http://schemas.microsoft.com/office/powerpoint/2010/main" val="20192032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b="1" kern="1200" dirty="0">
                <a:solidFill>
                  <a:schemeClr val="tx1"/>
                </a:solidFill>
                <a:latin typeface="+mn-lt"/>
                <a:ea typeface="+mn-ea"/>
                <a:cs typeface="Arial" charset="0"/>
              </a:rPr>
              <a:t>Social </a:t>
            </a:r>
            <a:r>
              <a:rPr lang="en-GB" altLang="en-US" sz="800" b="1" dirty="0">
                <a:latin typeface="Verdana" panose="020B0604030504040204" pitchFamily="34" charset="0"/>
                <a:cs typeface="Arial" panose="020B0604020202020204" pitchFamily="34" charset="0"/>
              </a:rPr>
              <a:t>justice case (Equal opportunities approach)</a:t>
            </a:r>
          </a:p>
          <a:p>
            <a:pPr eaLnBrk="1" hangingPunct="1">
              <a:lnSpc>
                <a:spcPct val="80000"/>
              </a:lnSpc>
            </a:pPr>
            <a:endParaRPr lang="en-GB" altLang="en-US" sz="800" dirty="0">
              <a:latin typeface="Verdana" panose="020B0604030504040204" pitchFamily="34" charset="0"/>
              <a:cs typeface="Arial" panose="020B0604020202020204" pitchFamily="34" charset="0"/>
            </a:endParaRPr>
          </a:p>
          <a:p>
            <a:pPr eaLnBrk="1" hangingPunct="1">
              <a:lnSpc>
                <a:spcPct val="80000"/>
              </a:lnSpc>
            </a:pPr>
            <a:r>
              <a:rPr lang="en-GB" altLang="en-US" sz="800" dirty="0">
                <a:latin typeface="Verdana" panose="020B0604030504040204" pitchFamily="34" charset="0"/>
                <a:cs typeface="Arial" panose="020B0604020202020204" pitchFamily="34" charset="0"/>
              </a:rPr>
              <a:t>Backed up by legislation to ensure employers adopt fair policies.</a:t>
            </a:r>
          </a:p>
          <a:p>
            <a:pPr eaLnBrk="1" hangingPunct="1">
              <a:lnSpc>
                <a:spcPct val="80000"/>
              </a:lnSpc>
            </a:pPr>
            <a:endParaRPr lang="en-GB" altLang="en-US" sz="800" dirty="0">
              <a:latin typeface="Verdana" panose="020B0604030504040204" pitchFamily="34" charset="0"/>
              <a:cs typeface="Arial" panose="020B0604020202020204" pitchFamily="34" charset="0"/>
            </a:endParaRPr>
          </a:p>
          <a:p>
            <a:pPr eaLnBrk="1" hangingPunct="1">
              <a:lnSpc>
                <a:spcPct val="80000"/>
              </a:lnSpc>
            </a:pPr>
            <a:r>
              <a:rPr lang="en-GB" altLang="en-US" sz="800" dirty="0">
                <a:latin typeface="Verdana" panose="020B0604030504040204" pitchFamily="34" charset="0"/>
                <a:cs typeface="Arial" panose="020B0604020202020204" pitchFamily="34" charset="0"/>
              </a:rPr>
              <a:t>Based on assumption that once minority groups are given an equal opportunity, their performance will lead to a change of attitudes and beliefs.  </a:t>
            </a:r>
          </a:p>
          <a:p>
            <a:pPr eaLnBrk="1" hangingPunct="1">
              <a:lnSpc>
                <a:spcPct val="80000"/>
              </a:lnSpc>
            </a:pPr>
            <a:endParaRPr lang="en-GB" altLang="en-US" sz="800" dirty="0">
              <a:latin typeface="Verdana" panose="020B0604030504040204" pitchFamily="34" charset="0"/>
              <a:cs typeface="Arial" panose="020B0604020202020204" pitchFamily="34" charset="0"/>
            </a:endParaRPr>
          </a:p>
          <a:p>
            <a:pPr eaLnBrk="1" hangingPunct="1">
              <a:lnSpc>
                <a:spcPct val="80000"/>
              </a:lnSpc>
            </a:pPr>
            <a:r>
              <a:rPr lang="en-GB" altLang="en-US" sz="800" dirty="0">
                <a:latin typeface="Verdana" panose="020B0604030504040204" pitchFamily="34" charset="0"/>
                <a:cs typeface="Arial" panose="020B0604020202020204" pitchFamily="34" charset="0"/>
              </a:rPr>
              <a:t>Leads to divisions as those not identified as disadvantaged can feel alienated - Shapira and Austin (1996).</a:t>
            </a:r>
          </a:p>
          <a:p>
            <a:endParaRPr lang="en-GB" sz="800" kern="1200" dirty="0">
              <a:solidFill>
                <a:schemeClr val="tx1"/>
              </a:solidFill>
              <a:latin typeface="+mn-lt"/>
              <a:ea typeface="+mn-ea"/>
              <a:cs typeface="Arial" charset="0"/>
            </a:endParaRPr>
          </a:p>
          <a:p>
            <a:pPr eaLnBrk="1" hangingPunct="1"/>
            <a:r>
              <a:rPr lang="en-GB" altLang="en-US" sz="1200" dirty="0">
                <a:latin typeface="Verdana" panose="020B0604030504040204" pitchFamily="34" charset="0"/>
                <a:cs typeface="Arial" panose="020B0604020202020204" pitchFamily="34" charset="0"/>
              </a:rPr>
              <a:t>Beyond legalities, managers have a moral obligation to treat employees with fairness and dignity.  This means decisions are not based on prejudice or stereotyping.</a:t>
            </a:r>
          </a:p>
          <a:p>
            <a:pPr eaLnBrk="1" hangingPunct="1"/>
            <a:endParaRPr lang="en-GB" altLang="en-US" sz="1200" dirty="0">
              <a:latin typeface="Verdana" panose="020B0604030504040204" pitchFamily="34" charset="0"/>
              <a:cs typeface="Arial" panose="020B0604020202020204" pitchFamily="34" charset="0"/>
            </a:endParaRPr>
          </a:p>
          <a:p>
            <a:pPr eaLnBrk="1" hangingPunct="1"/>
            <a:r>
              <a:rPr lang="en-GB" altLang="en-US" sz="1200" dirty="0">
                <a:latin typeface="Verdana" panose="020B0604030504040204" pitchFamily="34" charset="0"/>
                <a:cs typeface="Arial" panose="020B0604020202020204" pitchFamily="34" charset="0"/>
              </a:rPr>
              <a:t>If decisions are free from stereotyping then there is less chance of an individual feeling that he or she has been discriminated against.</a:t>
            </a:r>
          </a:p>
          <a:p>
            <a:pPr eaLnBrk="1" hangingPunct="1"/>
            <a:endParaRPr lang="en-GB" altLang="en-US" sz="1200" dirty="0">
              <a:latin typeface="Verdana" panose="020B0604030504040204" pitchFamily="34" charset="0"/>
              <a:cs typeface="Arial" panose="020B0604020202020204" pitchFamily="34" charset="0"/>
            </a:endParaRPr>
          </a:p>
          <a:p>
            <a:pPr eaLnBrk="1" hangingPunct="1">
              <a:lnSpc>
                <a:spcPct val="80000"/>
              </a:lnSpc>
            </a:pPr>
            <a:r>
              <a:rPr lang="en-GB" altLang="en-US" sz="1200" dirty="0">
                <a:latin typeface="Verdana" panose="020B0604030504040204" pitchFamily="34" charset="0"/>
                <a:cs typeface="Arial" panose="020B0604020202020204" pitchFamily="34" charset="0"/>
              </a:rPr>
              <a:t>Forms the basis of the equal opportunities approach to reducing discrimination.</a:t>
            </a:r>
          </a:p>
          <a:p>
            <a:pPr eaLnBrk="1" hangingPunct="1">
              <a:lnSpc>
                <a:spcPct val="80000"/>
              </a:lnSpc>
            </a:pPr>
            <a:endParaRPr lang="en-GB" altLang="en-US" sz="1200" dirty="0">
              <a:latin typeface="Verdana" panose="020B060403050404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6D29648-A2F4-46D5-9F39-7BC40FB1BBCF}" type="slidenum">
              <a:rPr lang="en-GB" smtClean="0"/>
              <a:t>5</a:t>
            </a:fld>
            <a:endParaRPr lang="en-GB"/>
          </a:p>
        </p:txBody>
      </p:sp>
    </p:spTree>
    <p:extLst>
      <p:ext uri="{BB962C8B-B14F-4D97-AF65-F5344CB8AC3E}">
        <p14:creationId xmlns:p14="http://schemas.microsoft.com/office/powerpoint/2010/main" val="1579969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Direct discrimination treated “differently” or “less </a:t>
            </a:r>
            <a:r>
              <a:rPr lang="en-US" dirty="0" err="1"/>
              <a:t>favourable</a:t>
            </a:r>
            <a:r>
              <a:rPr lang="en-US" dirty="0"/>
              <a:t>” – Legally, needs to be due to the protected characteristic</a:t>
            </a:r>
          </a:p>
          <a:p>
            <a:endParaRPr lang="en-US" dirty="0"/>
          </a:p>
          <a:p>
            <a:endParaRPr lang="en-US" dirty="0"/>
          </a:p>
        </p:txBody>
      </p:sp>
      <p:sp>
        <p:nvSpPr>
          <p:cNvPr id="4" name="Slide Number Placeholder 3"/>
          <p:cNvSpPr>
            <a:spLocks noGrp="1"/>
          </p:cNvSpPr>
          <p:nvPr>
            <p:ph type="sldNum" sz="quarter" idx="5"/>
          </p:nvPr>
        </p:nvSpPr>
        <p:spPr/>
        <p:txBody>
          <a:bodyPr/>
          <a:lstStyle/>
          <a:p>
            <a:fld id="{66D29648-A2F4-46D5-9F39-7BC40FB1BBCF}" type="slidenum">
              <a:rPr lang="en-GB" smtClean="0"/>
              <a:t>6</a:t>
            </a:fld>
            <a:endParaRPr lang="en-GB"/>
          </a:p>
        </p:txBody>
      </p:sp>
    </p:spTree>
    <p:extLst>
      <p:ext uri="{BB962C8B-B14F-4D97-AF65-F5344CB8AC3E}">
        <p14:creationId xmlns:p14="http://schemas.microsoft.com/office/powerpoint/2010/main" val="29484481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https://www.legislation.gov.uk/ukpga/2010/15/part/2/chapter/1</a:t>
            </a:r>
          </a:p>
        </p:txBody>
      </p:sp>
      <p:sp>
        <p:nvSpPr>
          <p:cNvPr id="4" name="Slide Number Placeholder 3"/>
          <p:cNvSpPr>
            <a:spLocks noGrp="1"/>
          </p:cNvSpPr>
          <p:nvPr>
            <p:ph type="sldNum" sz="quarter" idx="5"/>
          </p:nvPr>
        </p:nvSpPr>
        <p:spPr/>
        <p:txBody>
          <a:bodyPr/>
          <a:lstStyle/>
          <a:p>
            <a:fld id="{B0C84DD0-3B5A-47B8-932B-EADA8FA7EC11}" type="slidenum">
              <a:rPr lang="en-GB" smtClean="0"/>
              <a:t>7</a:t>
            </a:fld>
            <a:endParaRPr lang="en-GB"/>
          </a:p>
        </p:txBody>
      </p:sp>
    </p:spTree>
    <p:extLst>
      <p:ext uri="{BB962C8B-B14F-4D97-AF65-F5344CB8AC3E}">
        <p14:creationId xmlns:p14="http://schemas.microsoft.com/office/powerpoint/2010/main" val="3636956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Indirect discrimination </a:t>
            </a:r>
            <a:r>
              <a:rPr lang="en-GB" dirty="0">
                <a:latin typeface="Tahoma" charset="0"/>
              </a:rPr>
              <a:t>arises when conditions are applied which favours a person of one group rather than another. </a:t>
            </a:r>
            <a:endParaRPr lang="en-US" dirty="0"/>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8</a:t>
            </a:fld>
            <a:endParaRPr lang="en-GB"/>
          </a:p>
        </p:txBody>
      </p:sp>
    </p:spTree>
    <p:extLst>
      <p:ext uri="{BB962C8B-B14F-4D97-AF65-F5344CB8AC3E}">
        <p14:creationId xmlns:p14="http://schemas.microsoft.com/office/powerpoint/2010/main" val="28388970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action of singling someone out for cruel or unjust treatment.</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9</a:t>
            </a:fld>
            <a:endParaRPr lang="en-GB"/>
          </a:p>
        </p:txBody>
      </p:sp>
    </p:spTree>
    <p:extLst>
      <p:ext uri="{BB962C8B-B14F-4D97-AF65-F5344CB8AC3E}">
        <p14:creationId xmlns:p14="http://schemas.microsoft.com/office/powerpoint/2010/main" val="39563817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Aggressive pressure or intimidation.</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10</a:t>
            </a:fld>
            <a:endParaRPr lang="en-GB"/>
          </a:p>
        </p:txBody>
      </p:sp>
    </p:spTree>
    <p:extLst>
      <p:ext uri="{BB962C8B-B14F-4D97-AF65-F5344CB8AC3E}">
        <p14:creationId xmlns:p14="http://schemas.microsoft.com/office/powerpoint/2010/main" val="4882872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b="1" kern="1200" dirty="0">
                <a:solidFill>
                  <a:schemeClr val="tx1"/>
                </a:solidFill>
                <a:latin typeface="+mn-lt"/>
                <a:ea typeface="+mn-ea"/>
                <a:cs typeface="Arial" charset="0"/>
              </a:rPr>
              <a:t>So, that’s the social justice case – equal opportunities</a:t>
            </a:r>
          </a:p>
          <a:p>
            <a:endParaRPr lang="en-GB" altLang="en-US" sz="800" b="1" kern="1200" dirty="0">
              <a:solidFill>
                <a:schemeClr val="tx1"/>
              </a:solidFill>
              <a:latin typeface="+mn-lt"/>
              <a:ea typeface="+mn-ea"/>
              <a:cs typeface="Arial" charset="0"/>
            </a:endParaRPr>
          </a:p>
          <a:p>
            <a:endParaRPr lang="en-GB" altLang="en-US" sz="1200" dirty="0">
              <a:latin typeface="Verdana" panose="020B0604030504040204" pitchFamily="34" charset="0"/>
              <a:cs typeface="Arial" panose="020B0604020202020204" pitchFamily="34" charset="0"/>
            </a:endParaRPr>
          </a:p>
          <a:p>
            <a:pPr eaLnBrk="1" hangingPunct="1">
              <a:lnSpc>
                <a:spcPct val="80000"/>
              </a:lnSpc>
            </a:pPr>
            <a:endParaRPr lang="en-GB" altLang="en-US" sz="1200" dirty="0">
              <a:latin typeface="Verdana" panose="020B060403050404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6D29648-A2F4-46D5-9F39-7BC40FB1BBCF}" type="slidenum">
              <a:rPr lang="en-GB" smtClean="0"/>
              <a:t>11</a:t>
            </a:fld>
            <a:endParaRPr lang="en-GB"/>
          </a:p>
        </p:txBody>
      </p:sp>
    </p:spTree>
    <p:extLst>
      <p:ext uri="{BB962C8B-B14F-4D97-AF65-F5344CB8AC3E}">
        <p14:creationId xmlns:p14="http://schemas.microsoft.com/office/powerpoint/2010/main" val="23113783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pPr>
            <a:r>
              <a:rPr lang="en-GB" sz="800" b="1" kern="1200" dirty="0">
                <a:solidFill>
                  <a:schemeClr val="tx1"/>
                </a:solidFill>
                <a:latin typeface="+mn-lt"/>
                <a:ea typeface="+mn-ea"/>
                <a:cs typeface="Arial" charset="0"/>
              </a:rPr>
              <a:t>The Business Case</a:t>
            </a:r>
          </a:p>
          <a:p>
            <a:pPr eaLnBrk="1" hangingPunct="1">
              <a:lnSpc>
                <a:spcPct val="80000"/>
              </a:lnSpc>
            </a:pPr>
            <a:endParaRPr lang="en-GB" altLang="en-US" sz="800" kern="1200" dirty="0">
              <a:solidFill>
                <a:schemeClr val="tx1"/>
              </a:solidFill>
              <a:latin typeface="+mn-lt"/>
              <a:ea typeface="+mn-ea"/>
              <a:cs typeface="Arial" charset="0"/>
            </a:endParaRPr>
          </a:p>
          <a:p>
            <a:pPr eaLnBrk="1" hangingPunct="1">
              <a:lnSpc>
                <a:spcPct val="80000"/>
              </a:lnSpc>
              <a:buFont typeface="Wingdings" panose="05000000000000000000" pitchFamily="2" charset="2"/>
              <a:buNone/>
            </a:pPr>
            <a:r>
              <a:rPr lang="en-GB" altLang="en-US" i="0" dirty="0">
                <a:latin typeface="Verdana" panose="020B0604030504040204" pitchFamily="34" charset="0"/>
                <a:cs typeface="Arial" panose="020B0604020202020204" pitchFamily="34" charset="0"/>
              </a:rPr>
              <a:t>Social justice is not a prime concern of organisations so business case arguments provide additional rationale for equality and diversity</a:t>
            </a:r>
          </a:p>
          <a:p>
            <a:pPr eaLnBrk="1" hangingPunct="1">
              <a:lnSpc>
                <a:spcPct val="80000"/>
              </a:lnSpc>
              <a:buFont typeface="Wingdings" panose="05000000000000000000" pitchFamily="2" charset="2"/>
              <a:buNone/>
            </a:pPr>
            <a:endParaRPr lang="en-GB" altLang="en-US" i="0" dirty="0">
              <a:latin typeface="Verdana" panose="020B0604030504040204" pitchFamily="34" charset="0"/>
              <a:cs typeface="Arial" panose="020B0604020202020204" pitchFamily="34" charset="0"/>
            </a:endParaRPr>
          </a:p>
          <a:p>
            <a:pPr eaLnBrk="1" hangingPunct="1">
              <a:lnSpc>
                <a:spcPct val="80000"/>
              </a:lnSpc>
            </a:pPr>
            <a:r>
              <a:rPr lang="en-GB" altLang="en-US" i="0" dirty="0">
                <a:latin typeface="Verdana" panose="020B0604030504040204" pitchFamily="34" charset="0"/>
                <a:cs typeface="Arial" panose="020B0604020202020204" pitchFamily="34" charset="0"/>
              </a:rPr>
              <a:t>Business case has to highlight organisational benefits</a:t>
            </a:r>
          </a:p>
          <a:p>
            <a:pPr eaLnBrk="1" hangingPunct="1">
              <a:lnSpc>
                <a:spcPct val="80000"/>
              </a:lnSpc>
            </a:pPr>
            <a:endParaRPr lang="en-GB" altLang="en-US" i="0" dirty="0">
              <a:latin typeface="Verdana" panose="020B0604030504040204" pitchFamily="34" charset="0"/>
              <a:cs typeface="Arial" panose="020B0604020202020204" pitchFamily="34" charset="0"/>
            </a:endParaRPr>
          </a:p>
          <a:p>
            <a:pPr eaLnBrk="1" hangingPunct="1">
              <a:lnSpc>
                <a:spcPct val="80000"/>
              </a:lnSpc>
            </a:pPr>
            <a:r>
              <a:rPr lang="en-GB" altLang="en-US" i="0" dirty="0">
                <a:latin typeface="Verdana" panose="020B0604030504040204" pitchFamily="34" charset="0"/>
                <a:cs typeface="Arial" panose="020B0604020202020204" pitchFamily="34" charset="0"/>
              </a:rPr>
              <a:t>The MD approach looks to go beyond the legalities of the minimum standards seen in the equal opportunities approach</a:t>
            </a:r>
          </a:p>
          <a:p>
            <a:pPr eaLnBrk="1" hangingPunct="1">
              <a:lnSpc>
                <a:spcPct val="80000"/>
              </a:lnSpc>
            </a:pPr>
            <a:endParaRPr lang="en-GB" altLang="en-US" sz="1200" i="0" dirty="0">
              <a:latin typeface="Verdana" panose="020B0604030504040204" pitchFamily="34" charset="0"/>
              <a:cs typeface="Arial" panose="020B0604020202020204" pitchFamily="34" charset="0"/>
            </a:endParaRPr>
          </a:p>
          <a:p>
            <a:pPr eaLnBrk="1" hangingPunct="1">
              <a:lnSpc>
                <a:spcPct val="80000"/>
              </a:lnSpc>
            </a:pPr>
            <a:endParaRPr lang="en-GB" altLang="en-US" sz="1200" dirty="0">
              <a:latin typeface="Verdana" panose="020B060403050404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12</a:t>
            </a:fld>
            <a:endParaRPr lang="en-GB"/>
          </a:p>
        </p:txBody>
      </p:sp>
    </p:spTree>
    <p:extLst>
      <p:ext uri="{BB962C8B-B14F-4D97-AF65-F5344CB8AC3E}">
        <p14:creationId xmlns:p14="http://schemas.microsoft.com/office/powerpoint/2010/main" val="33063471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D60057"/>
                </a:solidFill>
                <a:effectLst/>
                <a:latin typeface="Helvetica Neue"/>
              </a:rPr>
              <a:t>The business case needs to highlight the benefits of a diverse workplace. U</a:t>
            </a:r>
            <a:r>
              <a:rPr lang="en-GB" b="0" i="0" dirty="0">
                <a:solidFill>
                  <a:srgbClr val="0A0A0A"/>
                </a:solidFill>
                <a:effectLst/>
                <a:latin typeface="Open Sans" panose="020B0606030504020204" pitchFamily="34" charset="0"/>
              </a:rPr>
              <a:t>K legislation sets minimum standards for equality within the workplace, but an effective equality and diversity strategy goes beyond legal compliance and seeks to add value to an organisation, contributing to employee wellbeing and boosting staff morale.</a:t>
            </a:r>
          </a:p>
          <a:p>
            <a:pPr algn="l"/>
            <a:endParaRPr lang="en-GB" b="0" i="0" dirty="0">
              <a:solidFill>
                <a:srgbClr val="0A0A0A"/>
              </a:solidFill>
              <a:effectLst/>
              <a:latin typeface="Open Sans" panose="020B0606030504020204" pitchFamily="34" charset="0"/>
            </a:endParaRPr>
          </a:p>
          <a:p>
            <a:pPr algn="l"/>
            <a:r>
              <a:rPr lang="en-GB" b="0" i="0" dirty="0">
                <a:solidFill>
                  <a:srgbClr val="0A0A0A"/>
                </a:solidFill>
                <a:effectLst/>
                <a:latin typeface="Open Sans" panose="020B0606030504020204" pitchFamily="34" charset="0"/>
              </a:rPr>
              <a:t>Having a diverse range of experiences and identities within your team can help you to better understand and cater for the needs of a </a:t>
            </a:r>
            <a:r>
              <a:rPr lang="en-GB" b="1" i="0" dirty="0">
                <a:solidFill>
                  <a:srgbClr val="0A0A0A"/>
                </a:solidFill>
                <a:effectLst/>
                <a:latin typeface="Open Sans" panose="020B0606030504020204" pitchFamily="34" charset="0"/>
              </a:rPr>
              <a:t>wider customer base</a:t>
            </a:r>
            <a:r>
              <a:rPr lang="en-GB" b="0" i="0" dirty="0">
                <a:solidFill>
                  <a:srgbClr val="0A0A0A"/>
                </a:solidFill>
                <a:effectLst/>
                <a:latin typeface="Open Sans" panose="020B0606030504020204" pitchFamily="34" charset="0"/>
              </a:rPr>
              <a:t>. Especially for companies with an international focus, it is advantageous to have staff on your team with roots in other countries or cultures to build better cross-cultural relations with customers.</a:t>
            </a:r>
          </a:p>
          <a:p>
            <a:pPr algn="l"/>
            <a:endParaRPr lang="en-GB" b="0" i="0" dirty="0">
              <a:solidFill>
                <a:srgbClr val="0A0A0A"/>
              </a:solidFill>
              <a:effectLst/>
              <a:latin typeface="Open Sans" panose="020B0606030504020204" pitchFamily="34" charset="0"/>
            </a:endParaRPr>
          </a:p>
          <a:p>
            <a:pPr algn="l"/>
            <a:r>
              <a:rPr lang="en-GB" b="0" i="0" dirty="0">
                <a:solidFill>
                  <a:srgbClr val="0A0A0A"/>
                </a:solidFill>
                <a:effectLst/>
                <a:latin typeface="Open Sans" panose="020B0606030504020204" pitchFamily="34" charset="0"/>
              </a:rPr>
              <a:t>Encouraging equality and diversity in your workplace has the added benefit of </a:t>
            </a:r>
            <a:r>
              <a:rPr lang="en-GB" b="1" i="0" dirty="0">
                <a:solidFill>
                  <a:srgbClr val="0A0A0A"/>
                </a:solidFill>
                <a:effectLst/>
                <a:latin typeface="Open Sans" panose="020B0606030504020204" pitchFamily="34" charset="0"/>
              </a:rPr>
              <a:t>attracting, motivating, and retaining staff.</a:t>
            </a:r>
          </a:p>
          <a:p>
            <a:pPr algn="l"/>
            <a:endParaRPr lang="en-GB" b="0" i="0" dirty="0">
              <a:solidFill>
                <a:srgbClr val="D60057"/>
              </a:solidFill>
              <a:effectLst/>
              <a:latin typeface="Helvetica Neue"/>
            </a:endParaRPr>
          </a:p>
          <a:p>
            <a:pPr algn="l"/>
            <a:r>
              <a:rPr lang="en-GB" b="0" i="0" dirty="0">
                <a:solidFill>
                  <a:srgbClr val="0A0A0A"/>
                </a:solidFill>
                <a:effectLst/>
                <a:latin typeface="Open Sans" panose="020B0606030504020204" pitchFamily="34" charset="0"/>
              </a:rPr>
              <a:t>Promoting greater understanding and awareness of these different characteristics </a:t>
            </a:r>
            <a:r>
              <a:rPr lang="en-GB" b="1" i="0" dirty="0">
                <a:solidFill>
                  <a:srgbClr val="0A0A0A"/>
                </a:solidFill>
                <a:effectLst/>
                <a:latin typeface="Open Sans" panose="020B0606030504020204" pitchFamily="34" charset="0"/>
              </a:rPr>
              <a:t>reduces the likelihood of discrimination instances</a:t>
            </a:r>
            <a:r>
              <a:rPr lang="en-GB" b="0" i="0" dirty="0">
                <a:solidFill>
                  <a:srgbClr val="0A0A0A"/>
                </a:solidFill>
                <a:effectLst/>
                <a:latin typeface="Open Sans" panose="020B0606030504020204" pitchFamily="34" charset="0"/>
              </a:rPr>
              <a:t>, which consequently reduces the chance of complaints, disciplinary action and employment tribunal claims, and ultimately reduces costs and disruption to your business.</a:t>
            </a:r>
          </a:p>
          <a:p>
            <a:pPr algn="l"/>
            <a:endParaRPr lang="en-GB" altLang="en-US" b="0" i="0" dirty="0">
              <a:solidFill>
                <a:srgbClr val="0A0A0A"/>
              </a:solidFill>
              <a:effectLst/>
              <a:latin typeface="Open Sans" panose="020B0606030504020204" pitchFamily="34" charset="0"/>
              <a:cs typeface="Arial" panose="020B0604020202020204" pitchFamily="34" charset="0"/>
            </a:endParaRPr>
          </a:p>
          <a:p>
            <a:pPr algn="l"/>
            <a:r>
              <a:rPr lang="en-GB" altLang="en-US" b="1" i="0" dirty="0">
                <a:solidFill>
                  <a:srgbClr val="0A0A0A"/>
                </a:solidFill>
                <a:effectLst/>
                <a:latin typeface="Open Sans" panose="020B0606030504020204" pitchFamily="34" charset="0"/>
                <a:cs typeface="Arial" panose="020B0604020202020204" pitchFamily="34" charset="0"/>
              </a:rPr>
              <a:t>B</a:t>
            </a:r>
            <a:r>
              <a:rPr lang="en-GB" altLang="en-US" b="1" dirty="0">
                <a:latin typeface="Verdana" panose="020B0604030504040204" pitchFamily="34" charset="0"/>
                <a:cs typeface="Arial" panose="020B0604020202020204" pitchFamily="34" charset="0"/>
              </a:rPr>
              <a:t>etter use of human resources </a:t>
            </a:r>
            <a:r>
              <a:rPr lang="en-GB" altLang="en-US" dirty="0">
                <a:latin typeface="Verdana" panose="020B0604030504040204" pitchFamily="34" charset="0"/>
                <a:cs typeface="Arial" panose="020B0604020202020204" pitchFamily="34" charset="0"/>
              </a:rPr>
              <a:t>- creates a wider pool of labour for recruitment</a:t>
            </a:r>
          </a:p>
          <a:p>
            <a:pPr marL="171450" indent="-171450" eaLnBrk="1" hangingPunct="1">
              <a:lnSpc>
                <a:spcPct val="80000"/>
              </a:lnSpc>
              <a:buFont typeface="Arial" panose="020B0604020202020204" pitchFamily="34" charset="0"/>
              <a:buChar char="•"/>
            </a:pPr>
            <a:endParaRPr lang="en-GB" altLang="en-US" dirty="0">
              <a:latin typeface="Verdana" panose="020B0604030504040204" pitchFamily="34" charset="0"/>
              <a:cs typeface="Arial" panose="020B0604020202020204" pitchFamily="34" charset="0"/>
            </a:endParaRPr>
          </a:p>
          <a:p>
            <a:pPr marL="0" indent="0" eaLnBrk="1" hangingPunct="1">
              <a:lnSpc>
                <a:spcPct val="80000"/>
              </a:lnSpc>
              <a:buFont typeface="Arial" panose="020B0604020202020204" pitchFamily="34" charset="0"/>
              <a:buNone/>
            </a:pPr>
            <a:r>
              <a:rPr lang="en-GB" altLang="en-US" dirty="0">
                <a:latin typeface="Verdana" panose="020B0604030504040204" pitchFamily="34" charset="0"/>
                <a:cs typeface="Arial" panose="020B0604020202020204" pitchFamily="34" charset="0"/>
              </a:rPr>
              <a:t>It leads to a </a:t>
            </a:r>
            <a:r>
              <a:rPr lang="en-GB" altLang="en-US" b="1" dirty="0">
                <a:latin typeface="Verdana" panose="020B0604030504040204" pitchFamily="34" charset="0"/>
                <a:cs typeface="Arial" panose="020B0604020202020204" pitchFamily="34" charset="0"/>
              </a:rPr>
              <a:t>positive company image </a:t>
            </a:r>
            <a:r>
              <a:rPr lang="en-GB" altLang="en-US" dirty="0">
                <a:latin typeface="Verdana" panose="020B0604030504040204" pitchFamily="34" charset="0"/>
                <a:cs typeface="Arial" panose="020B0604020202020204" pitchFamily="34" charset="0"/>
              </a:rPr>
              <a:t>– employer of choice and positive image for customers and suppliers.</a:t>
            </a:r>
          </a:p>
          <a:p>
            <a:pPr marL="171450" indent="-171450" eaLnBrk="1" hangingPunct="1">
              <a:lnSpc>
                <a:spcPct val="80000"/>
              </a:lnSpc>
              <a:buFont typeface="Arial" panose="020B0604020202020204" pitchFamily="34" charset="0"/>
              <a:buChar char="•"/>
            </a:pPr>
            <a:endParaRPr lang="en-GB" altLang="en-US" dirty="0">
              <a:latin typeface="Verdana" panose="020B0604030504040204" pitchFamily="34" charset="0"/>
              <a:cs typeface="Arial" panose="020B0604020202020204" pitchFamily="34" charset="0"/>
            </a:endParaRPr>
          </a:p>
          <a:p>
            <a:pPr marL="171450" indent="-171450" eaLnBrk="1" hangingPunct="1">
              <a:lnSpc>
                <a:spcPct val="80000"/>
              </a:lnSpc>
              <a:buFont typeface="Arial" panose="020B0604020202020204" pitchFamily="34" charset="0"/>
              <a:buChar char="•"/>
            </a:pPr>
            <a:endParaRPr lang="en-GB" altLang="en-US" dirty="0">
              <a:latin typeface="Verdana" panose="020B0604030504040204" pitchFamily="34" charset="0"/>
              <a:cs typeface="Arial" panose="020B0604020202020204" pitchFamily="34" charset="0"/>
            </a:endParaRPr>
          </a:p>
          <a:p>
            <a:pPr eaLnBrk="1" hangingPunct="1">
              <a:lnSpc>
                <a:spcPct val="80000"/>
              </a:lnSpc>
            </a:pPr>
            <a:r>
              <a:rPr lang="en-GB" altLang="en-US" dirty="0">
                <a:latin typeface="Verdana" panose="020B0604030504040204" pitchFamily="34" charset="0"/>
                <a:cs typeface="Arial" panose="020B0604020202020204" pitchFamily="34" charset="0"/>
              </a:rPr>
              <a:t>Business case has to highlight organisational benefits – E&amp;D i</a:t>
            </a:r>
            <a:r>
              <a:rPr lang="en-GB" altLang="en-US" sz="1200" dirty="0">
                <a:latin typeface="Verdana" panose="020B0604030504040204" pitchFamily="34" charset="0"/>
                <a:cs typeface="Arial" panose="020B0604020202020204" pitchFamily="34" charset="0"/>
              </a:rPr>
              <a:t>nitiatives over and above legalities can only be justified as long as they contribute to profit –</a:t>
            </a:r>
          </a:p>
          <a:p>
            <a:pPr eaLnBrk="1" hangingPunct="1">
              <a:lnSpc>
                <a:spcPct val="80000"/>
              </a:lnSpc>
            </a:pPr>
            <a:endParaRPr lang="en-GB" altLang="en-US" sz="1200" dirty="0">
              <a:latin typeface="Verdana" panose="020B0604030504040204" pitchFamily="34" charset="0"/>
              <a:cs typeface="Arial" panose="020B0604020202020204" pitchFamily="34" charset="0"/>
            </a:endParaRPr>
          </a:p>
          <a:p>
            <a:pPr eaLnBrk="1" hangingPunct="1">
              <a:lnSpc>
                <a:spcPct val="80000"/>
              </a:lnSpc>
            </a:pPr>
            <a:r>
              <a:rPr lang="en-GB" altLang="en-US" sz="1200" dirty="0">
                <a:latin typeface="Verdana" panose="020B0604030504040204" pitchFamily="34" charset="0"/>
                <a:cs typeface="Arial" panose="020B0604020202020204" pitchFamily="34" charset="0"/>
              </a:rPr>
              <a:t>Older perspectives:</a:t>
            </a:r>
          </a:p>
          <a:p>
            <a:pPr eaLnBrk="1" hangingPunct="1">
              <a:lnSpc>
                <a:spcPct val="80000"/>
              </a:lnSpc>
              <a:buFont typeface="Wingdings" panose="05000000000000000000" pitchFamily="2" charset="2"/>
              <a:buNone/>
            </a:pPr>
            <a:r>
              <a:rPr lang="en-GB" altLang="en-US" sz="1200" dirty="0">
                <a:latin typeface="Verdana" panose="020B0604030504040204" pitchFamily="34" charset="0"/>
                <a:cs typeface="Arial" panose="020B0604020202020204" pitchFamily="34" charset="0"/>
              </a:rPr>
              <a:t> </a:t>
            </a:r>
          </a:p>
          <a:p>
            <a:pPr marL="171450" indent="-171450" eaLnBrk="1" hangingPunct="1">
              <a:lnSpc>
                <a:spcPct val="80000"/>
              </a:lnSpc>
              <a:buFont typeface="Arial" panose="020B0604020202020204" pitchFamily="34" charset="0"/>
              <a:buChar char="•"/>
            </a:pPr>
            <a:r>
              <a:rPr lang="en-GB" altLang="en-US" sz="1200" dirty="0">
                <a:latin typeface="Verdana" panose="020B0604030504040204" pitchFamily="34" charset="0"/>
                <a:cs typeface="Arial" panose="020B0604020202020204" pitchFamily="34" charset="0"/>
              </a:rPr>
              <a:t>Cunningham and James (2002) , disabled people not employed because adjustments would be too costly</a:t>
            </a:r>
          </a:p>
          <a:p>
            <a:pPr marL="171450" indent="-171450" eaLnBrk="1" hangingPunct="1">
              <a:lnSpc>
                <a:spcPct val="80000"/>
              </a:lnSpc>
              <a:buFont typeface="Arial" panose="020B0604020202020204" pitchFamily="34" charset="0"/>
              <a:buChar char="•"/>
            </a:pPr>
            <a:endParaRPr lang="en-GB" altLang="en-US" sz="1200" dirty="0">
              <a:latin typeface="Verdana" panose="020B0604030504040204" pitchFamily="34" charset="0"/>
              <a:cs typeface="Arial" panose="020B0604020202020204" pitchFamily="34" charset="0"/>
            </a:endParaRPr>
          </a:p>
          <a:p>
            <a:pPr marL="171450" indent="-171450" eaLnBrk="1" hangingPunct="1">
              <a:lnSpc>
                <a:spcPct val="80000"/>
              </a:lnSpc>
              <a:buFont typeface="Arial" panose="020B0604020202020204" pitchFamily="34" charset="0"/>
              <a:buChar char="•"/>
            </a:pPr>
            <a:r>
              <a:rPr lang="en-GB" altLang="en-US" sz="1200" dirty="0">
                <a:latin typeface="Verdana" panose="020B0604030504040204" pitchFamily="34" charset="0"/>
                <a:cs typeface="Arial" panose="020B0604020202020204" pitchFamily="34" charset="0"/>
              </a:rPr>
              <a:t>Webb 1997 – childcare provision and flexibility for women rejected because of adverse effect on profitability</a:t>
            </a:r>
          </a:p>
          <a:p>
            <a:pPr marL="171450" indent="-171450" eaLnBrk="1" hangingPunct="1">
              <a:lnSpc>
                <a:spcPct val="80000"/>
              </a:lnSpc>
              <a:buFont typeface="Arial" panose="020B0604020202020204" pitchFamily="34" charset="0"/>
              <a:buChar char="•"/>
            </a:pPr>
            <a:endParaRPr lang="en-GB" altLang="en-US" dirty="0">
              <a:latin typeface="Verdana" panose="020B060403050404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13</a:t>
            </a:fld>
            <a:endParaRPr lang="en-GB"/>
          </a:p>
        </p:txBody>
      </p:sp>
    </p:spTree>
    <p:extLst>
      <p:ext uri="{BB962C8B-B14F-4D97-AF65-F5344CB8AC3E}">
        <p14:creationId xmlns:p14="http://schemas.microsoft.com/office/powerpoint/2010/main" val="12346671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14</a:t>
            </a:fld>
            <a:endParaRPr lang="en-GB"/>
          </a:p>
        </p:txBody>
      </p:sp>
    </p:spTree>
    <p:extLst>
      <p:ext uri="{BB962C8B-B14F-4D97-AF65-F5344CB8AC3E}">
        <p14:creationId xmlns:p14="http://schemas.microsoft.com/office/powerpoint/2010/main" val="32030025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 typeface="Wingdings" panose="05000000000000000000" pitchFamily="2" charset="2"/>
              <a:buChar char="n"/>
            </a:pPr>
            <a:r>
              <a:rPr lang="en-GB" altLang="en-US" sz="1200" dirty="0"/>
              <a:t> No longer one size fits all.  HR policies need to be flexible to suit the needs of employees with different circumstances (W</a:t>
            </a:r>
            <a:r>
              <a:rPr lang="en-GB" altLang="en-US" sz="1100" dirty="0"/>
              <a:t>right and Brewster, 2003)</a:t>
            </a:r>
          </a:p>
          <a:p>
            <a:pPr eaLnBrk="1" hangingPunct="1">
              <a:buFont typeface="Wingdings" panose="05000000000000000000" pitchFamily="2" charset="2"/>
              <a:buNone/>
            </a:pPr>
            <a:endParaRPr lang="en-GB" altLang="en-US" sz="1100" dirty="0"/>
          </a:p>
          <a:p>
            <a:pPr eaLnBrk="1" hangingPunct="1">
              <a:buFont typeface="Wingdings" panose="05000000000000000000" pitchFamily="2" charset="2"/>
              <a:buChar char="n"/>
            </a:pPr>
            <a:r>
              <a:rPr lang="en-GB" altLang="en-US" sz="1200" dirty="0"/>
              <a:t> Equal opportunities means providing a flexible working environment not just applying one set of rules equally.</a:t>
            </a:r>
          </a:p>
          <a:p>
            <a:pPr eaLnBrk="1" hangingPunct="1">
              <a:lnSpc>
                <a:spcPct val="80000"/>
              </a:lnSpc>
            </a:pPr>
            <a:endParaRPr lang="en-GB" altLang="en-US" sz="1200" dirty="0">
              <a:latin typeface="Verdana" panose="020B0604030504040204" pitchFamily="34" charset="0"/>
              <a:cs typeface="Arial" panose="020B0604020202020204" pitchFamily="34" charset="0"/>
            </a:endParaRPr>
          </a:p>
          <a:p>
            <a:pPr marL="182880" indent="-182880" eaLnBrk="1" fontAlgn="auto" hangingPunct="1">
              <a:lnSpc>
                <a:spcPct val="80000"/>
              </a:lnSpc>
              <a:spcAft>
                <a:spcPts val="0"/>
              </a:spcAft>
              <a:buFont typeface="Wingdings" pitchFamily="2" charset="2"/>
              <a:buChar char="n"/>
              <a:defRPr/>
            </a:pPr>
            <a:r>
              <a:rPr lang="en-GB" sz="1200" dirty="0">
                <a:ea typeface="+mn-ea"/>
                <a:cs typeface="+mn-cs"/>
              </a:rPr>
              <a:t>Training opportunities for employees (particularly minority groups) &amp; for managers</a:t>
            </a:r>
          </a:p>
          <a:p>
            <a:pPr marL="182880" indent="-182880" eaLnBrk="1" fontAlgn="auto" hangingPunct="1">
              <a:lnSpc>
                <a:spcPct val="80000"/>
              </a:lnSpc>
              <a:spcAft>
                <a:spcPts val="0"/>
              </a:spcAft>
              <a:buFont typeface="Wingdings" pitchFamily="2" charset="2"/>
              <a:buChar char="n"/>
              <a:defRPr/>
            </a:pPr>
            <a:endParaRPr lang="en-GB" sz="1200" dirty="0">
              <a:ea typeface="+mn-ea"/>
              <a:cs typeface="+mn-cs"/>
            </a:endParaRPr>
          </a:p>
          <a:p>
            <a:pPr marL="182880" indent="-182880" eaLnBrk="1" fontAlgn="auto" hangingPunct="1">
              <a:lnSpc>
                <a:spcPct val="80000"/>
              </a:lnSpc>
              <a:spcAft>
                <a:spcPts val="0"/>
              </a:spcAft>
              <a:buFont typeface="Wingdings" pitchFamily="2" charset="2"/>
              <a:buChar char="n"/>
              <a:defRPr/>
            </a:pPr>
            <a:r>
              <a:rPr lang="en-GB" sz="1200" dirty="0">
                <a:ea typeface="+mn-ea"/>
                <a:cs typeface="+mn-cs"/>
              </a:rPr>
              <a:t>Coaching and mentoring opportunities</a:t>
            </a:r>
          </a:p>
          <a:p>
            <a:pPr marL="182880" indent="-182880" eaLnBrk="1" fontAlgn="auto" hangingPunct="1">
              <a:lnSpc>
                <a:spcPct val="80000"/>
              </a:lnSpc>
              <a:spcAft>
                <a:spcPts val="0"/>
              </a:spcAft>
              <a:buFont typeface="Wingdings" pitchFamily="2" charset="2"/>
              <a:buChar char="n"/>
              <a:defRPr/>
            </a:pPr>
            <a:endParaRPr lang="en-GB" sz="1200" dirty="0">
              <a:ea typeface="+mn-ea"/>
              <a:cs typeface="+mn-cs"/>
            </a:endParaRPr>
          </a:p>
          <a:p>
            <a:pPr marL="182880" marR="0" lvl="0" indent="-182880" algn="l" defTabSz="914400" rtl="0" eaLnBrk="1" fontAlgn="auto" latinLnBrk="0" hangingPunct="1">
              <a:lnSpc>
                <a:spcPct val="80000"/>
              </a:lnSpc>
              <a:spcBef>
                <a:spcPts val="0"/>
              </a:spcBef>
              <a:spcAft>
                <a:spcPts val="0"/>
              </a:spcAft>
              <a:buClrTx/>
              <a:buSzTx/>
              <a:buFont typeface="Wingdings" pitchFamily="2" charset="2"/>
              <a:buChar char="n"/>
              <a:tabLst/>
              <a:defRPr/>
            </a:pPr>
            <a:r>
              <a:rPr lang="en-GB" sz="1200" dirty="0">
                <a:ea typeface="+mn-ea"/>
                <a:cs typeface="+mn-cs"/>
              </a:rPr>
              <a:t>Flexible working arrangements and holidays</a:t>
            </a:r>
          </a:p>
          <a:p>
            <a:pPr marL="182880" indent="-182880" eaLnBrk="1" fontAlgn="auto" hangingPunct="1">
              <a:lnSpc>
                <a:spcPct val="80000"/>
              </a:lnSpc>
              <a:spcAft>
                <a:spcPts val="0"/>
              </a:spcAft>
              <a:buFont typeface="Wingdings" pitchFamily="2" charset="2"/>
              <a:buChar char="n"/>
              <a:defRPr/>
            </a:pPr>
            <a:endParaRPr lang="en-GB" sz="1200" dirty="0">
              <a:ea typeface="+mn-ea"/>
              <a:cs typeface="+mn-cs"/>
            </a:endParaRPr>
          </a:p>
        </p:txBody>
      </p:sp>
      <p:sp>
        <p:nvSpPr>
          <p:cNvPr id="4" name="Slide Number Placeholder 3"/>
          <p:cNvSpPr>
            <a:spLocks noGrp="1"/>
          </p:cNvSpPr>
          <p:nvPr>
            <p:ph type="sldNum" sz="quarter" idx="5"/>
          </p:nvPr>
        </p:nvSpPr>
        <p:spPr/>
        <p:txBody>
          <a:bodyPr/>
          <a:lstStyle/>
          <a:p>
            <a:fld id="{B0C84DD0-3B5A-47B8-932B-EADA8FA7EC11}" type="slidenum">
              <a:rPr lang="en-GB" smtClean="0"/>
              <a:t>15</a:t>
            </a:fld>
            <a:endParaRPr lang="en-GB"/>
          </a:p>
        </p:txBody>
      </p:sp>
    </p:spTree>
    <p:extLst>
      <p:ext uri="{BB962C8B-B14F-4D97-AF65-F5344CB8AC3E}">
        <p14:creationId xmlns:p14="http://schemas.microsoft.com/office/powerpoint/2010/main" val="10371726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cap="all" dirty="0">
                <a:solidFill>
                  <a:srgbClr val="012A6A"/>
                </a:solidFill>
                <a:effectLst/>
                <a:latin typeface="proxima-nova"/>
              </a:rPr>
              <a:t>BUSINESS CASE SELF-ASSESSMENT</a:t>
            </a:r>
          </a:p>
          <a:p>
            <a:pPr marL="228600" indent="-228600" algn="l">
              <a:buFont typeface="+mj-lt"/>
              <a:buAutoNum type="arabicPeriod"/>
            </a:pPr>
            <a:r>
              <a:rPr lang="en-GB" b="0" i="0" dirty="0">
                <a:solidFill>
                  <a:srgbClr val="494949"/>
                </a:solidFill>
                <a:effectLst/>
                <a:latin typeface="proxima-nova"/>
              </a:rPr>
              <a:t>Who are your organization's key internal and external stakeholders whose needs and concerns must be considered by your diversity business case?</a:t>
            </a:r>
          </a:p>
          <a:p>
            <a:pPr marL="228600" indent="-228600" algn="l">
              <a:buFont typeface="+mj-lt"/>
              <a:buAutoNum type="arabicPeriod"/>
            </a:pPr>
            <a:r>
              <a:rPr lang="en-GB" b="0" i="0" dirty="0">
                <a:solidFill>
                  <a:srgbClr val="494949"/>
                </a:solidFill>
                <a:effectLst/>
                <a:latin typeface="proxima-nova"/>
              </a:rPr>
              <a:t>What are your organization's key business objectives that the diversity business case must directly support?</a:t>
            </a:r>
          </a:p>
          <a:p>
            <a:pPr marL="228600" indent="-228600" algn="l">
              <a:buFont typeface="+mj-lt"/>
              <a:buAutoNum type="arabicPeriod"/>
            </a:pPr>
            <a:r>
              <a:rPr lang="en-GB" b="0" i="0" dirty="0">
                <a:solidFill>
                  <a:srgbClr val="494949"/>
                </a:solidFill>
                <a:effectLst/>
                <a:latin typeface="proxima-nova"/>
              </a:rPr>
              <a:t>What changes are needed in your workforce to help ensure that your organization can meet its key business objectives?</a:t>
            </a:r>
          </a:p>
          <a:p>
            <a:pPr marL="228600" indent="-228600" algn="l">
              <a:buFont typeface="+mj-lt"/>
              <a:buAutoNum type="arabicPeriod"/>
            </a:pPr>
            <a:r>
              <a:rPr lang="en-GB" b="0" i="0" dirty="0">
                <a:solidFill>
                  <a:srgbClr val="494949"/>
                </a:solidFill>
                <a:effectLst/>
                <a:latin typeface="proxima-nova"/>
              </a:rPr>
              <a:t>What changes are needed in your workplace (i.e., how people work together) to help ensure that your organization can meet its key business objectives?</a:t>
            </a:r>
          </a:p>
          <a:p>
            <a:pPr marL="228600" indent="-228600" algn="l">
              <a:buFont typeface="+mj-lt"/>
              <a:buAutoNum type="arabicPeriod"/>
            </a:pPr>
            <a:r>
              <a:rPr lang="en-GB" b="0" i="0" dirty="0">
                <a:solidFill>
                  <a:srgbClr val="494949"/>
                </a:solidFill>
                <a:effectLst/>
                <a:latin typeface="proxima-nova"/>
              </a:rPr>
              <a:t>What changes are needed in your products and services, or in how they are produced, to help ensure that your organization can meet its key business objectives?</a:t>
            </a:r>
            <a:br>
              <a:rPr lang="en-GB" b="0" i="0" dirty="0">
                <a:solidFill>
                  <a:srgbClr val="494949"/>
                </a:solidFill>
                <a:effectLst/>
                <a:latin typeface="proxima-nova"/>
              </a:rPr>
            </a:br>
            <a:endParaRPr lang="en-GB" b="0" i="0" dirty="0">
              <a:solidFill>
                <a:srgbClr val="494949"/>
              </a:solidFill>
              <a:effectLst/>
              <a:latin typeface="proxima-nova"/>
            </a:endParaRPr>
          </a:p>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16</a:t>
            </a:fld>
            <a:endParaRPr lang="en-GB"/>
          </a:p>
        </p:txBody>
      </p:sp>
    </p:spTree>
    <p:extLst>
      <p:ext uri="{BB962C8B-B14F-4D97-AF65-F5344CB8AC3E}">
        <p14:creationId xmlns:p14="http://schemas.microsoft.com/office/powerpoint/2010/main" val="9920831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1" dirty="0">
                <a:solidFill>
                  <a:srgbClr val="232323"/>
                </a:solidFill>
                <a:effectLst/>
                <a:latin typeface="Lato" panose="020F0502020204030203" pitchFamily="34" charset="0"/>
              </a:rPr>
              <a:t>https://www.hrzone.com/lead/culture/equality-diversity-and-inclusion-why-hr-needs-to-take-centre-stage</a:t>
            </a:r>
          </a:p>
          <a:p>
            <a:pPr algn="l" fontAlgn="base"/>
            <a:endParaRPr lang="en-GB" b="1" i="0" dirty="0">
              <a:solidFill>
                <a:srgbClr val="232323"/>
              </a:solidFill>
              <a:effectLst/>
              <a:latin typeface="Lato" panose="020F0502020204030203" pitchFamily="34" charset="0"/>
            </a:endParaRPr>
          </a:p>
          <a:p>
            <a:pPr algn="l" fontAlgn="base"/>
            <a:r>
              <a:rPr lang="en-GB" b="0" i="0" dirty="0">
                <a:solidFill>
                  <a:srgbClr val="232323"/>
                </a:solidFill>
                <a:effectLst/>
                <a:latin typeface="Merriweather" panose="00000500000000000000" pitchFamily="2" charset="0"/>
              </a:rPr>
              <a:t>HR teams must ensure their organisations take a robust approach to EDI and avoid the common pitfalls that have led to years of inaction and a narrow focus on EDI. There are a number of areas where HR teams can add a significant amount of value in a relatively short timeframe.</a:t>
            </a:r>
          </a:p>
          <a:p>
            <a:pPr algn="l" fontAlgn="base"/>
            <a:endParaRPr lang="en-GB" b="0" i="0" dirty="0">
              <a:solidFill>
                <a:srgbClr val="232323"/>
              </a:solidFill>
              <a:effectLst/>
              <a:latin typeface="Merriweather" panose="00000500000000000000" pitchFamily="2" charset="0"/>
            </a:endParaRPr>
          </a:p>
          <a:p>
            <a:pPr algn="l" fontAlgn="base"/>
            <a:r>
              <a:rPr lang="en-GB" b="1" i="0" dirty="0">
                <a:solidFill>
                  <a:srgbClr val="232323"/>
                </a:solidFill>
                <a:effectLst/>
                <a:latin typeface="Lato" panose="020F0502020204030203" pitchFamily="34" charset="0"/>
              </a:rPr>
              <a:t>HR should seek data: </a:t>
            </a:r>
            <a:r>
              <a:rPr lang="en-GB" b="0" i="0" dirty="0">
                <a:solidFill>
                  <a:srgbClr val="232323"/>
                </a:solidFill>
                <a:effectLst/>
                <a:latin typeface="Merriweather" panose="00000500000000000000" pitchFamily="2" charset="0"/>
              </a:rPr>
              <a:t>Many HR functions will use some form of system to manage their people processes, whether that be applicant tracking systems (ATS), human resource information systems (HRIS), spreadsheets or a paper-based filing system. Whatever the approach, there will be a certain level of data to be used and leveraged. From a principles level, organisations should be asking themselves what data (both quantitative and qualitative) they can gather and analyse to shed more light on their EDI performance from a number of perspectives, such as recruitment, progression, access to learning and development and attrition. The data gathered and analysed needs to consider as many protected characteristics and personal circumstances as possible, to give a holistic view of where performance could be improved.</a:t>
            </a:r>
          </a:p>
          <a:p>
            <a:pPr algn="l" fontAlgn="base"/>
            <a:endParaRPr lang="en-GB" b="0" i="0" dirty="0">
              <a:solidFill>
                <a:srgbClr val="232323"/>
              </a:solidFill>
              <a:effectLst/>
              <a:latin typeface="Merriweather" panose="00000500000000000000" pitchFamily="2" charset="0"/>
            </a:endParaRPr>
          </a:p>
          <a:p>
            <a:pPr algn="l" fontAlgn="base"/>
            <a:r>
              <a:rPr lang="en-GB" b="1" i="0" dirty="0">
                <a:solidFill>
                  <a:srgbClr val="232323"/>
                </a:solidFill>
                <a:effectLst/>
                <a:latin typeface="Lato" panose="020F0502020204030203" pitchFamily="34" charset="0"/>
              </a:rPr>
              <a:t>HR should source experts: </a:t>
            </a:r>
            <a:r>
              <a:rPr lang="en-GB" b="0" i="0" dirty="0">
                <a:solidFill>
                  <a:srgbClr val="232323"/>
                </a:solidFill>
                <a:effectLst/>
                <a:latin typeface="Merriweather" panose="00000500000000000000" pitchFamily="2" charset="0"/>
              </a:rPr>
              <a:t>Whilst HR teams are often looked to as the first port of call for any EDI issues, where there is a lack of expertise, HR teams need to be confident in their ability to push back and inform their leaders that external support is needed. HR teams are burdened with numerous issues and often assume a perpetual ‘firefighting’ mindset. Unfortunately, this is something that HR teams have become accustomed to, dealing with numerous issues that are not of their making, whilst being expected to resolve – all whilst being understaffed and under-resourced. Caution must be taken where EDI is concerned – if done poorly this will only create more and increasingly complex work for HR teams to resolve, with higher rates of attrition (particularly amongst underrepresented groups), employment tribunals and increasing levels of distrust from staff. Obtaining external assistance can ensure that progress is made on EDI without necessarily detracting from HR activities, however, caution needs to be taken in partnering with EDI specialists. HR experts should be able to demonstrate in real terms the value that they are adding and the tangible outcomes that will result from working with them. HR teams should avoid EDI specialists that deliver the ‘feel good’ one-day workshops, without any demonstrable change.</a:t>
            </a:r>
          </a:p>
          <a:p>
            <a:pPr algn="l" fontAlgn="base"/>
            <a:endParaRPr lang="en-GB" b="0" i="0" dirty="0">
              <a:solidFill>
                <a:srgbClr val="232323"/>
              </a:solidFill>
              <a:effectLst/>
              <a:latin typeface="Merriweather" panose="00000500000000000000" pitchFamily="2" charset="0"/>
            </a:endParaRPr>
          </a:p>
          <a:p>
            <a:pPr algn="l" fontAlgn="base"/>
            <a:r>
              <a:rPr lang="en-GB" b="1" i="0" dirty="0">
                <a:solidFill>
                  <a:srgbClr val="232323"/>
                </a:solidFill>
                <a:effectLst/>
                <a:latin typeface="Lato" panose="020F0502020204030203" pitchFamily="34" charset="0"/>
              </a:rPr>
              <a:t>Hold leaders to account: </a:t>
            </a:r>
            <a:r>
              <a:rPr lang="en-GB" b="0" i="0" dirty="0">
                <a:solidFill>
                  <a:srgbClr val="232323"/>
                </a:solidFill>
                <a:effectLst/>
                <a:latin typeface="Merriweather" panose="00000500000000000000" pitchFamily="2" charset="0"/>
              </a:rPr>
              <a:t>Leaders are typically quick to make statements and/or commitments, without due thought to how to bring to life these statements or commitments. HR teams are often left to pick up the pieces. Therein lies the inherent conflict. HR teams are often placed in the compromising position of having to deliver on promises made in their absence, whilst not being given the budget or resources to deliver in a meaningful way. HR teams need to get in the habit of pushing back on leaders and demanding the resources and budgets needed to deliver successfully. One of the ways that HR teams can ensure they are given sufficient resources is to improve their ability to construct compelling narratives and business cases. Business cases highlighting the opportunity cost of not doing EDI right will open leaders’ eyes to the need to invest appropriately in this area. These business cases need to leverage clear and consistent data – making data gathering and analysis even more imperative.</a:t>
            </a:r>
          </a:p>
          <a:p>
            <a:pPr algn="l" fontAlgn="base"/>
            <a:endParaRPr lang="en-GB" b="0" i="0" dirty="0">
              <a:solidFill>
                <a:srgbClr val="232323"/>
              </a:solidFill>
              <a:effectLst/>
              <a:latin typeface="Merriweather" panose="00000500000000000000" pitchFamily="2" charset="0"/>
            </a:endParaRPr>
          </a:p>
          <a:p>
            <a:pPr algn="l"/>
            <a:r>
              <a:rPr lang="en-GB" b="1" i="0" dirty="0">
                <a:effectLst/>
                <a:latin typeface="var(--primary-font)"/>
              </a:rPr>
              <a:t>Unconscious bias and HR technology: U</a:t>
            </a:r>
            <a:r>
              <a:rPr lang="en-GB" b="0" i="0" dirty="0">
                <a:effectLst/>
                <a:latin typeface="AdelleSansSAGE"/>
              </a:rPr>
              <a:t>nconscious bias remains one of the key challenges in the fight for a fairer and more equal playing field when it comes to recruiting. As human beings, we are hardwired to make intuitive decisions about other people without even realising we are doing it. The HR technology sector has evolved rapidly in the past 18 months with artificial intelligence (AI) and machine learning being used in a variety of HR applications, particularly on the recruitment side where it helps eliminate bias in applicant screening and selection. The problem with using technology to solve diversity problems is that it’s created by people with biases.</a:t>
            </a:r>
          </a:p>
          <a:p>
            <a:pPr algn="l"/>
            <a:endParaRPr lang="en-GB" b="0" i="0" dirty="0">
              <a:effectLst/>
              <a:latin typeface="AdelleSansSAGE"/>
            </a:endParaRPr>
          </a:p>
          <a:p>
            <a:pPr algn="l"/>
            <a:r>
              <a:rPr lang="en-GB" b="0" i="0" dirty="0">
                <a:effectLst/>
                <a:latin typeface="AdelleSansSAGE"/>
              </a:rPr>
              <a:t>HR leaders need  to look at areas where diversity and inclusion may be lacking:</a:t>
            </a:r>
          </a:p>
          <a:p>
            <a:pPr algn="l">
              <a:buFont typeface="Arial" panose="020B0604020202020204" pitchFamily="34" charset="0"/>
              <a:buChar char="•"/>
            </a:pPr>
            <a:r>
              <a:rPr lang="en-GB" b="1" i="0" dirty="0">
                <a:effectLst/>
                <a:latin typeface="AdelleSansSAGE"/>
              </a:rPr>
              <a:t>Recruiting:</a:t>
            </a:r>
            <a:r>
              <a:rPr lang="en-GB" b="0" i="0" dirty="0">
                <a:effectLst/>
                <a:latin typeface="AdelleSansSAGE"/>
              </a:rPr>
              <a:t> Are you getting a diverse candidate pool?</a:t>
            </a:r>
          </a:p>
          <a:p>
            <a:pPr algn="l">
              <a:buFont typeface="Arial" panose="020B0604020202020204" pitchFamily="34" charset="0"/>
              <a:buChar char="•"/>
            </a:pPr>
            <a:r>
              <a:rPr lang="en-GB" b="1" i="0" dirty="0">
                <a:effectLst/>
                <a:latin typeface="AdelleSansSAGE"/>
              </a:rPr>
              <a:t>Interviewing:</a:t>
            </a:r>
            <a:r>
              <a:rPr lang="en-GB" b="0" i="0" dirty="0">
                <a:effectLst/>
                <a:latin typeface="AdelleSansSAGE"/>
              </a:rPr>
              <a:t> Are people who aren’t a ‘culture fit’ being screened out by certain leaders?</a:t>
            </a:r>
          </a:p>
          <a:p>
            <a:pPr algn="l">
              <a:buFont typeface="Arial" panose="020B0604020202020204" pitchFamily="34" charset="0"/>
              <a:buChar char="•"/>
            </a:pPr>
            <a:r>
              <a:rPr lang="en-GB" b="1" i="0" dirty="0">
                <a:effectLst/>
                <a:latin typeface="AdelleSansSAGE"/>
              </a:rPr>
              <a:t>Internal mobility and succession planning:</a:t>
            </a:r>
            <a:r>
              <a:rPr lang="en-GB" b="0" i="0" dirty="0">
                <a:effectLst/>
                <a:latin typeface="AdelleSansSAGE"/>
              </a:rPr>
              <a:t> Do you have a process and way to do this easily, and allow people to self-identify into opportunities?</a:t>
            </a:r>
          </a:p>
          <a:p>
            <a:pPr algn="l">
              <a:buFont typeface="Arial" panose="020B0604020202020204" pitchFamily="34" charset="0"/>
              <a:buChar char="•"/>
            </a:pPr>
            <a:r>
              <a:rPr lang="en-GB" b="1" i="0" dirty="0">
                <a:effectLst/>
                <a:latin typeface="AdelleSansSAGE"/>
              </a:rPr>
              <a:t>Learning:</a:t>
            </a:r>
            <a:r>
              <a:rPr lang="en-GB" b="0" i="0" dirty="0">
                <a:effectLst/>
                <a:latin typeface="AdelleSansSAGE"/>
              </a:rPr>
              <a:t> Do you have a continuous learning programme for all your employees? Do certain groups tend to get more advantage from the programmes?</a:t>
            </a:r>
          </a:p>
          <a:p>
            <a:pPr algn="l">
              <a:buFont typeface="Arial" panose="020B0604020202020204" pitchFamily="34" charset="0"/>
              <a:buChar char="•"/>
            </a:pPr>
            <a:endParaRPr lang="en-GB" b="0" i="0" dirty="0">
              <a:effectLst/>
              <a:latin typeface="AdelleSansSAGE"/>
            </a:endParaRPr>
          </a:p>
          <a:p>
            <a:pPr algn="l"/>
            <a:r>
              <a:rPr lang="en-GB" b="0" i="0" dirty="0">
                <a:effectLst/>
                <a:latin typeface="AdelleSansSAGE"/>
              </a:rPr>
              <a:t>So, technology certainly has a supportive role to play in driving greater diversity and inclusion, but it’s clear that structure, strategy and processes need to be the foundations on which everything else is built.</a:t>
            </a:r>
          </a:p>
          <a:p>
            <a:pPr algn="l"/>
            <a:endParaRPr lang="en-GB" b="0" i="0" dirty="0">
              <a:effectLst/>
              <a:latin typeface="AdelleSansSAG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232323"/>
                </a:solidFill>
                <a:effectLst/>
                <a:latin typeface="Lato" panose="020F0502020204030203" pitchFamily="34" charset="0"/>
              </a:rPr>
              <a:t>Actively challenge: </a:t>
            </a:r>
            <a:r>
              <a:rPr lang="en-GB" b="0" i="0" dirty="0">
                <a:solidFill>
                  <a:srgbClr val="232323"/>
                </a:solidFill>
                <a:effectLst/>
                <a:latin typeface="Merriweather" panose="00000500000000000000" pitchFamily="2" charset="0"/>
              </a:rPr>
              <a:t>When it comes to EDI, HR is perfectly placed to see the benefits and bear the consequences of good/bad EDI practices. HR must be vocal in resisting arbitrary approaches to EDI, such as unconscious bias training without a clear EDI plan, strategy and relevant SMART objectives. The success of EDI programmes is intrinsically tied to the success of HR functions, therefore HR teams must constantly challenge their organisations to do better. They have everything to gain.  </a:t>
            </a:r>
          </a:p>
          <a:p>
            <a:pPr algn="l"/>
            <a:endParaRPr lang="en-GB" b="0" i="0" dirty="0">
              <a:effectLst/>
              <a:latin typeface="AdelleSansSAGE"/>
            </a:endParaRPr>
          </a:p>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17</a:t>
            </a:fld>
            <a:endParaRPr lang="en-GB"/>
          </a:p>
        </p:txBody>
      </p:sp>
    </p:spTree>
    <p:extLst>
      <p:ext uri="{BB962C8B-B14F-4D97-AF65-F5344CB8AC3E}">
        <p14:creationId xmlns:p14="http://schemas.microsoft.com/office/powerpoint/2010/main" val="24913998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fontAlgn="auto" hangingPunct="1">
              <a:lnSpc>
                <a:spcPct val="80000"/>
              </a:lnSpc>
              <a:spcAft>
                <a:spcPts val="0"/>
              </a:spcAft>
              <a:buFont typeface="Wingdings" pitchFamily="2" charset="2"/>
              <a:buNone/>
              <a:defRPr/>
            </a:pPr>
            <a:r>
              <a:rPr lang="en-GB" sz="1200" b="1" dirty="0">
                <a:ea typeface="+mn-ea"/>
                <a:cs typeface="+mn-cs"/>
              </a:rPr>
              <a:t>Criticisms</a:t>
            </a:r>
          </a:p>
          <a:p>
            <a:pPr marL="0" indent="0" eaLnBrk="1" fontAlgn="auto" hangingPunct="1">
              <a:lnSpc>
                <a:spcPct val="80000"/>
              </a:lnSpc>
              <a:spcAft>
                <a:spcPts val="0"/>
              </a:spcAft>
              <a:buFont typeface="Wingdings" pitchFamily="2" charset="2"/>
              <a:buNone/>
              <a:defRPr/>
            </a:pPr>
            <a:endParaRPr lang="en-GB" sz="1200" b="1" dirty="0">
              <a:ea typeface="+mn-ea"/>
              <a:cs typeface="+mn-cs"/>
            </a:endParaRPr>
          </a:p>
          <a:p>
            <a:pPr eaLnBrk="1" hangingPunct="1">
              <a:lnSpc>
                <a:spcPct val="90000"/>
              </a:lnSpc>
            </a:pPr>
            <a:r>
              <a:rPr lang="en-GB" altLang="en-US" dirty="0">
                <a:latin typeface="Verdana" panose="020B0604030504040204" pitchFamily="34" charset="0"/>
                <a:cs typeface="Arial" panose="020B0604020202020204" pitchFamily="34" charset="0"/>
              </a:rPr>
              <a:t>Organisations want to create a positive image but don</a:t>
            </a:r>
            <a:r>
              <a:rPr lang="ja-JP" altLang="en-GB" dirty="0">
                <a:latin typeface="Verdana" panose="020B0604030504040204" pitchFamily="34" charset="0"/>
                <a:cs typeface="Arial" panose="020B0604020202020204" pitchFamily="34" charset="0"/>
              </a:rPr>
              <a:t>’</a:t>
            </a:r>
            <a:r>
              <a:rPr lang="en-GB" altLang="ja-JP" dirty="0">
                <a:latin typeface="Verdana" panose="020B0604030504040204" pitchFamily="34" charset="0"/>
                <a:cs typeface="Arial" panose="020B0604020202020204" pitchFamily="34" charset="0"/>
              </a:rPr>
              <a:t>t want to be constrained about who to appoint or train (Hoque and Noon, 2004)</a:t>
            </a:r>
          </a:p>
          <a:p>
            <a:pPr eaLnBrk="1" hangingPunct="1">
              <a:lnSpc>
                <a:spcPct val="90000"/>
              </a:lnSpc>
            </a:pPr>
            <a:endParaRPr lang="en-GB" altLang="en-US" dirty="0">
              <a:latin typeface="Verdana" panose="020B0604030504040204" pitchFamily="34" charset="0"/>
              <a:cs typeface="Arial" panose="020B0604020202020204" pitchFamily="34" charset="0"/>
            </a:endParaRPr>
          </a:p>
          <a:p>
            <a:pPr eaLnBrk="1" hangingPunct="1">
              <a:lnSpc>
                <a:spcPct val="90000"/>
              </a:lnSpc>
            </a:pPr>
            <a:r>
              <a:rPr lang="en-GB" altLang="en-US" dirty="0">
                <a:latin typeface="Verdana" panose="020B0604030504040204" pitchFamily="34" charset="0"/>
                <a:cs typeface="Arial" panose="020B0604020202020204" pitchFamily="34" charset="0"/>
              </a:rPr>
              <a:t>Formal policies don</a:t>
            </a:r>
            <a:r>
              <a:rPr lang="ja-JP" altLang="en-GB" dirty="0">
                <a:latin typeface="Verdana" panose="020B0604030504040204" pitchFamily="34" charset="0"/>
                <a:cs typeface="Arial" panose="020B0604020202020204" pitchFamily="34" charset="0"/>
              </a:rPr>
              <a:t>’</a:t>
            </a:r>
            <a:r>
              <a:rPr lang="en-GB" altLang="ja-JP" dirty="0">
                <a:latin typeface="Verdana" panose="020B0604030504040204" pitchFamily="34" charset="0"/>
                <a:cs typeface="Arial" panose="020B0604020202020204" pitchFamily="34" charset="0"/>
              </a:rPr>
              <a:t>t stop managers avoiding procedures - </a:t>
            </a:r>
            <a:r>
              <a:rPr lang="en-GB" altLang="ja-JP" dirty="0" err="1">
                <a:latin typeface="Verdana" panose="020B0604030504040204" pitchFamily="34" charset="0"/>
                <a:cs typeface="Arial" panose="020B0604020202020204" pitchFamily="34" charset="0"/>
              </a:rPr>
              <a:t>Liff</a:t>
            </a:r>
            <a:r>
              <a:rPr lang="en-GB" altLang="ja-JP" dirty="0">
                <a:latin typeface="Verdana" panose="020B0604030504040204" pitchFamily="34" charset="0"/>
                <a:cs typeface="Arial" panose="020B0604020202020204" pitchFamily="34" charset="0"/>
              </a:rPr>
              <a:t> and Dale</a:t>
            </a:r>
          </a:p>
          <a:p>
            <a:pPr eaLnBrk="1" hangingPunct="1">
              <a:lnSpc>
                <a:spcPct val="90000"/>
              </a:lnSpc>
            </a:pPr>
            <a:endParaRPr lang="en-GB" altLang="en-US" dirty="0">
              <a:latin typeface="Verdana" panose="020B0604030504040204" pitchFamily="34" charset="0"/>
              <a:cs typeface="Arial" panose="020B0604020202020204" pitchFamily="34" charset="0"/>
            </a:endParaRPr>
          </a:p>
          <a:p>
            <a:pPr eaLnBrk="1" hangingPunct="1">
              <a:lnSpc>
                <a:spcPct val="90000"/>
              </a:lnSpc>
            </a:pPr>
            <a:r>
              <a:rPr lang="en-GB" altLang="en-US" dirty="0">
                <a:latin typeface="Verdana" panose="020B0604030504040204" pitchFamily="34" charset="0"/>
                <a:cs typeface="Arial" panose="020B0604020202020204" pitchFamily="34" charset="0"/>
              </a:rPr>
              <a:t>Unfair practice exists even when managers work within them Collinson (1990), male applicant showed leadership, female applicant was pushy        </a:t>
            </a:r>
          </a:p>
          <a:p>
            <a:pPr marL="0" indent="0" eaLnBrk="1" fontAlgn="auto" hangingPunct="1">
              <a:lnSpc>
                <a:spcPct val="80000"/>
              </a:lnSpc>
              <a:spcAft>
                <a:spcPts val="0"/>
              </a:spcAft>
              <a:buFont typeface="Wingdings" pitchFamily="2" charset="2"/>
              <a:buNone/>
              <a:defRPr/>
            </a:pPr>
            <a:endParaRPr lang="en-GB" sz="1200" dirty="0">
              <a:ea typeface="+mn-ea"/>
              <a:cs typeface="+mn-cs"/>
            </a:endParaRPr>
          </a:p>
          <a:p>
            <a:pPr eaLnBrk="1" hangingPunct="1">
              <a:lnSpc>
                <a:spcPct val="80000"/>
              </a:lnSpc>
            </a:pPr>
            <a:endParaRPr lang="en-GB" altLang="en-US" sz="1200" dirty="0">
              <a:latin typeface="Verdana" panose="020B060403050404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18</a:t>
            </a:fld>
            <a:endParaRPr lang="en-GB"/>
          </a:p>
        </p:txBody>
      </p:sp>
    </p:spTree>
    <p:extLst>
      <p:ext uri="{BB962C8B-B14F-4D97-AF65-F5344CB8AC3E}">
        <p14:creationId xmlns:p14="http://schemas.microsoft.com/office/powerpoint/2010/main" val="13743405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888888"/>
                </a:solidFill>
                <a:effectLst/>
                <a:latin typeface="proxima-nova"/>
              </a:rPr>
              <a:t>Equality and diversity should lead to a culture of inclusion. An inclusive culture is equality and diversity in practice.</a:t>
            </a:r>
          </a:p>
          <a:p>
            <a:pPr algn="l"/>
            <a:endParaRPr lang="en-GB" b="1" i="0" dirty="0">
              <a:solidFill>
                <a:srgbClr val="888888"/>
              </a:solidFill>
              <a:effectLst/>
              <a:latin typeface="proxima-nova"/>
            </a:endParaRPr>
          </a:p>
          <a:p>
            <a:pPr algn="l">
              <a:buFont typeface="Arial" panose="020B0604020202020204" pitchFamily="34" charset="0"/>
              <a:buChar char="•"/>
            </a:pPr>
            <a:r>
              <a:rPr lang="en-GB" b="0" i="0" dirty="0">
                <a:solidFill>
                  <a:srgbClr val="494949"/>
                </a:solidFill>
                <a:effectLst/>
                <a:latin typeface="proxima-nova"/>
              </a:rPr>
              <a:t>Make sure company leaders understand that inclusion is about ensuring that everyone’s voice is heard, opinions are considered and value to the team is evident.</a:t>
            </a:r>
            <a:br>
              <a:rPr lang="en-GB" b="0" i="0" dirty="0">
                <a:solidFill>
                  <a:srgbClr val="494949"/>
                </a:solidFill>
                <a:effectLst/>
                <a:latin typeface="proxima-nova"/>
              </a:rPr>
            </a:br>
            <a:endParaRPr lang="en-GB" b="0" i="0" dirty="0">
              <a:solidFill>
                <a:srgbClr val="494949"/>
              </a:solidFill>
              <a:effectLst/>
              <a:latin typeface="proxima-nova"/>
            </a:endParaRPr>
          </a:p>
          <a:p>
            <a:pPr algn="l">
              <a:buFont typeface="Arial" panose="020B0604020202020204" pitchFamily="34" charset="0"/>
              <a:buChar char="•"/>
            </a:pPr>
            <a:r>
              <a:rPr lang="en-GB" b="0" i="0" dirty="0">
                <a:solidFill>
                  <a:srgbClr val="494949"/>
                </a:solidFill>
                <a:effectLst/>
                <a:latin typeface="proxima-nova"/>
              </a:rPr>
              <a:t>Train managers—and hold them accountable—to show that inclusivity is a core competency.</a:t>
            </a:r>
            <a:br>
              <a:rPr lang="en-GB" b="0" i="0" dirty="0">
                <a:solidFill>
                  <a:srgbClr val="494949"/>
                </a:solidFill>
                <a:effectLst/>
                <a:latin typeface="proxima-nova"/>
              </a:rPr>
            </a:br>
            <a:endParaRPr lang="en-GB" b="0" i="0" dirty="0">
              <a:solidFill>
                <a:srgbClr val="494949"/>
              </a:solidFill>
              <a:effectLst/>
              <a:latin typeface="proxima-nova"/>
            </a:endParaRPr>
          </a:p>
          <a:p>
            <a:pPr algn="l">
              <a:buFont typeface="Arial" panose="020B0604020202020204" pitchFamily="34" charset="0"/>
              <a:buChar char="•"/>
            </a:pPr>
            <a:r>
              <a:rPr lang="en-GB" b="0" i="0" dirty="0">
                <a:solidFill>
                  <a:srgbClr val="494949"/>
                </a:solidFill>
                <a:effectLst/>
                <a:latin typeface="proxima-nova"/>
              </a:rPr>
              <a:t>Form an inclusion council with genuine influence and power: A Diversity and Inclusion council is typically a group, providing representation from different backgrounds within the organisation, who meet on a specific cadence to discuss what is being actioned on DE&amp;I, how it’s working and providing advice on what to do next.</a:t>
            </a:r>
            <a:br>
              <a:rPr lang="en-GB" b="0" i="0" dirty="0">
                <a:solidFill>
                  <a:srgbClr val="494949"/>
                </a:solidFill>
                <a:effectLst/>
                <a:latin typeface="proxima-nova"/>
              </a:rPr>
            </a:br>
            <a:endParaRPr lang="en-GB" b="0" i="0" dirty="0">
              <a:solidFill>
                <a:srgbClr val="494949"/>
              </a:solidFill>
              <a:effectLst/>
              <a:latin typeface="proxima-nova"/>
            </a:endParaRPr>
          </a:p>
          <a:p>
            <a:pPr algn="l">
              <a:buFont typeface="Arial" panose="020B0604020202020204" pitchFamily="34" charset="0"/>
              <a:buChar char="•"/>
            </a:pPr>
            <a:r>
              <a:rPr lang="en-GB" b="0" i="0" dirty="0">
                <a:solidFill>
                  <a:srgbClr val="494949"/>
                </a:solidFill>
                <a:effectLst/>
                <a:latin typeface="proxima-nova"/>
              </a:rPr>
              <a:t>Value differences and create an environment where people can feel comfortable bringing their “full selves” to work.</a:t>
            </a:r>
            <a:br>
              <a:rPr lang="en-GB" b="0" i="0" dirty="0">
                <a:solidFill>
                  <a:srgbClr val="494949"/>
                </a:solidFill>
                <a:effectLst/>
                <a:latin typeface="proxima-nova"/>
              </a:rPr>
            </a:br>
            <a:endParaRPr lang="en-GB" b="0" i="0" dirty="0">
              <a:solidFill>
                <a:srgbClr val="494949"/>
              </a:solidFill>
              <a:effectLst/>
              <a:latin typeface="proxima-nova"/>
            </a:endParaRPr>
          </a:p>
          <a:p>
            <a:pPr algn="l">
              <a:buFont typeface="Arial" panose="020B0604020202020204" pitchFamily="34" charset="0"/>
              <a:buChar char="•"/>
            </a:pPr>
            <a:r>
              <a:rPr lang="en-GB" b="0" i="0" dirty="0">
                <a:solidFill>
                  <a:srgbClr val="494949"/>
                </a:solidFill>
                <a:effectLst/>
                <a:latin typeface="proxima-nova"/>
              </a:rPr>
              <a:t>Identify underrepresented groups’ needs, and give them necessary support and resources.</a:t>
            </a:r>
          </a:p>
          <a:p>
            <a:pPr algn="l">
              <a:buFont typeface="Arial" panose="020B0604020202020204" pitchFamily="34" charset="0"/>
              <a:buChar char="•"/>
            </a:pPr>
            <a:endParaRPr lang="en-GB" b="0" i="0" dirty="0">
              <a:solidFill>
                <a:srgbClr val="494949"/>
              </a:solidFill>
              <a:effectLst/>
              <a:latin typeface="proxima-nova"/>
            </a:endParaRPr>
          </a:p>
          <a:p>
            <a:pPr algn="l">
              <a:buFont typeface="Arial" panose="020B0604020202020204" pitchFamily="34" charset="0"/>
              <a:buChar char="•"/>
            </a:pPr>
            <a:r>
              <a:rPr lang="en-GB" b="0" i="0" dirty="0">
                <a:solidFill>
                  <a:srgbClr val="494949"/>
                </a:solidFill>
                <a:effectLst/>
                <a:latin typeface="proxima-nova"/>
              </a:rPr>
              <a:t>Remember that daily interactions are the most telling sign of whether or not your company has an inclusive culture.</a:t>
            </a:r>
          </a:p>
          <a:p>
            <a:endParaRPr lang="en-GB" dirty="0"/>
          </a:p>
          <a:p>
            <a:r>
              <a:rPr lang="en-GB" dirty="0"/>
              <a:t>Doesn’t happen in a vacuum – inclusive culture</a:t>
            </a:r>
          </a:p>
        </p:txBody>
      </p:sp>
      <p:sp>
        <p:nvSpPr>
          <p:cNvPr id="4" name="Slide Number Placeholder 3"/>
          <p:cNvSpPr>
            <a:spLocks noGrp="1"/>
          </p:cNvSpPr>
          <p:nvPr>
            <p:ph type="sldNum" sz="quarter" idx="5"/>
          </p:nvPr>
        </p:nvSpPr>
        <p:spPr/>
        <p:txBody>
          <a:bodyPr/>
          <a:lstStyle/>
          <a:p>
            <a:fld id="{B0C84DD0-3B5A-47B8-932B-EADA8FA7EC11}" type="slidenum">
              <a:rPr lang="en-GB" smtClean="0"/>
              <a:t>19</a:t>
            </a:fld>
            <a:endParaRPr lang="en-GB"/>
          </a:p>
        </p:txBody>
      </p:sp>
    </p:spTree>
    <p:extLst>
      <p:ext uri="{BB962C8B-B14F-4D97-AF65-F5344CB8AC3E}">
        <p14:creationId xmlns:p14="http://schemas.microsoft.com/office/powerpoint/2010/main" val="37096411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Proxima Nova"/>
              </a:rPr>
              <a:t>While the terms equity and equality may sound similar, the implementation of one versus the other can lead to dramatically different outcomes for marginalized people. Equality means each individual or group of people is given the same resources or opportunities. Equity recognizes that each person has different circumstances and allocates the exact resources and opportunities needed to reach an equal outcome.  </a:t>
            </a:r>
          </a:p>
          <a:p>
            <a:pPr algn="l"/>
            <a:endParaRPr lang="en-GB" b="0" i="0" dirty="0">
              <a:solidFill>
                <a:srgbClr val="333333"/>
              </a:solidFill>
              <a:effectLst/>
              <a:latin typeface="Proxima Nova"/>
            </a:endParaRPr>
          </a:p>
          <a:p>
            <a:pPr algn="l"/>
            <a:r>
              <a:rPr lang="en-GB" b="0" i="0" dirty="0">
                <a:solidFill>
                  <a:srgbClr val="333333"/>
                </a:solidFill>
                <a:effectLst/>
                <a:latin typeface="Proxima Nova"/>
              </a:rPr>
              <a:t>In the illustration two individuals have unequal access to a system — in this case, the tree that provides fruit. With equal support from evenly distributed tools, their access to the fruit still remains unequal. The equitable solution, however, allocates the exact resources that each person needs to access the fruit, leading to positive outcomes for both individuals. Equity is a solution for addressing imbalanced social systems. </a:t>
            </a:r>
          </a:p>
          <a:p>
            <a:endParaRPr lang="en-GB" b="0" i="0" dirty="0">
              <a:solidFill>
                <a:srgbClr val="333333"/>
              </a:solidFill>
              <a:effectLst/>
              <a:latin typeface="Proxima Nova"/>
            </a:endParaRPr>
          </a:p>
          <a:p>
            <a:r>
              <a:rPr lang="en-GB" b="0" i="0" dirty="0">
                <a:solidFill>
                  <a:srgbClr val="333333"/>
                </a:solidFill>
                <a:effectLst/>
                <a:latin typeface="Proxima Nova"/>
              </a:rPr>
              <a:t>Justice can take equity one step further by fixing the systems in a way that leads to long-term, sustainable, equitable access for generations to come.</a:t>
            </a:r>
            <a:endParaRPr lang="en-GB" i="0" dirty="0"/>
          </a:p>
        </p:txBody>
      </p:sp>
      <p:sp>
        <p:nvSpPr>
          <p:cNvPr id="4" name="Slide Number Placeholder 3"/>
          <p:cNvSpPr>
            <a:spLocks noGrp="1"/>
          </p:cNvSpPr>
          <p:nvPr>
            <p:ph type="sldNum" sz="quarter" idx="5"/>
          </p:nvPr>
        </p:nvSpPr>
        <p:spPr/>
        <p:txBody>
          <a:bodyPr/>
          <a:lstStyle/>
          <a:p>
            <a:fld id="{B0C84DD0-3B5A-47B8-932B-EADA8FA7EC11}" type="slidenum">
              <a:rPr lang="en-GB" smtClean="0"/>
              <a:t>20</a:t>
            </a:fld>
            <a:endParaRPr lang="en-GB"/>
          </a:p>
        </p:txBody>
      </p:sp>
    </p:spTree>
    <p:extLst>
      <p:ext uri="{BB962C8B-B14F-4D97-AF65-F5344CB8AC3E}">
        <p14:creationId xmlns:p14="http://schemas.microsoft.com/office/powerpoint/2010/main" val="36643381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21</a:t>
            </a:fld>
            <a:endParaRPr lang="en-GB"/>
          </a:p>
        </p:txBody>
      </p:sp>
    </p:spTree>
    <p:extLst>
      <p:ext uri="{BB962C8B-B14F-4D97-AF65-F5344CB8AC3E}">
        <p14:creationId xmlns:p14="http://schemas.microsoft.com/office/powerpoint/2010/main" val="41524995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22</a:t>
            </a:fld>
            <a:endParaRPr lang="en-GB"/>
          </a:p>
        </p:txBody>
      </p:sp>
    </p:spTree>
    <p:extLst>
      <p:ext uri="{BB962C8B-B14F-4D97-AF65-F5344CB8AC3E}">
        <p14:creationId xmlns:p14="http://schemas.microsoft.com/office/powerpoint/2010/main" val="17902525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8FB0F-101D-40F7-B42D-47338FDC97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5F005B-47ED-49BB-AE29-DAEC2BCBC5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3F1BF8-FBCE-46A8-9E0B-B549C6D8449F}"/>
              </a:ext>
            </a:extLst>
          </p:cNvPr>
          <p:cNvSpPr>
            <a:spLocks noGrp="1"/>
          </p:cNvSpPr>
          <p:nvPr>
            <p:ph type="dt" sz="half" idx="10"/>
          </p:nvPr>
        </p:nvSpPr>
        <p:spPr/>
        <p:txBody>
          <a:bodyPr/>
          <a:lstStyle/>
          <a:p>
            <a:fld id="{AE71095F-2850-4EBA-B332-92AB2D3CA122}" type="datetimeFigureOut">
              <a:rPr lang="en-GB" smtClean="0"/>
              <a:t>01/02/2022</a:t>
            </a:fld>
            <a:endParaRPr lang="en-GB"/>
          </a:p>
        </p:txBody>
      </p:sp>
      <p:sp>
        <p:nvSpPr>
          <p:cNvPr id="5" name="Footer Placeholder 4">
            <a:extLst>
              <a:ext uri="{FF2B5EF4-FFF2-40B4-BE49-F238E27FC236}">
                <a16:creationId xmlns:a16="http://schemas.microsoft.com/office/drawing/2014/main" id="{D84698F4-6A63-47A7-8F98-1BE02A6FB8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A1DD0C-56BB-4A60-91DD-9B90713692AC}"/>
              </a:ext>
            </a:extLst>
          </p:cNvPr>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11711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81943-7BF2-4025-8FC2-D6CA874740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4E798D-6EAB-48D3-BDAF-B909BC310D0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3578D5-1D15-49A5-B616-2170B867A0CB}"/>
              </a:ext>
            </a:extLst>
          </p:cNvPr>
          <p:cNvSpPr>
            <a:spLocks noGrp="1"/>
          </p:cNvSpPr>
          <p:nvPr>
            <p:ph type="dt" sz="half" idx="10"/>
          </p:nvPr>
        </p:nvSpPr>
        <p:spPr/>
        <p:txBody>
          <a:bodyPr/>
          <a:lstStyle/>
          <a:p>
            <a:fld id="{AE71095F-2850-4EBA-B332-92AB2D3CA122}" type="datetimeFigureOut">
              <a:rPr lang="en-GB" smtClean="0"/>
              <a:t>01/02/2022</a:t>
            </a:fld>
            <a:endParaRPr lang="en-GB"/>
          </a:p>
        </p:txBody>
      </p:sp>
      <p:sp>
        <p:nvSpPr>
          <p:cNvPr id="5" name="Footer Placeholder 4">
            <a:extLst>
              <a:ext uri="{FF2B5EF4-FFF2-40B4-BE49-F238E27FC236}">
                <a16:creationId xmlns:a16="http://schemas.microsoft.com/office/drawing/2014/main" id="{43BB9332-9E18-4019-BF17-0DFC86C84C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7DDB0F-C771-4985-8F99-DF0652D24451}"/>
              </a:ext>
            </a:extLst>
          </p:cNvPr>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3330769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38D4F-C1E6-4D6B-BEF4-40763427B5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3790CF-D2EA-4834-9C22-1334B3731B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E613C8-05D3-4A6C-A5C4-D13EB7187EA8}"/>
              </a:ext>
            </a:extLst>
          </p:cNvPr>
          <p:cNvSpPr>
            <a:spLocks noGrp="1"/>
          </p:cNvSpPr>
          <p:nvPr>
            <p:ph type="dt" sz="half" idx="10"/>
          </p:nvPr>
        </p:nvSpPr>
        <p:spPr/>
        <p:txBody>
          <a:bodyPr/>
          <a:lstStyle/>
          <a:p>
            <a:fld id="{AE71095F-2850-4EBA-B332-92AB2D3CA122}" type="datetimeFigureOut">
              <a:rPr lang="en-GB" smtClean="0"/>
              <a:t>01/02/2022</a:t>
            </a:fld>
            <a:endParaRPr lang="en-GB"/>
          </a:p>
        </p:txBody>
      </p:sp>
      <p:sp>
        <p:nvSpPr>
          <p:cNvPr id="5" name="Footer Placeholder 4">
            <a:extLst>
              <a:ext uri="{FF2B5EF4-FFF2-40B4-BE49-F238E27FC236}">
                <a16:creationId xmlns:a16="http://schemas.microsoft.com/office/drawing/2014/main" id="{54C65219-C47D-4300-A5FD-0A25F84722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6B9127-76ED-4D46-8572-2A1656716BD9}"/>
              </a:ext>
            </a:extLst>
          </p:cNvPr>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1242739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EC59E-CA99-497E-A841-A517E4BBE2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42FBCA-21C1-4884-A342-3B93B50B55B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BF0F72D-FDC0-4EE1-A83C-FDF21C676C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41B658-1105-4BEF-9861-1929379409C9}"/>
              </a:ext>
            </a:extLst>
          </p:cNvPr>
          <p:cNvSpPr>
            <a:spLocks noGrp="1"/>
          </p:cNvSpPr>
          <p:nvPr>
            <p:ph type="dt" sz="half" idx="10"/>
          </p:nvPr>
        </p:nvSpPr>
        <p:spPr/>
        <p:txBody>
          <a:bodyPr/>
          <a:lstStyle/>
          <a:p>
            <a:fld id="{AE71095F-2850-4EBA-B332-92AB2D3CA122}" type="datetimeFigureOut">
              <a:rPr lang="en-GB" smtClean="0"/>
              <a:t>01/02/2022</a:t>
            </a:fld>
            <a:endParaRPr lang="en-GB"/>
          </a:p>
        </p:txBody>
      </p:sp>
      <p:sp>
        <p:nvSpPr>
          <p:cNvPr id="6" name="Footer Placeholder 5">
            <a:extLst>
              <a:ext uri="{FF2B5EF4-FFF2-40B4-BE49-F238E27FC236}">
                <a16:creationId xmlns:a16="http://schemas.microsoft.com/office/drawing/2014/main" id="{E3AA21EA-96A0-4AD2-814F-630C010076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B066E0-59D1-4A5C-A739-89C97631C5CE}"/>
              </a:ext>
            </a:extLst>
          </p:cNvPr>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1523865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6A33A-F5AC-4443-B4DF-681D354367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FCCE96-DF90-4869-BAE2-B9B9926927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C605DC-C453-4F25-8443-3F996E06D0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AADBD3C-CBD8-4E29-B9E8-50411D9FCB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608B3D9-D376-4B63-A5BD-DD76BF0AB2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6D9EC8-2CDF-4975-8908-378AC4CCF452}"/>
              </a:ext>
            </a:extLst>
          </p:cNvPr>
          <p:cNvSpPr>
            <a:spLocks noGrp="1"/>
          </p:cNvSpPr>
          <p:nvPr>
            <p:ph type="dt" sz="half" idx="10"/>
          </p:nvPr>
        </p:nvSpPr>
        <p:spPr/>
        <p:txBody>
          <a:bodyPr/>
          <a:lstStyle/>
          <a:p>
            <a:fld id="{AE71095F-2850-4EBA-B332-92AB2D3CA122}" type="datetimeFigureOut">
              <a:rPr lang="en-GB" smtClean="0"/>
              <a:t>01/02/2022</a:t>
            </a:fld>
            <a:endParaRPr lang="en-GB"/>
          </a:p>
        </p:txBody>
      </p:sp>
      <p:sp>
        <p:nvSpPr>
          <p:cNvPr id="8" name="Footer Placeholder 7">
            <a:extLst>
              <a:ext uri="{FF2B5EF4-FFF2-40B4-BE49-F238E27FC236}">
                <a16:creationId xmlns:a16="http://schemas.microsoft.com/office/drawing/2014/main" id="{6FE735E1-A603-4C2F-910F-EEFA18F326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06A333-FB83-441F-8525-4022F19EF6D3}"/>
              </a:ext>
            </a:extLst>
          </p:cNvPr>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1713200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7D109-B4AC-49CC-A7DB-E00139ED6D8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A796AE-C423-40D6-87CF-A5C2471BDFB0}"/>
              </a:ext>
            </a:extLst>
          </p:cNvPr>
          <p:cNvSpPr>
            <a:spLocks noGrp="1"/>
          </p:cNvSpPr>
          <p:nvPr>
            <p:ph type="dt" sz="half" idx="10"/>
          </p:nvPr>
        </p:nvSpPr>
        <p:spPr/>
        <p:txBody>
          <a:bodyPr/>
          <a:lstStyle/>
          <a:p>
            <a:fld id="{AE71095F-2850-4EBA-B332-92AB2D3CA122}" type="datetimeFigureOut">
              <a:rPr lang="en-GB" smtClean="0"/>
              <a:t>01/02/2022</a:t>
            </a:fld>
            <a:endParaRPr lang="en-GB"/>
          </a:p>
        </p:txBody>
      </p:sp>
      <p:sp>
        <p:nvSpPr>
          <p:cNvPr id="4" name="Footer Placeholder 3">
            <a:extLst>
              <a:ext uri="{FF2B5EF4-FFF2-40B4-BE49-F238E27FC236}">
                <a16:creationId xmlns:a16="http://schemas.microsoft.com/office/drawing/2014/main" id="{1AB01D43-415D-4804-9A2E-37421B47B1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5760A6-B1CD-4015-8BB8-50CFD54FD2C8}"/>
              </a:ext>
            </a:extLst>
          </p:cNvPr>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523478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E99BA5-B406-43C1-9F88-AFD0A1F86966}"/>
              </a:ext>
            </a:extLst>
          </p:cNvPr>
          <p:cNvSpPr>
            <a:spLocks noGrp="1"/>
          </p:cNvSpPr>
          <p:nvPr>
            <p:ph type="dt" sz="half" idx="10"/>
          </p:nvPr>
        </p:nvSpPr>
        <p:spPr/>
        <p:txBody>
          <a:bodyPr/>
          <a:lstStyle/>
          <a:p>
            <a:fld id="{AE71095F-2850-4EBA-B332-92AB2D3CA122}" type="datetimeFigureOut">
              <a:rPr lang="en-GB" smtClean="0"/>
              <a:t>01/02/2022</a:t>
            </a:fld>
            <a:endParaRPr lang="en-GB"/>
          </a:p>
        </p:txBody>
      </p:sp>
      <p:sp>
        <p:nvSpPr>
          <p:cNvPr id="3" name="Footer Placeholder 2">
            <a:extLst>
              <a:ext uri="{FF2B5EF4-FFF2-40B4-BE49-F238E27FC236}">
                <a16:creationId xmlns:a16="http://schemas.microsoft.com/office/drawing/2014/main" id="{398287BF-2D8A-4DD6-8D03-7B681E33D0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B532A83-5375-4035-9686-B837E933D6FA}"/>
              </a:ext>
            </a:extLst>
          </p:cNvPr>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1165130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4FC85-16B5-48A2-BF95-9A5AAFB0B9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67E7B6C-49EB-4126-B31D-B17B0913CA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4192BF-C878-49C9-A766-EAD1946A2B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F23F50-B095-4830-B799-712911B44782}"/>
              </a:ext>
            </a:extLst>
          </p:cNvPr>
          <p:cNvSpPr>
            <a:spLocks noGrp="1"/>
          </p:cNvSpPr>
          <p:nvPr>
            <p:ph type="dt" sz="half" idx="10"/>
          </p:nvPr>
        </p:nvSpPr>
        <p:spPr/>
        <p:txBody>
          <a:bodyPr/>
          <a:lstStyle/>
          <a:p>
            <a:fld id="{AE71095F-2850-4EBA-B332-92AB2D3CA122}" type="datetimeFigureOut">
              <a:rPr lang="en-GB" smtClean="0"/>
              <a:t>01/02/2022</a:t>
            </a:fld>
            <a:endParaRPr lang="en-GB"/>
          </a:p>
        </p:txBody>
      </p:sp>
      <p:sp>
        <p:nvSpPr>
          <p:cNvPr id="6" name="Footer Placeholder 5">
            <a:extLst>
              <a:ext uri="{FF2B5EF4-FFF2-40B4-BE49-F238E27FC236}">
                <a16:creationId xmlns:a16="http://schemas.microsoft.com/office/drawing/2014/main" id="{EEA24423-3AB7-4C4A-8448-E8476697FC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02EC0B-E3AF-4A02-A685-0F78D185DEFE}"/>
              </a:ext>
            </a:extLst>
          </p:cNvPr>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215905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FFDD5-F2C4-4A42-A865-6536398DA2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2FCA6AA-9F2E-4B3C-BBF3-45E028AD0B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972F8A3-3410-4C49-8B82-6FD25008DA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F519BF-1020-466C-9415-FFD4CD8E031C}"/>
              </a:ext>
            </a:extLst>
          </p:cNvPr>
          <p:cNvSpPr>
            <a:spLocks noGrp="1"/>
          </p:cNvSpPr>
          <p:nvPr>
            <p:ph type="dt" sz="half" idx="10"/>
          </p:nvPr>
        </p:nvSpPr>
        <p:spPr/>
        <p:txBody>
          <a:bodyPr/>
          <a:lstStyle/>
          <a:p>
            <a:fld id="{AE71095F-2850-4EBA-B332-92AB2D3CA122}" type="datetimeFigureOut">
              <a:rPr lang="en-GB" smtClean="0"/>
              <a:t>01/02/2022</a:t>
            </a:fld>
            <a:endParaRPr lang="en-GB"/>
          </a:p>
        </p:txBody>
      </p:sp>
      <p:sp>
        <p:nvSpPr>
          <p:cNvPr id="6" name="Footer Placeholder 5">
            <a:extLst>
              <a:ext uri="{FF2B5EF4-FFF2-40B4-BE49-F238E27FC236}">
                <a16:creationId xmlns:a16="http://schemas.microsoft.com/office/drawing/2014/main" id="{C148760F-EBC2-4517-B45E-7B794BC0BE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44B225-1FFF-479E-8C3E-3C2B92FAE4FD}"/>
              </a:ext>
            </a:extLst>
          </p:cNvPr>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1986681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5C1F9-54DD-4183-9DBF-60F4FC7E6B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289F19-B584-47E9-8294-8409C0DA8B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485685-86EC-44F8-A33C-7A329AFF8E63}"/>
              </a:ext>
            </a:extLst>
          </p:cNvPr>
          <p:cNvSpPr>
            <a:spLocks noGrp="1"/>
          </p:cNvSpPr>
          <p:nvPr>
            <p:ph type="dt" sz="half" idx="10"/>
          </p:nvPr>
        </p:nvSpPr>
        <p:spPr/>
        <p:txBody>
          <a:bodyPr/>
          <a:lstStyle/>
          <a:p>
            <a:fld id="{AE71095F-2850-4EBA-B332-92AB2D3CA122}" type="datetimeFigureOut">
              <a:rPr lang="en-GB" smtClean="0"/>
              <a:t>01/02/2022</a:t>
            </a:fld>
            <a:endParaRPr lang="en-GB"/>
          </a:p>
        </p:txBody>
      </p:sp>
      <p:sp>
        <p:nvSpPr>
          <p:cNvPr id="5" name="Footer Placeholder 4">
            <a:extLst>
              <a:ext uri="{FF2B5EF4-FFF2-40B4-BE49-F238E27FC236}">
                <a16:creationId xmlns:a16="http://schemas.microsoft.com/office/drawing/2014/main" id="{C2651431-CE1A-42B4-82AE-3F3C752DD6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874A7-40B9-490F-85A8-A4A2E204BC58}"/>
              </a:ext>
            </a:extLst>
          </p:cNvPr>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1401967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706B49-5763-4F97-82D1-291AA149B0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ED801F-171F-43DE-87AF-0DE4C259148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2F4EBF-1C13-464A-8E73-B513BE97DDAB}"/>
              </a:ext>
            </a:extLst>
          </p:cNvPr>
          <p:cNvSpPr>
            <a:spLocks noGrp="1"/>
          </p:cNvSpPr>
          <p:nvPr>
            <p:ph type="dt" sz="half" idx="10"/>
          </p:nvPr>
        </p:nvSpPr>
        <p:spPr/>
        <p:txBody>
          <a:bodyPr/>
          <a:lstStyle/>
          <a:p>
            <a:fld id="{AE71095F-2850-4EBA-B332-92AB2D3CA122}" type="datetimeFigureOut">
              <a:rPr lang="en-GB" smtClean="0"/>
              <a:t>01/02/2022</a:t>
            </a:fld>
            <a:endParaRPr lang="en-GB"/>
          </a:p>
        </p:txBody>
      </p:sp>
      <p:sp>
        <p:nvSpPr>
          <p:cNvPr id="5" name="Footer Placeholder 4">
            <a:extLst>
              <a:ext uri="{FF2B5EF4-FFF2-40B4-BE49-F238E27FC236}">
                <a16:creationId xmlns:a16="http://schemas.microsoft.com/office/drawing/2014/main" id="{6863442C-4F5D-4882-B4B0-DCCD8AAD2F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F657EE-F9FE-42EC-B694-008BE1364431}"/>
              </a:ext>
            </a:extLst>
          </p:cNvPr>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2721220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4C4429-96D2-4988-A1FA-7264E732D1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49800C-2842-4B88-94E4-9D3AC038FD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E3FAEC-84CC-42DE-98AB-8E12FDF7A6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71095F-2850-4EBA-B332-92AB2D3CA122}" type="datetimeFigureOut">
              <a:rPr lang="en-GB" smtClean="0"/>
              <a:t>01/02/2022</a:t>
            </a:fld>
            <a:endParaRPr lang="en-GB"/>
          </a:p>
        </p:txBody>
      </p:sp>
      <p:sp>
        <p:nvSpPr>
          <p:cNvPr id="5" name="Footer Placeholder 4">
            <a:extLst>
              <a:ext uri="{FF2B5EF4-FFF2-40B4-BE49-F238E27FC236}">
                <a16:creationId xmlns:a16="http://schemas.microsoft.com/office/drawing/2014/main" id="{F6759794-9FEC-4F2A-8EAE-5AC6A3B039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DA3790-CD64-4267-B577-2071E6A4C2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A48D31-DEFA-4DA5-A2EA-B1F2660DBD07}" type="slidenum">
              <a:rPr lang="en-GB" smtClean="0"/>
              <a:t>‹#›</a:t>
            </a:fld>
            <a:endParaRPr lang="en-GB"/>
          </a:p>
        </p:txBody>
      </p:sp>
    </p:spTree>
    <p:extLst>
      <p:ext uri="{BB962C8B-B14F-4D97-AF65-F5344CB8AC3E}">
        <p14:creationId xmlns:p14="http://schemas.microsoft.com/office/powerpoint/2010/main" val="2997511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92E42A-6642-4D17-907E-A178553A406B}"/>
              </a:ext>
            </a:extLst>
          </p:cNvPr>
          <p:cNvSpPr>
            <a:spLocks noGrp="1"/>
          </p:cNvSpPr>
          <p:nvPr>
            <p:ph type="ctrTitle"/>
          </p:nvPr>
        </p:nvSpPr>
        <p:spPr>
          <a:xfrm>
            <a:off x="111967" y="639193"/>
            <a:ext cx="4780073" cy="3573516"/>
          </a:xfrm>
        </p:spPr>
        <p:txBody>
          <a:bodyPr>
            <a:noAutofit/>
          </a:bodyPr>
          <a:lstStyle/>
          <a:p>
            <a:r>
              <a:rPr lang="en-GB" sz="2800" b="1" dirty="0"/>
              <a:t>BMMB7007</a:t>
            </a:r>
            <a:br>
              <a:rPr lang="en-GB" sz="2800" b="1" dirty="0"/>
            </a:br>
            <a:r>
              <a:rPr lang="en-GB" sz="2800" b="1" dirty="0"/>
              <a:t>Human Resource Management</a:t>
            </a:r>
            <a:br>
              <a:rPr lang="en-GB" sz="2800" b="1" dirty="0"/>
            </a:br>
            <a:r>
              <a:rPr lang="en-GB" sz="2800" b="1" dirty="0"/>
              <a:t>Campus MBA (FT/PT)</a:t>
            </a:r>
          </a:p>
        </p:txBody>
      </p:sp>
      <p:sp>
        <p:nvSpPr>
          <p:cNvPr id="3" name="Subtitle 2">
            <a:extLst>
              <a:ext uri="{FF2B5EF4-FFF2-40B4-BE49-F238E27FC236}">
                <a16:creationId xmlns:a16="http://schemas.microsoft.com/office/drawing/2014/main" id="{EA6872C6-DC0D-4A18-AC75-9A41CAF9CEA1}"/>
              </a:ext>
            </a:extLst>
          </p:cNvPr>
          <p:cNvSpPr>
            <a:spLocks noGrp="1"/>
          </p:cNvSpPr>
          <p:nvPr>
            <p:ph type="subTitle" idx="1"/>
          </p:nvPr>
        </p:nvSpPr>
        <p:spPr>
          <a:xfrm>
            <a:off x="638882" y="4631161"/>
            <a:ext cx="3571810" cy="1559327"/>
          </a:xfrm>
        </p:spPr>
        <p:txBody>
          <a:bodyPr>
            <a:normAutofit/>
          </a:bodyPr>
          <a:lstStyle/>
          <a:p>
            <a:r>
              <a:rPr lang="en-GB" dirty="0"/>
              <a:t>Lecture 4</a:t>
            </a:r>
          </a:p>
          <a:p>
            <a:endParaRPr lang="en-GB" dirty="0"/>
          </a:p>
          <a:p>
            <a:r>
              <a:rPr lang="en-GB" dirty="0"/>
              <a:t>Dr Rachel Cook</a:t>
            </a:r>
          </a:p>
        </p:txBody>
      </p:sp>
      <p:sp>
        <p:nvSpPr>
          <p:cNvPr id="7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M Funders Network WM Funders Network - Diversity, Equality, Equity and  Inclusion Conference - WM Funders Network">
            <a:extLst>
              <a:ext uri="{FF2B5EF4-FFF2-40B4-BE49-F238E27FC236}">
                <a16:creationId xmlns:a16="http://schemas.microsoft.com/office/drawing/2014/main" id="{AF27185A-34BA-4A8A-8AAE-60AB7F0EB3E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223844"/>
            <a:ext cx="7214616" cy="4382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9297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89C2E2-9D81-4E9E-A66B-E273926973D3}"/>
              </a:ext>
            </a:extLst>
          </p:cNvPr>
          <p:cNvSpPr>
            <a:spLocks noGrp="1"/>
          </p:cNvSpPr>
          <p:nvPr>
            <p:ph type="title"/>
          </p:nvPr>
        </p:nvSpPr>
        <p:spPr>
          <a:xfrm>
            <a:off x="586478" y="1683756"/>
            <a:ext cx="3115265" cy="2396359"/>
          </a:xfrm>
        </p:spPr>
        <p:txBody>
          <a:bodyPr anchor="b">
            <a:normAutofit/>
          </a:bodyPr>
          <a:lstStyle/>
          <a:p>
            <a:pPr algn="r"/>
            <a:r>
              <a:rPr lang="en-GB" sz="5400" dirty="0">
                <a:solidFill>
                  <a:srgbClr val="FFFFFF"/>
                </a:solidFill>
              </a:rPr>
              <a:t>Today</a:t>
            </a:r>
          </a:p>
        </p:txBody>
      </p:sp>
      <p:graphicFrame>
        <p:nvGraphicFramePr>
          <p:cNvPr id="5" name="Content Placeholder 2">
            <a:extLst>
              <a:ext uri="{FF2B5EF4-FFF2-40B4-BE49-F238E27FC236}">
                <a16:creationId xmlns:a16="http://schemas.microsoft.com/office/drawing/2014/main" id="{E7990401-9752-4E24-BCA2-E56639A0647E}"/>
              </a:ext>
            </a:extLst>
          </p:cNvPr>
          <p:cNvGraphicFramePr>
            <a:graphicFrameLocks noGrp="1"/>
          </p:cNvGraphicFramePr>
          <p:nvPr>
            <p:ph idx="1"/>
            <p:extLst>
              <p:ext uri="{D42A27DB-BD31-4B8C-83A1-F6EECF244321}">
                <p14:modId xmlns:p14="http://schemas.microsoft.com/office/powerpoint/2010/main" val="48178587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6376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7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2" name="Group 7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4"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Rectangle 7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1238F59-675E-400C-BBEE-53F88A6705B6}"/>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Definitions of key terms</a:t>
            </a:r>
          </a:p>
        </p:txBody>
      </p:sp>
      <p:sp>
        <p:nvSpPr>
          <p:cNvPr id="3" name="Content Placeholder 2">
            <a:extLst>
              <a:ext uri="{FF2B5EF4-FFF2-40B4-BE49-F238E27FC236}">
                <a16:creationId xmlns:a16="http://schemas.microsoft.com/office/drawing/2014/main" id="{86557EC6-2BA9-4CD1-A94E-171B66A1B198}"/>
              </a:ext>
            </a:extLst>
          </p:cNvPr>
          <p:cNvSpPr>
            <a:spLocks noGrp="1"/>
          </p:cNvSpPr>
          <p:nvPr>
            <p:ph idx="1"/>
          </p:nvPr>
        </p:nvSpPr>
        <p:spPr>
          <a:xfrm>
            <a:off x="1246215" y="2301261"/>
            <a:ext cx="6192446" cy="4482094"/>
          </a:xfrm>
        </p:spPr>
        <p:txBody>
          <a:bodyPr>
            <a:normAutofit/>
          </a:bodyPr>
          <a:lstStyle/>
          <a:p>
            <a:pPr marL="0" indent="0">
              <a:buNone/>
            </a:pPr>
            <a:r>
              <a:rPr lang="en-GB" sz="2000" dirty="0"/>
              <a:t>Equality: Equality in the workplace means equal job opportunities and fairness for employees and job applicants (Acas, 2021)</a:t>
            </a:r>
          </a:p>
          <a:p>
            <a:pPr marL="0" indent="0">
              <a:buNone/>
            </a:pPr>
            <a:r>
              <a:rPr lang="en-GB" sz="2000" dirty="0"/>
              <a:t>Diversity: Diversity is the range of people in your workforce. For example, this might mean people with different ages, religions, ethnicities, people with disabilities, and both men and women. It also means valuing those differences (Acas, 2021)</a:t>
            </a:r>
          </a:p>
          <a:p>
            <a:pPr marL="0" indent="0">
              <a:buNone/>
            </a:pPr>
            <a:r>
              <a:rPr lang="en-GB" sz="2000" dirty="0"/>
              <a:t>Equity: Equity in the workplace refers to fair treatment in access, opportunity and advancement for all individuals. Work in this area includes identifying and working to eliminate barriers to fair treatment for disadvantaged groups, from the team level through systemic changes in organizations and industries (SHRM, 2021)</a:t>
            </a:r>
          </a:p>
        </p:txBody>
      </p:sp>
      <p:pic>
        <p:nvPicPr>
          <p:cNvPr id="1026" name="Picture 2" descr="Equity vs. Equality: What&amp;#39;s the Difference? | Online Public Health">
            <a:extLst>
              <a:ext uri="{FF2B5EF4-FFF2-40B4-BE49-F238E27FC236}">
                <a16:creationId xmlns:a16="http://schemas.microsoft.com/office/drawing/2014/main" id="{32D5986D-DB37-4F36-A76D-48DC0245D6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03"/>
          <a:stretch/>
        </p:blipFill>
        <p:spPr bwMode="auto">
          <a:xfrm>
            <a:off x="7438661" y="2719581"/>
            <a:ext cx="3966624" cy="2943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3854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22A42-AA5D-4EE4-A352-160FF47FF773}"/>
              </a:ext>
            </a:extLst>
          </p:cNvPr>
          <p:cNvSpPr>
            <a:spLocks noGrp="1"/>
          </p:cNvSpPr>
          <p:nvPr>
            <p:ph type="title"/>
          </p:nvPr>
        </p:nvSpPr>
        <p:spPr/>
        <p:txBody>
          <a:bodyPr/>
          <a:lstStyle/>
          <a:p>
            <a:r>
              <a:rPr lang="en-GB" b="1" dirty="0"/>
              <a:t>Managing equality and diversity</a:t>
            </a:r>
          </a:p>
        </p:txBody>
      </p:sp>
      <p:sp>
        <p:nvSpPr>
          <p:cNvPr id="3" name="Content Placeholder 2">
            <a:extLst>
              <a:ext uri="{FF2B5EF4-FFF2-40B4-BE49-F238E27FC236}">
                <a16:creationId xmlns:a16="http://schemas.microsoft.com/office/drawing/2014/main" id="{A1E05303-FDFE-4479-8F98-7441C2851D7D}"/>
              </a:ext>
            </a:extLst>
          </p:cNvPr>
          <p:cNvSpPr>
            <a:spLocks noGrp="1"/>
          </p:cNvSpPr>
          <p:nvPr>
            <p:ph idx="1"/>
          </p:nvPr>
        </p:nvSpPr>
        <p:spPr/>
        <p:txBody>
          <a:bodyPr>
            <a:normAutofit/>
          </a:bodyPr>
          <a:lstStyle/>
          <a:p>
            <a:r>
              <a:rPr lang="en-GB" sz="3400" dirty="0"/>
              <a:t>HRM largely (but not exclusively) manages equality and diversity through the recruitment and selection process</a:t>
            </a:r>
          </a:p>
        </p:txBody>
      </p:sp>
    </p:spTree>
    <p:extLst>
      <p:ext uri="{BB962C8B-B14F-4D97-AF65-F5344CB8AC3E}">
        <p14:creationId xmlns:p14="http://schemas.microsoft.com/office/powerpoint/2010/main" val="1330638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22A42-AA5D-4EE4-A352-160FF47FF773}"/>
              </a:ext>
            </a:extLst>
          </p:cNvPr>
          <p:cNvSpPr>
            <a:spLocks noGrp="1"/>
          </p:cNvSpPr>
          <p:nvPr>
            <p:ph type="title"/>
          </p:nvPr>
        </p:nvSpPr>
        <p:spPr/>
        <p:txBody>
          <a:bodyPr/>
          <a:lstStyle/>
          <a:p>
            <a:r>
              <a:rPr lang="en-GB" b="1" dirty="0"/>
              <a:t>Managing equality and diversity</a:t>
            </a:r>
          </a:p>
        </p:txBody>
      </p:sp>
      <p:sp>
        <p:nvSpPr>
          <p:cNvPr id="3" name="Content Placeholder 2">
            <a:extLst>
              <a:ext uri="{FF2B5EF4-FFF2-40B4-BE49-F238E27FC236}">
                <a16:creationId xmlns:a16="http://schemas.microsoft.com/office/drawing/2014/main" id="{A1E05303-FDFE-4479-8F98-7441C2851D7D}"/>
              </a:ext>
            </a:extLst>
          </p:cNvPr>
          <p:cNvSpPr>
            <a:spLocks noGrp="1"/>
          </p:cNvSpPr>
          <p:nvPr>
            <p:ph idx="1"/>
          </p:nvPr>
        </p:nvSpPr>
        <p:spPr/>
        <p:txBody>
          <a:bodyPr>
            <a:normAutofit/>
          </a:bodyPr>
          <a:lstStyle/>
          <a:p>
            <a:r>
              <a:rPr lang="en-GB" sz="3400" dirty="0">
                <a:solidFill>
                  <a:schemeClr val="bg1">
                    <a:lumMod val="65000"/>
                  </a:schemeClr>
                </a:solidFill>
              </a:rPr>
              <a:t>HRM largely manage diversity through the recruitment and selection process</a:t>
            </a:r>
          </a:p>
          <a:p>
            <a:r>
              <a:rPr lang="en-GB" altLang="en-US" sz="3400" dirty="0">
                <a:cs typeface="Arial" panose="020B0604020202020204" pitchFamily="34" charset="0"/>
              </a:rPr>
              <a:t>Social justice case (Equal opportunities approach)</a:t>
            </a:r>
          </a:p>
        </p:txBody>
      </p:sp>
    </p:spTree>
    <p:extLst>
      <p:ext uri="{BB962C8B-B14F-4D97-AF65-F5344CB8AC3E}">
        <p14:creationId xmlns:p14="http://schemas.microsoft.com/office/powerpoint/2010/main" val="1149804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9194-721E-4AAF-80F6-A8FA26DCB15A}"/>
              </a:ext>
            </a:extLst>
          </p:cNvPr>
          <p:cNvSpPr>
            <a:spLocks noGrp="1"/>
          </p:cNvSpPr>
          <p:nvPr>
            <p:ph type="title"/>
          </p:nvPr>
        </p:nvSpPr>
        <p:spPr/>
        <p:txBody>
          <a:bodyPr>
            <a:normAutofit/>
          </a:bodyPr>
          <a:lstStyle/>
          <a:p>
            <a:r>
              <a:rPr lang="en-GB" sz="5400" b="1" dirty="0"/>
              <a:t>Discrimination </a:t>
            </a:r>
          </a:p>
        </p:txBody>
      </p:sp>
      <p:sp>
        <p:nvSpPr>
          <p:cNvPr id="3" name="Content Placeholder 2">
            <a:extLst>
              <a:ext uri="{FF2B5EF4-FFF2-40B4-BE49-F238E27FC236}">
                <a16:creationId xmlns:a16="http://schemas.microsoft.com/office/drawing/2014/main" id="{202E5126-3DDB-44DD-8DBB-7384541EC98A}"/>
              </a:ext>
            </a:extLst>
          </p:cNvPr>
          <p:cNvSpPr>
            <a:spLocks noGrp="1"/>
          </p:cNvSpPr>
          <p:nvPr>
            <p:ph idx="1"/>
          </p:nvPr>
        </p:nvSpPr>
        <p:spPr/>
        <p:txBody>
          <a:bodyPr/>
          <a:lstStyle/>
          <a:p>
            <a:r>
              <a:rPr lang="en-US" sz="3600" dirty="0"/>
              <a:t>Direct discrimination</a:t>
            </a:r>
          </a:p>
          <a:p>
            <a:r>
              <a:rPr lang="en-US" sz="3600" dirty="0">
                <a:solidFill>
                  <a:schemeClr val="bg1">
                    <a:lumMod val="65000"/>
                  </a:schemeClr>
                </a:solidFill>
              </a:rPr>
              <a:t>Indirect discrimination</a:t>
            </a:r>
          </a:p>
          <a:p>
            <a:r>
              <a:rPr lang="en-US" sz="3600" dirty="0" err="1">
                <a:solidFill>
                  <a:schemeClr val="bg1">
                    <a:lumMod val="65000"/>
                  </a:schemeClr>
                </a:solidFill>
              </a:rPr>
              <a:t>Victimisation</a:t>
            </a:r>
            <a:r>
              <a:rPr lang="en-US" sz="3600" dirty="0">
                <a:solidFill>
                  <a:schemeClr val="bg1">
                    <a:lumMod val="65000"/>
                  </a:schemeClr>
                </a:solidFill>
              </a:rPr>
              <a:t> </a:t>
            </a:r>
          </a:p>
          <a:p>
            <a:r>
              <a:rPr lang="en-US" sz="3600" dirty="0">
                <a:solidFill>
                  <a:schemeClr val="bg1">
                    <a:lumMod val="65000"/>
                  </a:schemeClr>
                </a:solidFill>
              </a:rPr>
              <a:t>Harassment</a:t>
            </a:r>
          </a:p>
          <a:p>
            <a:endParaRPr lang="en-GB" dirty="0"/>
          </a:p>
        </p:txBody>
      </p:sp>
    </p:spTree>
    <p:extLst>
      <p:ext uri="{BB962C8B-B14F-4D97-AF65-F5344CB8AC3E}">
        <p14:creationId xmlns:p14="http://schemas.microsoft.com/office/powerpoint/2010/main" val="1379607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781410E5-B2F8-40F5-949D-1233C2940AB2}"/>
              </a:ext>
            </a:extLst>
          </p:cNvPr>
          <p:cNvSpPr>
            <a:spLocks noGrp="1"/>
          </p:cNvSpPr>
          <p:nvPr/>
        </p:nvSpPr>
        <p:spPr>
          <a:xfrm>
            <a:off x="4776788" y="642938"/>
            <a:ext cx="3898900" cy="5567363"/>
          </a:xfrm>
          <a:prstGeom prst="rect">
            <a:avLst/>
          </a:prstGeom>
        </p:spPr>
        <p:txBody>
          <a:bodyPr vert="horz" wrap="square" lIns="91440" tIns="45720" rIns="91440" bIns="45720" rtlCol="0" anchor="t">
            <a:normAutofit/>
          </a:bodyPr>
          <a:lstStyle>
            <a:lvl1pPr marL="342900" indent="-342900" algn="l" defTabSz="914400" rtl="0" eaLnBrk="1" latinLnBrk="0" hangingPunct="1">
              <a:spcBef>
                <a:spcPts val="2000"/>
              </a:spcBef>
              <a:buFont typeface="Wingdings 2" pitchFamily="18" charset="2"/>
              <a:buChar char=""/>
              <a:defRPr sz="2000" kern="1200">
                <a:solidFill>
                  <a:schemeClr val="bg1"/>
                </a:solidFill>
                <a:effectLst>
                  <a:outerShdw blurRad="63500" dist="50800" dir="2700000" algn="tl" rotWithShape="0">
                    <a:prstClr val="black">
                      <a:alpha val="50000"/>
                    </a:prstClr>
                  </a:outerShdw>
                </a:effectLst>
                <a:latin typeface="+mn-lt"/>
                <a:ea typeface="+mn-ea"/>
                <a:cs typeface="+mn-cs"/>
              </a:defRPr>
            </a:lvl1pPr>
            <a:lvl2pPr marL="685800" indent="-3365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2pPr>
            <a:lvl3pPr marL="1035050" indent="-3492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3pPr>
            <a:lvl4pPr marL="1371600" indent="-3365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4pPr>
            <a:lvl5pPr marL="1720850" indent="-3492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5pPr>
            <a:lvl6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6pPr>
            <a:lvl7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7pPr>
            <a:lvl8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8pPr>
            <a:lvl9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9pPr>
          </a:lstStyle>
          <a:p>
            <a:pPr>
              <a:lnSpc>
                <a:spcPct val="90000"/>
              </a:lnSpc>
            </a:pPr>
            <a:r>
              <a:rPr lang="en-US" sz="2400" dirty="0">
                <a:solidFill>
                  <a:schemeClr val="tx1"/>
                </a:solidFill>
                <a:effectLst/>
              </a:rPr>
              <a:t>Age (s.5)</a:t>
            </a:r>
          </a:p>
          <a:p>
            <a:pPr>
              <a:lnSpc>
                <a:spcPct val="90000"/>
              </a:lnSpc>
            </a:pPr>
            <a:r>
              <a:rPr lang="en-US" sz="2400" dirty="0">
                <a:solidFill>
                  <a:schemeClr val="tx1"/>
                </a:solidFill>
                <a:effectLst/>
              </a:rPr>
              <a:t>Disability (s.6)</a:t>
            </a:r>
          </a:p>
          <a:p>
            <a:pPr>
              <a:lnSpc>
                <a:spcPct val="90000"/>
              </a:lnSpc>
            </a:pPr>
            <a:r>
              <a:rPr lang="en-US" sz="2400" dirty="0">
                <a:solidFill>
                  <a:schemeClr val="tx1"/>
                </a:solidFill>
                <a:effectLst/>
              </a:rPr>
              <a:t>Gender reassignment (s.7)</a:t>
            </a:r>
          </a:p>
          <a:p>
            <a:pPr lvl="1">
              <a:lnSpc>
                <a:spcPct val="90000"/>
              </a:lnSpc>
            </a:pPr>
            <a:r>
              <a:rPr lang="en-US" sz="2400" dirty="0">
                <a:solidFill>
                  <a:schemeClr val="tx1"/>
                </a:solidFill>
                <a:effectLst/>
              </a:rPr>
              <a:t>Are intending to undergo</a:t>
            </a:r>
          </a:p>
          <a:p>
            <a:pPr lvl="1">
              <a:lnSpc>
                <a:spcPct val="90000"/>
              </a:lnSpc>
            </a:pPr>
            <a:r>
              <a:rPr lang="en-US" sz="2400" dirty="0">
                <a:solidFill>
                  <a:schemeClr val="tx1"/>
                </a:solidFill>
                <a:effectLst/>
              </a:rPr>
              <a:t>Are undergoing</a:t>
            </a:r>
          </a:p>
          <a:p>
            <a:pPr lvl="1">
              <a:lnSpc>
                <a:spcPct val="90000"/>
              </a:lnSpc>
            </a:pPr>
            <a:r>
              <a:rPr lang="en-US" sz="2400" dirty="0">
                <a:solidFill>
                  <a:schemeClr val="tx1"/>
                </a:solidFill>
                <a:effectLst/>
              </a:rPr>
              <a:t>Have undergone</a:t>
            </a:r>
          </a:p>
          <a:p>
            <a:pPr>
              <a:lnSpc>
                <a:spcPct val="90000"/>
              </a:lnSpc>
            </a:pPr>
            <a:r>
              <a:rPr lang="en-US" sz="2400" dirty="0">
                <a:solidFill>
                  <a:schemeClr val="tx1"/>
                </a:solidFill>
                <a:effectLst/>
              </a:rPr>
              <a:t>Marriage and civil partnership (s.8)</a:t>
            </a:r>
          </a:p>
          <a:p>
            <a:pPr>
              <a:lnSpc>
                <a:spcPct val="90000"/>
              </a:lnSpc>
            </a:pPr>
            <a:r>
              <a:rPr lang="en-US" sz="2400" dirty="0">
                <a:solidFill>
                  <a:schemeClr val="tx1"/>
                </a:solidFill>
                <a:effectLst/>
              </a:rPr>
              <a:t>Pregnancy and maternity (s.18)</a:t>
            </a:r>
          </a:p>
          <a:p>
            <a:pPr>
              <a:lnSpc>
                <a:spcPct val="90000"/>
              </a:lnSpc>
            </a:pPr>
            <a:endParaRPr lang="en-US" sz="2400" dirty="0"/>
          </a:p>
          <a:p>
            <a:pPr>
              <a:lnSpc>
                <a:spcPct val="90000"/>
              </a:lnSpc>
            </a:pPr>
            <a:endParaRPr lang="en-US" sz="2400" dirty="0"/>
          </a:p>
        </p:txBody>
      </p:sp>
      <p:sp>
        <p:nvSpPr>
          <p:cNvPr id="5" name="Content Placeholder 3">
            <a:extLst>
              <a:ext uri="{FF2B5EF4-FFF2-40B4-BE49-F238E27FC236}">
                <a16:creationId xmlns:a16="http://schemas.microsoft.com/office/drawing/2014/main" id="{F1723DE5-C8C7-47C5-BEF1-A2F7EC2DC0DA}"/>
              </a:ext>
            </a:extLst>
          </p:cNvPr>
          <p:cNvSpPr>
            <a:spLocks noGrp="1"/>
          </p:cNvSpPr>
          <p:nvPr/>
        </p:nvSpPr>
        <p:spPr>
          <a:xfrm>
            <a:off x="8720138" y="642938"/>
            <a:ext cx="2835275" cy="5567363"/>
          </a:xfrm>
          <a:prstGeom prst="rect">
            <a:avLst/>
          </a:prstGeom>
        </p:spPr>
        <p:txBody>
          <a:bodyPr vert="horz" wrap="square" lIns="91440" tIns="45720" rIns="91440" bIns="45720" rtlCol="0" anchor="t">
            <a:normAutofit/>
          </a:bodyPr>
          <a:lstStyle>
            <a:lvl1pPr marL="342900" indent="-342900" algn="l" defTabSz="914400" rtl="0" eaLnBrk="1" latinLnBrk="0" hangingPunct="1">
              <a:spcBef>
                <a:spcPts val="2000"/>
              </a:spcBef>
              <a:buFont typeface="Wingdings 2" pitchFamily="18" charset="2"/>
              <a:buChar char=""/>
              <a:defRPr sz="2000" kern="1200">
                <a:solidFill>
                  <a:schemeClr val="bg1"/>
                </a:solidFill>
                <a:effectLst>
                  <a:outerShdw blurRad="63500" dist="50800" dir="2700000" algn="tl" rotWithShape="0">
                    <a:prstClr val="black">
                      <a:alpha val="50000"/>
                    </a:prstClr>
                  </a:outerShdw>
                </a:effectLst>
                <a:latin typeface="+mn-lt"/>
                <a:ea typeface="+mn-ea"/>
                <a:cs typeface="+mn-cs"/>
              </a:defRPr>
            </a:lvl1pPr>
            <a:lvl2pPr marL="685800" indent="-3365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2pPr>
            <a:lvl3pPr marL="1035050" indent="-3492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3pPr>
            <a:lvl4pPr marL="1371600" indent="-3365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4pPr>
            <a:lvl5pPr marL="1720850" indent="-3492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5pPr>
            <a:lvl6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6pPr>
            <a:lvl7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7pPr>
            <a:lvl8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8pPr>
            <a:lvl9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9pPr>
          </a:lstStyle>
          <a:p>
            <a:pPr>
              <a:lnSpc>
                <a:spcPct val="90000"/>
              </a:lnSpc>
            </a:pPr>
            <a:r>
              <a:rPr lang="en-US" sz="2400" dirty="0">
                <a:solidFill>
                  <a:schemeClr val="tx1"/>
                </a:solidFill>
                <a:effectLst/>
              </a:rPr>
              <a:t>Race (s.9)</a:t>
            </a:r>
          </a:p>
          <a:p>
            <a:pPr lvl="1">
              <a:lnSpc>
                <a:spcPct val="90000"/>
              </a:lnSpc>
            </a:pPr>
            <a:r>
              <a:rPr lang="en-US" sz="2400" dirty="0" err="1">
                <a:solidFill>
                  <a:schemeClr val="tx1"/>
                </a:solidFill>
                <a:effectLst/>
              </a:rPr>
              <a:t>Colour</a:t>
            </a:r>
            <a:endParaRPr lang="en-US" sz="2400" dirty="0">
              <a:solidFill>
                <a:schemeClr val="tx1"/>
              </a:solidFill>
              <a:effectLst/>
            </a:endParaRPr>
          </a:p>
          <a:p>
            <a:pPr lvl="1">
              <a:lnSpc>
                <a:spcPct val="90000"/>
              </a:lnSpc>
            </a:pPr>
            <a:r>
              <a:rPr lang="en-US" sz="2400" dirty="0">
                <a:solidFill>
                  <a:schemeClr val="tx1"/>
                </a:solidFill>
                <a:effectLst/>
              </a:rPr>
              <a:t>Ethnicity</a:t>
            </a:r>
          </a:p>
          <a:p>
            <a:pPr lvl="1">
              <a:lnSpc>
                <a:spcPct val="90000"/>
              </a:lnSpc>
            </a:pPr>
            <a:r>
              <a:rPr lang="en-US" sz="2400" dirty="0">
                <a:solidFill>
                  <a:schemeClr val="tx1"/>
                </a:solidFill>
                <a:effectLst/>
              </a:rPr>
              <a:t>Ethnic origin</a:t>
            </a:r>
          </a:p>
          <a:p>
            <a:pPr lvl="1">
              <a:lnSpc>
                <a:spcPct val="90000"/>
              </a:lnSpc>
            </a:pPr>
            <a:r>
              <a:rPr lang="en-US" sz="2400" dirty="0">
                <a:solidFill>
                  <a:schemeClr val="tx1"/>
                </a:solidFill>
                <a:effectLst/>
              </a:rPr>
              <a:t>National origin</a:t>
            </a:r>
          </a:p>
          <a:p>
            <a:pPr>
              <a:lnSpc>
                <a:spcPct val="90000"/>
              </a:lnSpc>
            </a:pPr>
            <a:r>
              <a:rPr lang="en-US" sz="2400" dirty="0">
                <a:solidFill>
                  <a:schemeClr val="tx1"/>
                </a:solidFill>
                <a:effectLst/>
              </a:rPr>
              <a:t>Religion and belief (s.10)</a:t>
            </a:r>
          </a:p>
          <a:p>
            <a:pPr>
              <a:lnSpc>
                <a:spcPct val="90000"/>
              </a:lnSpc>
            </a:pPr>
            <a:r>
              <a:rPr lang="en-US" sz="2400" dirty="0">
                <a:solidFill>
                  <a:schemeClr val="tx1"/>
                </a:solidFill>
                <a:effectLst/>
              </a:rPr>
              <a:t>Sex (s.11)</a:t>
            </a:r>
          </a:p>
          <a:p>
            <a:pPr lvl="1">
              <a:lnSpc>
                <a:spcPct val="90000"/>
              </a:lnSpc>
            </a:pPr>
            <a:r>
              <a:rPr lang="en-US" sz="2400" dirty="0">
                <a:solidFill>
                  <a:schemeClr val="tx1"/>
                </a:solidFill>
                <a:effectLst/>
              </a:rPr>
              <a:t>Women</a:t>
            </a:r>
          </a:p>
          <a:p>
            <a:pPr lvl="1">
              <a:lnSpc>
                <a:spcPct val="90000"/>
              </a:lnSpc>
            </a:pPr>
            <a:r>
              <a:rPr lang="en-US" sz="2400" dirty="0">
                <a:solidFill>
                  <a:schemeClr val="tx1"/>
                </a:solidFill>
                <a:effectLst/>
              </a:rPr>
              <a:t>Men</a:t>
            </a:r>
          </a:p>
          <a:p>
            <a:pPr>
              <a:lnSpc>
                <a:spcPct val="90000"/>
              </a:lnSpc>
            </a:pPr>
            <a:r>
              <a:rPr lang="en-US" sz="2400" dirty="0">
                <a:solidFill>
                  <a:schemeClr val="tx1"/>
                </a:solidFill>
                <a:effectLst/>
              </a:rPr>
              <a:t>Sexual orientation (s.12)</a:t>
            </a:r>
          </a:p>
          <a:p>
            <a:pPr>
              <a:lnSpc>
                <a:spcPct val="90000"/>
              </a:lnSpc>
            </a:pPr>
            <a:endParaRPr lang="en-US" sz="2400" dirty="0"/>
          </a:p>
        </p:txBody>
      </p:sp>
      <p:sp>
        <p:nvSpPr>
          <p:cNvPr id="2" name="Title 1">
            <a:extLst>
              <a:ext uri="{FF2B5EF4-FFF2-40B4-BE49-F238E27FC236}">
                <a16:creationId xmlns:a16="http://schemas.microsoft.com/office/drawing/2014/main" id="{89C465A7-5234-4A88-9169-1EC166EAF46C}"/>
              </a:ext>
            </a:extLst>
          </p:cNvPr>
          <p:cNvSpPr>
            <a:spLocks noGrp="1"/>
          </p:cNvSpPr>
          <p:nvPr>
            <p:ph type="title"/>
          </p:nvPr>
        </p:nvSpPr>
        <p:spPr>
          <a:xfrm>
            <a:off x="865414" y="1967265"/>
            <a:ext cx="2873829" cy="2547257"/>
          </a:xfrm>
          <a:noFill/>
        </p:spPr>
        <p:txBody>
          <a:bodyPr vert="horz" lIns="91440" tIns="45720" rIns="91440" bIns="45720" rtlCol="0" anchor="ctr">
            <a:normAutofit/>
          </a:bodyPr>
          <a:lstStyle/>
          <a:p>
            <a:pPr algn="ctr"/>
            <a:r>
              <a:rPr lang="en-US" sz="3600" b="1" kern="1200" dirty="0">
                <a:solidFill>
                  <a:srgbClr val="FFFFFF"/>
                </a:solidFill>
                <a:latin typeface="+mj-lt"/>
                <a:ea typeface="+mj-ea"/>
                <a:cs typeface="+mj-cs"/>
              </a:rPr>
              <a:t>Protected Characteristics</a:t>
            </a:r>
          </a:p>
        </p:txBody>
      </p:sp>
    </p:spTree>
    <p:extLst>
      <p:ext uri="{BB962C8B-B14F-4D97-AF65-F5344CB8AC3E}">
        <p14:creationId xmlns:p14="http://schemas.microsoft.com/office/powerpoint/2010/main" val="564869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9194-721E-4AAF-80F6-A8FA26DCB15A}"/>
              </a:ext>
            </a:extLst>
          </p:cNvPr>
          <p:cNvSpPr>
            <a:spLocks noGrp="1"/>
          </p:cNvSpPr>
          <p:nvPr>
            <p:ph type="title"/>
          </p:nvPr>
        </p:nvSpPr>
        <p:spPr/>
        <p:txBody>
          <a:bodyPr>
            <a:normAutofit/>
          </a:bodyPr>
          <a:lstStyle/>
          <a:p>
            <a:r>
              <a:rPr lang="en-GB" sz="5400" b="1" dirty="0"/>
              <a:t>Discrimination </a:t>
            </a:r>
          </a:p>
        </p:txBody>
      </p:sp>
      <p:sp>
        <p:nvSpPr>
          <p:cNvPr id="3" name="Content Placeholder 2">
            <a:extLst>
              <a:ext uri="{FF2B5EF4-FFF2-40B4-BE49-F238E27FC236}">
                <a16:creationId xmlns:a16="http://schemas.microsoft.com/office/drawing/2014/main" id="{202E5126-3DDB-44DD-8DBB-7384541EC98A}"/>
              </a:ext>
            </a:extLst>
          </p:cNvPr>
          <p:cNvSpPr>
            <a:spLocks noGrp="1"/>
          </p:cNvSpPr>
          <p:nvPr>
            <p:ph idx="1"/>
          </p:nvPr>
        </p:nvSpPr>
        <p:spPr/>
        <p:txBody>
          <a:bodyPr/>
          <a:lstStyle/>
          <a:p>
            <a:r>
              <a:rPr lang="en-US" sz="3600" dirty="0">
                <a:solidFill>
                  <a:schemeClr val="bg1">
                    <a:lumMod val="65000"/>
                  </a:schemeClr>
                </a:solidFill>
              </a:rPr>
              <a:t>Direct discrimination</a:t>
            </a:r>
          </a:p>
          <a:p>
            <a:r>
              <a:rPr lang="en-US" sz="3600" dirty="0"/>
              <a:t>Indirect discrimination</a:t>
            </a:r>
          </a:p>
          <a:p>
            <a:r>
              <a:rPr lang="en-US" sz="3600" dirty="0" err="1">
                <a:solidFill>
                  <a:schemeClr val="bg1">
                    <a:lumMod val="65000"/>
                  </a:schemeClr>
                </a:solidFill>
              </a:rPr>
              <a:t>Victimisation</a:t>
            </a:r>
            <a:r>
              <a:rPr lang="en-US" sz="3600" dirty="0">
                <a:solidFill>
                  <a:schemeClr val="bg1">
                    <a:lumMod val="65000"/>
                  </a:schemeClr>
                </a:solidFill>
              </a:rPr>
              <a:t> </a:t>
            </a:r>
          </a:p>
          <a:p>
            <a:r>
              <a:rPr lang="en-US" sz="3600" dirty="0">
                <a:solidFill>
                  <a:schemeClr val="bg1">
                    <a:lumMod val="65000"/>
                  </a:schemeClr>
                </a:solidFill>
              </a:rPr>
              <a:t>Harassment</a:t>
            </a:r>
          </a:p>
          <a:p>
            <a:endParaRPr lang="en-GB" dirty="0"/>
          </a:p>
        </p:txBody>
      </p:sp>
    </p:spTree>
    <p:extLst>
      <p:ext uri="{BB962C8B-B14F-4D97-AF65-F5344CB8AC3E}">
        <p14:creationId xmlns:p14="http://schemas.microsoft.com/office/powerpoint/2010/main" val="4216987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9194-721E-4AAF-80F6-A8FA26DCB15A}"/>
              </a:ext>
            </a:extLst>
          </p:cNvPr>
          <p:cNvSpPr>
            <a:spLocks noGrp="1"/>
          </p:cNvSpPr>
          <p:nvPr>
            <p:ph type="title"/>
          </p:nvPr>
        </p:nvSpPr>
        <p:spPr/>
        <p:txBody>
          <a:bodyPr>
            <a:normAutofit/>
          </a:bodyPr>
          <a:lstStyle/>
          <a:p>
            <a:r>
              <a:rPr lang="en-GB" sz="5400" b="1" dirty="0"/>
              <a:t>Discrimination </a:t>
            </a:r>
          </a:p>
        </p:txBody>
      </p:sp>
      <p:sp>
        <p:nvSpPr>
          <p:cNvPr id="3" name="Content Placeholder 2">
            <a:extLst>
              <a:ext uri="{FF2B5EF4-FFF2-40B4-BE49-F238E27FC236}">
                <a16:creationId xmlns:a16="http://schemas.microsoft.com/office/drawing/2014/main" id="{202E5126-3DDB-44DD-8DBB-7384541EC98A}"/>
              </a:ext>
            </a:extLst>
          </p:cNvPr>
          <p:cNvSpPr>
            <a:spLocks noGrp="1"/>
          </p:cNvSpPr>
          <p:nvPr>
            <p:ph idx="1"/>
          </p:nvPr>
        </p:nvSpPr>
        <p:spPr/>
        <p:txBody>
          <a:bodyPr/>
          <a:lstStyle/>
          <a:p>
            <a:r>
              <a:rPr lang="en-US" sz="3600" dirty="0">
                <a:solidFill>
                  <a:schemeClr val="bg1">
                    <a:lumMod val="65000"/>
                  </a:schemeClr>
                </a:solidFill>
              </a:rPr>
              <a:t>Direct discrimination</a:t>
            </a:r>
          </a:p>
          <a:p>
            <a:r>
              <a:rPr lang="en-US" sz="3600" dirty="0">
                <a:solidFill>
                  <a:schemeClr val="bg1">
                    <a:lumMod val="65000"/>
                  </a:schemeClr>
                </a:solidFill>
              </a:rPr>
              <a:t>Indirect discrimination</a:t>
            </a:r>
          </a:p>
          <a:p>
            <a:r>
              <a:rPr lang="en-US" sz="3600" dirty="0" err="1"/>
              <a:t>Victimisation</a:t>
            </a:r>
            <a:r>
              <a:rPr lang="en-US" sz="3600" dirty="0"/>
              <a:t> </a:t>
            </a:r>
          </a:p>
          <a:p>
            <a:r>
              <a:rPr lang="en-US" sz="3600" dirty="0">
                <a:solidFill>
                  <a:schemeClr val="bg1">
                    <a:lumMod val="65000"/>
                  </a:schemeClr>
                </a:solidFill>
              </a:rPr>
              <a:t>Harassment</a:t>
            </a:r>
          </a:p>
          <a:p>
            <a:endParaRPr lang="en-GB" dirty="0"/>
          </a:p>
        </p:txBody>
      </p:sp>
    </p:spTree>
    <p:extLst>
      <p:ext uri="{BB962C8B-B14F-4D97-AF65-F5344CB8AC3E}">
        <p14:creationId xmlns:p14="http://schemas.microsoft.com/office/powerpoint/2010/main" val="2752503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9194-721E-4AAF-80F6-A8FA26DCB15A}"/>
              </a:ext>
            </a:extLst>
          </p:cNvPr>
          <p:cNvSpPr>
            <a:spLocks noGrp="1"/>
          </p:cNvSpPr>
          <p:nvPr>
            <p:ph type="title"/>
          </p:nvPr>
        </p:nvSpPr>
        <p:spPr/>
        <p:txBody>
          <a:bodyPr>
            <a:normAutofit/>
          </a:bodyPr>
          <a:lstStyle/>
          <a:p>
            <a:r>
              <a:rPr lang="en-GB" sz="5400" b="1" dirty="0"/>
              <a:t>Discrimination </a:t>
            </a:r>
          </a:p>
        </p:txBody>
      </p:sp>
      <p:sp>
        <p:nvSpPr>
          <p:cNvPr id="3" name="Content Placeholder 2">
            <a:extLst>
              <a:ext uri="{FF2B5EF4-FFF2-40B4-BE49-F238E27FC236}">
                <a16:creationId xmlns:a16="http://schemas.microsoft.com/office/drawing/2014/main" id="{202E5126-3DDB-44DD-8DBB-7384541EC98A}"/>
              </a:ext>
            </a:extLst>
          </p:cNvPr>
          <p:cNvSpPr>
            <a:spLocks noGrp="1"/>
          </p:cNvSpPr>
          <p:nvPr>
            <p:ph idx="1"/>
          </p:nvPr>
        </p:nvSpPr>
        <p:spPr/>
        <p:txBody>
          <a:bodyPr/>
          <a:lstStyle/>
          <a:p>
            <a:r>
              <a:rPr lang="en-US" sz="3600" dirty="0">
                <a:solidFill>
                  <a:schemeClr val="bg1">
                    <a:lumMod val="65000"/>
                  </a:schemeClr>
                </a:solidFill>
              </a:rPr>
              <a:t>Direct discrimination</a:t>
            </a:r>
          </a:p>
          <a:p>
            <a:r>
              <a:rPr lang="en-US" sz="3600" dirty="0">
                <a:solidFill>
                  <a:schemeClr val="bg1">
                    <a:lumMod val="65000"/>
                  </a:schemeClr>
                </a:solidFill>
              </a:rPr>
              <a:t>Indirect discrimination</a:t>
            </a:r>
          </a:p>
          <a:p>
            <a:r>
              <a:rPr lang="en-US" sz="3600" dirty="0" err="1">
                <a:solidFill>
                  <a:schemeClr val="bg1">
                    <a:lumMod val="65000"/>
                  </a:schemeClr>
                </a:solidFill>
              </a:rPr>
              <a:t>Victimisation</a:t>
            </a:r>
            <a:r>
              <a:rPr lang="en-US" sz="3600" dirty="0">
                <a:solidFill>
                  <a:schemeClr val="bg1">
                    <a:lumMod val="65000"/>
                  </a:schemeClr>
                </a:solidFill>
              </a:rPr>
              <a:t> </a:t>
            </a:r>
          </a:p>
          <a:p>
            <a:r>
              <a:rPr lang="en-US" sz="3600" dirty="0"/>
              <a:t>Harassment</a:t>
            </a:r>
          </a:p>
          <a:p>
            <a:endParaRPr lang="en-GB" dirty="0"/>
          </a:p>
        </p:txBody>
      </p:sp>
    </p:spTree>
    <p:extLst>
      <p:ext uri="{BB962C8B-B14F-4D97-AF65-F5344CB8AC3E}">
        <p14:creationId xmlns:p14="http://schemas.microsoft.com/office/powerpoint/2010/main" val="23709284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22A42-AA5D-4EE4-A352-160FF47FF773}"/>
              </a:ext>
            </a:extLst>
          </p:cNvPr>
          <p:cNvSpPr>
            <a:spLocks noGrp="1"/>
          </p:cNvSpPr>
          <p:nvPr>
            <p:ph type="title"/>
          </p:nvPr>
        </p:nvSpPr>
        <p:spPr/>
        <p:txBody>
          <a:bodyPr/>
          <a:lstStyle/>
          <a:p>
            <a:r>
              <a:rPr lang="en-GB" b="1" dirty="0"/>
              <a:t>Managing equality and diversity</a:t>
            </a:r>
          </a:p>
        </p:txBody>
      </p:sp>
      <p:sp>
        <p:nvSpPr>
          <p:cNvPr id="3" name="Content Placeholder 2">
            <a:extLst>
              <a:ext uri="{FF2B5EF4-FFF2-40B4-BE49-F238E27FC236}">
                <a16:creationId xmlns:a16="http://schemas.microsoft.com/office/drawing/2014/main" id="{A1E05303-FDFE-4479-8F98-7441C2851D7D}"/>
              </a:ext>
            </a:extLst>
          </p:cNvPr>
          <p:cNvSpPr>
            <a:spLocks noGrp="1"/>
          </p:cNvSpPr>
          <p:nvPr>
            <p:ph idx="1"/>
          </p:nvPr>
        </p:nvSpPr>
        <p:spPr/>
        <p:txBody>
          <a:bodyPr>
            <a:normAutofit/>
          </a:bodyPr>
          <a:lstStyle/>
          <a:p>
            <a:r>
              <a:rPr lang="en-GB" sz="3400" dirty="0">
                <a:solidFill>
                  <a:schemeClr val="bg1">
                    <a:lumMod val="65000"/>
                  </a:schemeClr>
                </a:solidFill>
              </a:rPr>
              <a:t>HRM largely manage diversity through the recruitment and selection process</a:t>
            </a:r>
          </a:p>
          <a:p>
            <a:r>
              <a:rPr lang="en-GB" altLang="en-US" sz="3400" dirty="0">
                <a:cs typeface="Arial" panose="020B0604020202020204" pitchFamily="34" charset="0"/>
              </a:rPr>
              <a:t>Social justice case (Equal opportunities approach)</a:t>
            </a:r>
          </a:p>
        </p:txBody>
      </p:sp>
    </p:spTree>
    <p:extLst>
      <p:ext uri="{BB962C8B-B14F-4D97-AF65-F5344CB8AC3E}">
        <p14:creationId xmlns:p14="http://schemas.microsoft.com/office/powerpoint/2010/main" val="20673609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22A42-AA5D-4EE4-A352-160FF47FF773}"/>
              </a:ext>
            </a:extLst>
          </p:cNvPr>
          <p:cNvSpPr>
            <a:spLocks noGrp="1"/>
          </p:cNvSpPr>
          <p:nvPr>
            <p:ph type="title"/>
          </p:nvPr>
        </p:nvSpPr>
        <p:spPr/>
        <p:txBody>
          <a:bodyPr/>
          <a:lstStyle/>
          <a:p>
            <a:r>
              <a:rPr lang="en-GB" b="1" dirty="0"/>
              <a:t>Managing equality and diversity</a:t>
            </a:r>
          </a:p>
        </p:txBody>
      </p:sp>
      <p:sp>
        <p:nvSpPr>
          <p:cNvPr id="3" name="Content Placeholder 2">
            <a:extLst>
              <a:ext uri="{FF2B5EF4-FFF2-40B4-BE49-F238E27FC236}">
                <a16:creationId xmlns:a16="http://schemas.microsoft.com/office/drawing/2014/main" id="{A1E05303-FDFE-4479-8F98-7441C2851D7D}"/>
              </a:ext>
            </a:extLst>
          </p:cNvPr>
          <p:cNvSpPr>
            <a:spLocks noGrp="1"/>
          </p:cNvSpPr>
          <p:nvPr>
            <p:ph idx="1"/>
          </p:nvPr>
        </p:nvSpPr>
        <p:spPr>
          <a:xfrm>
            <a:off x="838200" y="1825625"/>
            <a:ext cx="11114314" cy="4351338"/>
          </a:xfrm>
        </p:spPr>
        <p:txBody>
          <a:bodyPr>
            <a:normAutofit/>
          </a:bodyPr>
          <a:lstStyle/>
          <a:p>
            <a:r>
              <a:rPr lang="en-GB" sz="4000" dirty="0">
                <a:solidFill>
                  <a:schemeClr val="bg1">
                    <a:lumMod val="65000"/>
                  </a:schemeClr>
                </a:solidFill>
              </a:rPr>
              <a:t>HRM largely manage diversity through the recruitment and selection process</a:t>
            </a:r>
          </a:p>
          <a:p>
            <a:r>
              <a:rPr lang="en-GB" altLang="en-US" sz="4000" dirty="0">
                <a:solidFill>
                  <a:schemeClr val="bg1">
                    <a:lumMod val="65000"/>
                  </a:schemeClr>
                </a:solidFill>
                <a:cs typeface="Arial" panose="020B0604020202020204" pitchFamily="34" charset="0"/>
              </a:rPr>
              <a:t>Social justice case (Equal opportunities approach)</a:t>
            </a:r>
          </a:p>
          <a:p>
            <a:r>
              <a:rPr lang="en-GB" altLang="en-US" sz="4000" dirty="0">
                <a:cs typeface="Arial" panose="020B0604020202020204" pitchFamily="34" charset="0"/>
              </a:rPr>
              <a:t>Business case (Managing diversity approach)</a:t>
            </a:r>
          </a:p>
        </p:txBody>
      </p:sp>
    </p:spTree>
    <p:extLst>
      <p:ext uri="{BB962C8B-B14F-4D97-AF65-F5344CB8AC3E}">
        <p14:creationId xmlns:p14="http://schemas.microsoft.com/office/powerpoint/2010/main" val="40639726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ight Triangle 2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FFE4A-7574-4F26-B947-83F167F06B3B}"/>
              </a:ext>
            </a:extLst>
          </p:cNvPr>
          <p:cNvSpPr>
            <a:spLocks noGrp="1"/>
          </p:cNvSpPr>
          <p:nvPr>
            <p:ph type="title"/>
          </p:nvPr>
        </p:nvSpPr>
        <p:spPr>
          <a:xfrm>
            <a:off x="1236254" y="798140"/>
            <a:ext cx="9148717" cy="1618489"/>
          </a:xfrm>
        </p:spPr>
        <p:txBody>
          <a:bodyPr anchor="ctr">
            <a:normAutofit/>
          </a:bodyPr>
          <a:lstStyle/>
          <a:p>
            <a:r>
              <a:rPr lang="en-GB" sz="5400" b="1" dirty="0"/>
              <a:t>Benefits of a diverse workplace</a:t>
            </a:r>
          </a:p>
        </p:txBody>
      </p:sp>
      <p:sp>
        <p:nvSpPr>
          <p:cNvPr id="3" name="Content Placeholder 2">
            <a:extLst>
              <a:ext uri="{FF2B5EF4-FFF2-40B4-BE49-F238E27FC236}">
                <a16:creationId xmlns:a16="http://schemas.microsoft.com/office/drawing/2014/main" id="{CCAA4470-176E-4EE1-8B96-7215E087DC47}"/>
              </a:ext>
            </a:extLst>
          </p:cNvPr>
          <p:cNvSpPr>
            <a:spLocks noGrp="1"/>
          </p:cNvSpPr>
          <p:nvPr>
            <p:ph idx="1"/>
          </p:nvPr>
        </p:nvSpPr>
        <p:spPr>
          <a:xfrm>
            <a:off x="1383212" y="2302329"/>
            <a:ext cx="9572534" cy="3588322"/>
          </a:xfrm>
        </p:spPr>
        <p:txBody>
          <a:bodyPr anchor="t">
            <a:normAutofit/>
          </a:bodyPr>
          <a:lstStyle/>
          <a:p>
            <a:pPr marL="0" indent="0">
              <a:buNone/>
            </a:pPr>
            <a:r>
              <a:rPr lang="en-GB" dirty="0"/>
              <a:t>(MD approach – beyond legislated minimum standards)</a:t>
            </a:r>
          </a:p>
          <a:p>
            <a:r>
              <a:rPr lang="en-GB" dirty="0"/>
              <a:t>Wider customer base</a:t>
            </a:r>
          </a:p>
          <a:p>
            <a:r>
              <a:rPr lang="en-GB" b="0" i="0" dirty="0">
                <a:effectLst/>
              </a:rPr>
              <a:t>Attracting, motivating, and retaining staff</a:t>
            </a:r>
          </a:p>
          <a:p>
            <a:r>
              <a:rPr lang="en-GB" b="0" i="0" dirty="0">
                <a:effectLst/>
              </a:rPr>
              <a:t>Reduces the likelihood of discrimination instances</a:t>
            </a:r>
          </a:p>
          <a:p>
            <a:r>
              <a:rPr lang="en-GB" dirty="0"/>
              <a:t>Better use of human resource</a:t>
            </a:r>
          </a:p>
          <a:p>
            <a:r>
              <a:rPr lang="en-GB" b="0" i="0" dirty="0">
                <a:effectLst/>
              </a:rPr>
              <a:t>Positive company image</a:t>
            </a:r>
          </a:p>
          <a:p>
            <a:endParaRPr lang="en-GB" sz="2400" dirty="0"/>
          </a:p>
        </p:txBody>
      </p:sp>
    </p:spTree>
    <p:extLst>
      <p:ext uri="{BB962C8B-B14F-4D97-AF65-F5344CB8AC3E}">
        <p14:creationId xmlns:p14="http://schemas.microsoft.com/office/powerpoint/2010/main" val="43275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Everything You Need to Know about Cultural Diversity in the Workplace -  Hourly, Inc.">
            <a:extLst>
              <a:ext uri="{FF2B5EF4-FFF2-40B4-BE49-F238E27FC236}">
                <a16:creationId xmlns:a16="http://schemas.microsoft.com/office/drawing/2014/main" id="{79438C2A-76B0-4A34-8F98-6D750B774F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81" r="332"/>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Word activity Images, Stock Photos &amp;amp; Vectors | Shutterstock">
            <a:extLst>
              <a:ext uri="{FF2B5EF4-FFF2-40B4-BE49-F238E27FC236}">
                <a16:creationId xmlns:a16="http://schemas.microsoft.com/office/drawing/2014/main" id="{D710D5CB-6CA1-47B8-9674-FE225F0D8C7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089" r="-1" b="21469"/>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ABF4C91-06A8-406E-BED4-618110F136F5}"/>
              </a:ext>
            </a:extLst>
          </p:cNvPr>
          <p:cNvSpPr>
            <a:spLocks noGrp="1"/>
          </p:cNvSpPr>
          <p:nvPr>
            <p:ph type="title"/>
          </p:nvPr>
        </p:nvSpPr>
        <p:spPr>
          <a:xfrm>
            <a:off x="319143" y="533618"/>
            <a:ext cx="5493828" cy="1596934"/>
          </a:xfrm>
        </p:spPr>
        <p:txBody>
          <a:bodyPr>
            <a:noAutofit/>
          </a:bodyPr>
          <a:lstStyle/>
          <a:p>
            <a:r>
              <a:rPr lang="en-GB" sz="5400" b="1" dirty="0"/>
              <a:t>Activity:</a:t>
            </a:r>
            <a:br>
              <a:rPr lang="en-GB" sz="5400" b="1" dirty="0"/>
            </a:br>
            <a:r>
              <a:rPr lang="en-GB" sz="5400" b="1" dirty="0"/>
              <a:t>Improving diversity</a:t>
            </a:r>
          </a:p>
        </p:txBody>
      </p:sp>
      <p:sp>
        <p:nvSpPr>
          <p:cNvPr id="79" name="Rectangle 7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1" name="Rectangle 8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C64BC38-54A8-4C2A-A6D6-C545F50DD500}"/>
              </a:ext>
            </a:extLst>
          </p:cNvPr>
          <p:cNvSpPr>
            <a:spLocks noGrp="1"/>
          </p:cNvSpPr>
          <p:nvPr>
            <p:ph idx="1"/>
          </p:nvPr>
        </p:nvSpPr>
        <p:spPr>
          <a:xfrm>
            <a:off x="448056" y="2512611"/>
            <a:ext cx="5364915" cy="3664351"/>
          </a:xfrm>
        </p:spPr>
        <p:txBody>
          <a:bodyPr>
            <a:normAutofit/>
          </a:bodyPr>
          <a:lstStyle/>
          <a:p>
            <a:pPr marL="0" indent="0">
              <a:buNone/>
            </a:pPr>
            <a:r>
              <a:rPr lang="en-GB" sz="4000" dirty="0"/>
              <a:t>How can organisations improve diversity in the workplace?</a:t>
            </a:r>
          </a:p>
        </p:txBody>
      </p:sp>
    </p:spTree>
    <p:extLst>
      <p:ext uri="{BB962C8B-B14F-4D97-AF65-F5344CB8AC3E}">
        <p14:creationId xmlns:p14="http://schemas.microsoft.com/office/powerpoint/2010/main" val="1058170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293D44-3D0B-4E42-8965-09B3900EEA00}"/>
              </a:ext>
            </a:extLst>
          </p:cNvPr>
          <p:cNvSpPr>
            <a:spLocks noGrp="1"/>
          </p:cNvSpPr>
          <p:nvPr>
            <p:ph type="title"/>
          </p:nvPr>
        </p:nvSpPr>
        <p:spPr>
          <a:xfrm>
            <a:off x="635000" y="640823"/>
            <a:ext cx="3418659" cy="5583148"/>
          </a:xfrm>
        </p:spPr>
        <p:txBody>
          <a:bodyPr anchor="ctr">
            <a:normAutofit/>
          </a:bodyPr>
          <a:lstStyle/>
          <a:p>
            <a:r>
              <a:rPr lang="en-GB" sz="5400" b="1"/>
              <a:t>Improving diversity</a:t>
            </a:r>
          </a:p>
        </p:txBody>
      </p:sp>
      <p:sp>
        <p:nvSpPr>
          <p:cNvPr id="27"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8" name="Content Placeholder 2">
            <a:extLst>
              <a:ext uri="{FF2B5EF4-FFF2-40B4-BE49-F238E27FC236}">
                <a16:creationId xmlns:a16="http://schemas.microsoft.com/office/drawing/2014/main" id="{59B45273-3550-4393-9091-A9D9F4B6442E}"/>
              </a:ext>
            </a:extLst>
          </p:cNvPr>
          <p:cNvGraphicFramePr>
            <a:graphicFrameLocks noGrp="1"/>
          </p:cNvGraphicFramePr>
          <p:nvPr>
            <p:ph idx="1"/>
            <p:extLst>
              <p:ext uri="{D42A27DB-BD31-4B8C-83A1-F6EECF244321}">
                <p14:modId xmlns:p14="http://schemas.microsoft.com/office/powerpoint/2010/main" val="64985915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27957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538578-C446-4689-8D9F-73A921A09A95}"/>
              </a:ext>
            </a:extLst>
          </p:cNvPr>
          <p:cNvSpPr>
            <a:spLocks noGrp="1"/>
          </p:cNvSpPr>
          <p:nvPr>
            <p:ph type="title"/>
          </p:nvPr>
        </p:nvSpPr>
        <p:spPr>
          <a:xfrm>
            <a:off x="641773" y="1188637"/>
            <a:ext cx="3848584" cy="4480726"/>
          </a:xfrm>
        </p:spPr>
        <p:txBody>
          <a:bodyPr>
            <a:normAutofit/>
          </a:bodyPr>
          <a:lstStyle/>
          <a:p>
            <a:pPr algn="r"/>
            <a:r>
              <a:rPr lang="en-GB" sz="4600" b="1" dirty="0"/>
              <a:t>Business case self-assessment</a:t>
            </a:r>
          </a:p>
        </p:txBody>
      </p:sp>
      <p:sp>
        <p:nvSpPr>
          <p:cNvPr id="11" name="Freeform: Shape 10">
            <a:extLst>
              <a:ext uri="{FF2B5EF4-FFF2-40B4-BE49-F238E27FC236}">
                <a16:creationId xmlns:a16="http://schemas.microsoft.com/office/drawing/2014/main" id="{79FCBE05-E963-41B2-97FD-8631A61EB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250" y="323519"/>
            <a:ext cx="7217311" cy="6212748"/>
          </a:xfrm>
          <a:custGeom>
            <a:avLst/>
            <a:gdLst>
              <a:gd name="connsiteX0" fmla="*/ 0 w 7217311"/>
              <a:gd name="connsiteY0" fmla="*/ 0 h 6212748"/>
              <a:gd name="connsiteX1" fmla="*/ 1121310 w 7217311"/>
              <a:gd name="connsiteY1" fmla="*/ 0 h 6212748"/>
              <a:gd name="connsiteX2" fmla="*/ 1837014 w 7217311"/>
              <a:gd name="connsiteY2" fmla="*/ 0 h 6212748"/>
              <a:gd name="connsiteX3" fmla="*/ 2893412 w 7217311"/>
              <a:gd name="connsiteY3" fmla="*/ 0 h 6212748"/>
              <a:gd name="connsiteX4" fmla="*/ 3635911 w 7217311"/>
              <a:gd name="connsiteY4" fmla="*/ 0 h 6212748"/>
              <a:gd name="connsiteX5" fmla="*/ 3635913 w 7217311"/>
              <a:gd name="connsiteY5" fmla="*/ 0 h 6212748"/>
              <a:gd name="connsiteX6" fmla="*/ 7217311 w 7217311"/>
              <a:gd name="connsiteY6" fmla="*/ 0 h 6212748"/>
              <a:gd name="connsiteX7" fmla="*/ 7217311 w 7217311"/>
              <a:gd name="connsiteY7" fmla="*/ 2864954 h 6212748"/>
              <a:gd name="connsiteX8" fmla="*/ 3773866 w 7217311"/>
              <a:gd name="connsiteY8" fmla="*/ 6212748 h 6212748"/>
              <a:gd name="connsiteX9" fmla="*/ 2893412 w 7217311"/>
              <a:gd name="connsiteY9" fmla="*/ 6212748 h 6212748"/>
              <a:gd name="connsiteX10" fmla="*/ 2893412 w 7217311"/>
              <a:gd name="connsiteY10" fmla="*/ 6210962 h 6212748"/>
              <a:gd name="connsiteX11" fmla="*/ 1837014 w 7217311"/>
              <a:gd name="connsiteY11" fmla="*/ 6210962 h 6212748"/>
              <a:gd name="connsiteX12" fmla="*/ 1837014 w 7217311"/>
              <a:gd name="connsiteY12" fmla="*/ 6212748 h 6212748"/>
              <a:gd name="connsiteX13" fmla="*/ 0 w 7217311"/>
              <a:gd name="connsiteY13"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17311" h="6212748">
                <a:moveTo>
                  <a:pt x="0" y="0"/>
                </a:moveTo>
                <a:lnTo>
                  <a:pt x="1121310" y="0"/>
                </a:lnTo>
                <a:lnTo>
                  <a:pt x="1837014" y="0"/>
                </a:lnTo>
                <a:lnTo>
                  <a:pt x="2893412" y="0"/>
                </a:lnTo>
                <a:lnTo>
                  <a:pt x="3635911" y="0"/>
                </a:lnTo>
                <a:lnTo>
                  <a:pt x="3635913" y="0"/>
                </a:lnTo>
                <a:lnTo>
                  <a:pt x="7217311" y="0"/>
                </a:lnTo>
                <a:lnTo>
                  <a:pt x="7217311" y="2864954"/>
                </a:lnTo>
                <a:lnTo>
                  <a:pt x="3773866" y="6212748"/>
                </a:lnTo>
                <a:lnTo>
                  <a:pt x="2893412" y="6212748"/>
                </a:lnTo>
                <a:lnTo>
                  <a:pt x="2893412" y="6210962"/>
                </a:lnTo>
                <a:lnTo>
                  <a:pt x="1837014" y="6210962"/>
                </a:lnTo>
                <a:lnTo>
                  <a:pt x="1837014"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D233ACE-F3A1-4543-B9F4-425DDA579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A616FC1-7D63-4E96-8F86-168129952231}"/>
              </a:ext>
            </a:extLst>
          </p:cNvPr>
          <p:cNvGraphicFramePr>
            <a:graphicFrameLocks noGrp="1"/>
          </p:cNvGraphicFramePr>
          <p:nvPr>
            <p:ph idx="1"/>
            <p:extLst>
              <p:ext uri="{D42A27DB-BD31-4B8C-83A1-F6EECF244321}">
                <p14:modId xmlns:p14="http://schemas.microsoft.com/office/powerpoint/2010/main" val="1554154054"/>
              </p:ext>
            </p:extLst>
          </p:nvPr>
        </p:nvGraphicFramePr>
        <p:xfrm>
          <a:off x="5101143" y="1008993"/>
          <a:ext cx="5077071" cy="47608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52513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B6680-74D5-4A58-A934-DD990B9E54BD}"/>
              </a:ext>
            </a:extLst>
          </p:cNvPr>
          <p:cNvSpPr>
            <a:spLocks noGrp="1"/>
          </p:cNvSpPr>
          <p:nvPr>
            <p:ph type="title"/>
          </p:nvPr>
        </p:nvSpPr>
        <p:spPr>
          <a:xfrm>
            <a:off x="310243" y="1153572"/>
            <a:ext cx="3576991" cy="4461163"/>
          </a:xfrm>
        </p:spPr>
        <p:txBody>
          <a:bodyPr>
            <a:normAutofit/>
          </a:bodyPr>
          <a:lstStyle/>
          <a:p>
            <a:r>
              <a:rPr lang="en-GB" sz="4800" b="1" dirty="0">
                <a:solidFill>
                  <a:srgbClr val="FFFFFF"/>
                </a:solidFill>
              </a:rPr>
              <a:t>Role of HRM in managing equality and diversity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 name="Content Placeholder 2">
            <a:extLst>
              <a:ext uri="{FF2B5EF4-FFF2-40B4-BE49-F238E27FC236}">
                <a16:creationId xmlns:a16="http://schemas.microsoft.com/office/drawing/2014/main" id="{42AEF790-5427-40E2-946A-C21749EAC870}"/>
              </a:ext>
            </a:extLst>
          </p:cNvPr>
          <p:cNvSpPr>
            <a:spLocks noGrp="1"/>
          </p:cNvSpPr>
          <p:nvPr>
            <p:ph idx="1"/>
          </p:nvPr>
        </p:nvSpPr>
        <p:spPr>
          <a:xfrm>
            <a:off x="4474467" y="953293"/>
            <a:ext cx="6906491" cy="5585619"/>
          </a:xfrm>
        </p:spPr>
        <p:txBody>
          <a:bodyPr anchor="ctr">
            <a:normAutofit/>
          </a:bodyPr>
          <a:lstStyle/>
          <a:p>
            <a:r>
              <a:rPr lang="en-GB" sz="3600" i="0" dirty="0">
                <a:effectLst/>
              </a:rPr>
              <a:t>HR should seek data</a:t>
            </a:r>
          </a:p>
          <a:p>
            <a:r>
              <a:rPr lang="en-GB" sz="3600" i="0" dirty="0">
                <a:effectLst/>
              </a:rPr>
              <a:t>HR should source experts</a:t>
            </a:r>
          </a:p>
          <a:p>
            <a:r>
              <a:rPr lang="en-GB" sz="3600" i="0" dirty="0">
                <a:effectLst/>
              </a:rPr>
              <a:t>Hold leaders to account</a:t>
            </a:r>
          </a:p>
          <a:p>
            <a:r>
              <a:rPr lang="en-GB" sz="3600" dirty="0"/>
              <a:t>Unconscious bias and HR technology</a:t>
            </a:r>
          </a:p>
          <a:p>
            <a:r>
              <a:rPr lang="en-GB" sz="3600" i="0" dirty="0">
                <a:effectLst/>
              </a:rPr>
              <a:t>Actively challenge</a:t>
            </a:r>
          </a:p>
          <a:p>
            <a:endParaRPr lang="en-GB" b="1" i="0" dirty="0">
              <a:effectLst/>
              <a:latin typeface="Lato" panose="020F0502020204030203" pitchFamily="34" charset="0"/>
            </a:endParaRPr>
          </a:p>
          <a:p>
            <a:endParaRPr lang="en-GB" b="1" i="0" dirty="0">
              <a:effectLst/>
              <a:latin typeface="Lato" panose="020F0502020204030203" pitchFamily="34" charset="0"/>
            </a:endParaRPr>
          </a:p>
          <a:p>
            <a:endParaRPr lang="en-GB" dirty="0"/>
          </a:p>
        </p:txBody>
      </p:sp>
    </p:spTree>
    <p:extLst>
      <p:ext uri="{BB962C8B-B14F-4D97-AF65-F5344CB8AC3E}">
        <p14:creationId xmlns:p14="http://schemas.microsoft.com/office/powerpoint/2010/main" val="18698700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6429C3-6C76-4CF4-8059-AEBB1B98F3CA}"/>
              </a:ext>
            </a:extLst>
          </p:cNvPr>
          <p:cNvSpPr>
            <a:spLocks noGrp="1"/>
          </p:cNvSpPr>
          <p:nvPr>
            <p:ph type="title"/>
          </p:nvPr>
        </p:nvSpPr>
        <p:spPr>
          <a:xfrm>
            <a:off x="635000" y="640823"/>
            <a:ext cx="3418659" cy="5583148"/>
          </a:xfrm>
        </p:spPr>
        <p:txBody>
          <a:bodyPr anchor="ctr">
            <a:normAutofit/>
          </a:bodyPr>
          <a:lstStyle/>
          <a:p>
            <a:r>
              <a:rPr lang="en-GB" sz="5400" b="1" dirty="0"/>
              <a:t>Criticisms</a:t>
            </a:r>
            <a:br>
              <a:rPr lang="en-GB" sz="5400" dirty="0"/>
            </a:br>
            <a:endParaRPr lang="en-GB" sz="5400" dirty="0"/>
          </a:p>
        </p:txBody>
      </p:sp>
      <p:sp>
        <p:nvSpPr>
          <p:cNvPr id="3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35DF91BA-B3D1-46FA-9045-B82AA675A17C}"/>
              </a:ext>
            </a:extLst>
          </p:cNvPr>
          <p:cNvGraphicFramePr>
            <a:graphicFrameLocks noGrp="1"/>
          </p:cNvGraphicFramePr>
          <p:nvPr>
            <p:ph idx="1"/>
            <p:extLst>
              <p:ext uri="{D42A27DB-BD31-4B8C-83A1-F6EECF244321}">
                <p14:modId xmlns:p14="http://schemas.microsoft.com/office/powerpoint/2010/main" val="414894825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993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8804C1-926D-43C9-BD9F-767C9A61BA06}"/>
              </a:ext>
            </a:extLst>
          </p:cNvPr>
          <p:cNvSpPr>
            <a:spLocks noGrp="1"/>
          </p:cNvSpPr>
          <p:nvPr>
            <p:ph type="title"/>
          </p:nvPr>
        </p:nvSpPr>
        <p:spPr>
          <a:xfrm>
            <a:off x="549355" y="953938"/>
            <a:ext cx="3220329" cy="2027227"/>
          </a:xfrm>
        </p:spPr>
        <p:txBody>
          <a:bodyPr anchor="t">
            <a:normAutofit/>
          </a:bodyPr>
          <a:lstStyle/>
          <a:p>
            <a:r>
              <a:rPr lang="en-GB" sz="6600" b="1" dirty="0">
                <a:solidFill>
                  <a:srgbClr val="FFFFFF"/>
                </a:solidFill>
              </a:rPr>
              <a:t>Inclusion</a:t>
            </a:r>
          </a:p>
        </p:txBody>
      </p:sp>
      <p:graphicFrame>
        <p:nvGraphicFramePr>
          <p:cNvPr id="5" name="Content Placeholder 2">
            <a:extLst>
              <a:ext uri="{FF2B5EF4-FFF2-40B4-BE49-F238E27FC236}">
                <a16:creationId xmlns:a16="http://schemas.microsoft.com/office/drawing/2014/main" id="{FB9F5217-BCCA-4A16-803C-AA86FB84B5CF}"/>
              </a:ext>
            </a:extLst>
          </p:cNvPr>
          <p:cNvGraphicFramePr>
            <a:graphicFrameLocks noGrp="1"/>
          </p:cNvGraphicFramePr>
          <p:nvPr>
            <p:ph idx="1"/>
            <p:extLst>
              <p:ext uri="{D42A27DB-BD31-4B8C-83A1-F6EECF244321}">
                <p14:modId xmlns:p14="http://schemas.microsoft.com/office/powerpoint/2010/main" val="4060397169"/>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21912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C95BB-DB52-4437-B5DD-3B1FBAD9AB1C}"/>
              </a:ext>
            </a:extLst>
          </p:cNvPr>
          <p:cNvSpPr>
            <a:spLocks noGrp="1"/>
          </p:cNvSpPr>
          <p:nvPr>
            <p:ph type="title"/>
          </p:nvPr>
        </p:nvSpPr>
        <p:spPr/>
        <p:txBody>
          <a:bodyPr/>
          <a:lstStyle/>
          <a:p>
            <a:r>
              <a:rPr lang="en-GB" dirty="0"/>
              <a:t>Equity </a:t>
            </a:r>
          </a:p>
        </p:txBody>
      </p:sp>
      <p:sp>
        <p:nvSpPr>
          <p:cNvPr id="5" name="Content Placeholder 4">
            <a:extLst>
              <a:ext uri="{FF2B5EF4-FFF2-40B4-BE49-F238E27FC236}">
                <a16:creationId xmlns:a16="http://schemas.microsoft.com/office/drawing/2014/main" id="{4FCDACDE-E9CC-4C3F-91B5-FE97A34D826B}"/>
              </a:ext>
            </a:extLst>
          </p:cNvPr>
          <p:cNvSpPr>
            <a:spLocks noGrp="1"/>
          </p:cNvSpPr>
          <p:nvPr>
            <p:ph idx="1"/>
          </p:nvPr>
        </p:nvSpPr>
        <p:spPr>
          <a:xfrm>
            <a:off x="838200" y="1825625"/>
            <a:ext cx="3015343" cy="4351338"/>
          </a:xfrm>
        </p:spPr>
        <p:txBody>
          <a:bodyPr/>
          <a:lstStyle/>
          <a:p>
            <a:r>
              <a:rPr lang="en-GB" dirty="0"/>
              <a:t>Equity vs equality </a:t>
            </a:r>
          </a:p>
        </p:txBody>
      </p:sp>
      <p:pic>
        <p:nvPicPr>
          <p:cNvPr id="7" name="Picture 6">
            <a:extLst>
              <a:ext uri="{FF2B5EF4-FFF2-40B4-BE49-F238E27FC236}">
                <a16:creationId xmlns:a16="http://schemas.microsoft.com/office/drawing/2014/main" id="{A60648B1-D958-4836-A97B-6B7E7AA0DB7E}"/>
              </a:ext>
            </a:extLst>
          </p:cNvPr>
          <p:cNvPicPr>
            <a:picLocks noChangeAspect="1"/>
          </p:cNvPicPr>
          <p:nvPr/>
        </p:nvPicPr>
        <p:blipFill rotWithShape="1">
          <a:blip r:embed="rId3"/>
          <a:srcRect l="67803" t="17143" r="12023" b="16028"/>
          <a:stretch/>
        </p:blipFill>
        <p:spPr>
          <a:xfrm>
            <a:off x="4735285" y="115871"/>
            <a:ext cx="7086601" cy="6602521"/>
          </a:xfrm>
          <a:prstGeom prst="rect">
            <a:avLst/>
          </a:prstGeom>
        </p:spPr>
      </p:pic>
    </p:spTree>
    <p:extLst>
      <p:ext uri="{BB962C8B-B14F-4D97-AF65-F5344CB8AC3E}">
        <p14:creationId xmlns:p14="http://schemas.microsoft.com/office/powerpoint/2010/main" val="410968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B92ED4E-1C33-455E-BCC4-20E59DCAB7D3}"/>
              </a:ext>
            </a:extLst>
          </p:cNvPr>
          <p:cNvSpPr>
            <a:spLocks noGrp="1"/>
          </p:cNvSpPr>
          <p:nvPr>
            <p:ph type="title"/>
          </p:nvPr>
        </p:nvSpPr>
        <p:spPr>
          <a:xfrm>
            <a:off x="958506" y="800392"/>
            <a:ext cx="10264697" cy="1212102"/>
          </a:xfrm>
        </p:spPr>
        <p:txBody>
          <a:bodyPr>
            <a:normAutofit/>
          </a:bodyPr>
          <a:lstStyle/>
          <a:p>
            <a:r>
              <a:rPr lang="en-GB" sz="4000" b="1">
                <a:solidFill>
                  <a:srgbClr val="FFFFFF"/>
                </a:solidFill>
              </a:rPr>
              <a:t>HRM and equity</a:t>
            </a:r>
          </a:p>
        </p:txBody>
      </p:sp>
      <p:sp>
        <p:nvSpPr>
          <p:cNvPr id="3" name="Content Placeholder 2">
            <a:extLst>
              <a:ext uri="{FF2B5EF4-FFF2-40B4-BE49-F238E27FC236}">
                <a16:creationId xmlns:a16="http://schemas.microsoft.com/office/drawing/2014/main" id="{A8E299BB-CB25-4874-89E1-B774CF5BC430}"/>
              </a:ext>
            </a:extLst>
          </p:cNvPr>
          <p:cNvSpPr>
            <a:spLocks noGrp="1"/>
          </p:cNvSpPr>
          <p:nvPr>
            <p:ph idx="1"/>
          </p:nvPr>
        </p:nvSpPr>
        <p:spPr>
          <a:xfrm>
            <a:off x="1368637" y="2341848"/>
            <a:ext cx="9708995" cy="3567173"/>
          </a:xfrm>
        </p:spPr>
        <p:txBody>
          <a:bodyPr anchor="ctr">
            <a:normAutofit/>
          </a:bodyPr>
          <a:lstStyle/>
          <a:p>
            <a:r>
              <a:rPr lang="en-GB" dirty="0"/>
              <a:t>Equity in what? Pay?</a:t>
            </a:r>
          </a:p>
          <a:p>
            <a:r>
              <a:rPr lang="en-GB" dirty="0"/>
              <a:t>What about </a:t>
            </a:r>
            <a:r>
              <a:rPr lang="en-GB" b="0" i="0" dirty="0">
                <a:effectLst/>
              </a:rPr>
              <a:t>learning and development opportunities and opportunities for growth, success and promotion?</a:t>
            </a:r>
          </a:p>
          <a:p>
            <a:r>
              <a:rPr lang="en-GB" dirty="0"/>
              <a:t>Examine E&amp;D policies through an equity lens</a:t>
            </a:r>
          </a:p>
          <a:p>
            <a:r>
              <a:rPr lang="en-GB" dirty="0"/>
              <a:t>Don’t rush straight for equity</a:t>
            </a:r>
          </a:p>
          <a:p>
            <a:r>
              <a:rPr lang="en-GB" dirty="0"/>
              <a:t>Backlash?</a:t>
            </a:r>
          </a:p>
        </p:txBody>
      </p:sp>
    </p:spTree>
    <p:extLst>
      <p:ext uri="{BB962C8B-B14F-4D97-AF65-F5344CB8AC3E}">
        <p14:creationId xmlns:p14="http://schemas.microsoft.com/office/powerpoint/2010/main" val="757516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89C2E2-9D81-4E9E-A66B-E273926973D3}"/>
              </a:ext>
            </a:extLst>
          </p:cNvPr>
          <p:cNvSpPr>
            <a:spLocks noGrp="1"/>
          </p:cNvSpPr>
          <p:nvPr>
            <p:ph type="title"/>
          </p:nvPr>
        </p:nvSpPr>
        <p:spPr>
          <a:xfrm>
            <a:off x="524741" y="620392"/>
            <a:ext cx="3808268" cy="5504688"/>
          </a:xfrm>
        </p:spPr>
        <p:txBody>
          <a:bodyPr>
            <a:normAutofit/>
          </a:bodyPr>
          <a:lstStyle/>
          <a:p>
            <a:r>
              <a:rPr lang="en-GB" sz="7200" b="1" dirty="0">
                <a:solidFill>
                  <a:schemeClr val="bg1"/>
                </a:solidFill>
              </a:rPr>
              <a:t>Today</a:t>
            </a:r>
          </a:p>
        </p:txBody>
      </p:sp>
      <p:graphicFrame>
        <p:nvGraphicFramePr>
          <p:cNvPr id="5" name="Content Placeholder 2">
            <a:extLst>
              <a:ext uri="{FF2B5EF4-FFF2-40B4-BE49-F238E27FC236}">
                <a16:creationId xmlns:a16="http://schemas.microsoft.com/office/drawing/2014/main" id="{E7990401-9752-4E24-BCA2-E56639A0647E}"/>
              </a:ext>
            </a:extLst>
          </p:cNvPr>
          <p:cNvGraphicFramePr>
            <a:graphicFrameLocks noGrp="1"/>
          </p:cNvGraphicFramePr>
          <p:nvPr>
            <p:ph idx="1"/>
            <p:extLst>
              <p:ext uri="{D42A27DB-BD31-4B8C-83A1-F6EECF244321}">
                <p14:modId xmlns:p14="http://schemas.microsoft.com/office/powerpoint/2010/main" val="3345298528"/>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79401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287</TotalTime>
  <Words>2819</Words>
  <Application>Microsoft Office PowerPoint</Application>
  <PresentationFormat>Widescreen</PresentationFormat>
  <Paragraphs>254</Paragraphs>
  <Slides>22</Slides>
  <Notes>20</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22</vt:i4>
      </vt:variant>
    </vt:vector>
  </HeadingPairs>
  <TitlesOfParts>
    <vt:vector size="38" baseType="lpstr">
      <vt:lpstr>AdelleSansSAGE</vt:lpstr>
      <vt:lpstr>Arial</vt:lpstr>
      <vt:lpstr>Calibri</vt:lpstr>
      <vt:lpstr>Calibri Light</vt:lpstr>
      <vt:lpstr>Helvetica Neue</vt:lpstr>
      <vt:lpstr>Lato</vt:lpstr>
      <vt:lpstr>Merriweather</vt:lpstr>
      <vt:lpstr>Open Sans</vt:lpstr>
      <vt:lpstr>Proxima Nova</vt:lpstr>
      <vt:lpstr>proxima-nova</vt:lpstr>
      <vt:lpstr>Tahoma</vt:lpstr>
      <vt:lpstr>var(--primary-font)</vt:lpstr>
      <vt:lpstr>Verdana</vt:lpstr>
      <vt:lpstr>Wingdings</vt:lpstr>
      <vt:lpstr>Wingdings 2</vt:lpstr>
      <vt:lpstr>Office Theme</vt:lpstr>
      <vt:lpstr>BMMB7007 Human Resource Management Campus MBA (FT/PT)</vt:lpstr>
      <vt:lpstr>Today</vt:lpstr>
      <vt:lpstr>Definitions of key terms</vt:lpstr>
      <vt:lpstr>Managing equality and diversity</vt:lpstr>
      <vt:lpstr>Managing equality and diversity</vt:lpstr>
      <vt:lpstr>Discrimination </vt:lpstr>
      <vt:lpstr>Protected Characteristics</vt:lpstr>
      <vt:lpstr>Discrimination </vt:lpstr>
      <vt:lpstr>Discrimination </vt:lpstr>
      <vt:lpstr>Discrimination </vt:lpstr>
      <vt:lpstr>Managing equality and diversity</vt:lpstr>
      <vt:lpstr>Managing equality and diversity</vt:lpstr>
      <vt:lpstr>Benefits of a diverse workplace</vt:lpstr>
      <vt:lpstr>Activity: Improving diversity</vt:lpstr>
      <vt:lpstr>Improving diversity</vt:lpstr>
      <vt:lpstr>Business case self-assessment</vt:lpstr>
      <vt:lpstr>Role of HRM in managing equality and diversity</vt:lpstr>
      <vt:lpstr>Criticisms </vt:lpstr>
      <vt:lpstr>Inclusion</vt:lpstr>
      <vt:lpstr>Equity </vt:lpstr>
      <vt:lpstr>HRM and equity</vt:lpstr>
      <vt:lpstr>Today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Rachel Cook</cp:lastModifiedBy>
  <cp:revision>1</cp:revision>
  <dcterms:created xsi:type="dcterms:W3CDTF">2022-01-11T12:09:30Z</dcterms:created>
  <dcterms:modified xsi:type="dcterms:W3CDTF">2022-02-01T11:50:18Z</dcterms:modified>
</cp:coreProperties>
</file>