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547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270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906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514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384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24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564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957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190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294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407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E07F0-450C-4227-90DF-F32D28E39B61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BD08C-4556-4D8F-8351-2DD0BCF64D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498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Network </a:t>
            </a:r>
            <a:r>
              <a:rPr lang="en-GB" dirty="0" err="1" smtClean="0"/>
              <a:t>Configuratoins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John Rees &amp; Dr </a:t>
            </a:r>
            <a:r>
              <a:rPr lang="en-GB" dirty="0" err="1" smtClean="0"/>
              <a:t>Mabrouka</a:t>
            </a:r>
            <a:r>
              <a:rPr lang="en-GB" dirty="0" smtClean="0"/>
              <a:t> </a:t>
            </a:r>
            <a:r>
              <a:rPr lang="en-GB" dirty="0" err="1" smtClean="0"/>
              <a:t>Abhumida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54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Ad-Hoc Network (MANET)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084" y="1755970"/>
            <a:ext cx="6488130" cy="4979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430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– Sink Nodes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9407" y="2147299"/>
            <a:ext cx="8938479" cy="3972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458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– Mobile Data Collectors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69" y="2413356"/>
            <a:ext cx="11639711" cy="213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889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Wireless Sensor Networks – Sparse Coverage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271" y="1780319"/>
            <a:ext cx="4941709" cy="4330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131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WSN – Dense Coverage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24" y="1650662"/>
            <a:ext cx="5010433" cy="455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1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WSN – Redundant Coverage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8617" y="1690688"/>
            <a:ext cx="5861675" cy="4560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340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Sensor Unit Typical Configuration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441" y="2044932"/>
            <a:ext cx="6475711" cy="4242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658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WSN Application Areas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2325" y="1447908"/>
            <a:ext cx="7662916" cy="503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205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WSN Protocol Stack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3023" y="1890873"/>
            <a:ext cx="5502667" cy="409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090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493" y="739582"/>
            <a:ext cx="11393127" cy="42238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566" y="1161967"/>
            <a:ext cx="11422979" cy="393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484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493" y="739582"/>
            <a:ext cx="11393127" cy="42238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976" y="1161968"/>
            <a:ext cx="11374644" cy="363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016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Routing Issues and Protocols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091" y="1593083"/>
            <a:ext cx="11282844" cy="411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65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 Structure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0265" y="1434797"/>
            <a:ext cx="4927474" cy="4805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741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Zone-Based Structure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5458" y="1474210"/>
            <a:ext cx="5440434" cy="4977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207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Node Based Structure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351" y="1762339"/>
            <a:ext cx="5092879" cy="4848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8760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Multicasting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4257" y="1397659"/>
            <a:ext cx="4048116" cy="530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013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61</Words>
  <Application>Microsoft Office PowerPoint</Application>
  <PresentationFormat>Widescreen</PresentationFormat>
  <Paragraphs>16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Network Configuratoins</vt:lpstr>
      <vt:lpstr>Mobile Ad-Hoc Network (MANET)</vt:lpstr>
      <vt:lpstr>Control – Sink Nodes</vt:lpstr>
      <vt:lpstr>Control – Mobile Data Collectors</vt:lpstr>
      <vt:lpstr>Wireless Sensor Networks – Sparse Coverage</vt:lpstr>
      <vt:lpstr>WSN – Dense Coverage</vt:lpstr>
      <vt:lpstr>WSN – Redundant Coverage</vt:lpstr>
      <vt:lpstr>Sensor Unit Typical Configuration</vt:lpstr>
      <vt:lpstr>WSN Application Areas</vt:lpstr>
      <vt:lpstr>WSN Protocol Stack</vt:lpstr>
      <vt:lpstr>PowerPoint Presentation</vt:lpstr>
      <vt:lpstr>PowerPoint Presentation</vt:lpstr>
      <vt:lpstr>Routing Issues and Protocols</vt:lpstr>
      <vt:lpstr>Cluster Structure</vt:lpstr>
      <vt:lpstr>Zone-Based Structure</vt:lpstr>
      <vt:lpstr>Core Node Based Structure</vt:lpstr>
      <vt:lpstr>Multicasting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 Configuratoins</dc:title>
  <dc:creator>John Rees</dc:creator>
  <cp:lastModifiedBy>John Rees</cp:lastModifiedBy>
  <cp:revision>6</cp:revision>
  <dcterms:created xsi:type="dcterms:W3CDTF">2019-11-09T12:36:47Z</dcterms:created>
  <dcterms:modified xsi:type="dcterms:W3CDTF">2019-11-09T13:15:12Z</dcterms:modified>
</cp:coreProperties>
</file>