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1" autoAdjust="0"/>
    <p:restoredTop sz="94660"/>
  </p:normalViewPr>
  <p:slideViewPr>
    <p:cSldViewPr snapToGrid="0">
      <p:cViewPr>
        <p:scale>
          <a:sx n="34" d="100"/>
          <a:sy n="34" d="100"/>
        </p:scale>
        <p:origin x="1014" y="15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7E1DF-DC4B-E977-1164-079433348D9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1C41899-DDF7-026B-F058-3D6D6BFC1A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08EFB5C-8957-A244-12CD-4CAC01B1A8DD}"/>
              </a:ext>
            </a:extLst>
          </p:cNvPr>
          <p:cNvSpPr>
            <a:spLocks noGrp="1"/>
          </p:cNvSpPr>
          <p:nvPr>
            <p:ph type="dt" sz="half" idx="10"/>
          </p:nvPr>
        </p:nvSpPr>
        <p:spPr/>
        <p:txBody>
          <a:bodyPr/>
          <a:lstStyle/>
          <a:p>
            <a:fld id="{7A43BB3E-B82C-47CB-A67A-2ED53D3FE1F7}" type="datetimeFigureOut">
              <a:rPr lang="en-GB" smtClean="0"/>
              <a:t>30/05/2026</a:t>
            </a:fld>
            <a:endParaRPr lang="en-GB"/>
          </a:p>
        </p:txBody>
      </p:sp>
      <p:sp>
        <p:nvSpPr>
          <p:cNvPr id="5" name="Footer Placeholder 4">
            <a:extLst>
              <a:ext uri="{FF2B5EF4-FFF2-40B4-BE49-F238E27FC236}">
                <a16:creationId xmlns:a16="http://schemas.microsoft.com/office/drawing/2014/main" id="{00C3C130-D626-00C9-6A78-6555926542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E9FEE0-A77C-CA6D-A298-7833339EDBBD}"/>
              </a:ext>
            </a:extLst>
          </p:cNvPr>
          <p:cNvSpPr>
            <a:spLocks noGrp="1"/>
          </p:cNvSpPr>
          <p:nvPr>
            <p:ph type="sldNum" sz="quarter" idx="12"/>
          </p:nvPr>
        </p:nvSpPr>
        <p:spPr/>
        <p:txBody>
          <a:bodyPr/>
          <a:lstStyle/>
          <a:p>
            <a:fld id="{02DA2446-75D2-4F4F-A429-FD01EDD6ABA0}" type="slidenum">
              <a:rPr lang="en-GB" smtClean="0"/>
              <a:t>‹#›</a:t>
            </a:fld>
            <a:endParaRPr lang="en-GB"/>
          </a:p>
        </p:txBody>
      </p:sp>
    </p:spTree>
    <p:extLst>
      <p:ext uri="{BB962C8B-B14F-4D97-AF65-F5344CB8AC3E}">
        <p14:creationId xmlns:p14="http://schemas.microsoft.com/office/powerpoint/2010/main" val="3245279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32861-A882-4F02-27AB-8FA53D9FCBF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85B8F21-9582-764B-028F-2556AAADAA1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A89F902-F60D-BC80-3826-990634728274}"/>
              </a:ext>
            </a:extLst>
          </p:cNvPr>
          <p:cNvSpPr>
            <a:spLocks noGrp="1"/>
          </p:cNvSpPr>
          <p:nvPr>
            <p:ph type="dt" sz="half" idx="10"/>
          </p:nvPr>
        </p:nvSpPr>
        <p:spPr/>
        <p:txBody>
          <a:bodyPr/>
          <a:lstStyle/>
          <a:p>
            <a:fld id="{7A43BB3E-B82C-47CB-A67A-2ED53D3FE1F7}" type="datetimeFigureOut">
              <a:rPr lang="en-GB" smtClean="0"/>
              <a:t>30/05/2026</a:t>
            </a:fld>
            <a:endParaRPr lang="en-GB"/>
          </a:p>
        </p:txBody>
      </p:sp>
      <p:sp>
        <p:nvSpPr>
          <p:cNvPr id="5" name="Footer Placeholder 4">
            <a:extLst>
              <a:ext uri="{FF2B5EF4-FFF2-40B4-BE49-F238E27FC236}">
                <a16:creationId xmlns:a16="http://schemas.microsoft.com/office/drawing/2014/main" id="{E6C86D30-284C-939B-ED8E-35F0AEC942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06FB90-2EFA-86DF-FC49-755D237205AB}"/>
              </a:ext>
            </a:extLst>
          </p:cNvPr>
          <p:cNvSpPr>
            <a:spLocks noGrp="1"/>
          </p:cNvSpPr>
          <p:nvPr>
            <p:ph type="sldNum" sz="quarter" idx="12"/>
          </p:nvPr>
        </p:nvSpPr>
        <p:spPr/>
        <p:txBody>
          <a:bodyPr/>
          <a:lstStyle/>
          <a:p>
            <a:fld id="{02DA2446-75D2-4F4F-A429-FD01EDD6ABA0}" type="slidenum">
              <a:rPr lang="en-GB" smtClean="0"/>
              <a:t>‹#›</a:t>
            </a:fld>
            <a:endParaRPr lang="en-GB"/>
          </a:p>
        </p:txBody>
      </p:sp>
    </p:spTree>
    <p:extLst>
      <p:ext uri="{BB962C8B-B14F-4D97-AF65-F5344CB8AC3E}">
        <p14:creationId xmlns:p14="http://schemas.microsoft.com/office/powerpoint/2010/main" val="494312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8613F-922B-8E87-EF65-18B2604912C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BBD148F-2FE1-F83E-8DB6-A7B77FAA2F2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8327AA6-BCD2-1753-16B6-CD27488E5661}"/>
              </a:ext>
            </a:extLst>
          </p:cNvPr>
          <p:cNvSpPr>
            <a:spLocks noGrp="1"/>
          </p:cNvSpPr>
          <p:nvPr>
            <p:ph type="dt" sz="half" idx="10"/>
          </p:nvPr>
        </p:nvSpPr>
        <p:spPr/>
        <p:txBody>
          <a:bodyPr/>
          <a:lstStyle/>
          <a:p>
            <a:fld id="{7A43BB3E-B82C-47CB-A67A-2ED53D3FE1F7}" type="datetimeFigureOut">
              <a:rPr lang="en-GB" smtClean="0"/>
              <a:t>30/05/2026</a:t>
            </a:fld>
            <a:endParaRPr lang="en-GB"/>
          </a:p>
        </p:txBody>
      </p:sp>
      <p:sp>
        <p:nvSpPr>
          <p:cNvPr id="5" name="Footer Placeholder 4">
            <a:extLst>
              <a:ext uri="{FF2B5EF4-FFF2-40B4-BE49-F238E27FC236}">
                <a16:creationId xmlns:a16="http://schemas.microsoft.com/office/drawing/2014/main" id="{FCE91FE4-1FB6-D7ED-0C71-32A4168CD9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A7675E-7BA6-10FB-E4A6-FF1BF9CCA6FC}"/>
              </a:ext>
            </a:extLst>
          </p:cNvPr>
          <p:cNvSpPr>
            <a:spLocks noGrp="1"/>
          </p:cNvSpPr>
          <p:nvPr>
            <p:ph type="sldNum" sz="quarter" idx="12"/>
          </p:nvPr>
        </p:nvSpPr>
        <p:spPr/>
        <p:txBody>
          <a:bodyPr/>
          <a:lstStyle/>
          <a:p>
            <a:fld id="{02DA2446-75D2-4F4F-A429-FD01EDD6ABA0}" type="slidenum">
              <a:rPr lang="en-GB" smtClean="0"/>
              <a:t>‹#›</a:t>
            </a:fld>
            <a:endParaRPr lang="en-GB"/>
          </a:p>
        </p:txBody>
      </p:sp>
    </p:spTree>
    <p:extLst>
      <p:ext uri="{BB962C8B-B14F-4D97-AF65-F5344CB8AC3E}">
        <p14:creationId xmlns:p14="http://schemas.microsoft.com/office/powerpoint/2010/main" val="2185062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BC22C-6760-C295-EBD6-CB561872138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88AA35D-4A71-6FAE-6A3F-A24CCE49C80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F76B743-3A52-693C-06F9-4DA1578CCE5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76B670B-831C-CCE7-1D4E-183BACB21485}"/>
              </a:ext>
            </a:extLst>
          </p:cNvPr>
          <p:cNvSpPr>
            <a:spLocks noGrp="1"/>
          </p:cNvSpPr>
          <p:nvPr>
            <p:ph type="dt" sz="half" idx="10"/>
          </p:nvPr>
        </p:nvSpPr>
        <p:spPr/>
        <p:txBody>
          <a:bodyPr/>
          <a:lstStyle/>
          <a:p>
            <a:fld id="{7A43BB3E-B82C-47CB-A67A-2ED53D3FE1F7}" type="datetimeFigureOut">
              <a:rPr lang="en-GB" smtClean="0"/>
              <a:t>30/05/2026</a:t>
            </a:fld>
            <a:endParaRPr lang="en-GB"/>
          </a:p>
        </p:txBody>
      </p:sp>
      <p:sp>
        <p:nvSpPr>
          <p:cNvPr id="6" name="Footer Placeholder 5">
            <a:extLst>
              <a:ext uri="{FF2B5EF4-FFF2-40B4-BE49-F238E27FC236}">
                <a16:creationId xmlns:a16="http://schemas.microsoft.com/office/drawing/2014/main" id="{D908BCE8-A19B-5166-A1EF-B1647CBB79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8A2D29-F889-9A6A-1E66-12AA878CA75E}"/>
              </a:ext>
            </a:extLst>
          </p:cNvPr>
          <p:cNvSpPr>
            <a:spLocks noGrp="1"/>
          </p:cNvSpPr>
          <p:nvPr>
            <p:ph type="sldNum" sz="quarter" idx="12"/>
          </p:nvPr>
        </p:nvSpPr>
        <p:spPr/>
        <p:txBody>
          <a:bodyPr/>
          <a:lstStyle/>
          <a:p>
            <a:fld id="{02DA2446-75D2-4F4F-A429-FD01EDD6ABA0}" type="slidenum">
              <a:rPr lang="en-GB" smtClean="0"/>
              <a:t>‹#›</a:t>
            </a:fld>
            <a:endParaRPr lang="en-GB"/>
          </a:p>
        </p:txBody>
      </p:sp>
    </p:spTree>
    <p:extLst>
      <p:ext uri="{BB962C8B-B14F-4D97-AF65-F5344CB8AC3E}">
        <p14:creationId xmlns:p14="http://schemas.microsoft.com/office/powerpoint/2010/main" val="352885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45EE4-C726-C27F-0207-BB899B69410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6DFA38F-28A4-983A-F21B-FCE5BB494E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5AB5814-7CED-56FC-B299-2C61AE821A0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718BF19-9A23-3198-F09C-30B669F3D6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946370F-5D4F-DD27-D41E-85B6C7DF2C4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232F7C5-2075-B2DE-C14D-3931F82F4143}"/>
              </a:ext>
            </a:extLst>
          </p:cNvPr>
          <p:cNvSpPr>
            <a:spLocks noGrp="1"/>
          </p:cNvSpPr>
          <p:nvPr>
            <p:ph type="dt" sz="half" idx="10"/>
          </p:nvPr>
        </p:nvSpPr>
        <p:spPr/>
        <p:txBody>
          <a:bodyPr/>
          <a:lstStyle/>
          <a:p>
            <a:fld id="{7A43BB3E-B82C-47CB-A67A-2ED53D3FE1F7}" type="datetimeFigureOut">
              <a:rPr lang="en-GB" smtClean="0"/>
              <a:t>30/05/2026</a:t>
            </a:fld>
            <a:endParaRPr lang="en-GB"/>
          </a:p>
        </p:txBody>
      </p:sp>
      <p:sp>
        <p:nvSpPr>
          <p:cNvPr id="8" name="Footer Placeholder 7">
            <a:extLst>
              <a:ext uri="{FF2B5EF4-FFF2-40B4-BE49-F238E27FC236}">
                <a16:creationId xmlns:a16="http://schemas.microsoft.com/office/drawing/2014/main" id="{8FC48DB7-B8E0-0FE0-0DC6-52BC8982D6E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1EA970-0827-ED27-8DDC-E5F8658A0C9C}"/>
              </a:ext>
            </a:extLst>
          </p:cNvPr>
          <p:cNvSpPr>
            <a:spLocks noGrp="1"/>
          </p:cNvSpPr>
          <p:nvPr>
            <p:ph type="sldNum" sz="quarter" idx="12"/>
          </p:nvPr>
        </p:nvSpPr>
        <p:spPr/>
        <p:txBody>
          <a:bodyPr/>
          <a:lstStyle/>
          <a:p>
            <a:fld id="{02DA2446-75D2-4F4F-A429-FD01EDD6ABA0}" type="slidenum">
              <a:rPr lang="en-GB" smtClean="0"/>
              <a:t>‹#›</a:t>
            </a:fld>
            <a:endParaRPr lang="en-GB"/>
          </a:p>
        </p:txBody>
      </p:sp>
    </p:spTree>
    <p:extLst>
      <p:ext uri="{BB962C8B-B14F-4D97-AF65-F5344CB8AC3E}">
        <p14:creationId xmlns:p14="http://schemas.microsoft.com/office/powerpoint/2010/main" val="3192493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84411-3DF3-EF67-8DF9-470D0B53964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1682D57-D771-1F2B-DE5E-564376F92986}"/>
              </a:ext>
            </a:extLst>
          </p:cNvPr>
          <p:cNvSpPr>
            <a:spLocks noGrp="1"/>
          </p:cNvSpPr>
          <p:nvPr>
            <p:ph type="dt" sz="half" idx="10"/>
          </p:nvPr>
        </p:nvSpPr>
        <p:spPr/>
        <p:txBody>
          <a:bodyPr/>
          <a:lstStyle/>
          <a:p>
            <a:fld id="{7A43BB3E-B82C-47CB-A67A-2ED53D3FE1F7}" type="datetimeFigureOut">
              <a:rPr lang="en-GB" smtClean="0"/>
              <a:t>30/05/2026</a:t>
            </a:fld>
            <a:endParaRPr lang="en-GB"/>
          </a:p>
        </p:txBody>
      </p:sp>
      <p:sp>
        <p:nvSpPr>
          <p:cNvPr id="4" name="Footer Placeholder 3">
            <a:extLst>
              <a:ext uri="{FF2B5EF4-FFF2-40B4-BE49-F238E27FC236}">
                <a16:creationId xmlns:a16="http://schemas.microsoft.com/office/drawing/2014/main" id="{EC0AEBEC-FD0E-43E6-F9B3-0DC49DF5C87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8D510C-C41D-32F9-4AD3-087A46738C78}"/>
              </a:ext>
            </a:extLst>
          </p:cNvPr>
          <p:cNvSpPr>
            <a:spLocks noGrp="1"/>
          </p:cNvSpPr>
          <p:nvPr>
            <p:ph type="sldNum" sz="quarter" idx="12"/>
          </p:nvPr>
        </p:nvSpPr>
        <p:spPr/>
        <p:txBody>
          <a:bodyPr/>
          <a:lstStyle/>
          <a:p>
            <a:fld id="{02DA2446-75D2-4F4F-A429-FD01EDD6ABA0}" type="slidenum">
              <a:rPr lang="en-GB" smtClean="0"/>
              <a:t>‹#›</a:t>
            </a:fld>
            <a:endParaRPr lang="en-GB"/>
          </a:p>
        </p:txBody>
      </p:sp>
    </p:spTree>
    <p:extLst>
      <p:ext uri="{BB962C8B-B14F-4D97-AF65-F5344CB8AC3E}">
        <p14:creationId xmlns:p14="http://schemas.microsoft.com/office/powerpoint/2010/main" val="1490811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1562D6-E3D3-2D73-3226-1A06537EC0EE}"/>
              </a:ext>
            </a:extLst>
          </p:cNvPr>
          <p:cNvSpPr>
            <a:spLocks noGrp="1"/>
          </p:cNvSpPr>
          <p:nvPr>
            <p:ph type="dt" sz="half" idx="10"/>
          </p:nvPr>
        </p:nvSpPr>
        <p:spPr/>
        <p:txBody>
          <a:bodyPr/>
          <a:lstStyle/>
          <a:p>
            <a:fld id="{7A43BB3E-B82C-47CB-A67A-2ED53D3FE1F7}" type="datetimeFigureOut">
              <a:rPr lang="en-GB" smtClean="0"/>
              <a:t>30/05/2026</a:t>
            </a:fld>
            <a:endParaRPr lang="en-GB"/>
          </a:p>
        </p:txBody>
      </p:sp>
      <p:sp>
        <p:nvSpPr>
          <p:cNvPr id="3" name="Footer Placeholder 2">
            <a:extLst>
              <a:ext uri="{FF2B5EF4-FFF2-40B4-BE49-F238E27FC236}">
                <a16:creationId xmlns:a16="http://schemas.microsoft.com/office/drawing/2014/main" id="{6AF48369-5580-CCD8-AF3A-E128347197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F97CDC-DE56-51A3-3FB8-9F6BDB49301D}"/>
              </a:ext>
            </a:extLst>
          </p:cNvPr>
          <p:cNvSpPr>
            <a:spLocks noGrp="1"/>
          </p:cNvSpPr>
          <p:nvPr>
            <p:ph type="sldNum" sz="quarter" idx="12"/>
          </p:nvPr>
        </p:nvSpPr>
        <p:spPr/>
        <p:txBody>
          <a:bodyPr/>
          <a:lstStyle/>
          <a:p>
            <a:fld id="{02DA2446-75D2-4F4F-A429-FD01EDD6ABA0}" type="slidenum">
              <a:rPr lang="en-GB" smtClean="0"/>
              <a:t>‹#›</a:t>
            </a:fld>
            <a:endParaRPr lang="en-GB"/>
          </a:p>
        </p:txBody>
      </p:sp>
    </p:spTree>
    <p:extLst>
      <p:ext uri="{BB962C8B-B14F-4D97-AF65-F5344CB8AC3E}">
        <p14:creationId xmlns:p14="http://schemas.microsoft.com/office/powerpoint/2010/main" val="2846349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F60F5-4962-68BE-56AA-C3C2AF0818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0B3E029-BBFD-2933-3DCF-AB24B06790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D7D514F-95C4-6CF0-72A6-ADE38913F8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A31FBD7-4B95-7DAC-74C6-BF7D8D239D76}"/>
              </a:ext>
            </a:extLst>
          </p:cNvPr>
          <p:cNvSpPr>
            <a:spLocks noGrp="1"/>
          </p:cNvSpPr>
          <p:nvPr>
            <p:ph type="dt" sz="half" idx="10"/>
          </p:nvPr>
        </p:nvSpPr>
        <p:spPr/>
        <p:txBody>
          <a:bodyPr/>
          <a:lstStyle/>
          <a:p>
            <a:fld id="{7A43BB3E-B82C-47CB-A67A-2ED53D3FE1F7}" type="datetimeFigureOut">
              <a:rPr lang="en-GB" smtClean="0"/>
              <a:t>30/05/2026</a:t>
            </a:fld>
            <a:endParaRPr lang="en-GB"/>
          </a:p>
        </p:txBody>
      </p:sp>
      <p:sp>
        <p:nvSpPr>
          <p:cNvPr id="6" name="Footer Placeholder 5">
            <a:extLst>
              <a:ext uri="{FF2B5EF4-FFF2-40B4-BE49-F238E27FC236}">
                <a16:creationId xmlns:a16="http://schemas.microsoft.com/office/drawing/2014/main" id="{71013F78-1D2A-AB4B-F251-EF5503A0F3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4E0931-DFD6-3B69-665D-FC460ADFD59E}"/>
              </a:ext>
            </a:extLst>
          </p:cNvPr>
          <p:cNvSpPr>
            <a:spLocks noGrp="1"/>
          </p:cNvSpPr>
          <p:nvPr>
            <p:ph type="sldNum" sz="quarter" idx="12"/>
          </p:nvPr>
        </p:nvSpPr>
        <p:spPr/>
        <p:txBody>
          <a:bodyPr/>
          <a:lstStyle/>
          <a:p>
            <a:fld id="{02DA2446-75D2-4F4F-A429-FD01EDD6ABA0}" type="slidenum">
              <a:rPr lang="en-GB" smtClean="0"/>
              <a:t>‹#›</a:t>
            </a:fld>
            <a:endParaRPr lang="en-GB"/>
          </a:p>
        </p:txBody>
      </p:sp>
    </p:spTree>
    <p:extLst>
      <p:ext uri="{BB962C8B-B14F-4D97-AF65-F5344CB8AC3E}">
        <p14:creationId xmlns:p14="http://schemas.microsoft.com/office/powerpoint/2010/main" val="1083008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C00E2-BA06-2567-3918-19316F51220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3455CE8-3DBB-B923-0713-48B2EDEA83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62EDBC-28D5-4EC4-1D6D-6BFECCEFD8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C6A4BC8-8A1B-6426-B20E-2DEA9CB39075}"/>
              </a:ext>
            </a:extLst>
          </p:cNvPr>
          <p:cNvSpPr>
            <a:spLocks noGrp="1"/>
          </p:cNvSpPr>
          <p:nvPr>
            <p:ph type="dt" sz="half" idx="10"/>
          </p:nvPr>
        </p:nvSpPr>
        <p:spPr/>
        <p:txBody>
          <a:bodyPr/>
          <a:lstStyle/>
          <a:p>
            <a:fld id="{7A43BB3E-B82C-47CB-A67A-2ED53D3FE1F7}" type="datetimeFigureOut">
              <a:rPr lang="en-GB" smtClean="0"/>
              <a:t>30/05/2026</a:t>
            </a:fld>
            <a:endParaRPr lang="en-GB"/>
          </a:p>
        </p:txBody>
      </p:sp>
      <p:sp>
        <p:nvSpPr>
          <p:cNvPr id="6" name="Footer Placeholder 5">
            <a:extLst>
              <a:ext uri="{FF2B5EF4-FFF2-40B4-BE49-F238E27FC236}">
                <a16:creationId xmlns:a16="http://schemas.microsoft.com/office/drawing/2014/main" id="{D59A5C21-E4F3-16DC-3468-B4E34BAC33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508B6A-140F-FF70-DE1D-16E819591922}"/>
              </a:ext>
            </a:extLst>
          </p:cNvPr>
          <p:cNvSpPr>
            <a:spLocks noGrp="1"/>
          </p:cNvSpPr>
          <p:nvPr>
            <p:ph type="sldNum" sz="quarter" idx="12"/>
          </p:nvPr>
        </p:nvSpPr>
        <p:spPr/>
        <p:txBody>
          <a:bodyPr/>
          <a:lstStyle/>
          <a:p>
            <a:fld id="{02DA2446-75D2-4F4F-A429-FD01EDD6ABA0}" type="slidenum">
              <a:rPr lang="en-GB" smtClean="0"/>
              <a:t>‹#›</a:t>
            </a:fld>
            <a:endParaRPr lang="en-GB"/>
          </a:p>
        </p:txBody>
      </p:sp>
    </p:spTree>
    <p:extLst>
      <p:ext uri="{BB962C8B-B14F-4D97-AF65-F5344CB8AC3E}">
        <p14:creationId xmlns:p14="http://schemas.microsoft.com/office/powerpoint/2010/main" val="581052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AF9A1-1C16-A62A-5248-D90041F7838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B9C3C15-FBEF-0651-0C2F-7ADDBE6CEBA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0C93FBB-BFA0-DA83-7F99-7F5410622790}"/>
              </a:ext>
            </a:extLst>
          </p:cNvPr>
          <p:cNvSpPr>
            <a:spLocks noGrp="1"/>
          </p:cNvSpPr>
          <p:nvPr>
            <p:ph type="dt" sz="half" idx="10"/>
          </p:nvPr>
        </p:nvSpPr>
        <p:spPr/>
        <p:txBody>
          <a:bodyPr/>
          <a:lstStyle/>
          <a:p>
            <a:fld id="{7A43BB3E-B82C-47CB-A67A-2ED53D3FE1F7}" type="datetimeFigureOut">
              <a:rPr lang="en-GB" smtClean="0"/>
              <a:t>30/05/2026</a:t>
            </a:fld>
            <a:endParaRPr lang="en-GB"/>
          </a:p>
        </p:txBody>
      </p:sp>
      <p:sp>
        <p:nvSpPr>
          <p:cNvPr id="5" name="Footer Placeholder 4">
            <a:extLst>
              <a:ext uri="{FF2B5EF4-FFF2-40B4-BE49-F238E27FC236}">
                <a16:creationId xmlns:a16="http://schemas.microsoft.com/office/drawing/2014/main" id="{0B480CD6-112E-0943-0DA4-8774D96B74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CBA25F-8875-9936-996D-C5F9430EA449}"/>
              </a:ext>
            </a:extLst>
          </p:cNvPr>
          <p:cNvSpPr>
            <a:spLocks noGrp="1"/>
          </p:cNvSpPr>
          <p:nvPr>
            <p:ph type="sldNum" sz="quarter" idx="12"/>
          </p:nvPr>
        </p:nvSpPr>
        <p:spPr/>
        <p:txBody>
          <a:bodyPr/>
          <a:lstStyle/>
          <a:p>
            <a:fld id="{02DA2446-75D2-4F4F-A429-FD01EDD6ABA0}" type="slidenum">
              <a:rPr lang="en-GB" smtClean="0"/>
              <a:t>‹#›</a:t>
            </a:fld>
            <a:endParaRPr lang="en-GB"/>
          </a:p>
        </p:txBody>
      </p:sp>
    </p:spTree>
    <p:extLst>
      <p:ext uri="{BB962C8B-B14F-4D97-AF65-F5344CB8AC3E}">
        <p14:creationId xmlns:p14="http://schemas.microsoft.com/office/powerpoint/2010/main" val="4124511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EF6923-1F46-5D67-DA29-326D2D37AF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F2CF7A2-CA2E-33E9-ABD0-BB935AC3FEB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9879183-BAAD-C5C4-5E44-563B9A9776F3}"/>
              </a:ext>
            </a:extLst>
          </p:cNvPr>
          <p:cNvSpPr>
            <a:spLocks noGrp="1"/>
          </p:cNvSpPr>
          <p:nvPr>
            <p:ph type="dt" sz="half" idx="10"/>
          </p:nvPr>
        </p:nvSpPr>
        <p:spPr/>
        <p:txBody>
          <a:bodyPr/>
          <a:lstStyle/>
          <a:p>
            <a:fld id="{7A43BB3E-B82C-47CB-A67A-2ED53D3FE1F7}" type="datetimeFigureOut">
              <a:rPr lang="en-GB" smtClean="0"/>
              <a:t>30/05/2026</a:t>
            </a:fld>
            <a:endParaRPr lang="en-GB"/>
          </a:p>
        </p:txBody>
      </p:sp>
      <p:sp>
        <p:nvSpPr>
          <p:cNvPr id="5" name="Footer Placeholder 4">
            <a:extLst>
              <a:ext uri="{FF2B5EF4-FFF2-40B4-BE49-F238E27FC236}">
                <a16:creationId xmlns:a16="http://schemas.microsoft.com/office/drawing/2014/main" id="{7EEBF4E9-FEE8-D537-4DF1-AE3E665728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1E8477-2CBD-0582-6E38-6A0D12394D3C}"/>
              </a:ext>
            </a:extLst>
          </p:cNvPr>
          <p:cNvSpPr>
            <a:spLocks noGrp="1"/>
          </p:cNvSpPr>
          <p:nvPr>
            <p:ph type="sldNum" sz="quarter" idx="12"/>
          </p:nvPr>
        </p:nvSpPr>
        <p:spPr/>
        <p:txBody>
          <a:bodyPr/>
          <a:lstStyle/>
          <a:p>
            <a:fld id="{02DA2446-75D2-4F4F-A429-FD01EDD6ABA0}" type="slidenum">
              <a:rPr lang="en-GB" smtClean="0"/>
              <a:t>‹#›</a:t>
            </a:fld>
            <a:endParaRPr lang="en-GB"/>
          </a:p>
        </p:txBody>
      </p:sp>
    </p:spTree>
    <p:extLst>
      <p:ext uri="{BB962C8B-B14F-4D97-AF65-F5344CB8AC3E}">
        <p14:creationId xmlns:p14="http://schemas.microsoft.com/office/powerpoint/2010/main" val="1737239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2F7C0F-7DAE-E459-4125-00D7FC9848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0DCDFF4-9A8A-D2DD-2EDB-0CBC700721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EB641BE-E226-D648-5C11-9D6BE8D4C6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A43BB3E-B82C-47CB-A67A-2ED53D3FE1F7}" type="datetimeFigureOut">
              <a:rPr lang="en-GB" smtClean="0"/>
              <a:t>30/05/2026</a:t>
            </a:fld>
            <a:endParaRPr lang="en-GB"/>
          </a:p>
        </p:txBody>
      </p:sp>
      <p:sp>
        <p:nvSpPr>
          <p:cNvPr id="5" name="Footer Placeholder 4">
            <a:extLst>
              <a:ext uri="{FF2B5EF4-FFF2-40B4-BE49-F238E27FC236}">
                <a16:creationId xmlns:a16="http://schemas.microsoft.com/office/drawing/2014/main" id="{F03811C4-DBD2-ED9C-F50E-2E3D719C3C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D9A8DC1-51EC-BAFE-E190-AD9B2DC01A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2DA2446-75D2-4F4F-A429-FD01EDD6ABA0}" type="slidenum">
              <a:rPr lang="en-GB" smtClean="0"/>
              <a:t>‹#›</a:t>
            </a:fld>
            <a:endParaRPr lang="en-GB"/>
          </a:p>
        </p:txBody>
      </p:sp>
    </p:spTree>
    <p:extLst>
      <p:ext uri="{BB962C8B-B14F-4D97-AF65-F5344CB8AC3E}">
        <p14:creationId xmlns:p14="http://schemas.microsoft.com/office/powerpoint/2010/main" val="12245734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28CE-7CEC-DBA1-B3C9-844325C87064}"/>
              </a:ext>
            </a:extLst>
          </p:cNvPr>
          <p:cNvSpPr>
            <a:spLocks noGrp="1"/>
          </p:cNvSpPr>
          <p:nvPr>
            <p:ph type="title"/>
          </p:nvPr>
        </p:nvSpPr>
        <p:spPr/>
        <p:txBody>
          <a:bodyPr/>
          <a:lstStyle/>
          <a:p>
            <a:r>
              <a:rPr lang="en-GB"/>
              <a:t>Cost of Living </a:t>
            </a:r>
            <a:endParaRPr lang="en-GB" dirty="0"/>
          </a:p>
        </p:txBody>
      </p:sp>
      <p:sp>
        <p:nvSpPr>
          <p:cNvPr id="3" name="Content Placeholder 2">
            <a:extLst>
              <a:ext uri="{FF2B5EF4-FFF2-40B4-BE49-F238E27FC236}">
                <a16:creationId xmlns:a16="http://schemas.microsoft.com/office/drawing/2014/main" id="{AD2D94C3-B585-8D20-BE1B-FB208D4936BD}"/>
              </a:ext>
            </a:extLst>
          </p:cNvPr>
          <p:cNvSpPr>
            <a:spLocks noGrp="1"/>
          </p:cNvSpPr>
          <p:nvPr>
            <p:ph idx="1"/>
          </p:nvPr>
        </p:nvSpPr>
        <p:spPr>
          <a:xfrm>
            <a:off x="838200" y="1825625"/>
            <a:ext cx="7252855" cy="4351338"/>
          </a:xfrm>
        </p:spPr>
        <p:txBody>
          <a:bodyPr>
            <a:normAutofit fontScale="92500" lnSpcReduction="20000"/>
          </a:bodyPr>
          <a:lstStyle/>
          <a:p>
            <a:pPr marL="0" indent="0">
              <a:buNone/>
            </a:pPr>
            <a:r>
              <a:rPr lang="en-GB" dirty="0"/>
              <a:t>The rising cost of living in the UK has affected many households in different ways. Energy bills have increased significantly over recent years, making it more expensive to heat homes and use essential appliances. Food prices have also risen, causing families to spend a larger proportion of their income on groceries and everyday necessities. Housing costs, including rent and mortgage payments, continue to place pressure on household budgets, particularly in urban areas. At the same time, wages have not always increased at the same pace as inflation, leading many people to reduce spending, seek additional income, or change their financial priorities.</a:t>
            </a:r>
          </a:p>
        </p:txBody>
      </p:sp>
      <p:pic>
        <p:nvPicPr>
          <p:cNvPr id="5" name="Picture 4" descr="Light bulb on yellow background with sketched light beams and cord">
            <a:extLst>
              <a:ext uri="{FF2B5EF4-FFF2-40B4-BE49-F238E27FC236}">
                <a16:creationId xmlns:a16="http://schemas.microsoft.com/office/drawing/2014/main" id="{C1203573-A6EB-75B6-60AE-961FCBF7A3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91055" y="948719"/>
            <a:ext cx="1583376" cy="1618876"/>
          </a:xfrm>
          <a:prstGeom prst="rect">
            <a:avLst/>
          </a:prstGeom>
        </p:spPr>
      </p:pic>
      <p:pic>
        <p:nvPicPr>
          <p:cNvPr id="7" name="Picture 6" descr="Grocery store produce section">
            <a:extLst>
              <a:ext uri="{FF2B5EF4-FFF2-40B4-BE49-F238E27FC236}">
                <a16:creationId xmlns:a16="http://schemas.microsoft.com/office/drawing/2014/main" id="{DA9CA277-6CC6-3C0E-3566-C7FB330123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6361" y="4001294"/>
            <a:ext cx="3795639" cy="2847044"/>
          </a:xfrm>
          <a:prstGeom prst="rect">
            <a:avLst/>
          </a:prstGeom>
        </p:spPr>
      </p:pic>
    </p:spTree>
    <p:extLst>
      <p:ext uri="{BB962C8B-B14F-4D97-AF65-F5344CB8AC3E}">
        <p14:creationId xmlns:p14="http://schemas.microsoft.com/office/powerpoint/2010/main" val="6050858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52</TotalTime>
  <Words>118</Words>
  <Application>Microsoft Office PowerPoint</Application>
  <PresentationFormat>Widescreen</PresentationFormat>
  <Paragraphs>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Cost of Living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Beau Academic</cp:lastModifiedBy>
  <cp:revision>1</cp:revision>
  <dcterms:created xsi:type="dcterms:W3CDTF">2026-05-30T06:47:52Z</dcterms:created>
  <dcterms:modified xsi:type="dcterms:W3CDTF">2026-05-30T07:39:57Z</dcterms:modified>
</cp:coreProperties>
</file>