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3" r:id="rId7"/>
    <p:sldId id="259" r:id="rId8"/>
    <p:sldId id="264" r:id="rId9"/>
    <p:sldId id="262" r:id="rId10"/>
    <p:sldId id="265" r:id="rId11"/>
    <p:sldId id="267" r:id="rId12"/>
    <p:sldId id="268" r:id="rId13"/>
    <p:sldId id="269" r:id="rId14"/>
    <p:sldId id="270"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1A5721-B91E-F9E8-B4B6-25690C9F46A8}" v="1" dt="2025-11-22T14:02:42.798"/>
    <p1510:client id="{A1AE8596-6845-D4F9-40F2-F60A7C0327F5}" v="7" dt="2025-11-22T13:09:34.489"/>
    <p1510:client id="{C42C6CF2-CF21-C49F-7FE5-A4C26F24D5C6}" v="19" dt="2025-11-22T13:13:08.241"/>
    <p1510:client id="{F30F9E32-146D-A298-87C1-D3E418D8E3A4}" v="99" dt="2025-11-22T14:11:54.0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ace Akporugo Aghedo (2247004)" userId="S::2247004@student.uwtsd.ac.uk::389a2425-3c55-4219-86bf-686d1aa5ee07" providerId="AD" clId="Web-{DD6B5B60-A416-6AD8-E919-9207F40CC966}"/>
    <pc:docChg chg="addSld modSld">
      <pc:chgData name="Peace Akporugo Aghedo (2247004)" userId="S::2247004@student.uwtsd.ac.uk::389a2425-3c55-4219-86bf-686d1aa5ee07" providerId="AD" clId="Web-{DD6B5B60-A416-6AD8-E919-9207F40CC966}" dt="2025-11-16T14:33:53.872" v="919" actId="20577"/>
      <pc:docMkLst>
        <pc:docMk/>
      </pc:docMkLst>
      <pc:sldChg chg="modSp new">
        <pc:chgData name="Peace Akporugo Aghedo (2247004)" userId="S::2247004@student.uwtsd.ac.uk::389a2425-3c55-4219-86bf-686d1aa5ee07" providerId="AD" clId="Web-{DD6B5B60-A416-6AD8-E919-9207F40CC966}" dt="2025-11-16T13:41:47.460" v="277" actId="14100"/>
        <pc:sldMkLst>
          <pc:docMk/>
          <pc:sldMk cId="1191278163" sldId="257"/>
        </pc:sldMkLst>
        <pc:spChg chg="mod">
          <ac:chgData name="Peace Akporugo Aghedo (2247004)" userId="S::2247004@student.uwtsd.ac.uk::389a2425-3c55-4219-86bf-686d1aa5ee07" providerId="AD" clId="Web-{DD6B5B60-A416-6AD8-E919-9207F40CC966}" dt="2025-11-16T13:40:45.207" v="274" actId="20577"/>
          <ac:spMkLst>
            <pc:docMk/>
            <pc:sldMk cId="1191278163" sldId="257"/>
            <ac:spMk id="2" creationId="{083483F2-EFA5-2EBD-94D0-BFE4C5D91F40}"/>
          </ac:spMkLst>
        </pc:spChg>
        <pc:spChg chg="mod">
          <ac:chgData name="Peace Akporugo Aghedo (2247004)" userId="S::2247004@student.uwtsd.ac.uk::389a2425-3c55-4219-86bf-686d1aa5ee07" providerId="AD" clId="Web-{DD6B5B60-A416-6AD8-E919-9207F40CC966}" dt="2025-11-16T13:41:47.460" v="277" actId="14100"/>
          <ac:spMkLst>
            <pc:docMk/>
            <pc:sldMk cId="1191278163" sldId="257"/>
            <ac:spMk id="3" creationId="{C219A97C-D376-FADB-B39C-7DD3BC820351}"/>
          </ac:spMkLst>
        </pc:spChg>
      </pc:sldChg>
      <pc:sldChg chg="modSp new">
        <pc:chgData name="Peace Akporugo Aghedo (2247004)" userId="S::2247004@student.uwtsd.ac.uk::389a2425-3c55-4219-86bf-686d1aa5ee07" providerId="AD" clId="Web-{DD6B5B60-A416-6AD8-E919-9207F40CC966}" dt="2025-11-16T14:19:43.665" v="600" actId="20577"/>
        <pc:sldMkLst>
          <pc:docMk/>
          <pc:sldMk cId="2076130597" sldId="258"/>
        </pc:sldMkLst>
        <pc:spChg chg="mod">
          <ac:chgData name="Peace Akporugo Aghedo (2247004)" userId="S::2247004@student.uwtsd.ac.uk::389a2425-3c55-4219-86bf-686d1aa5ee07" providerId="AD" clId="Web-{DD6B5B60-A416-6AD8-E919-9207F40CC966}" dt="2025-11-16T13:56:39.901" v="332" actId="14100"/>
          <ac:spMkLst>
            <pc:docMk/>
            <pc:sldMk cId="2076130597" sldId="258"/>
            <ac:spMk id="2" creationId="{A696D992-B4A0-3B88-D0D4-2689B122F104}"/>
          </ac:spMkLst>
        </pc:spChg>
        <pc:spChg chg="mod">
          <ac:chgData name="Peace Akporugo Aghedo (2247004)" userId="S::2247004@student.uwtsd.ac.uk::389a2425-3c55-4219-86bf-686d1aa5ee07" providerId="AD" clId="Web-{DD6B5B60-A416-6AD8-E919-9207F40CC966}" dt="2025-11-16T14:19:43.665" v="600" actId="20577"/>
          <ac:spMkLst>
            <pc:docMk/>
            <pc:sldMk cId="2076130597" sldId="258"/>
            <ac:spMk id="3" creationId="{CBC10154-EB2B-D3A2-3F9D-D0C5E6D459FE}"/>
          </ac:spMkLst>
        </pc:spChg>
      </pc:sldChg>
      <pc:sldChg chg="modSp new">
        <pc:chgData name="Peace Akporugo Aghedo (2247004)" userId="S::2247004@student.uwtsd.ac.uk::389a2425-3c55-4219-86bf-686d1aa5ee07" providerId="AD" clId="Web-{DD6B5B60-A416-6AD8-E919-9207F40CC966}" dt="2025-11-16T14:33:53.872" v="919" actId="20577"/>
        <pc:sldMkLst>
          <pc:docMk/>
          <pc:sldMk cId="193897316" sldId="259"/>
        </pc:sldMkLst>
        <pc:spChg chg="mod">
          <ac:chgData name="Peace Akporugo Aghedo (2247004)" userId="S::2247004@student.uwtsd.ac.uk::389a2425-3c55-4219-86bf-686d1aa5ee07" providerId="AD" clId="Web-{DD6B5B60-A416-6AD8-E919-9207F40CC966}" dt="2025-11-16T14:33:53.872" v="919" actId="20577"/>
          <ac:spMkLst>
            <pc:docMk/>
            <pc:sldMk cId="193897316" sldId="259"/>
            <ac:spMk id="3" creationId="{B374EC5C-8EEB-E15A-22AB-68C9505ACA8C}"/>
          </ac:spMkLst>
        </pc:spChg>
      </pc:sldChg>
    </pc:docChg>
  </pc:docChgLst>
  <pc:docChgLst>
    <pc:chgData name="Peace Akporugo Aghedo (2247004)" userId="S::2247004@student.uwtsd.ac.uk::389a2425-3c55-4219-86bf-686d1aa5ee07" providerId="AD" clId="Web-{A1AE8596-6845-D4F9-40F2-F60A7C0327F5}"/>
    <pc:docChg chg="modSld">
      <pc:chgData name="Peace Akporugo Aghedo (2247004)" userId="S::2247004@student.uwtsd.ac.uk::389a2425-3c55-4219-86bf-686d1aa5ee07" providerId="AD" clId="Web-{A1AE8596-6845-D4F9-40F2-F60A7C0327F5}" dt="2025-11-22T13:09:34.489" v="6" actId="20577"/>
      <pc:docMkLst>
        <pc:docMk/>
      </pc:docMkLst>
      <pc:sldChg chg="addSp modSp">
        <pc:chgData name="Peace Akporugo Aghedo (2247004)" userId="S::2247004@student.uwtsd.ac.uk::389a2425-3c55-4219-86bf-686d1aa5ee07" providerId="AD" clId="Web-{A1AE8596-6845-D4F9-40F2-F60A7C0327F5}" dt="2025-11-22T13:09:34.489" v="6" actId="20577"/>
        <pc:sldMkLst>
          <pc:docMk/>
          <pc:sldMk cId="109857222" sldId="256"/>
        </pc:sldMkLst>
        <pc:spChg chg="mod">
          <ac:chgData name="Peace Akporugo Aghedo (2247004)" userId="S::2247004@student.uwtsd.ac.uk::389a2425-3c55-4219-86bf-686d1aa5ee07" providerId="AD" clId="Web-{A1AE8596-6845-D4F9-40F2-F60A7C0327F5}" dt="2025-11-22T13:09:34.489" v="6" actId="20577"/>
          <ac:spMkLst>
            <pc:docMk/>
            <pc:sldMk cId="109857222" sldId="256"/>
            <ac:spMk id="3" creationId="{00000000-0000-0000-0000-000000000000}"/>
          </ac:spMkLst>
        </pc:spChg>
        <pc:picChg chg="add mod">
          <ac:chgData name="Peace Akporugo Aghedo (2247004)" userId="S::2247004@student.uwtsd.ac.uk::389a2425-3c55-4219-86bf-686d1aa5ee07" providerId="AD" clId="Web-{A1AE8596-6845-D4F9-40F2-F60A7C0327F5}" dt="2025-11-22T13:01:11.374" v="1"/>
          <ac:picMkLst>
            <pc:docMk/>
            <pc:sldMk cId="109857222" sldId="256"/>
            <ac:picMk id="4" creationId="{1E0B29E0-1B8C-D052-3415-CEDF50AA4A62}"/>
          </ac:picMkLst>
        </pc:picChg>
      </pc:sldChg>
    </pc:docChg>
  </pc:docChgLst>
  <pc:docChgLst>
    <pc:chgData name="Peace Akporugo Aghedo (2247004)" userId="S::2247004@student.uwtsd.ac.uk::389a2425-3c55-4219-86bf-686d1aa5ee07" providerId="AD" clId="Web-{C42C6CF2-CF21-C49F-7FE5-A4C26F24D5C6}"/>
    <pc:docChg chg="modSld">
      <pc:chgData name="Peace Akporugo Aghedo (2247004)" userId="S::2247004@student.uwtsd.ac.uk::389a2425-3c55-4219-86bf-686d1aa5ee07" providerId="AD" clId="Web-{C42C6CF2-CF21-C49F-7FE5-A4C26F24D5C6}" dt="2025-11-22T13:13:06.397" v="13" actId="20577"/>
      <pc:docMkLst>
        <pc:docMk/>
      </pc:docMkLst>
      <pc:sldChg chg="modSp">
        <pc:chgData name="Peace Akporugo Aghedo (2247004)" userId="S::2247004@student.uwtsd.ac.uk::389a2425-3c55-4219-86bf-686d1aa5ee07" providerId="AD" clId="Web-{C42C6CF2-CF21-C49F-7FE5-A4C26F24D5C6}" dt="2025-11-22T13:13:06.397" v="13" actId="20577"/>
        <pc:sldMkLst>
          <pc:docMk/>
          <pc:sldMk cId="109857222" sldId="256"/>
        </pc:sldMkLst>
        <pc:spChg chg="mod">
          <ac:chgData name="Peace Akporugo Aghedo (2247004)" userId="S::2247004@student.uwtsd.ac.uk::389a2425-3c55-4219-86bf-686d1aa5ee07" providerId="AD" clId="Web-{C42C6CF2-CF21-C49F-7FE5-A4C26F24D5C6}" dt="2025-11-22T13:13:06.397" v="13" actId="20577"/>
          <ac:spMkLst>
            <pc:docMk/>
            <pc:sldMk cId="109857222" sldId="256"/>
            <ac:spMk id="3" creationId="{00000000-0000-0000-0000-000000000000}"/>
          </ac:spMkLst>
        </pc:spChg>
      </pc:sldChg>
    </pc:docChg>
  </pc:docChgLst>
  <pc:docChgLst>
    <pc:chgData clId="Web-{F460CC74-DC87-EB58-9557-67F8AEE67B5D}"/>
    <pc:docChg chg="modSld">
      <pc:chgData name="" userId="" providerId="" clId="Web-{F460CC74-DC87-EB58-9557-67F8AEE67B5D}" dt="2025-11-16T17:27:00.063" v="0" actId="20577"/>
      <pc:docMkLst>
        <pc:docMk/>
      </pc:docMkLst>
      <pc:sldChg chg="modSp">
        <pc:chgData name="" userId="" providerId="" clId="Web-{F460CC74-DC87-EB58-9557-67F8AEE67B5D}" dt="2025-11-16T17:27:00.063" v="0" actId="20577"/>
        <pc:sldMkLst>
          <pc:docMk/>
          <pc:sldMk cId="2076130597" sldId="258"/>
        </pc:sldMkLst>
        <pc:spChg chg="mod">
          <ac:chgData name="" userId="" providerId="" clId="Web-{F460CC74-DC87-EB58-9557-67F8AEE67B5D}" dt="2025-11-16T17:27:00.063" v="0" actId="20577"/>
          <ac:spMkLst>
            <pc:docMk/>
            <pc:sldMk cId="2076130597" sldId="258"/>
            <ac:spMk id="2" creationId="{A696D992-B4A0-3B88-D0D4-2689B122F104}"/>
          </ac:spMkLst>
        </pc:spChg>
      </pc:sldChg>
    </pc:docChg>
  </pc:docChgLst>
  <pc:docChgLst>
    <pc:chgData clId="Web-{C42C6CF2-CF21-C49F-7FE5-A4C26F24D5C6}"/>
    <pc:docChg chg="modSld">
      <pc:chgData name="" userId="" providerId="" clId="Web-{C42C6CF2-CF21-C49F-7FE5-A4C26F24D5C6}" dt="2025-11-22T13:12:13.927" v="2" actId="20577"/>
      <pc:docMkLst>
        <pc:docMk/>
      </pc:docMkLst>
      <pc:sldChg chg="modSp">
        <pc:chgData name="" userId="" providerId="" clId="Web-{C42C6CF2-CF21-C49F-7FE5-A4C26F24D5C6}" dt="2025-11-22T13:12:13.927" v="2" actId="20577"/>
        <pc:sldMkLst>
          <pc:docMk/>
          <pc:sldMk cId="109857222" sldId="256"/>
        </pc:sldMkLst>
        <pc:spChg chg="mod">
          <ac:chgData name="" userId="" providerId="" clId="Web-{C42C6CF2-CF21-C49F-7FE5-A4C26F24D5C6}" dt="2025-11-22T13:12:13.927" v="2" actId="20577"/>
          <ac:spMkLst>
            <pc:docMk/>
            <pc:sldMk cId="109857222" sldId="256"/>
            <ac:spMk id="3" creationId="{00000000-0000-0000-0000-000000000000}"/>
          </ac:spMkLst>
        </pc:spChg>
      </pc:sldChg>
    </pc:docChg>
  </pc:docChgLst>
  <pc:docChgLst>
    <pc:chgData name="Peace Akporugo Aghedo (2247004)" userId="S::2247004@student.uwtsd.ac.uk::389a2425-3c55-4219-86bf-686d1aa5ee07" providerId="AD" clId="Web-{3C1A5721-B91E-F9E8-B4B6-25690C9F46A8}"/>
    <pc:docChg chg="sldOrd">
      <pc:chgData name="Peace Akporugo Aghedo (2247004)" userId="S::2247004@student.uwtsd.ac.uk::389a2425-3c55-4219-86bf-686d1aa5ee07" providerId="AD" clId="Web-{3C1A5721-B91E-F9E8-B4B6-25690C9F46A8}" dt="2025-11-22T14:02:42.798" v="0"/>
      <pc:docMkLst>
        <pc:docMk/>
      </pc:docMkLst>
      <pc:sldChg chg="ord">
        <pc:chgData name="Peace Akporugo Aghedo (2247004)" userId="S::2247004@student.uwtsd.ac.uk::389a2425-3c55-4219-86bf-686d1aa5ee07" providerId="AD" clId="Web-{3C1A5721-B91E-F9E8-B4B6-25690C9F46A8}" dt="2025-11-22T14:02:42.798" v="0"/>
        <pc:sldMkLst>
          <pc:docMk/>
          <pc:sldMk cId="193897316" sldId="259"/>
        </pc:sldMkLst>
      </pc:sldChg>
    </pc:docChg>
  </pc:docChgLst>
  <pc:docChgLst>
    <pc:chgData name="Peace Akporugo Aghedo (2247004)" userId="S::2247004@student.uwtsd.ac.uk::389a2425-3c55-4219-86bf-686d1aa5ee07" providerId="AD" clId="Web-{F30F9E32-146D-A298-87C1-D3E418D8E3A4}"/>
    <pc:docChg chg="modSld">
      <pc:chgData name="Peace Akporugo Aghedo (2247004)" userId="S::2247004@student.uwtsd.ac.uk::389a2425-3c55-4219-86bf-686d1aa5ee07" providerId="AD" clId="Web-{F30F9E32-146D-A298-87C1-D3E418D8E3A4}" dt="2025-11-22T14:11:54.002" v="98" actId="20577"/>
      <pc:docMkLst>
        <pc:docMk/>
      </pc:docMkLst>
      <pc:sldChg chg="modSp">
        <pc:chgData name="Peace Akporugo Aghedo (2247004)" userId="S::2247004@student.uwtsd.ac.uk::389a2425-3c55-4219-86bf-686d1aa5ee07" providerId="AD" clId="Web-{F30F9E32-146D-A298-87C1-D3E418D8E3A4}" dt="2025-11-22T14:11:54.002" v="98" actId="20577"/>
        <pc:sldMkLst>
          <pc:docMk/>
          <pc:sldMk cId="109857222" sldId="256"/>
        </pc:sldMkLst>
        <pc:spChg chg="mod">
          <ac:chgData name="Peace Akporugo Aghedo (2247004)" userId="S::2247004@student.uwtsd.ac.uk::389a2425-3c55-4219-86bf-686d1aa5ee07" providerId="AD" clId="Web-{F30F9E32-146D-A298-87C1-D3E418D8E3A4}" dt="2025-11-22T14:11:54.002" v="98" actId="20577"/>
          <ac:spMkLst>
            <pc:docMk/>
            <pc:sldMk cId="109857222" sldId="256"/>
            <ac:spMk id="3" creationId="{00000000-0000-0000-0000-000000000000}"/>
          </ac:spMkLst>
        </pc:spChg>
      </pc:sldChg>
    </pc:docChg>
  </pc:docChgLst>
  <pc:docChgLst>
    <pc:chgData name="Peace Akporugo Aghedo (2247004)" userId="S::2247004@student.uwtsd.ac.uk::389a2425-3c55-4219-86bf-686d1aa5ee07" providerId="AD" clId="Web-{F460CC74-DC87-EB58-9557-67F8AEE67B5D}"/>
    <pc:docChg chg="modSld">
      <pc:chgData name="Peace Akporugo Aghedo (2247004)" userId="S::2247004@student.uwtsd.ac.uk::389a2425-3c55-4219-86bf-686d1aa5ee07" providerId="AD" clId="Web-{F460CC74-DC87-EB58-9557-67F8AEE67B5D}" dt="2025-11-16T17:31:17.056" v="16"/>
      <pc:docMkLst>
        <pc:docMk/>
      </pc:docMkLst>
      <pc:sldChg chg="addSp modSp mod setBg">
        <pc:chgData name="Peace Akporugo Aghedo (2247004)" userId="S::2247004@student.uwtsd.ac.uk::389a2425-3c55-4219-86bf-686d1aa5ee07" providerId="AD" clId="Web-{F460CC74-DC87-EB58-9557-67F8AEE67B5D}" dt="2025-11-16T17:30:20.021" v="13"/>
        <pc:sldMkLst>
          <pc:docMk/>
          <pc:sldMk cId="1191278163" sldId="257"/>
        </pc:sldMkLst>
        <pc:spChg chg="mod">
          <ac:chgData name="Peace Akporugo Aghedo (2247004)" userId="S::2247004@student.uwtsd.ac.uk::389a2425-3c55-4219-86bf-686d1aa5ee07" providerId="AD" clId="Web-{F460CC74-DC87-EB58-9557-67F8AEE67B5D}" dt="2025-11-16T17:30:20.021" v="13"/>
          <ac:spMkLst>
            <pc:docMk/>
            <pc:sldMk cId="1191278163" sldId="257"/>
            <ac:spMk id="2" creationId="{083483F2-EFA5-2EBD-94D0-BFE4C5D91F40}"/>
          </ac:spMkLst>
        </pc:spChg>
        <pc:spChg chg="mod">
          <ac:chgData name="Peace Akporugo Aghedo (2247004)" userId="S::2247004@student.uwtsd.ac.uk::389a2425-3c55-4219-86bf-686d1aa5ee07" providerId="AD" clId="Web-{F460CC74-DC87-EB58-9557-67F8AEE67B5D}" dt="2025-11-16T17:30:20.021" v="13"/>
          <ac:spMkLst>
            <pc:docMk/>
            <pc:sldMk cId="1191278163" sldId="257"/>
            <ac:spMk id="3" creationId="{C219A97C-D376-FADB-B39C-7DD3BC820351}"/>
          </ac:spMkLst>
        </pc:spChg>
        <pc:spChg chg="add">
          <ac:chgData name="Peace Akporugo Aghedo (2247004)" userId="S::2247004@student.uwtsd.ac.uk::389a2425-3c55-4219-86bf-686d1aa5ee07" providerId="AD" clId="Web-{F460CC74-DC87-EB58-9557-67F8AEE67B5D}" dt="2025-11-16T17:30:20.021" v="13"/>
          <ac:spMkLst>
            <pc:docMk/>
            <pc:sldMk cId="1191278163" sldId="257"/>
            <ac:spMk id="8" creationId="{907EF6B7-1338-4443-8C46-6A318D952DFD}"/>
          </ac:spMkLst>
        </pc:spChg>
        <pc:spChg chg="add">
          <ac:chgData name="Peace Akporugo Aghedo (2247004)" userId="S::2247004@student.uwtsd.ac.uk::389a2425-3c55-4219-86bf-686d1aa5ee07" providerId="AD" clId="Web-{F460CC74-DC87-EB58-9557-67F8AEE67B5D}" dt="2025-11-16T17:30:20.021" v="13"/>
          <ac:spMkLst>
            <pc:docMk/>
            <pc:sldMk cId="1191278163" sldId="257"/>
            <ac:spMk id="10" creationId="{DAAE4CDD-124C-4DCF-9584-B6033B545DD5}"/>
          </ac:spMkLst>
        </pc:spChg>
        <pc:spChg chg="add">
          <ac:chgData name="Peace Akporugo Aghedo (2247004)" userId="S::2247004@student.uwtsd.ac.uk::389a2425-3c55-4219-86bf-686d1aa5ee07" providerId="AD" clId="Web-{F460CC74-DC87-EB58-9557-67F8AEE67B5D}" dt="2025-11-16T17:30:20.021" v="13"/>
          <ac:spMkLst>
            <pc:docMk/>
            <pc:sldMk cId="1191278163" sldId="257"/>
            <ac:spMk id="12" creationId="{081E4A58-353D-44AE-B2FC-2A74E2E400F7}"/>
          </ac:spMkLst>
        </pc:spChg>
      </pc:sldChg>
      <pc:sldChg chg="addSp modSp mod setBg">
        <pc:chgData name="Peace Akporugo Aghedo (2247004)" userId="S::2247004@student.uwtsd.ac.uk::389a2425-3c55-4219-86bf-686d1aa5ee07" providerId="AD" clId="Web-{F460CC74-DC87-EB58-9557-67F8AEE67B5D}" dt="2025-11-16T17:30:14.802" v="12"/>
        <pc:sldMkLst>
          <pc:docMk/>
          <pc:sldMk cId="2076130597" sldId="258"/>
        </pc:sldMkLst>
        <pc:spChg chg="mod">
          <ac:chgData name="Peace Akporugo Aghedo (2247004)" userId="S::2247004@student.uwtsd.ac.uk::389a2425-3c55-4219-86bf-686d1aa5ee07" providerId="AD" clId="Web-{F460CC74-DC87-EB58-9557-67F8AEE67B5D}" dt="2025-11-16T17:30:14.802" v="12"/>
          <ac:spMkLst>
            <pc:docMk/>
            <pc:sldMk cId="2076130597" sldId="258"/>
            <ac:spMk id="2" creationId="{A696D992-B4A0-3B88-D0D4-2689B122F104}"/>
          </ac:spMkLst>
        </pc:spChg>
        <pc:spChg chg="mod">
          <ac:chgData name="Peace Akporugo Aghedo (2247004)" userId="S::2247004@student.uwtsd.ac.uk::389a2425-3c55-4219-86bf-686d1aa5ee07" providerId="AD" clId="Web-{F460CC74-DC87-EB58-9557-67F8AEE67B5D}" dt="2025-11-16T17:30:14.802" v="12"/>
          <ac:spMkLst>
            <pc:docMk/>
            <pc:sldMk cId="2076130597" sldId="258"/>
            <ac:spMk id="3" creationId="{CBC10154-EB2B-D3A2-3F9D-D0C5E6D459FE}"/>
          </ac:spMkLst>
        </pc:spChg>
        <pc:spChg chg="add">
          <ac:chgData name="Peace Akporugo Aghedo (2247004)" userId="S::2247004@student.uwtsd.ac.uk::389a2425-3c55-4219-86bf-686d1aa5ee07" providerId="AD" clId="Web-{F460CC74-DC87-EB58-9557-67F8AEE67B5D}" dt="2025-11-16T17:30:14.802" v="12"/>
          <ac:spMkLst>
            <pc:docMk/>
            <pc:sldMk cId="2076130597" sldId="258"/>
            <ac:spMk id="8" creationId="{5C8908E2-EE49-44D2-9428-A28D2312A8D5}"/>
          </ac:spMkLst>
        </pc:spChg>
        <pc:spChg chg="add">
          <ac:chgData name="Peace Akporugo Aghedo (2247004)" userId="S::2247004@student.uwtsd.ac.uk::389a2425-3c55-4219-86bf-686d1aa5ee07" providerId="AD" clId="Web-{F460CC74-DC87-EB58-9557-67F8AEE67B5D}" dt="2025-11-16T17:30:14.802" v="12"/>
          <ac:spMkLst>
            <pc:docMk/>
            <pc:sldMk cId="2076130597" sldId="258"/>
            <ac:spMk id="14" creationId="{BD92035A-AA2F-4CD8-A556-1CE8BDEC75BD}"/>
          </ac:spMkLst>
        </pc:spChg>
        <pc:spChg chg="add">
          <ac:chgData name="Peace Akporugo Aghedo (2247004)" userId="S::2247004@student.uwtsd.ac.uk::389a2425-3c55-4219-86bf-686d1aa5ee07" providerId="AD" clId="Web-{F460CC74-DC87-EB58-9557-67F8AEE67B5D}" dt="2025-11-16T17:30:14.802" v="12"/>
          <ac:spMkLst>
            <pc:docMk/>
            <pc:sldMk cId="2076130597" sldId="258"/>
            <ac:spMk id="16" creationId="{ED888B23-07FA-482A-96DF-47E31AF1A603}"/>
          </ac:spMkLst>
        </pc:spChg>
        <pc:grpChg chg="add">
          <ac:chgData name="Peace Akporugo Aghedo (2247004)" userId="S::2247004@student.uwtsd.ac.uk::389a2425-3c55-4219-86bf-686d1aa5ee07" providerId="AD" clId="Web-{F460CC74-DC87-EB58-9557-67F8AEE67B5D}" dt="2025-11-16T17:30:14.802" v="12"/>
          <ac:grpSpMkLst>
            <pc:docMk/>
            <pc:sldMk cId="2076130597" sldId="258"/>
            <ac:grpSpMk id="10" creationId="{5D1A9D8B-3117-4D9D-BDA4-DD81895098B0}"/>
          </ac:grpSpMkLst>
        </pc:grpChg>
      </pc:sldChg>
      <pc:sldChg chg="addSp modSp mod setBg">
        <pc:chgData name="Peace Akporugo Aghedo (2247004)" userId="S::2247004@student.uwtsd.ac.uk::389a2425-3c55-4219-86bf-686d1aa5ee07" providerId="AD" clId="Web-{F460CC74-DC87-EB58-9557-67F8AEE67B5D}" dt="2025-11-16T17:30:06.817" v="11"/>
        <pc:sldMkLst>
          <pc:docMk/>
          <pc:sldMk cId="193897316" sldId="259"/>
        </pc:sldMkLst>
        <pc:spChg chg="mod">
          <ac:chgData name="Peace Akporugo Aghedo (2247004)" userId="S::2247004@student.uwtsd.ac.uk::389a2425-3c55-4219-86bf-686d1aa5ee07" providerId="AD" clId="Web-{F460CC74-DC87-EB58-9557-67F8AEE67B5D}" dt="2025-11-16T17:30:06.817" v="11"/>
          <ac:spMkLst>
            <pc:docMk/>
            <pc:sldMk cId="193897316" sldId="259"/>
            <ac:spMk id="2" creationId="{43459103-F1A3-3F1A-300D-20BF9ACEDCAD}"/>
          </ac:spMkLst>
        </pc:spChg>
        <pc:spChg chg="mod">
          <ac:chgData name="Peace Akporugo Aghedo (2247004)" userId="S::2247004@student.uwtsd.ac.uk::389a2425-3c55-4219-86bf-686d1aa5ee07" providerId="AD" clId="Web-{F460CC74-DC87-EB58-9557-67F8AEE67B5D}" dt="2025-11-16T17:30:06.817" v="11"/>
          <ac:spMkLst>
            <pc:docMk/>
            <pc:sldMk cId="193897316" sldId="259"/>
            <ac:spMk id="3" creationId="{B374EC5C-8EEB-E15A-22AB-68C9505ACA8C}"/>
          </ac:spMkLst>
        </pc:spChg>
        <pc:spChg chg="add">
          <ac:chgData name="Peace Akporugo Aghedo (2247004)" userId="S::2247004@student.uwtsd.ac.uk::389a2425-3c55-4219-86bf-686d1aa5ee07" providerId="AD" clId="Web-{F460CC74-DC87-EB58-9557-67F8AEE67B5D}" dt="2025-11-16T17:30:06.817" v="11"/>
          <ac:spMkLst>
            <pc:docMk/>
            <pc:sldMk cId="193897316" sldId="259"/>
            <ac:spMk id="8" creationId="{70DFC902-7D23-471A-B557-B6B6917D7A0D}"/>
          </ac:spMkLst>
        </pc:spChg>
        <pc:spChg chg="add">
          <ac:chgData name="Peace Akporugo Aghedo (2247004)" userId="S::2247004@student.uwtsd.ac.uk::389a2425-3c55-4219-86bf-686d1aa5ee07" providerId="AD" clId="Web-{F460CC74-DC87-EB58-9557-67F8AEE67B5D}" dt="2025-11-16T17:30:06.817" v="11"/>
          <ac:spMkLst>
            <pc:docMk/>
            <pc:sldMk cId="193897316" sldId="259"/>
            <ac:spMk id="10" creationId="{A55D5633-D557-4DCA-982C-FF36EB7A1C00}"/>
          </ac:spMkLst>
        </pc:spChg>
        <pc:spChg chg="add">
          <ac:chgData name="Peace Akporugo Aghedo (2247004)" userId="S::2247004@student.uwtsd.ac.uk::389a2425-3c55-4219-86bf-686d1aa5ee07" providerId="AD" clId="Web-{F460CC74-DC87-EB58-9557-67F8AEE67B5D}" dt="2025-11-16T17:30:06.817" v="11"/>
          <ac:spMkLst>
            <pc:docMk/>
            <pc:sldMk cId="193897316" sldId="259"/>
            <ac:spMk id="12" creationId="{450D3AD2-FA80-415F-A9CE-54D884561CD7}"/>
          </ac:spMkLst>
        </pc:spChg>
      </pc:sldChg>
      <pc:sldChg chg="addSp delSp modSp">
        <pc:chgData name="Peace Akporugo Aghedo (2247004)" userId="S::2247004@student.uwtsd.ac.uk::389a2425-3c55-4219-86bf-686d1aa5ee07" providerId="AD" clId="Web-{F460CC74-DC87-EB58-9557-67F8AEE67B5D}" dt="2025-11-16T17:30:42.772" v="14"/>
        <pc:sldMkLst>
          <pc:docMk/>
          <pc:sldMk cId="3082624063" sldId="265"/>
        </pc:sldMkLst>
        <pc:spChg chg="mod">
          <ac:chgData name="Peace Akporugo Aghedo (2247004)" userId="S::2247004@student.uwtsd.ac.uk::389a2425-3c55-4219-86bf-686d1aa5ee07" providerId="AD" clId="Web-{F460CC74-DC87-EB58-9557-67F8AEE67B5D}" dt="2025-11-16T17:30:42.772" v="14"/>
          <ac:spMkLst>
            <pc:docMk/>
            <pc:sldMk cId="3082624063" sldId="265"/>
            <ac:spMk id="2" creationId="{71822E56-F989-65F3-B544-FCF509EA17DD}"/>
          </ac:spMkLst>
        </pc:spChg>
        <pc:spChg chg="mod">
          <ac:chgData name="Peace Akporugo Aghedo (2247004)" userId="S::2247004@student.uwtsd.ac.uk::389a2425-3c55-4219-86bf-686d1aa5ee07" providerId="AD" clId="Web-{F460CC74-DC87-EB58-9557-67F8AEE67B5D}" dt="2025-11-16T17:30:42.772" v="14"/>
          <ac:spMkLst>
            <pc:docMk/>
            <pc:sldMk cId="3082624063" sldId="265"/>
            <ac:spMk id="3" creationId="{32B8584C-62D4-0B4A-2981-AA0EEC27EE10}"/>
          </ac:spMkLst>
        </pc:spChg>
        <pc:spChg chg="add">
          <ac:chgData name="Peace Akporugo Aghedo (2247004)" userId="S::2247004@student.uwtsd.ac.uk::389a2425-3c55-4219-86bf-686d1aa5ee07" providerId="AD" clId="Web-{F460CC74-DC87-EB58-9557-67F8AEE67B5D}" dt="2025-11-16T17:30:42.772" v="14"/>
          <ac:spMkLst>
            <pc:docMk/>
            <pc:sldMk cId="3082624063" sldId="265"/>
            <ac:spMk id="24" creationId="{4BC99CB9-DDAD-44A2-8A1C-E3AF4E72DF5C}"/>
          </ac:spMkLst>
        </pc:spChg>
        <pc:spChg chg="add">
          <ac:chgData name="Peace Akporugo Aghedo (2247004)" userId="S::2247004@student.uwtsd.ac.uk::389a2425-3c55-4219-86bf-686d1aa5ee07" providerId="AD" clId="Web-{F460CC74-DC87-EB58-9557-67F8AEE67B5D}" dt="2025-11-16T17:30:42.772" v="14"/>
          <ac:spMkLst>
            <pc:docMk/>
            <pc:sldMk cId="3082624063" sldId="265"/>
            <ac:spMk id="26" creationId="{64053CBF-3932-45FF-8285-EE5146085F3A}"/>
          </ac:spMkLst>
        </pc:spChg>
        <pc:grpChg chg="add">
          <ac:chgData name="Peace Akporugo Aghedo (2247004)" userId="S::2247004@student.uwtsd.ac.uk::389a2425-3c55-4219-86bf-686d1aa5ee07" providerId="AD" clId="Web-{F460CC74-DC87-EB58-9557-67F8AEE67B5D}" dt="2025-11-16T17:30:42.772" v="14"/>
          <ac:grpSpMkLst>
            <pc:docMk/>
            <pc:sldMk cId="3082624063" sldId="265"/>
            <ac:grpSpMk id="28" creationId="{2E751C04-BEA6-446B-A678-9C74819EBD4C}"/>
          </ac:grpSpMkLst>
        </pc:grpChg>
        <pc:grpChg chg="add">
          <ac:chgData name="Peace Akporugo Aghedo (2247004)" userId="S::2247004@student.uwtsd.ac.uk::389a2425-3c55-4219-86bf-686d1aa5ee07" providerId="AD" clId="Web-{F460CC74-DC87-EB58-9557-67F8AEE67B5D}" dt="2025-11-16T17:30:42.772" v="14"/>
          <ac:grpSpMkLst>
            <pc:docMk/>
            <pc:sldMk cId="3082624063" sldId="265"/>
            <ac:grpSpMk id="34" creationId="{B63ACBA3-DEFD-4C6D-BBA0-64468FA99C2D}"/>
          </ac:grpSpMkLst>
        </pc:grpChg>
      </pc:sldChg>
      <pc:sldChg chg="addSp modSp mod setBg">
        <pc:chgData name="Peace Akporugo Aghedo (2247004)" userId="S::2247004@student.uwtsd.ac.uk::389a2425-3c55-4219-86bf-686d1aa5ee07" providerId="AD" clId="Web-{F460CC74-DC87-EB58-9557-67F8AEE67B5D}" dt="2025-11-16T17:31:06.368" v="15"/>
        <pc:sldMkLst>
          <pc:docMk/>
          <pc:sldMk cId="1827166087" sldId="268"/>
        </pc:sldMkLst>
        <pc:spChg chg="mod">
          <ac:chgData name="Peace Akporugo Aghedo (2247004)" userId="S::2247004@student.uwtsd.ac.uk::389a2425-3c55-4219-86bf-686d1aa5ee07" providerId="AD" clId="Web-{F460CC74-DC87-EB58-9557-67F8AEE67B5D}" dt="2025-11-16T17:31:06.368" v="15"/>
          <ac:spMkLst>
            <pc:docMk/>
            <pc:sldMk cId="1827166087" sldId="268"/>
            <ac:spMk id="2" creationId="{C9225DB3-DEC5-86D2-7889-B99BBE3D03C2}"/>
          </ac:spMkLst>
        </pc:spChg>
        <pc:spChg chg="mod">
          <ac:chgData name="Peace Akporugo Aghedo (2247004)" userId="S::2247004@student.uwtsd.ac.uk::389a2425-3c55-4219-86bf-686d1aa5ee07" providerId="AD" clId="Web-{F460CC74-DC87-EB58-9557-67F8AEE67B5D}" dt="2025-11-16T17:31:06.368" v="15"/>
          <ac:spMkLst>
            <pc:docMk/>
            <pc:sldMk cId="1827166087" sldId="268"/>
            <ac:spMk id="3" creationId="{D6E6006E-32FE-2639-4CFE-8E20D3BABAAD}"/>
          </ac:spMkLst>
        </pc:spChg>
        <pc:spChg chg="add">
          <ac:chgData name="Peace Akporugo Aghedo (2247004)" userId="S::2247004@student.uwtsd.ac.uk::389a2425-3c55-4219-86bf-686d1aa5ee07" providerId="AD" clId="Web-{F460CC74-DC87-EB58-9557-67F8AEE67B5D}" dt="2025-11-16T17:31:06.368" v="15"/>
          <ac:spMkLst>
            <pc:docMk/>
            <pc:sldMk cId="1827166087" sldId="268"/>
            <ac:spMk id="8" creationId="{70DFC902-7D23-471A-B557-B6B6917D7A0D}"/>
          </ac:spMkLst>
        </pc:spChg>
        <pc:spChg chg="add">
          <ac:chgData name="Peace Akporugo Aghedo (2247004)" userId="S::2247004@student.uwtsd.ac.uk::389a2425-3c55-4219-86bf-686d1aa5ee07" providerId="AD" clId="Web-{F460CC74-DC87-EB58-9557-67F8AEE67B5D}" dt="2025-11-16T17:31:06.368" v="15"/>
          <ac:spMkLst>
            <pc:docMk/>
            <pc:sldMk cId="1827166087" sldId="268"/>
            <ac:spMk id="10" creationId="{A55D5633-D557-4DCA-982C-FF36EB7A1C00}"/>
          </ac:spMkLst>
        </pc:spChg>
        <pc:spChg chg="add">
          <ac:chgData name="Peace Akporugo Aghedo (2247004)" userId="S::2247004@student.uwtsd.ac.uk::389a2425-3c55-4219-86bf-686d1aa5ee07" providerId="AD" clId="Web-{F460CC74-DC87-EB58-9557-67F8AEE67B5D}" dt="2025-11-16T17:31:06.368" v="15"/>
          <ac:spMkLst>
            <pc:docMk/>
            <pc:sldMk cId="1827166087" sldId="268"/>
            <ac:spMk id="12" creationId="{450D3AD2-FA80-415F-A9CE-54D884561CD7}"/>
          </ac:spMkLst>
        </pc:spChg>
      </pc:sldChg>
      <pc:sldChg chg="addSp modSp mod setBg">
        <pc:chgData name="Peace Akporugo Aghedo (2247004)" userId="S::2247004@student.uwtsd.ac.uk::389a2425-3c55-4219-86bf-686d1aa5ee07" providerId="AD" clId="Web-{F460CC74-DC87-EB58-9557-67F8AEE67B5D}" dt="2025-11-16T17:31:17.056" v="16"/>
        <pc:sldMkLst>
          <pc:docMk/>
          <pc:sldMk cId="2530189739" sldId="269"/>
        </pc:sldMkLst>
        <pc:spChg chg="mod">
          <ac:chgData name="Peace Akporugo Aghedo (2247004)" userId="S::2247004@student.uwtsd.ac.uk::389a2425-3c55-4219-86bf-686d1aa5ee07" providerId="AD" clId="Web-{F460CC74-DC87-EB58-9557-67F8AEE67B5D}" dt="2025-11-16T17:31:17.056" v="16"/>
          <ac:spMkLst>
            <pc:docMk/>
            <pc:sldMk cId="2530189739" sldId="269"/>
            <ac:spMk id="3" creationId="{E1A157C9-04D5-E79C-DB5D-FA3FC9260FA2}"/>
          </ac:spMkLst>
        </pc:spChg>
        <pc:spChg chg="add">
          <ac:chgData name="Peace Akporugo Aghedo (2247004)" userId="S::2247004@student.uwtsd.ac.uk::389a2425-3c55-4219-86bf-686d1aa5ee07" providerId="AD" clId="Web-{F460CC74-DC87-EB58-9557-67F8AEE67B5D}" dt="2025-11-16T17:31:17.056" v="16"/>
          <ac:spMkLst>
            <pc:docMk/>
            <pc:sldMk cId="2530189739" sldId="269"/>
            <ac:spMk id="8" creationId="{1B15ED52-F352-441B-82BF-E0EA34836D08}"/>
          </ac:spMkLst>
        </pc:spChg>
        <pc:spChg chg="add">
          <ac:chgData name="Peace Akporugo Aghedo (2247004)" userId="S::2247004@student.uwtsd.ac.uk::389a2425-3c55-4219-86bf-686d1aa5ee07" providerId="AD" clId="Web-{F460CC74-DC87-EB58-9557-67F8AEE67B5D}" dt="2025-11-16T17:31:17.056" v="16"/>
          <ac:spMkLst>
            <pc:docMk/>
            <pc:sldMk cId="2530189739" sldId="269"/>
            <ac:spMk id="10" creationId="{3B2E3793-BFE6-45A2-9B7B-E18844431C99}"/>
          </ac:spMkLst>
        </pc:spChg>
        <pc:spChg chg="add">
          <ac:chgData name="Peace Akporugo Aghedo (2247004)" userId="S::2247004@student.uwtsd.ac.uk::389a2425-3c55-4219-86bf-686d1aa5ee07" providerId="AD" clId="Web-{F460CC74-DC87-EB58-9557-67F8AEE67B5D}" dt="2025-11-16T17:31:17.056" v="16"/>
          <ac:spMkLst>
            <pc:docMk/>
            <pc:sldMk cId="2530189739" sldId="269"/>
            <ac:spMk id="12" creationId="{BC4C4868-CB8F-4AF9-9CDB-8108F2C19B67}"/>
          </ac:spMkLst>
        </pc:spChg>
        <pc:spChg chg="add">
          <ac:chgData name="Peace Akporugo Aghedo (2247004)" userId="S::2247004@student.uwtsd.ac.uk::389a2425-3c55-4219-86bf-686d1aa5ee07" providerId="AD" clId="Web-{F460CC74-DC87-EB58-9557-67F8AEE67B5D}" dt="2025-11-16T17:31:17.056" v="16"/>
          <ac:spMkLst>
            <pc:docMk/>
            <pc:sldMk cId="2530189739" sldId="269"/>
            <ac:spMk id="14" creationId="{375E0459-6403-40CD-989D-56A4407CA12E}"/>
          </ac:spMkLst>
        </pc:spChg>
        <pc:spChg chg="add">
          <ac:chgData name="Peace Akporugo Aghedo (2247004)" userId="S::2247004@student.uwtsd.ac.uk::389a2425-3c55-4219-86bf-686d1aa5ee07" providerId="AD" clId="Web-{F460CC74-DC87-EB58-9557-67F8AEE67B5D}" dt="2025-11-16T17:31:17.056" v="16"/>
          <ac:spMkLst>
            <pc:docMk/>
            <pc:sldMk cId="2530189739" sldId="269"/>
            <ac:spMk id="16" creationId="{53E5B1A8-3AC9-4BD1-9BBC-78CA94F2D1BA}"/>
          </ac:spMkLst>
        </pc:spChg>
      </pc:sldChg>
    </pc:docChg>
  </pc:docChgLst>
  <pc:docChgLst>
    <pc:chgData name="Peace Akporugo Aghedo (2247004)" userId="S::2247004@student.uwtsd.ac.uk::389a2425-3c55-4219-86bf-686d1aa5ee07" providerId="AD" clId="Web-{AF9D7B23-F20E-8FB3-7424-744C3F9DE190}"/>
    <pc:docChg chg="addSld delSld modSld sldOrd">
      <pc:chgData name="Peace Akporugo Aghedo (2247004)" userId="S::2247004@student.uwtsd.ac.uk::389a2425-3c55-4219-86bf-686d1aa5ee07" providerId="AD" clId="Web-{AF9D7B23-F20E-8FB3-7424-744C3F9DE190}" dt="2025-11-16T17:25:49.722" v="4859"/>
      <pc:docMkLst>
        <pc:docMk/>
      </pc:docMkLst>
      <pc:sldChg chg="modSp">
        <pc:chgData name="Peace Akporugo Aghedo (2247004)" userId="S::2247004@student.uwtsd.ac.uk::389a2425-3c55-4219-86bf-686d1aa5ee07" providerId="AD" clId="Web-{AF9D7B23-F20E-8FB3-7424-744C3F9DE190}" dt="2025-11-16T17:18:59.955" v="4585" actId="20577"/>
        <pc:sldMkLst>
          <pc:docMk/>
          <pc:sldMk cId="1191278163" sldId="257"/>
        </pc:sldMkLst>
        <pc:spChg chg="mod">
          <ac:chgData name="Peace Akporugo Aghedo (2247004)" userId="S::2247004@student.uwtsd.ac.uk::389a2425-3c55-4219-86bf-686d1aa5ee07" providerId="AD" clId="Web-{AF9D7B23-F20E-8FB3-7424-744C3F9DE190}" dt="2025-11-16T17:18:59.955" v="4585" actId="20577"/>
          <ac:spMkLst>
            <pc:docMk/>
            <pc:sldMk cId="1191278163" sldId="257"/>
            <ac:spMk id="3" creationId="{C219A97C-D376-FADB-B39C-7DD3BC820351}"/>
          </ac:spMkLst>
        </pc:spChg>
      </pc:sldChg>
      <pc:sldChg chg="modSp">
        <pc:chgData name="Peace Akporugo Aghedo (2247004)" userId="S::2247004@student.uwtsd.ac.uk::389a2425-3c55-4219-86bf-686d1aa5ee07" providerId="AD" clId="Web-{AF9D7B23-F20E-8FB3-7424-744C3F9DE190}" dt="2025-11-16T17:24:27.691" v="4850" actId="20577"/>
        <pc:sldMkLst>
          <pc:docMk/>
          <pc:sldMk cId="2076130597" sldId="258"/>
        </pc:sldMkLst>
        <pc:spChg chg="mod">
          <ac:chgData name="Peace Akporugo Aghedo (2247004)" userId="S::2247004@student.uwtsd.ac.uk::389a2425-3c55-4219-86bf-686d1aa5ee07" providerId="AD" clId="Web-{AF9D7B23-F20E-8FB3-7424-744C3F9DE190}" dt="2025-11-16T17:24:27.691" v="4850" actId="20577"/>
          <ac:spMkLst>
            <pc:docMk/>
            <pc:sldMk cId="2076130597" sldId="258"/>
            <ac:spMk id="2" creationId="{A696D992-B4A0-3B88-D0D4-2689B122F104}"/>
          </ac:spMkLst>
        </pc:spChg>
      </pc:sldChg>
      <pc:sldChg chg="modSp">
        <pc:chgData name="Peace Akporugo Aghedo (2247004)" userId="S::2247004@student.uwtsd.ac.uk::389a2425-3c55-4219-86bf-686d1aa5ee07" providerId="AD" clId="Web-{AF9D7B23-F20E-8FB3-7424-744C3F9DE190}" dt="2025-11-16T14:52:14.187" v="465" actId="20577"/>
        <pc:sldMkLst>
          <pc:docMk/>
          <pc:sldMk cId="193897316" sldId="259"/>
        </pc:sldMkLst>
        <pc:spChg chg="mod">
          <ac:chgData name="Peace Akporugo Aghedo (2247004)" userId="S::2247004@student.uwtsd.ac.uk::389a2425-3c55-4219-86bf-686d1aa5ee07" providerId="AD" clId="Web-{AF9D7B23-F20E-8FB3-7424-744C3F9DE190}" dt="2025-11-16T14:52:14.187" v="465" actId="20577"/>
          <ac:spMkLst>
            <pc:docMk/>
            <pc:sldMk cId="193897316" sldId="259"/>
            <ac:spMk id="3" creationId="{B374EC5C-8EEB-E15A-22AB-68C9505ACA8C}"/>
          </ac:spMkLst>
        </pc:spChg>
      </pc:sldChg>
      <pc:sldChg chg="modSp new">
        <pc:chgData name="Peace Akporugo Aghedo (2247004)" userId="S::2247004@student.uwtsd.ac.uk::389a2425-3c55-4219-86bf-686d1aa5ee07" providerId="AD" clId="Web-{AF9D7B23-F20E-8FB3-7424-744C3F9DE190}" dt="2025-11-16T15:48:57.989" v="775" actId="20577"/>
        <pc:sldMkLst>
          <pc:docMk/>
          <pc:sldMk cId="2153833238" sldId="260"/>
        </pc:sldMkLst>
        <pc:spChg chg="mod">
          <ac:chgData name="Peace Akporugo Aghedo (2247004)" userId="S::2247004@student.uwtsd.ac.uk::389a2425-3c55-4219-86bf-686d1aa5ee07" providerId="AD" clId="Web-{AF9D7B23-F20E-8FB3-7424-744C3F9DE190}" dt="2025-11-16T14:53:41.110" v="497" actId="20577"/>
          <ac:spMkLst>
            <pc:docMk/>
            <pc:sldMk cId="2153833238" sldId="260"/>
            <ac:spMk id="2" creationId="{ED429524-5882-3AB7-4A63-E0D0E93AB79E}"/>
          </ac:spMkLst>
        </pc:spChg>
        <pc:spChg chg="mod">
          <ac:chgData name="Peace Akporugo Aghedo (2247004)" userId="S::2247004@student.uwtsd.ac.uk::389a2425-3c55-4219-86bf-686d1aa5ee07" providerId="AD" clId="Web-{AF9D7B23-F20E-8FB3-7424-744C3F9DE190}" dt="2025-11-16T15:48:57.989" v="775" actId="20577"/>
          <ac:spMkLst>
            <pc:docMk/>
            <pc:sldMk cId="2153833238" sldId="260"/>
            <ac:spMk id="3" creationId="{7DD4EBAB-9FC9-7D06-FDB1-8C12D40D1FE1}"/>
          </ac:spMkLst>
        </pc:spChg>
      </pc:sldChg>
      <pc:sldChg chg="modSp new">
        <pc:chgData name="Peace Akporugo Aghedo (2247004)" userId="S::2247004@student.uwtsd.ac.uk::389a2425-3c55-4219-86bf-686d1aa5ee07" providerId="AD" clId="Web-{AF9D7B23-F20E-8FB3-7424-744C3F9DE190}" dt="2025-11-16T17:24:47.847" v="4851" actId="20577"/>
        <pc:sldMkLst>
          <pc:docMk/>
          <pc:sldMk cId="1941616592" sldId="261"/>
        </pc:sldMkLst>
        <pc:spChg chg="mod">
          <ac:chgData name="Peace Akporugo Aghedo (2247004)" userId="S::2247004@student.uwtsd.ac.uk::389a2425-3c55-4219-86bf-686d1aa5ee07" providerId="AD" clId="Web-{AF9D7B23-F20E-8FB3-7424-744C3F9DE190}" dt="2025-11-16T17:24:47.847" v="4851" actId="20577"/>
          <ac:spMkLst>
            <pc:docMk/>
            <pc:sldMk cId="1941616592" sldId="261"/>
            <ac:spMk id="2" creationId="{0A7817A8-D0BB-DCCC-853D-8D9AAA244E5B}"/>
          </ac:spMkLst>
        </pc:spChg>
      </pc:sldChg>
      <pc:sldChg chg="addSp delSp modSp new mod setBg">
        <pc:chgData name="Peace Akporugo Aghedo (2247004)" userId="S::2247004@student.uwtsd.ac.uk::389a2425-3c55-4219-86bf-686d1aa5ee07" providerId="AD" clId="Web-{AF9D7B23-F20E-8FB3-7424-744C3F9DE190}" dt="2025-11-16T17:25:26.144" v="4854"/>
        <pc:sldMkLst>
          <pc:docMk/>
          <pc:sldMk cId="1284972573" sldId="262"/>
        </pc:sldMkLst>
        <pc:spChg chg="mod">
          <ac:chgData name="Peace Akporugo Aghedo (2247004)" userId="S::2247004@student.uwtsd.ac.uk::389a2425-3c55-4219-86bf-686d1aa5ee07" providerId="AD" clId="Web-{AF9D7B23-F20E-8FB3-7424-744C3F9DE190}" dt="2025-11-16T17:25:26.144" v="4854"/>
          <ac:spMkLst>
            <pc:docMk/>
            <pc:sldMk cId="1284972573" sldId="262"/>
            <ac:spMk id="2" creationId="{36B2798F-4AC7-1C37-199B-224301F13EA0}"/>
          </ac:spMkLst>
        </pc:spChg>
        <pc:spChg chg="mod">
          <ac:chgData name="Peace Akporugo Aghedo (2247004)" userId="S::2247004@student.uwtsd.ac.uk::389a2425-3c55-4219-86bf-686d1aa5ee07" providerId="AD" clId="Web-{AF9D7B23-F20E-8FB3-7424-744C3F9DE190}" dt="2025-11-16T17:25:26.144" v="4854"/>
          <ac:spMkLst>
            <pc:docMk/>
            <pc:sldMk cId="1284972573" sldId="262"/>
            <ac:spMk id="3" creationId="{AC400EE3-198B-C243-BAA3-E041CD150AFA}"/>
          </ac:spMkLst>
        </pc:spChg>
      </pc:sldChg>
      <pc:sldChg chg="modSp new">
        <pc:chgData name="Peace Akporugo Aghedo (2247004)" userId="S::2247004@student.uwtsd.ac.uk::389a2425-3c55-4219-86bf-686d1aa5ee07" providerId="AD" clId="Web-{AF9D7B23-F20E-8FB3-7424-744C3F9DE190}" dt="2025-11-16T16:07:43.705" v="1438" actId="20577"/>
        <pc:sldMkLst>
          <pc:docMk/>
          <pc:sldMk cId="1722193888" sldId="263"/>
        </pc:sldMkLst>
        <pc:spChg chg="mod">
          <ac:chgData name="Peace Akporugo Aghedo (2247004)" userId="S::2247004@student.uwtsd.ac.uk::389a2425-3c55-4219-86bf-686d1aa5ee07" providerId="AD" clId="Web-{AF9D7B23-F20E-8FB3-7424-744C3F9DE190}" dt="2025-11-16T16:07:43.705" v="1438" actId="20577"/>
          <ac:spMkLst>
            <pc:docMk/>
            <pc:sldMk cId="1722193888" sldId="263"/>
            <ac:spMk id="2" creationId="{C482640D-BD71-CC4F-FC9C-AFD4529AC067}"/>
          </ac:spMkLst>
        </pc:spChg>
        <pc:spChg chg="mod">
          <ac:chgData name="Peace Akporugo Aghedo (2247004)" userId="S::2247004@student.uwtsd.ac.uk::389a2425-3c55-4219-86bf-686d1aa5ee07" providerId="AD" clId="Web-{AF9D7B23-F20E-8FB3-7424-744C3F9DE190}" dt="2025-11-16T16:07:35.502" v="1437" actId="20577"/>
          <ac:spMkLst>
            <pc:docMk/>
            <pc:sldMk cId="1722193888" sldId="263"/>
            <ac:spMk id="3" creationId="{496E623A-94FE-BAA4-9765-A1DF5CE69AC8}"/>
          </ac:spMkLst>
        </pc:spChg>
      </pc:sldChg>
      <pc:sldChg chg="addSp delSp modSp new mod setBg">
        <pc:chgData name="Peace Akporugo Aghedo (2247004)" userId="S::2247004@student.uwtsd.ac.uk::389a2425-3c55-4219-86bf-686d1aa5ee07" providerId="AD" clId="Web-{AF9D7B23-F20E-8FB3-7424-744C3F9DE190}" dt="2025-11-16T17:25:30.441" v="4855"/>
        <pc:sldMkLst>
          <pc:docMk/>
          <pc:sldMk cId="1346849974" sldId="264"/>
        </pc:sldMkLst>
        <pc:spChg chg="mod">
          <ac:chgData name="Peace Akporugo Aghedo (2247004)" userId="S::2247004@student.uwtsd.ac.uk::389a2425-3c55-4219-86bf-686d1aa5ee07" providerId="AD" clId="Web-{AF9D7B23-F20E-8FB3-7424-744C3F9DE190}" dt="2025-11-16T17:25:30.441" v="4855"/>
          <ac:spMkLst>
            <pc:docMk/>
            <pc:sldMk cId="1346849974" sldId="264"/>
            <ac:spMk id="2" creationId="{71A63C5B-B0A9-847C-D432-580AE1091561}"/>
          </ac:spMkLst>
        </pc:spChg>
        <pc:spChg chg="add">
          <ac:chgData name="Peace Akporugo Aghedo (2247004)" userId="S::2247004@student.uwtsd.ac.uk::389a2425-3c55-4219-86bf-686d1aa5ee07" providerId="AD" clId="Web-{AF9D7B23-F20E-8FB3-7424-744C3F9DE190}" dt="2025-11-16T17:25:30.441" v="4855"/>
          <ac:spMkLst>
            <pc:docMk/>
            <pc:sldMk cId="1346849974" sldId="264"/>
            <ac:spMk id="10" creationId="{B50AB553-2A96-4A92-96F2-93548E096954}"/>
          </ac:spMkLst>
        </pc:spChg>
        <pc:graphicFrameChg chg="add">
          <ac:chgData name="Peace Akporugo Aghedo (2247004)" userId="S::2247004@student.uwtsd.ac.uk::389a2425-3c55-4219-86bf-686d1aa5ee07" providerId="AD" clId="Web-{AF9D7B23-F20E-8FB3-7424-744C3F9DE190}" dt="2025-11-16T17:25:30.441" v="4855"/>
          <ac:graphicFrameMkLst>
            <pc:docMk/>
            <pc:sldMk cId="1346849974" sldId="264"/>
            <ac:graphicFrameMk id="5" creationId="{DBAD12E3-F52F-BE66-0274-EC802576F076}"/>
          </ac:graphicFrameMkLst>
        </pc:graphicFrameChg>
        <pc:picChg chg="add">
          <ac:chgData name="Peace Akporugo Aghedo (2247004)" userId="S::2247004@student.uwtsd.ac.uk::389a2425-3c55-4219-86bf-686d1aa5ee07" providerId="AD" clId="Web-{AF9D7B23-F20E-8FB3-7424-744C3F9DE190}" dt="2025-11-16T17:25:30.441" v="4855"/>
          <ac:picMkLst>
            <pc:docMk/>
            <pc:sldMk cId="1346849974" sldId="264"/>
            <ac:picMk id="6" creationId="{3AE82535-47DD-0891-2A21-737AA9CA9E32}"/>
          </ac:picMkLst>
        </pc:picChg>
      </pc:sldChg>
      <pc:sldChg chg="addSp delSp modSp new mod setBg">
        <pc:chgData name="Peace Akporugo Aghedo (2247004)" userId="S::2247004@student.uwtsd.ac.uk::389a2425-3c55-4219-86bf-686d1aa5ee07" providerId="AD" clId="Web-{AF9D7B23-F20E-8FB3-7424-744C3F9DE190}" dt="2025-11-16T17:25:42.972" v="4858"/>
        <pc:sldMkLst>
          <pc:docMk/>
          <pc:sldMk cId="3082624063" sldId="265"/>
        </pc:sldMkLst>
        <pc:spChg chg="mod">
          <ac:chgData name="Peace Akporugo Aghedo (2247004)" userId="S::2247004@student.uwtsd.ac.uk::389a2425-3c55-4219-86bf-686d1aa5ee07" providerId="AD" clId="Web-{AF9D7B23-F20E-8FB3-7424-744C3F9DE190}" dt="2025-11-16T17:25:42.972" v="4858"/>
          <ac:spMkLst>
            <pc:docMk/>
            <pc:sldMk cId="3082624063" sldId="265"/>
            <ac:spMk id="2" creationId="{71822E56-F989-65F3-B544-FCF509EA17DD}"/>
          </ac:spMkLst>
        </pc:spChg>
        <pc:spChg chg="mod">
          <ac:chgData name="Peace Akporugo Aghedo (2247004)" userId="S::2247004@student.uwtsd.ac.uk::389a2425-3c55-4219-86bf-686d1aa5ee07" providerId="AD" clId="Web-{AF9D7B23-F20E-8FB3-7424-744C3F9DE190}" dt="2025-11-16T17:25:42.972" v="4858"/>
          <ac:spMkLst>
            <pc:docMk/>
            <pc:sldMk cId="3082624063" sldId="265"/>
            <ac:spMk id="3" creationId="{32B8584C-62D4-0B4A-2981-AA0EEC27EE10}"/>
          </ac:spMkLst>
        </pc:spChg>
      </pc:sldChg>
      <pc:sldChg chg="addSp modSp new mod setBg">
        <pc:chgData name="Peace Akporugo Aghedo (2247004)" userId="S::2247004@student.uwtsd.ac.uk::389a2425-3c55-4219-86bf-686d1aa5ee07" providerId="AD" clId="Web-{AF9D7B23-F20E-8FB3-7424-744C3F9DE190}" dt="2025-11-16T17:25:49.722" v="4859"/>
        <pc:sldMkLst>
          <pc:docMk/>
          <pc:sldMk cId="1466709946" sldId="267"/>
        </pc:sldMkLst>
        <pc:spChg chg="mod">
          <ac:chgData name="Peace Akporugo Aghedo (2247004)" userId="S::2247004@student.uwtsd.ac.uk::389a2425-3c55-4219-86bf-686d1aa5ee07" providerId="AD" clId="Web-{AF9D7B23-F20E-8FB3-7424-744C3F9DE190}" dt="2025-11-16T17:25:49.722" v="4859"/>
          <ac:spMkLst>
            <pc:docMk/>
            <pc:sldMk cId="1466709946" sldId="267"/>
            <ac:spMk id="2" creationId="{DDC59A29-693A-6419-C2E9-7D117759D391}"/>
          </ac:spMkLst>
        </pc:spChg>
        <pc:spChg chg="mod">
          <ac:chgData name="Peace Akporugo Aghedo (2247004)" userId="S::2247004@student.uwtsd.ac.uk::389a2425-3c55-4219-86bf-686d1aa5ee07" providerId="AD" clId="Web-{AF9D7B23-F20E-8FB3-7424-744C3F9DE190}" dt="2025-11-16T17:25:49.722" v="4859"/>
          <ac:spMkLst>
            <pc:docMk/>
            <pc:sldMk cId="1466709946" sldId="267"/>
            <ac:spMk id="3" creationId="{6ECAECCF-05FD-9E10-21C0-224A0AC64089}"/>
          </ac:spMkLst>
        </pc:spChg>
        <pc:spChg chg="add">
          <ac:chgData name="Peace Akporugo Aghedo (2247004)" userId="S::2247004@student.uwtsd.ac.uk::389a2425-3c55-4219-86bf-686d1aa5ee07" providerId="AD" clId="Web-{AF9D7B23-F20E-8FB3-7424-744C3F9DE190}" dt="2025-11-16T17:25:49.722" v="4859"/>
          <ac:spMkLst>
            <pc:docMk/>
            <pc:sldMk cId="1466709946" sldId="267"/>
            <ac:spMk id="8" creationId="{907EF6B7-1338-4443-8C46-6A318D952DFD}"/>
          </ac:spMkLst>
        </pc:spChg>
        <pc:spChg chg="add">
          <ac:chgData name="Peace Akporugo Aghedo (2247004)" userId="S::2247004@student.uwtsd.ac.uk::389a2425-3c55-4219-86bf-686d1aa5ee07" providerId="AD" clId="Web-{AF9D7B23-F20E-8FB3-7424-744C3F9DE190}" dt="2025-11-16T17:25:49.722" v="4859"/>
          <ac:spMkLst>
            <pc:docMk/>
            <pc:sldMk cId="1466709946" sldId="267"/>
            <ac:spMk id="10" creationId="{DAAE4CDD-124C-4DCF-9584-B6033B545DD5}"/>
          </ac:spMkLst>
        </pc:spChg>
        <pc:spChg chg="add">
          <ac:chgData name="Peace Akporugo Aghedo (2247004)" userId="S::2247004@student.uwtsd.ac.uk::389a2425-3c55-4219-86bf-686d1aa5ee07" providerId="AD" clId="Web-{AF9D7B23-F20E-8FB3-7424-744C3F9DE190}" dt="2025-11-16T17:25:49.722" v="4859"/>
          <ac:spMkLst>
            <pc:docMk/>
            <pc:sldMk cId="1466709946" sldId="267"/>
            <ac:spMk id="12" creationId="{081E4A58-353D-44AE-B2FC-2A74E2E400F7}"/>
          </ac:spMkLst>
        </pc:spChg>
      </pc:sldChg>
      <pc:sldChg chg="modSp new">
        <pc:chgData name="Peace Akporugo Aghedo (2247004)" userId="S::2247004@student.uwtsd.ac.uk::389a2425-3c55-4219-86bf-686d1aa5ee07" providerId="AD" clId="Web-{AF9D7B23-F20E-8FB3-7424-744C3F9DE190}" dt="2025-11-16T17:05:18.128" v="4013" actId="20577"/>
        <pc:sldMkLst>
          <pc:docMk/>
          <pc:sldMk cId="1827166087" sldId="268"/>
        </pc:sldMkLst>
        <pc:spChg chg="mod">
          <ac:chgData name="Peace Akporugo Aghedo (2247004)" userId="S::2247004@student.uwtsd.ac.uk::389a2425-3c55-4219-86bf-686d1aa5ee07" providerId="AD" clId="Web-{AF9D7B23-F20E-8FB3-7424-744C3F9DE190}" dt="2025-11-16T16:40:21.177" v="2973" actId="20577"/>
          <ac:spMkLst>
            <pc:docMk/>
            <pc:sldMk cId="1827166087" sldId="268"/>
            <ac:spMk id="2" creationId="{C9225DB3-DEC5-86D2-7889-B99BBE3D03C2}"/>
          </ac:spMkLst>
        </pc:spChg>
        <pc:spChg chg="mod">
          <ac:chgData name="Peace Akporugo Aghedo (2247004)" userId="S::2247004@student.uwtsd.ac.uk::389a2425-3c55-4219-86bf-686d1aa5ee07" providerId="AD" clId="Web-{AF9D7B23-F20E-8FB3-7424-744C3F9DE190}" dt="2025-11-16T17:05:18.128" v="4013" actId="20577"/>
          <ac:spMkLst>
            <pc:docMk/>
            <pc:sldMk cId="1827166087" sldId="268"/>
            <ac:spMk id="3" creationId="{D6E6006E-32FE-2639-4CFE-8E20D3BABAAD}"/>
          </ac:spMkLst>
        </pc:spChg>
      </pc:sldChg>
      <pc:sldChg chg="modSp new">
        <pc:chgData name="Peace Akporugo Aghedo (2247004)" userId="S::2247004@student.uwtsd.ac.uk::389a2425-3c55-4219-86bf-686d1aa5ee07" providerId="AD" clId="Web-{AF9D7B23-F20E-8FB3-7424-744C3F9DE190}" dt="2025-11-16T17:16:39.799" v="4575" actId="20577"/>
        <pc:sldMkLst>
          <pc:docMk/>
          <pc:sldMk cId="2530189739" sldId="269"/>
        </pc:sldMkLst>
        <pc:spChg chg="mod">
          <ac:chgData name="Peace Akporugo Aghedo (2247004)" userId="S::2247004@student.uwtsd.ac.uk::389a2425-3c55-4219-86bf-686d1aa5ee07" providerId="AD" clId="Web-{AF9D7B23-F20E-8FB3-7424-744C3F9DE190}" dt="2025-11-16T17:16:39.799" v="4575" actId="20577"/>
          <ac:spMkLst>
            <pc:docMk/>
            <pc:sldMk cId="2530189739" sldId="269"/>
            <ac:spMk id="3" creationId="{E1A157C9-04D5-E79C-DB5D-FA3FC9260FA2}"/>
          </ac:spMkLst>
        </pc:spChg>
      </pc:sldChg>
      <pc:sldChg chg="delSp modSp new">
        <pc:chgData name="Peace Akporugo Aghedo (2247004)" userId="S::2247004@student.uwtsd.ac.uk::389a2425-3c55-4219-86bf-686d1aa5ee07" providerId="AD" clId="Web-{AF9D7B23-F20E-8FB3-7424-744C3F9DE190}" dt="2025-11-16T17:23:25.424" v="4844" actId="20577"/>
        <pc:sldMkLst>
          <pc:docMk/>
          <pc:sldMk cId="733281400" sldId="270"/>
        </pc:sldMkLst>
        <pc:spChg chg="mod">
          <ac:chgData name="Peace Akporugo Aghedo (2247004)" userId="S::2247004@student.uwtsd.ac.uk::389a2425-3c55-4219-86bf-686d1aa5ee07" providerId="AD" clId="Web-{AF9D7B23-F20E-8FB3-7424-744C3F9DE190}" dt="2025-11-16T17:23:25.424" v="4844" actId="20577"/>
          <ac:spMkLst>
            <pc:docMk/>
            <pc:sldMk cId="733281400" sldId="270"/>
            <ac:spMk id="3" creationId="{9A2668C3-9A0F-6D2D-660C-1DD0B1E13406}"/>
          </ac:spMkLst>
        </pc:spChg>
      </pc:sldChg>
    </pc:docChg>
  </pc:docChgLst>
  <pc:docChgLst>
    <pc:chgData name="Peace Akporugo Aghedo (2247004)" userId="S::2247004@student.uwtsd.ac.uk::389a2425-3c55-4219-86bf-686d1aa5ee07" providerId="AD" clId="Web-{1D1C3600-6D61-E0A2-3D59-7A5E895486B1}"/>
    <pc:docChg chg="addSld delSld modSld">
      <pc:chgData name="Peace Akporugo Aghedo (2247004)" userId="S::2247004@student.uwtsd.ac.uk::389a2425-3c55-4219-86bf-686d1aa5ee07" providerId="AD" clId="Web-{1D1C3600-6D61-E0A2-3D59-7A5E895486B1}" dt="2025-11-17T02:21:54.533" v="409" actId="20577"/>
      <pc:docMkLst>
        <pc:docMk/>
      </pc:docMkLst>
      <pc:sldChg chg="addSp delSp modSp mod setBg">
        <pc:chgData name="Peace Akporugo Aghedo (2247004)" userId="S::2247004@student.uwtsd.ac.uk::389a2425-3c55-4219-86bf-686d1aa5ee07" providerId="AD" clId="Web-{1D1C3600-6D61-E0A2-3D59-7A5E895486B1}" dt="2025-11-17T02:21:54.533" v="409" actId="20577"/>
        <pc:sldMkLst>
          <pc:docMk/>
          <pc:sldMk cId="109857222" sldId="256"/>
        </pc:sldMkLst>
        <pc:spChg chg="mod">
          <ac:chgData name="Peace Akporugo Aghedo (2247004)" userId="S::2247004@student.uwtsd.ac.uk::389a2425-3c55-4219-86bf-686d1aa5ee07" providerId="AD" clId="Web-{1D1C3600-6D61-E0A2-3D59-7A5E895486B1}" dt="2025-11-16T23:25:10.057" v="289"/>
          <ac:spMkLst>
            <pc:docMk/>
            <pc:sldMk cId="109857222" sldId="256"/>
            <ac:spMk id="2" creationId="{00000000-0000-0000-0000-000000000000}"/>
          </ac:spMkLst>
        </pc:spChg>
        <pc:spChg chg="mod">
          <ac:chgData name="Peace Akporugo Aghedo (2247004)" userId="S::2247004@student.uwtsd.ac.uk::389a2425-3c55-4219-86bf-686d1aa5ee07" providerId="AD" clId="Web-{1D1C3600-6D61-E0A2-3D59-7A5E895486B1}" dt="2025-11-17T02:21:54.533" v="409" actId="20577"/>
          <ac:spMkLst>
            <pc:docMk/>
            <pc:sldMk cId="109857222" sldId="256"/>
            <ac:spMk id="3" creationId="{00000000-0000-0000-0000-000000000000}"/>
          </ac:spMkLst>
        </pc:spChg>
        <pc:spChg chg="add">
          <ac:chgData name="Peace Akporugo Aghedo (2247004)" userId="S::2247004@student.uwtsd.ac.uk::389a2425-3c55-4219-86bf-686d1aa5ee07" providerId="AD" clId="Web-{1D1C3600-6D61-E0A2-3D59-7A5E895486B1}" dt="2025-11-16T23:25:10.057" v="289"/>
          <ac:spMkLst>
            <pc:docMk/>
            <pc:sldMk cId="109857222" sldId="256"/>
            <ac:spMk id="8" creationId="{98DDA986-B6EE-4642-AC60-0490373E69D0}"/>
          </ac:spMkLst>
        </pc:spChg>
        <pc:spChg chg="add">
          <ac:chgData name="Peace Akporugo Aghedo (2247004)" userId="S::2247004@student.uwtsd.ac.uk::389a2425-3c55-4219-86bf-686d1aa5ee07" providerId="AD" clId="Web-{1D1C3600-6D61-E0A2-3D59-7A5E895486B1}" dt="2025-11-16T23:25:10.057" v="289"/>
          <ac:spMkLst>
            <pc:docMk/>
            <pc:sldMk cId="109857222" sldId="256"/>
            <ac:spMk id="10" creationId="{80B62878-12EF-4E97-A284-47BAFC30DA2E}"/>
          </ac:spMkLst>
        </pc:spChg>
        <pc:spChg chg="add">
          <ac:chgData name="Peace Akporugo Aghedo (2247004)" userId="S::2247004@student.uwtsd.ac.uk::389a2425-3c55-4219-86bf-686d1aa5ee07" providerId="AD" clId="Web-{1D1C3600-6D61-E0A2-3D59-7A5E895486B1}" dt="2025-11-16T23:25:10.057" v="289"/>
          <ac:spMkLst>
            <pc:docMk/>
            <pc:sldMk cId="109857222" sldId="256"/>
            <ac:spMk id="12" creationId="{6D79188D-1ED5-4705-B8C7-5D6FB7670AB3}"/>
          </ac:spMkLst>
        </pc:spChg>
      </pc:sldChg>
      <pc:sldChg chg="modSp">
        <pc:chgData name="Peace Akporugo Aghedo (2247004)" userId="S::2247004@student.uwtsd.ac.uk::389a2425-3c55-4219-86bf-686d1aa5ee07" providerId="AD" clId="Web-{1D1C3600-6D61-E0A2-3D59-7A5E895486B1}" dt="2025-11-16T22:03:54.226" v="98" actId="20577"/>
        <pc:sldMkLst>
          <pc:docMk/>
          <pc:sldMk cId="1191278163" sldId="257"/>
        </pc:sldMkLst>
        <pc:spChg chg="mod">
          <ac:chgData name="Peace Akporugo Aghedo (2247004)" userId="S::2247004@student.uwtsd.ac.uk::389a2425-3c55-4219-86bf-686d1aa5ee07" providerId="AD" clId="Web-{1D1C3600-6D61-E0A2-3D59-7A5E895486B1}" dt="2025-11-16T22:03:54.226" v="98" actId="20577"/>
          <ac:spMkLst>
            <pc:docMk/>
            <pc:sldMk cId="1191278163" sldId="257"/>
            <ac:spMk id="2" creationId="{083483F2-EFA5-2EBD-94D0-BFE4C5D91F40}"/>
          </ac:spMkLst>
        </pc:spChg>
        <pc:spChg chg="mod">
          <ac:chgData name="Peace Akporugo Aghedo (2247004)" userId="S::2247004@student.uwtsd.ac.uk::389a2425-3c55-4219-86bf-686d1aa5ee07" providerId="AD" clId="Web-{1D1C3600-6D61-E0A2-3D59-7A5E895486B1}" dt="2025-11-16T22:02:50.654" v="90" actId="20577"/>
          <ac:spMkLst>
            <pc:docMk/>
            <pc:sldMk cId="1191278163" sldId="257"/>
            <ac:spMk id="3" creationId="{C219A97C-D376-FADB-B39C-7DD3BC820351}"/>
          </ac:spMkLst>
        </pc:spChg>
      </pc:sldChg>
      <pc:sldChg chg="modSp">
        <pc:chgData name="Peace Akporugo Aghedo (2247004)" userId="S::2247004@student.uwtsd.ac.uk::389a2425-3c55-4219-86bf-686d1aa5ee07" providerId="AD" clId="Web-{1D1C3600-6D61-E0A2-3D59-7A5E895486B1}" dt="2025-11-16T22:03:46.037" v="97" actId="20577"/>
        <pc:sldMkLst>
          <pc:docMk/>
          <pc:sldMk cId="2076130597" sldId="258"/>
        </pc:sldMkLst>
        <pc:spChg chg="mod">
          <ac:chgData name="Peace Akporugo Aghedo (2247004)" userId="S::2247004@student.uwtsd.ac.uk::389a2425-3c55-4219-86bf-686d1aa5ee07" providerId="AD" clId="Web-{1D1C3600-6D61-E0A2-3D59-7A5E895486B1}" dt="2025-11-16T22:03:46.037" v="97" actId="20577"/>
          <ac:spMkLst>
            <pc:docMk/>
            <pc:sldMk cId="2076130597" sldId="258"/>
            <ac:spMk id="2" creationId="{A696D992-B4A0-3B88-D0D4-2689B122F104}"/>
          </ac:spMkLst>
        </pc:spChg>
        <pc:spChg chg="mod">
          <ac:chgData name="Peace Akporugo Aghedo (2247004)" userId="S::2247004@student.uwtsd.ac.uk::389a2425-3c55-4219-86bf-686d1aa5ee07" providerId="AD" clId="Web-{1D1C3600-6D61-E0A2-3D59-7A5E895486B1}" dt="2025-11-16T22:02:38.403" v="89" actId="20577"/>
          <ac:spMkLst>
            <pc:docMk/>
            <pc:sldMk cId="2076130597" sldId="258"/>
            <ac:spMk id="3" creationId="{CBC10154-EB2B-D3A2-3F9D-D0C5E6D459FE}"/>
          </ac:spMkLst>
        </pc:spChg>
      </pc:sldChg>
      <pc:sldChg chg="modSp">
        <pc:chgData name="Peace Akporugo Aghedo (2247004)" userId="S::2247004@student.uwtsd.ac.uk::389a2425-3c55-4219-86bf-686d1aa5ee07" providerId="AD" clId="Web-{1D1C3600-6D61-E0A2-3D59-7A5E895486B1}" dt="2025-11-16T22:03:33.395" v="94" actId="20577"/>
        <pc:sldMkLst>
          <pc:docMk/>
          <pc:sldMk cId="193897316" sldId="259"/>
        </pc:sldMkLst>
        <pc:spChg chg="mod">
          <ac:chgData name="Peace Akporugo Aghedo (2247004)" userId="S::2247004@student.uwtsd.ac.uk::389a2425-3c55-4219-86bf-686d1aa5ee07" providerId="AD" clId="Web-{1D1C3600-6D61-E0A2-3D59-7A5E895486B1}" dt="2025-11-16T22:03:33.395" v="94" actId="20577"/>
          <ac:spMkLst>
            <pc:docMk/>
            <pc:sldMk cId="193897316" sldId="259"/>
            <ac:spMk id="2" creationId="{43459103-F1A3-3F1A-300D-20BF9ACEDCAD}"/>
          </ac:spMkLst>
        </pc:spChg>
        <pc:spChg chg="mod">
          <ac:chgData name="Peace Akporugo Aghedo (2247004)" userId="S::2247004@student.uwtsd.ac.uk::389a2425-3c55-4219-86bf-686d1aa5ee07" providerId="AD" clId="Web-{1D1C3600-6D61-E0A2-3D59-7A5E895486B1}" dt="2025-11-16T22:02:23.572" v="88" actId="20577"/>
          <ac:spMkLst>
            <pc:docMk/>
            <pc:sldMk cId="193897316" sldId="259"/>
            <ac:spMk id="3" creationId="{B374EC5C-8EEB-E15A-22AB-68C9505ACA8C}"/>
          </ac:spMkLst>
        </pc:spChg>
      </pc:sldChg>
      <pc:sldChg chg="modSp">
        <pc:chgData name="Peace Akporugo Aghedo (2247004)" userId="S::2247004@student.uwtsd.ac.uk::389a2425-3c55-4219-86bf-686d1aa5ee07" providerId="AD" clId="Web-{1D1C3600-6D61-E0A2-3D59-7A5E895486B1}" dt="2025-11-16T22:03:26.379" v="93" actId="20577"/>
        <pc:sldMkLst>
          <pc:docMk/>
          <pc:sldMk cId="2153833238" sldId="260"/>
        </pc:sldMkLst>
        <pc:spChg chg="mod">
          <ac:chgData name="Peace Akporugo Aghedo (2247004)" userId="S::2247004@student.uwtsd.ac.uk::389a2425-3c55-4219-86bf-686d1aa5ee07" providerId="AD" clId="Web-{1D1C3600-6D61-E0A2-3D59-7A5E895486B1}" dt="2025-11-16T22:03:26.379" v="93" actId="20577"/>
          <ac:spMkLst>
            <pc:docMk/>
            <pc:sldMk cId="2153833238" sldId="260"/>
            <ac:spMk id="2" creationId="{ED429524-5882-3AB7-4A63-E0D0E93AB79E}"/>
          </ac:spMkLst>
        </pc:spChg>
      </pc:sldChg>
      <pc:sldChg chg="addSp delSp modSp mod setBg">
        <pc:chgData name="Peace Akporugo Aghedo (2247004)" userId="S::2247004@student.uwtsd.ac.uk::389a2425-3c55-4219-86bf-686d1aa5ee07" providerId="AD" clId="Web-{1D1C3600-6D61-E0A2-3D59-7A5E895486B1}" dt="2025-11-16T22:36:09.064" v="175" actId="20577"/>
        <pc:sldMkLst>
          <pc:docMk/>
          <pc:sldMk cId="1941616592" sldId="261"/>
        </pc:sldMkLst>
        <pc:spChg chg="mod">
          <ac:chgData name="Peace Akporugo Aghedo (2247004)" userId="S::2247004@student.uwtsd.ac.uk::389a2425-3c55-4219-86bf-686d1aa5ee07" providerId="AD" clId="Web-{1D1C3600-6D61-E0A2-3D59-7A5E895486B1}" dt="2025-11-16T22:36:09.064" v="175" actId="20577"/>
          <ac:spMkLst>
            <pc:docMk/>
            <pc:sldMk cId="1941616592" sldId="261"/>
            <ac:spMk id="2" creationId="{0A7817A8-D0BB-DCCC-853D-8D9AAA244E5B}"/>
          </ac:spMkLst>
        </pc:spChg>
        <pc:spChg chg="add">
          <ac:chgData name="Peace Akporugo Aghedo (2247004)" userId="S::2247004@student.uwtsd.ac.uk::389a2425-3c55-4219-86bf-686d1aa5ee07" providerId="AD" clId="Web-{1D1C3600-6D61-E0A2-3D59-7A5E895486B1}" dt="2025-11-16T22:35:59.626" v="174"/>
          <ac:spMkLst>
            <pc:docMk/>
            <pc:sldMk cId="1941616592" sldId="261"/>
            <ac:spMk id="9" creationId="{9F7D5CDA-D291-4307-BF55-1381FED29634}"/>
          </ac:spMkLst>
        </pc:spChg>
        <pc:spChg chg="add">
          <ac:chgData name="Peace Akporugo Aghedo (2247004)" userId="S::2247004@student.uwtsd.ac.uk::389a2425-3c55-4219-86bf-686d1aa5ee07" providerId="AD" clId="Web-{1D1C3600-6D61-E0A2-3D59-7A5E895486B1}" dt="2025-11-16T22:35:59.626" v="174"/>
          <ac:spMkLst>
            <pc:docMk/>
            <pc:sldMk cId="1941616592" sldId="261"/>
            <ac:spMk id="11" creationId="{59B296B9-C5A5-4E4F-9B60-C907B5F1466C}"/>
          </ac:spMkLst>
        </pc:spChg>
        <pc:spChg chg="add">
          <ac:chgData name="Peace Akporugo Aghedo (2247004)" userId="S::2247004@student.uwtsd.ac.uk::389a2425-3c55-4219-86bf-686d1aa5ee07" providerId="AD" clId="Web-{1D1C3600-6D61-E0A2-3D59-7A5E895486B1}" dt="2025-11-16T22:35:59.626" v="174"/>
          <ac:spMkLst>
            <pc:docMk/>
            <pc:sldMk cId="1941616592" sldId="261"/>
            <ac:spMk id="13" creationId="{D0300FD3-5AF1-6305-15FA-9078072672E2}"/>
          </ac:spMkLst>
        </pc:spChg>
        <pc:spChg chg="add">
          <ac:chgData name="Peace Akporugo Aghedo (2247004)" userId="S::2247004@student.uwtsd.ac.uk::389a2425-3c55-4219-86bf-686d1aa5ee07" providerId="AD" clId="Web-{1D1C3600-6D61-E0A2-3D59-7A5E895486B1}" dt="2025-11-16T22:35:59.626" v="174"/>
          <ac:spMkLst>
            <pc:docMk/>
            <pc:sldMk cId="1941616592" sldId="261"/>
            <ac:spMk id="14" creationId="{0BB53742-CA44-4BC7-230E-F180FBB65744}"/>
          </ac:spMkLst>
        </pc:spChg>
        <pc:picChg chg="add">
          <ac:chgData name="Peace Akporugo Aghedo (2247004)" userId="S::2247004@student.uwtsd.ac.uk::389a2425-3c55-4219-86bf-686d1aa5ee07" providerId="AD" clId="Web-{1D1C3600-6D61-E0A2-3D59-7A5E895486B1}" dt="2025-11-16T22:35:59.626" v="174"/>
          <ac:picMkLst>
            <pc:docMk/>
            <pc:sldMk cId="1941616592" sldId="261"/>
            <ac:picMk id="12" creationId="{23EBFCC5-F96C-9190-8E32-E616FF57CF19}"/>
          </ac:picMkLst>
        </pc:picChg>
      </pc:sldChg>
      <pc:sldChg chg="addSp delSp modSp">
        <pc:chgData name="Peace Akporugo Aghedo (2247004)" userId="S::2247004@student.uwtsd.ac.uk::389a2425-3c55-4219-86bf-686d1aa5ee07" providerId="AD" clId="Web-{1D1C3600-6D61-E0A2-3D59-7A5E895486B1}" dt="2025-11-16T23:18:13.073" v="205" actId="20577"/>
        <pc:sldMkLst>
          <pc:docMk/>
          <pc:sldMk cId="1284972573" sldId="262"/>
        </pc:sldMkLst>
        <pc:spChg chg="mod">
          <ac:chgData name="Peace Akporugo Aghedo (2247004)" userId="S::2247004@student.uwtsd.ac.uk::389a2425-3c55-4219-86bf-686d1aa5ee07" providerId="AD" clId="Web-{1D1C3600-6D61-E0A2-3D59-7A5E895486B1}" dt="2025-11-16T23:18:13.073" v="205" actId="20577"/>
          <ac:spMkLst>
            <pc:docMk/>
            <pc:sldMk cId="1284972573" sldId="262"/>
            <ac:spMk id="2" creationId="{36B2798F-4AC7-1C37-199B-224301F13EA0}"/>
          </ac:spMkLst>
        </pc:spChg>
        <pc:spChg chg="mod">
          <ac:chgData name="Peace Akporugo Aghedo (2247004)" userId="S::2247004@student.uwtsd.ac.uk::389a2425-3c55-4219-86bf-686d1aa5ee07" providerId="AD" clId="Web-{1D1C3600-6D61-E0A2-3D59-7A5E895486B1}" dt="2025-11-16T23:17:06.915" v="198" actId="14100"/>
          <ac:spMkLst>
            <pc:docMk/>
            <pc:sldMk cId="1284972573" sldId="262"/>
            <ac:spMk id="3" creationId="{AC400EE3-198B-C243-BAA3-E041CD150AFA}"/>
          </ac:spMkLst>
        </pc:spChg>
        <pc:spChg chg="add">
          <ac:chgData name="Peace Akporugo Aghedo (2247004)" userId="S::2247004@student.uwtsd.ac.uk::389a2425-3c55-4219-86bf-686d1aa5ee07" providerId="AD" clId="Web-{1D1C3600-6D61-E0A2-3D59-7A5E895486B1}" dt="2025-11-16T23:16:48.820" v="195"/>
          <ac:spMkLst>
            <pc:docMk/>
            <pc:sldMk cId="1284972573" sldId="262"/>
            <ac:spMk id="33" creationId="{CB299CAB-C506-454B-90FC-4065728297D3}"/>
          </ac:spMkLst>
        </pc:spChg>
        <pc:spChg chg="add">
          <ac:chgData name="Peace Akporugo Aghedo (2247004)" userId="S::2247004@student.uwtsd.ac.uk::389a2425-3c55-4219-86bf-686d1aa5ee07" providerId="AD" clId="Web-{1D1C3600-6D61-E0A2-3D59-7A5E895486B1}" dt="2025-11-16T23:16:48.820" v="195"/>
          <ac:spMkLst>
            <pc:docMk/>
            <pc:sldMk cId="1284972573" sldId="262"/>
            <ac:spMk id="35" creationId="{C8D99311-F254-40F1-8AB5-EE3E7B9B6872}"/>
          </ac:spMkLst>
        </pc:spChg>
        <pc:spChg chg="add">
          <ac:chgData name="Peace Akporugo Aghedo (2247004)" userId="S::2247004@student.uwtsd.ac.uk::389a2425-3c55-4219-86bf-686d1aa5ee07" providerId="AD" clId="Web-{1D1C3600-6D61-E0A2-3D59-7A5E895486B1}" dt="2025-11-16T23:16:48.820" v="195"/>
          <ac:spMkLst>
            <pc:docMk/>
            <pc:sldMk cId="1284972573" sldId="262"/>
            <ac:spMk id="37" creationId="{7D89E3CB-00ED-4691-9F0F-F23EA3564705}"/>
          </ac:spMkLst>
        </pc:spChg>
      </pc:sldChg>
      <pc:sldChg chg="addSp modSp mod setBg">
        <pc:chgData name="Peace Akporugo Aghedo (2247004)" userId="S::2247004@student.uwtsd.ac.uk::389a2425-3c55-4219-86bf-686d1aa5ee07" providerId="AD" clId="Web-{1D1C3600-6D61-E0A2-3D59-7A5E895486B1}" dt="2025-11-16T22:57:43.258" v="184" actId="20577"/>
        <pc:sldMkLst>
          <pc:docMk/>
          <pc:sldMk cId="1722193888" sldId="263"/>
        </pc:sldMkLst>
        <pc:spChg chg="mod">
          <ac:chgData name="Peace Akporugo Aghedo (2247004)" userId="S::2247004@student.uwtsd.ac.uk::389a2425-3c55-4219-86bf-686d1aa5ee07" providerId="AD" clId="Web-{1D1C3600-6D61-E0A2-3D59-7A5E895486B1}" dt="2025-11-16T22:57:11.336" v="181" actId="1076"/>
          <ac:spMkLst>
            <pc:docMk/>
            <pc:sldMk cId="1722193888" sldId="263"/>
            <ac:spMk id="2" creationId="{C482640D-BD71-CC4F-FC9C-AFD4529AC067}"/>
          </ac:spMkLst>
        </pc:spChg>
        <pc:spChg chg="mod">
          <ac:chgData name="Peace Akporugo Aghedo (2247004)" userId="S::2247004@student.uwtsd.ac.uk::389a2425-3c55-4219-86bf-686d1aa5ee07" providerId="AD" clId="Web-{1D1C3600-6D61-E0A2-3D59-7A5E895486B1}" dt="2025-11-16T22:57:43.258" v="184" actId="20577"/>
          <ac:spMkLst>
            <pc:docMk/>
            <pc:sldMk cId="1722193888" sldId="263"/>
            <ac:spMk id="3" creationId="{496E623A-94FE-BAA4-9765-A1DF5CE69AC8}"/>
          </ac:spMkLst>
        </pc:spChg>
        <pc:spChg chg="add">
          <ac:chgData name="Peace Akporugo Aghedo (2247004)" userId="S::2247004@student.uwtsd.ac.uk::389a2425-3c55-4219-86bf-686d1aa5ee07" providerId="AD" clId="Web-{1D1C3600-6D61-E0A2-3D59-7A5E895486B1}" dt="2025-11-16T22:35:06.388" v="171"/>
          <ac:spMkLst>
            <pc:docMk/>
            <pc:sldMk cId="1722193888" sldId="263"/>
            <ac:spMk id="9" creationId="{9F7D5CDA-D291-4307-BF55-1381FED29634}"/>
          </ac:spMkLst>
        </pc:spChg>
        <pc:picChg chg="add">
          <ac:chgData name="Peace Akporugo Aghedo (2247004)" userId="S::2247004@student.uwtsd.ac.uk::389a2425-3c55-4219-86bf-686d1aa5ee07" providerId="AD" clId="Web-{1D1C3600-6D61-E0A2-3D59-7A5E895486B1}" dt="2025-11-16T22:35:06.388" v="171"/>
          <ac:picMkLst>
            <pc:docMk/>
            <pc:sldMk cId="1722193888" sldId="263"/>
            <ac:picMk id="5" creationId="{2C24B7CF-12D5-8010-D292-839F7A8E4873}"/>
          </ac:picMkLst>
        </pc:picChg>
      </pc:sldChg>
      <pc:sldChg chg="modSp">
        <pc:chgData name="Peace Akporugo Aghedo (2247004)" userId="S::2247004@student.uwtsd.ac.uk::389a2425-3c55-4219-86bf-686d1aa5ee07" providerId="AD" clId="Web-{1D1C3600-6D61-E0A2-3D59-7A5E895486B1}" dt="2025-11-16T22:05:22.673" v="109" actId="20577"/>
        <pc:sldMkLst>
          <pc:docMk/>
          <pc:sldMk cId="3082624063" sldId="265"/>
        </pc:sldMkLst>
        <pc:spChg chg="mod">
          <ac:chgData name="Peace Akporugo Aghedo (2247004)" userId="S::2247004@student.uwtsd.ac.uk::389a2425-3c55-4219-86bf-686d1aa5ee07" providerId="AD" clId="Web-{1D1C3600-6D61-E0A2-3D59-7A5E895486B1}" dt="2025-11-16T22:04:51.686" v="105" actId="1076"/>
          <ac:spMkLst>
            <pc:docMk/>
            <pc:sldMk cId="3082624063" sldId="265"/>
            <ac:spMk id="2" creationId="{71822E56-F989-65F3-B544-FCF509EA17DD}"/>
          </ac:spMkLst>
        </pc:spChg>
        <pc:spChg chg="mod">
          <ac:chgData name="Peace Akporugo Aghedo (2247004)" userId="S::2247004@student.uwtsd.ac.uk::389a2425-3c55-4219-86bf-686d1aa5ee07" providerId="AD" clId="Web-{1D1C3600-6D61-E0A2-3D59-7A5E895486B1}" dt="2025-11-16T22:05:22.673" v="109" actId="20577"/>
          <ac:spMkLst>
            <pc:docMk/>
            <pc:sldMk cId="3082624063" sldId="265"/>
            <ac:spMk id="3" creationId="{32B8584C-62D4-0B4A-2981-AA0EEC27EE10}"/>
          </ac:spMkLst>
        </pc:spChg>
      </pc:sldChg>
      <pc:sldChg chg="modSp">
        <pc:chgData name="Peace Akporugo Aghedo (2247004)" userId="S::2247004@student.uwtsd.ac.uk::389a2425-3c55-4219-86bf-686d1aa5ee07" providerId="AD" clId="Web-{1D1C3600-6D61-E0A2-3D59-7A5E895486B1}" dt="2025-11-16T23:20:02.043" v="207" actId="20577"/>
        <pc:sldMkLst>
          <pc:docMk/>
          <pc:sldMk cId="1466709946" sldId="267"/>
        </pc:sldMkLst>
        <pc:spChg chg="mod">
          <ac:chgData name="Peace Akporugo Aghedo (2247004)" userId="S::2247004@student.uwtsd.ac.uk::389a2425-3c55-4219-86bf-686d1aa5ee07" providerId="AD" clId="Web-{1D1C3600-6D61-E0A2-3D59-7A5E895486B1}" dt="2025-11-16T23:20:02.043" v="207" actId="20577"/>
          <ac:spMkLst>
            <pc:docMk/>
            <pc:sldMk cId="1466709946" sldId="267"/>
            <ac:spMk id="2" creationId="{DDC59A29-693A-6419-C2E9-7D117759D391}"/>
          </ac:spMkLst>
        </pc:spChg>
        <pc:spChg chg="mod">
          <ac:chgData name="Peace Akporugo Aghedo (2247004)" userId="S::2247004@student.uwtsd.ac.uk::389a2425-3c55-4219-86bf-686d1aa5ee07" providerId="AD" clId="Web-{1D1C3600-6D61-E0A2-3D59-7A5E895486B1}" dt="2025-11-16T22:06:08.428" v="113" actId="20577"/>
          <ac:spMkLst>
            <pc:docMk/>
            <pc:sldMk cId="1466709946" sldId="267"/>
            <ac:spMk id="3" creationId="{6ECAECCF-05FD-9E10-21C0-224A0AC64089}"/>
          </ac:spMkLst>
        </pc:spChg>
      </pc:sldChg>
      <pc:sldChg chg="modSp">
        <pc:chgData name="Peace Akporugo Aghedo (2247004)" userId="S::2247004@student.uwtsd.ac.uk::389a2425-3c55-4219-86bf-686d1aa5ee07" providerId="AD" clId="Web-{1D1C3600-6D61-E0A2-3D59-7A5E895486B1}" dt="2025-11-16T23:20:11.559" v="209" actId="20577"/>
        <pc:sldMkLst>
          <pc:docMk/>
          <pc:sldMk cId="1827166087" sldId="268"/>
        </pc:sldMkLst>
        <pc:spChg chg="mod">
          <ac:chgData name="Peace Akporugo Aghedo (2247004)" userId="S::2247004@student.uwtsd.ac.uk::389a2425-3c55-4219-86bf-686d1aa5ee07" providerId="AD" clId="Web-{1D1C3600-6D61-E0A2-3D59-7A5E895486B1}" dt="2025-11-16T23:20:11.559" v="209" actId="20577"/>
          <ac:spMkLst>
            <pc:docMk/>
            <pc:sldMk cId="1827166087" sldId="268"/>
            <ac:spMk id="2" creationId="{C9225DB3-DEC5-86D2-7889-B99BBE3D03C2}"/>
          </ac:spMkLst>
        </pc:spChg>
      </pc:sldChg>
      <pc:sldChg chg="delSp modSp">
        <pc:chgData name="Peace Akporugo Aghedo (2247004)" userId="S::2247004@student.uwtsd.ac.uk::389a2425-3c55-4219-86bf-686d1aa5ee07" providerId="AD" clId="Web-{1D1C3600-6D61-E0A2-3D59-7A5E895486B1}" dt="2025-11-16T23:27:49.947" v="306"/>
        <pc:sldMkLst>
          <pc:docMk/>
          <pc:sldMk cId="2530189739" sldId="269"/>
        </pc:sldMkLst>
        <pc:spChg chg="mod">
          <ac:chgData name="Peace Akporugo Aghedo (2247004)" userId="S::2247004@student.uwtsd.ac.uk::389a2425-3c55-4219-86bf-686d1aa5ee07" providerId="AD" clId="Web-{1D1C3600-6D61-E0A2-3D59-7A5E895486B1}" dt="2025-11-16T23:11:43.234" v="192" actId="14100"/>
          <ac:spMkLst>
            <pc:docMk/>
            <pc:sldMk cId="2530189739" sldId="269"/>
            <ac:spMk id="3" creationId="{E1A157C9-04D5-E79C-DB5D-FA3FC9260FA2}"/>
          </ac:spMkLst>
        </pc:spChg>
      </pc:sldChg>
      <pc:sldChg chg="modSp">
        <pc:chgData name="Peace Akporugo Aghedo (2247004)" userId="S::2247004@student.uwtsd.ac.uk::389a2425-3c55-4219-86bf-686d1aa5ee07" providerId="AD" clId="Web-{1D1C3600-6D61-E0A2-3D59-7A5E895486B1}" dt="2025-11-16T23:29:42.501" v="318" actId="1076"/>
        <pc:sldMkLst>
          <pc:docMk/>
          <pc:sldMk cId="733281400" sldId="270"/>
        </pc:sldMkLst>
        <pc:spChg chg="mod">
          <ac:chgData name="Peace Akporugo Aghedo (2247004)" userId="S::2247004@student.uwtsd.ac.uk::389a2425-3c55-4219-86bf-686d1aa5ee07" providerId="AD" clId="Web-{1D1C3600-6D61-E0A2-3D59-7A5E895486B1}" dt="2025-11-16T23:29:42.501" v="318" actId="1076"/>
          <ac:spMkLst>
            <pc:docMk/>
            <pc:sldMk cId="733281400" sldId="270"/>
            <ac:spMk id="3" creationId="{9A2668C3-9A0F-6D2D-660C-1DD0B1E13406}"/>
          </ac:spMkLst>
        </pc:spChg>
      </pc:sldChg>
      <pc:sldChg chg="addSp delSp modSp new mod setBg">
        <pc:chgData name="Peace Akporugo Aghedo (2247004)" userId="S::2247004@student.uwtsd.ac.uk::389a2425-3c55-4219-86bf-686d1aa5ee07" providerId="AD" clId="Web-{1D1C3600-6D61-E0A2-3D59-7A5E895486B1}" dt="2025-11-16T23:48:02.457" v="407"/>
        <pc:sldMkLst>
          <pc:docMk/>
          <pc:sldMk cId="1131598760" sldId="272"/>
        </pc:sldMkLst>
        <pc:spChg chg="mod">
          <ac:chgData name="Peace Akporugo Aghedo (2247004)" userId="S::2247004@student.uwtsd.ac.uk::389a2425-3c55-4219-86bf-686d1aa5ee07" providerId="AD" clId="Web-{1D1C3600-6D61-E0A2-3D59-7A5E895486B1}" dt="2025-11-16T23:41:52.006" v="400"/>
          <ac:spMkLst>
            <pc:docMk/>
            <pc:sldMk cId="1131598760" sldId="272"/>
            <ac:spMk id="2" creationId="{44C7C239-D633-C58A-AB01-6E2DB6FD1681}"/>
          </ac:spMkLst>
        </pc:spChg>
        <pc:spChg chg="mod">
          <ac:chgData name="Peace Akporugo Aghedo (2247004)" userId="S::2247004@student.uwtsd.ac.uk::389a2425-3c55-4219-86bf-686d1aa5ee07" providerId="AD" clId="Web-{1D1C3600-6D61-E0A2-3D59-7A5E895486B1}" dt="2025-11-16T23:44:05.819" v="401" actId="14100"/>
          <ac:spMkLst>
            <pc:docMk/>
            <pc:sldMk cId="1131598760" sldId="272"/>
            <ac:spMk id="3" creationId="{63968864-FFDB-B5A6-5FF3-EC1B1908EB8F}"/>
          </ac:spMkLst>
        </pc:spChg>
        <pc:spChg chg="add">
          <ac:chgData name="Peace Akporugo Aghedo (2247004)" userId="S::2247004@student.uwtsd.ac.uk::389a2425-3c55-4219-86bf-686d1aa5ee07" providerId="AD" clId="Web-{1D1C3600-6D61-E0A2-3D59-7A5E895486B1}" dt="2025-11-16T23:41:52.006" v="400"/>
          <ac:spMkLst>
            <pc:docMk/>
            <pc:sldMk cId="1131598760" sldId="272"/>
            <ac:spMk id="10" creationId="{B6FACB3C-9069-4791-BC5C-0DB7CD19B853}"/>
          </ac:spMkLst>
        </pc:spChg>
        <pc:spChg chg="add">
          <ac:chgData name="Peace Akporugo Aghedo (2247004)" userId="S::2247004@student.uwtsd.ac.uk::389a2425-3c55-4219-86bf-686d1aa5ee07" providerId="AD" clId="Web-{1D1C3600-6D61-E0A2-3D59-7A5E895486B1}" dt="2025-11-16T23:41:52.006" v="400"/>
          <ac:spMkLst>
            <pc:docMk/>
            <pc:sldMk cId="1131598760" sldId="272"/>
            <ac:spMk id="12" creationId="{71F2038E-D777-4B76-81DD-DD13EE91B9DD}"/>
          </ac:spMkLst>
        </pc:spChg>
        <pc:grpChg chg="add">
          <ac:chgData name="Peace Akporugo Aghedo (2247004)" userId="S::2247004@student.uwtsd.ac.uk::389a2425-3c55-4219-86bf-686d1aa5ee07" providerId="AD" clId="Web-{1D1C3600-6D61-E0A2-3D59-7A5E895486B1}" dt="2025-11-16T23:41:52.006" v="400"/>
          <ac:grpSpMkLst>
            <pc:docMk/>
            <pc:sldMk cId="1131598760" sldId="272"/>
            <ac:grpSpMk id="14" creationId="{DD354807-230F-4402-B1B9-F733A8F1F190}"/>
          </ac:grpSpMkLst>
        </pc:grpChg>
        <pc:graphicFrameChg chg="add mod modGraphic">
          <ac:chgData name="Peace Akporugo Aghedo (2247004)" userId="S::2247004@student.uwtsd.ac.uk::389a2425-3c55-4219-86bf-686d1aa5ee07" providerId="AD" clId="Web-{1D1C3600-6D61-E0A2-3D59-7A5E895486B1}" dt="2025-11-16T23:44:17.679" v="403"/>
          <ac:graphicFrameMkLst>
            <pc:docMk/>
            <pc:sldMk cId="1131598760" sldId="272"/>
            <ac:graphicFrameMk id="5" creationId="{7947EF76-5383-D9C1-508C-66D4E029CB5F}"/>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118DFC-C85B-4619-825D-6DE2285B8DBB}" type="doc">
      <dgm:prSet loTypeId="urn:microsoft.com/office/officeart/2005/8/layout/arrow5" loCatId="relationship" qsTypeId="urn:microsoft.com/office/officeart/2005/8/quickstyle/simple1" qsCatId="simple" csTypeId="urn:microsoft.com/office/officeart/2005/8/colors/colorful1" csCatId="colorful"/>
      <dgm:spPr/>
      <dgm:t>
        <a:bodyPr/>
        <a:lstStyle/>
        <a:p>
          <a:endParaRPr lang="en-US"/>
        </a:p>
      </dgm:t>
    </dgm:pt>
    <dgm:pt modelId="{E4E314D5-24EC-4236-9113-D9213C91BF58}">
      <dgm:prSet/>
      <dgm:spPr/>
      <dgm:t>
        <a:bodyPr/>
        <a:lstStyle/>
        <a:p>
          <a:r>
            <a:rPr lang="en-GB"/>
            <a:t>A tumor growing in the upper part of the lung (Pancoast tumor) can invade nearby tissues, such as the nerves in the shoulder and arm, causing severe pain, weakness, and Horner's syndrome (drooping eyelid, constricted pupil, and decreased sweating on one side of the face).</a:t>
          </a:r>
          <a:endParaRPr lang="en-US"/>
        </a:p>
      </dgm:t>
    </dgm:pt>
    <dgm:pt modelId="{598645C6-D8F2-4F2F-A8DC-4558C0C6A146}" type="parTrans" cxnId="{D59C1BED-99E0-4F9C-8EAA-0A5D408EE3B1}">
      <dgm:prSet/>
      <dgm:spPr/>
      <dgm:t>
        <a:bodyPr/>
        <a:lstStyle/>
        <a:p>
          <a:endParaRPr lang="en-US"/>
        </a:p>
      </dgm:t>
    </dgm:pt>
    <dgm:pt modelId="{42526CF9-B953-4911-AC6C-8265580B4E95}" type="sibTrans" cxnId="{D59C1BED-99E0-4F9C-8EAA-0A5D408EE3B1}">
      <dgm:prSet/>
      <dgm:spPr/>
      <dgm:t>
        <a:bodyPr/>
        <a:lstStyle/>
        <a:p>
          <a:endParaRPr lang="en-US"/>
        </a:p>
      </dgm:t>
    </dgm:pt>
    <dgm:pt modelId="{6BD8022E-51E2-4947-A1A3-65FDFBF5F0E3}">
      <dgm:prSet/>
      <dgm:spPr/>
      <dgm:t>
        <a:bodyPr/>
        <a:lstStyle/>
        <a:p>
          <a:r>
            <a:rPr lang="en-GB"/>
            <a:t>Small cell lung cancer can release hormones that disrupt electrolyte balance, leading to conditions like syndrome of inappropriate antidiuretic hormone secretion (SIADH), which causes fluid retention and low sodium levels, affecting brain function and causing confusion.</a:t>
          </a:r>
          <a:endParaRPr lang="en-US"/>
        </a:p>
      </dgm:t>
    </dgm:pt>
    <dgm:pt modelId="{C645CB43-A49A-4F0E-A58A-AC8BC641A7DF}" type="parTrans" cxnId="{AF96C6D3-B72F-4F86-8C39-5961DB008C8B}">
      <dgm:prSet/>
      <dgm:spPr/>
      <dgm:t>
        <a:bodyPr/>
        <a:lstStyle/>
        <a:p>
          <a:endParaRPr lang="en-US"/>
        </a:p>
      </dgm:t>
    </dgm:pt>
    <dgm:pt modelId="{497E41B3-8B84-484D-A7F4-55EA1466C204}" type="sibTrans" cxnId="{AF96C6D3-B72F-4F86-8C39-5961DB008C8B}">
      <dgm:prSet/>
      <dgm:spPr/>
      <dgm:t>
        <a:bodyPr/>
        <a:lstStyle/>
        <a:p>
          <a:endParaRPr lang="en-US"/>
        </a:p>
      </dgm:t>
    </dgm:pt>
    <dgm:pt modelId="{C79BC3D7-A5ED-426E-B0FB-473A5EE22EB4}" type="pres">
      <dgm:prSet presAssocID="{79118DFC-C85B-4619-825D-6DE2285B8DBB}" presName="diagram" presStyleCnt="0">
        <dgm:presLayoutVars>
          <dgm:dir/>
          <dgm:resizeHandles val="exact"/>
        </dgm:presLayoutVars>
      </dgm:prSet>
      <dgm:spPr/>
    </dgm:pt>
    <dgm:pt modelId="{61BC7469-7E5A-4A2D-A5FE-4DA34F15A599}" type="pres">
      <dgm:prSet presAssocID="{E4E314D5-24EC-4236-9113-D9213C91BF58}" presName="arrow" presStyleLbl="node1" presStyleIdx="0" presStyleCnt="2">
        <dgm:presLayoutVars>
          <dgm:bulletEnabled val="1"/>
        </dgm:presLayoutVars>
      </dgm:prSet>
      <dgm:spPr/>
    </dgm:pt>
    <dgm:pt modelId="{3093E2D6-76C6-4A6A-B627-9851EBEB8A33}" type="pres">
      <dgm:prSet presAssocID="{6BD8022E-51E2-4947-A1A3-65FDFBF5F0E3}" presName="arrow" presStyleLbl="node1" presStyleIdx="1" presStyleCnt="2">
        <dgm:presLayoutVars>
          <dgm:bulletEnabled val="1"/>
        </dgm:presLayoutVars>
      </dgm:prSet>
      <dgm:spPr/>
    </dgm:pt>
  </dgm:ptLst>
  <dgm:cxnLst>
    <dgm:cxn modelId="{56BC539E-1688-4E98-8ECA-1B6B0E0B0760}" type="presOf" srcId="{E4E314D5-24EC-4236-9113-D9213C91BF58}" destId="{61BC7469-7E5A-4A2D-A5FE-4DA34F15A599}" srcOrd="0" destOrd="0" presId="urn:microsoft.com/office/officeart/2005/8/layout/arrow5"/>
    <dgm:cxn modelId="{AF96C6D3-B72F-4F86-8C39-5961DB008C8B}" srcId="{79118DFC-C85B-4619-825D-6DE2285B8DBB}" destId="{6BD8022E-51E2-4947-A1A3-65FDFBF5F0E3}" srcOrd="1" destOrd="0" parTransId="{C645CB43-A49A-4F0E-A58A-AC8BC641A7DF}" sibTransId="{497E41B3-8B84-484D-A7F4-55EA1466C204}"/>
    <dgm:cxn modelId="{09371ADC-7C39-463D-968E-6CED26A3A13B}" type="presOf" srcId="{6BD8022E-51E2-4947-A1A3-65FDFBF5F0E3}" destId="{3093E2D6-76C6-4A6A-B627-9851EBEB8A33}" srcOrd="0" destOrd="0" presId="urn:microsoft.com/office/officeart/2005/8/layout/arrow5"/>
    <dgm:cxn modelId="{6A9EEAE3-45F4-46B8-8ACC-F6D2C0A33137}" type="presOf" srcId="{79118DFC-C85B-4619-825D-6DE2285B8DBB}" destId="{C79BC3D7-A5ED-426E-B0FB-473A5EE22EB4}" srcOrd="0" destOrd="0" presId="urn:microsoft.com/office/officeart/2005/8/layout/arrow5"/>
    <dgm:cxn modelId="{D59C1BED-99E0-4F9C-8EAA-0A5D408EE3B1}" srcId="{79118DFC-C85B-4619-825D-6DE2285B8DBB}" destId="{E4E314D5-24EC-4236-9113-D9213C91BF58}" srcOrd="0" destOrd="0" parTransId="{598645C6-D8F2-4F2F-A8DC-4558C0C6A146}" sibTransId="{42526CF9-B953-4911-AC6C-8265580B4E95}"/>
    <dgm:cxn modelId="{EC225BC7-8EA9-4525-8B88-74EB463BF5A1}" type="presParOf" srcId="{C79BC3D7-A5ED-426E-B0FB-473A5EE22EB4}" destId="{61BC7469-7E5A-4A2D-A5FE-4DA34F15A599}" srcOrd="0" destOrd="0" presId="urn:microsoft.com/office/officeart/2005/8/layout/arrow5"/>
    <dgm:cxn modelId="{6032D325-EBAA-4B6E-B25D-850570C0D9CA}" type="presParOf" srcId="{C79BC3D7-A5ED-426E-B0FB-473A5EE22EB4}" destId="{3093E2D6-76C6-4A6A-B627-9851EBEB8A33}"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C7469-7E5A-4A2D-A5FE-4DA34F15A599}">
      <dsp:nvSpPr>
        <dsp:cNvPr id="0" name=""/>
        <dsp:cNvSpPr/>
      </dsp:nvSpPr>
      <dsp:spPr>
        <a:xfrm rot="16200000">
          <a:off x="2338" y="1178"/>
          <a:ext cx="4348981" cy="4348981"/>
        </a:xfrm>
        <a:prstGeom prst="downArrow">
          <a:avLst>
            <a:gd name="adj1" fmla="val 50000"/>
            <a:gd name="adj2" fmla="val 3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A tumor growing in the upper part of the lung (Pancoast tumor) can invade nearby tissues, such as the nerves in the shoulder and arm, causing severe pain, weakness, and Horner's syndrome (drooping eyelid, constricted pupil, and decreased sweating on one side of the face).</a:t>
          </a:r>
          <a:endParaRPr lang="en-US" sz="1600" kern="1200"/>
        </a:p>
      </dsp:txBody>
      <dsp:txXfrm rot="5400000">
        <a:off x="2338" y="1088423"/>
        <a:ext cx="3587909" cy="2174491"/>
      </dsp:txXfrm>
    </dsp:sp>
    <dsp:sp modelId="{3093E2D6-76C6-4A6A-B627-9851EBEB8A33}">
      <dsp:nvSpPr>
        <dsp:cNvPr id="0" name=""/>
        <dsp:cNvSpPr/>
      </dsp:nvSpPr>
      <dsp:spPr>
        <a:xfrm rot="5400000">
          <a:off x="6164280" y="1178"/>
          <a:ext cx="4348981" cy="4348981"/>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Small cell lung cancer can release hormones that disrupt electrolyte balance, leading to conditions like syndrome of inappropriate antidiuretic hormone secretion (SIADH), which causes fluid retention and low sodium levels, affecting brain function and causing confusion.</a:t>
          </a:r>
          <a:endParaRPr lang="en-US" sz="1600" kern="1200"/>
        </a:p>
      </dsp:txBody>
      <dsp:txXfrm rot="-5400000">
        <a:off x="6925352" y="1088423"/>
        <a:ext cx="3587909" cy="2174491"/>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16054" y="1261137"/>
            <a:ext cx="8959893" cy="888360"/>
          </a:xfrm>
        </p:spPr>
        <p:txBody>
          <a:bodyPr vert="horz" lIns="91440" tIns="45720" rIns="91440" bIns="45720" rtlCol="0" anchor="b">
            <a:normAutofit/>
          </a:bodyPr>
          <a:lstStyle/>
          <a:p>
            <a:r>
              <a:rPr lang="en-US" sz="3200" b="1" u="sng" kern="1200">
                <a:solidFill>
                  <a:schemeClr val="tx1">
                    <a:lumMod val="65000"/>
                    <a:lumOff val="35000"/>
                  </a:schemeClr>
                </a:solidFill>
                <a:latin typeface="+mj-lt"/>
                <a:ea typeface="+mj-ea"/>
                <a:cs typeface="+mj-cs"/>
              </a:rPr>
              <a:t>Component 2:</a:t>
            </a:r>
          </a:p>
        </p:txBody>
      </p:sp>
      <p:sp>
        <p:nvSpPr>
          <p:cNvPr id="3" name="Subtitle 2"/>
          <p:cNvSpPr>
            <a:spLocks noGrp="1"/>
          </p:cNvSpPr>
          <p:nvPr>
            <p:ph type="subTitle" idx="1"/>
          </p:nvPr>
        </p:nvSpPr>
        <p:spPr>
          <a:xfrm>
            <a:off x="1616054" y="2427383"/>
            <a:ext cx="8959892" cy="3169482"/>
          </a:xfrm>
        </p:spPr>
        <p:txBody>
          <a:bodyPr vert="horz" lIns="91440" tIns="45720" rIns="91440" bIns="45720" rtlCol="0" anchor="t">
            <a:normAutofit/>
          </a:bodyPr>
          <a:lstStyle/>
          <a:p>
            <a:pPr indent="-228600" algn="l">
              <a:buFont typeface="Arial" panose="020B0604020202020204" pitchFamily="34" charset="0"/>
              <a:buChar char="•"/>
            </a:pPr>
            <a:r>
              <a:rPr lang="en-US" sz="2000">
                <a:solidFill>
                  <a:schemeClr val="tx1">
                    <a:lumMod val="65000"/>
                    <a:lumOff val="35000"/>
                  </a:schemeClr>
                </a:solidFill>
              </a:rPr>
              <a:t>  Name: Peace Aghedo</a:t>
            </a:r>
          </a:p>
          <a:p>
            <a:pPr indent="-228600" algn="l">
              <a:buFont typeface="Arial" panose="020B0604020202020204" pitchFamily="34" charset="0"/>
              <a:buChar char="•"/>
            </a:pPr>
            <a:r>
              <a:rPr lang="en-US" sz="2000">
                <a:solidFill>
                  <a:schemeClr val="tx1">
                    <a:lumMod val="65000"/>
                    <a:lumOff val="35000"/>
                  </a:schemeClr>
                </a:solidFill>
              </a:rPr>
              <a:t>  Student ID: 2247004</a:t>
            </a:r>
          </a:p>
          <a:p>
            <a:pPr indent="-228600" algn="l">
              <a:buFont typeface="Arial" panose="020B0604020202020204" pitchFamily="34" charset="0"/>
              <a:buChar char="•"/>
            </a:pPr>
            <a:r>
              <a:rPr lang="en-US" sz="2000">
                <a:solidFill>
                  <a:schemeClr val="tx1">
                    <a:lumMod val="65000"/>
                    <a:lumOff val="35000"/>
                  </a:schemeClr>
                </a:solidFill>
              </a:rPr>
              <a:t>  Moodle Name: Introduction to Physiology</a:t>
            </a:r>
          </a:p>
          <a:p>
            <a:pPr indent="-228600" algn="l">
              <a:buFont typeface="Arial" panose="020B0604020202020204" pitchFamily="34" charset="0"/>
              <a:buChar char="•"/>
            </a:pPr>
            <a:r>
              <a:rPr lang="en-US" sz="2000">
                <a:solidFill>
                  <a:schemeClr val="tx1">
                    <a:lumMod val="65000"/>
                    <a:lumOff val="35000"/>
                  </a:schemeClr>
                </a:solidFill>
              </a:rPr>
              <a:t>  Lecturer: Gillian Weaver</a:t>
            </a:r>
          </a:p>
          <a:p>
            <a:pPr indent="-228600" algn="l">
              <a:buFont typeface="Arial" panose="020B0604020202020204" pitchFamily="34" charset="0"/>
              <a:buChar char="•"/>
            </a:pPr>
            <a:endParaRPr lang="en-US" sz="2000">
              <a:solidFill>
                <a:schemeClr val="tx1">
                  <a:lumMod val="65000"/>
                  <a:lumOff val="35000"/>
                </a:schemeClr>
              </a:solidFill>
            </a:endParaRPr>
          </a:p>
        </p:txBody>
      </p:sp>
      <p:pic>
        <p:nvPicPr>
          <p:cNvPr id="4" name="Graphic 3">
            <a:extLst>
              <a:ext uri="{FF2B5EF4-FFF2-40B4-BE49-F238E27FC236}">
                <a16:creationId xmlns:a16="http://schemas.microsoft.com/office/drawing/2014/main" id="{1E0B29E0-1B8C-D052-3415-CEDF50AA4A62}"/>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483F2-EFA5-2EBD-94D0-BFE4C5D91F40}"/>
              </a:ext>
            </a:extLst>
          </p:cNvPr>
          <p:cNvSpPr>
            <a:spLocks noGrp="1"/>
          </p:cNvSpPr>
          <p:nvPr>
            <p:ph type="title"/>
          </p:nvPr>
        </p:nvSpPr>
        <p:spPr>
          <a:xfrm>
            <a:off x="686834" y="1153572"/>
            <a:ext cx="3200400" cy="4461163"/>
          </a:xfrm>
        </p:spPr>
        <p:txBody>
          <a:bodyPr>
            <a:normAutofit/>
          </a:bodyPr>
          <a:lstStyle/>
          <a:p>
            <a:r>
              <a:rPr lang="en-GB" sz="2400" b="1" u="sng">
                <a:solidFill>
                  <a:srgbClr val="FFFFFF"/>
                </a:solidFill>
              </a:rPr>
              <a:t>A) Demonstrate the knowledge and understanding of body functioning.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19A97C-D376-FADB-B39C-7DD3BC820351}"/>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a:t> </a:t>
            </a:r>
            <a:r>
              <a:rPr lang="en-GB" sz="1800"/>
              <a:t>The digestive system includes organs like the mouth, oesophagus, stomach, small intestine, large intestine (colon), rectum, and anus. These work together to break down food, absorb nutrients, and eliminate waste. The colon, specially, is responsible for absorbing water and electrolytes from digested food, forming solid water (stool) that is then stored in the rectum until it's eliminated through the anus. </a:t>
            </a:r>
          </a:p>
          <a:p>
            <a:pPr marL="0" indent="0">
              <a:buNone/>
            </a:pPr>
            <a:endParaRPr lang="en-GB"/>
          </a:p>
        </p:txBody>
      </p:sp>
    </p:spTree>
    <p:extLst>
      <p:ext uri="{BB962C8B-B14F-4D97-AF65-F5344CB8AC3E}">
        <p14:creationId xmlns:p14="http://schemas.microsoft.com/office/powerpoint/2010/main" val="1191278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696D992-B4A0-3B88-D0D4-2689B122F104}"/>
              </a:ext>
            </a:extLst>
          </p:cNvPr>
          <p:cNvSpPr>
            <a:spLocks noGrp="1"/>
          </p:cNvSpPr>
          <p:nvPr>
            <p:ph type="title"/>
          </p:nvPr>
        </p:nvSpPr>
        <p:spPr>
          <a:xfrm>
            <a:off x="1143000" y="1676400"/>
            <a:ext cx="3810000" cy="3505200"/>
          </a:xfrm>
        </p:spPr>
        <p:txBody>
          <a:bodyPr anchor="t">
            <a:normAutofit/>
          </a:bodyPr>
          <a:lstStyle/>
          <a:p>
            <a:r>
              <a:rPr lang="en-GB" sz="2600" b="1" u="sng"/>
              <a:t>B)</a:t>
            </a:r>
          </a:p>
        </p:txBody>
      </p:sp>
      <p:sp>
        <p:nvSpPr>
          <p:cNvPr id="3" name="Content Placeholder 2">
            <a:extLst>
              <a:ext uri="{FF2B5EF4-FFF2-40B4-BE49-F238E27FC236}">
                <a16:creationId xmlns:a16="http://schemas.microsoft.com/office/drawing/2014/main" id="{CBC10154-EB2B-D3A2-3F9D-D0C5E6D459FE}"/>
              </a:ext>
            </a:extLst>
          </p:cNvPr>
          <p:cNvSpPr>
            <a:spLocks noGrp="1"/>
          </p:cNvSpPr>
          <p:nvPr>
            <p:ph idx="1"/>
          </p:nvPr>
        </p:nvSpPr>
        <p:spPr>
          <a:xfrm>
            <a:off x="5181604" y="1676400"/>
            <a:ext cx="5638796" cy="3505200"/>
          </a:xfrm>
        </p:spPr>
        <p:txBody>
          <a:bodyPr vert="horz" lIns="91440" tIns="45720" rIns="91440" bIns="45720" rtlCol="0" anchor="t">
            <a:normAutofit/>
          </a:bodyPr>
          <a:lstStyle/>
          <a:p>
            <a:pPr marL="0" indent="0">
              <a:buNone/>
            </a:pPr>
            <a:r>
              <a:rPr lang="en-GB" sz="1800">
                <a:solidFill>
                  <a:schemeClr val="tx1">
                    <a:alpha val="55000"/>
                  </a:schemeClr>
                </a:solidFill>
              </a:rPr>
              <a:t>Physiologically, the cells lining the colon's inner surface are constantly diving and regenerating. This process is usually tightly controlled. However, when errors occur in the DNA of these cells , they can start to grow and divide uncontrollably, leading to the formation of polyps. Over time, some of these polyps can become cancerous. The cancer cells can then invade the colon wall and potentially spread to other parts of the body through the bloodstream of  lymphatic system.</a:t>
            </a:r>
          </a:p>
        </p:txBody>
      </p:sp>
    </p:spTree>
    <p:extLst>
      <p:ext uri="{BB962C8B-B14F-4D97-AF65-F5344CB8AC3E}">
        <p14:creationId xmlns:p14="http://schemas.microsoft.com/office/powerpoint/2010/main" val="2076130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29524-5882-3AB7-4A63-E0D0E93AB79E}"/>
              </a:ext>
            </a:extLst>
          </p:cNvPr>
          <p:cNvSpPr>
            <a:spLocks noGrp="1"/>
          </p:cNvSpPr>
          <p:nvPr>
            <p:ph type="title"/>
          </p:nvPr>
        </p:nvSpPr>
        <p:spPr/>
        <p:txBody>
          <a:bodyPr>
            <a:normAutofit/>
          </a:bodyPr>
          <a:lstStyle/>
          <a:p>
            <a:r>
              <a:rPr lang="en-GB" sz="2400" b="1" u="sng"/>
              <a:t>Lung Cancer Connection:</a:t>
            </a:r>
          </a:p>
        </p:txBody>
      </p:sp>
      <p:sp>
        <p:nvSpPr>
          <p:cNvPr id="3" name="Content Placeholder 2">
            <a:extLst>
              <a:ext uri="{FF2B5EF4-FFF2-40B4-BE49-F238E27FC236}">
                <a16:creationId xmlns:a16="http://schemas.microsoft.com/office/drawing/2014/main" id="{7DD4EBAB-9FC9-7D06-FDB1-8C12D40D1FE1}"/>
              </a:ext>
            </a:extLst>
          </p:cNvPr>
          <p:cNvSpPr>
            <a:spLocks noGrp="1"/>
          </p:cNvSpPr>
          <p:nvPr>
            <p:ph idx="1"/>
          </p:nvPr>
        </p:nvSpPr>
        <p:spPr/>
        <p:txBody>
          <a:bodyPr vert="horz" lIns="91440" tIns="45720" rIns="91440" bIns="45720" rtlCol="0" anchor="t">
            <a:normAutofit/>
          </a:bodyPr>
          <a:lstStyle/>
          <a:p>
            <a:pPr marL="0" indent="0">
              <a:buNone/>
            </a:pPr>
            <a:r>
              <a:rPr lang="en-GB" sz="1800"/>
              <a:t>Lung cancer typically originates in the cells lining the bronchi or alveoli. The constant exposure of these cells to irritants like tobacco smoke, pollutants, and other toxins can cause DNA damage, leading to uncontrolled cell growth and tumour formation. Because the lungs are highly vascularized (rich in blood vessels) and connected to the lymphatic system, lung cancer can easily  spread (metastasize) to other parts of the body. The location of the </a:t>
            </a:r>
            <a:r>
              <a:rPr lang="en-GB" sz="1800" err="1"/>
              <a:t>tumor</a:t>
            </a:r>
            <a:r>
              <a:rPr lang="en-GB" sz="1800"/>
              <a:t> within the lungs or airway can affect breathing and gas exchange, leading  to symptoms like coughing, shortness of breath, and chest pain.</a:t>
            </a:r>
          </a:p>
        </p:txBody>
      </p:sp>
    </p:spTree>
    <p:extLst>
      <p:ext uri="{BB962C8B-B14F-4D97-AF65-F5344CB8AC3E}">
        <p14:creationId xmlns:p14="http://schemas.microsoft.com/office/powerpoint/2010/main" val="2153833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Vaccine storage and manufacturing">
            <a:extLst>
              <a:ext uri="{FF2B5EF4-FFF2-40B4-BE49-F238E27FC236}">
                <a16:creationId xmlns:a16="http://schemas.microsoft.com/office/drawing/2014/main" id="{23EBFCC5-F96C-9190-8E32-E616FF57CF19}"/>
              </a:ext>
            </a:extLst>
          </p:cNvPr>
          <p:cNvPicPr>
            <a:picLocks noChangeAspect="1"/>
          </p:cNvPicPr>
          <p:nvPr/>
        </p:nvPicPr>
        <p:blipFill>
          <a:blip r:embed="rId2"/>
          <a:srcRect l="24651" r="16171"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817A8-D0BB-DCCC-853D-8D9AAA244E5B}"/>
              </a:ext>
            </a:extLst>
          </p:cNvPr>
          <p:cNvSpPr>
            <a:spLocks noGrp="1"/>
          </p:cNvSpPr>
          <p:nvPr>
            <p:ph type="title"/>
          </p:nvPr>
        </p:nvSpPr>
        <p:spPr>
          <a:xfrm>
            <a:off x="761801" y="328512"/>
            <a:ext cx="4778387" cy="1628970"/>
          </a:xfrm>
        </p:spPr>
        <p:txBody>
          <a:bodyPr anchor="ctr">
            <a:normAutofit/>
          </a:bodyPr>
          <a:lstStyle/>
          <a:p>
            <a:r>
              <a:rPr lang="en-GB" sz="1800" b="1" u="sng"/>
              <a:t>How the body is affected by the disease condition (cancer).</a:t>
            </a:r>
          </a:p>
        </p:txBody>
      </p:sp>
      <p:sp>
        <p:nvSpPr>
          <p:cNvPr id="14" name="Content Placeholder 2">
            <a:extLst>
              <a:ext uri="{FF2B5EF4-FFF2-40B4-BE49-F238E27FC236}">
                <a16:creationId xmlns:a16="http://schemas.microsoft.com/office/drawing/2014/main" id="{0BB53742-CA44-4BC7-230E-F180FBB65744}"/>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1100"/>
              <a:t>Impaired Gas Exchange: Tumors can block or compress the airway and alveoli, reducing the surface area available for gas exchange. This led to decreased oxygen uptake and increased carbon dioxide retention, causing shortness of breath and fatigue.</a:t>
            </a:r>
          </a:p>
          <a:p>
            <a:pPr marL="0" indent="0">
              <a:buNone/>
            </a:pPr>
            <a:r>
              <a:rPr lang="en-GB" sz="1100"/>
              <a:t>Airway obstruction: tumors growing in the bronchi can obstruct airflow, leading to wheezing, coughing, and increased risk of infections like pneumonia.</a:t>
            </a:r>
          </a:p>
          <a:p>
            <a:pPr marL="0" indent="0">
              <a:buNone/>
            </a:pPr>
            <a:r>
              <a:rPr lang="en-GB" sz="1100"/>
              <a:t>Inflammation and fluid building: Cancer cells can cause inflammation in the lungs, leading to fluid buildup (pleural effusion) in the space between the lung and chest wall. This further impairs lung function and causes chest pain.</a:t>
            </a:r>
          </a:p>
          <a:p>
            <a:pPr marL="0" indent="0">
              <a:buNone/>
            </a:pPr>
            <a:r>
              <a:rPr lang="en-GB" sz="1100"/>
              <a:t>Metastasis: Cancer cells can spread from the lungs to other parts of the body through the bloodstream or lymphatic system. This can disrupt the function of other organs and systems, leading to a variety of symptoms depending on where the cancer has spread.</a:t>
            </a:r>
          </a:p>
        </p:txBody>
      </p:sp>
    </p:spTree>
    <p:extLst>
      <p:ext uri="{BB962C8B-B14F-4D97-AF65-F5344CB8AC3E}">
        <p14:creationId xmlns:p14="http://schemas.microsoft.com/office/powerpoint/2010/main" val="1941616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82640D-BD71-CC4F-FC9C-AFD4529AC067}"/>
              </a:ext>
            </a:extLst>
          </p:cNvPr>
          <p:cNvSpPr>
            <a:spLocks noGrp="1"/>
          </p:cNvSpPr>
          <p:nvPr>
            <p:ph type="title"/>
          </p:nvPr>
        </p:nvSpPr>
        <p:spPr>
          <a:xfrm>
            <a:off x="563471" y="146138"/>
            <a:ext cx="5334197" cy="1708242"/>
          </a:xfrm>
        </p:spPr>
        <p:txBody>
          <a:bodyPr anchor="ctr">
            <a:normAutofit/>
          </a:bodyPr>
          <a:lstStyle/>
          <a:p>
            <a:r>
              <a:rPr lang="en-GB" sz="2000" b="1" u="sng"/>
              <a:t>Examples..</a:t>
            </a:r>
          </a:p>
        </p:txBody>
      </p:sp>
      <p:sp>
        <p:nvSpPr>
          <p:cNvPr id="3" name="Content Placeholder 2">
            <a:extLst>
              <a:ext uri="{FF2B5EF4-FFF2-40B4-BE49-F238E27FC236}">
                <a16:creationId xmlns:a16="http://schemas.microsoft.com/office/drawing/2014/main" id="{496E623A-94FE-BAA4-9765-A1DF5CE69AC8}"/>
              </a:ext>
            </a:extLst>
          </p:cNvPr>
          <p:cNvSpPr>
            <a:spLocks noGrp="1"/>
          </p:cNvSpPr>
          <p:nvPr>
            <p:ph idx="1"/>
          </p:nvPr>
        </p:nvSpPr>
        <p:spPr>
          <a:xfrm>
            <a:off x="761800" y="1280272"/>
            <a:ext cx="5334197" cy="4959807"/>
          </a:xfrm>
        </p:spPr>
        <p:txBody>
          <a:bodyPr vert="horz" lIns="91440" tIns="45720" rIns="91440" bIns="45720" rtlCol="0" anchor="ctr">
            <a:noAutofit/>
          </a:bodyPr>
          <a:lstStyle/>
          <a:p>
            <a:pPr marL="0" indent="0">
              <a:buNone/>
            </a:pPr>
            <a:r>
              <a:rPr lang="en-GB" sz="1800"/>
              <a:t>A </a:t>
            </a:r>
            <a:r>
              <a:rPr lang="en-GB" sz="1800" err="1"/>
              <a:t>tumor</a:t>
            </a:r>
            <a:r>
              <a:rPr lang="en-GB" sz="1800"/>
              <a:t> in the bronchus can cause a persistent cough and wheezing due to airway obstruction. The patient may experience shortness of breath because the </a:t>
            </a:r>
            <a:r>
              <a:rPr lang="en-GB" sz="1800" err="1"/>
              <a:t>tumor</a:t>
            </a:r>
            <a:r>
              <a:rPr lang="en-GB" sz="1800"/>
              <a:t> reduces airflow to the alveoli, impairing gas exchange.</a:t>
            </a:r>
          </a:p>
          <a:p>
            <a:pPr marL="0" indent="0">
              <a:buNone/>
            </a:pPr>
            <a:r>
              <a:rPr lang="en-GB" sz="1800"/>
              <a:t>A </a:t>
            </a:r>
            <a:r>
              <a:rPr lang="en-GB" sz="1800" err="1"/>
              <a:t>tumor</a:t>
            </a:r>
            <a:r>
              <a:rPr lang="en-GB" sz="1800"/>
              <a:t> near the pleura (the lining of the lungs) can cause chest pain and fluid buildup (pleural effusion). This fluid compresses the lung, making it harder to breathe and causing discomfort.</a:t>
            </a:r>
          </a:p>
          <a:p>
            <a:pPr marL="0" indent="0">
              <a:buNone/>
            </a:pPr>
            <a:r>
              <a:rPr lang="en-GB" sz="1800"/>
              <a:t>If lung cancer metastasizes to the lymph nodes in the chest, it can cause swelling and compresses the lung, making it harder to breathe and causing discomfort.</a:t>
            </a:r>
          </a:p>
        </p:txBody>
      </p:sp>
      <p:pic>
        <p:nvPicPr>
          <p:cNvPr id="5" name="Picture 4" descr="Microscopic view of cells">
            <a:extLst>
              <a:ext uri="{FF2B5EF4-FFF2-40B4-BE49-F238E27FC236}">
                <a16:creationId xmlns:a16="http://schemas.microsoft.com/office/drawing/2014/main" id="{2C24B7CF-12D5-8010-D292-839F7A8E4873}"/>
              </a:ext>
            </a:extLst>
          </p:cNvPr>
          <p:cNvPicPr>
            <a:picLocks noChangeAspect="1"/>
          </p:cNvPicPr>
          <p:nvPr/>
        </p:nvPicPr>
        <p:blipFill>
          <a:blip r:embed="rId2"/>
          <a:srcRect l="19320" r="2907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22193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59103-F1A3-3F1A-300D-20BF9ACEDCAD}"/>
              </a:ext>
            </a:extLst>
          </p:cNvPr>
          <p:cNvSpPr>
            <a:spLocks noGrp="1"/>
          </p:cNvSpPr>
          <p:nvPr>
            <p:ph type="title"/>
          </p:nvPr>
        </p:nvSpPr>
        <p:spPr>
          <a:xfrm>
            <a:off x="1156851" y="637762"/>
            <a:ext cx="9888496" cy="900131"/>
          </a:xfrm>
        </p:spPr>
        <p:txBody>
          <a:bodyPr anchor="t">
            <a:normAutofit/>
          </a:bodyPr>
          <a:lstStyle/>
          <a:p>
            <a:r>
              <a:rPr lang="en-GB" sz="2400" b="1" u="sng">
                <a:solidFill>
                  <a:schemeClr val="bg1"/>
                </a:solidFill>
              </a:rPr>
              <a:t>The relevant anatomy and physiology of at least one system of the body related to cancer health care.</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74EC5C-8EEB-E15A-22AB-68C9505ACA8C}"/>
              </a:ext>
            </a:extLst>
          </p:cNvPr>
          <p:cNvSpPr>
            <a:spLocks noGrp="1"/>
          </p:cNvSpPr>
          <p:nvPr>
            <p:ph idx="1"/>
          </p:nvPr>
        </p:nvSpPr>
        <p:spPr>
          <a:xfrm>
            <a:off x="1155548" y="2217343"/>
            <a:ext cx="9880893" cy="3959619"/>
          </a:xfrm>
        </p:spPr>
        <p:txBody>
          <a:bodyPr vert="horz" lIns="91440" tIns="45720" rIns="91440" bIns="45720" rtlCol="0" anchor="t">
            <a:normAutofit/>
          </a:bodyPr>
          <a:lstStyle/>
          <a:p>
            <a:pPr marL="0" indent="0">
              <a:buNone/>
            </a:pPr>
            <a:r>
              <a:rPr lang="en-GB" sz="1600"/>
              <a:t>Respiratory system: The respiratory system consist of the trachea, bronchi, bronchioles, and alveoli. The trachea (windpipe) splits into two main bronchi, which enter the left lungs. These bronchi further divide into smaller bronchioles, which eventually lead to tiny  air sacs called alveoli. The alveoli are surrounded by capillaries, where oxygen and carbon dioxide exchange occurs.</a:t>
            </a:r>
            <a:endParaRPr lang="en-US" sz="1600"/>
          </a:p>
          <a:p>
            <a:pPr marL="0" indent="0">
              <a:buNone/>
            </a:pPr>
            <a:r>
              <a:rPr lang="en-GB" sz="1600"/>
              <a:t>Physiology: During breathing, air enters through the nose or mouth, travels down the trachea, through the bronchi and bronchioles, and finally reaches the alveoli. Oxygen from the inhaled air diffuses across the alveolar membrane into the blood, while carbon dioxide moves from the blood into the alveoli to be exhaled. The cells lining the airways produce mucus to trap particles and pathogens, which are then moved up the airways by tiny hair-like structures called cilia, and eventually swallowed or coughed out.</a:t>
            </a:r>
          </a:p>
          <a:p>
            <a:pPr marL="0" indent="0">
              <a:buNone/>
            </a:pPr>
            <a:endParaRPr lang="en-GB" sz="2200"/>
          </a:p>
        </p:txBody>
      </p:sp>
    </p:spTree>
    <p:extLst>
      <p:ext uri="{BB962C8B-B14F-4D97-AF65-F5344CB8AC3E}">
        <p14:creationId xmlns:p14="http://schemas.microsoft.com/office/powerpoint/2010/main" val="193897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E82535-47DD-0891-2A21-737AA9CA9E32}"/>
              </a:ext>
            </a:extLst>
          </p:cNvPr>
          <p:cNvPicPr>
            <a:picLocks noChangeAspect="1"/>
          </p:cNvPicPr>
          <p:nvPr/>
        </p:nvPicPr>
        <p:blipFill>
          <a:blip r:embed="rId2">
            <a:duotone>
              <a:schemeClr val="bg2">
                <a:shade val="45000"/>
                <a:satMod val="135000"/>
              </a:schemeClr>
              <a:prstClr val="white"/>
            </a:duotone>
          </a:blip>
          <a:srcRect t="17577" r="9085" b="569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63C5B-B0A9-847C-D432-580AE1091561}"/>
              </a:ext>
            </a:extLst>
          </p:cNvPr>
          <p:cNvSpPr>
            <a:spLocks noGrp="1"/>
          </p:cNvSpPr>
          <p:nvPr>
            <p:ph type="title"/>
          </p:nvPr>
        </p:nvSpPr>
        <p:spPr>
          <a:xfrm>
            <a:off x="838200" y="365125"/>
            <a:ext cx="10515600" cy="1325563"/>
          </a:xfrm>
        </p:spPr>
        <p:txBody>
          <a:bodyPr>
            <a:normAutofit/>
          </a:bodyPr>
          <a:lstStyle/>
          <a:p>
            <a:endParaRPr lang="en-GB"/>
          </a:p>
        </p:txBody>
      </p:sp>
      <p:graphicFrame>
        <p:nvGraphicFramePr>
          <p:cNvPr id="5" name="Content Placeholder 2">
            <a:extLst>
              <a:ext uri="{FF2B5EF4-FFF2-40B4-BE49-F238E27FC236}">
                <a16:creationId xmlns:a16="http://schemas.microsoft.com/office/drawing/2014/main" id="{DBAD12E3-F52F-BE66-0274-EC802576F076}"/>
              </a:ext>
            </a:extLst>
          </p:cNvPr>
          <p:cNvGraphicFramePr>
            <a:graphicFrameLocks noGrp="1"/>
          </p:cNvGraphicFramePr>
          <p:nvPr>
            <p:ph idx="1"/>
            <p:extLst>
              <p:ext uri="{D42A27DB-BD31-4B8C-83A1-F6EECF244321}">
                <p14:modId xmlns:p14="http://schemas.microsoft.com/office/powerpoint/2010/main" val="36680243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6849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B2798F-4AC7-1C37-199B-224301F13EA0}"/>
              </a:ext>
            </a:extLst>
          </p:cNvPr>
          <p:cNvSpPr>
            <a:spLocks noGrp="1"/>
          </p:cNvSpPr>
          <p:nvPr>
            <p:ph type="title"/>
          </p:nvPr>
        </p:nvSpPr>
        <p:spPr>
          <a:xfrm>
            <a:off x="1616054" y="1070149"/>
            <a:ext cx="8959893" cy="1004836"/>
          </a:xfrm>
        </p:spPr>
        <p:txBody>
          <a:bodyPr anchor="ctr">
            <a:normAutofit/>
          </a:bodyPr>
          <a:lstStyle/>
          <a:p>
            <a:pPr algn="ctr"/>
            <a:r>
              <a:rPr lang="en-GB" sz="3200" b="1" u="sng">
                <a:solidFill>
                  <a:srgbClr val="595959"/>
                </a:solidFill>
              </a:rPr>
              <a:t>Care Plan:</a:t>
            </a:r>
          </a:p>
        </p:txBody>
      </p:sp>
      <p:sp>
        <p:nvSpPr>
          <p:cNvPr id="37" name="Rectangle 36">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400EE3-198B-C243-BAA3-E041CD150AFA}"/>
              </a:ext>
            </a:extLst>
          </p:cNvPr>
          <p:cNvSpPr>
            <a:spLocks noGrp="1"/>
          </p:cNvSpPr>
          <p:nvPr>
            <p:ph idx="1"/>
          </p:nvPr>
        </p:nvSpPr>
        <p:spPr>
          <a:xfrm>
            <a:off x="1369525" y="2219233"/>
            <a:ext cx="9206421" cy="3377631"/>
          </a:xfrm>
        </p:spPr>
        <p:txBody>
          <a:bodyPr vert="horz" lIns="91440" tIns="45720" rIns="91440" bIns="45720" rtlCol="0" anchor="t">
            <a:noAutofit/>
          </a:bodyPr>
          <a:lstStyle/>
          <a:p>
            <a:pPr marL="0" indent="0">
              <a:buNone/>
            </a:pPr>
            <a:r>
              <a:rPr lang="en-GB" sz="1800">
                <a:solidFill>
                  <a:schemeClr val="tx1">
                    <a:lumMod val="65000"/>
                    <a:lumOff val="35000"/>
                  </a:schemeClr>
                </a:solidFill>
              </a:rPr>
              <a:t>Patient: Emmanuel Canada</a:t>
            </a:r>
          </a:p>
          <a:p>
            <a:pPr marL="0" indent="0">
              <a:buNone/>
            </a:pPr>
            <a:r>
              <a:rPr lang="en-GB" sz="1800">
                <a:solidFill>
                  <a:schemeClr val="tx1">
                    <a:lumMod val="65000"/>
                    <a:lumOff val="35000"/>
                  </a:schemeClr>
                </a:solidFill>
              </a:rPr>
              <a:t>Date of Birth: 10/15/1955 (Age 70)</a:t>
            </a:r>
          </a:p>
          <a:p>
            <a:pPr marL="0" indent="0">
              <a:buNone/>
            </a:pPr>
            <a:r>
              <a:rPr lang="en-GB" sz="1800">
                <a:solidFill>
                  <a:schemeClr val="tx1">
                    <a:lumMod val="65000"/>
                    <a:lumOff val="35000"/>
                  </a:schemeClr>
                </a:solidFill>
              </a:rPr>
              <a:t>Gender: Male</a:t>
            </a:r>
          </a:p>
          <a:p>
            <a:pPr marL="0" indent="0">
              <a:buNone/>
            </a:pPr>
            <a:r>
              <a:rPr lang="en-GB" sz="1800">
                <a:solidFill>
                  <a:schemeClr val="tx1">
                    <a:lumMod val="65000"/>
                    <a:lumOff val="35000"/>
                  </a:schemeClr>
                </a:solidFill>
              </a:rPr>
              <a:t>Ethnicity: Spanish</a:t>
            </a:r>
          </a:p>
          <a:p>
            <a:pPr marL="0" indent="0">
              <a:buNone/>
            </a:pPr>
            <a:r>
              <a:rPr lang="en-GB" sz="1800">
                <a:solidFill>
                  <a:schemeClr val="tx1">
                    <a:lumMod val="65000"/>
                    <a:lumOff val="35000"/>
                  </a:schemeClr>
                </a:solidFill>
              </a:rPr>
              <a:t>Occupation: Retired Construction Worker</a:t>
            </a:r>
          </a:p>
          <a:p>
            <a:pPr marL="0" indent="0">
              <a:buNone/>
            </a:pPr>
            <a:r>
              <a:rPr lang="en-GB" sz="1800">
                <a:solidFill>
                  <a:schemeClr val="tx1">
                    <a:lumMod val="65000"/>
                    <a:lumOff val="35000"/>
                  </a:schemeClr>
                </a:solidFill>
              </a:rPr>
              <a:t>Marital status: Married</a:t>
            </a:r>
          </a:p>
          <a:p>
            <a:pPr marL="0" indent="0">
              <a:buNone/>
            </a:pPr>
            <a:r>
              <a:rPr lang="en-GB" sz="1800">
                <a:solidFill>
                  <a:schemeClr val="tx1">
                    <a:lumMod val="65000"/>
                    <a:lumOff val="35000"/>
                  </a:schemeClr>
                </a:solidFill>
              </a:rPr>
              <a:t>Living situation: Lives at home with his wife</a:t>
            </a:r>
          </a:p>
          <a:p>
            <a:pPr marL="0" indent="0">
              <a:buNone/>
            </a:pPr>
            <a:r>
              <a:rPr lang="en-GB" sz="1800">
                <a:solidFill>
                  <a:schemeClr val="tx1">
                    <a:lumMod val="65000"/>
                    <a:lumOff val="35000"/>
                  </a:schemeClr>
                </a:solidFill>
              </a:rPr>
              <a:t>Medical History: Diagnosed with COPD 5 years ago</a:t>
            </a:r>
          </a:p>
          <a:p>
            <a:pPr marL="0" indent="0">
              <a:buNone/>
            </a:pPr>
            <a:r>
              <a:rPr lang="en-GB" sz="1800">
                <a:solidFill>
                  <a:schemeClr val="tx1">
                    <a:lumMod val="65000"/>
                    <a:lumOff val="35000"/>
                  </a:schemeClr>
                </a:solidFill>
              </a:rPr>
              <a:t>Smoking history: Smoked 2 packs per day for 50 years, quit 2 years ago</a:t>
            </a:r>
          </a:p>
          <a:p>
            <a:pPr marL="0" indent="0">
              <a:buNone/>
            </a:pPr>
            <a:r>
              <a:rPr lang="en-GB" sz="1800">
                <a:solidFill>
                  <a:schemeClr val="tx1">
                    <a:lumMod val="65000"/>
                    <a:lumOff val="35000"/>
                  </a:schemeClr>
                </a:solidFill>
              </a:rPr>
              <a:t>Alcohol Consumption: Occasional social drinker</a:t>
            </a:r>
          </a:p>
          <a:p>
            <a:pPr marL="0" indent="0">
              <a:buNone/>
            </a:pPr>
            <a:r>
              <a:rPr lang="en-GB" sz="1800">
                <a:solidFill>
                  <a:schemeClr val="tx1">
                    <a:lumMod val="65000"/>
                    <a:lumOff val="35000"/>
                  </a:schemeClr>
                </a:solidFill>
              </a:rPr>
              <a:t>Diet: High in processed foods, low in fruits and vegetables</a:t>
            </a:r>
          </a:p>
          <a:p>
            <a:pPr marL="0" indent="0">
              <a:buNone/>
            </a:pPr>
            <a:r>
              <a:rPr lang="en-GB" sz="1800">
                <a:solidFill>
                  <a:schemeClr val="tx1">
                    <a:lumMod val="65000"/>
                    <a:lumOff val="35000"/>
                  </a:schemeClr>
                </a:solidFill>
              </a:rPr>
              <a:t>Physical Activity: Sedentary lifestyle since retirement...</a:t>
            </a:r>
          </a:p>
          <a:p>
            <a:pPr marL="0" indent="0">
              <a:buNone/>
            </a:pPr>
            <a:endParaRPr lang="en-GB" sz="800">
              <a:solidFill>
                <a:schemeClr val="tx1">
                  <a:lumMod val="65000"/>
                  <a:lumOff val="35000"/>
                </a:schemeClr>
              </a:solidFill>
            </a:endParaRPr>
          </a:p>
          <a:p>
            <a:pPr marL="0" indent="0">
              <a:buNone/>
            </a:pPr>
            <a:endParaRPr lang="en-GB" sz="800">
              <a:solidFill>
                <a:schemeClr val="tx1">
                  <a:lumMod val="65000"/>
                  <a:lumOff val="35000"/>
                </a:schemeClr>
              </a:solidFill>
            </a:endParaRPr>
          </a:p>
        </p:txBody>
      </p:sp>
    </p:spTree>
    <p:extLst>
      <p:ext uri="{BB962C8B-B14F-4D97-AF65-F5344CB8AC3E}">
        <p14:creationId xmlns:p14="http://schemas.microsoft.com/office/powerpoint/2010/main" val="1284972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29" name="Freeform: Shape 28">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1822E56-F989-65F3-B544-FCF509EA17DD}"/>
              </a:ext>
            </a:extLst>
          </p:cNvPr>
          <p:cNvSpPr>
            <a:spLocks noGrp="1"/>
          </p:cNvSpPr>
          <p:nvPr>
            <p:ph type="title"/>
          </p:nvPr>
        </p:nvSpPr>
        <p:spPr>
          <a:xfrm>
            <a:off x="2693897" y="-383"/>
            <a:ext cx="5754696" cy="1837349"/>
          </a:xfrm>
        </p:spPr>
        <p:txBody>
          <a:bodyPr>
            <a:normAutofit/>
          </a:bodyPr>
          <a:lstStyle/>
          <a:p>
            <a:pPr algn="ctr"/>
            <a:endParaRPr lang="en-GB" sz="3600">
              <a:solidFill>
                <a:schemeClr val="tx2"/>
              </a:solidFill>
            </a:endParaRPr>
          </a:p>
        </p:txBody>
      </p:sp>
      <p:sp>
        <p:nvSpPr>
          <p:cNvPr id="3" name="Content Placeholder 2">
            <a:extLst>
              <a:ext uri="{FF2B5EF4-FFF2-40B4-BE49-F238E27FC236}">
                <a16:creationId xmlns:a16="http://schemas.microsoft.com/office/drawing/2014/main" id="{32B8584C-62D4-0B4A-2981-AA0EEC27EE10}"/>
              </a:ext>
            </a:extLst>
          </p:cNvPr>
          <p:cNvSpPr>
            <a:spLocks noGrp="1"/>
          </p:cNvSpPr>
          <p:nvPr>
            <p:ph idx="1"/>
          </p:nvPr>
        </p:nvSpPr>
        <p:spPr>
          <a:xfrm>
            <a:off x="232056" y="2196460"/>
            <a:ext cx="11805720" cy="4508095"/>
          </a:xfrm>
        </p:spPr>
        <p:txBody>
          <a:bodyPr vert="horz" lIns="91440" tIns="45720" rIns="91440" bIns="45720" rtlCol="0" anchor="t">
            <a:normAutofit/>
          </a:bodyPr>
          <a:lstStyle/>
          <a:p>
            <a:pPr>
              <a:buNone/>
            </a:pPr>
            <a:r>
              <a:rPr lang="en-GB" sz="1800">
                <a:solidFill>
                  <a:schemeClr val="tx2"/>
                </a:solidFill>
              </a:rPr>
              <a:t>Environmental Exposures: worked in construction for many years, potential exposure to asbestos and other toxins</a:t>
            </a:r>
          </a:p>
          <a:p>
            <a:pPr>
              <a:buNone/>
            </a:pPr>
            <a:r>
              <a:rPr lang="en-GB" sz="1800">
                <a:solidFill>
                  <a:schemeClr val="tx2"/>
                </a:solidFill>
              </a:rPr>
              <a:t>Family History: Father died of lung cancer at age 75</a:t>
            </a:r>
          </a:p>
          <a:p>
            <a:pPr marL="0" indent="0">
              <a:buNone/>
            </a:pPr>
            <a:r>
              <a:rPr lang="en-GB" sz="1800">
                <a:solidFill>
                  <a:schemeClr val="tx2"/>
                </a:solidFill>
              </a:rPr>
              <a:t>Risk Factors:</a:t>
            </a:r>
          </a:p>
          <a:p>
            <a:pPr marL="0" indent="0">
              <a:buNone/>
            </a:pPr>
            <a:r>
              <a:rPr lang="en-GB" sz="1800">
                <a:solidFill>
                  <a:schemeClr val="tx2"/>
                </a:solidFill>
              </a:rPr>
              <a:t>Smoking History: Prolonged smoking is the leading risk factor for lung cancer.</a:t>
            </a:r>
          </a:p>
          <a:p>
            <a:pPr marL="0" indent="0">
              <a:buNone/>
            </a:pPr>
            <a:r>
              <a:rPr lang="en-GB" sz="1800">
                <a:solidFill>
                  <a:schemeClr val="tx2"/>
                </a:solidFill>
              </a:rPr>
              <a:t>Occupational Exposures: Exposure to asbestos and other toxins in construction increases the risk.</a:t>
            </a:r>
          </a:p>
          <a:p>
            <a:pPr marL="0" indent="0">
              <a:buNone/>
            </a:pPr>
            <a:r>
              <a:rPr lang="en-GB" sz="1800">
                <a:solidFill>
                  <a:schemeClr val="tx2"/>
                </a:solidFill>
              </a:rPr>
              <a:t>Age: Risk increases with age.</a:t>
            </a:r>
          </a:p>
          <a:p>
            <a:pPr marL="0" indent="0">
              <a:buNone/>
            </a:pPr>
            <a:r>
              <a:rPr lang="en-GB" sz="1800">
                <a:solidFill>
                  <a:schemeClr val="tx2"/>
                </a:solidFill>
              </a:rPr>
              <a:t>COPD: existing lung disease increases susceptibility to ;lung cancer.</a:t>
            </a:r>
          </a:p>
          <a:p>
            <a:pPr marL="0" indent="0">
              <a:buNone/>
            </a:pPr>
            <a:r>
              <a:rPr lang="en-GB" sz="1800">
                <a:solidFill>
                  <a:schemeClr val="tx2"/>
                </a:solidFill>
              </a:rPr>
              <a:t>Diet: Poor diet lacking fruits and vegetables contributes to overall health risks.</a:t>
            </a:r>
          </a:p>
          <a:p>
            <a:pPr marL="0" indent="0">
              <a:buNone/>
            </a:pPr>
            <a:r>
              <a:rPr lang="en-GB" sz="1800">
                <a:solidFill>
                  <a:schemeClr val="tx2"/>
                </a:solidFill>
              </a:rPr>
              <a:t>Family History: Genetic predisposition to lung cancer.</a:t>
            </a:r>
          </a:p>
          <a:p>
            <a:pPr marL="0" indent="0">
              <a:buNone/>
            </a:pPr>
            <a:r>
              <a:rPr lang="en-GB" sz="1800">
                <a:solidFill>
                  <a:schemeClr val="tx2"/>
                </a:solidFill>
              </a:rPr>
              <a:t>Sedentary Lifestyle: Lack of physical activity increases overall health risks.</a:t>
            </a:r>
          </a:p>
        </p:txBody>
      </p:sp>
      <p:grpSp>
        <p:nvGrpSpPr>
          <p:cNvPr id="34" name="Group 33">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5" name="Freeform: Shape 34">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82624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59A29-693A-6419-C2E9-7D117759D391}"/>
              </a:ext>
            </a:extLst>
          </p:cNvPr>
          <p:cNvSpPr>
            <a:spLocks noGrp="1"/>
          </p:cNvSpPr>
          <p:nvPr>
            <p:ph type="title"/>
          </p:nvPr>
        </p:nvSpPr>
        <p:spPr>
          <a:xfrm>
            <a:off x="686834" y="1153572"/>
            <a:ext cx="3200400" cy="4461163"/>
          </a:xfrm>
        </p:spPr>
        <p:txBody>
          <a:bodyPr>
            <a:normAutofit/>
          </a:bodyPr>
          <a:lstStyle/>
          <a:p>
            <a:r>
              <a:rPr lang="en-GB" sz="2400" b="1" u="sng">
                <a:solidFill>
                  <a:srgbClr val="FFFFFF"/>
                </a:solidFill>
              </a:rPr>
              <a:t>Patient information: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CAECCF-05FD-9E10-21C0-224A0AC64089}"/>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800"/>
              <a:t>Demographic information: Emmanuel Canada, 70 years old man, Male, Spanish, retired construction worker and he has got lung cancer.</a:t>
            </a:r>
          </a:p>
          <a:p>
            <a:pPr marL="0" indent="0">
              <a:buNone/>
            </a:pPr>
            <a:r>
              <a:rPr lang="en-GB" sz="1800"/>
              <a:t>COPD: John's pre-existing COPD makes him more vulnerable to respiratory complications and impact how long cancer is managed.</a:t>
            </a:r>
          </a:p>
          <a:p>
            <a:pPr marL="0" indent="0">
              <a:buNone/>
            </a:pPr>
            <a:r>
              <a:rPr lang="en-GB" sz="1800"/>
              <a:t>Lifestyle:</a:t>
            </a:r>
          </a:p>
          <a:p>
            <a:pPr marL="0" indent="0">
              <a:buNone/>
            </a:pPr>
            <a:r>
              <a:rPr lang="en-GB" sz="1800"/>
              <a:t>Smoking History: this is a major risk factor. Quitting two years ago is beneficial, but the extensive history still poses a significant risk.</a:t>
            </a:r>
          </a:p>
          <a:p>
            <a:pPr marL="0" indent="0">
              <a:buNone/>
            </a:pPr>
            <a:r>
              <a:rPr lang="en-GB" sz="1800"/>
              <a:t>Alcohol Consumption: Moderate alcohol use generally has less impact, but excessive drinking can affect overall health.</a:t>
            </a:r>
          </a:p>
          <a:p>
            <a:pPr marL="0" indent="0">
              <a:buNone/>
            </a:pPr>
            <a:r>
              <a:rPr lang="en-GB" sz="1800"/>
              <a:t>Diet: A diet high in processed foods and low in fruits and vegetables can weaken the immune system and overall well-being.</a:t>
            </a:r>
          </a:p>
          <a:p>
            <a:pPr marL="0" indent="0">
              <a:buNone/>
            </a:pPr>
            <a:endParaRPr lang="en-GB" sz="2200"/>
          </a:p>
        </p:txBody>
      </p:sp>
    </p:spTree>
    <p:extLst>
      <p:ext uri="{BB962C8B-B14F-4D97-AF65-F5344CB8AC3E}">
        <p14:creationId xmlns:p14="http://schemas.microsoft.com/office/powerpoint/2010/main" val="1466709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25DB3-DEC5-86D2-7889-B99BBE3D03C2}"/>
              </a:ext>
            </a:extLst>
          </p:cNvPr>
          <p:cNvSpPr>
            <a:spLocks noGrp="1"/>
          </p:cNvSpPr>
          <p:nvPr>
            <p:ph type="title"/>
          </p:nvPr>
        </p:nvSpPr>
        <p:spPr>
          <a:xfrm>
            <a:off x="1156851" y="637762"/>
            <a:ext cx="9888496" cy="900131"/>
          </a:xfrm>
        </p:spPr>
        <p:txBody>
          <a:bodyPr anchor="t">
            <a:normAutofit/>
          </a:bodyPr>
          <a:lstStyle/>
          <a:p>
            <a:r>
              <a:rPr lang="en-GB" sz="2000" b="1" u="sng">
                <a:solidFill>
                  <a:schemeClr val="bg1"/>
                </a:solidFill>
              </a:rPr>
              <a:t>Environmental Exposures: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E6006E-32FE-2639-4CFE-8E20D3BABAAD}"/>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1300"/>
              <a:t>Construction work: Exposure to toxins like asbestos increases the risk of lung cancer.</a:t>
            </a:r>
          </a:p>
          <a:p>
            <a:pPr marL="0" indent="0">
              <a:buNone/>
            </a:pPr>
            <a:r>
              <a:rPr lang="en-GB" sz="1300"/>
              <a:t>Family History:</a:t>
            </a:r>
          </a:p>
          <a:p>
            <a:pPr marL="0" indent="0">
              <a:buNone/>
            </a:pPr>
            <a:r>
              <a:rPr lang="en-GB" sz="1300"/>
              <a:t>Father' Lung Cancer: A family history of lung cancer suggests a genetic predisposition.</a:t>
            </a:r>
          </a:p>
          <a:p>
            <a:pPr marL="0" indent="0">
              <a:buNone/>
            </a:pPr>
            <a:r>
              <a:rPr lang="en-GB" sz="1300" b="1"/>
              <a:t>Care plan:</a:t>
            </a:r>
          </a:p>
          <a:p>
            <a:pPr marL="0" indent="0">
              <a:buNone/>
            </a:pPr>
            <a:r>
              <a:rPr lang="en-GB" sz="1300"/>
              <a:t>Emmanuel Canada:</a:t>
            </a:r>
          </a:p>
          <a:p>
            <a:pPr marL="0" indent="0">
              <a:buNone/>
            </a:pPr>
            <a:r>
              <a:rPr lang="en-GB" sz="1300"/>
              <a:t>Evidence-Based Recommendations for Care Routine:</a:t>
            </a:r>
            <a:endParaRPr lang="en-US" sz="1300"/>
          </a:p>
          <a:p>
            <a:pPr marL="0" indent="0">
              <a:buNone/>
            </a:pPr>
            <a:r>
              <a:rPr lang="en-GB" sz="1300"/>
              <a:t>Smoking Cessation Support:</a:t>
            </a:r>
            <a:endParaRPr lang="en-US" sz="1300"/>
          </a:p>
          <a:p>
            <a:pPr marL="457200" indent="-457200">
              <a:buFont typeface="Calibri,Sans-Serif"/>
              <a:buChar char="-"/>
            </a:pPr>
            <a:r>
              <a:rPr lang="en-GB" sz="1300"/>
              <a:t>Referral to NHS stop Smoking Services:</a:t>
            </a:r>
            <a:endParaRPr lang="en-US" sz="1300"/>
          </a:p>
          <a:p>
            <a:pPr marL="0" indent="0">
              <a:buNone/>
            </a:pPr>
            <a:r>
              <a:rPr lang="en-GB" sz="1300"/>
              <a:t>Intensive support and counselling.</a:t>
            </a:r>
            <a:endParaRPr lang="en-US" sz="1300"/>
          </a:p>
          <a:p>
            <a:pPr marL="457200" indent="-457200">
              <a:buFont typeface="Calibri,Sans-Serif"/>
              <a:buChar char="-"/>
            </a:pPr>
            <a:r>
              <a:rPr lang="en-GB" sz="1300"/>
              <a:t>Nicotine Replacement Therapy (NRT):</a:t>
            </a:r>
            <a:endParaRPr lang="en-US" sz="1300"/>
          </a:p>
          <a:p>
            <a:pPr marL="0" indent="0">
              <a:buNone/>
            </a:pPr>
            <a:r>
              <a:rPr lang="en-GB" sz="1300"/>
              <a:t>Patches, gum, lozenges to manage craving.</a:t>
            </a:r>
            <a:endParaRPr lang="en-US" sz="1300"/>
          </a:p>
          <a:p>
            <a:pPr marL="457200" indent="-457200">
              <a:buFont typeface="Calibri,Sans-Serif"/>
              <a:buChar char="-"/>
            </a:pPr>
            <a:r>
              <a:rPr lang="en-GB" sz="1300"/>
              <a:t>Prescription Medications: Varenicline or bupropion, if necessary, under medical supervision.</a:t>
            </a:r>
            <a:endParaRPr lang="en-US" sz="1300"/>
          </a:p>
          <a:p>
            <a:pPr marL="0" indent="0">
              <a:buNone/>
            </a:pPr>
            <a:r>
              <a:rPr lang="en-GB" sz="1300"/>
              <a:t>Dietary improvements:</a:t>
            </a:r>
            <a:endParaRPr lang="en-US" sz="1300"/>
          </a:p>
          <a:p>
            <a:pPr marL="0" indent="0">
              <a:buNone/>
            </a:pPr>
            <a:endParaRPr lang="en-GB" sz="1300"/>
          </a:p>
          <a:p>
            <a:pPr marL="0" indent="0">
              <a:buNone/>
            </a:pPr>
            <a:endParaRPr lang="en-GB" sz="1300"/>
          </a:p>
        </p:txBody>
      </p:sp>
    </p:spTree>
    <p:extLst>
      <p:ext uri="{BB962C8B-B14F-4D97-AF65-F5344CB8AC3E}">
        <p14:creationId xmlns:p14="http://schemas.microsoft.com/office/powerpoint/2010/main" val="1827166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A157C9-04D5-E79C-DB5D-FA3FC9260FA2}"/>
              </a:ext>
            </a:extLst>
          </p:cNvPr>
          <p:cNvSpPr>
            <a:spLocks noGrp="1"/>
          </p:cNvSpPr>
          <p:nvPr>
            <p:ph idx="1"/>
          </p:nvPr>
        </p:nvSpPr>
        <p:spPr>
          <a:xfrm>
            <a:off x="452717" y="1735492"/>
            <a:ext cx="10642913" cy="4266063"/>
          </a:xfrm>
        </p:spPr>
        <p:txBody>
          <a:bodyPr vert="horz" lIns="91440" tIns="45720" rIns="91440" bIns="45720" rtlCol="0" anchor="ctr">
            <a:normAutofit/>
          </a:bodyPr>
          <a:lstStyle/>
          <a:p>
            <a:pPr marL="342900" indent="-342900">
              <a:buFont typeface="Calibri" panose="020B0604020202020204" pitchFamily="34" charset="0"/>
              <a:buChar char="-"/>
            </a:pPr>
            <a:r>
              <a:rPr lang="en-GB" sz="1400"/>
              <a:t>Referral to a Dietitian: Personalized dietary advice focusing on increasing fruit, vegetable, and whole-grain intake.</a:t>
            </a:r>
            <a:endParaRPr lang="en-US" sz="1400"/>
          </a:p>
          <a:p>
            <a:pPr marL="342900" indent="-342900">
              <a:buFont typeface="Calibri" panose="020B0604020202020204" pitchFamily="34" charset="0"/>
              <a:buChar char="-"/>
            </a:pPr>
            <a:r>
              <a:rPr lang="en-GB" sz="1400"/>
              <a:t>Nutritional Supplements: Vitamin  D and other supplements as needed, based on blood tests and dietitian recommendations.</a:t>
            </a:r>
          </a:p>
          <a:p>
            <a:pPr marL="0" indent="0">
              <a:buNone/>
            </a:pPr>
            <a:r>
              <a:rPr lang="en-GB" sz="1400"/>
              <a:t>Monitoring:</a:t>
            </a:r>
            <a:endParaRPr lang="en-US" sz="1400"/>
          </a:p>
          <a:p>
            <a:pPr marL="0" indent="0">
              <a:buNone/>
            </a:pPr>
            <a:r>
              <a:rPr lang="en-GB" sz="1400"/>
              <a:t>Symptoms Monitoring:</a:t>
            </a:r>
            <a:endParaRPr lang="en-US" sz="1400"/>
          </a:p>
          <a:p>
            <a:pPr>
              <a:buFont typeface="Calibri,Sans-Serif" panose="020B0604020202020204" pitchFamily="34" charset="0"/>
              <a:buChar char="-"/>
            </a:pPr>
            <a:r>
              <a:rPr lang="en-GB" sz="1400"/>
              <a:t>Regular Assessment: Monitor for cough, shortness of breath, chest pain, fatigue, and weight loss.</a:t>
            </a:r>
            <a:endParaRPr lang="en-US" sz="1400"/>
          </a:p>
          <a:p>
            <a:pPr marL="0" indent="0">
              <a:buNone/>
            </a:pPr>
            <a:r>
              <a:rPr lang="en-GB" sz="1400"/>
              <a:t>Lung Function Test:</a:t>
            </a:r>
            <a:endParaRPr lang="en-US" sz="1400"/>
          </a:p>
          <a:p>
            <a:pPr>
              <a:buFont typeface="Calibri,Sans-Serif" panose="020B0604020202020204" pitchFamily="34" charset="0"/>
              <a:buChar char="-"/>
            </a:pPr>
            <a:r>
              <a:rPr lang="en-GB" sz="1400"/>
              <a:t>Spirometry: Regular testing to assess lung function and disease progression.</a:t>
            </a:r>
            <a:endParaRPr lang="en-US" sz="1400"/>
          </a:p>
          <a:p>
            <a:pPr>
              <a:buFont typeface="Calibri,Sans-Serif" panose="020B0604020202020204" pitchFamily="34" charset="0"/>
              <a:buChar char="-"/>
            </a:pPr>
            <a:r>
              <a:rPr lang="en-GB" sz="1400"/>
              <a:t>Oxygen Saturation Monitoring: Pulse oximetry to monitor oxygen levels, especially during activity.</a:t>
            </a:r>
            <a:endParaRPr lang="en-US" sz="1400"/>
          </a:p>
          <a:p>
            <a:pPr marL="0" indent="0">
              <a:buNone/>
            </a:pPr>
            <a:r>
              <a:rPr lang="en-GB" sz="1400"/>
              <a:t>Cancer screening:</a:t>
            </a:r>
            <a:endParaRPr lang="en-US" sz="1400"/>
          </a:p>
          <a:p>
            <a:pPr>
              <a:buFont typeface="Calibri,Sans-Serif" panose="020B0604020202020204" pitchFamily="34" charset="0"/>
              <a:buChar char="-"/>
            </a:pPr>
            <a:r>
              <a:rPr lang="en-GB" sz="1400"/>
              <a:t>Low-Dose CT Scans: Regular screening for early detection of lung cancer, especially given his risk factors.</a:t>
            </a:r>
          </a:p>
          <a:p>
            <a:pPr>
              <a:buFont typeface="Calibri,Sans-Serif" panose="020B0604020202020204" pitchFamily="34" charset="0"/>
              <a:buChar char="-"/>
            </a:pPr>
            <a:endParaRPr lang="en-GB" sz="1400"/>
          </a:p>
        </p:txBody>
      </p:sp>
    </p:spTree>
    <p:extLst>
      <p:ext uri="{BB962C8B-B14F-4D97-AF65-F5344CB8AC3E}">
        <p14:creationId xmlns:p14="http://schemas.microsoft.com/office/powerpoint/2010/main" val="2530189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2668C3-9A0F-6D2D-660C-1DD0B1E13406}"/>
              </a:ext>
            </a:extLst>
          </p:cNvPr>
          <p:cNvSpPr>
            <a:spLocks noGrp="1"/>
          </p:cNvSpPr>
          <p:nvPr>
            <p:ph idx="1"/>
          </p:nvPr>
        </p:nvSpPr>
        <p:spPr>
          <a:xfrm>
            <a:off x="146812" y="-101940"/>
            <a:ext cx="10515600" cy="3645062"/>
          </a:xfrm>
        </p:spPr>
        <p:txBody>
          <a:bodyPr vert="horz" lIns="91440" tIns="45720" rIns="91440" bIns="45720" rtlCol="0" anchor="t">
            <a:noAutofit/>
          </a:bodyPr>
          <a:lstStyle/>
          <a:p>
            <a:pPr marL="0" indent="0">
              <a:buNone/>
            </a:pPr>
            <a:r>
              <a:rPr lang="en-GB" sz="1500"/>
              <a:t>Mental Health:</a:t>
            </a:r>
          </a:p>
          <a:p>
            <a:pPr marL="342900" indent="-342900">
              <a:buFont typeface="Calibri" panose="020B0604020202020204" pitchFamily="34" charset="0"/>
              <a:buChar char="-"/>
            </a:pPr>
            <a:r>
              <a:rPr lang="en-GB" sz="1200"/>
              <a:t>Screening for Depression and Anxiety:</a:t>
            </a:r>
          </a:p>
          <a:p>
            <a:pPr marL="342900" indent="-342900">
              <a:buFont typeface="Calibri" panose="020B0604020202020204" pitchFamily="34" charset="0"/>
              <a:buChar char="-"/>
            </a:pPr>
            <a:r>
              <a:rPr lang="en-GB" sz="1200"/>
              <a:t>Lung Cancer diagnosis can significantly impact mental health.</a:t>
            </a:r>
          </a:p>
          <a:p>
            <a:pPr marL="342900" indent="-342900">
              <a:buFont typeface="Calibri" panose="020B0604020202020204" pitchFamily="34" charset="0"/>
              <a:buChar char="-"/>
            </a:pPr>
            <a:r>
              <a:rPr lang="en-GB" sz="1200"/>
              <a:t>Referral to Mental Health Service: Counselling or therapy if needed.</a:t>
            </a:r>
          </a:p>
          <a:p>
            <a:pPr marL="0" indent="0">
              <a:buNone/>
            </a:pPr>
            <a:r>
              <a:rPr lang="en-GB" sz="1200"/>
              <a:t>Care planning:</a:t>
            </a:r>
          </a:p>
          <a:p>
            <a:pPr marL="342900" indent="-342900">
              <a:buFont typeface="Calibri" panose="020B0604020202020204" pitchFamily="34" charset="0"/>
              <a:buChar char="-"/>
            </a:pPr>
            <a:r>
              <a:rPr lang="en-GB" sz="1200"/>
              <a:t>Multidisciplinary Team (MDT) Approach:</a:t>
            </a:r>
          </a:p>
          <a:p>
            <a:pPr marL="342900" indent="-342900">
              <a:buFont typeface="Calibri" panose="020B0604020202020204" pitchFamily="34" charset="0"/>
              <a:buChar char="-"/>
            </a:pPr>
            <a:r>
              <a:rPr lang="en-GB" sz="1200"/>
              <a:t>Involve Oncologist, Respiratory Physician, Nurse Specialist, Dietitian, Physiotherapists, and psychologist.</a:t>
            </a:r>
          </a:p>
          <a:p>
            <a:pPr marL="342900" indent="-342900">
              <a:buFont typeface="Calibri" panose="020B0604020202020204" pitchFamily="34" charset="0"/>
              <a:buChar char="-"/>
            </a:pPr>
            <a:r>
              <a:rPr lang="en-GB" sz="1200"/>
              <a:t> Regular MDT Meetings: Discuss Emmanuel Canada case and coordinate care.</a:t>
            </a:r>
          </a:p>
          <a:p>
            <a:pPr marL="0" indent="0">
              <a:buNone/>
            </a:pPr>
            <a:r>
              <a:rPr lang="en-GB" sz="1200"/>
              <a:t>Individualized Care Plan:</a:t>
            </a:r>
          </a:p>
          <a:p>
            <a:pPr>
              <a:buFont typeface="Calibri" panose="020B0604020202020204" pitchFamily="34" charset="0"/>
              <a:buChar char="-"/>
            </a:pPr>
            <a:r>
              <a:rPr lang="en-GB" sz="1200"/>
              <a:t>Set Goals: Collaborate with Emmanuel to set realistic</a:t>
            </a:r>
            <a:r>
              <a:rPr lang="en-GB" sz="1100"/>
              <a:t> and achievable goals.</a:t>
            </a:r>
          </a:p>
          <a:p>
            <a:pPr marL="285750" indent="-285750">
              <a:buFont typeface="Calibri" panose="020B0604020202020204" pitchFamily="34" charset="0"/>
              <a:buChar char="-"/>
            </a:pPr>
            <a:r>
              <a:rPr lang="en-GB" sz="1100"/>
              <a:t>Develop strategies: Outlined specific interventions fo</a:t>
            </a:r>
            <a:r>
              <a:rPr lang="en-GB" sz="1200"/>
              <a:t>r managing symptoms, improving quality life, and addressing risk factors.</a:t>
            </a:r>
          </a:p>
          <a:p>
            <a:pPr marL="0" indent="0">
              <a:buNone/>
            </a:pPr>
            <a:r>
              <a:rPr lang="en-GB" sz="1200"/>
              <a:t>Advice Care Planning:</a:t>
            </a:r>
          </a:p>
          <a:p>
            <a:pPr marL="285750" indent="-285750">
              <a:buFont typeface="Calibri" panose="020B0604020202020204" pitchFamily="34" charset="0"/>
              <a:buChar char="-"/>
            </a:pPr>
            <a:r>
              <a:rPr lang="en-GB" sz="1200"/>
              <a:t>Discuss wishes: Talk about Emmanuel's preferences for future car, including end-of-life care.</a:t>
            </a:r>
          </a:p>
          <a:p>
            <a:pPr marL="285750" indent="-285750">
              <a:buFont typeface="Calibri" panose="020B0604020202020204" pitchFamily="34" charset="0"/>
              <a:buChar char="-"/>
            </a:pPr>
            <a:r>
              <a:rPr lang="en-GB" sz="1200"/>
              <a:t>Document preferences: Advice directives or living wills to ensure his wishes are respected.</a:t>
            </a:r>
          </a:p>
          <a:p>
            <a:pPr marL="0" indent="0">
              <a:buNone/>
            </a:pPr>
            <a:r>
              <a:rPr lang="en-GB" sz="1200"/>
              <a:t>Communication:</a:t>
            </a:r>
          </a:p>
          <a:p>
            <a:pPr marL="0" indent="0">
              <a:buNone/>
            </a:pPr>
            <a:r>
              <a:rPr lang="en-GB" sz="1200"/>
              <a:t>Effective communication:</a:t>
            </a:r>
          </a:p>
          <a:p>
            <a:pPr marL="285750" indent="-285750">
              <a:buFont typeface="Calibri" panose="020B0604020202020204" pitchFamily="34" charset="0"/>
              <a:buChar char="-"/>
            </a:pPr>
            <a:r>
              <a:rPr lang="en-GB" sz="1200"/>
              <a:t>Clear and simple language</a:t>
            </a:r>
          </a:p>
          <a:p>
            <a:pPr marL="285750" indent="-285750">
              <a:buFont typeface="Calibri" panose="020B0604020202020204" pitchFamily="34" charset="0"/>
              <a:buChar char="-"/>
            </a:pPr>
            <a:r>
              <a:rPr lang="en-GB" sz="1200"/>
              <a:t>Active listening</a:t>
            </a:r>
          </a:p>
          <a:p>
            <a:pPr marL="0" indent="0">
              <a:buNone/>
            </a:pPr>
            <a:r>
              <a:rPr lang="en-GB" sz="1200"/>
              <a:t>Information provision:</a:t>
            </a:r>
          </a:p>
          <a:p>
            <a:pPr marL="0" indent="0">
              <a:buNone/>
            </a:pPr>
            <a:r>
              <a:rPr lang="en-GB" sz="1200"/>
              <a:t>Comprehensive information, written materials.</a:t>
            </a:r>
          </a:p>
          <a:p>
            <a:pPr marL="0" indent="0">
              <a:buNone/>
            </a:pPr>
            <a:r>
              <a:rPr lang="en-GB" sz="1200"/>
              <a:t>Family involvement:</a:t>
            </a:r>
          </a:p>
          <a:p>
            <a:pPr marL="285750" indent="-285750">
              <a:buFont typeface="Calibri" panose="020B0604020202020204" pitchFamily="34" charset="0"/>
              <a:buChar char="-"/>
            </a:pPr>
            <a:r>
              <a:rPr lang="en-GB" sz="1200"/>
              <a:t>Include wife and support for caregivers.</a:t>
            </a:r>
          </a:p>
          <a:p>
            <a:pPr marL="0" indent="0">
              <a:buNone/>
            </a:pPr>
            <a:r>
              <a:rPr lang="en-GB" sz="1200"/>
              <a:t>Ethical Consent:</a:t>
            </a:r>
          </a:p>
          <a:p>
            <a:pPr marL="285750" indent="-285750">
              <a:buFont typeface="Calibri" panose="020B0604020202020204" pitchFamily="34" charset="0"/>
              <a:buChar char="-"/>
            </a:pPr>
            <a:r>
              <a:rPr lang="en-GB" sz="1200"/>
              <a:t>Informed consent, confidentiality, autonomy, justice and Beneficence and Non-Maleficence.</a:t>
            </a:r>
          </a:p>
          <a:p>
            <a:pPr marL="0" indent="0">
              <a:buNone/>
            </a:pPr>
            <a:endParaRPr lang="en-GB" sz="1500"/>
          </a:p>
          <a:p>
            <a:pPr marL="285750" indent="-285750">
              <a:buFont typeface="Calibri" panose="020B0604020202020204" pitchFamily="34" charset="0"/>
              <a:buChar char="-"/>
            </a:pPr>
            <a:endParaRPr lang="en-GB" sz="1500"/>
          </a:p>
        </p:txBody>
      </p:sp>
    </p:spTree>
    <p:extLst>
      <p:ext uri="{BB962C8B-B14F-4D97-AF65-F5344CB8AC3E}">
        <p14:creationId xmlns:p14="http://schemas.microsoft.com/office/powerpoint/2010/main" val="733281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7C239-D633-C58A-AB01-6E2DB6FD1681}"/>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References:</a:t>
            </a:r>
          </a:p>
        </p:txBody>
      </p:sp>
      <p:sp>
        <p:nvSpPr>
          <p:cNvPr id="3" name="Content Placeholder 2">
            <a:extLst>
              <a:ext uri="{FF2B5EF4-FFF2-40B4-BE49-F238E27FC236}">
                <a16:creationId xmlns:a16="http://schemas.microsoft.com/office/drawing/2014/main" id="{63968864-FFDB-B5A6-5FF3-EC1B1908EB8F}"/>
              </a:ext>
            </a:extLst>
          </p:cNvPr>
          <p:cNvSpPr>
            <a:spLocks noGrp="1"/>
          </p:cNvSpPr>
          <p:nvPr>
            <p:ph idx="1"/>
          </p:nvPr>
        </p:nvSpPr>
        <p:spPr>
          <a:xfrm>
            <a:off x="804672" y="2421683"/>
            <a:ext cx="5747154" cy="3353476"/>
          </a:xfrm>
        </p:spPr>
        <p:txBody>
          <a:bodyPr vert="horz" lIns="91440" tIns="45720" rIns="91440" bIns="45720" rtlCol="0" anchor="t">
            <a:normAutofit/>
          </a:bodyPr>
          <a:lstStyle/>
          <a:p>
            <a:pPr marL="0" indent="0">
              <a:buNone/>
            </a:pPr>
            <a:r>
              <a:rPr lang="en-GB" sz="1800">
                <a:solidFill>
                  <a:schemeClr val="tx2"/>
                </a:solidFill>
                <a:latin typeface="Arial"/>
                <a:cs typeface="Arial"/>
              </a:rPr>
              <a:t>Jaakkola, R.O. and Slaughter, V., 2002. Children's body knowledge: Understanding ‘life’as a biological goal. </a:t>
            </a:r>
            <a:r>
              <a:rPr lang="en-GB" sz="1800" i="1">
                <a:solidFill>
                  <a:schemeClr val="tx2"/>
                </a:solidFill>
                <a:latin typeface="Arial"/>
                <a:cs typeface="Arial"/>
              </a:rPr>
              <a:t>British Journal of Developmental Psychology</a:t>
            </a:r>
            <a:r>
              <a:rPr lang="en-GB" sz="1800">
                <a:solidFill>
                  <a:schemeClr val="tx2"/>
                </a:solidFill>
                <a:latin typeface="Arial"/>
                <a:cs typeface="Arial"/>
              </a:rPr>
              <a:t>, </a:t>
            </a:r>
            <a:r>
              <a:rPr lang="en-GB" sz="1800" i="1">
                <a:solidFill>
                  <a:schemeClr val="tx2"/>
                </a:solidFill>
                <a:latin typeface="Arial"/>
                <a:cs typeface="Arial"/>
              </a:rPr>
              <a:t>20</a:t>
            </a:r>
            <a:r>
              <a:rPr lang="en-GB" sz="1800">
                <a:solidFill>
                  <a:schemeClr val="tx2"/>
                </a:solidFill>
                <a:latin typeface="Arial"/>
                <a:cs typeface="Arial"/>
              </a:rPr>
              <a:t>(3), pp.325-342.</a:t>
            </a:r>
            <a:endParaRPr lang="en-US" sz="1800">
              <a:solidFill>
                <a:schemeClr val="tx2"/>
              </a:solidFill>
              <a:latin typeface="Arial"/>
              <a:cs typeface="Arial"/>
            </a:endParaRPr>
          </a:p>
          <a:p>
            <a:pPr marL="0" indent="0">
              <a:buNone/>
            </a:pPr>
            <a:r>
              <a:rPr lang="en-GB" sz="1800">
                <a:solidFill>
                  <a:schemeClr val="tx2"/>
                </a:solidFill>
                <a:latin typeface="Arial"/>
                <a:cs typeface="Arial"/>
              </a:rPr>
              <a:t>Kus, S., van de Ven-Stevens, L.A., Coenen, M., Berno, S., Kollerits, B. and Cieza, A., 2011. What is our knowledge of functioning and disability in hand conditions based on?. </a:t>
            </a:r>
            <a:r>
              <a:rPr lang="en-GB" sz="1800" i="1">
                <a:solidFill>
                  <a:schemeClr val="tx2"/>
                </a:solidFill>
                <a:latin typeface="Arial"/>
                <a:cs typeface="Arial"/>
              </a:rPr>
              <a:t>Archives of physical medicine and rehabilitation</a:t>
            </a:r>
            <a:r>
              <a:rPr lang="en-GB" sz="1800">
                <a:solidFill>
                  <a:schemeClr val="tx2"/>
                </a:solidFill>
                <a:latin typeface="Arial"/>
                <a:cs typeface="Arial"/>
              </a:rPr>
              <a:t>, </a:t>
            </a:r>
            <a:r>
              <a:rPr lang="en-GB" sz="1800" i="1">
                <a:solidFill>
                  <a:schemeClr val="tx2"/>
                </a:solidFill>
                <a:latin typeface="Arial"/>
                <a:cs typeface="Arial"/>
              </a:rPr>
              <a:t>92</a:t>
            </a:r>
            <a:r>
              <a:rPr lang="en-GB" sz="1800">
                <a:solidFill>
                  <a:schemeClr val="tx2"/>
                </a:solidFill>
                <a:latin typeface="Arial"/>
                <a:cs typeface="Arial"/>
              </a:rPr>
              <a:t>(8), pp.1326-1332.</a:t>
            </a:r>
          </a:p>
          <a:p>
            <a:pPr marL="0" indent="0">
              <a:buNone/>
            </a:pPr>
            <a:endParaRPr lang="en-GB" sz="1800">
              <a:solidFill>
                <a:schemeClr val="tx2"/>
              </a:solidFill>
              <a:latin typeface="Arial"/>
              <a:cs typeface="Aria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Table 4">
            <a:extLst>
              <a:ext uri="{FF2B5EF4-FFF2-40B4-BE49-F238E27FC236}">
                <a16:creationId xmlns:a16="http://schemas.microsoft.com/office/drawing/2014/main" id="{7947EF76-5383-D9C1-508C-66D4E029CB5F}"/>
              </a:ext>
            </a:extLst>
          </p:cNvPr>
          <p:cNvGraphicFramePr>
            <a:graphicFrameLocks noGrp="1"/>
          </p:cNvGraphicFramePr>
          <p:nvPr>
            <p:extLst>
              <p:ext uri="{D42A27DB-BD31-4B8C-83A1-F6EECF244321}">
                <p14:modId xmlns:p14="http://schemas.microsoft.com/office/powerpoint/2010/main" val="2809000259"/>
              </p:ext>
            </p:extLst>
          </p:nvPr>
        </p:nvGraphicFramePr>
        <p:xfrm>
          <a:off x="6471780" y="1075150"/>
          <a:ext cx="5375470" cy="4116714"/>
        </p:xfrm>
        <a:graphic>
          <a:graphicData uri="http://schemas.openxmlformats.org/drawingml/2006/table">
            <a:tbl>
              <a:tblPr firstRow="1" bandRow="1">
                <a:tableStyleId>{5C22544A-7EE6-4342-B048-85BDC9FD1C3A}</a:tableStyleId>
              </a:tblPr>
              <a:tblGrid>
                <a:gridCol w="5375470">
                  <a:extLst>
                    <a:ext uri="{9D8B030D-6E8A-4147-A177-3AD203B41FA5}">
                      <a16:colId xmlns:a16="http://schemas.microsoft.com/office/drawing/2014/main" val="854157489"/>
                    </a:ext>
                  </a:extLst>
                </a:gridCol>
              </a:tblGrid>
              <a:tr h="3382383">
                <a:tc>
                  <a:txBody>
                    <a:bodyPr/>
                    <a:lstStyle/>
                    <a:p>
                      <a:pPr fontAlgn="t">
                        <a:buNone/>
                      </a:pPr>
                      <a:r>
                        <a:rPr lang="en-GB" sz="700">
                          <a:effectLst/>
                          <a:latin typeface="Arial"/>
                        </a:rPr>
                        <a:t>Surapaneni, R., Singh, P., Rajagopalan, K. and </a:t>
                      </a:r>
                      <a:r>
                        <a:rPr lang="en-GB" sz="700" err="1">
                          <a:effectLst/>
                          <a:latin typeface="Arial"/>
                        </a:rPr>
                        <a:t>Hageboutros</a:t>
                      </a:r>
                      <a:r>
                        <a:rPr lang="en-GB" sz="700">
                          <a:effectLst/>
                          <a:latin typeface="Arial"/>
                        </a:rPr>
                        <a:t>, A., 2012. Stage I lung cancer survivorship: risk of second malignancies and need for individualized care plan. </a:t>
                      </a:r>
                      <a:r>
                        <a:rPr lang="en-GB" sz="700" i="1">
                          <a:effectLst/>
                          <a:latin typeface="Arial"/>
                        </a:rPr>
                        <a:t>Journal of Thoracic Oncology</a:t>
                      </a:r>
                      <a:r>
                        <a:rPr lang="en-GB" sz="700">
                          <a:effectLst/>
                          <a:latin typeface="Arial"/>
                        </a:rPr>
                        <a:t>, </a:t>
                      </a:r>
                      <a:r>
                        <a:rPr lang="en-GB" sz="700" i="1">
                          <a:effectLst/>
                          <a:latin typeface="Arial"/>
                        </a:rPr>
                        <a:t>7</a:t>
                      </a:r>
                      <a:r>
                        <a:rPr lang="en-GB" sz="700">
                          <a:effectLst/>
                          <a:latin typeface="Arial"/>
                        </a:rPr>
                        <a:t>(8), pp.1252-1256.</a:t>
                      </a:r>
                    </a:p>
                    <a:p>
                      <a:pPr lvl="0">
                        <a:buNone/>
                      </a:pPr>
                      <a:endParaRPr lang="en-GB" sz="700">
                        <a:effectLst/>
                        <a:latin typeface="Arial"/>
                      </a:endParaRPr>
                    </a:p>
                    <a:p>
                      <a:pPr lvl="0">
                        <a:buNone/>
                      </a:pPr>
                      <a:r>
                        <a:rPr lang="en-GB" sz="700" b="0" i="0" u="none" strike="noStrike" noProof="0">
                          <a:solidFill>
                            <a:srgbClr val="222222"/>
                          </a:solidFill>
                          <a:effectLst/>
                          <a:latin typeface="Arial"/>
                        </a:rPr>
                        <a:t>England, N.H.S., 2022. Working in partnership with people and communities: statutory guidance. </a:t>
                      </a:r>
                      <a:r>
                        <a:rPr lang="en-GB" sz="700" b="0" i="1" u="none" strike="noStrike" noProof="0">
                          <a:solidFill>
                            <a:srgbClr val="222222"/>
                          </a:solidFill>
                          <a:effectLst/>
                          <a:latin typeface="Arial"/>
                        </a:rPr>
                        <a:t>Care </a:t>
                      </a:r>
                      <a:r>
                        <a:rPr lang="en-GB" sz="700" b="0" i="1" u="none" strike="noStrike" noProof="0" err="1">
                          <a:solidFill>
                            <a:srgbClr val="222222"/>
                          </a:solidFill>
                          <a:effectLst/>
                          <a:latin typeface="Arial"/>
                        </a:rPr>
                        <a:t>DoHS</a:t>
                      </a:r>
                      <a:r>
                        <a:rPr lang="en-GB" sz="700" b="0" i="0" u="none" strike="noStrike" noProof="0">
                          <a:solidFill>
                            <a:srgbClr val="222222"/>
                          </a:solidFill>
                          <a:effectLst/>
                          <a:latin typeface="Arial"/>
                        </a:rPr>
                        <a:t>.</a:t>
                      </a:r>
                    </a:p>
                    <a:p>
                      <a:pPr lvl="0">
                        <a:buNone/>
                      </a:pPr>
                      <a:endParaRPr lang="en-GB" sz="700" b="0" i="0" u="none" strike="noStrike" noProof="0">
                        <a:solidFill>
                          <a:srgbClr val="222222"/>
                        </a:solidFill>
                        <a:effectLst/>
                        <a:latin typeface="Arial"/>
                      </a:endParaRPr>
                    </a:p>
                    <a:p>
                      <a:pPr lvl="0">
                        <a:buNone/>
                      </a:pPr>
                      <a:r>
                        <a:rPr lang="en-GB" sz="700" b="0" i="0" u="none" strike="noStrike" noProof="0">
                          <a:solidFill>
                            <a:srgbClr val="222222"/>
                          </a:solidFill>
                          <a:effectLst/>
                          <a:latin typeface="Arial"/>
                        </a:rPr>
                        <a:t>Emami, B., Purdy, J.A., Manolis, J., Barest, G., Cheng, E., Coia, L., Doppke, K., Galvin, J., LoSasso, T., Matthews, J. and </a:t>
                      </a:r>
                      <a:r>
                        <a:rPr lang="en-GB" sz="700" b="0" i="0" u="none" strike="noStrike" noProof="0" err="1">
                          <a:solidFill>
                            <a:srgbClr val="222222"/>
                          </a:solidFill>
                          <a:effectLst/>
                          <a:latin typeface="Arial"/>
                        </a:rPr>
                        <a:t>Munzenrider</a:t>
                      </a:r>
                      <a:r>
                        <a:rPr lang="en-GB" sz="700" b="0" i="0" u="none" strike="noStrike" noProof="0">
                          <a:solidFill>
                            <a:srgbClr val="222222"/>
                          </a:solidFill>
                          <a:effectLst/>
                          <a:latin typeface="Arial"/>
                        </a:rPr>
                        <a:t>, J., 1991. Three-dimensional treatment planning for lung cancer. </a:t>
                      </a:r>
                      <a:r>
                        <a:rPr lang="en-GB" sz="700" b="0" i="1" u="none" strike="noStrike" noProof="0">
                          <a:solidFill>
                            <a:srgbClr val="222222"/>
                          </a:solidFill>
                          <a:effectLst/>
                          <a:latin typeface="Arial"/>
                        </a:rPr>
                        <a:t>International Journal of Radiation Oncology* Biology* Physics</a:t>
                      </a:r>
                      <a:r>
                        <a:rPr lang="en-GB" sz="700" b="0" i="0" u="none" strike="noStrike" noProof="0">
                          <a:solidFill>
                            <a:srgbClr val="222222"/>
                          </a:solidFill>
                          <a:effectLst/>
                          <a:latin typeface="Arial"/>
                        </a:rPr>
                        <a:t>, </a:t>
                      </a:r>
                      <a:r>
                        <a:rPr lang="en-GB" sz="700" b="0" i="1" u="none" strike="noStrike" noProof="0">
                          <a:solidFill>
                            <a:srgbClr val="222222"/>
                          </a:solidFill>
                          <a:effectLst/>
                          <a:latin typeface="Arial"/>
                        </a:rPr>
                        <a:t>21</a:t>
                      </a:r>
                      <a:r>
                        <a:rPr lang="en-GB" sz="700" b="0" i="0" u="none" strike="noStrike" noProof="0">
                          <a:solidFill>
                            <a:srgbClr val="222222"/>
                          </a:solidFill>
                          <a:effectLst/>
                          <a:latin typeface="Arial"/>
                        </a:rPr>
                        <a:t>(1), pp.217-227.</a:t>
                      </a:r>
                    </a:p>
                    <a:p>
                      <a:pPr lvl="0">
                        <a:buNone/>
                      </a:pPr>
                      <a:endParaRPr lang="en-GB" sz="700" b="0" i="0" u="none" strike="noStrike" noProof="0">
                        <a:solidFill>
                          <a:srgbClr val="222222"/>
                        </a:solidFill>
                        <a:effectLst/>
                        <a:latin typeface="Arial"/>
                      </a:endParaRPr>
                    </a:p>
                    <a:p>
                      <a:pPr lvl="0">
                        <a:buNone/>
                      </a:pPr>
                      <a:r>
                        <a:rPr lang="en-GB" sz="700" b="0" i="0" u="none" strike="noStrike" noProof="0">
                          <a:solidFill>
                            <a:srgbClr val="222222"/>
                          </a:solidFill>
                          <a:effectLst/>
                          <a:latin typeface="Arial"/>
                        </a:rPr>
                        <a:t>Walling, A., Lorenz, K.A., Dy, S.M., </a:t>
                      </a:r>
                      <a:r>
                        <a:rPr lang="en-GB" sz="700" b="0" i="0" u="none" strike="noStrike" noProof="0" err="1">
                          <a:solidFill>
                            <a:srgbClr val="222222"/>
                          </a:solidFill>
                          <a:effectLst/>
                          <a:latin typeface="Arial"/>
                        </a:rPr>
                        <a:t>Naeim</a:t>
                      </a:r>
                      <a:r>
                        <a:rPr lang="en-GB" sz="700" b="0" i="0" u="none" strike="noStrike" noProof="0">
                          <a:solidFill>
                            <a:srgbClr val="222222"/>
                          </a:solidFill>
                          <a:effectLst/>
                          <a:latin typeface="Arial"/>
                        </a:rPr>
                        <a:t>, A., Sanati, H., Asch, S.M. and Wenger, N.S., 2008. Evidence-based recommendations for information and care planning in cancer care. </a:t>
                      </a:r>
                      <a:r>
                        <a:rPr lang="en-GB" sz="700" b="0" i="1" u="none" strike="noStrike" noProof="0">
                          <a:solidFill>
                            <a:srgbClr val="222222"/>
                          </a:solidFill>
                          <a:effectLst/>
                          <a:latin typeface="Arial"/>
                        </a:rPr>
                        <a:t>Journal of Clinical Oncology</a:t>
                      </a:r>
                      <a:r>
                        <a:rPr lang="en-GB" sz="700" b="0" i="0" u="none" strike="noStrike" noProof="0">
                          <a:solidFill>
                            <a:srgbClr val="222222"/>
                          </a:solidFill>
                          <a:effectLst/>
                          <a:latin typeface="Arial"/>
                        </a:rPr>
                        <a:t>, </a:t>
                      </a:r>
                      <a:r>
                        <a:rPr lang="en-GB" sz="700" b="0" i="1" u="none" strike="noStrike" noProof="0">
                          <a:solidFill>
                            <a:srgbClr val="222222"/>
                          </a:solidFill>
                          <a:effectLst/>
                          <a:latin typeface="Arial"/>
                        </a:rPr>
                        <a:t>26</a:t>
                      </a:r>
                      <a:r>
                        <a:rPr lang="en-GB" sz="700" b="0" i="0" u="none" strike="noStrike" noProof="0">
                          <a:solidFill>
                            <a:srgbClr val="222222"/>
                          </a:solidFill>
                          <a:effectLst/>
                          <a:latin typeface="Arial"/>
                        </a:rPr>
                        <a:t>(23), pp.3896-3902.</a:t>
                      </a:r>
                    </a:p>
                    <a:p>
                      <a:pPr lvl="0">
                        <a:buNone/>
                      </a:pPr>
                      <a:r>
                        <a:rPr lang="en-GB" sz="700" b="0" i="0" u="none" strike="noStrike" noProof="0">
                          <a:solidFill>
                            <a:srgbClr val="222222"/>
                          </a:solidFill>
                          <a:effectLst/>
                          <a:latin typeface="Arial"/>
                        </a:rPr>
                        <a:t>Ganz, P.A., Casillas, J. and Hahn, E.E., 2008, August. Ensuring quality care for cancer survivors: implementing the survivorship care plan. In </a:t>
                      </a:r>
                      <a:r>
                        <a:rPr lang="en-GB" sz="700" b="0" i="1" u="none" strike="noStrike" noProof="0">
                          <a:solidFill>
                            <a:srgbClr val="222222"/>
                          </a:solidFill>
                          <a:effectLst/>
                          <a:latin typeface="Arial"/>
                        </a:rPr>
                        <a:t>Seminars in oncology nursing</a:t>
                      </a:r>
                      <a:r>
                        <a:rPr lang="en-GB" sz="700" b="0" i="0" u="none" strike="noStrike" noProof="0">
                          <a:solidFill>
                            <a:srgbClr val="222222"/>
                          </a:solidFill>
                          <a:effectLst/>
                          <a:latin typeface="Arial"/>
                        </a:rPr>
                        <a:t> (Vol. 24, No. 3, pp. 208-217). WB Saunders.</a:t>
                      </a:r>
                    </a:p>
                    <a:p>
                      <a:pPr lvl="0">
                        <a:buNone/>
                      </a:pPr>
                      <a:endParaRPr lang="en-GB" sz="700" b="0" i="0" u="none" strike="noStrike" noProof="0">
                        <a:solidFill>
                          <a:srgbClr val="222222"/>
                        </a:solidFill>
                        <a:effectLst/>
                        <a:latin typeface="Arial"/>
                      </a:endParaRPr>
                    </a:p>
                  </a:txBody>
                  <a:tcPr marL="66232" marR="66232" marT="55193" marB="55193">
                    <a:lnL>
                      <a:noFill/>
                    </a:lnL>
                    <a:lnR>
                      <a:noFill/>
                    </a:lnR>
                    <a:lnT>
                      <a:noFill/>
                    </a:lnT>
                    <a:lnB>
                      <a:noFill/>
                    </a:lnB>
                    <a:solidFill>
                      <a:srgbClr val="FFFFFF"/>
                    </a:solidFill>
                  </a:tcPr>
                </a:tc>
                <a:extLst>
                  <a:ext uri="{0D108BD9-81ED-4DB2-BD59-A6C34878D82A}">
                    <a16:rowId xmlns:a16="http://schemas.microsoft.com/office/drawing/2014/main" val="3854595696"/>
                  </a:ext>
                </a:extLst>
              </a:tr>
              <a:tr h="734331">
                <a:tc>
                  <a:txBody>
                    <a:bodyPr/>
                    <a:lstStyle/>
                    <a:p>
                      <a:pPr lvl="0">
                        <a:buNone/>
                      </a:pPr>
                      <a:r>
                        <a:rPr lang="en-GB" sz="700" b="0" i="0" u="none" strike="noStrike" noProof="0">
                          <a:solidFill>
                            <a:srgbClr val="222222"/>
                          </a:solidFill>
                          <a:effectLst/>
                          <a:latin typeface="Arial"/>
                        </a:rPr>
                        <a:t>Brennan, M.E., Gormally, J.F., Butow, P., Boyle, F.M. and Spillane, A.J., 2014. Survivorship care plans in cancer: a systematic review of care plan outcomes. </a:t>
                      </a:r>
                      <a:r>
                        <a:rPr lang="en-GB" sz="700" b="0" i="1" u="none" strike="noStrike" noProof="0">
                          <a:solidFill>
                            <a:srgbClr val="222222"/>
                          </a:solidFill>
                          <a:effectLst/>
                          <a:latin typeface="Arial"/>
                        </a:rPr>
                        <a:t>British journal of cancer</a:t>
                      </a:r>
                      <a:r>
                        <a:rPr lang="en-GB" sz="700" b="0" i="0" u="none" strike="noStrike" noProof="0">
                          <a:solidFill>
                            <a:srgbClr val="222222"/>
                          </a:solidFill>
                          <a:effectLst/>
                          <a:latin typeface="Arial"/>
                        </a:rPr>
                        <a:t>, </a:t>
                      </a:r>
                      <a:r>
                        <a:rPr lang="en-GB" sz="700" b="0" i="1" u="none" strike="noStrike" noProof="0">
                          <a:solidFill>
                            <a:srgbClr val="222222"/>
                          </a:solidFill>
                          <a:effectLst/>
                          <a:latin typeface="Arial"/>
                        </a:rPr>
                        <a:t>111</a:t>
                      </a:r>
                      <a:r>
                        <a:rPr lang="en-GB" sz="700" b="0" i="0" u="none" strike="noStrike" noProof="0">
                          <a:solidFill>
                            <a:srgbClr val="222222"/>
                          </a:solidFill>
                          <a:effectLst/>
                          <a:latin typeface="Arial"/>
                        </a:rPr>
                        <a:t>(10), pp.1899-1908.</a:t>
                      </a:r>
                      <a:endParaRPr lang="en-US" sz="1300"/>
                    </a:p>
                  </a:txBody>
                  <a:tcPr marL="66232" marR="66232" marT="55193" marB="55193">
                    <a:lnL>
                      <a:noFill/>
                    </a:lnL>
                    <a:lnR>
                      <a:noFill/>
                    </a:lnR>
                    <a:lnT>
                      <a:noFill/>
                    </a:lnT>
                    <a:lnB>
                      <a:noFill/>
                    </a:lnB>
                    <a:solidFill>
                      <a:srgbClr val="FFFFFF"/>
                    </a:solidFill>
                  </a:tcPr>
                </a:tc>
                <a:extLst>
                  <a:ext uri="{0D108BD9-81ED-4DB2-BD59-A6C34878D82A}">
                    <a16:rowId xmlns:a16="http://schemas.microsoft.com/office/drawing/2014/main" val="3453769836"/>
                  </a:ext>
                </a:extLst>
              </a:tr>
            </a:tbl>
          </a:graphicData>
        </a:graphic>
      </p:graphicFrame>
    </p:spTree>
    <p:extLst>
      <p:ext uri="{BB962C8B-B14F-4D97-AF65-F5344CB8AC3E}">
        <p14:creationId xmlns:p14="http://schemas.microsoft.com/office/powerpoint/2010/main" val="11315987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Component 2:</vt:lpstr>
      <vt:lpstr>A) Demonstrate the knowledge and understanding of body functioning.</vt:lpstr>
      <vt:lpstr>B)</vt:lpstr>
      <vt:lpstr>Lung Cancer Connection:</vt:lpstr>
      <vt:lpstr>How the body is affected by the disease condition (cancer).</vt:lpstr>
      <vt:lpstr>Examples..</vt:lpstr>
      <vt:lpstr>The relevant anatomy and physiology of at least one system of the body related to cancer health care.</vt:lpstr>
      <vt:lpstr>PowerPoint Presentation</vt:lpstr>
      <vt:lpstr>Care Plan:</vt:lpstr>
      <vt:lpstr>PowerPoint Presentation</vt:lpstr>
      <vt:lpstr>Patient information:</vt:lpstr>
      <vt:lpstr>Environmental Exposures:</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2025-11-16T13:29:12Z</dcterms:created>
  <dcterms:modified xsi:type="dcterms:W3CDTF">2025-11-22T14:12:29Z</dcterms:modified>
</cp:coreProperties>
</file>