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2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8" r:id="rId8"/>
    <p:sldId id="264" r:id="rId9"/>
    <p:sldId id="265" r:id="rId10"/>
    <p:sldId id="262" r:id="rId11"/>
    <p:sldId id="266" r:id="rId12"/>
    <p:sldId id="269" r:id="rId13"/>
    <p:sldId id="267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Keady" userId="cb8d6abb90339d97" providerId="LiveId" clId="{B2F05E9D-832B-49E8-951E-6E48982B1AD0}"/>
    <pc:docChg chg="undo custSel addSld delSld modSld sldOrd">
      <pc:chgData name="Jessica Keady" userId="cb8d6abb90339d97" providerId="LiveId" clId="{B2F05E9D-832B-49E8-951E-6E48982B1AD0}" dt="2018-05-13T09:29:18.452" v="1437" actId="20577"/>
      <pc:docMkLst>
        <pc:docMk/>
      </pc:docMkLst>
      <pc:sldChg chg="modSp">
        <pc:chgData name="Jessica Keady" userId="cb8d6abb90339d97" providerId="LiveId" clId="{B2F05E9D-832B-49E8-951E-6E48982B1AD0}" dt="2018-05-13T09:28:45.293" v="1436" actId="20577"/>
        <pc:sldMkLst>
          <pc:docMk/>
          <pc:sldMk cId="846052987" sldId="257"/>
        </pc:sldMkLst>
        <pc:spChg chg="mod">
          <ac:chgData name="Jessica Keady" userId="cb8d6abb90339d97" providerId="LiveId" clId="{B2F05E9D-832B-49E8-951E-6E48982B1AD0}" dt="2018-05-13T09:28:45.293" v="1436" actId="20577"/>
          <ac:spMkLst>
            <pc:docMk/>
            <pc:sldMk cId="846052987" sldId="257"/>
            <ac:spMk id="3" creationId="{53F748AB-C986-4090-A070-2993D91D14AD}"/>
          </ac:spMkLst>
        </pc:spChg>
      </pc:sldChg>
      <pc:sldChg chg="addSp delSp modSp mod setBg">
        <pc:chgData name="Jessica Keady" userId="cb8d6abb90339d97" providerId="LiveId" clId="{B2F05E9D-832B-49E8-951E-6E48982B1AD0}" dt="2018-05-13T09:25:15.195" v="1249" actId="14100"/>
        <pc:sldMkLst>
          <pc:docMk/>
          <pc:sldMk cId="1762697229" sldId="258"/>
        </pc:sldMkLst>
        <pc:spChg chg="mod">
          <ac:chgData name="Jessica Keady" userId="cb8d6abb90339d97" providerId="LiveId" clId="{B2F05E9D-832B-49E8-951E-6E48982B1AD0}" dt="2018-05-13T09:25:11.704" v="1248" actId="26606"/>
          <ac:spMkLst>
            <pc:docMk/>
            <pc:sldMk cId="1762697229" sldId="258"/>
            <ac:spMk id="2" creationId="{783E064D-9724-434B-9BD8-E5EC8EBDC966}"/>
          </ac:spMkLst>
        </pc:spChg>
        <pc:spChg chg="mod">
          <ac:chgData name="Jessica Keady" userId="cb8d6abb90339d97" providerId="LiveId" clId="{B2F05E9D-832B-49E8-951E-6E48982B1AD0}" dt="2018-05-13T09:25:11.704" v="1248" actId="26606"/>
          <ac:spMkLst>
            <pc:docMk/>
            <pc:sldMk cId="1762697229" sldId="258"/>
            <ac:spMk id="3" creationId="{A21C83D3-CDB8-49CC-8F05-899AE19815A4}"/>
          </ac:spMkLst>
        </pc:spChg>
        <pc:spChg chg="add">
          <ac:chgData name="Jessica Keady" userId="cb8d6abb90339d97" providerId="LiveId" clId="{B2F05E9D-832B-49E8-951E-6E48982B1AD0}" dt="2018-05-13T09:25:11.704" v="1248" actId="26606"/>
          <ac:spMkLst>
            <pc:docMk/>
            <pc:sldMk cId="1762697229" sldId="258"/>
            <ac:spMk id="7" creationId="{C014BF94-4DFC-4A65-99BF-76277891EA04}"/>
          </ac:spMkLst>
        </pc:spChg>
        <pc:spChg chg="add">
          <ac:chgData name="Jessica Keady" userId="cb8d6abb90339d97" providerId="LiveId" clId="{B2F05E9D-832B-49E8-951E-6E48982B1AD0}" dt="2018-05-13T09:25:11.704" v="1248" actId="26606"/>
          <ac:spMkLst>
            <pc:docMk/>
            <pc:sldMk cId="1762697229" sldId="258"/>
            <ac:spMk id="9" creationId="{B255C7B1-10DA-4D61-B560-5E1F081B3472}"/>
          </ac:spMkLst>
        </pc:spChg>
        <pc:spChg chg="add del">
          <ac:chgData name="Jessica Keady" userId="cb8d6abb90339d97" providerId="LiveId" clId="{B2F05E9D-832B-49E8-951E-6E48982B1AD0}" dt="2018-05-13T09:25:09.537" v="1245" actId="26606"/>
          <ac:spMkLst>
            <pc:docMk/>
            <pc:sldMk cId="1762697229" sldId="258"/>
            <ac:spMk id="10" creationId="{C014BF94-4DFC-4A65-99BF-76277891EA04}"/>
          </ac:spMkLst>
        </pc:spChg>
        <pc:spChg chg="add del">
          <ac:chgData name="Jessica Keady" userId="cb8d6abb90339d97" providerId="LiveId" clId="{B2F05E9D-832B-49E8-951E-6E48982B1AD0}" dt="2018-05-13T09:25:09.537" v="1245" actId="26606"/>
          <ac:spMkLst>
            <pc:docMk/>
            <pc:sldMk cId="1762697229" sldId="258"/>
            <ac:spMk id="14" creationId="{B255C7B1-10DA-4D61-B560-5E1F081B3472}"/>
          </ac:spMkLst>
        </pc:spChg>
        <pc:picChg chg="add mod ord">
          <ac:chgData name="Jessica Keady" userId="cb8d6abb90339d97" providerId="LiveId" clId="{B2F05E9D-832B-49E8-951E-6E48982B1AD0}" dt="2018-05-13T09:25:15.195" v="1249" actId="14100"/>
          <ac:picMkLst>
            <pc:docMk/>
            <pc:sldMk cId="1762697229" sldId="258"/>
            <ac:picMk id="5" creationId="{DA27FD11-9556-48DF-8E2B-3280BA71CC7A}"/>
          </ac:picMkLst>
        </pc:picChg>
        <pc:picChg chg="add">
          <ac:chgData name="Jessica Keady" userId="cb8d6abb90339d97" providerId="LiveId" clId="{B2F05E9D-832B-49E8-951E-6E48982B1AD0}" dt="2018-05-13T09:25:11.704" v="1248" actId="26606"/>
          <ac:picMkLst>
            <pc:docMk/>
            <pc:sldMk cId="1762697229" sldId="258"/>
            <ac:picMk id="8" creationId="{F873EA42-E9E9-4806-A9F6-1718BE38B727}"/>
          </ac:picMkLst>
        </pc:picChg>
        <pc:picChg chg="add del">
          <ac:chgData name="Jessica Keady" userId="cb8d6abb90339d97" providerId="LiveId" clId="{B2F05E9D-832B-49E8-951E-6E48982B1AD0}" dt="2018-05-13T09:25:09.537" v="1245" actId="26606"/>
          <ac:picMkLst>
            <pc:docMk/>
            <pc:sldMk cId="1762697229" sldId="258"/>
            <ac:picMk id="12" creationId="{F873EA42-E9E9-4806-A9F6-1718BE38B727}"/>
          </ac:picMkLst>
        </pc:picChg>
        <pc:picChg chg="add">
          <ac:chgData name="Jessica Keady" userId="cb8d6abb90339d97" providerId="LiveId" clId="{B2F05E9D-832B-49E8-951E-6E48982B1AD0}" dt="2018-05-13T09:25:11.704" v="1248" actId="26606"/>
          <ac:picMkLst>
            <pc:docMk/>
            <pc:sldMk cId="1762697229" sldId="258"/>
            <ac:picMk id="13" creationId="{88C29B8B-A62C-43CE-92FF-12EAA1D01B53}"/>
          </ac:picMkLst>
        </pc:picChg>
        <pc:picChg chg="add del">
          <ac:chgData name="Jessica Keady" userId="cb8d6abb90339d97" providerId="LiveId" clId="{B2F05E9D-832B-49E8-951E-6E48982B1AD0}" dt="2018-05-13T09:25:09.537" v="1245" actId="26606"/>
          <ac:picMkLst>
            <pc:docMk/>
            <pc:sldMk cId="1762697229" sldId="258"/>
            <ac:picMk id="18" creationId="{88C29B8B-A62C-43CE-92FF-12EAA1D01B53}"/>
          </ac:picMkLst>
        </pc:picChg>
        <pc:cxnChg chg="add">
          <ac:chgData name="Jessica Keady" userId="cb8d6abb90339d97" providerId="LiveId" clId="{B2F05E9D-832B-49E8-951E-6E48982B1AD0}" dt="2018-05-13T09:25:11.704" v="1248" actId="26606"/>
          <ac:cxnSpMkLst>
            <pc:docMk/>
            <pc:sldMk cId="1762697229" sldId="258"/>
            <ac:cxnSpMk id="11" creationId="{A99D5523-0BC8-4D5A-871C-69C0725E7363}"/>
          </ac:cxnSpMkLst>
        </pc:cxnChg>
        <pc:cxnChg chg="add del">
          <ac:chgData name="Jessica Keady" userId="cb8d6abb90339d97" providerId="LiveId" clId="{B2F05E9D-832B-49E8-951E-6E48982B1AD0}" dt="2018-05-13T09:25:09.537" v="1245" actId="26606"/>
          <ac:cxnSpMkLst>
            <pc:docMk/>
            <pc:sldMk cId="1762697229" sldId="258"/>
            <ac:cxnSpMk id="16" creationId="{A99D5523-0BC8-4D5A-871C-69C0725E7363}"/>
          </ac:cxnSpMkLst>
        </pc:cxnChg>
      </pc:sldChg>
      <pc:sldChg chg="addSp delSp modSp mod setBg">
        <pc:chgData name="Jessica Keady" userId="cb8d6abb90339d97" providerId="LiveId" clId="{B2F05E9D-832B-49E8-951E-6E48982B1AD0}" dt="2018-05-13T09:23:05.996" v="1242" actId="20577"/>
        <pc:sldMkLst>
          <pc:docMk/>
          <pc:sldMk cId="121834688" sldId="259"/>
        </pc:sldMkLst>
        <pc:spChg chg="mod">
          <ac:chgData name="Jessica Keady" userId="cb8d6abb90339d97" providerId="LiveId" clId="{B2F05E9D-832B-49E8-951E-6E48982B1AD0}" dt="2018-05-13T09:23:05.996" v="1242" actId="20577"/>
          <ac:spMkLst>
            <pc:docMk/>
            <pc:sldMk cId="121834688" sldId="259"/>
            <ac:spMk id="2" creationId="{D68B8F6A-AA87-46A5-A9DA-ADBB7B5AB3B4}"/>
          </ac:spMkLst>
        </pc:spChg>
        <pc:spChg chg="mod">
          <ac:chgData name="Jessica Keady" userId="cb8d6abb90339d97" providerId="LiveId" clId="{B2F05E9D-832B-49E8-951E-6E48982B1AD0}" dt="2018-05-13T09:22:44.933" v="1215" actId="26606"/>
          <ac:spMkLst>
            <pc:docMk/>
            <pc:sldMk cId="121834688" sldId="259"/>
            <ac:spMk id="3" creationId="{DC3C9C50-54AD-4161-B731-BE56BE07EC0C}"/>
          </ac:spMkLst>
        </pc:spChg>
        <pc:spChg chg="add del">
          <ac:chgData name="Jessica Keady" userId="cb8d6abb90339d97" providerId="LiveId" clId="{B2F05E9D-832B-49E8-951E-6E48982B1AD0}" dt="2018-05-13T09:22:44.960" v="1216" actId="26606"/>
          <ac:spMkLst>
            <pc:docMk/>
            <pc:sldMk cId="121834688" sldId="259"/>
            <ac:spMk id="10" creationId="{C014BF94-4DFC-4A65-99BF-76277891EA04}"/>
          </ac:spMkLst>
        </pc:spChg>
        <pc:spChg chg="add del">
          <ac:chgData name="Jessica Keady" userId="cb8d6abb90339d97" providerId="LiveId" clId="{B2F05E9D-832B-49E8-951E-6E48982B1AD0}" dt="2018-05-13T09:22:44.960" v="1216" actId="26606"/>
          <ac:spMkLst>
            <pc:docMk/>
            <pc:sldMk cId="121834688" sldId="259"/>
            <ac:spMk id="14" creationId="{B255C7B1-10DA-4D61-B560-5E1F081B3472}"/>
          </ac:spMkLst>
        </pc:spChg>
        <pc:spChg chg="add">
          <ac:chgData name="Jessica Keady" userId="cb8d6abb90339d97" providerId="LiveId" clId="{B2F05E9D-832B-49E8-951E-6E48982B1AD0}" dt="2018-05-13T09:22:44.960" v="1216" actId="26606"/>
          <ac:spMkLst>
            <pc:docMk/>
            <pc:sldMk cId="121834688" sldId="259"/>
            <ac:spMk id="27" creationId="{B255C7B1-10DA-4D61-B560-5E1F081B3472}"/>
          </ac:spMkLst>
        </pc:spChg>
        <pc:spChg chg="add">
          <ac:chgData name="Jessica Keady" userId="cb8d6abb90339d97" providerId="LiveId" clId="{B2F05E9D-832B-49E8-951E-6E48982B1AD0}" dt="2018-05-13T09:22:44.960" v="1216" actId="26606"/>
          <ac:spMkLst>
            <pc:docMk/>
            <pc:sldMk cId="121834688" sldId="259"/>
            <ac:spMk id="28" creationId="{C014BF94-4DFC-4A65-99BF-76277891EA04}"/>
          </ac:spMkLst>
        </pc:spChg>
        <pc:grpChg chg="add del">
          <ac:chgData name="Jessica Keady" userId="cb8d6abb90339d97" providerId="LiveId" clId="{B2F05E9D-832B-49E8-951E-6E48982B1AD0}" dt="2018-05-13T09:22:44.933" v="1215" actId="26606"/>
          <ac:grpSpMkLst>
            <pc:docMk/>
            <pc:sldMk cId="121834688" sldId="259"/>
            <ac:grpSpMk id="23" creationId="{EC08ED38-FACB-40A8-995B-C398F083E217}"/>
          </ac:grpSpMkLst>
        </pc:grpChg>
        <pc:picChg chg="add mod ord">
          <ac:chgData name="Jessica Keady" userId="cb8d6abb90339d97" providerId="LiveId" clId="{B2F05E9D-832B-49E8-951E-6E48982B1AD0}" dt="2018-05-13T09:22:51.224" v="1217" actId="14100"/>
          <ac:picMkLst>
            <pc:docMk/>
            <pc:sldMk cId="121834688" sldId="259"/>
            <ac:picMk id="5" creationId="{7C9AAFD9-F9C1-4AD1-8DE2-5D56661D8115}"/>
          </ac:picMkLst>
        </pc:picChg>
        <pc:picChg chg="add del">
          <ac:chgData name="Jessica Keady" userId="cb8d6abb90339d97" providerId="LiveId" clId="{B2F05E9D-832B-49E8-951E-6E48982B1AD0}" dt="2018-05-13T09:22:44.960" v="1216" actId="26606"/>
          <ac:picMkLst>
            <pc:docMk/>
            <pc:sldMk cId="121834688" sldId="259"/>
            <ac:picMk id="12" creationId="{F873EA42-E9E9-4806-A9F6-1718BE38B727}"/>
          </ac:picMkLst>
        </pc:picChg>
        <pc:picChg chg="add del">
          <ac:chgData name="Jessica Keady" userId="cb8d6abb90339d97" providerId="LiveId" clId="{B2F05E9D-832B-49E8-951E-6E48982B1AD0}" dt="2018-05-13T09:22:44.960" v="1216" actId="26606"/>
          <ac:picMkLst>
            <pc:docMk/>
            <pc:sldMk cId="121834688" sldId="259"/>
            <ac:picMk id="18" creationId="{88C29B8B-A62C-43CE-92FF-12EAA1D01B53}"/>
          </ac:picMkLst>
        </pc:picChg>
        <pc:picChg chg="add">
          <ac:chgData name="Jessica Keady" userId="cb8d6abb90339d97" providerId="LiveId" clId="{B2F05E9D-832B-49E8-951E-6E48982B1AD0}" dt="2018-05-13T09:22:44.960" v="1216" actId="26606"/>
          <ac:picMkLst>
            <pc:docMk/>
            <pc:sldMk cId="121834688" sldId="259"/>
            <ac:picMk id="25" creationId="{F873EA42-E9E9-4806-A9F6-1718BE38B727}"/>
          </ac:picMkLst>
        </pc:picChg>
        <pc:picChg chg="add">
          <ac:chgData name="Jessica Keady" userId="cb8d6abb90339d97" providerId="LiveId" clId="{B2F05E9D-832B-49E8-951E-6E48982B1AD0}" dt="2018-05-13T09:22:44.960" v="1216" actId="26606"/>
          <ac:picMkLst>
            <pc:docMk/>
            <pc:sldMk cId="121834688" sldId="259"/>
            <ac:picMk id="31" creationId="{88C29B8B-A62C-43CE-92FF-12EAA1D01B53}"/>
          </ac:picMkLst>
        </pc:picChg>
        <pc:cxnChg chg="add del">
          <ac:chgData name="Jessica Keady" userId="cb8d6abb90339d97" providerId="LiveId" clId="{B2F05E9D-832B-49E8-951E-6E48982B1AD0}" dt="2018-05-13T09:22:44.960" v="1216" actId="26606"/>
          <ac:cxnSpMkLst>
            <pc:docMk/>
            <pc:sldMk cId="121834688" sldId="259"/>
            <ac:cxnSpMk id="16" creationId="{A99D5523-0BC8-4D5A-871C-69C0725E7363}"/>
          </ac:cxnSpMkLst>
        </pc:cxnChg>
        <pc:cxnChg chg="add">
          <ac:chgData name="Jessica Keady" userId="cb8d6abb90339d97" providerId="LiveId" clId="{B2F05E9D-832B-49E8-951E-6E48982B1AD0}" dt="2018-05-13T09:22:44.960" v="1216" actId="26606"/>
          <ac:cxnSpMkLst>
            <pc:docMk/>
            <pc:sldMk cId="121834688" sldId="259"/>
            <ac:cxnSpMk id="29" creationId="{A99D5523-0BC8-4D5A-871C-69C0725E7363}"/>
          </ac:cxnSpMkLst>
        </pc:cxnChg>
      </pc:sldChg>
      <pc:sldChg chg="ord">
        <pc:chgData name="Jessica Keady" userId="cb8d6abb90339d97" providerId="LiveId" clId="{B2F05E9D-832B-49E8-951E-6E48982B1AD0}" dt="2018-05-13T08:22:57.730" v="297"/>
        <pc:sldMkLst>
          <pc:docMk/>
          <pc:sldMk cId="3904981982" sldId="261"/>
        </pc:sldMkLst>
      </pc:sldChg>
      <pc:sldChg chg="addSp delSp modSp add">
        <pc:chgData name="Jessica Keady" userId="cb8d6abb90339d97" providerId="LiveId" clId="{B2F05E9D-832B-49E8-951E-6E48982B1AD0}" dt="2018-05-13T08:46:31.303" v="493" actId="255"/>
        <pc:sldMkLst>
          <pc:docMk/>
          <pc:sldMk cId="905260352" sldId="262"/>
        </pc:sldMkLst>
        <pc:spChg chg="mod">
          <ac:chgData name="Jessica Keady" userId="cb8d6abb90339d97" providerId="LiveId" clId="{B2F05E9D-832B-49E8-951E-6E48982B1AD0}" dt="2018-05-13T08:46:31.303" v="493" actId="255"/>
          <ac:spMkLst>
            <pc:docMk/>
            <pc:sldMk cId="905260352" sldId="262"/>
            <ac:spMk id="2" creationId="{738DAB05-97B6-4901-A69C-3B268409FE9D}"/>
          </ac:spMkLst>
        </pc:spChg>
        <pc:spChg chg="del mod">
          <ac:chgData name="Jessica Keady" userId="cb8d6abb90339d97" providerId="LiveId" clId="{B2F05E9D-832B-49E8-951E-6E48982B1AD0}" dt="2018-05-12T13:55:20.787" v="43" actId="478"/>
          <ac:spMkLst>
            <pc:docMk/>
            <pc:sldMk cId="905260352" sldId="262"/>
            <ac:spMk id="3" creationId="{35775B8B-D43B-42CA-BCA6-909428252F05}"/>
          </ac:spMkLst>
        </pc:spChg>
        <pc:spChg chg="add del">
          <ac:chgData name="Jessica Keady" userId="cb8d6abb90339d97" providerId="LiveId" clId="{B2F05E9D-832B-49E8-951E-6E48982B1AD0}" dt="2018-05-12T13:55:20.787" v="43" actId="478"/>
          <ac:spMkLst>
            <pc:docMk/>
            <pc:sldMk cId="905260352" sldId="262"/>
            <ac:spMk id="4" creationId="{CCCC0346-A5BE-4BC3-AA32-0130EC7CD2AE}"/>
          </ac:spMkLst>
        </pc:spChg>
        <pc:spChg chg="add del mod">
          <ac:chgData name="Jessica Keady" userId="cb8d6abb90339d97" providerId="LiveId" clId="{B2F05E9D-832B-49E8-951E-6E48982B1AD0}" dt="2018-05-12T13:56:17.448" v="46" actId="931"/>
          <ac:spMkLst>
            <pc:docMk/>
            <pc:sldMk cId="905260352" sldId="262"/>
            <ac:spMk id="6" creationId="{A4612A94-C01A-463A-B57E-9C318AD53D0D}"/>
          </ac:spMkLst>
        </pc:spChg>
        <pc:spChg chg="add del">
          <ac:chgData name="Jessica Keady" userId="cb8d6abb90339d97" providerId="LiveId" clId="{B2F05E9D-832B-49E8-951E-6E48982B1AD0}" dt="2018-05-12T13:55:27.276" v="45" actId="478"/>
          <ac:spMkLst>
            <pc:docMk/>
            <pc:sldMk cId="905260352" sldId="262"/>
            <ac:spMk id="7" creationId="{42478001-95B0-4AEA-8B2C-5AB72185BF2D}"/>
          </ac:spMkLst>
        </pc:spChg>
        <pc:picChg chg="add mod">
          <ac:chgData name="Jessica Keady" userId="cb8d6abb90339d97" providerId="LiveId" clId="{B2F05E9D-832B-49E8-951E-6E48982B1AD0}" dt="2018-05-12T13:56:36.442" v="50" actId="1076"/>
          <ac:picMkLst>
            <pc:docMk/>
            <pc:sldMk cId="905260352" sldId="262"/>
            <ac:picMk id="9" creationId="{7F7AE7E9-E4FD-4FE9-B7CC-079334E1445D}"/>
          </ac:picMkLst>
        </pc:picChg>
      </pc:sldChg>
      <pc:sldChg chg="modSp add del">
        <pc:chgData name="Jessica Keady" userId="cb8d6abb90339d97" providerId="LiveId" clId="{B2F05E9D-832B-49E8-951E-6E48982B1AD0}" dt="2018-05-13T08:48:02.518" v="494" actId="2696"/>
        <pc:sldMkLst>
          <pc:docMk/>
          <pc:sldMk cId="1090259134" sldId="263"/>
        </pc:sldMkLst>
        <pc:spChg chg="mod">
          <ac:chgData name="Jessica Keady" userId="cb8d6abb90339d97" providerId="LiveId" clId="{B2F05E9D-832B-49E8-951E-6E48982B1AD0}" dt="2018-05-12T13:57:28.912" v="84" actId="20577"/>
          <ac:spMkLst>
            <pc:docMk/>
            <pc:sldMk cId="1090259134" sldId="263"/>
            <ac:spMk id="2" creationId="{FB3B5FDD-C144-4C8A-86F0-4ABEFFAA488C}"/>
          </ac:spMkLst>
        </pc:spChg>
      </pc:sldChg>
      <pc:sldChg chg="modSp add">
        <pc:chgData name="Jessica Keady" userId="cb8d6abb90339d97" providerId="LiveId" clId="{B2F05E9D-832B-49E8-951E-6E48982B1AD0}" dt="2018-05-13T08:38:34.934" v="446" actId="114"/>
        <pc:sldMkLst>
          <pc:docMk/>
          <pc:sldMk cId="3980527218" sldId="264"/>
        </pc:sldMkLst>
        <pc:spChg chg="mod">
          <ac:chgData name="Jessica Keady" userId="cb8d6abb90339d97" providerId="LiveId" clId="{B2F05E9D-832B-49E8-951E-6E48982B1AD0}" dt="2018-05-13T08:23:31.865" v="308" actId="114"/>
          <ac:spMkLst>
            <pc:docMk/>
            <pc:sldMk cId="3980527218" sldId="264"/>
            <ac:spMk id="2" creationId="{52C7BC6A-FD2B-45F5-AA85-4782A1814EB0}"/>
          </ac:spMkLst>
        </pc:spChg>
        <pc:spChg chg="mod">
          <ac:chgData name="Jessica Keady" userId="cb8d6abb90339d97" providerId="LiveId" clId="{B2F05E9D-832B-49E8-951E-6E48982B1AD0}" dt="2018-05-13T08:38:34.934" v="446" actId="114"/>
          <ac:spMkLst>
            <pc:docMk/>
            <pc:sldMk cId="3980527218" sldId="264"/>
            <ac:spMk id="3" creationId="{441E9874-4DF2-4C62-9A6F-C527F9BB46C6}"/>
          </ac:spMkLst>
        </pc:spChg>
      </pc:sldChg>
      <pc:sldChg chg="modSp add">
        <pc:chgData name="Jessica Keady" userId="cb8d6abb90339d97" providerId="LiveId" clId="{B2F05E9D-832B-49E8-951E-6E48982B1AD0}" dt="2018-05-13T09:09:24.291" v="497" actId="20577"/>
        <pc:sldMkLst>
          <pc:docMk/>
          <pc:sldMk cId="98550538" sldId="265"/>
        </pc:sldMkLst>
        <pc:spChg chg="mod">
          <ac:chgData name="Jessica Keady" userId="cb8d6abb90339d97" providerId="LiveId" clId="{B2F05E9D-832B-49E8-951E-6E48982B1AD0}" dt="2018-05-13T08:45:47.104" v="485" actId="20577"/>
          <ac:spMkLst>
            <pc:docMk/>
            <pc:sldMk cId="98550538" sldId="265"/>
            <ac:spMk id="2" creationId="{E517D886-E9AC-4696-9302-8BAE0DEBF51A}"/>
          </ac:spMkLst>
        </pc:spChg>
        <pc:spChg chg="mod">
          <ac:chgData name="Jessica Keady" userId="cb8d6abb90339d97" providerId="LiveId" clId="{B2F05E9D-832B-49E8-951E-6E48982B1AD0}" dt="2018-05-13T09:09:24.291" v="497" actId="20577"/>
          <ac:spMkLst>
            <pc:docMk/>
            <pc:sldMk cId="98550538" sldId="265"/>
            <ac:spMk id="3" creationId="{CC1705C4-0AD1-4BC6-B327-C384F4885B19}"/>
          </ac:spMkLst>
        </pc:spChg>
      </pc:sldChg>
      <pc:sldChg chg="modSp add">
        <pc:chgData name="Jessica Keady" userId="cb8d6abb90339d97" providerId="LiveId" clId="{B2F05E9D-832B-49E8-951E-6E48982B1AD0}" dt="2018-05-13T09:09:44.863" v="498" actId="20577"/>
        <pc:sldMkLst>
          <pc:docMk/>
          <pc:sldMk cId="95532910" sldId="266"/>
        </pc:sldMkLst>
        <pc:spChg chg="mod">
          <ac:chgData name="Jessica Keady" userId="cb8d6abb90339d97" providerId="LiveId" clId="{B2F05E9D-832B-49E8-951E-6E48982B1AD0}" dt="2018-05-13T09:09:44.863" v="498" actId="20577"/>
          <ac:spMkLst>
            <pc:docMk/>
            <pc:sldMk cId="95532910" sldId="266"/>
            <ac:spMk id="3" creationId="{C30F8A41-1EDE-427F-8F52-7B593B6CA8FB}"/>
          </ac:spMkLst>
        </pc:spChg>
      </pc:sldChg>
      <pc:sldChg chg="modSp add">
        <pc:chgData name="Jessica Keady" userId="cb8d6abb90339d97" providerId="LiveId" clId="{B2F05E9D-832B-49E8-951E-6E48982B1AD0}" dt="2018-05-12T14:20:48.823" v="296" actId="20577"/>
        <pc:sldMkLst>
          <pc:docMk/>
          <pc:sldMk cId="3102406714" sldId="267"/>
        </pc:sldMkLst>
        <pc:spChg chg="mod">
          <ac:chgData name="Jessica Keady" userId="cb8d6abb90339d97" providerId="LiveId" clId="{B2F05E9D-832B-49E8-951E-6E48982B1AD0}" dt="2018-05-12T14:20:48.823" v="296" actId="20577"/>
          <ac:spMkLst>
            <pc:docMk/>
            <pc:sldMk cId="3102406714" sldId="267"/>
            <ac:spMk id="3" creationId="{3BD99BF6-4756-4A5B-A66B-BB494922340E}"/>
          </ac:spMkLst>
        </pc:spChg>
      </pc:sldChg>
      <pc:sldChg chg="addSp delSp modSp add mod setBg">
        <pc:chgData name="Jessica Keady" userId="cb8d6abb90339d97" providerId="LiveId" clId="{B2F05E9D-832B-49E8-951E-6E48982B1AD0}" dt="2018-05-13T09:29:18.452" v="1437" actId="20577"/>
        <pc:sldMkLst>
          <pc:docMk/>
          <pc:sldMk cId="3134700357" sldId="268"/>
        </pc:sldMkLst>
        <pc:spChg chg="mod ord">
          <ac:chgData name="Jessica Keady" userId="cb8d6abb90339d97" providerId="LiveId" clId="{B2F05E9D-832B-49E8-951E-6E48982B1AD0}" dt="2018-05-13T08:31:51.445" v="347" actId="26606"/>
          <ac:spMkLst>
            <pc:docMk/>
            <pc:sldMk cId="3134700357" sldId="268"/>
            <ac:spMk id="2" creationId="{39DDDE3A-D740-4687-BA81-4DC88BEE9795}"/>
          </ac:spMkLst>
        </pc:spChg>
        <pc:spChg chg="del">
          <ac:chgData name="Jessica Keady" userId="cb8d6abb90339d97" providerId="LiveId" clId="{B2F05E9D-832B-49E8-951E-6E48982B1AD0}" dt="2018-05-13T08:30:49.467" v="341" actId="931"/>
          <ac:spMkLst>
            <pc:docMk/>
            <pc:sldMk cId="3134700357" sldId="268"/>
            <ac:spMk id="3" creationId="{740E3B62-B76F-429C-9A13-6A77DB241C7E}"/>
          </ac:spMkLst>
        </pc:spChg>
        <pc:spChg chg="add del">
          <ac:chgData name="Jessica Keady" userId="cb8d6abb90339d97" providerId="LiveId" clId="{B2F05E9D-832B-49E8-951E-6E48982B1AD0}" dt="2018-05-13T08:31:45.820" v="344" actId="26606"/>
          <ac:spMkLst>
            <pc:docMk/>
            <pc:sldMk cId="3134700357" sldId="268"/>
            <ac:spMk id="10" creationId="{A8EC4D90-D4AC-4A9C-8248-86625132AC8B}"/>
          </ac:spMkLst>
        </pc:spChg>
        <pc:spChg chg="add del">
          <ac:chgData name="Jessica Keady" userId="cb8d6abb90339d97" providerId="LiveId" clId="{B2F05E9D-832B-49E8-951E-6E48982B1AD0}" dt="2018-05-13T08:31:51.414" v="346" actId="26606"/>
          <ac:spMkLst>
            <pc:docMk/>
            <pc:sldMk cId="3134700357" sldId="268"/>
            <ac:spMk id="12" creationId="{50F21DC9-D0AC-495C-8CC8-D5DDF8C11C22}"/>
          </ac:spMkLst>
        </pc:spChg>
        <pc:spChg chg="add del">
          <ac:chgData name="Jessica Keady" userId="cb8d6abb90339d97" providerId="LiveId" clId="{B2F05E9D-832B-49E8-951E-6E48982B1AD0}" dt="2018-05-13T08:31:45.820" v="344" actId="26606"/>
          <ac:spMkLst>
            <pc:docMk/>
            <pc:sldMk cId="3134700357" sldId="268"/>
            <ac:spMk id="13" creationId="{B170D861-4049-43F4-BCF4-088470D3E906}"/>
          </ac:spMkLst>
        </pc:spChg>
        <pc:spChg chg="add del">
          <ac:chgData name="Jessica Keady" userId="cb8d6abb90339d97" providerId="LiveId" clId="{B2F05E9D-832B-49E8-951E-6E48982B1AD0}" dt="2018-05-13T08:31:45.820" v="344" actId="26606"/>
          <ac:spMkLst>
            <pc:docMk/>
            <pc:sldMk cId="3134700357" sldId="268"/>
            <ac:spMk id="17" creationId="{3D9C3684-6169-49E6-99BA-EF73401361CC}"/>
          </ac:spMkLst>
        </pc:spChg>
        <pc:spChg chg="add del">
          <ac:chgData name="Jessica Keady" userId="cb8d6abb90339d97" providerId="LiveId" clId="{B2F05E9D-832B-49E8-951E-6E48982B1AD0}" dt="2018-05-13T08:31:51.414" v="346" actId="26606"/>
          <ac:spMkLst>
            <pc:docMk/>
            <pc:sldMk cId="3134700357" sldId="268"/>
            <ac:spMk id="18" creationId="{C2C87600-54C9-45E4-A6DB-5BC373A70DD9}"/>
          </ac:spMkLst>
        </pc:spChg>
        <pc:spChg chg="add del">
          <ac:chgData name="Jessica Keady" userId="cb8d6abb90339d97" providerId="LiveId" clId="{B2F05E9D-832B-49E8-951E-6E48982B1AD0}" dt="2018-05-13T08:31:51.414" v="346" actId="26606"/>
          <ac:spMkLst>
            <pc:docMk/>
            <pc:sldMk cId="3134700357" sldId="268"/>
            <ac:spMk id="22" creationId="{DD7C6924-BCC3-4596-BD47-B0166AF2E9B8}"/>
          </ac:spMkLst>
        </pc:spChg>
        <pc:spChg chg="add">
          <ac:chgData name="Jessica Keady" userId="cb8d6abb90339d97" providerId="LiveId" clId="{B2F05E9D-832B-49E8-951E-6E48982B1AD0}" dt="2018-05-13T08:31:51.445" v="347" actId="26606"/>
          <ac:spMkLst>
            <pc:docMk/>
            <pc:sldMk cId="3134700357" sldId="268"/>
            <ac:spMk id="32" creationId="{B170D861-4049-43F4-BCF4-088470D3E906}"/>
          </ac:spMkLst>
        </pc:spChg>
        <pc:spChg chg="add">
          <ac:chgData name="Jessica Keady" userId="cb8d6abb90339d97" providerId="LiveId" clId="{B2F05E9D-832B-49E8-951E-6E48982B1AD0}" dt="2018-05-13T08:31:51.445" v="347" actId="26606"/>
          <ac:spMkLst>
            <pc:docMk/>
            <pc:sldMk cId="3134700357" sldId="268"/>
            <ac:spMk id="34" creationId="{3D9C3684-6169-49E6-99BA-EF73401361CC}"/>
          </ac:spMkLst>
        </pc:spChg>
        <pc:spChg chg="add mod">
          <ac:chgData name="Jessica Keady" userId="cb8d6abb90339d97" providerId="LiveId" clId="{B2F05E9D-832B-49E8-951E-6E48982B1AD0}" dt="2018-05-13T09:29:18.452" v="1437" actId="20577"/>
          <ac:spMkLst>
            <pc:docMk/>
            <pc:sldMk cId="3134700357" sldId="268"/>
            <ac:spMk id="40" creationId="{A8EC4D90-D4AC-4A9C-8248-86625132AC8B}"/>
          </ac:spMkLst>
        </pc:spChg>
        <pc:grpChg chg="add del">
          <ac:chgData name="Jessica Keady" userId="cb8d6abb90339d97" providerId="LiveId" clId="{B2F05E9D-832B-49E8-951E-6E48982B1AD0}" dt="2018-05-13T08:31:45.820" v="344" actId="26606"/>
          <ac:grpSpMkLst>
            <pc:docMk/>
            <pc:sldMk cId="3134700357" sldId="268"/>
            <ac:grpSpMk id="21" creationId="{65380EB2-1B03-4BD9-8B98-B3A1DD7D04F6}"/>
          </ac:grpSpMkLst>
        </pc:grpChg>
        <pc:grpChg chg="add del">
          <ac:chgData name="Jessica Keady" userId="cb8d6abb90339d97" providerId="LiveId" clId="{B2F05E9D-832B-49E8-951E-6E48982B1AD0}" dt="2018-05-13T08:31:51.414" v="346" actId="26606"/>
          <ac:grpSpMkLst>
            <pc:docMk/>
            <pc:sldMk cId="3134700357" sldId="268"/>
            <ac:grpSpMk id="26" creationId="{AF6DBF8C-4864-4988-9D43-5A40CAFE890D}"/>
          </ac:grpSpMkLst>
        </pc:grpChg>
        <pc:grpChg chg="add">
          <ac:chgData name="Jessica Keady" userId="cb8d6abb90339d97" providerId="LiveId" clId="{B2F05E9D-832B-49E8-951E-6E48982B1AD0}" dt="2018-05-13T08:31:51.445" v="347" actId="26606"/>
          <ac:grpSpMkLst>
            <pc:docMk/>
            <pc:sldMk cId="3134700357" sldId="268"/>
            <ac:grpSpMk id="36" creationId="{65380EB2-1B03-4BD9-8B98-B3A1DD7D04F6}"/>
          </ac:grpSpMkLst>
        </pc:grpChg>
        <pc:picChg chg="add del">
          <ac:chgData name="Jessica Keady" userId="cb8d6abb90339d97" providerId="LiveId" clId="{B2F05E9D-832B-49E8-951E-6E48982B1AD0}" dt="2018-05-13T08:31:45.820" v="344" actId="26606"/>
          <ac:picMkLst>
            <pc:docMk/>
            <pc:sldMk cId="3134700357" sldId="268"/>
            <ac:picMk id="8" creationId="{09B16761-48D1-4E6C-B16E-4248D9C67352}"/>
          </ac:picMkLst>
        </pc:picChg>
        <pc:picChg chg="add del">
          <ac:chgData name="Jessica Keady" userId="cb8d6abb90339d97" providerId="LiveId" clId="{B2F05E9D-832B-49E8-951E-6E48982B1AD0}" dt="2018-05-13T08:31:45.820" v="344" actId="26606"/>
          <ac:picMkLst>
            <pc:docMk/>
            <pc:sldMk cId="3134700357" sldId="268"/>
            <ac:picMk id="15" creationId="{187F4E96-4E7F-4215-89B9-A7EC454B01EE}"/>
          </ac:picMkLst>
        </pc:picChg>
        <pc:picChg chg="add del">
          <ac:chgData name="Jessica Keady" userId="cb8d6abb90339d97" providerId="LiveId" clId="{B2F05E9D-832B-49E8-951E-6E48982B1AD0}" dt="2018-05-13T08:31:51.414" v="346" actId="26606"/>
          <ac:picMkLst>
            <pc:docMk/>
            <pc:sldMk cId="3134700357" sldId="268"/>
            <ac:picMk id="16" creationId="{1E1838EA-1FA2-4DC4-B182-B8D2C57E74B8}"/>
          </ac:picMkLst>
        </pc:picChg>
        <pc:picChg chg="add del">
          <ac:chgData name="Jessica Keady" userId="cb8d6abb90339d97" providerId="LiveId" clId="{B2F05E9D-832B-49E8-951E-6E48982B1AD0}" dt="2018-05-13T08:31:51.414" v="346" actId="26606"/>
          <ac:picMkLst>
            <pc:docMk/>
            <pc:sldMk cId="3134700357" sldId="268"/>
            <ac:picMk id="20" creationId="{5CCE8435-DEB9-44E4-A8D7-57DB0AD5CFC8}"/>
          </ac:picMkLst>
        </pc:picChg>
        <pc:picChg chg="add del">
          <ac:chgData name="Jessica Keady" userId="cb8d6abb90339d97" providerId="LiveId" clId="{B2F05E9D-832B-49E8-951E-6E48982B1AD0}" dt="2018-05-13T08:31:45.820" v="344" actId="26606"/>
          <ac:picMkLst>
            <pc:docMk/>
            <pc:sldMk cId="3134700357" sldId="268"/>
            <ac:picMk id="25" creationId="{6BBBEE02-3B78-4C29-B8FF-45FBFF8FE2A1}"/>
          </ac:picMkLst>
        </pc:picChg>
        <pc:picChg chg="add del">
          <ac:chgData name="Jessica Keady" userId="cb8d6abb90339d97" providerId="LiveId" clId="{B2F05E9D-832B-49E8-951E-6E48982B1AD0}" dt="2018-05-13T08:31:51.414" v="346" actId="26606"/>
          <ac:picMkLst>
            <pc:docMk/>
            <pc:sldMk cId="3134700357" sldId="268"/>
            <ac:picMk id="29" creationId="{BF7680B5-1A78-4401-BA9A-78832F0FD90E}"/>
          </ac:picMkLst>
        </pc:picChg>
        <pc:picChg chg="add del">
          <ac:chgData name="Jessica Keady" userId="cb8d6abb90339d97" providerId="LiveId" clId="{B2F05E9D-832B-49E8-951E-6E48982B1AD0}" dt="2018-05-13T08:31:51.414" v="346" actId="26606"/>
          <ac:picMkLst>
            <pc:docMk/>
            <pc:sldMk cId="3134700357" sldId="268"/>
            <ac:picMk id="30" creationId="{49B2FB91-4809-44C9-8680-68FDCD936A76}"/>
          </ac:picMkLst>
        </pc:picChg>
        <pc:picChg chg="add">
          <ac:chgData name="Jessica Keady" userId="cb8d6abb90339d97" providerId="LiveId" clId="{B2F05E9D-832B-49E8-951E-6E48982B1AD0}" dt="2018-05-13T08:31:51.445" v="347" actId="26606"/>
          <ac:picMkLst>
            <pc:docMk/>
            <pc:sldMk cId="3134700357" sldId="268"/>
            <ac:picMk id="33" creationId="{187F4E96-4E7F-4215-89B9-A7EC454B01EE}"/>
          </ac:picMkLst>
        </pc:picChg>
        <pc:picChg chg="add">
          <ac:chgData name="Jessica Keady" userId="cb8d6abb90339d97" providerId="LiveId" clId="{B2F05E9D-832B-49E8-951E-6E48982B1AD0}" dt="2018-05-13T08:31:51.445" v="347" actId="26606"/>
          <ac:picMkLst>
            <pc:docMk/>
            <pc:sldMk cId="3134700357" sldId="268"/>
            <ac:picMk id="38" creationId="{09B16761-48D1-4E6C-B16E-4248D9C67352}"/>
          </ac:picMkLst>
        </pc:picChg>
        <pc:picChg chg="add">
          <ac:chgData name="Jessica Keady" userId="cb8d6abb90339d97" providerId="LiveId" clId="{B2F05E9D-832B-49E8-951E-6E48982B1AD0}" dt="2018-05-13T08:31:51.445" v="347" actId="26606"/>
          <ac:picMkLst>
            <pc:docMk/>
            <pc:sldMk cId="3134700357" sldId="268"/>
            <ac:picMk id="39" creationId="{6BBBEE02-3B78-4C29-B8FF-45FBFF8FE2A1}"/>
          </ac:picMkLst>
        </pc:picChg>
        <pc:picChg chg="add del mod">
          <ac:chgData name="Jessica Keady" userId="cb8d6abb90339d97" providerId="LiveId" clId="{B2F05E9D-832B-49E8-951E-6E48982B1AD0}" dt="2018-05-13T08:31:51.445" v="347" actId="26606"/>
          <ac:picMkLst>
            <pc:docMk/>
            <pc:sldMk cId="3134700357" sldId="268"/>
            <ac:picMk id="41" creationId="{09B16761-48D1-4E6C-B16E-4248D9C67352}"/>
          </ac:picMkLst>
        </pc:picChg>
        <pc:cxnChg chg="add del">
          <ac:chgData name="Jessica Keady" userId="cb8d6abb90339d97" providerId="LiveId" clId="{B2F05E9D-832B-49E8-951E-6E48982B1AD0}" dt="2018-05-13T08:31:51.414" v="346" actId="26606"/>
          <ac:cxnSpMkLst>
            <pc:docMk/>
            <pc:sldMk cId="3134700357" sldId="268"/>
            <ac:cxnSpMk id="14" creationId="{A26B82D7-D05B-412B-9A0D-6430BCD1182D}"/>
          </ac:cxnSpMkLst>
        </pc:cxnChg>
        <pc:cxnChg chg="add del">
          <ac:chgData name="Jessica Keady" userId="cb8d6abb90339d97" providerId="LiveId" clId="{B2F05E9D-832B-49E8-951E-6E48982B1AD0}" dt="2018-05-13T08:31:45.820" v="344" actId="26606"/>
          <ac:cxnSpMkLst>
            <pc:docMk/>
            <pc:sldMk cId="3134700357" sldId="268"/>
            <ac:cxnSpMk id="19" creationId="{56D3E787-6CA7-41C8-BA4E-172D478DAAD7}"/>
          </ac:cxnSpMkLst>
        </pc:cxnChg>
        <pc:cxnChg chg="add del">
          <ac:chgData name="Jessica Keady" userId="cb8d6abb90339d97" providerId="LiveId" clId="{B2F05E9D-832B-49E8-951E-6E48982B1AD0}" dt="2018-05-13T08:31:51.414" v="346" actId="26606"/>
          <ac:cxnSpMkLst>
            <pc:docMk/>
            <pc:sldMk cId="3134700357" sldId="268"/>
            <ac:cxnSpMk id="24" creationId="{7A37CB72-59EB-44CD-854C-7D2BD4A62EC3}"/>
          </ac:cxnSpMkLst>
        </pc:cxnChg>
        <pc:cxnChg chg="add">
          <ac:chgData name="Jessica Keady" userId="cb8d6abb90339d97" providerId="LiveId" clId="{B2F05E9D-832B-49E8-951E-6E48982B1AD0}" dt="2018-05-13T08:31:51.445" v="347" actId="26606"/>
          <ac:cxnSpMkLst>
            <pc:docMk/>
            <pc:sldMk cId="3134700357" sldId="268"/>
            <ac:cxnSpMk id="35" creationId="{56D3E787-6CA7-41C8-BA4E-172D478DAAD7}"/>
          </ac:cxnSpMkLst>
        </pc:cxnChg>
      </pc:sldChg>
      <pc:sldChg chg="modSp add">
        <pc:chgData name="Jessica Keady" userId="cb8d6abb90339d97" providerId="LiveId" clId="{B2F05E9D-832B-49E8-951E-6E48982B1AD0}" dt="2018-05-13T09:11:04.718" v="564" actId="20577"/>
        <pc:sldMkLst>
          <pc:docMk/>
          <pc:sldMk cId="480758588" sldId="269"/>
        </pc:sldMkLst>
        <pc:spChg chg="mod">
          <ac:chgData name="Jessica Keady" userId="cb8d6abb90339d97" providerId="LiveId" clId="{B2F05E9D-832B-49E8-951E-6E48982B1AD0}" dt="2018-05-13T09:10:55.167" v="530"/>
          <ac:spMkLst>
            <pc:docMk/>
            <pc:sldMk cId="480758588" sldId="269"/>
            <ac:spMk id="2" creationId="{236DE8DD-4E9C-41CA-9D38-DBF3553B3999}"/>
          </ac:spMkLst>
        </pc:spChg>
        <pc:spChg chg="mod">
          <ac:chgData name="Jessica Keady" userId="cb8d6abb90339d97" providerId="LiveId" clId="{B2F05E9D-832B-49E8-951E-6E48982B1AD0}" dt="2018-05-13T09:11:04.718" v="564" actId="20577"/>
          <ac:spMkLst>
            <pc:docMk/>
            <pc:sldMk cId="480758588" sldId="269"/>
            <ac:spMk id="3" creationId="{C4F537CD-935A-42EF-8B7C-E590FCC8C052}"/>
          </ac:spMkLst>
        </pc:spChg>
      </pc:sldChg>
      <pc:sldChg chg="modSp add">
        <pc:chgData name="Jessica Keady" userId="cb8d6abb90339d97" providerId="LiveId" clId="{B2F05E9D-832B-49E8-951E-6E48982B1AD0}" dt="2018-05-13T09:12:33.576" v="628" actId="20577"/>
        <pc:sldMkLst>
          <pc:docMk/>
          <pc:sldMk cId="4223897653" sldId="270"/>
        </pc:sldMkLst>
        <pc:spChg chg="mod">
          <ac:chgData name="Jessica Keady" userId="cb8d6abb90339d97" providerId="LiveId" clId="{B2F05E9D-832B-49E8-951E-6E48982B1AD0}" dt="2018-05-13T09:12:22.584" v="592"/>
          <ac:spMkLst>
            <pc:docMk/>
            <pc:sldMk cId="4223897653" sldId="270"/>
            <ac:spMk id="2" creationId="{A79052CA-DCBE-40AD-8CF6-CBD8E9A964A6}"/>
          </ac:spMkLst>
        </pc:spChg>
        <pc:spChg chg="mod">
          <ac:chgData name="Jessica Keady" userId="cb8d6abb90339d97" providerId="LiveId" clId="{B2F05E9D-832B-49E8-951E-6E48982B1AD0}" dt="2018-05-13T09:12:33.576" v="628" actId="20577"/>
          <ac:spMkLst>
            <pc:docMk/>
            <pc:sldMk cId="4223897653" sldId="270"/>
            <ac:spMk id="3" creationId="{D96ECFDC-9301-47F0-BDF4-8EDA8DCC5E35}"/>
          </ac:spMkLst>
        </pc:spChg>
      </pc:sldChg>
      <pc:sldChg chg="modSp add">
        <pc:chgData name="Jessica Keady" userId="cb8d6abb90339d97" providerId="LiveId" clId="{B2F05E9D-832B-49E8-951E-6E48982B1AD0}" dt="2018-05-13T09:19:33.852" v="1206" actId="114"/>
        <pc:sldMkLst>
          <pc:docMk/>
          <pc:sldMk cId="3794555822" sldId="271"/>
        </pc:sldMkLst>
        <pc:spChg chg="mod">
          <ac:chgData name="Jessica Keady" userId="cb8d6abb90339d97" providerId="LiveId" clId="{B2F05E9D-832B-49E8-951E-6E48982B1AD0}" dt="2018-05-13T09:13:09.139" v="640" actId="20577"/>
          <ac:spMkLst>
            <pc:docMk/>
            <pc:sldMk cId="3794555822" sldId="271"/>
            <ac:spMk id="2" creationId="{33D822C8-D3BE-429C-A614-D44AE445D24F}"/>
          </ac:spMkLst>
        </pc:spChg>
        <pc:spChg chg="mod">
          <ac:chgData name="Jessica Keady" userId="cb8d6abb90339d97" providerId="LiveId" clId="{B2F05E9D-832B-49E8-951E-6E48982B1AD0}" dt="2018-05-13T09:19:33.852" v="1206" actId="114"/>
          <ac:spMkLst>
            <pc:docMk/>
            <pc:sldMk cId="3794555822" sldId="271"/>
            <ac:spMk id="3" creationId="{D3791B65-19C1-42BB-AB24-6D40C94457E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3517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65907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2280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4321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2364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3420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173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2188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6183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1180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273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F6D25-0CC8-413B-BFEA-744A0C0DF589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830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F588A-87F4-40D5-8819-A7212A92E1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</a:t>
            </a:r>
            <a:r>
              <a:rPr lang="en-GB" dirty="0" err="1"/>
              <a:t>Hevruta</a:t>
            </a:r>
            <a:r>
              <a:rPr lang="en-GB" dirty="0"/>
              <a:t> Method of Interfaith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4438B1-F79A-469A-BF94-5868CD5242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Jessica M. Keady</a:t>
            </a:r>
          </a:p>
          <a:p>
            <a:r>
              <a:rPr lang="en-GB" dirty="0"/>
              <a:t>j.keady@uwtsd.ac.uk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43906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5D154-4AA5-4985-A783-4694B82BA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of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748AB-C986-4090-A070-2993D91D1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69" y="1870111"/>
            <a:ext cx="9603275" cy="3294576"/>
          </a:xfrm>
        </p:spPr>
        <p:txBody>
          <a:bodyPr>
            <a:normAutofit/>
          </a:bodyPr>
          <a:lstStyle/>
          <a:p>
            <a:r>
              <a:rPr lang="en-GB" dirty="0"/>
              <a:t>Definition of terms</a:t>
            </a:r>
          </a:p>
          <a:p>
            <a:r>
              <a:rPr lang="en-GB" dirty="0"/>
              <a:t>Discussion of Abi </a:t>
            </a:r>
            <a:r>
              <a:rPr lang="en-GB" dirty="0" err="1"/>
              <a:t>Doukhan’s</a:t>
            </a:r>
            <a:r>
              <a:rPr lang="en-GB" dirty="0"/>
              <a:t> Article (Activity 1)</a:t>
            </a:r>
          </a:p>
          <a:p>
            <a:r>
              <a:rPr lang="en-GB" dirty="0"/>
              <a:t>Jewish Interpretation Re-enactment (Activity 2)</a:t>
            </a:r>
          </a:p>
          <a:p>
            <a:r>
              <a:rPr lang="en-GB" dirty="0" err="1"/>
              <a:t>Havurut</a:t>
            </a:r>
            <a:r>
              <a:rPr lang="en-GB" dirty="0"/>
              <a:t> and Interfaith (Case Studies – Activities 3 and 4)</a:t>
            </a:r>
          </a:p>
          <a:p>
            <a:r>
              <a:rPr lang="en-GB" dirty="0"/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846052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C014BF94-4DFC-4A65-99BF-76277891E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F873EA42-E9E9-4806-A9F6-1718BE38B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9" name="Rectangle 13">
            <a:extLst>
              <a:ext uri="{FF2B5EF4-FFF2-40B4-BE49-F238E27FC236}">
                <a16:creationId xmlns:a16="http://schemas.microsoft.com/office/drawing/2014/main" id="{B255C7B1-10DA-4D61-B560-5E1F081B3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5">
            <a:extLst>
              <a:ext uri="{FF2B5EF4-FFF2-40B4-BE49-F238E27FC236}">
                <a16:creationId xmlns:a16="http://schemas.microsoft.com/office/drawing/2014/main" id="{A99D5523-0BC8-4D5A-871C-69C0725E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7">
            <a:extLst>
              <a:ext uri="{FF2B5EF4-FFF2-40B4-BE49-F238E27FC236}">
                <a16:creationId xmlns:a16="http://schemas.microsoft.com/office/drawing/2014/main" id="{88C29B8B-A62C-43CE-92FF-12EAA1D0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A27FD11-9556-48DF-8E2B-3280BA71CC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1485490"/>
            <a:ext cx="5849882" cy="38928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3E064D-9724-434B-9BD8-E5EC8EBDC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028" y="948706"/>
            <a:ext cx="4507707" cy="1049235"/>
          </a:xfrm>
        </p:spPr>
        <p:txBody>
          <a:bodyPr>
            <a:normAutofit/>
          </a:bodyPr>
          <a:lstStyle/>
          <a:p>
            <a:r>
              <a:rPr lang="en-GB" dirty="0"/>
              <a:t>Definition of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C83D3-CDB8-49CC-8F05-899AE1981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030" y="2167151"/>
            <a:ext cx="4503066" cy="3299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/>
              <a:t>Haverut</a:t>
            </a:r>
          </a:p>
          <a:p>
            <a:pPr marL="0" indent="0">
              <a:buNone/>
            </a:pPr>
            <a:r>
              <a:rPr lang="en-GB"/>
              <a:t>Rooted in the Hebrew word for ‘friend’ </a:t>
            </a:r>
            <a:r>
              <a:rPr lang="en-GB" i="1"/>
              <a:t>(haver), Haverut</a:t>
            </a:r>
            <a:r>
              <a:rPr lang="en-GB"/>
              <a:t> is a Jewish approach to reading Scripture, which acknowledges that the meaning of a given text can only be found with a friend – talking, listening and debating key issues.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697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2">
            <a:extLst>
              <a:ext uri="{FF2B5EF4-FFF2-40B4-BE49-F238E27FC236}">
                <a16:creationId xmlns:a16="http://schemas.microsoft.com/office/drawing/2014/main" id="{C014BF94-4DFC-4A65-99BF-76277891E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873EA42-E9E9-4806-A9F6-1718BE38B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255C7B1-10DA-4D61-B560-5E1F081B3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99D5523-0BC8-4D5A-871C-69C0725E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>
            <a:extLst>
              <a:ext uri="{FF2B5EF4-FFF2-40B4-BE49-F238E27FC236}">
                <a16:creationId xmlns:a16="http://schemas.microsoft.com/office/drawing/2014/main" id="{88C29B8B-A62C-43CE-92FF-12EAA1D0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9AAFD9-F9C1-4AD1-8DE2-5D56661D81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0" y="736730"/>
            <a:ext cx="5679199" cy="42593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8B8F6A-AA87-46A5-A9DA-ADBB7B5AB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028" y="948706"/>
            <a:ext cx="4507707" cy="1049235"/>
          </a:xfrm>
        </p:spPr>
        <p:txBody>
          <a:bodyPr>
            <a:normAutofit/>
          </a:bodyPr>
          <a:lstStyle/>
          <a:p>
            <a:r>
              <a:rPr lang="en-GB" dirty="0"/>
              <a:t>Definition of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C9C50-54AD-4161-B731-BE56BE07E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030" y="2167151"/>
            <a:ext cx="4503066" cy="3299194"/>
          </a:xfrm>
        </p:spPr>
        <p:txBody>
          <a:bodyPr>
            <a:normAutofit/>
          </a:bodyPr>
          <a:lstStyle/>
          <a:p>
            <a:r>
              <a:rPr lang="en-GB" dirty="0"/>
              <a:t>Active Listening</a:t>
            </a:r>
          </a:p>
          <a:p>
            <a:pPr marL="0" indent="0">
              <a:buNone/>
            </a:pPr>
            <a:r>
              <a:rPr lang="en-GB" dirty="0"/>
              <a:t>Active listening is a communication technique that is used in </a:t>
            </a:r>
            <a:r>
              <a:rPr lang="en-GB" dirty="0" err="1"/>
              <a:t>counseling</a:t>
            </a:r>
            <a:r>
              <a:rPr lang="en-GB" dirty="0"/>
              <a:t>, training, and conflict resolution. It requires that the listener fully concentrate, understand, respond and then remember what is being said</a:t>
            </a:r>
          </a:p>
        </p:txBody>
      </p:sp>
    </p:spTree>
    <p:extLst>
      <p:ext uri="{BB962C8B-B14F-4D97-AF65-F5344CB8AC3E}">
        <p14:creationId xmlns:p14="http://schemas.microsoft.com/office/powerpoint/2010/main" val="121834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9BB18-F0AA-46EB-A1FA-584B1FD95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Orit Kent’s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EE5EC-A2B6-4D89-BDB9-DC9FBE206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“I identified </a:t>
            </a:r>
            <a:r>
              <a:rPr lang="en-GB" i="1" dirty="0" err="1"/>
              <a:t>havruta</a:t>
            </a:r>
            <a:r>
              <a:rPr lang="en-GB" dirty="0"/>
              <a:t> as a complex and potentially powerful Jewish interpretive social learning practice involving norms, phases, moves and stances. It involves social interaction between two human partners, and meaning-making efforts involving three partners – two people and the text” (Kent, 2010).</a:t>
            </a:r>
          </a:p>
        </p:txBody>
      </p:sp>
    </p:spTree>
    <p:extLst>
      <p:ext uri="{BB962C8B-B14F-4D97-AF65-F5344CB8AC3E}">
        <p14:creationId xmlns:p14="http://schemas.microsoft.com/office/powerpoint/2010/main" val="3904981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5EA38-3BAD-4DFB-B971-B81A1D858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Practicalities of </a:t>
            </a:r>
            <a:r>
              <a:rPr lang="en-GB" i="1" dirty="0" err="1"/>
              <a:t>Hevruta</a:t>
            </a:r>
            <a:r>
              <a:rPr lang="en-GB" dirty="0"/>
              <a:t>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D51A4-853E-49E4-8B57-2D06DAF74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context of studying texts, the pairs …</a:t>
            </a:r>
          </a:p>
          <a:p>
            <a:r>
              <a:rPr lang="en-GB" b="1" dirty="0"/>
              <a:t>Sit </a:t>
            </a:r>
            <a:r>
              <a:rPr lang="en-GB" dirty="0"/>
              <a:t>with one another</a:t>
            </a:r>
          </a:p>
          <a:p>
            <a:r>
              <a:rPr lang="en-GB" b="1" dirty="0"/>
              <a:t>Read</a:t>
            </a:r>
            <a:r>
              <a:rPr lang="en-GB" dirty="0"/>
              <a:t> the text together</a:t>
            </a:r>
          </a:p>
          <a:p>
            <a:r>
              <a:rPr lang="en-GB" b="1" dirty="0"/>
              <a:t>Discuss</a:t>
            </a:r>
            <a:r>
              <a:rPr lang="en-GB" dirty="0"/>
              <a:t> its meaning</a:t>
            </a:r>
          </a:p>
          <a:p>
            <a:r>
              <a:rPr lang="en-GB" b="1" dirty="0"/>
              <a:t>Listen</a:t>
            </a:r>
            <a:r>
              <a:rPr lang="en-GB" dirty="0"/>
              <a:t> to one another</a:t>
            </a:r>
          </a:p>
          <a:p>
            <a:r>
              <a:rPr lang="en-GB" b="1" dirty="0"/>
              <a:t>Explore</a:t>
            </a:r>
            <a:r>
              <a:rPr lang="en-GB" dirty="0"/>
              <a:t> broader questions about life that the text raises</a:t>
            </a:r>
          </a:p>
        </p:txBody>
      </p:sp>
    </p:spTree>
    <p:extLst>
      <p:ext uri="{BB962C8B-B14F-4D97-AF65-F5344CB8AC3E}">
        <p14:creationId xmlns:p14="http://schemas.microsoft.com/office/powerpoint/2010/main" val="1841211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2">
            <a:extLst>
              <a:ext uri="{FF2B5EF4-FFF2-40B4-BE49-F238E27FC236}">
                <a16:creationId xmlns:a16="http://schemas.microsoft.com/office/drawing/2014/main" id="{B170D861-4049-43F4-BCF4-088470D3E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14">
            <a:extLst>
              <a:ext uri="{FF2B5EF4-FFF2-40B4-BE49-F238E27FC236}">
                <a16:creationId xmlns:a16="http://schemas.microsoft.com/office/drawing/2014/main" id="{187F4E96-4E7F-4215-89B9-A7EC454B0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34" name="Rectangle 16">
            <a:extLst>
              <a:ext uri="{FF2B5EF4-FFF2-40B4-BE49-F238E27FC236}">
                <a16:creationId xmlns:a16="http://schemas.microsoft.com/office/drawing/2014/main" id="{3D9C3684-6169-49E6-99BA-EF7340136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18">
            <a:extLst>
              <a:ext uri="{FF2B5EF4-FFF2-40B4-BE49-F238E27FC236}">
                <a16:creationId xmlns:a16="http://schemas.microsoft.com/office/drawing/2014/main" id="{56D3E787-6CA7-41C8-BA4E-172D478DA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Group 20">
            <a:extLst>
              <a:ext uri="{FF2B5EF4-FFF2-40B4-BE49-F238E27FC236}">
                <a16:creationId xmlns:a16="http://schemas.microsoft.com/office/drawing/2014/main" id="{65380EB2-1B03-4BD9-8B98-B3A1DD7D0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37" name="Rectangle 21">
              <a:extLst>
                <a:ext uri="{FF2B5EF4-FFF2-40B4-BE49-F238E27FC236}">
                  <a16:creationId xmlns:a16="http://schemas.microsoft.com/office/drawing/2014/main" id="{2C72F72E-336B-4BAB-9CFA-E55224D40E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D6A7AAF-A2E1-4EFB-A032-F6D220F61D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8" name="Content Placeholder 4">
            <a:extLst>
              <a:ext uri="{FF2B5EF4-FFF2-40B4-BE49-F238E27FC236}">
                <a16:creationId xmlns:a16="http://schemas.microsoft.com/office/drawing/2014/main" id="{09B16761-48D1-4E6C-B16E-4248D9C673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06" b="1"/>
          <a:stretch/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39" name="Picture 24">
            <a:extLst>
              <a:ext uri="{FF2B5EF4-FFF2-40B4-BE49-F238E27FC236}">
                <a16:creationId xmlns:a16="http://schemas.microsoft.com/office/drawing/2014/main" id="{6BBBEE02-3B78-4C29-B8FF-45FBFF8FE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DDDE3A-D740-4687-BA81-4DC88BEE9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029" y="957221"/>
            <a:ext cx="5864018" cy="1049235"/>
          </a:xfrm>
        </p:spPr>
        <p:txBody>
          <a:bodyPr>
            <a:normAutofit/>
          </a:bodyPr>
          <a:lstStyle/>
          <a:p>
            <a:r>
              <a:rPr lang="en-GB"/>
              <a:t>Emmanual Levinas (1905 – 1995)</a:t>
            </a:r>
            <a:endParaRPr lang="en-GB" dirty="0"/>
          </a:p>
        </p:txBody>
      </p:sp>
      <p:sp>
        <p:nvSpPr>
          <p:cNvPr id="40" name="Content Placeholder 9">
            <a:extLst>
              <a:ext uri="{FF2B5EF4-FFF2-40B4-BE49-F238E27FC236}">
                <a16:creationId xmlns:a16="http://schemas.microsoft.com/office/drawing/2014/main" id="{A8EC4D90-D4AC-4A9C-8248-86625132A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029" y="2167151"/>
            <a:ext cx="5864018" cy="3299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Levinas’ Obituary, Wednesday 3</a:t>
            </a:r>
            <a:r>
              <a:rPr lang="en-US" baseline="30000" dirty="0"/>
              <a:t>rd</a:t>
            </a:r>
            <a:r>
              <a:rPr lang="en-US" dirty="0"/>
              <a:t> January 1996, The Independent  https://www.independent.co.uk/news/people/obituary-emmanuel-levinas-1322175.html</a:t>
            </a:r>
          </a:p>
        </p:txBody>
      </p:sp>
    </p:spTree>
    <p:extLst>
      <p:ext uri="{BB962C8B-B14F-4D97-AF65-F5344CB8AC3E}">
        <p14:creationId xmlns:p14="http://schemas.microsoft.com/office/powerpoint/2010/main" val="3134700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7BC6A-FD2B-45F5-AA85-4782A1814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Havruta</a:t>
            </a:r>
            <a:r>
              <a:rPr lang="en-GB" dirty="0"/>
              <a:t> from an Interfaith perspective?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E9874-4DF2-4C62-9A6F-C527F9BB46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Activity One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Discussion </a:t>
            </a:r>
          </a:p>
          <a:p>
            <a:pPr marL="0" indent="0">
              <a:buNone/>
            </a:pPr>
            <a:r>
              <a:rPr lang="en-GB" dirty="0"/>
              <a:t>Abi </a:t>
            </a:r>
            <a:r>
              <a:rPr lang="en-GB" dirty="0" err="1"/>
              <a:t>Doukhan</a:t>
            </a:r>
            <a:r>
              <a:rPr lang="en-GB" dirty="0"/>
              <a:t>, Beyond </a:t>
            </a:r>
            <a:r>
              <a:rPr lang="en-GB" i="1" dirty="0" err="1"/>
              <a:t>Haverut</a:t>
            </a:r>
            <a:r>
              <a:rPr lang="en-GB" dirty="0"/>
              <a:t>: Toward an Interfaith Hermeneutic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527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7D886-E9AC-4696-9302-8BAE0DEBF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Beit Midrash Research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705C4-0AD1-4BC6-B327-C384F4885B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Activity Two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Orit Kent, A Theory of</a:t>
            </a:r>
            <a:r>
              <a:rPr lang="en-GB" i="1" dirty="0"/>
              <a:t> </a:t>
            </a:r>
            <a:r>
              <a:rPr lang="en-GB" i="1" dirty="0" err="1"/>
              <a:t>Havruta</a:t>
            </a:r>
            <a:r>
              <a:rPr lang="en-GB" i="1" dirty="0"/>
              <a:t> - </a:t>
            </a:r>
            <a:r>
              <a:rPr lang="en-GB" dirty="0"/>
              <a:t>A Closer Look at One </a:t>
            </a:r>
            <a:r>
              <a:rPr lang="en-GB" i="1" dirty="0" err="1"/>
              <a:t>Havruta</a:t>
            </a:r>
            <a:r>
              <a:rPr lang="en-GB" dirty="0"/>
              <a:t> Session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50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DAB05-97B6-4901-A69C-3B268409F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711" y="1467290"/>
            <a:ext cx="9550298" cy="1961710"/>
          </a:xfrm>
        </p:spPr>
        <p:txBody>
          <a:bodyPr>
            <a:normAutofit/>
          </a:bodyPr>
          <a:lstStyle/>
          <a:p>
            <a:r>
              <a:rPr lang="en-GB" dirty="0"/>
              <a:t>Babylonian Talmud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400" dirty="0"/>
              <a:t>Tractate </a:t>
            </a:r>
            <a:r>
              <a:rPr lang="en-GB" sz="2400" dirty="0" err="1"/>
              <a:t>Ta’anit</a:t>
            </a:r>
            <a:r>
              <a:rPr lang="en-GB" sz="2400" dirty="0"/>
              <a:t> 9b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F7AE7E9-E4FD-4FE9-B7CC-079334E144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483" y="1456646"/>
            <a:ext cx="3131946" cy="4448030"/>
          </a:xfrm>
        </p:spPr>
      </p:pic>
    </p:spTree>
    <p:extLst>
      <p:ext uri="{BB962C8B-B14F-4D97-AF65-F5344CB8AC3E}">
        <p14:creationId xmlns:p14="http://schemas.microsoft.com/office/powerpoint/2010/main" val="905260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044C5-DA57-4BE6-81A5-83E09BC2D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F8A41-1EDE-427F-8F52-7B593B6CA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Activity Three</a:t>
            </a:r>
          </a:p>
          <a:p>
            <a:pPr marL="0" indent="0">
              <a:buNone/>
            </a:pPr>
            <a:r>
              <a:rPr lang="en-GB" dirty="0" err="1"/>
              <a:t>Havruta</a:t>
            </a:r>
            <a:r>
              <a:rPr lang="en-GB" dirty="0"/>
              <a:t> from an interfaith perspective (Babylonian Talmud, Chagigah 5b)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32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DE8DD-4E9C-41CA-9D38-DBF3553B3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Blind Scholar (Babylonian Talmud, Chagigah 5b)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537CD-935A-42EF-8B7C-E590FCC8C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Thoughts / perspectives on text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758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E8588-EB7E-4E42-B405-6E241F521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99BF6-4756-4A5B-A66B-BB4949223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Activity Four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 err="1"/>
              <a:t>Havruta</a:t>
            </a:r>
            <a:r>
              <a:rPr lang="en-GB" dirty="0"/>
              <a:t> from an interfaith perspective</a:t>
            </a:r>
          </a:p>
          <a:p>
            <a:pPr marL="0" indent="0">
              <a:buNone/>
            </a:pPr>
            <a:r>
              <a:rPr lang="en-GB" dirty="0"/>
              <a:t>Midrash Rabbah, </a:t>
            </a:r>
            <a:r>
              <a:rPr lang="en-GB" dirty="0" err="1"/>
              <a:t>Shir</a:t>
            </a:r>
            <a:r>
              <a:rPr lang="en-GB" dirty="0"/>
              <a:t> </a:t>
            </a:r>
            <a:r>
              <a:rPr lang="en-GB" dirty="0" err="1"/>
              <a:t>HaShirim</a:t>
            </a:r>
            <a:r>
              <a:rPr lang="en-GB" dirty="0"/>
              <a:t> 1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406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052CA-DCBE-40AD-8CF6-CBD8E9A96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A Joyous Divorce (Midrash Rabbah, </a:t>
            </a:r>
            <a:r>
              <a:rPr lang="en-GB" dirty="0" err="1"/>
              <a:t>Shir</a:t>
            </a:r>
            <a:r>
              <a:rPr lang="en-GB" dirty="0"/>
              <a:t> </a:t>
            </a:r>
            <a:r>
              <a:rPr lang="en-GB" dirty="0" err="1"/>
              <a:t>HaShirim</a:t>
            </a:r>
            <a:r>
              <a:rPr lang="en-GB" dirty="0"/>
              <a:t> 1 )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ECFDC-9301-47F0-BDF4-8EDA8DCC5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Thoughts/Perspectives on Text</a:t>
            </a:r>
          </a:p>
        </p:txBody>
      </p:sp>
    </p:spTree>
    <p:extLst>
      <p:ext uri="{BB962C8B-B14F-4D97-AF65-F5344CB8AC3E}">
        <p14:creationId xmlns:p14="http://schemas.microsoft.com/office/powerpoint/2010/main" val="4223897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822C8-D3BE-429C-A614-D44AE445D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91B65-19C1-42BB-AB24-6D40C9445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‘At the heart of Laurie and Debbie’s </a:t>
            </a:r>
            <a:r>
              <a:rPr lang="en-GB" dirty="0" err="1"/>
              <a:t>havruta</a:t>
            </a:r>
            <a:r>
              <a:rPr lang="en-GB" dirty="0"/>
              <a:t> relationship is the responsive space that each helps create in reaction to her </a:t>
            </a:r>
            <a:r>
              <a:rPr lang="en-GB" dirty="0" err="1"/>
              <a:t>partnet</a:t>
            </a:r>
            <a:r>
              <a:rPr lang="en-GB" dirty="0"/>
              <a:t> and the text – that the create together through their listening and </a:t>
            </a:r>
            <a:r>
              <a:rPr lang="en-GB" dirty="0" err="1"/>
              <a:t>articularing</a:t>
            </a:r>
            <a:r>
              <a:rPr lang="en-GB" dirty="0"/>
              <a:t>, their wondering and focusing, their supporting and challenging. It is </a:t>
            </a:r>
            <a:r>
              <a:rPr lang="en-GB" dirty="0" err="1"/>
              <a:t>thtough</a:t>
            </a:r>
            <a:r>
              <a:rPr lang="en-GB" dirty="0"/>
              <a:t> a deliberate learning relationship such as </a:t>
            </a:r>
            <a:r>
              <a:rPr lang="en-GB" dirty="0" err="1"/>
              <a:t>havruta</a:t>
            </a:r>
            <a:r>
              <a:rPr lang="en-GB" dirty="0"/>
              <a:t> that participants can create the space to notice and respond to one another’ (Kent, </a:t>
            </a:r>
            <a:r>
              <a:rPr lang="en-GB" i="1" dirty="0"/>
              <a:t>Theory of Learning</a:t>
            </a:r>
            <a:r>
              <a:rPr lang="en-GB" dirty="0"/>
              <a:t>, p.42). </a:t>
            </a:r>
          </a:p>
        </p:txBody>
      </p:sp>
    </p:spTree>
    <p:extLst>
      <p:ext uri="{BB962C8B-B14F-4D97-AF65-F5344CB8AC3E}">
        <p14:creationId xmlns:p14="http://schemas.microsoft.com/office/powerpoint/2010/main" val="379455582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1509</TotalTime>
  <Words>448</Words>
  <Application>Microsoft Office PowerPoint</Application>
  <PresentationFormat>Widescreen</PresentationFormat>
  <Paragraphs>48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Century Gothic</vt:lpstr>
      <vt:lpstr>Gallery</vt:lpstr>
      <vt:lpstr>The Hevruta Method of Interfaith Engagement</vt:lpstr>
      <vt:lpstr>Outline of Class</vt:lpstr>
      <vt:lpstr>Definition of Terms</vt:lpstr>
      <vt:lpstr>Definition of terms</vt:lpstr>
      <vt:lpstr>Orit Kent’s Definition</vt:lpstr>
      <vt:lpstr>Practicalities of Hevruta Learning</vt:lpstr>
      <vt:lpstr>Emmanual Levinas (1905 – 1995)</vt:lpstr>
      <vt:lpstr>Havruta from an Interfaith perspective?</vt:lpstr>
      <vt:lpstr>The Beit Midrash Research Project</vt:lpstr>
      <vt:lpstr>Babylonian Talmud   Tractate Ta’anit 9b</vt:lpstr>
      <vt:lpstr>PowerPoint Presentation</vt:lpstr>
      <vt:lpstr>The Blind Scholar (Babylonian Talmud, Chagigah 5b)</vt:lpstr>
      <vt:lpstr>PowerPoint Presentation</vt:lpstr>
      <vt:lpstr> A Joyous Divorce (Midrash Rabbah, Shir HaShirim 1 )</vt:lpstr>
      <vt:lpstr>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Hevruta Method of Interfaith Engagement</dc:title>
  <dc:creator>Jessica Keady</dc:creator>
  <cp:lastModifiedBy>Jessica Keady</cp:lastModifiedBy>
  <cp:revision>4</cp:revision>
  <dcterms:created xsi:type="dcterms:W3CDTF">2018-05-12T08:19:53Z</dcterms:created>
  <dcterms:modified xsi:type="dcterms:W3CDTF">2018-05-13T09:29:23Z</dcterms:modified>
</cp:coreProperties>
</file>