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0066FF"/>
    <a:srgbClr val="FFFF99"/>
    <a:srgbClr val="FFFF00"/>
    <a:srgbClr val="FF0066"/>
    <a:srgbClr val="800080"/>
    <a:srgbClr val="FFFF66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3121BD-1C03-4989-BAF2-3329FC4DB9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FE8E7-C19A-4C6C-970E-B69F086A57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A2AC4D-EAE1-4A42-9A21-C334D7BB40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4548B5-FB88-4DAB-B4CF-18E714FF5B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EE4E0B-C63D-4430-A763-6537F89A1A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01587C-E786-468D-B337-2475760247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CD646B-7BC8-4B41-B74E-A006D09FAC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077D13-D583-47E8-B2BA-52527315F0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F99D8B-60E0-4A8C-B47F-B9B8803470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DE8619-7A8C-4AF0-B825-21F2AEF1D9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328222-A91D-43B2-9D6D-A804F40918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E626692-F24C-4DF2-8DF9-241850525C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999FC3-604E-483E-AF05-765B57F3F80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Signs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missing sign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in each calculation.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14" name="Group 26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63491" name="AutoShape 3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Text Box 9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12</a:t>
              </a:r>
            </a:p>
          </p:txBody>
        </p:sp>
      </p:grp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12" name="Group 24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63506" name="AutoShape 18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7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397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20</a:t>
              </a:r>
            </a:p>
          </p:txBody>
        </p:sp>
      </p:grp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8397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397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  <a:endParaRPr lang="en-US" sz="8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</p:grp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499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499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99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10</a:t>
              </a:r>
            </a:p>
          </p:txBody>
        </p:sp>
      </p:grpSp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8500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500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602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8602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602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704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4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9</a:t>
              </a:r>
            </a:p>
          </p:txBody>
        </p:sp>
      </p:grpSp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8705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705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11</a:t>
              </a:r>
            </a:p>
          </p:txBody>
        </p:sp>
      </p:grp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6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807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30</a:t>
              </a:r>
            </a:p>
          </p:txBody>
        </p:sp>
      </p:grp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8807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10</a:t>
              </a:r>
            </a:p>
          </p:txBody>
        </p:sp>
      </p:grp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909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24</a:t>
              </a:r>
            </a:p>
          </p:txBody>
        </p:sp>
      </p:grp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8909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011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1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012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114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7</a:t>
              </a:r>
            </a:p>
          </p:txBody>
        </p:sp>
      </p:grp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9114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18</a:t>
              </a:r>
            </a:p>
          </p:txBody>
        </p:sp>
      </p:grp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216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30</a:t>
              </a:r>
            </a:p>
          </p:txBody>
        </p:sp>
      </p:grp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9217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217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6</a:t>
              </a:r>
            </a:p>
          </p:txBody>
        </p:sp>
      </p:grp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8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34</a:t>
              </a:r>
            </a:p>
          </p:txBody>
        </p:sp>
      </p:grp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319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319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12</a:t>
              </a:r>
            </a:p>
          </p:txBody>
        </p:sp>
      </p:grp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421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</a:t>
              </a:r>
            </a:p>
          </p:txBody>
        </p:sp>
      </p:grp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421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421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11</a:t>
              </a:r>
            </a:p>
          </p:txBody>
        </p:sp>
      </p:grp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22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523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3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28</a:t>
              </a:r>
            </a:p>
          </p:txBody>
        </p:sp>
      </p:grp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9524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626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40</a:t>
              </a:r>
            </a:p>
          </p:txBody>
        </p:sp>
      </p:grp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626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15</a:t>
              </a:r>
            </a:p>
          </p:txBody>
        </p:sp>
      </p:grp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728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13</a:t>
              </a:r>
            </a:p>
          </p:txBody>
        </p:sp>
      </p:grp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9729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13</a:t>
              </a:r>
            </a:p>
          </p:txBody>
        </p:sp>
      </p:grp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0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831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9</a:t>
              </a:r>
            </a:p>
          </p:txBody>
        </p:sp>
      </p:grp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831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831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933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19</a:t>
              </a:r>
            </a:p>
          </p:txBody>
        </p:sp>
      </p:grp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933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14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035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10036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036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32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138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18</a:t>
              </a:r>
            </a:p>
          </p:txBody>
        </p:sp>
      </p:grp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10138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138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2</a:t>
              </a:r>
            </a:p>
          </p:txBody>
        </p:sp>
      </p:grp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240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31</a:t>
              </a:r>
            </a:p>
          </p:txBody>
        </p:sp>
      </p:grp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10241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241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34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117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53</cp:revision>
  <dcterms:created xsi:type="dcterms:W3CDTF">2006-03-03T16:34:11Z</dcterms:created>
  <dcterms:modified xsi:type="dcterms:W3CDTF">2011-11-25T19:55:16Z</dcterms:modified>
</cp:coreProperties>
</file>