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sldIdLst>
    <p:sldId id="256" r:id="rId5"/>
    <p:sldId id="343" r:id="rId6"/>
    <p:sldId id="284" r:id="rId7"/>
    <p:sldId id="344" r:id="rId8"/>
    <p:sldId id="282" r:id="rId9"/>
    <p:sldId id="341" r:id="rId10"/>
    <p:sldId id="281" r:id="rId11"/>
    <p:sldId id="276" r:id="rId12"/>
    <p:sldId id="260" r:id="rId13"/>
    <p:sldId id="349" r:id="rId14"/>
    <p:sldId id="355" r:id="rId15"/>
    <p:sldId id="354" r:id="rId16"/>
    <p:sldId id="353" r:id="rId17"/>
    <p:sldId id="347" r:id="rId18"/>
    <p:sldId id="351" r:id="rId19"/>
    <p:sldId id="356" r:id="rId20"/>
    <p:sldId id="352" r:id="rId21"/>
    <p:sldId id="350" r:id="rId22"/>
    <p:sldId id="345" r:id="rId23"/>
    <p:sldId id="302" r:id="rId24"/>
    <p:sldId id="348" r:id="rId25"/>
    <p:sldId id="322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FA7F6D-8AC4-CDAC-FE96-8A4BBAEB2E25}" v="56" dt="2023-10-23T10:46:51.997"/>
    <p1510:client id="{3A2B34EE-5312-117C-4C20-0E8961196016}" v="7" dt="2023-10-23T09:36:31.662"/>
    <p1510:client id="{8B4C097D-8AB0-4D2A-2D16-574E8E395569}" v="3" dt="2023-10-24T14:27:22.751"/>
    <p1510:client id="{9090117D-5517-4A84-1C66-6742E6EF81C8}" v="121" dt="2023-10-20T08:45:04.482"/>
    <p1510:client id="{979EC8D1-F304-44D5-92AC-36274AE4297F}" v="28" dt="2023-09-27T11:00:54.7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6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S::l.ellis@uwtsd.ac.uk::1e3b8b31-18a3-40b3-8e12-8230c5071370" providerId="AD" clId="Web-{F9383397-5406-4132-900C-7DF2D81DEFB6}"/>
    <pc:docChg chg="sldOrd">
      <pc:chgData name="Lisa Ellis" userId="S::l.ellis@uwtsd.ac.uk::1e3b8b31-18a3-40b3-8e12-8230c5071370" providerId="AD" clId="Web-{F9383397-5406-4132-900C-7DF2D81DEFB6}" dt="2023-10-03T16:55:38.703" v="0"/>
      <pc:docMkLst>
        <pc:docMk/>
      </pc:docMkLst>
      <pc:sldChg chg="ord">
        <pc:chgData name="Lisa Ellis" userId="S::l.ellis@uwtsd.ac.uk::1e3b8b31-18a3-40b3-8e12-8230c5071370" providerId="AD" clId="Web-{F9383397-5406-4132-900C-7DF2D81DEFB6}" dt="2023-10-03T16:55:38.703" v="0"/>
        <pc:sldMkLst>
          <pc:docMk/>
          <pc:sldMk cId="3924125601" sldId="343"/>
        </pc:sldMkLst>
      </pc:sldChg>
    </pc:docChg>
  </pc:docChgLst>
  <pc:docChgLst>
    <pc:chgData name="Lisa Ellis" userId="S::l.ellis@uwtsd.ac.uk::1e3b8b31-18a3-40b3-8e12-8230c5071370" providerId="AD" clId="Web-{9090117D-5517-4A84-1C66-6742E6EF81C8}"/>
    <pc:docChg chg="addSld delSld modSld sldOrd">
      <pc:chgData name="Lisa Ellis" userId="S::l.ellis@uwtsd.ac.uk::1e3b8b31-18a3-40b3-8e12-8230c5071370" providerId="AD" clId="Web-{9090117D-5517-4A84-1C66-6742E6EF81C8}" dt="2023-10-20T08:45:04.482" v="96"/>
      <pc:docMkLst>
        <pc:docMk/>
      </pc:docMkLst>
      <pc:sldChg chg="ord">
        <pc:chgData name="Lisa Ellis" userId="S::l.ellis@uwtsd.ac.uk::1e3b8b31-18a3-40b3-8e12-8230c5071370" providerId="AD" clId="Web-{9090117D-5517-4A84-1C66-6742E6EF81C8}" dt="2023-10-20T08:45:04.482" v="96"/>
        <pc:sldMkLst>
          <pc:docMk/>
          <pc:sldMk cId="1392406629" sldId="341"/>
        </pc:sldMkLst>
      </pc:sldChg>
      <pc:sldChg chg="mod modShow">
        <pc:chgData name="Lisa Ellis" userId="S::l.ellis@uwtsd.ac.uk::1e3b8b31-18a3-40b3-8e12-8230c5071370" providerId="AD" clId="Web-{9090117D-5517-4A84-1C66-6742E6EF81C8}" dt="2023-10-20T07:56:02.080" v="41"/>
        <pc:sldMkLst>
          <pc:docMk/>
          <pc:sldMk cId="3325486867" sldId="347"/>
        </pc:sldMkLst>
      </pc:sldChg>
      <pc:sldChg chg="delSp modSp">
        <pc:chgData name="Lisa Ellis" userId="S::l.ellis@uwtsd.ac.uk::1e3b8b31-18a3-40b3-8e12-8230c5071370" providerId="AD" clId="Web-{9090117D-5517-4A84-1C66-6742E6EF81C8}" dt="2023-10-20T08:43:06.104" v="91" actId="1076"/>
        <pc:sldMkLst>
          <pc:docMk/>
          <pc:sldMk cId="3278451830" sldId="348"/>
        </pc:sldMkLst>
        <pc:spChg chg="mod">
          <ac:chgData name="Lisa Ellis" userId="S::l.ellis@uwtsd.ac.uk::1e3b8b31-18a3-40b3-8e12-8230c5071370" providerId="AD" clId="Web-{9090117D-5517-4A84-1C66-6742E6EF81C8}" dt="2023-10-20T08:43:03.760" v="90" actId="1076"/>
          <ac:spMkLst>
            <pc:docMk/>
            <pc:sldMk cId="3278451830" sldId="348"/>
            <ac:spMk id="2" creationId="{C002AEA4-1A88-8D4C-7FF8-7C254D1C9CA2}"/>
          </ac:spMkLst>
        </pc:spChg>
        <pc:spChg chg="mod">
          <ac:chgData name="Lisa Ellis" userId="S::l.ellis@uwtsd.ac.uk::1e3b8b31-18a3-40b3-8e12-8230c5071370" providerId="AD" clId="Web-{9090117D-5517-4A84-1C66-6742E6EF81C8}" dt="2023-10-20T08:42:54.416" v="86" actId="1076"/>
          <ac:spMkLst>
            <pc:docMk/>
            <pc:sldMk cId="3278451830" sldId="348"/>
            <ac:spMk id="7" creationId="{F06BD23F-BBE8-C024-8061-39643B6DEDC5}"/>
          </ac:spMkLst>
        </pc:spChg>
        <pc:spChg chg="mod">
          <ac:chgData name="Lisa Ellis" userId="S::l.ellis@uwtsd.ac.uk::1e3b8b31-18a3-40b3-8e12-8230c5071370" providerId="AD" clId="Web-{9090117D-5517-4A84-1C66-6742E6EF81C8}" dt="2023-10-20T08:43:01.166" v="89" actId="1076"/>
          <ac:spMkLst>
            <pc:docMk/>
            <pc:sldMk cId="3278451830" sldId="348"/>
            <ac:spMk id="9" creationId="{DF9EB7B6-4260-3E32-F382-D17EBB1374E1}"/>
          </ac:spMkLst>
        </pc:spChg>
        <pc:spChg chg="mod">
          <ac:chgData name="Lisa Ellis" userId="S::l.ellis@uwtsd.ac.uk::1e3b8b31-18a3-40b3-8e12-8230c5071370" providerId="AD" clId="Web-{9090117D-5517-4A84-1C66-6742E6EF81C8}" dt="2023-10-20T08:43:06.104" v="91" actId="1076"/>
          <ac:spMkLst>
            <pc:docMk/>
            <pc:sldMk cId="3278451830" sldId="348"/>
            <ac:spMk id="10" creationId="{7D58A4BF-3DC1-4590-BE98-17229B6091CB}"/>
          </ac:spMkLst>
        </pc:spChg>
        <pc:spChg chg="del">
          <ac:chgData name="Lisa Ellis" userId="S::l.ellis@uwtsd.ac.uk::1e3b8b31-18a3-40b3-8e12-8230c5071370" providerId="AD" clId="Web-{9090117D-5517-4A84-1C66-6742E6EF81C8}" dt="2023-10-20T08:42:46.713" v="84"/>
          <ac:spMkLst>
            <pc:docMk/>
            <pc:sldMk cId="3278451830" sldId="348"/>
            <ac:spMk id="11" creationId="{E224C67C-8F9C-42DC-914C-3B2D4F97288E}"/>
          </ac:spMkLst>
        </pc:spChg>
        <pc:picChg chg="del">
          <ac:chgData name="Lisa Ellis" userId="S::l.ellis@uwtsd.ac.uk::1e3b8b31-18a3-40b3-8e12-8230c5071370" providerId="AD" clId="Web-{9090117D-5517-4A84-1C66-6742E6EF81C8}" dt="2023-10-20T08:42:45.838" v="83"/>
          <ac:picMkLst>
            <pc:docMk/>
            <pc:sldMk cId="3278451830" sldId="348"/>
            <ac:picMk id="4" creationId="{BAC6CC49-B2D6-4363-90A9-27A26BC1564F}"/>
          </ac:picMkLst>
        </pc:picChg>
        <pc:picChg chg="mod">
          <ac:chgData name="Lisa Ellis" userId="S::l.ellis@uwtsd.ac.uk::1e3b8b31-18a3-40b3-8e12-8230c5071370" providerId="AD" clId="Web-{9090117D-5517-4A84-1C66-6742E6EF81C8}" dt="2023-10-20T08:42:57.369" v="88" actId="1076"/>
          <ac:picMkLst>
            <pc:docMk/>
            <pc:sldMk cId="3278451830" sldId="348"/>
            <ac:picMk id="5" creationId="{6CF4388D-742A-41D4-B25A-D179A496B817}"/>
          </ac:picMkLst>
        </pc:picChg>
      </pc:sldChg>
      <pc:sldChg chg="mod modShow">
        <pc:chgData name="Lisa Ellis" userId="S::l.ellis@uwtsd.ac.uk::1e3b8b31-18a3-40b3-8e12-8230c5071370" providerId="AD" clId="Web-{9090117D-5517-4A84-1C66-6742E6EF81C8}" dt="2023-10-20T07:49:28.496" v="22"/>
        <pc:sldMkLst>
          <pc:docMk/>
          <pc:sldMk cId="3431873364" sldId="349"/>
        </pc:sldMkLst>
      </pc:sldChg>
      <pc:sldChg chg="mod modShow">
        <pc:chgData name="Lisa Ellis" userId="S::l.ellis@uwtsd.ac.uk::1e3b8b31-18a3-40b3-8e12-8230c5071370" providerId="AD" clId="Web-{9090117D-5517-4A84-1C66-6742E6EF81C8}" dt="2023-10-20T07:55:37.595" v="38"/>
        <pc:sldMkLst>
          <pc:docMk/>
          <pc:sldMk cId="2129974633" sldId="354"/>
        </pc:sldMkLst>
      </pc:sldChg>
      <pc:sldChg chg="addSp delSp modSp add replId">
        <pc:chgData name="Lisa Ellis" userId="S::l.ellis@uwtsd.ac.uk::1e3b8b31-18a3-40b3-8e12-8230c5071370" providerId="AD" clId="Web-{9090117D-5517-4A84-1C66-6742E6EF81C8}" dt="2023-10-20T07:53:35.666" v="37" actId="1076"/>
        <pc:sldMkLst>
          <pc:docMk/>
          <pc:sldMk cId="2738147647" sldId="355"/>
        </pc:sldMkLst>
        <pc:picChg chg="del">
          <ac:chgData name="Lisa Ellis" userId="S::l.ellis@uwtsd.ac.uk::1e3b8b31-18a3-40b3-8e12-8230c5071370" providerId="AD" clId="Web-{9090117D-5517-4A84-1C66-6742E6EF81C8}" dt="2023-10-20T07:46:00.937" v="4"/>
          <ac:picMkLst>
            <pc:docMk/>
            <pc:sldMk cId="2738147647" sldId="355"/>
            <ac:picMk id="4" creationId="{CE1FA8DB-948E-DA9D-3549-D41CCC19E8B2}"/>
          </ac:picMkLst>
        </pc:picChg>
        <pc:picChg chg="del">
          <ac:chgData name="Lisa Ellis" userId="S::l.ellis@uwtsd.ac.uk::1e3b8b31-18a3-40b3-8e12-8230c5071370" providerId="AD" clId="Web-{9090117D-5517-4A84-1C66-6742E6EF81C8}" dt="2023-10-20T07:46:01.656" v="5"/>
          <ac:picMkLst>
            <pc:docMk/>
            <pc:sldMk cId="2738147647" sldId="355"/>
            <ac:picMk id="5" creationId="{40601D56-CE63-33EA-B380-E8B145CFA991}"/>
          </ac:picMkLst>
        </pc:picChg>
        <pc:picChg chg="add mod">
          <ac:chgData name="Lisa Ellis" userId="S::l.ellis@uwtsd.ac.uk::1e3b8b31-18a3-40b3-8e12-8230c5071370" providerId="AD" clId="Web-{9090117D-5517-4A84-1C66-6742E6EF81C8}" dt="2023-10-20T07:46:11.297" v="10" actId="14100"/>
          <ac:picMkLst>
            <pc:docMk/>
            <pc:sldMk cId="2738147647" sldId="355"/>
            <ac:picMk id="7" creationId="{9B00B37D-C066-35DE-01AC-46E6042FC385}"/>
          </ac:picMkLst>
        </pc:picChg>
        <pc:picChg chg="del">
          <ac:chgData name="Lisa Ellis" userId="S::l.ellis@uwtsd.ac.uk::1e3b8b31-18a3-40b3-8e12-8230c5071370" providerId="AD" clId="Web-{9090117D-5517-4A84-1C66-6742E6EF81C8}" dt="2023-10-20T07:46:02.250" v="6"/>
          <ac:picMkLst>
            <pc:docMk/>
            <pc:sldMk cId="2738147647" sldId="355"/>
            <ac:picMk id="8" creationId="{158AFFAC-6857-5940-2E56-8C29274091D3}"/>
          </ac:picMkLst>
        </pc:picChg>
        <pc:picChg chg="add mod">
          <ac:chgData name="Lisa Ellis" userId="S::l.ellis@uwtsd.ac.uk::1e3b8b31-18a3-40b3-8e12-8230c5071370" providerId="AD" clId="Web-{9090117D-5517-4A84-1C66-6742E6EF81C8}" dt="2023-10-20T07:49:05.713" v="20" actId="1076"/>
          <ac:picMkLst>
            <pc:docMk/>
            <pc:sldMk cId="2738147647" sldId="355"/>
            <ac:picMk id="9" creationId="{5CFEF737-81DC-D19B-7C59-8574F8F203B9}"/>
          </ac:picMkLst>
        </pc:picChg>
        <pc:picChg chg="add mod">
          <ac:chgData name="Lisa Ellis" userId="S::l.ellis@uwtsd.ac.uk::1e3b8b31-18a3-40b3-8e12-8230c5071370" providerId="AD" clId="Web-{9090117D-5517-4A84-1C66-6742E6EF81C8}" dt="2023-10-20T07:49:08.026" v="21" actId="1076"/>
          <ac:picMkLst>
            <pc:docMk/>
            <pc:sldMk cId="2738147647" sldId="355"/>
            <ac:picMk id="10" creationId="{0EF93C33-D7B9-714A-8A54-7B1423C36FF0}"/>
          </ac:picMkLst>
        </pc:picChg>
        <pc:picChg chg="del">
          <ac:chgData name="Lisa Ellis" userId="S::l.ellis@uwtsd.ac.uk::1e3b8b31-18a3-40b3-8e12-8230c5071370" providerId="AD" clId="Web-{9090117D-5517-4A84-1C66-6742E6EF81C8}" dt="2023-10-20T07:45:58.906" v="3"/>
          <ac:picMkLst>
            <pc:docMk/>
            <pc:sldMk cId="2738147647" sldId="355"/>
            <ac:picMk id="11" creationId="{E106C494-7760-382D-ADB8-776A72EE590D}"/>
          </ac:picMkLst>
        </pc:picChg>
        <pc:picChg chg="del">
          <ac:chgData name="Lisa Ellis" userId="S::l.ellis@uwtsd.ac.uk::1e3b8b31-18a3-40b3-8e12-8230c5071370" providerId="AD" clId="Web-{9090117D-5517-4A84-1C66-6742E6EF81C8}" dt="2023-10-20T07:45:57.656" v="2"/>
          <ac:picMkLst>
            <pc:docMk/>
            <pc:sldMk cId="2738147647" sldId="355"/>
            <ac:picMk id="12" creationId="{10FBD7F4-06AF-9656-92B6-B5EDD3D65AE2}"/>
          </ac:picMkLst>
        </pc:picChg>
        <pc:picChg chg="add mod">
          <ac:chgData name="Lisa Ellis" userId="S::l.ellis@uwtsd.ac.uk::1e3b8b31-18a3-40b3-8e12-8230c5071370" providerId="AD" clId="Web-{9090117D-5517-4A84-1C66-6742E6EF81C8}" dt="2023-10-20T07:53:25.884" v="34" actId="1076"/>
          <ac:picMkLst>
            <pc:docMk/>
            <pc:sldMk cId="2738147647" sldId="355"/>
            <ac:picMk id="13" creationId="{49CC215A-0AF1-C052-8096-8F52C867497A}"/>
          </ac:picMkLst>
        </pc:picChg>
        <pc:picChg chg="del">
          <ac:chgData name="Lisa Ellis" userId="S::l.ellis@uwtsd.ac.uk::1e3b8b31-18a3-40b3-8e12-8230c5071370" providerId="AD" clId="Web-{9090117D-5517-4A84-1C66-6742E6EF81C8}" dt="2023-10-20T07:45:56.812" v="1"/>
          <ac:picMkLst>
            <pc:docMk/>
            <pc:sldMk cId="2738147647" sldId="355"/>
            <ac:picMk id="14" creationId="{42845335-11B1-8B29-4F9E-C745707E1D8D}"/>
          </ac:picMkLst>
        </pc:picChg>
        <pc:picChg chg="add mod">
          <ac:chgData name="Lisa Ellis" userId="S::l.ellis@uwtsd.ac.uk::1e3b8b31-18a3-40b3-8e12-8230c5071370" providerId="AD" clId="Web-{9090117D-5517-4A84-1C66-6742E6EF81C8}" dt="2023-10-20T07:53:35.666" v="37" actId="1076"/>
          <ac:picMkLst>
            <pc:docMk/>
            <pc:sldMk cId="2738147647" sldId="355"/>
            <ac:picMk id="15" creationId="{AAA48D2F-4045-F2F6-AE9A-9E967AD8304E}"/>
          </ac:picMkLst>
        </pc:picChg>
        <pc:picChg chg="add mod">
          <ac:chgData name="Lisa Ellis" userId="S::l.ellis@uwtsd.ac.uk::1e3b8b31-18a3-40b3-8e12-8230c5071370" providerId="AD" clId="Web-{9090117D-5517-4A84-1C66-6742E6EF81C8}" dt="2023-10-20T07:53:32.009" v="36" actId="1076"/>
          <ac:picMkLst>
            <pc:docMk/>
            <pc:sldMk cId="2738147647" sldId="355"/>
            <ac:picMk id="16" creationId="{9C894A07-DBA7-9226-847B-BB59F81C4382}"/>
          </ac:picMkLst>
        </pc:picChg>
      </pc:sldChg>
      <pc:sldChg chg="modSp add mod replId modShow">
        <pc:chgData name="Lisa Ellis" userId="S::l.ellis@uwtsd.ac.uk::1e3b8b31-18a3-40b3-8e12-8230c5071370" providerId="AD" clId="Web-{9090117D-5517-4A84-1C66-6742E6EF81C8}" dt="2023-10-20T08:06:20.881" v="82" actId="20577"/>
        <pc:sldMkLst>
          <pc:docMk/>
          <pc:sldMk cId="1120443896" sldId="356"/>
        </pc:sldMkLst>
        <pc:spChg chg="mod">
          <ac:chgData name="Lisa Ellis" userId="S::l.ellis@uwtsd.ac.uk::1e3b8b31-18a3-40b3-8e12-8230c5071370" providerId="AD" clId="Web-{9090117D-5517-4A84-1C66-6742E6EF81C8}" dt="2023-10-20T08:06:20.881" v="82" actId="20577"/>
          <ac:spMkLst>
            <pc:docMk/>
            <pc:sldMk cId="1120443896" sldId="356"/>
            <ac:spMk id="3" creationId="{DFF6A114-7D19-E268-6F34-25175CC0904C}"/>
          </ac:spMkLst>
        </pc:spChg>
      </pc:sldChg>
      <pc:sldChg chg="add del replId">
        <pc:chgData name="Lisa Ellis" userId="S::l.ellis@uwtsd.ac.uk::1e3b8b31-18a3-40b3-8e12-8230c5071370" providerId="AD" clId="Web-{9090117D-5517-4A84-1C66-6742E6EF81C8}" dt="2023-10-20T07:55:59.643" v="40"/>
        <pc:sldMkLst>
          <pc:docMk/>
          <pc:sldMk cId="3573392179" sldId="356"/>
        </pc:sldMkLst>
      </pc:sldChg>
    </pc:docChg>
  </pc:docChgLst>
  <pc:docChgLst>
    <pc:chgData name="Lisa Ellis" userId="S::l.ellis@uwtsd.ac.uk::1e3b8b31-18a3-40b3-8e12-8230c5071370" providerId="AD" clId="Web-{385E5511-5A84-0C91-C665-48DBB18597E3}"/>
    <pc:docChg chg="addSld modSld">
      <pc:chgData name="Lisa Ellis" userId="S::l.ellis@uwtsd.ac.uk::1e3b8b31-18a3-40b3-8e12-8230c5071370" providerId="AD" clId="Web-{385E5511-5A84-0C91-C665-48DBB18597E3}" dt="2023-10-11T10:35:46.966" v="91" actId="20577"/>
      <pc:docMkLst>
        <pc:docMk/>
      </pc:docMkLst>
      <pc:sldChg chg="modSp">
        <pc:chgData name="Lisa Ellis" userId="S::l.ellis@uwtsd.ac.uk::1e3b8b31-18a3-40b3-8e12-8230c5071370" providerId="AD" clId="Web-{385E5511-5A84-0C91-C665-48DBB18597E3}" dt="2023-10-11T10:35:46.966" v="91" actId="20577"/>
        <pc:sldMkLst>
          <pc:docMk/>
          <pc:sldMk cId="3325486867" sldId="347"/>
        </pc:sldMkLst>
        <pc:spChg chg="mod">
          <ac:chgData name="Lisa Ellis" userId="S::l.ellis@uwtsd.ac.uk::1e3b8b31-18a3-40b3-8e12-8230c5071370" providerId="AD" clId="Web-{385E5511-5A84-0C91-C665-48DBB18597E3}" dt="2023-10-11T10:35:46.966" v="91" actId="20577"/>
          <ac:spMkLst>
            <pc:docMk/>
            <pc:sldMk cId="3325486867" sldId="347"/>
            <ac:spMk id="3" creationId="{DFF6A114-7D19-E268-6F34-25175CC0904C}"/>
          </ac:spMkLst>
        </pc:spChg>
        <pc:spChg chg="mod">
          <ac:chgData name="Lisa Ellis" userId="S::l.ellis@uwtsd.ac.uk::1e3b8b31-18a3-40b3-8e12-8230c5071370" providerId="AD" clId="Web-{385E5511-5A84-0C91-C665-48DBB18597E3}" dt="2023-10-11T10:35:13.418" v="89" actId="20577"/>
          <ac:spMkLst>
            <pc:docMk/>
            <pc:sldMk cId="3325486867" sldId="347"/>
            <ac:spMk id="12" creationId="{DE33F43E-9F04-408E-92B2-3A2DCEF7B693}"/>
          </ac:spMkLst>
        </pc:spChg>
      </pc:sldChg>
      <pc:sldChg chg="addSp delSp modSp mod modShow">
        <pc:chgData name="Lisa Ellis" userId="S::l.ellis@uwtsd.ac.uk::1e3b8b31-18a3-40b3-8e12-8230c5071370" providerId="AD" clId="Web-{385E5511-5A84-0C91-C665-48DBB18597E3}" dt="2023-10-11T10:32:46.225" v="45" actId="1076"/>
        <pc:sldMkLst>
          <pc:docMk/>
          <pc:sldMk cId="3431873364" sldId="349"/>
        </pc:sldMkLst>
        <pc:picChg chg="add mod">
          <ac:chgData name="Lisa Ellis" userId="S::l.ellis@uwtsd.ac.uk::1e3b8b31-18a3-40b3-8e12-8230c5071370" providerId="AD" clId="Web-{385E5511-5A84-0C91-C665-48DBB18597E3}" dt="2023-10-11T10:28:49.341" v="23" actId="1076"/>
          <ac:picMkLst>
            <pc:docMk/>
            <pc:sldMk cId="3431873364" sldId="349"/>
            <ac:picMk id="4" creationId="{CE1FA8DB-948E-DA9D-3549-D41CCC19E8B2}"/>
          </ac:picMkLst>
        </pc:picChg>
        <pc:picChg chg="add mod">
          <ac:chgData name="Lisa Ellis" userId="S::l.ellis@uwtsd.ac.uk::1e3b8b31-18a3-40b3-8e12-8230c5071370" providerId="AD" clId="Web-{385E5511-5A84-0C91-C665-48DBB18597E3}" dt="2023-10-11T10:30:37.111" v="26" actId="14100"/>
          <ac:picMkLst>
            <pc:docMk/>
            <pc:sldMk cId="3431873364" sldId="349"/>
            <ac:picMk id="5" creationId="{40601D56-CE63-33EA-B380-E8B145CFA991}"/>
          </ac:picMkLst>
        </pc:picChg>
        <pc:picChg chg="del">
          <ac:chgData name="Lisa Ellis" userId="S::l.ellis@uwtsd.ac.uk::1e3b8b31-18a3-40b3-8e12-8230c5071370" providerId="AD" clId="Web-{385E5511-5A84-0C91-C665-48DBB18597E3}" dt="2023-10-11T10:32:12.943" v="33"/>
          <ac:picMkLst>
            <pc:docMk/>
            <pc:sldMk cId="3431873364" sldId="349"/>
            <ac:picMk id="7" creationId="{13B1323C-B6A1-44E4-4AE4-E8B615290B66}"/>
          </ac:picMkLst>
        </pc:picChg>
        <pc:picChg chg="add mod">
          <ac:chgData name="Lisa Ellis" userId="S::l.ellis@uwtsd.ac.uk::1e3b8b31-18a3-40b3-8e12-8230c5071370" providerId="AD" clId="Web-{385E5511-5A84-0C91-C665-48DBB18597E3}" dt="2023-10-11T10:31:36.191" v="29" actId="14100"/>
          <ac:picMkLst>
            <pc:docMk/>
            <pc:sldMk cId="3431873364" sldId="349"/>
            <ac:picMk id="8" creationId="{158AFFAC-6857-5940-2E56-8C29274091D3}"/>
          </ac:picMkLst>
        </pc:picChg>
        <pc:picChg chg="del">
          <ac:chgData name="Lisa Ellis" userId="S::l.ellis@uwtsd.ac.uk::1e3b8b31-18a3-40b3-8e12-8230c5071370" providerId="AD" clId="Web-{385E5511-5A84-0C91-C665-48DBB18597E3}" dt="2023-10-11T10:32:27.740" v="38"/>
          <ac:picMkLst>
            <pc:docMk/>
            <pc:sldMk cId="3431873364" sldId="349"/>
            <ac:picMk id="9" creationId="{07F628DF-C89F-AE1E-8A95-1EEC844389B7}"/>
          </ac:picMkLst>
        </pc:picChg>
        <pc:picChg chg="del">
          <ac:chgData name="Lisa Ellis" userId="S::l.ellis@uwtsd.ac.uk::1e3b8b31-18a3-40b3-8e12-8230c5071370" providerId="AD" clId="Web-{385E5511-5A84-0C91-C665-48DBB18597E3}" dt="2023-10-11T10:28:41.075" v="19"/>
          <ac:picMkLst>
            <pc:docMk/>
            <pc:sldMk cId="3431873364" sldId="349"/>
            <ac:picMk id="10" creationId="{12C733BB-3EEA-3DB0-AAEE-61ACC5C00043}"/>
          </ac:picMkLst>
        </pc:picChg>
        <pc:picChg chg="add mod">
          <ac:chgData name="Lisa Ellis" userId="S::l.ellis@uwtsd.ac.uk::1e3b8b31-18a3-40b3-8e12-8230c5071370" providerId="AD" clId="Web-{385E5511-5A84-0C91-C665-48DBB18597E3}" dt="2023-10-11T10:32:46.225" v="45" actId="1076"/>
          <ac:picMkLst>
            <pc:docMk/>
            <pc:sldMk cId="3431873364" sldId="349"/>
            <ac:picMk id="11" creationId="{E106C494-7760-382D-ADB8-776A72EE590D}"/>
          </ac:picMkLst>
        </pc:picChg>
        <pc:picChg chg="add mod">
          <ac:chgData name="Lisa Ellis" userId="S::l.ellis@uwtsd.ac.uk::1e3b8b31-18a3-40b3-8e12-8230c5071370" providerId="AD" clId="Web-{385E5511-5A84-0C91-C665-48DBB18597E3}" dt="2023-10-11T10:32:42.334" v="43" actId="1076"/>
          <ac:picMkLst>
            <pc:docMk/>
            <pc:sldMk cId="3431873364" sldId="349"/>
            <ac:picMk id="12" creationId="{10FBD7F4-06AF-9656-92B6-B5EDD3D65AE2}"/>
          </ac:picMkLst>
        </pc:picChg>
        <pc:picChg chg="del">
          <ac:chgData name="Lisa Ellis" userId="S::l.ellis@uwtsd.ac.uk::1e3b8b31-18a3-40b3-8e12-8230c5071370" providerId="AD" clId="Web-{385E5511-5A84-0C91-C665-48DBB18597E3}" dt="2023-10-11T10:28:40.482" v="18"/>
          <ac:picMkLst>
            <pc:docMk/>
            <pc:sldMk cId="3431873364" sldId="349"/>
            <ac:picMk id="13" creationId="{90D08B6B-A3E8-5B28-25E1-D03D57E24DB7}"/>
          </ac:picMkLst>
        </pc:picChg>
        <pc:picChg chg="add mod">
          <ac:chgData name="Lisa Ellis" userId="S::l.ellis@uwtsd.ac.uk::1e3b8b31-18a3-40b3-8e12-8230c5071370" providerId="AD" clId="Web-{385E5511-5A84-0C91-C665-48DBB18597E3}" dt="2023-10-11T10:32:44.288" v="44" actId="1076"/>
          <ac:picMkLst>
            <pc:docMk/>
            <pc:sldMk cId="3431873364" sldId="349"/>
            <ac:picMk id="14" creationId="{42845335-11B1-8B29-4F9E-C745707E1D8D}"/>
          </ac:picMkLst>
        </pc:picChg>
      </pc:sldChg>
      <pc:sldChg chg="addSp delSp modSp add mod replId modShow">
        <pc:chgData name="Lisa Ellis" userId="S::l.ellis@uwtsd.ac.uk::1e3b8b31-18a3-40b3-8e12-8230c5071370" providerId="AD" clId="Web-{385E5511-5A84-0C91-C665-48DBB18597E3}" dt="2023-10-11T10:32:55.475" v="47"/>
        <pc:sldMkLst>
          <pc:docMk/>
          <pc:sldMk cId="2129974633" sldId="354"/>
        </pc:sldMkLst>
        <pc:picChg chg="add del mod">
          <ac:chgData name="Lisa Ellis" userId="S::l.ellis@uwtsd.ac.uk::1e3b8b31-18a3-40b3-8e12-8230c5071370" providerId="AD" clId="Web-{385E5511-5A84-0C91-C665-48DBB18597E3}" dt="2023-10-11T10:32:06.099" v="31"/>
          <ac:picMkLst>
            <pc:docMk/>
            <pc:sldMk cId="2129974633" sldId="354"/>
            <ac:picMk id="4" creationId="{B16F68A7-F0F2-D4C0-52C5-FB42F365460B}"/>
          </ac:picMkLst>
        </pc:picChg>
        <pc:picChg chg="add del mod">
          <ac:chgData name="Lisa Ellis" userId="S::l.ellis@uwtsd.ac.uk::1e3b8b31-18a3-40b3-8e12-8230c5071370" providerId="AD" clId="Web-{385E5511-5A84-0C91-C665-48DBB18597E3}" dt="2023-10-11T10:32:18.974" v="35"/>
          <ac:picMkLst>
            <pc:docMk/>
            <pc:sldMk cId="2129974633" sldId="354"/>
            <ac:picMk id="5" creationId="{5C2F59DD-4609-8116-684E-63DF395582A5}"/>
          </ac:picMkLst>
        </pc:picChg>
        <pc:picChg chg="del mod">
          <ac:chgData name="Lisa Ellis" userId="S::l.ellis@uwtsd.ac.uk::1e3b8b31-18a3-40b3-8e12-8230c5071370" providerId="AD" clId="Web-{385E5511-5A84-0C91-C665-48DBB18597E3}" dt="2023-10-11T10:26:18.664" v="12"/>
          <ac:picMkLst>
            <pc:docMk/>
            <pc:sldMk cId="2129974633" sldId="354"/>
            <ac:picMk id="7" creationId="{13B1323C-B6A1-44E4-4AE4-E8B615290B66}"/>
          </ac:picMkLst>
        </pc:picChg>
        <pc:picChg chg="add del mod">
          <ac:chgData name="Lisa Ellis" userId="S::l.ellis@uwtsd.ac.uk::1e3b8b31-18a3-40b3-8e12-8230c5071370" providerId="AD" clId="Web-{385E5511-5A84-0C91-C665-48DBB18597E3}" dt="2023-10-11T10:32:35.881" v="41"/>
          <ac:picMkLst>
            <pc:docMk/>
            <pc:sldMk cId="2129974633" sldId="354"/>
            <ac:picMk id="8" creationId="{1FFA39DC-37E5-1E79-9926-A51891AB9A78}"/>
          </ac:picMkLst>
        </pc:picChg>
        <pc:picChg chg="del">
          <ac:chgData name="Lisa Ellis" userId="S::l.ellis@uwtsd.ac.uk::1e3b8b31-18a3-40b3-8e12-8230c5071370" providerId="AD" clId="Web-{385E5511-5A84-0C91-C665-48DBB18597E3}" dt="2023-10-11T10:25:39.522" v="1"/>
          <ac:picMkLst>
            <pc:docMk/>
            <pc:sldMk cId="2129974633" sldId="354"/>
            <ac:picMk id="9" creationId="{07F628DF-C89F-AE1E-8A95-1EEC844389B7}"/>
          </ac:picMkLst>
        </pc:picChg>
        <pc:picChg chg="add mod">
          <ac:chgData name="Lisa Ellis" userId="S::l.ellis@uwtsd.ac.uk::1e3b8b31-18a3-40b3-8e12-8230c5071370" providerId="AD" clId="Web-{385E5511-5A84-0C91-C665-48DBB18597E3}" dt="2023-10-11T10:32:51.069" v="46" actId="1076"/>
          <ac:picMkLst>
            <pc:docMk/>
            <pc:sldMk cId="2129974633" sldId="354"/>
            <ac:picMk id="11" creationId="{0E30588C-0241-7852-51BE-EFC27F400FA5}"/>
          </ac:picMkLst>
        </pc:picChg>
        <pc:picChg chg="add mod">
          <ac:chgData name="Lisa Ellis" userId="S::l.ellis@uwtsd.ac.uk::1e3b8b31-18a3-40b3-8e12-8230c5071370" providerId="AD" clId="Web-{385E5511-5A84-0C91-C665-48DBB18597E3}" dt="2023-10-11T10:32:33.350" v="40" actId="1076"/>
          <ac:picMkLst>
            <pc:docMk/>
            <pc:sldMk cId="2129974633" sldId="354"/>
            <ac:picMk id="12" creationId="{987C1149-01AE-809B-FFA1-C8A1C384B9A3}"/>
          </ac:picMkLst>
        </pc:picChg>
      </pc:sldChg>
    </pc:docChg>
  </pc:docChgLst>
  <pc:docChgLst>
    <pc:chgData name="Lisa Ellis" userId="S::l.ellis@uwtsd.ac.uk::1e3b8b31-18a3-40b3-8e12-8230c5071370" providerId="AD" clId="Web-{7F8135A5-75F5-66E5-7F1B-5FEE6D1E9BFE}"/>
    <pc:docChg chg="modSld">
      <pc:chgData name="Lisa Ellis" userId="S::l.ellis@uwtsd.ac.uk::1e3b8b31-18a3-40b3-8e12-8230c5071370" providerId="AD" clId="Web-{7F8135A5-75F5-66E5-7F1B-5FEE6D1E9BFE}" dt="2023-10-16T11:22:37.210" v="0"/>
      <pc:docMkLst>
        <pc:docMk/>
      </pc:docMkLst>
      <pc:sldChg chg="mod modShow">
        <pc:chgData name="Lisa Ellis" userId="S::l.ellis@uwtsd.ac.uk::1e3b8b31-18a3-40b3-8e12-8230c5071370" providerId="AD" clId="Web-{7F8135A5-75F5-66E5-7F1B-5FEE6D1E9BFE}" dt="2023-10-16T11:22:37.210" v="0"/>
        <pc:sldMkLst>
          <pc:docMk/>
          <pc:sldMk cId="2129974633" sldId="354"/>
        </pc:sldMkLst>
      </pc:sldChg>
    </pc:docChg>
  </pc:docChgLst>
  <pc:docChgLst>
    <pc:chgData name="Lisa Ellis" userId="S::l.ellis@uwtsd.ac.uk::1e3b8b31-18a3-40b3-8e12-8230c5071370" providerId="AD" clId="Web-{12FA7F6D-8AC4-CDAC-FE96-8A4BBAEB2E25}"/>
    <pc:docChg chg="modSld sldOrd">
      <pc:chgData name="Lisa Ellis" userId="S::l.ellis@uwtsd.ac.uk::1e3b8b31-18a3-40b3-8e12-8230c5071370" providerId="AD" clId="Web-{12FA7F6D-8AC4-CDAC-FE96-8A4BBAEB2E25}" dt="2023-10-23T10:46:49.872" v="48" actId="20577"/>
      <pc:docMkLst>
        <pc:docMk/>
      </pc:docMkLst>
      <pc:sldChg chg="modSp">
        <pc:chgData name="Lisa Ellis" userId="S::l.ellis@uwtsd.ac.uk::1e3b8b31-18a3-40b3-8e12-8230c5071370" providerId="AD" clId="Web-{12FA7F6D-8AC4-CDAC-FE96-8A4BBAEB2E25}" dt="2023-10-23T10:46:49.872" v="48" actId="20577"/>
        <pc:sldMkLst>
          <pc:docMk/>
          <pc:sldMk cId="2455225463" sldId="281"/>
        </pc:sldMkLst>
        <pc:spChg chg="mod">
          <ac:chgData name="Lisa Ellis" userId="S::l.ellis@uwtsd.ac.uk::1e3b8b31-18a3-40b3-8e12-8230c5071370" providerId="AD" clId="Web-{12FA7F6D-8AC4-CDAC-FE96-8A4BBAEB2E25}" dt="2023-10-23T10:46:49.872" v="48" actId="20577"/>
          <ac:spMkLst>
            <pc:docMk/>
            <pc:sldMk cId="2455225463" sldId="281"/>
            <ac:spMk id="2" creationId="{73D45F60-AD41-40AF-87FE-8C27FA4541A9}"/>
          </ac:spMkLst>
        </pc:spChg>
      </pc:sldChg>
      <pc:sldChg chg="ord">
        <pc:chgData name="Lisa Ellis" userId="S::l.ellis@uwtsd.ac.uk::1e3b8b31-18a3-40b3-8e12-8230c5071370" providerId="AD" clId="Web-{12FA7F6D-8AC4-CDAC-FE96-8A4BBAEB2E25}" dt="2023-10-23T10:45:40.198" v="18"/>
        <pc:sldMkLst>
          <pc:docMk/>
          <pc:sldMk cId="586022344" sldId="282"/>
        </pc:sldMkLst>
      </pc:sldChg>
      <pc:sldChg chg="addSp modSp ord">
        <pc:chgData name="Lisa Ellis" userId="S::l.ellis@uwtsd.ac.uk::1e3b8b31-18a3-40b3-8e12-8230c5071370" providerId="AD" clId="Web-{12FA7F6D-8AC4-CDAC-FE96-8A4BBAEB2E25}" dt="2023-10-23T10:46:15.012" v="27" actId="20577"/>
        <pc:sldMkLst>
          <pc:docMk/>
          <pc:sldMk cId="1392406629" sldId="341"/>
        </pc:sldMkLst>
        <pc:spChg chg="mod">
          <ac:chgData name="Lisa Ellis" userId="S::l.ellis@uwtsd.ac.uk::1e3b8b31-18a3-40b3-8e12-8230c5071370" providerId="AD" clId="Web-{12FA7F6D-8AC4-CDAC-FE96-8A4BBAEB2E25}" dt="2023-10-23T10:43:23.835" v="16" actId="20577"/>
          <ac:spMkLst>
            <pc:docMk/>
            <pc:sldMk cId="1392406629" sldId="341"/>
            <ac:spMk id="2" creationId="{0123D691-A79C-4B7D-8E88-8139EA5F4BC9}"/>
          </ac:spMkLst>
        </pc:spChg>
        <pc:spChg chg="mod">
          <ac:chgData name="Lisa Ellis" userId="S::l.ellis@uwtsd.ac.uk::1e3b8b31-18a3-40b3-8e12-8230c5071370" providerId="AD" clId="Web-{12FA7F6D-8AC4-CDAC-FE96-8A4BBAEB2E25}" dt="2023-10-23T10:46:15.012" v="27" actId="20577"/>
          <ac:spMkLst>
            <pc:docMk/>
            <pc:sldMk cId="1392406629" sldId="341"/>
            <ac:spMk id="3" creationId="{90839837-BECF-48BB-9213-2512B6E112EC}"/>
          </ac:spMkLst>
        </pc:spChg>
        <pc:spChg chg="add mod">
          <ac:chgData name="Lisa Ellis" userId="S::l.ellis@uwtsd.ac.uk::1e3b8b31-18a3-40b3-8e12-8230c5071370" providerId="AD" clId="Web-{12FA7F6D-8AC4-CDAC-FE96-8A4BBAEB2E25}" dt="2023-10-23T10:42:57.662" v="13" actId="14100"/>
          <ac:spMkLst>
            <pc:docMk/>
            <pc:sldMk cId="1392406629" sldId="341"/>
            <ac:spMk id="4" creationId="{2B017A0C-50EE-5636-6AC3-1CF1D3ED168E}"/>
          </ac:spMkLst>
        </pc:spChg>
        <pc:picChg chg="mod">
          <ac:chgData name="Lisa Ellis" userId="S::l.ellis@uwtsd.ac.uk::1e3b8b31-18a3-40b3-8e12-8230c5071370" providerId="AD" clId="Web-{12FA7F6D-8AC4-CDAC-FE96-8A4BBAEB2E25}" dt="2023-10-23T10:42:10.302" v="1" actId="1076"/>
          <ac:picMkLst>
            <pc:docMk/>
            <pc:sldMk cId="1392406629" sldId="341"/>
            <ac:picMk id="8" creationId="{463BE708-40F8-6858-1940-7CD6345034C7}"/>
          </ac:picMkLst>
        </pc:picChg>
      </pc:sldChg>
    </pc:docChg>
  </pc:docChgLst>
  <pc:docChgLst>
    <pc:chgData name="Lisa Ellis" userId="1e3b8b31-18a3-40b3-8e12-8230c5071370" providerId="ADAL" clId="{979EC8D1-F304-44D5-92AC-36274AE4297F}"/>
    <pc:docChg chg="undo custSel addSld delSld modSld sldOrd">
      <pc:chgData name="Lisa Ellis" userId="1e3b8b31-18a3-40b3-8e12-8230c5071370" providerId="ADAL" clId="{979EC8D1-F304-44D5-92AC-36274AE4297F}" dt="2023-09-27T11:04:34.744" v="1359" actId="20577"/>
      <pc:docMkLst>
        <pc:docMk/>
      </pc:docMkLst>
      <pc:sldChg chg="modSp mod">
        <pc:chgData name="Lisa Ellis" userId="1e3b8b31-18a3-40b3-8e12-8230c5071370" providerId="ADAL" clId="{979EC8D1-F304-44D5-92AC-36274AE4297F}" dt="2023-09-27T07:18:42.330" v="66" actId="20577"/>
        <pc:sldMkLst>
          <pc:docMk/>
          <pc:sldMk cId="1037471302" sldId="256"/>
        </pc:sldMkLst>
        <pc:spChg chg="mod">
          <ac:chgData name="Lisa Ellis" userId="1e3b8b31-18a3-40b3-8e12-8230c5071370" providerId="ADAL" clId="{979EC8D1-F304-44D5-92AC-36274AE4297F}" dt="2023-09-27T07:18:42.330" v="66" actId="20577"/>
          <ac:spMkLst>
            <pc:docMk/>
            <pc:sldMk cId="1037471302" sldId="256"/>
            <ac:spMk id="3" creationId="{00000000-0000-0000-0000-000000000000}"/>
          </ac:spMkLst>
        </pc:spChg>
        <pc:spChg chg="mod">
          <ac:chgData name="Lisa Ellis" userId="1e3b8b31-18a3-40b3-8e12-8230c5071370" providerId="ADAL" clId="{979EC8D1-F304-44D5-92AC-36274AE4297F}" dt="2023-09-27T07:18:29.970" v="26" actId="20577"/>
          <ac:spMkLst>
            <pc:docMk/>
            <pc:sldMk cId="1037471302" sldId="256"/>
            <ac:spMk id="4" creationId="{00000000-0000-0000-0000-000000000000}"/>
          </ac:spMkLst>
        </pc:spChg>
      </pc:sldChg>
      <pc:sldChg chg="modSp mod">
        <pc:chgData name="Lisa Ellis" userId="1e3b8b31-18a3-40b3-8e12-8230c5071370" providerId="ADAL" clId="{979EC8D1-F304-44D5-92AC-36274AE4297F}" dt="2023-09-27T07:45:28.864" v="501" actId="1076"/>
        <pc:sldMkLst>
          <pc:docMk/>
          <pc:sldMk cId="2835764989" sldId="260"/>
        </pc:sldMkLst>
        <pc:picChg chg="mod">
          <ac:chgData name="Lisa Ellis" userId="1e3b8b31-18a3-40b3-8e12-8230c5071370" providerId="ADAL" clId="{979EC8D1-F304-44D5-92AC-36274AE4297F}" dt="2023-09-27T07:45:28.864" v="501" actId="1076"/>
          <ac:picMkLst>
            <pc:docMk/>
            <pc:sldMk cId="2835764989" sldId="260"/>
            <ac:picMk id="5" creationId="{17C9A697-5882-CFEB-004B-569C9983DA4F}"/>
          </ac:picMkLst>
        </pc:picChg>
      </pc:sldChg>
      <pc:sldChg chg="modSp mod ord">
        <pc:chgData name="Lisa Ellis" userId="1e3b8b31-18a3-40b3-8e12-8230c5071370" providerId="ADAL" clId="{979EC8D1-F304-44D5-92AC-36274AE4297F}" dt="2023-09-27T10:45:25.146" v="1129"/>
        <pc:sldMkLst>
          <pc:docMk/>
          <pc:sldMk cId="1756793902" sldId="276"/>
        </pc:sldMkLst>
        <pc:spChg chg="mod">
          <ac:chgData name="Lisa Ellis" userId="1e3b8b31-18a3-40b3-8e12-8230c5071370" providerId="ADAL" clId="{979EC8D1-F304-44D5-92AC-36274AE4297F}" dt="2023-09-27T10:45:06.635" v="1127" actId="27636"/>
          <ac:spMkLst>
            <pc:docMk/>
            <pc:sldMk cId="1756793902" sldId="276"/>
            <ac:spMk id="2" creationId="{8D8AAC49-4175-4EE0-B58B-2531E69ECBB2}"/>
          </ac:spMkLst>
        </pc:spChg>
      </pc:sldChg>
      <pc:sldChg chg="addSp delSp modSp del mod">
        <pc:chgData name="Lisa Ellis" userId="1e3b8b31-18a3-40b3-8e12-8230c5071370" providerId="ADAL" clId="{979EC8D1-F304-44D5-92AC-36274AE4297F}" dt="2023-09-27T07:41:42.055" v="500" actId="14100"/>
        <pc:sldMkLst>
          <pc:docMk/>
          <pc:sldMk cId="2455225463" sldId="281"/>
        </pc:sldMkLst>
        <pc:spChg chg="add del mod">
          <ac:chgData name="Lisa Ellis" userId="1e3b8b31-18a3-40b3-8e12-8230c5071370" providerId="ADAL" clId="{979EC8D1-F304-44D5-92AC-36274AE4297F}" dt="2023-09-27T07:41:30.678" v="498" actId="22"/>
          <ac:spMkLst>
            <pc:docMk/>
            <pc:sldMk cId="2455225463" sldId="281"/>
            <ac:spMk id="6" creationId="{3416EED9-D096-7D2B-0737-5D78FE1077D3}"/>
          </ac:spMkLst>
        </pc:spChg>
        <pc:picChg chg="add mod ord">
          <ac:chgData name="Lisa Ellis" userId="1e3b8b31-18a3-40b3-8e12-8230c5071370" providerId="ADAL" clId="{979EC8D1-F304-44D5-92AC-36274AE4297F}" dt="2023-09-27T07:41:42.055" v="500" actId="14100"/>
          <ac:picMkLst>
            <pc:docMk/>
            <pc:sldMk cId="2455225463" sldId="281"/>
            <ac:picMk id="10" creationId="{C190AD7B-1BA2-8DAC-121F-144A23D73739}"/>
          </ac:picMkLst>
        </pc:picChg>
        <pc:picChg chg="del">
          <ac:chgData name="Lisa Ellis" userId="1e3b8b31-18a3-40b3-8e12-8230c5071370" providerId="ADAL" clId="{979EC8D1-F304-44D5-92AC-36274AE4297F}" dt="2023-09-27T07:41:04.125" v="497" actId="478"/>
          <ac:picMkLst>
            <pc:docMk/>
            <pc:sldMk cId="2455225463" sldId="281"/>
            <ac:picMk id="12" creationId="{2DB15E9A-1428-4D0C-A60C-30CCF9302422}"/>
          </ac:picMkLst>
        </pc:picChg>
      </pc:sldChg>
      <pc:sldChg chg="delSp modSp mod ord">
        <pc:chgData name="Lisa Ellis" userId="1e3b8b31-18a3-40b3-8e12-8230c5071370" providerId="ADAL" clId="{979EC8D1-F304-44D5-92AC-36274AE4297F}" dt="2023-09-27T11:04:34.744" v="1359" actId="20577"/>
        <pc:sldMkLst>
          <pc:docMk/>
          <pc:sldMk cId="586022344" sldId="282"/>
        </pc:sldMkLst>
        <pc:spChg chg="mod">
          <ac:chgData name="Lisa Ellis" userId="1e3b8b31-18a3-40b3-8e12-8230c5071370" providerId="ADAL" clId="{979EC8D1-F304-44D5-92AC-36274AE4297F}" dt="2023-09-27T11:04:34.744" v="1359" actId="20577"/>
          <ac:spMkLst>
            <pc:docMk/>
            <pc:sldMk cId="586022344" sldId="282"/>
            <ac:spMk id="2" creationId="{24F945D9-6B9A-4CD6-9611-AB2E7F263514}"/>
          </ac:spMkLst>
        </pc:spChg>
        <pc:spChg chg="mod">
          <ac:chgData name="Lisa Ellis" userId="1e3b8b31-18a3-40b3-8e12-8230c5071370" providerId="ADAL" clId="{979EC8D1-F304-44D5-92AC-36274AE4297F}" dt="2023-09-27T10:49:54.632" v="1211" actId="20577"/>
          <ac:spMkLst>
            <pc:docMk/>
            <pc:sldMk cId="586022344" sldId="282"/>
            <ac:spMk id="3" creationId="{8A13F524-1D89-4381-A2CE-2656EC68DBEE}"/>
          </ac:spMkLst>
        </pc:spChg>
        <pc:spChg chg="del">
          <ac:chgData name="Lisa Ellis" userId="1e3b8b31-18a3-40b3-8e12-8230c5071370" providerId="ADAL" clId="{979EC8D1-F304-44D5-92AC-36274AE4297F}" dt="2023-09-27T07:56:52.326" v="502" actId="478"/>
          <ac:spMkLst>
            <pc:docMk/>
            <pc:sldMk cId="586022344" sldId="282"/>
            <ac:spMk id="5" creationId="{E81E176F-F696-4E2C-A1AC-55031F524B74}"/>
          </ac:spMkLst>
        </pc:spChg>
      </pc:sldChg>
      <pc:sldChg chg="modSp mod ord">
        <pc:chgData name="Lisa Ellis" userId="1e3b8b31-18a3-40b3-8e12-8230c5071370" providerId="ADAL" clId="{979EC8D1-F304-44D5-92AC-36274AE4297F}" dt="2023-09-27T07:39:48.328" v="486"/>
        <pc:sldMkLst>
          <pc:docMk/>
          <pc:sldMk cId="1759236751" sldId="284"/>
        </pc:sldMkLst>
        <pc:picChg chg="mod">
          <ac:chgData name="Lisa Ellis" userId="1e3b8b31-18a3-40b3-8e12-8230c5071370" providerId="ADAL" clId="{979EC8D1-F304-44D5-92AC-36274AE4297F}" dt="2023-09-27T07:36:14.650" v="416" actId="207"/>
          <ac:picMkLst>
            <pc:docMk/>
            <pc:sldMk cId="1759236751" sldId="284"/>
            <ac:picMk id="4" creationId="{30C10D8E-9CCF-43DB-B882-F14DF89F9B08}"/>
          </ac:picMkLst>
        </pc:picChg>
      </pc:sldChg>
      <pc:sldChg chg="modSp mod">
        <pc:chgData name="Lisa Ellis" userId="1e3b8b31-18a3-40b3-8e12-8230c5071370" providerId="ADAL" clId="{979EC8D1-F304-44D5-92AC-36274AE4297F}" dt="2023-09-27T10:47:50.828" v="1180" actId="1076"/>
        <pc:sldMkLst>
          <pc:docMk/>
          <pc:sldMk cId="3542807993" sldId="302"/>
        </pc:sldMkLst>
        <pc:spChg chg="mod">
          <ac:chgData name="Lisa Ellis" userId="1e3b8b31-18a3-40b3-8e12-8230c5071370" providerId="ADAL" clId="{979EC8D1-F304-44D5-92AC-36274AE4297F}" dt="2023-09-27T10:47:39.855" v="1177" actId="1076"/>
          <ac:spMkLst>
            <pc:docMk/>
            <pc:sldMk cId="3542807993" sldId="302"/>
            <ac:spMk id="6" creationId="{9CAE36B1-CA89-E3F0-297B-CEC0864D7215}"/>
          </ac:spMkLst>
        </pc:spChg>
        <pc:spChg chg="mod">
          <ac:chgData name="Lisa Ellis" userId="1e3b8b31-18a3-40b3-8e12-8230c5071370" providerId="ADAL" clId="{979EC8D1-F304-44D5-92AC-36274AE4297F}" dt="2023-09-27T10:47:23.536" v="1174" actId="14100"/>
          <ac:spMkLst>
            <pc:docMk/>
            <pc:sldMk cId="3542807993" sldId="302"/>
            <ac:spMk id="9" creationId="{18692E99-B40B-EA18-BABF-7D3D80744F78}"/>
          </ac:spMkLst>
        </pc:spChg>
        <pc:picChg chg="mod">
          <ac:chgData name="Lisa Ellis" userId="1e3b8b31-18a3-40b3-8e12-8230c5071370" providerId="ADAL" clId="{979EC8D1-F304-44D5-92AC-36274AE4297F}" dt="2023-09-27T10:47:50.828" v="1180" actId="1076"/>
          <ac:picMkLst>
            <pc:docMk/>
            <pc:sldMk cId="3542807993" sldId="302"/>
            <ac:picMk id="5" creationId="{CBC3C5F8-31C5-C148-29DF-CC7679216984}"/>
          </ac:picMkLst>
        </pc:picChg>
      </pc:sldChg>
      <pc:sldChg chg="addSp delSp modSp del mod ord">
        <pc:chgData name="Lisa Ellis" userId="1e3b8b31-18a3-40b3-8e12-8230c5071370" providerId="ADAL" clId="{979EC8D1-F304-44D5-92AC-36274AE4297F}" dt="2023-09-27T07:35:59.263" v="415" actId="2696"/>
        <pc:sldMkLst>
          <pc:docMk/>
          <pc:sldMk cId="2293612529" sldId="309"/>
        </pc:sldMkLst>
        <pc:spChg chg="del">
          <ac:chgData name="Lisa Ellis" userId="1e3b8b31-18a3-40b3-8e12-8230c5071370" providerId="ADAL" clId="{979EC8D1-F304-44D5-92AC-36274AE4297F}" dt="2023-09-27T07:25:16.450" v="143" actId="478"/>
          <ac:spMkLst>
            <pc:docMk/>
            <pc:sldMk cId="2293612529" sldId="309"/>
            <ac:spMk id="3" creationId="{E1343A7F-D295-00C8-697A-36311EA67729}"/>
          </ac:spMkLst>
        </pc:spChg>
        <pc:spChg chg="add mod">
          <ac:chgData name="Lisa Ellis" userId="1e3b8b31-18a3-40b3-8e12-8230c5071370" providerId="ADAL" clId="{979EC8D1-F304-44D5-92AC-36274AE4297F}" dt="2023-09-27T07:27:44.397" v="201" actId="1076"/>
          <ac:spMkLst>
            <pc:docMk/>
            <pc:sldMk cId="2293612529" sldId="309"/>
            <ac:spMk id="5" creationId="{F5353A68-7B5B-9A9C-FE49-CEAD3E8ECABD}"/>
          </ac:spMkLst>
        </pc:spChg>
        <pc:spChg chg="add del mod">
          <ac:chgData name="Lisa Ellis" userId="1e3b8b31-18a3-40b3-8e12-8230c5071370" providerId="ADAL" clId="{979EC8D1-F304-44D5-92AC-36274AE4297F}" dt="2023-09-27T07:30:09.583" v="229" actId="478"/>
          <ac:spMkLst>
            <pc:docMk/>
            <pc:sldMk cId="2293612529" sldId="309"/>
            <ac:spMk id="10" creationId="{C7288713-4FD6-AC3B-ED16-EA7CB341857B}"/>
          </ac:spMkLst>
        </pc:spChg>
        <pc:spChg chg="mod">
          <ac:chgData name="Lisa Ellis" userId="1e3b8b31-18a3-40b3-8e12-8230c5071370" providerId="ADAL" clId="{979EC8D1-F304-44D5-92AC-36274AE4297F}" dt="2023-09-27T07:25:44.520" v="179" actId="20577"/>
          <ac:spMkLst>
            <pc:docMk/>
            <pc:sldMk cId="2293612529" sldId="309"/>
            <ac:spMk id="11" creationId="{B32582A7-E194-4E12-8390-AF4B8AF9ACC4}"/>
          </ac:spMkLst>
        </pc:spChg>
        <pc:spChg chg="add del mod">
          <ac:chgData name="Lisa Ellis" userId="1e3b8b31-18a3-40b3-8e12-8230c5071370" providerId="ADAL" clId="{979EC8D1-F304-44D5-92AC-36274AE4297F}" dt="2023-09-27T07:30:13.513" v="232" actId="478"/>
          <ac:spMkLst>
            <pc:docMk/>
            <pc:sldMk cId="2293612529" sldId="309"/>
            <ac:spMk id="12" creationId="{22590449-58AF-86E7-8DF2-1DB011E9654B}"/>
          </ac:spMkLst>
        </pc:spChg>
        <pc:picChg chg="add del mod">
          <ac:chgData name="Lisa Ellis" userId="1e3b8b31-18a3-40b3-8e12-8230c5071370" providerId="ADAL" clId="{979EC8D1-F304-44D5-92AC-36274AE4297F}" dt="2023-09-27T07:30:07.014" v="228" actId="478"/>
          <ac:picMkLst>
            <pc:docMk/>
            <pc:sldMk cId="2293612529" sldId="309"/>
            <ac:picMk id="4" creationId="{A909CFDD-9FD2-1CB8-D647-B326C0D591F4}"/>
          </ac:picMkLst>
        </pc:picChg>
        <pc:picChg chg="add del mod modCrop">
          <ac:chgData name="Lisa Ellis" userId="1e3b8b31-18a3-40b3-8e12-8230c5071370" providerId="ADAL" clId="{979EC8D1-F304-44D5-92AC-36274AE4297F}" dt="2023-09-27T07:30:11.529" v="231" actId="478"/>
          <ac:picMkLst>
            <pc:docMk/>
            <pc:sldMk cId="2293612529" sldId="309"/>
            <ac:picMk id="8" creationId="{30729E8C-9C21-6C30-B249-8CA463746F59}"/>
          </ac:picMkLst>
        </pc:picChg>
      </pc:sldChg>
      <pc:sldChg chg="del ord">
        <pc:chgData name="Lisa Ellis" userId="1e3b8b31-18a3-40b3-8e12-8230c5071370" providerId="ADAL" clId="{979EC8D1-F304-44D5-92AC-36274AE4297F}" dt="2023-09-27T10:43:06.354" v="1063" actId="2696"/>
        <pc:sldMkLst>
          <pc:docMk/>
          <pc:sldMk cId="1790417429" sldId="327"/>
        </pc:sldMkLst>
      </pc:sldChg>
      <pc:sldChg chg="addSp delSp modSp mod">
        <pc:chgData name="Lisa Ellis" userId="1e3b8b31-18a3-40b3-8e12-8230c5071370" providerId="ADAL" clId="{979EC8D1-F304-44D5-92AC-36274AE4297F}" dt="2023-09-27T10:55:59.297" v="1291" actId="1076"/>
        <pc:sldMkLst>
          <pc:docMk/>
          <pc:sldMk cId="1392406629" sldId="341"/>
        </pc:sldMkLst>
        <pc:spChg chg="mod">
          <ac:chgData name="Lisa Ellis" userId="1e3b8b31-18a3-40b3-8e12-8230c5071370" providerId="ADAL" clId="{979EC8D1-F304-44D5-92AC-36274AE4297F}" dt="2023-09-27T10:52:02.823" v="1286" actId="20577"/>
          <ac:spMkLst>
            <pc:docMk/>
            <pc:sldMk cId="1392406629" sldId="341"/>
            <ac:spMk id="2" creationId="{0123D691-A79C-4B7D-8E88-8139EA5F4BC9}"/>
          </ac:spMkLst>
        </pc:spChg>
        <pc:spChg chg="mod">
          <ac:chgData name="Lisa Ellis" userId="1e3b8b31-18a3-40b3-8e12-8230c5071370" providerId="ADAL" clId="{979EC8D1-F304-44D5-92AC-36274AE4297F}" dt="2023-09-27T10:50:16.331" v="1216" actId="6549"/>
          <ac:spMkLst>
            <pc:docMk/>
            <pc:sldMk cId="1392406629" sldId="341"/>
            <ac:spMk id="3" creationId="{90839837-BECF-48BB-9213-2512B6E112EC}"/>
          </ac:spMkLst>
        </pc:spChg>
        <pc:spChg chg="del">
          <ac:chgData name="Lisa Ellis" userId="1e3b8b31-18a3-40b3-8e12-8230c5071370" providerId="ADAL" clId="{979EC8D1-F304-44D5-92AC-36274AE4297F}" dt="2023-09-27T10:50:56.596" v="1267" actId="478"/>
          <ac:spMkLst>
            <pc:docMk/>
            <pc:sldMk cId="1392406629" sldId="341"/>
            <ac:spMk id="4" creationId="{B9AF0371-199B-44E2-8503-943EB7454B6F}"/>
          </ac:spMkLst>
        </pc:spChg>
        <pc:picChg chg="del mod">
          <ac:chgData name="Lisa Ellis" userId="1e3b8b31-18a3-40b3-8e12-8230c5071370" providerId="ADAL" clId="{979EC8D1-F304-44D5-92AC-36274AE4297F}" dt="2023-09-27T10:55:50.887" v="1288" actId="478"/>
          <ac:picMkLst>
            <pc:docMk/>
            <pc:sldMk cId="1392406629" sldId="341"/>
            <ac:picMk id="6" creationId="{C4BF3432-5D23-E967-25B1-8127E103623F}"/>
          </ac:picMkLst>
        </pc:picChg>
        <pc:picChg chg="add mod">
          <ac:chgData name="Lisa Ellis" userId="1e3b8b31-18a3-40b3-8e12-8230c5071370" providerId="ADAL" clId="{979EC8D1-F304-44D5-92AC-36274AE4297F}" dt="2023-09-27T10:55:59.297" v="1291" actId="1076"/>
          <ac:picMkLst>
            <pc:docMk/>
            <pc:sldMk cId="1392406629" sldId="341"/>
            <ac:picMk id="8" creationId="{463BE708-40F8-6858-1940-7CD6345034C7}"/>
          </ac:picMkLst>
        </pc:picChg>
      </pc:sldChg>
      <pc:sldChg chg="modSp mod">
        <pc:chgData name="Lisa Ellis" userId="1e3b8b31-18a3-40b3-8e12-8230c5071370" providerId="ADAL" clId="{979EC8D1-F304-44D5-92AC-36274AE4297F}" dt="2023-09-27T10:44:27.463" v="1125" actId="20577"/>
        <pc:sldMkLst>
          <pc:docMk/>
          <pc:sldMk cId="3924125601" sldId="343"/>
        </pc:sldMkLst>
        <pc:spChg chg="mod">
          <ac:chgData name="Lisa Ellis" userId="1e3b8b31-18a3-40b3-8e12-8230c5071370" providerId="ADAL" clId="{979EC8D1-F304-44D5-92AC-36274AE4297F}" dt="2023-09-27T07:39:58.837" v="495" actId="20577"/>
          <ac:spMkLst>
            <pc:docMk/>
            <pc:sldMk cId="3924125601" sldId="343"/>
            <ac:spMk id="3" creationId="{4E152F15-9081-EF08-432A-385A75CB752E}"/>
          </ac:spMkLst>
        </pc:spChg>
        <pc:spChg chg="mod">
          <ac:chgData name="Lisa Ellis" userId="1e3b8b31-18a3-40b3-8e12-8230c5071370" providerId="ADAL" clId="{979EC8D1-F304-44D5-92AC-36274AE4297F}" dt="2023-09-27T10:44:02.014" v="1109" actId="20577"/>
          <ac:spMkLst>
            <pc:docMk/>
            <pc:sldMk cId="3924125601" sldId="343"/>
            <ac:spMk id="5" creationId="{B76B214D-4F99-9A3D-4981-79914AC6788A}"/>
          </ac:spMkLst>
        </pc:spChg>
        <pc:spChg chg="mod">
          <ac:chgData name="Lisa Ellis" userId="1e3b8b31-18a3-40b3-8e12-8230c5071370" providerId="ADAL" clId="{979EC8D1-F304-44D5-92AC-36274AE4297F}" dt="2023-09-27T10:44:20.196" v="1118" actId="20577"/>
          <ac:spMkLst>
            <pc:docMk/>
            <pc:sldMk cId="3924125601" sldId="343"/>
            <ac:spMk id="7" creationId="{365FBDAC-4861-FCB6-5386-A056901FC80E}"/>
          </ac:spMkLst>
        </pc:spChg>
        <pc:spChg chg="mod">
          <ac:chgData name="Lisa Ellis" userId="1e3b8b31-18a3-40b3-8e12-8230c5071370" providerId="ADAL" clId="{979EC8D1-F304-44D5-92AC-36274AE4297F}" dt="2023-09-27T10:44:27.463" v="1125" actId="20577"/>
          <ac:spMkLst>
            <pc:docMk/>
            <pc:sldMk cId="3924125601" sldId="343"/>
            <ac:spMk id="9" creationId="{23191375-6C28-9985-1D8E-5313C957BF84}"/>
          </ac:spMkLst>
        </pc:spChg>
      </pc:sldChg>
      <pc:sldChg chg="addSp modSp mod">
        <pc:chgData name="Lisa Ellis" userId="1e3b8b31-18a3-40b3-8e12-8230c5071370" providerId="ADAL" clId="{979EC8D1-F304-44D5-92AC-36274AE4297F}" dt="2023-09-27T07:39:27.899" v="484" actId="14100"/>
        <pc:sldMkLst>
          <pc:docMk/>
          <pc:sldMk cId="1158262100" sldId="344"/>
        </pc:sldMkLst>
        <pc:spChg chg="add mod">
          <ac:chgData name="Lisa Ellis" userId="1e3b8b31-18a3-40b3-8e12-8230c5071370" providerId="ADAL" clId="{979EC8D1-F304-44D5-92AC-36274AE4297F}" dt="2023-09-27T07:39:27.899" v="484" actId="14100"/>
          <ac:spMkLst>
            <pc:docMk/>
            <pc:sldMk cId="1158262100" sldId="344"/>
            <ac:spMk id="2" creationId="{A37A4AC2-E617-51DD-2E5A-779A6AAF694D}"/>
          </ac:spMkLst>
        </pc:spChg>
        <pc:spChg chg="mod">
          <ac:chgData name="Lisa Ellis" userId="1e3b8b31-18a3-40b3-8e12-8230c5071370" providerId="ADAL" clId="{979EC8D1-F304-44D5-92AC-36274AE4297F}" dt="2023-09-27T07:39:21.558" v="483" actId="1076"/>
          <ac:spMkLst>
            <pc:docMk/>
            <pc:sldMk cId="1158262100" sldId="344"/>
            <ac:spMk id="8" creationId="{077F7A8A-3F61-9689-B3C9-149CBD330702}"/>
          </ac:spMkLst>
        </pc:spChg>
        <pc:picChg chg="mod">
          <ac:chgData name="Lisa Ellis" userId="1e3b8b31-18a3-40b3-8e12-8230c5071370" providerId="ADAL" clId="{979EC8D1-F304-44D5-92AC-36274AE4297F}" dt="2023-09-27T07:38:34.637" v="475" actId="1076"/>
          <ac:picMkLst>
            <pc:docMk/>
            <pc:sldMk cId="1158262100" sldId="344"/>
            <ac:picMk id="5" creationId="{2948615C-25A0-2E0D-C022-EB5852ED89BB}"/>
          </ac:picMkLst>
        </pc:picChg>
      </pc:sldChg>
      <pc:sldChg chg="addSp delSp modSp mod">
        <pc:chgData name="Lisa Ellis" userId="1e3b8b31-18a3-40b3-8e12-8230c5071370" providerId="ADAL" clId="{979EC8D1-F304-44D5-92AC-36274AE4297F}" dt="2023-09-27T11:02:33.708" v="1336" actId="1076"/>
        <pc:sldMkLst>
          <pc:docMk/>
          <pc:sldMk cId="4161324080" sldId="345"/>
        </pc:sldMkLst>
        <pc:spChg chg="mod">
          <ac:chgData name="Lisa Ellis" userId="1e3b8b31-18a3-40b3-8e12-8230c5071370" providerId="ADAL" clId="{979EC8D1-F304-44D5-92AC-36274AE4297F}" dt="2023-09-27T10:46:28.256" v="1173" actId="20577"/>
          <ac:spMkLst>
            <pc:docMk/>
            <pc:sldMk cId="4161324080" sldId="345"/>
            <ac:spMk id="2" creationId="{B16C555B-E44D-4A9C-F3DD-E7B9E8B42B1C}"/>
          </ac:spMkLst>
        </pc:spChg>
        <pc:spChg chg="del mod">
          <ac:chgData name="Lisa Ellis" userId="1e3b8b31-18a3-40b3-8e12-8230c5071370" providerId="ADAL" clId="{979EC8D1-F304-44D5-92AC-36274AE4297F}" dt="2023-09-27T08:47:53.851" v="1060" actId="478"/>
          <ac:spMkLst>
            <pc:docMk/>
            <pc:sldMk cId="4161324080" sldId="345"/>
            <ac:spMk id="3" creationId="{47B0F5D9-0755-61C0-B81B-5BD819943E4F}"/>
          </ac:spMkLst>
        </pc:spChg>
        <pc:spChg chg="mod">
          <ac:chgData name="Lisa Ellis" userId="1e3b8b31-18a3-40b3-8e12-8230c5071370" providerId="ADAL" clId="{979EC8D1-F304-44D5-92AC-36274AE4297F}" dt="2023-09-27T10:42:33.790" v="1062" actId="20577"/>
          <ac:spMkLst>
            <pc:docMk/>
            <pc:sldMk cId="4161324080" sldId="345"/>
            <ac:spMk id="5" creationId="{7E7D8828-8558-9689-523E-B9418A6433E0}"/>
          </ac:spMkLst>
        </pc:spChg>
        <pc:picChg chg="add del mod">
          <ac:chgData name="Lisa Ellis" userId="1e3b8b31-18a3-40b3-8e12-8230c5071370" providerId="ADAL" clId="{979EC8D1-F304-44D5-92AC-36274AE4297F}" dt="2023-09-27T08:47:56.620" v="1061" actId="1076"/>
          <ac:picMkLst>
            <pc:docMk/>
            <pc:sldMk cId="4161324080" sldId="345"/>
            <ac:picMk id="6" creationId="{EAFAF25C-26B8-2B0A-EC6D-C508D292F0FB}"/>
          </ac:picMkLst>
        </pc:picChg>
        <pc:picChg chg="mod">
          <ac:chgData name="Lisa Ellis" userId="1e3b8b31-18a3-40b3-8e12-8230c5071370" providerId="ADAL" clId="{979EC8D1-F304-44D5-92AC-36274AE4297F}" dt="2023-09-27T11:02:33.708" v="1336" actId="1076"/>
          <ac:picMkLst>
            <pc:docMk/>
            <pc:sldMk cId="4161324080" sldId="345"/>
            <ac:picMk id="10" creationId="{EFDE1D4B-F9C9-6166-DF62-2862DFFBA207}"/>
          </ac:picMkLst>
        </pc:picChg>
      </pc:sldChg>
      <pc:sldChg chg="modSp new del mod">
        <pc:chgData name="Lisa Ellis" userId="1e3b8b31-18a3-40b3-8e12-8230c5071370" providerId="ADAL" clId="{979EC8D1-F304-44D5-92AC-36274AE4297F}" dt="2023-09-27T08:38:15.684" v="1035" actId="2696"/>
        <pc:sldMkLst>
          <pc:docMk/>
          <pc:sldMk cId="358497902" sldId="346"/>
        </pc:sldMkLst>
        <pc:spChg chg="mod">
          <ac:chgData name="Lisa Ellis" userId="1e3b8b31-18a3-40b3-8e12-8230c5071370" providerId="ADAL" clId="{979EC8D1-F304-44D5-92AC-36274AE4297F}" dt="2023-09-27T08:16:50.555" v="512" actId="20577"/>
          <ac:spMkLst>
            <pc:docMk/>
            <pc:sldMk cId="358497902" sldId="346"/>
            <ac:spMk id="2" creationId="{70643131-0312-D22E-A00B-E9CF4779A379}"/>
          </ac:spMkLst>
        </pc:spChg>
        <pc:spChg chg="mod">
          <ac:chgData name="Lisa Ellis" userId="1e3b8b31-18a3-40b3-8e12-8230c5071370" providerId="ADAL" clId="{979EC8D1-F304-44D5-92AC-36274AE4297F}" dt="2023-09-27T08:23:45.838" v="1026" actId="20577"/>
          <ac:spMkLst>
            <pc:docMk/>
            <pc:sldMk cId="358497902" sldId="346"/>
            <ac:spMk id="3" creationId="{724E2BC5-8712-408D-CA31-47064AA882CC}"/>
          </ac:spMkLst>
        </pc:spChg>
      </pc:sldChg>
      <pc:sldChg chg="addSp delSp modSp new del mod modClrScheme chgLayout">
        <pc:chgData name="Lisa Ellis" userId="1e3b8b31-18a3-40b3-8e12-8230c5071370" providerId="ADAL" clId="{979EC8D1-F304-44D5-92AC-36274AE4297F}" dt="2023-09-27T07:35:54.342" v="414" actId="47"/>
        <pc:sldMkLst>
          <pc:docMk/>
          <pc:sldMk cId="3970317402" sldId="346"/>
        </pc:sldMkLst>
        <pc:spChg chg="del mod ord">
          <ac:chgData name="Lisa Ellis" userId="1e3b8b31-18a3-40b3-8e12-8230c5071370" providerId="ADAL" clId="{979EC8D1-F304-44D5-92AC-36274AE4297F}" dt="2023-09-27T07:30:27.468" v="234" actId="700"/>
          <ac:spMkLst>
            <pc:docMk/>
            <pc:sldMk cId="3970317402" sldId="346"/>
            <ac:spMk id="2" creationId="{E8CF7BDE-3417-A149-3CF4-2936D22B8DA6}"/>
          </ac:spMkLst>
        </pc:spChg>
        <pc:spChg chg="del mod ord">
          <ac:chgData name="Lisa Ellis" userId="1e3b8b31-18a3-40b3-8e12-8230c5071370" providerId="ADAL" clId="{979EC8D1-F304-44D5-92AC-36274AE4297F}" dt="2023-09-27T07:30:27.468" v="234" actId="700"/>
          <ac:spMkLst>
            <pc:docMk/>
            <pc:sldMk cId="3970317402" sldId="346"/>
            <ac:spMk id="3" creationId="{31D63A67-BDF5-93F2-554E-1B5082C3DACF}"/>
          </ac:spMkLst>
        </pc:spChg>
        <pc:spChg chg="add mod ord">
          <ac:chgData name="Lisa Ellis" userId="1e3b8b31-18a3-40b3-8e12-8230c5071370" providerId="ADAL" clId="{979EC8D1-F304-44D5-92AC-36274AE4297F}" dt="2023-09-27T07:34:43.701" v="406" actId="20577"/>
          <ac:spMkLst>
            <pc:docMk/>
            <pc:sldMk cId="3970317402" sldId="346"/>
            <ac:spMk id="4" creationId="{2449448E-601E-FBA8-65F9-A2F9992EAE40}"/>
          </ac:spMkLst>
        </pc:spChg>
        <pc:spChg chg="add mod ord">
          <ac:chgData name="Lisa Ellis" userId="1e3b8b31-18a3-40b3-8e12-8230c5071370" providerId="ADAL" clId="{979EC8D1-F304-44D5-92AC-36274AE4297F}" dt="2023-09-27T07:34:49.873" v="413" actId="20577"/>
          <ac:spMkLst>
            <pc:docMk/>
            <pc:sldMk cId="3970317402" sldId="346"/>
            <ac:spMk id="5" creationId="{92AACAF5-14ED-82AC-84CC-2FCD59DDBA9D}"/>
          </ac:spMkLst>
        </pc:spChg>
      </pc:sldChg>
      <pc:sldChg chg="modSp mod">
        <pc:chgData name="Lisa Ellis" userId="1e3b8b31-18a3-40b3-8e12-8230c5071370" providerId="ADAL" clId="{979EC8D1-F304-44D5-92AC-36274AE4297F}" dt="2023-09-27T11:01:53.638" v="1335" actId="255"/>
        <pc:sldMkLst>
          <pc:docMk/>
          <pc:sldMk cId="3325486867" sldId="347"/>
        </pc:sldMkLst>
        <pc:spChg chg="mod">
          <ac:chgData name="Lisa Ellis" userId="1e3b8b31-18a3-40b3-8e12-8230c5071370" providerId="ADAL" clId="{979EC8D1-F304-44D5-92AC-36274AE4297F}" dt="2023-09-27T11:01:46.621" v="1334" actId="255"/>
          <ac:spMkLst>
            <pc:docMk/>
            <pc:sldMk cId="3325486867" sldId="347"/>
            <ac:spMk id="3" creationId="{DFF6A114-7D19-E268-6F34-25175CC0904C}"/>
          </ac:spMkLst>
        </pc:spChg>
        <pc:spChg chg="mod">
          <ac:chgData name="Lisa Ellis" userId="1e3b8b31-18a3-40b3-8e12-8230c5071370" providerId="ADAL" clId="{979EC8D1-F304-44D5-92AC-36274AE4297F}" dt="2023-09-27T11:01:53.638" v="1335" actId="255"/>
          <ac:spMkLst>
            <pc:docMk/>
            <pc:sldMk cId="3325486867" sldId="347"/>
            <ac:spMk id="12" creationId="{DE33F43E-9F04-408E-92B2-3A2DCEF7B693}"/>
          </ac:spMkLst>
        </pc:spChg>
      </pc:sldChg>
      <pc:sldChg chg="modSp mod ord">
        <pc:chgData name="Lisa Ellis" userId="1e3b8b31-18a3-40b3-8e12-8230c5071370" providerId="ADAL" clId="{979EC8D1-F304-44D5-92AC-36274AE4297F}" dt="2023-09-27T08:47:19.180" v="1054" actId="20577"/>
        <pc:sldMkLst>
          <pc:docMk/>
          <pc:sldMk cId="3278451830" sldId="348"/>
        </pc:sldMkLst>
        <pc:spChg chg="mod">
          <ac:chgData name="Lisa Ellis" userId="1e3b8b31-18a3-40b3-8e12-8230c5071370" providerId="ADAL" clId="{979EC8D1-F304-44D5-92AC-36274AE4297F}" dt="2023-09-27T08:46:39.221" v="1045" actId="1076"/>
          <ac:spMkLst>
            <pc:docMk/>
            <pc:sldMk cId="3278451830" sldId="348"/>
            <ac:spMk id="2" creationId="{C002AEA4-1A88-8D4C-7FF8-7C254D1C9CA2}"/>
          </ac:spMkLst>
        </pc:spChg>
        <pc:spChg chg="mod">
          <ac:chgData name="Lisa Ellis" userId="1e3b8b31-18a3-40b3-8e12-8230c5071370" providerId="ADAL" clId="{979EC8D1-F304-44D5-92AC-36274AE4297F}" dt="2023-09-27T08:46:25.516" v="1043" actId="20577"/>
          <ac:spMkLst>
            <pc:docMk/>
            <pc:sldMk cId="3278451830" sldId="348"/>
            <ac:spMk id="6" creationId="{F44E52C4-795A-40A3-B1A9-036D56E677B1}"/>
          </ac:spMkLst>
        </pc:spChg>
        <pc:spChg chg="mod">
          <ac:chgData name="Lisa Ellis" userId="1e3b8b31-18a3-40b3-8e12-8230c5071370" providerId="ADAL" clId="{979EC8D1-F304-44D5-92AC-36274AE4297F}" dt="2023-09-27T08:47:06.233" v="1052" actId="1076"/>
          <ac:spMkLst>
            <pc:docMk/>
            <pc:sldMk cId="3278451830" sldId="348"/>
            <ac:spMk id="7" creationId="{F06BD23F-BBE8-C024-8061-39643B6DEDC5}"/>
          </ac:spMkLst>
        </pc:spChg>
        <pc:spChg chg="mod">
          <ac:chgData name="Lisa Ellis" userId="1e3b8b31-18a3-40b3-8e12-8230c5071370" providerId="ADAL" clId="{979EC8D1-F304-44D5-92AC-36274AE4297F}" dt="2023-09-27T08:46:43.480" v="1046" actId="1076"/>
          <ac:spMkLst>
            <pc:docMk/>
            <pc:sldMk cId="3278451830" sldId="348"/>
            <ac:spMk id="9" creationId="{DF9EB7B6-4260-3E32-F382-D17EBB1374E1}"/>
          </ac:spMkLst>
        </pc:spChg>
        <pc:spChg chg="mod">
          <ac:chgData name="Lisa Ellis" userId="1e3b8b31-18a3-40b3-8e12-8230c5071370" providerId="ADAL" clId="{979EC8D1-F304-44D5-92AC-36274AE4297F}" dt="2023-09-27T08:47:19.180" v="1054" actId="20577"/>
          <ac:spMkLst>
            <pc:docMk/>
            <pc:sldMk cId="3278451830" sldId="348"/>
            <ac:spMk id="10" creationId="{7D58A4BF-3DC1-4590-BE98-17229B6091CB}"/>
          </ac:spMkLst>
        </pc:spChg>
        <pc:spChg chg="mod">
          <ac:chgData name="Lisa Ellis" userId="1e3b8b31-18a3-40b3-8e12-8230c5071370" providerId="ADAL" clId="{979EC8D1-F304-44D5-92AC-36274AE4297F}" dt="2023-09-27T08:47:00.836" v="1050" actId="1076"/>
          <ac:spMkLst>
            <pc:docMk/>
            <pc:sldMk cId="3278451830" sldId="348"/>
            <ac:spMk id="11" creationId="{E224C67C-8F9C-42DC-914C-3B2D4F97288E}"/>
          </ac:spMkLst>
        </pc:spChg>
        <pc:picChg chg="mod">
          <ac:chgData name="Lisa Ellis" userId="1e3b8b31-18a3-40b3-8e12-8230c5071370" providerId="ADAL" clId="{979EC8D1-F304-44D5-92AC-36274AE4297F}" dt="2023-09-27T08:47:03.407" v="1051" actId="1076"/>
          <ac:picMkLst>
            <pc:docMk/>
            <pc:sldMk cId="3278451830" sldId="348"/>
            <ac:picMk id="4" creationId="{BAC6CC49-B2D6-4363-90A9-27A26BC1564F}"/>
          </ac:picMkLst>
        </pc:picChg>
        <pc:picChg chg="mod">
          <ac:chgData name="Lisa Ellis" userId="1e3b8b31-18a3-40b3-8e12-8230c5071370" providerId="ADAL" clId="{979EC8D1-F304-44D5-92AC-36274AE4297F}" dt="2023-09-27T08:47:09.610" v="1053" actId="1076"/>
          <ac:picMkLst>
            <pc:docMk/>
            <pc:sldMk cId="3278451830" sldId="348"/>
            <ac:picMk id="5" creationId="{6CF4388D-742A-41D4-B25A-D179A496B817}"/>
          </ac:picMkLst>
        </pc:picChg>
      </pc:sldChg>
      <pc:sldChg chg="addSp modSp new mod modClrScheme chgLayout">
        <pc:chgData name="Lisa Ellis" userId="1e3b8b31-18a3-40b3-8e12-8230c5071370" providerId="ADAL" clId="{979EC8D1-F304-44D5-92AC-36274AE4297F}" dt="2023-09-27T11:00:54.724" v="1319" actId="14100"/>
        <pc:sldMkLst>
          <pc:docMk/>
          <pc:sldMk cId="3304854303" sldId="350"/>
        </pc:sldMkLst>
        <pc:spChg chg="mod ord">
          <ac:chgData name="Lisa Ellis" userId="1e3b8b31-18a3-40b3-8e12-8230c5071370" providerId="ADAL" clId="{979EC8D1-F304-44D5-92AC-36274AE4297F}" dt="2023-09-27T11:00:34.077" v="1318" actId="26606"/>
          <ac:spMkLst>
            <pc:docMk/>
            <pc:sldMk cId="3304854303" sldId="350"/>
            <ac:spMk id="2" creationId="{6462566E-3AF6-F418-9FD4-223E57C1F7C6}"/>
          </ac:spMkLst>
        </pc:spChg>
        <pc:picChg chg="add mod">
          <ac:chgData name="Lisa Ellis" userId="1e3b8b31-18a3-40b3-8e12-8230c5071370" providerId="ADAL" clId="{979EC8D1-F304-44D5-92AC-36274AE4297F}" dt="2023-09-27T11:00:54.724" v="1319" actId="14100"/>
          <ac:picMkLst>
            <pc:docMk/>
            <pc:sldMk cId="3304854303" sldId="350"/>
            <ac:picMk id="1026" creationId="{2A7549FB-AA71-3AFB-C8CD-55F2BEEB7E22}"/>
          </ac:picMkLst>
        </pc:picChg>
      </pc:sldChg>
    </pc:docChg>
  </pc:docChgLst>
  <pc:docChgLst>
    <pc:chgData name="Lisa Ellis" userId="S::l.ellis@uwtsd.ac.uk::1e3b8b31-18a3-40b3-8e12-8230c5071370" providerId="AD" clId="Web-{3A2B34EE-5312-117C-4C20-0E8961196016}"/>
    <pc:docChg chg="modSld sldOrd">
      <pc:chgData name="Lisa Ellis" userId="S::l.ellis@uwtsd.ac.uk::1e3b8b31-18a3-40b3-8e12-8230c5071370" providerId="AD" clId="Web-{3A2B34EE-5312-117C-4C20-0E8961196016}" dt="2023-10-23T09:36:31.662" v="6"/>
      <pc:docMkLst>
        <pc:docMk/>
      </pc:docMkLst>
      <pc:sldChg chg="ord">
        <pc:chgData name="Lisa Ellis" userId="S::l.ellis@uwtsd.ac.uk::1e3b8b31-18a3-40b3-8e12-8230c5071370" providerId="AD" clId="Web-{3A2B34EE-5312-117C-4C20-0E8961196016}" dt="2023-10-23T09:36:31.662" v="6"/>
        <pc:sldMkLst>
          <pc:docMk/>
          <pc:sldMk cId="586022344" sldId="282"/>
        </pc:sldMkLst>
      </pc:sldChg>
      <pc:sldChg chg="ord">
        <pc:chgData name="Lisa Ellis" userId="S::l.ellis@uwtsd.ac.uk::1e3b8b31-18a3-40b3-8e12-8230c5071370" providerId="AD" clId="Web-{3A2B34EE-5312-117C-4C20-0E8961196016}" dt="2023-10-23T09:36:28.131" v="5"/>
        <pc:sldMkLst>
          <pc:docMk/>
          <pc:sldMk cId="1392406629" sldId="341"/>
        </pc:sldMkLst>
      </pc:sldChg>
      <pc:sldChg chg="mod modShow">
        <pc:chgData name="Lisa Ellis" userId="S::l.ellis@uwtsd.ac.uk::1e3b8b31-18a3-40b3-8e12-8230c5071370" providerId="AD" clId="Web-{3A2B34EE-5312-117C-4C20-0E8961196016}" dt="2023-10-23T09:36:00.724" v="0"/>
        <pc:sldMkLst>
          <pc:docMk/>
          <pc:sldMk cId="2129974633" sldId="354"/>
        </pc:sldMkLst>
      </pc:sldChg>
      <pc:sldChg chg="mod modShow">
        <pc:chgData name="Lisa Ellis" userId="S::l.ellis@uwtsd.ac.uk::1e3b8b31-18a3-40b3-8e12-8230c5071370" providerId="AD" clId="Web-{3A2B34EE-5312-117C-4C20-0E8961196016}" dt="2023-10-23T09:36:02.974" v="1"/>
        <pc:sldMkLst>
          <pc:docMk/>
          <pc:sldMk cId="2738147647" sldId="355"/>
        </pc:sldMkLst>
      </pc:sldChg>
      <pc:sldChg chg="mod modShow">
        <pc:chgData name="Lisa Ellis" userId="S::l.ellis@uwtsd.ac.uk::1e3b8b31-18a3-40b3-8e12-8230c5071370" providerId="AD" clId="Web-{3A2B34EE-5312-117C-4C20-0E8961196016}" dt="2023-10-23T09:36:10.896" v="2"/>
        <pc:sldMkLst>
          <pc:docMk/>
          <pc:sldMk cId="1120443896" sldId="356"/>
        </pc:sldMkLst>
      </pc:sldChg>
    </pc:docChg>
  </pc:docChgLst>
  <pc:docChgLst>
    <pc:chgData name="Lisa Ellis" userId="S::l.ellis@uwtsd.ac.uk::1e3b8b31-18a3-40b3-8e12-8230c5071370" providerId="AD" clId="Web-{C5CE1531-A692-44CF-BC71-E07165C2D726}"/>
    <pc:docChg chg="modSld">
      <pc:chgData name="Lisa Ellis" userId="S::l.ellis@uwtsd.ac.uk::1e3b8b31-18a3-40b3-8e12-8230c5071370" providerId="AD" clId="Web-{C5CE1531-A692-44CF-BC71-E07165C2D726}" dt="2023-10-10T09:43:03.438" v="4"/>
      <pc:docMkLst>
        <pc:docMk/>
      </pc:docMkLst>
      <pc:sldChg chg="mod modShow">
        <pc:chgData name="Lisa Ellis" userId="S::l.ellis@uwtsd.ac.uk::1e3b8b31-18a3-40b3-8e12-8230c5071370" providerId="AD" clId="Web-{C5CE1531-A692-44CF-BC71-E07165C2D726}" dt="2023-10-10T09:42:56.657" v="2"/>
        <pc:sldMkLst>
          <pc:docMk/>
          <pc:sldMk cId="3325486867" sldId="347"/>
        </pc:sldMkLst>
      </pc:sldChg>
      <pc:sldChg chg="mod modShow">
        <pc:chgData name="Lisa Ellis" userId="S::l.ellis@uwtsd.ac.uk::1e3b8b31-18a3-40b3-8e12-8230c5071370" providerId="AD" clId="Web-{C5CE1531-A692-44CF-BC71-E07165C2D726}" dt="2023-10-10T09:42:48.876" v="1"/>
        <pc:sldMkLst>
          <pc:docMk/>
          <pc:sldMk cId="3431873364" sldId="349"/>
        </pc:sldMkLst>
      </pc:sldChg>
      <pc:sldChg chg="mod modShow">
        <pc:chgData name="Lisa Ellis" userId="S::l.ellis@uwtsd.ac.uk::1e3b8b31-18a3-40b3-8e12-8230c5071370" providerId="AD" clId="Web-{C5CE1531-A692-44CF-BC71-E07165C2D726}" dt="2023-10-10T09:42:59.032" v="3"/>
        <pc:sldMkLst>
          <pc:docMk/>
          <pc:sldMk cId="2178747200" sldId="351"/>
        </pc:sldMkLst>
      </pc:sldChg>
      <pc:sldChg chg="mod modShow">
        <pc:chgData name="Lisa Ellis" userId="S::l.ellis@uwtsd.ac.uk::1e3b8b31-18a3-40b3-8e12-8230c5071370" providerId="AD" clId="Web-{C5CE1531-A692-44CF-BC71-E07165C2D726}" dt="2023-10-10T09:43:03.438" v="4"/>
        <pc:sldMkLst>
          <pc:docMk/>
          <pc:sldMk cId="2304007227" sldId="352"/>
        </pc:sldMkLst>
      </pc:sldChg>
      <pc:sldChg chg="mod modShow">
        <pc:chgData name="Lisa Ellis" userId="S::l.ellis@uwtsd.ac.uk::1e3b8b31-18a3-40b3-8e12-8230c5071370" providerId="AD" clId="Web-{C5CE1531-A692-44CF-BC71-E07165C2D726}" dt="2023-10-10T09:42:46.641" v="0"/>
        <pc:sldMkLst>
          <pc:docMk/>
          <pc:sldMk cId="3549303497" sldId="353"/>
        </pc:sldMkLst>
      </pc:sldChg>
    </pc:docChg>
  </pc:docChgLst>
  <pc:docChgLst>
    <pc:chgData name="Lisa Ellis" userId="S::l.ellis@uwtsd.ac.uk::1e3b8b31-18a3-40b3-8e12-8230c5071370" providerId="AD" clId="Web-{D880A854-E5D8-4C2E-8EFC-7B5A5C59444C}"/>
    <pc:docChg chg="modSld">
      <pc:chgData name="Lisa Ellis" userId="S::l.ellis@uwtsd.ac.uk::1e3b8b31-18a3-40b3-8e12-8230c5071370" providerId="AD" clId="Web-{D880A854-E5D8-4C2E-8EFC-7B5A5C59444C}" dt="2023-10-11T11:44:05.658" v="1" actId="1076"/>
      <pc:docMkLst>
        <pc:docMk/>
      </pc:docMkLst>
      <pc:sldChg chg="modSp">
        <pc:chgData name="Lisa Ellis" userId="S::l.ellis@uwtsd.ac.uk::1e3b8b31-18a3-40b3-8e12-8230c5071370" providerId="AD" clId="Web-{D880A854-E5D8-4C2E-8EFC-7B5A5C59444C}" dt="2023-10-11T11:44:05.658" v="1" actId="1076"/>
        <pc:sldMkLst>
          <pc:docMk/>
          <pc:sldMk cId="3431873364" sldId="349"/>
        </pc:sldMkLst>
        <pc:picChg chg="mod">
          <ac:chgData name="Lisa Ellis" userId="S::l.ellis@uwtsd.ac.uk::1e3b8b31-18a3-40b3-8e12-8230c5071370" providerId="AD" clId="Web-{D880A854-E5D8-4C2E-8EFC-7B5A5C59444C}" dt="2023-10-11T11:44:05.658" v="1" actId="1076"/>
          <ac:picMkLst>
            <pc:docMk/>
            <pc:sldMk cId="3431873364" sldId="349"/>
            <ac:picMk id="4" creationId="{CE1FA8DB-948E-DA9D-3549-D41CCC19E8B2}"/>
          </ac:picMkLst>
        </pc:picChg>
      </pc:sldChg>
    </pc:docChg>
  </pc:docChgLst>
  <pc:docChgLst>
    <pc:chgData name="Lisa Ellis" userId="S::l.ellis@uwtsd.ac.uk::1e3b8b31-18a3-40b3-8e12-8230c5071370" providerId="AD" clId="Web-{D981661F-7C69-48A6-B371-F530F32D7756}"/>
    <pc:docChg chg="addSld modSld sldOrd">
      <pc:chgData name="Lisa Ellis" userId="S::l.ellis@uwtsd.ac.uk::1e3b8b31-18a3-40b3-8e12-8230c5071370" providerId="AD" clId="Web-{D981661F-7C69-48A6-B371-F530F32D7756}" dt="2023-10-09T09:15:26.668" v="203" actId="1076"/>
      <pc:docMkLst>
        <pc:docMk/>
      </pc:docMkLst>
      <pc:sldChg chg="modSp ord">
        <pc:chgData name="Lisa Ellis" userId="S::l.ellis@uwtsd.ac.uk::1e3b8b31-18a3-40b3-8e12-8230c5071370" providerId="AD" clId="Web-{D981661F-7C69-48A6-B371-F530F32D7756}" dt="2023-10-09T08:04:00.934" v="3"/>
        <pc:sldMkLst>
          <pc:docMk/>
          <pc:sldMk cId="3924125601" sldId="343"/>
        </pc:sldMkLst>
        <pc:spChg chg="mod">
          <ac:chgData name="Lisa Ellis" userId="S::l.ellis@uwtsd.ac.uk::1e3b8b31-18a3-40b3-8e12-8230c5071370" providerId="AD" clId="Web-{D981661F-7C69-48A6-B371-F530F32D7756}" dt="2023-10-09T08:03:53.761" v="2" actId="20577"/>
          <ac:spMkLst>
            <pc:docMk/>
            <pc:sldMk cId="3924125601" sldId="343"/>
            <ac:spMk id="3" creationId="{4E152F15-9081-EF08-432A-385A75CB752E}"/>
          </ac:spMkLst>
        </pc:spChg>
      </pc:sldChg>
      <pc:sldChg chg="mod modShow">
        <pc:chgData name="Lisa Ellis" userId="S::l.ellis@uwtsd.ac.uk::1e3b8b31-18a3-40b3-8e12-8230c5071370" providerId="AD" clId="Web-{D981661F-7C69-48A6-B371-F530F32D7756}" dt="2023-10-09T09:05:41.553" v="153"/>
        <pc:sldMkLst>
          <pc:docMk/>
          <pc:sldMk cId="3325486867" sldId="347"/>
        </pc:sldMkLst>
      </pc:sldChg>
      <pc:sldChg chg="modSp">
        <pc:chgData name="Lisa Ellis" userId="S::l.ellis@uwtsd.ac.uk::1e3b8b31-18a3-40b3-8e12-8230c5071370" providerId="AD" clId="Web-{D981661F-7C69-48A6-B371-F530F32D7756}" dt="2023-10-09T09:15:26.668" v="203" actId="1076"/>
        <pc:sldMkLst>
          <pc:docMk/>
          <pc:sldMk cId="3278451830" sldId="348"/>
        </pc:sldMkLst>
        <pc:spChg chg="mod">
          <ac:chgData name="Lisa Ellis" userId="S::l.ellis@uwtsd.ac.uk::1e3b8b31-18a3-40b3-8e12-8230c5071370" providerId="AD" clId="Web-{D981661F-7C69-48A6-B371-F530F32D7756}" dt="2023-10-09T09:15:01.322" v="196" actId="14100"/>
          <ac:spMkLst>
            <pc:docMk/>
            <pc:sldMk cId="3278451830" sldId="348"/>
            <ac:spMk id="2" creationId="{C002AEA4-1A88-8D4C-7FF8-7C254D1C9CA2}"/>
          </ac:spMkLst>
        </pc:spChg>
        <pc:spChg chg="mod">
          <ac:chgData name="Lisa Ellis" userId="S::l.ellis@uwtsd.ac.uk::1e3b8b31-18a3-40b3-8e12-8230c5071370" providerId="AD" clId="Web-{D981661F-7C69-48A6-B371-F530F32D7756}" dt="2023-10-09T09:14:29.258" v="190" actId="1076"/>
          <ac:spMkLst>
            <pc:docMk/>
            <pc:sldMk cId="3278451830" sldId="348"/>
            <ac:spMk id="7" creationId="{F06BD23F-BBE8-C024-8061-39643B6DEDC5}"/>
          </ac:spMkLst>
        </pc:spChg>
        <pc:spChg chg="mod">
          <ac:chgData name="Lisa Ellis" userId="S::l.ellis@uwtsd.ac.uk::1e3b8b31-18a3-40b3-8e12-8230c5071370" providerId="AD" clId="Web-{D981661F-7C69-48A6-B371-F530F32D7756}" dt="2023-10-09T09:15:12.510" v="199" actId="14100"/>
          <ac:spMkLst>
            <pc:docMk/>
            <pc:sldMk cId="3278451830" sldId="348"/>
            <ac:spMk id="9" creationId="{DF9EB7B6-4260-3E32-F382-D17EBB1374E1}"/>
          </ac:spMkLst>
        </pc:spChg>
        <pc:spChg chg="mod">
          <ac:chgData name="Lisa Ellis" userId="S::l.ellis@uwtsd.ac.uk::1e3b8b31-18a3-40b3-8e12-8230c5071370" providerId="AD" clId="Web-{D981661F-7C69-48A6-B371-F530F32D7756}" dt="2023-10-09T09:15:19.151" v="200" actId="1076"/>
          <ac:spMkLst>
            <pc:docMk/>
            <pc:sldMk cId="3278451830" sldId="348"/>
            <ac:spMk id="11" creationId="{E224C67C-8F9C-42DC-914C-3B2D4F97288E}"/>
          </ac:spMkLst>
        </pc:spChg>
        <pc:picChg chg="mod">
          <ac:chgData name="Lisa Ellis" userId="S::l.ellis@uwtsd.ac.uk::1e3b8b31-18a3-40b3-8e12-8230c5071370" providerId="AD" clId="Web-{D981661F-7C69-48A6-B371-F530F32D7756}" dt="2023-10-09T09:15:26.668" v="203" actId="1076"/>
          <ac:picMkLst>
            <pc:docMk/>
            <pc:sldMk cId="3278451830" sldId="348"/>
            <ac:picMk id="4" creationId="{BAC6CC49-B2D6-4363-90A9-27A26BC1564F}"/>
          </ac:picMkLst>
        </pc:picChg>
        <pc:picChg chg="mod">
          <ac:chgData name="Lisa Ellis" userId="S::l.ellis@uwtsd.ac.uk::1e3b8b31-18a3-40b3-8e12-8230c5071370" providerId="AD" clId="Web-{D981661F-7C69-48A6-B371-F530F32D7756}" dt="2023-10-09T09:14:43.696" v="194" actId="1076"/>
          <ac:picMkLst>
            <pc:docMk/>
            <pc:sldMk cId="3278451830" sldId="348"/>
            <ac:picMk id="5" creationId="{6CF4388D-742A-41D4-B25A-D179A496B817}"/>
          </ac:picMkLst>
        </pc:picChg>
      </pc:sldChg>
      <pc:sldChg chg="mod modShow">
        <pc:chgData name="Lisa Ellis" userId="S::l.ellis@uwtsd.ac.uk::1e3b8b31-18a3-40b3-8e12-8230c5071370" providerId="AD" clId="Web-{D981661F-7C69-48A6-B371-F530F32D7756}" dt="2023-10-09T09:13:30.801" v="179"/>
        <pc:sldMkLst>
          <pc:docMk/>
          <pc:sldMk cId="3431873364" sldId="349"/>
        </pc:sldMkLst>
      </pc:sldChg>
      <pc:sldChg chg="modSp add replId">
        <pc:chgData name="Lisa Ellis" userId="S::l.ellis@uwtsd.ac.uk::1e3b8b31-18a3-40b3-8e12-8230c5071370" providerId="AD" clId="Web-{D981661F-7C69-48A6-B371-F530F32D7756}" dt="2023-10-09T08:18:39.508" v="35" actId="20577"/>
        <pc:sldMkLst>
          <pc:docMk/>
          <pc:sldMk cId="2178747200" sldId="351"/>
        </pc:sldMkLst>
        <pc:spChg chg="mod">
          <ac:chgData name="Lisa Ellis" userId="S::l.ellis@uwtsd.ac.uk::1e3b8b31-18a3-40b3-8e12-8230c5071370" providerId="AD" clId="Web-{D981661F-7C69-48A6-B371-F530F32D7756}" dt="2023-10-09T08:18:39.508" v="35" actId="20577"/>
          <ac:spMkLst>
            <pc:docMk/>
            <pc:sldMk cId="2178747200" sldId="351"/>
            <ac:spMk id="3" creationId="{DFF6A114-7D19-E268-6F34-25175CC0904C}"/>
          </ac:spMkLst>
        </pc:spChg>
      </pc:sldChg>
      <pc:sldChg chg="addSp delSp modSp new mod modClrScheme chgLayout">
        <pc:chgData name="Lisa Ellis" userId="S::l.ellis@uwtsd.ac.uk::1e3b8b31-18a3-40b3-8e12-8230c5071370" providerId="AD" clId="Web-{D981661F-7C69-48A6-B371-F530F32D7756}" dt="2023-10-09T08:24:38.189" v="132" actId="20577"/>
        <pc:sldMkLst>
          <pc:docMk/>
          <pc:sldMk cId="2304007227" sldId="352"/>
        </pc:sldMkLst>
        <pc:spChg chg="mod">
          <ac:chgData name="Lisa Ellis" userId="S::l.ellis@uwtsd.ac.uk::1e3b8b31-18a3-40b3-8e12-8230c5071370" providerId="AD" clId="Web-{D981661F-7C69-48A6-B371-F530F32D7756}" dt="2023-10-09T08:22:11.060" v="79"/>
          <ac:spMkLst>
            <pc:docMk/>
            <pc:sldMk cId="2304007227" sldId="352"/>
            <ac:spMk id="2" creationId="{F112839F-FE48-0264-EAF5-3525BFF17F89}"/>
          </ac:spMkLst>
        </pc:spChg>
        <pc:spChg chg="add del mod">
          <ac:chgData name="Lisa Ellis" userId="S::l.ellis@uwtsd.ac.uk::1e3b8b31-18a3-40b3-8e12-8230c5071370" providerId="AD" clId="Web-{D981661F-7C69-48A6-B371-F530F32D7756}" dt="2023-10-09T08:23:31.750" v="101"/>
          <ac:spMkLst>
            <pc:docMk/>
            <pc:sldMk cId="2304007227" sldId="352"/>
            <ac:spMk id="3" creationId="{9ACD7A5A-C2E3-47DD-9F2D-729B02C1193C}"/>
          </ac:spMkLst>
        </pc:spChg>
        <pc:spChg chg="add mod">
          <ac:chgData name="Lisa Ellis" userId="S::l.ellis@uwtsd.ac.uk::1e3b8b31-18a3-40b3-8e12-8230c5071370" providerId="AD" clId="Web-{D981661F-7C69-48A6-B371-F530F32D7756}" dt="2023-10-09T08:24:38.189" v="132" actId="20577"/>
          <ac:spMkLst>
            <pc:docMk/>
            <pc:sldMk cId="2304007227" sldId="352"/>
            <ac:spMk id="4" creationId="{98252B37-9536-82A6-FFE0-ACC18DD9CA11}"/>
          </ac:spMkLst>
        </pc:spChg>
      </pc:sldChg>
      <pc:sldChg chg="addSp delSp modSp add replId">
        <pc:chgData name="Lisa Ellis" userId="S::l.ellis@uwtsd.ac.uk::1e3b8b31-18a3-40b3-8e12-8230c5071370" providerId="AD" clId="Web-{D981661F-7C69-48A6-B371-F530F32D7756}" dt="2023-10-09T09:13:22.644" v="178" actId="1076"/>
        <pc:sldMkLst>
          <pc:docMk/>
          <pc:sldMk cId="3549303497" sldId="353"/>
        </pc:sldMkLst>
        <pc:picChg chg="add mod">
          <ac:chgData name="Lisa Ellis" userId="S::l.ellis@uwtsd.ac.uk::1e3b8b31-18a3-40b3-8e12-8230c5071370" providerId="AD" clId="Web-{D981661F-7C69-48A6-B371-F530F32D7756}" dt="2023-10-09T09:13:19.894" v="177" actId="1076"/>
          <ac:picMkLst>
            <pc:docMk/>
            <pc:sldMk cId="3549303497" sldId="353"/>
            <ac:picMk id="4" creationId="{D9A1348A-D54D-35FB-C521-08CE8048849C}"/>
          </ac:picMkLst>
        </pc:picChg>
        <pc:picChg chg="add del mod">
          <ac:chgData name="Lisa Ellis" userId="S::l.ellis@uwtsd.ac.uk::1e3b8b31-18a3-40b3-8e12-8230c5071370" providerId="AD" clId="Web-{D981661F-7C69-48A6-B371-F530F32D7756}" dt="2023-10-09T08:26:04.223" v="137"/>
          <ac:picMkLst>
            <pc:docMk/>
            <pc:sldMk cId="3549303497" sldId="353"/>
            <ac:picMk id="4" creationId="{FE367754-A5F4-8F7B-84C1-C77BC05F71F0}"/>
          </ac:picMkLst>
        </pc:picChg>
        <pc:picChg chg="add mod">
          <ac:chgData name="Lisa Ellis" userId="S::l.ellis@uwtsd.ac.uk::1e3b8b31-18a3-40b3-8e12-8230c5071370" providerId="AD" clId="Web-{D981661F-7C69-48A6-B371-F530F32D7756}" dt="2023-10-09T09:13:14.581" v="175" actId="1076"/>
          <ac:picMkLst>
            <pc:docMk/>
            <pc:sldMk cId="3549303497" sldId="353"/>
            <ac:picMk id="5" creationId="{C3C03B9E-2B6C-549E-6D9F-AE6BF0D64B68}"/>
          </ac:picMkLst>
        </pc:picChg>
        <pc:picChg chg="del">
          <ac:chgData name="Lisa Ellis" userId="S::l.ellis@uwtsd.ac.uk::1e3b8b31-18a3-40b3-8e12-8230c5071370" providerId="AD" clId="Web-{D981661F-7C69-48A6-B371-F530F32D7756}" dt="2023-10-09T08:25:58.613" v="134"/>
          <ac:picMkLst>
            <pc:docMk/>
            <pc:sldMk cId="3549303497" sldId="353"/>
            <ac:picMk id="7" creationId="{13B1323C-B6A1-44E4-4AE4-E8B615290B66}"/>
          </ac:picMkLst>
        </pc:picChg>
        <pc:picChg chg="add del mod">
          <ac:chgData name="Lisa Ellis" userId="S::l.ellis@uwtsd.ac.uk::1e3b8b31-18a3-40b3-8e12-8230c5071370" providerId="AD" clId="Web-{D981661F-7C69-48A6-B371-F530F32D7756}" dt="2023-10-09T09:07:04.402" v="158"/>
          <ac:picMkLst>
            <pc:docMk/>
            <pc:sldMk cId="3549303497" sldId="353"/>
            <ac:picMk id="7" creationId="{6E47F7FD-5F8A-D76D-F119-EB21CB977A98}"/>
          </ac:picMkLst>
        </pc:picChg>
        <pc:picChg chg="add del mod">
          <ac:chgData name="Lisa Ellis" userId="S::l.ellis@uwtsd.ac.uk::1e3b8b31-18a3-40b3-8e12-8230c5071370" providerId="AD" clId="Web-{D981661F-7C69-48A6-B371-F530F32D7756}" dt="2023-10-09T09:10:15.085" v="171"/>
          <ac:picMkLst>
            <pc:docMk/>
            <pc:sldMk cId="3549303497" sldId="353"/>
            <ac:picMk id="8" creationId="{62613B36-5974-D957-3E45-7804876D0736}"/>
          </ac:picMkLst>
        </pc:picChg>
        <pc:picChg chg="del">
          <ac:chgData name="Lisa Ellis" userId="S::l.ellis@uwtsd.ac.uk::1e3b8b31-18a3-40b3-8e12-8230c5071370" providerId="AD" clId="Web-{D981661F-7C69-48A6-B371-F530F32D7756}" dt="2023-10-09T08:26:00.410" v="135"/>
          <ac:picMkLst>
            <pc:docMk/>
            <pc:sldMk cId="3549303497" sldId="353"/>
            <ac:picMk id="9" creationId="{07F628DF-C89F-AE1E-8A95-1EEC844389B7}"/>
          </ac:picMkLst>
        </pc:picChg>
        <pc:picChg chg="add mod">
          <ac:chgData name="Lisa Ellis" userId="S::l.ellis@uwtsd.ac.uk::1e3b8b31-18a3-40b3-8e12-8230c5071370" providerId="AD" clId="Web-{D981661F-7C69-48A6-B371-F530F32D7756}" dt="2023-10-09T09:07:09.699" v="161" actId="1076"/>
          <ac:picMkLst>
            <pc:docMk/>
            <pc:sldMk cId="3549303497" sldId="353"/>
            <ac:picMk id="9" creationId="{63096B6F-7CA8-15BD-EE39-A4F5243B5708}"/>
          </ac:picMkLst>
        </pc:picChg>
        <pc:picChg chg="del">
          <ac:chgData name="Lisa Ellis" userId="S::l.ellis@uwtsd.ac.uk::1e3b8b31-18a3-40b3-8e12-8230c5071370" providerId="AD" clId="Web-{D981661F-7C69-48A6-B371-F530F32D7756}" dt="2023-10-09T09:02:48.792" v="149"/>
          <ac:picMkLst>
            <pc:docMk/>
            <pc:sldMk cId="3549303497" sldId="353"/>
            <ac:picMk id="10" creationId="{12C733BB-3EEA-3DB0-AAEE-61ACC5C00043}"/>
          </ac:picMkLst>
        </pc:picChg>
        <pc:picChg chg="add mod">
          <ac:chgData name="Lisa Ellis" userId="S::l.ellis@uwtsd.ac.uk::1e3b8b31-18a3-40b3-8e12-8230c5071370" providerId="AD" clId="Web-{D981661F-7C69-48A6-B371-F530F32D7756}" dt="2023-10-09T09:08:17.734" v="164" actId="14100"/>
          <ac:picMkLst>
            <pc:docMk/>
            <pc:sldMk cId="3549303497" sldId="353"/>
            <ac:picMk id="11" creationId="{C7BB55EB-1AE0-BC24-183F-F72FC7C782C3}"/>
          </ac:picMkLst>
        </pc:picChg>
        <pc:picChg chg="add mod">
          <ac:chgData name="Lisa Ellis" userId="S::l.ellis@uwtsd.ac.uk::1e3b8b31-18a3-40b3-8e12-8230c5071370" providerId="AD" clId="Web-{D981661F-7C69-48A6-B371-F530F32D7756}" dt="2023-10-09T09:13:17.769" v="176" actId="1076"/>
          <ac:picMkLst>
            <pc:docMk/>
            <pc:sldMk cId="3549303497" sldId="353"/>
            <ac:picMk id="12" creationId="{BD0F2ED5-235D-E8B8-D7D7-C38F145AC5A1}"/>
          </ac:picMkLst>
        </pc:picChg>
        <pc:picChg chg="del mod">
          <ac:chgData name="Lisa Ellis" userId="S::l.ellis@uwtsd.ac.uk::1e3b8b31-18a3-40b3-8e12-8230c5071370" providerId="AD" clId="Web-{D981661F-7C69-48A6-B371-F530F32D7756}" dt="2023-10-09T09:02:48.057" v="148"/>
          <ac:picMkLst>
            <pc:docMk/>
            <pc:sldMk cId="3549303497" sldId="353"/>
            <ac:picMk id="13" creationId="{90D08B6B-A3E8-5B28-25E1-D03D57E24DB7}"/>
          </ac:picMkLst>
        </pc:picChg>
        <pc:picChg chg="add mod">
          <ac:chgData name="Lisa Ellis" userId="S::l.ellis@uwtsd.ac.uk::1e3b8b31-18a3-40b3-8e12-8230c5071370" providerId="AD" clId="Web-{D981661F-7C69-48A6-B371-F530F32D7756}" dt="2023-10-09T09:13:22.644" v="178" actId="1076"/>
          <ac:picMkLst>
            <pc:docMk/>
            <pc:sldMk cId="3549303497" sldId="353"/>
            <ac:picMk id="14" creationId="{C2F28CEB-8989-CEC4-2080-FB781E8426F2}"/>
          </ac:picMkLst>
        </pc:picChg>
      </pc:sldChg>
    </pc:docChg>
  </pc:docChgLst>
  <pc:docChgLst>
    <pc:chgData name="Lisa Ellis" userId="S::l.ellis@uwtsd.ac.uk::1e3b8b31-18a3-40b3-8e12-8230c5071370" providerId="AD" clId="Web-{6ED745F5-2247-1112-086E-19FA73C2C708}"/>
    <pc:docChg chg="modSld">
      <pc:chgData name="Lisa Ellis" userId="S::l.ellis@uwtsd.ac.uk::1e3b8b31-18a3-40b3-8e12-8230c5071370" providerId="AD" clId="Web-{6ED745F5-2247-1112-086E-19FA73C2C708}" dt="2023-10-11T10:45:54.707" v="6" actId="20577"/>
      <pc:docMkLst>
        <pc:docMk/>
      </pc:docMkLst>
      <pc:sldChg chg="addSp modSp">
        <pc:chgData name="Lisa Ellis" userId="S::l.ellis@uwtsd.ac.uk::1e3b8b31-18a3-40b3-8e12-8230c5071370" providerId="AD" clId="Web-{6ED745F5-2247-1112-086E-19FA73C2C708}" dt="2023-10-11T10:45:54.707" v="6" actId="20577"/>
        <pc:sldMkLst>
          <pc:docMk/>
          <pc:sldMk cId="4161324080" sldId="345"/>
        </pc:sldMkLst>
        <pc:spChg chg="add mod">
          <ac:chgData name="Lisa Ellis" userId="S::l.ellis@uwtsd.ac.uk::1e3b8b31-18a3-40b3-8e12-8230c5071370" providerId="AD" clId="Web-{6ED745F5-2247-1112-086E-19FA73C2C708}" dt="2023-10-11T10:45:54.707" v="6" actId="20577"/>
          <ac:spMkLst>
            <pc:docMk/>
            <pc:sldMk cId="4161324080" sldId="345"/>
            <ac:spMk id="3" creationId="{6056DA09-7FC6-5CC4-46E0-D1E7F8730CAA}"/>
          </ac:spMkLst>
        </pc:spChg>
      </pc:sldChg>
    </pc:docChg>
  </pc:docChgLst>
  <pc:docChgLst>
    <pc:chgData name="Lisa Ellis" userId="S::l.ellis@uwtsd.ac.uk::1e3b8b31-18a3-40b3-8e12-8230c5071370" providerId="AD" clId="Web-{416EB120-B623-4A2C-82FF-004EBDE95F95}"/>
    <pc:docChg chg="sldOrd">
      <pc:chgData name="Lisa Ellis" userId="S::l.ellis@uwtsd.ac.uk::1e3b8b31-18a3-40b3-8e12-8230c5071370" providerId="AD" clId="Web-{416EB120-B623-4A2C-82FF-004EBDE95F95}" dt="2023-10-10T13:39:42.019" v="2"/>
      <pc:docMkLst>
        <pc:docMk/>
      </pc:docMkLst>
      <pc:sldChg chg="ord">
        <pc:chgData name="Lisa Ellis" userId="S::l.ellis@uwtsd.ac.uk::1e3b8b31-18a3-40b3-8e12-8230c5071370" providerId="AD" clId="Web-{416EB120-B623-4A2C-82FF-004EBDE95F95}" dt="2023-10-10T13:39:42.019" v="2"/>
        <pc:sldMkLst>
          <pc:docMk/>
          <pc:sldMk cId="1392406629" sldId="341"/>
        </pc:sldMkLst>
      </pc:sldChg>
    </pc:docChg>
  </pc:docChgLst>
  <pc:docChgLst>
    <pc:chgData name="Lisa Ellis" userId="S::l.ellis@uwtsd.ac.uk::1e3b8b31-18a3-40b3-8e12-8230c5071370" providerId="AD" clId="Web-{1999DA2C-378A-6290-1EB5-66456DD82560}"/>
    <pc:docChg chg="modSld">
      <pc:chgData name="Lisa Ellis" userId="S::l.ellis@uwtsd.ac.uk::1e3b8b31-18a3-40b3-8e12-8230c5071370" providerId="AD" clId="Web-{1999DA2C-378A-6290-1EB5-66456DD82560}" dt="2023-09-27T11:14:14.445" v="1"/>
      <pc:docMkLst>
        <pc:docMk/>
      </pc:docMkLst>
      <pc:sldChg chg="addSp modSp">
        <pc:chgData name="Lisa Ellis" userId="S::l.ellis@uwtsd.ac.uk::1e3b8b31-18a3-40b3-8e12-8230c5071370" providerId="AD" clId="Web-{1999DA2C-378A-6290-1EB5-66456DD82560}" dt="2023-09-27T11:14:14.445" v="1"/>
        <pc:sldMkLst>
          <pc:docMk/>
          <pc:sldMk cId="1037471302" sldId="256"/>
        </pc:sldMkLst>
        <pc:spChg chg="mod">
          <ac:chgData name="Lisa Ellis" userId="S::l.ellis@uwtsd.ac.uk::1e3b8b31-18a3-40b3-8e12-8230c5071370" providerId="AD" clId="Web-{1999DA2C-378A-6290-1EB5-66456DD82560}" dt="2023-09-27T11:14:14.445" v="1"/>
          <ac:spMkLst>
            <pc:docMk/>
            <pc:sldMk cId="1037471302" sldId="256"/>
            <ac:spMk id="3" creationId="{00000000-0000-0000-0000-000000000000}"/>
          </ac:spMkLst>
        </pc:spChg>
        <pc:picChg chg="add mod ord">
          <ac:chgData name="Lisa Ellis" userId="S::l.ellis@uwtsd.ac.uk::1e3b8b31-18a3-40b3-8e12-8230c5071370" providerId="AD" clId="Web-{1999DA2C-378A-6290-1EB5-66456DD82560}" dt="2023-09-27T11:14:14.445" v="1"/>
          <ac:picMkLst>
            <pc:docMk/>
            <pc:sldMk cId="1037471302" sldId="256"/>
            <ac:picMk id="2" creationId="{8B3FB6E5-8C94-4B1D-3B43-C2E0DE8A3000}"/>
          </ac:picMkLst>
        </pc:picChg>
      </pc:sldChg>
    </pc:docChg>
  </pc:docChgLst>
  <pc:docChgLst>
    <pc:chgData name="Lisa Ellis" userId="S::l.ellis@uwtsd.ac.uk::1e3b8b31-18a3-40b3-8e12-8230c5071370" providerId="AD" clId="Web-{8B4C097D-8AB0-4D2A-2D16-574E8E395569}"/>
    <pc:docChg chg="modSld">
      <pc:chgData name="Lisa Ellis" userId="S::l.ellis@uwtsd.ac.uk::1e3b8b31-18a3-40b3-8e12-8230c5071370" providerId="AD" clId="Web-{8B4C097D-8AB0-4D2A-2D16-574E8E395569}" dt="2023-10-24T14:27:22.751" v="2"/>
      <pc:docMkLst>
        <pc:docMk/>
      </pc:docMkLst>
      <pc:sldChg chg="mod modShow">
        <pc:chgData name="Lisa Ellis" userId="S::l.ellis@uwtsd.ac.uk::1e3b8b31-18a3-40b3-8e12-8230c5071370" providerId="AD" clId="Web-{8B4C097D-8AB0-4D2A-2D16-574E8E395569}" dt="2023-10-24T14:27:15.141" v="1"/>
        <pc:sldMkLst>
          <pc:docMk/>
          <pc:sldMk cId="2129974633" sldId="354"/>
        </pc:sldMkLst>
      </pc:sldChg>
      <pc:sldChg chg="mod modShow">
        <pc:chgData name="Lisa Ellis" userId="S::l.ellis@uwtsd.ac.uk::1e3b8b31-18a3-40b3-8e12-8230c5071370" providerId="AD" clId="Web-{8B4C097D-8AB0-4D2A-2D16-574E8E395569}" dt="2023-10-24T14:27:12.126" v="0"/>
        <pc:sldMkLst>
          <pc:docMk/>
          <pc:sldMk cId="2738147647" sldId="355"/>
        </pc:sldMkLst>
      </pc:sldChg>
      <pc:sldChg chg="mod modShow">
        <pc:chgData name="Lisa Ellis" userId="S::l.ellis@uwtsd.ac.uk::1e3b8b31-18a3-40b3-8e12-8230c5071370" providerId="AD" clId="Web-{8B4C097D-8AB0-4D2A-2D16-574E8E395569}" dt="2023-10-24T14:27:22.751" v="2"/>
        <pc:sldMkLst>
          <pc:docMk/>
          <pc:sldMk cId="1120443896" sldId="35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2055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So lets take a look...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6538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Summary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1378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Summary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0620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Summary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9400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2581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png"/><Relationship Id="rId4" Type="http://schemas.openxmlformats.org/officeDocument/2006/relationships/hyperlink" Target="https://www.uwtsd.ac.uk/library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hyperlink" Target="https://www.uwtsd.ac.uk/library/" TargetMode="External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uwtsd.ac.uk/quick-links/" TargetMode="External"/><Relationship Id="rId5" Type="http://schemas.openxmlformats.org/officeDocument/2006/relationships/hyperlink" Target="NULL" TargetMode="External"/><Relationship Id="rId4" Type="http://schemas.openxmlformats.org/officeDocument/2006/relationships/hyperlink" Target="https://www.uwtsd.ac.uk/hwb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librarysearch.uwtsd.ac.uk/permalink/44WHELF_UWTSD/ra52dq/alma99100224559102421" TargetMode="External"/><Relationship Id="rId3" Type="http://schemas.openxmlformats.org/officeDocument/2006/relationships/hyperlink" Target="https://uwtsd.ac.uk/library/" TargetMode="External"/><Relationship Id="rId7" Type="http://schemas.openxmlformats.org/officeDocument/2006/relationships/hyperlink" Target="https://librarysearch.uwtsd.ac.uk/permalink/44WHELF_UWTSD/ra52dq/alma99100434200902421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librarysearch.uwtsd.ac.uk/permalink/44WHELF_UWTSD/ra52dq/alma99100359058802421" TargetMode="External"/><Relationship Id="rId5" Type="http://schemas.openxmlformats.org/officeDocument/2006/relationships/hyperlink" Target="https://librarysearch.uwtsd.ac.uk/permalink/44WHELF_UWTSD/ra52dq/alma99100404582202421" TargetMode="External"/><Relationship Id="rId10" Type="http://schemas.openxmlformats.org/officeDocument/2006/relationships/hyperlink" Target="https://librarysearch.uwtsd.ac.uk/permalink/44WHELF_UWTSD/11c0l68/alma99100436002502421" TargetMode="External"/><Relationship Id="rId4" Type="http://schemas.openxmlformats.org/officeDocument/2006/relationships/hyperlink" Target="https://librarysearch.uwtsd.ac.uk/permalink/44WHELF_UWTSD/ra52dq/alma99100361956202421" TargetMode="External"/><Relationship Id="rId9" Type="http://schemas.openxmlformats.org/officeDocument/2006/relationships/hyperlink" Target="https://librarysearch.uwtsd.ac.uk/permalink/44WHELF_UWTSD/11c0l68/alma9925262102421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librarysearch.uwtsd.ac.uk/permalink/44WHELF_UWTSD/11c0l68/alma99100436002502421" TargetMode="External"/><Relationship Id="rId3" Type="http://schemas.openxmlformats.org/officeDocument/2006/relationships/hyperlink" Target="https://uwtsd.ac.uk/library/" TargetMode="External"/><Relationship Id="rId7" Type="http://schemas.openxmlformats.org/officeDocument/2006/relationships/hyperlink" Target="https://librarysearch.uwtsd.ac.uk/permalink/44WHELF_UWTSD/11c0l68/alma9925262102421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librarysearch.uwtsd.ac.uk/permalink/44WHELF_UWTSD/11c0l68/alma99100478702502421" TargetMode="External"/><Relationship Id="rId5" Type="http://schemas.openxmlformats.org/officeDocument/2006/relationships/hyperlink" Target="https://librarysearch.uwtsd.ac.uk/permalink/44WHELF_UWTSD/ra52dq/alma99100404582202421" TargetMode="External"/><Relationship Id="rId4" Type="http://schemas.openxmlformats.org/officeDocument/2006/relationships/hyperlink" Target="https://librarysearch.uwtsd.ac.uk/permalink/44WHELF_UWTSD/ra52dq/alma99100361956202421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librarysearch.uwtsd.ac.uk/permalink/44WHELF_UWTSD/11c0l68/alma9925262102421" TargetMode="External"/><Relationship Id="rId3" Type="http://schemas.openxmlformats.org/officeDocument/2006/relationships/hyperlink" Target="https://uwtsd.ac.uk/library/" TargetMode="External"/><Relationship Id="rId7" Type="http://schemas.openxmlformats.org/officeDocument/2006/relationships/hyperlink" Target="https://librarysearch.uwtsd.ac.uk/permalink/44WHELF_UWTSD/ra52dq/alma99100361956202421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librarysearch.uwtsd.ac.uk/permalink/44WHELF_UWTSD/11c0l68/alma99100431192702421" TargetMode="External"/><Relationship Id="rId5" Type="http://schemas.openxmlformats.org/officeDocument/2006/relationships/hyperlink" Target="https://librarysearch.uwtsd.ac.uk/permalink/44WHELF_UWTSD/ra52dq/alma99100191860102421" TargetMode="External"/><Relationship Id="rId4" Type="http://schemas.openxmlformats.org/officeDocument/2006/relationships/hyperlink" Target="https://librarysearch.uwtsd.ac.uk/permalink/44WHELF_UWTSD/ra52dq/alma99100224560002421" TargetMode="External"/><Relationship Id="rId9" Type="http://schemas.openxmlformats.org/officeDocument/2006/relationships/hyperlink" Target="https://librarysearch.uwtsd.ac.uk/permalink/44WHELF_UWTSD/11c0l68/alma99100436002502421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librarysearch.uwtsd.ac.uk/permalink/44WHELF_UWTSD/ra52dq/alma99100478702502421" TargetMode="External"/><Relationship Id="rId3" Type="http://schemas.openxmlformats.org/officeDocument/2006/relationships/hyperlink" Target="https://eur01.safelinks.protection.outlook.com/?url=https%3A%2F%2Flibrarysearch.uwtsd.ac.uk%2Fpermalink%2F44WHELF_UWTSD%2F11c0l68%2Falma99100109139602421&amp;data=04%7C01%7Cl.ellis%40uwtsd.ac.uk%7C247650e15f134b130d7708d9a4fb8eaa%7C4e0f11f9046e45059cb8db2152311e21%7C0%7C0%7C637722222611653786%7CUnknown%7CTWFpbGZsb3d8eyJWIjoiMC4wLjAwMDAiLCJQIjoiV2luMzIiLCJBTiI6Ik1haWwiLCJXVCI6Mn0%3D%7C1000&amp;sdata=5f3%2FpZdVgQr%2BGYafULPhWfbRtPBnGgvg6mB8ZxFZWOM%3D&amp;reserved=0" TargetMode="External"/><Relationship Id="rId7" Type="http://schemas.openxmlformats.org/officeDocument/2006/relationships/hyperlink" Target="https://eur01.safelinks.protection.outlook.com/?url=https%3A%2F%2Flibrarysearch.uwtsd.ac.uk%2Fpermalink%2F44WHELF_UWTSD%2Fupgrip%2Falma99100134316902421&amp;data=04%7C01%7Cl.ellis%40uwtsd.ac.uk%7C247650e15f134b130d7708d9a4fb8eaa%7C4e0f11f9046e45059cb8db2152311e21%7C0%7C0%7C637722222611683767%7CUnknown%7CTWFpbGZsb3d8eyJWIjoiMC4wLjAwMDAiLCJQIjoiV2luMzIiLCJBTiI6Ik1haWwiLCJXVCI6Mn0%3D%7C1000&amp;sdata=Kg%2BvGsPKrnVW1TzuZDnQONLM8GiLA%2FEv6J57uk%2FezyA%3D&amp;reserved=0" TargetMode="External"/><Relationship Id="rId2" Type="http://schemas.openxmlformats.org/officeDocument/2006/relationships/hyperlink" Target="https://eur01.safelinks.protection.outlook.com/?url=https%3A%2F%2Flibrarysearch.uwtsd.ac.uk%2Fpermalink%2F44WHELF_UWTSD%2F11c0l68%2Falma99100104244602421&amp;data=04%7C01%7Cl.ellis%40uwtsd.ac.uk%7C247650e15f134b130d7708d9a4fb8eaa%7C4e0f11f9046e45059cb8db2152311e21%7C0%7C0%7C637722222611643797%7CUnknown%7CTWFpbGZsb3d8eyJWIjoiMC4wLjAwMDAiLCJQIjoiV2luMzIiLCJBTiI6Ik1haWwiLCJXVCI6Mn0%3D%7C1000&amp;sdata=CvDC%2Be423o03%2FrPQVueCber3L4SHUEchGu6i1FUcWRo%3D&amp;reserved=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ur01.safelinks.protection.outlook.com/?url=https%3A%2F%2Flibrarysearch.uwtsd.ac.uk%2Fpermalink%2F44WHELF_UWTSD%2F11c0l68%2Falma99100104243002421&amp;data=04%7C01%7Cl.ellis%40uwtsd.ac.uk%7C247650e15f134b130d7708d9a4fb8eaa%7C4e0f11f9046e45059cb8db2152311e21%7C0%7C0%7C637722222611673773%7CUnknown%7CTWFpbGZsb3d8eyJWIjoiMC4wLjAwMDAiLCJQIjoiV2luMzIiLCJBTiI6Ik1haWwiLCJXVCI6Mn0%3D%7C1000&amp;sdata=e9y7ga89VyDb7iUehKlv1jVOa6UDQmHbdvs3CNYkxT8%3D&amp;reserved=0" TargetMode="External"/><Relationship Id="rId5" Type="http://schemas.openxmlformats.org/officeDocument/2006/relationships/hyperlink" Target="https://eur01.safelinks.protection.outlook.com/?url=https%3A%2F%2Flibrarysearch.uwtsd.ac.uk%2Fpermalink%2F44WHELF_UWTSD%2F11c0l68%2Falma99100152649802421&amp;data=04%7C01%7Cl.ellis%40uwtsd.ac.uk%7C247650e15f134b130d7708d9a4fb8eaa%7C4e0f11f9046e45059cb8db2152311e21%7C0%7C0%7C637722222611663779%7CUnknown%7CTWFpbGZsb3d8eyJWIjoiMC4wLjAwMDAiLCJQIjoiV2luMzIiLCJBTiI6Ik1haWwiLCJXVCI6Mn0%3D%7C1000&amp;sdata=P6QiFUL%2BHRkhLFi9y13IpA%2FzYtZPBsSZXDEhoBXpWbs%3D&amp;reserved=0" TargetMode="External"/><Relationship Id="rId4" Type="http://schemas.openxmlformats.org/officeDocument/2006/relationships/hyperlink" Target="https://eur01.safelinks.protection.outlook.com/?url=https%3A%2F%2Flibrarysearch.uwtsd.ac.uk%2Fpermalink%2F44WHELF_UWTSD%2F11c0l68%2Falma99100109139602421&amp;data=04%7C01%7Cl.ellis%40uwtsd.ac.uk%7C247650e15f134b130d7708d9a4fb8eaa%7C4e0f11f9046e45059cb8db2152311e21%7C0%7C0%7C637722222611663779%7CUnknown%7CTWFpbGZsb3d8eyJWIjoiMC4wLjAwMDAiLCJQIjoiV2luMzIiLCJBTiI6Ik1haWwiLCJXVCI6Mn0%3D%7C1000&amp;sdata=tben8DIaxV9G8iNYiOge8Ma7kMmDEKbp9cihULZ4Vnw%3D&amp;reserved=0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1455&amp;section=2" TargetMode="External"/><Relationship Id="rId2" Type="http://schemas.openxmlformats.org/officeDocument/2006/relationships/hyperlink" Target="https://www.uwtsd.ac.uk/library/infoskill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new.express.adobe.com/webpage/Hq1eFsKTCVmWS" TargetMode="Externa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@uwtsdlibraryandlearningres5427/featured" TargetMode="External"/><Relationship Id="rId2" Type="http://schemas.openxmlformats.org/officeDocument/2006/relationships/hyperlink" Target="https://www.youtube.com/@uwtsdlibraryandlearningres5427/playlists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hyperlink" Target="https://www.youtube.com/playlist?list=PLZX9TJNKtfWctDDYb7BX-lIx90GdZaCcE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mailto:library@uwtsd.ac.uk" TargetMode="External"/><Relationship Id="rId7" Type="http://schemas.openxmlformats.org/officeDocument/2006/relationships/hyperlink" Target="https://uwtsd.ac.uk/library/infoskills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hyperlink" Target="mailto:jessica.hill@uwtsd.ac.uk" TargetMode="External"/><Relationship Id="rId5" Type="http://schemas.openxmlformats.org/officeDocument/2006/relationships/image" Target="../media/image45.jpeg"/><Relationship Id="rId4" Type="http://schemas.openxmlformats.org/officeDocument/2006/relationships/hyperlink" Target="mailto:l.ellis@uwtsd.ac.uk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l.ellis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people using laptops in a library&#10;&#10;Description automatically generated">
            <a:extLst>
              <a:ext uri="{FF2B5EF4-FFF2-40B4-BE49-F238E27FC236}">
                <a16:creationId xmlns:a16="http://schemas.microsoft.com/office/drawing/2014/main" id="{8B3FB6E5-8C94-4B1D-3B43-C2E0DE8A30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"/>
          <a:stretch/>
        </p:blipFill>
        <p:spPr>
          <a:xfrm>
            <a:off x="20" y="10"/>
            <a:ext cx="6102330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Lisa Ellis: Academic Liaison Librarian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 anchor="b">
            <a:normAutofit/>
          </a:bodyPr>
          <a:lstStyle/>
          <a:p>
            <a:r>
              <a:rPr lang="en-GB"/>
              <a:t>Introduction to the Library</a:t>
            </a:r>
          </a:p>
        </p:txBody>
      </p:sp>
    </p:spTree>
    <p:extLst>
      <p:ext uri="{BB962C8B-B14F-4D97-AF65-F5344CB8AC3E}">
        <p14:creationId xmlns:p14="http://schemas.microsoft.com/office/powerpoint/2010/main" val="10374713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D8A3F-830B-8883-11BC-BD3AFC3B9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Aims...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152F15-9081-EF08-432A-385A75CB75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0973" y="1998686"/>
            <a:ext cx="6791213" cy="685717"/>
          </a:xfrm>
        </p:spPr>
        <p:txBody>
          <a:bodyPr>
            <a:normAutofit/>
          </a:bodyPr>
          <a:lstStyle/>
          <a:p>
            <a:r>
              <a:rPr lang="en-GB" dirty="0">
                <a:cs typeface="Calibri Light"/>
              </a:rPr>
              <a:t>What support we offer. My role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1A5CD3-198A-3410-D15D-DDCA64C8CE0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1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6B214D-4F99-9A3D-4981-79914AC6788A}"/>
              </a:ext>
            </a:extLst>
          </p:cNvPr>
          <p:cNvSpPr>
            <a:spLocks noGrp="1"/>
          </p:cNvSpPr>
          <p:nvPr>
            <p:ph type="body" sz="half" idx="21"/>
          </p:nvPr>
        </p:nvSpPr>
        <p:spPr/>
        <p:txBody>
          <a:bodyPr>
            <a:normAutofit fontScale="92500"/>
          </a:bodyPr>
          <a:lstStyle/>
          <a:p>
            <a:r>
              <a:rPr lang="en-GB"/>
              <a:t>How to find the online library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2E662BB-6AC4-6C64-E4EB-BE21A8256BC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2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65FBDAC-4861-FCB6-5386-A056901FC80E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1580973" y="3886924"/>
            <a:ext cx="6791213" cy="685717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Resources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6574394-EEE6-6541-0E83-27D242B820B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3</a:t>
            </a:r>
            <a:endParaRPr lang="en-GB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3191375-6C28-9985-1D8E-5313C957BF84}"/>
              </a:ext>
            </a:extLst>
          </p:cNvPr>
          <p:cNvSpPr>
            <a:spLocks noGrp="1"/>
          </p:cNvSpPr>
          <p:nvPr>
            <p:ph type="body" sz="half" idx="25"/>
          </p:nvPr>
        </p:nvSpPr>
        <p:spPr/>
        <p:txBody>
          <a:bodyPr/>
          <a:lstStyle/>
          <a:p>
            <a:r>
              <a:rPr lang="en-GB"/>
              <a:t>Further support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8C84E08-BF77-AC83-0CD5-40676C3E79F9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698242" y="4780652"/>
            <a:ext cx="707845" cy="685800"/>
          </a:xfrm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4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1256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67789-26A3-4B4F-8769-342759545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Library Skills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E8E24-B167-4A37-AC98-A62B8752A76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60742" y="1592263"/>
            <a:ext cx="6033018" cy="45740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5000000000000000000" pitchFamily="2" charset="2"/>
              <a:buChar char="•"/>
            </a:pPr>
            <a:r>
              <a:rPr lang="en-GB" sz="3200">
                <a:latin typeface="Calibri"/>
                <a:cs typeface="Calibri Light"/>
              </a:rPr>
              <a:t>Finding and using the online library resources.</a:t>
            </a:r>
            <a:endParaRPr lang="en-US"/>
          </a:p>
          <a:p>
            <a:pPr>
              <a:buFont typeface="Arial" panose="05000000000000000000" pitchFamily="2" charset="2"/>
              <a:buChar char="•"/>
            </a:pPr>
            <a:endParaRPr lang="en-GB" sz="3200">
              <a:latin typeface="Calibri"/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sz="3200">
                <a:latin typeface="Calibri"/>
                <a:cs typeface="Calibri Light"/>
              </a:rPr>
              <a:t>Evaluating your sources.</a:t>
            </a:r>
          </a:p>
          <a:p>
            <a:pPr>
              <a:buFont typeface="Arial" panose="05000000000000000000" pitchFamily="2" charset="2"/>
              <a:buChar char="•"/>
            </a:pPr>
            <a:endParaRPr lang="en-GB" sz="3200">
              <a:latin typeface="Calibri"/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sz="3200">
                <a:latin typeface="Calibri"/>
                <a:cs typeface="Calibri Light"/>
              </a:rPr>
              <a:t>Referencing.</a:t>
            </a:r>
          </a:p>
          <a:p>
            <a:pPr>
              <a:buFont typeface="Arial" panose="05000000000000000000" pitchFamily="2" charset="2"/>
              <a:buChar char="•"/>
            </a:pPr>
            <a:endParaRPr lang="en-GB" sz="3200">
              <a:latin typeface="Calibri"/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sz="3200">
                <a:latin typeface="Calibri"/>
                <a:cs typeface="Calibri Light"/>
              </a:rPr>
              <a:t>Via booked group sessions and individual one to ones.</a:t>
            </a:r>
            <a:r>
              <a:rPr lang="en-GB" sz="3200">
                <a:cs typeface="Calibri Light"/>
              </a:rPr>
              <a:t> </a:t>
            </a:r>
          </a:p>
        </p:txBody>
      </p:sp>
      <p:pic>
        <p:nvPicPr>
          <p:cNvPr id="4" name="Graphic 4" descr="Questions with solid fill">
            <a:extLst>
              <a:ext uri="{FF2B5EF4-FFF2-40B4-BE49-F238E27FC236}">
                <a16:creationId xmlns:a16="http://schemas.microsoft.com/office/drawing/2014/main" id="{30C10D8E-9CCF-43DB-B882-F14DF89F9B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3050" y="1463675"/>
            <a:ext cx="5049837" cy="504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2367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F7A8A-3F61-9689-B3C9-149CBD3307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7698" y="1403084"/>
            <a:ext cx="7551965" cy="456565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buFont typeface="Arial" panose="05000000000000000000" pitchFamily="2" charset="2"/>
              <a:buChar char="•"/>
            </a:pPr>
            <a:r>
              <a:rPr lang="en-GB">
                <a:cs typeface="Calibri Light"/>
              </a:rPr>
              <a:t>Academic Liaison Librarian for IMH Swansea (SBC &amp; Y Fforwm).</a:t>
            </a:r>
          </a:p>
          <a:p>
            <a:pPr>
              <a:buFont typeface="Arial" panose="05000000000000000000" pitchFamily="2" charset="2"/>
              <a:buChar char="•"/>
            </a:pPr>
            <a:endParaRPr lang="en-GB"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>
                <a:cs typeface="Calibri Light"/>
              </a:rPr>
              <a:t>Designing, developing and creating digital and information literacy content.</a:t>
            </a:r>
          </a:p>
          <a:p>
            <a:pPr>
              <a:buFont typeface="Arial" panose="05000000000000000000" pitchFamily="2" charset="2"/>
              <a:buChar char="•"/>
            </a:pPr>
            <a:endParaRPr lang="en-GB"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>
                <a:cs typeface="Calibri Light"/>
              </a:rPr>
              <a:t>Library lead for Academic Integrity and Referencing.</a:t>
            </a:r>
          </a:p>
          <a:p>
            <a:pPr>
              <a:buFont typeface="Arial" panose="05000000000000000000" pitchFamily="2" charset="2"/>
              <a:buChar char="•"/>
            </a:pPr>
            <a:endParaRPr lang="en-GB"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>
                <a:cs typeface="Calibri Light"/>
              </a:rPr>
              <a:t>Providing specialised library support for staff and students.</a:t>
            </a:r>
          </a:p>
          <a:p>
            <a:pPr marL="0" indent="0">
              <a:buNone/>
            </a:pPr>
            <a:endParaRPr lang="en-GB"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endParaRPr lang="en-GB">
              <a:cs typeface="Calibri Light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My role…</a:t>
            </a:r>
          </a:p>
        </p:txBody>
      </p:sp>
      <p:pic>
        <p:nvPicPr>
          <p:cNvPr id="5" name="Picture Placeholder 4" descr="A close-up of a person&#10;&#10;Description automatically generated">
            <a:extLst>
              <a:ext uri="{FF2B5EF4-FFF2-40B4-BE49-F238E27FC236}">
                <a16:creationId xmlns:a16="http://schemas.microsoft.com/office/drawing/2014/main" id="{2948615C-25A0-2E0D-C022-EB5852ED89B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10144" b="18715"/>
          <a:stretch/>
        </p:blipFill>
        <p:spPr>
          <a:xfrm>
            <a:off x="8717328" y="1828523"/>
            <a:ext cx="2954833" cy="2570351"/>
          </a:xfr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37A4AC2-E617-51DD-2E5A-779A6AAF694D}"/>
              </a:ext>
            </a:extLst>
          </p:cNvPr>
          <p:cNvSpPr txBox="1"/>
          <p:nvPr/>
        </p:nvSpPr>
        <p:spPr>
          <a:xfrm>
            <a:off x="8065338" y="4795222"/>
            <a:ext cx="3789010" cy="1323439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>
                <a:latin typeface="Calibri"/>
                <a:cs typeface="Arial"/>
              </a:rPr>
              <a:t>Lisa Ellis </a:t>
            </a:r>
          </a:p>
          <a:p>
            <a:r>
              <a:rPr lang="en-GB" sz="2000">
                <a:latin typeface="Calibri"/>
                <a:cs typeface="Arial"/>
              </a:rPr>
              <a:t>Institute of Management &amp; Health (IMH)</a:t>
            </a:r>
          </a:p>
          <a:p>
            <a:r>
              <a:rPr lang="en-GB" sz="2000">
                <a:latin typeface="Calibri"/>
                <a:cs typeface="Arial"/>
              </a:rPr>
              <a:t>Email:  </a:t>
            </a:r>
            <a:r>
              <a:rPr lang="en-GB" sz="2000" b="1">
                <a:latin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l.ellis@uwtsd.ac.uk</a:t>
            </a:r>
            <a:endParaRPr lang="en-GB" sz="2000" b="1">
              <a:latin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58262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945D9-6B9A-4CD6-9611-AB2E7F263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to access the library resources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13F524-1D89-4381-A2CE-2656EC68DBE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7176018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Calibri"/>
                <a:ea typeface="+mn-lt"/>
                <a:cs typeface="+mn-lt"/>
              </a:rPr>
              <a:t>Electronic or ebooks and audio-visual resources can be viewed online through the online library </a:t>
            </a:r>
            <a:r>
              <a:rPr lang="en-GB" b="1">
                <a:latin typeface="Calibri"/>
                <a:ea typeface="+mn-lt"/>
                <a:cs typeface="+mn-lt"/>
              </a:rPr>
              <a:t>24 hours a day!</a:t>
            </a:r>
            <a:endParaRPr lang="en-GB" b="1">
              <a:latin typeface="Calibri"/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endParaRPr lang="en-GB" b="1">
              <a:solidFill>
                <a:srgbClr val="000000"/>
              </a:solidFill>
              <a:latin typeface="Calibri"/>
              <a:cs typeface="Calibri Light"/>
            </a:endParaRPr>
          </a:p>
          <a:p>
            <a:pPr marL="0" indent="0">
              <a:buNone/>
            </a:pPr>
            <a:r>
              <a:rPr lang="en-GB" b="1">
                <a:solidFill>
                  <a:schemeClr val="accent1"/>
                </a:solidFill>
                <a:latin typeface="Calibri"/>
                <a:cs typeface="Calibri Light"/>
              </a:rPr>
              <a:t>Just sign into the library or your online resource list with your Student ID number and password. </a:t>
            </a:r>
          </a:p>
          <a:p>
            <a:pPr>
              <a:buFont typeface="Arial" panose="05000000000000000000" pitchFamily="2" charset="2"/>
              <a:buChar char="•"/>
            </a:pPr>
            <a:endParaRPr lang="en-GB">
              <a:latin typeface="Calibri"/>
              <a:cs typeface="Calibri Light"/>
            </a:endParaRPr>
          </a:p>
          <a:p>
            <a:pPr marL="0" indent="0">
              <a:buNone/>
            </a:pPr>
            <a:r>
              <a:rPr lang="en-GB">
                <a:solidFill>
                  <a:schemeClr val="accent1"/>
                </a:solidFill>
                <a:latin typeface="Calibri"/>
                <a:cs typeface="Calibri Light"/>
              </a:rPr>
              <a:t>Student No:</a:t>
            </a:r>
            <a:r>
              <a:rPr lang="en-GB">
                <a:latin typeface="Calibri"/>
                <a:cs typeface="Calibri Light"/>
              </a:rPr>
              <a:t> 1234567@student.uwtsd.ac.uk</a:t>
            </a:r>
          </a:p>
          <a:p>
            <a:pPr marL="0" indent="0">
              <a:buNone/>
            </a:pPr>
            <a:r>
              <a:rPr lang="en-GB">
                <a:solidFill>
                  <a:schemeClr val="accent1"/>
                </a:solidFill>
                <a:latin typeface="Calibri"/>
                <a:cs typeface="Calibri Light"/>
              </a:rPr>
              <a:t>Password:</a:t>
            </a:r>
            <a:r>
              <a:rPr lang="en-GB">
                <a:latin typeface="Calibri"/>
                <a:cs typeface="Calibri Light"/>
              </a:rPr>
              <a:t>    *********</a:t>
            </a:r>
          </a:p>
          <a:p>
            <a:pPr marL="0" indent="0">
              <a:buNone/>
            </a:pPr>
            <a:endParaRPr lang="en-GB" sz="3200">
              <a:latin typeface="Calibri Light"/>
              <a:cs typeface="Calibri Light"/>
            </a:endParaRPr>
          </a:p>
        </p:txBody>
      </p:sp>
      <p:pic>
        <p:nvPicPr>
          <p:cNvPr id="4" name="Picture 4" descr="A picture containing text, person, electronics, hand&#10;&#10;Description automatically generated">
            <a:extLst>
              <a:ext uri="{FF2B5EF4-FFF2-40B4-BE49-F238E27FC236}">
                <a16:creationId xmlns:a16="http://schemas.microsoft.com/office/drawing/2014/main" id="{47CF5920-7417-41AE-A2DE-6830FD5294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6400" y="1930282"/>
            <a:ext cx="3783012" cy="2997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0223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23D691-A79C-4B7D-8E88-8139EA5F4B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4076" y="1061781"/>
            <a:ext cx="7750801" cy="48701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ea typeface="+mn-lt"/>
              <a:cs typeface="Calibri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ea typeface="+mn-lt"/>
                <a:cs typeface="Arial"/>
              </a:rPr>
              <a:t>Prioritised Essential and Further reading and resources recommended by your lecturers.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Easy to use, direct links to live content or loan information.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Accessible via your </a:t>
            </a:r>
            <a:r>
              <a:rPr lang="en-GB" sz="2400" dirty="0">
                <a:latin typeface="Calibri"/>
                <a:ea typeface="+mn-lt"/>
                <a:cs typeface="Calibri"/>
                <a:hlinkClick r:id="rId3"/>
              </a:rPr>
              <a:t>Moodle</a:t>
            </a:r>
            <a:r>
              <a:rPr lang="en-GB" sz="2400" dirty="0">
                <a:latin typeface="Calibri"/>
                <a:ea typeface="+mn-lt"/>
                <a:cs typeface="Calibri"/>
              </a:rPr>
              <a:t> course or the </a:t>
            </a:r>
            <a:r>
              <a:rPr lang="en-GB" sz="2400" dirty="0">
                <a:latin typeface="Calibri"/>
                <a:ea typeface="+mn-lt"/>
                <a:cs typeface="Calibri"/>
                <a:hlinkClick r:id="rId4"/>
              </a:rPr>
              <a:t>library.</a:t>
            </a:r>
            <a:endParaRPr lang="en-GB" sz="240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ea typeface="+mn-lt"/>
                <a:cs typeface="Arial"/>
              </a:rPr>
              <a:t>Create your own Collection of favourite resources - organise your information and keep details for reference lists.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012" y="2001"/>
            <a:ext cx="10394860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Where to start - Online resource lists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9CD530-4569-4E76-A79F-6A9260C63812}"/>
              </a:ext>
            </a:extLst>
          </p:cNvPr>
          <p:cNvSpPr txBox="1"/>
          <p:nvPr/>
        </p:nvSpPr>
        <p:spPr>
          <a:xfrm>
            <a:off x="358346" y="5788453"/>
            <a:ext cx="800168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cs typeface="Calibri Light"/>
              </a:rPr>
              <a:t>Resource lists are a starting point – do not limit yourself!</a:t>
            </a:r>
            <a:endParaRPr lang="en-GB" sz="2400" b="1">
              <a:cs typeface="Calibri Ligh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3BE708-40F8-6858-1940-7CD6345034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37342" y="1385519"/>
            <a:ext cx="2790582" cy="351093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B017A0C-50EE-5636-6AC3-1CF1D3ED168E}"/>
              </a:ext>
            </a:extLst>
          </p:cNvPr>
          <p:cNvSpPr txBox="1"/>
          <p:nvPr/>
        </p:nvSpPr>
        <p:spPr>
          <a:xfrm>
            <a:off x="9852000" y="5460000"/>
            <a:ext cx="142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dirty="0">
                <a:cs typeface="Calibri Light"/>
                <a:hlinkClick r:id="rId3"/>
              </a:rPr>
              <a:t>Moodle</a:t>
            </a:r>
            <a:endParaRPr lang="en-GB" sz="240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39240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EA7B56-4E92-486D-A81B-15B1A97CF8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1071" y="1341361"/>
            <a:ext cx="5253297" cy="494722"/>
          </a:xfrm>
        </p:spPr>
        <p:txBody>
          <a:bodyPr/>
          <a:lstStyle/>
          <a:p>
            <a:r>
              <a:rPr lang="en-GB">
                <a:solidFill>
                  <a:schemeClr val="accent1"/>
                </a:solidFill>
                <a:latin typeface="Arial"/>
                <a:cs typeface="Calibri Light"/>
              </a:rPr>
              <a:t>4 Physical Libraries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31E3AB58-143B-49D1-B102-AD9FAEE8661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4065" y="3199591"/>
            <a:ext cx="5286488" cy="2909735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9A9E0D-85AC-4147-AF46-B00EB85418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225413" y="1397116"/>
            <a:ext cx="3946407" cy="513104"/>
          </a:xfrm>
        </p:spPr>
        <p:txBody>
          <a:bodyPr/>
          <a:lstStyle/>
          <a:p>
            <a:r>
              <a:rPr lang="en-GB">
                <a:solidFill>
                  <a:schemeClr val="accent1"/>
                </a:solidFill>
                <a:latin typeface="Arial"/>
                <a:cs typeface="Calibri Light"/>
              </a:rPr>
              <a:t>Online Library (24/7)</a:t>
            </a:r>
            <a:endParaRPr lang="en-GB">
              <a:solidFill>
                <a:schemeClr val="accent1"/>
              </a:solidFill>
              <a:latin typeface="Calibri Light"/>
              <a:cs typeface="Calibri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D45F60-AD41-40AF-87FE-8C27FA454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Ready to explore further...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BC49B3-7B46-40F4-B69E-DEB1AE05CA85}"/>
              </a:ext>
            </a:extLst>
          </p:cNvPr>
          <p:cNvSpPr txBox="1"/>
          <p:nvPr/>
        </p:nvSpPr>
        <p:spPr>
          <a:xfrm>
            <a:off x="627488" y="1855671"/>
            <a:ext cx="513238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Swansea: SBC &amp; Y </a:t>
            </a:r>
            <a:r>
              <a:rPr lang="en-GB" sz="2400" err="1">
                <a:latin typeface="Arial"/>
                <a:cs typeface="Arial"/>
              </a:rPr>
              <a:t>Fforwm</a:t>
            </a:r>
            <a:endParaRPr lang="en-US" sz="2400" err="1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Carmarthen</a:t>
            </a:r>
            <a:endParaRPr lang="en-US" sz="240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Lampeter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DB46E7F-6E13-4BA1-A5A3-CC1AFBE7CE57}"/>
              </a:ext>
            </a:extLst>
          </p:cNvPr>
          <p:cNvSpPr txBox="1"/>
          <p:nvPr/>
        </p:nvSpPr>
        <p:spPr>
          <a:xfrm>
            <a:off x="7221175" y="2152756"/>
            <a:ext cx="4249002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>
                <a:latin typeface="Arial"/>
                <a:cs typeface="Arial"/>
                <a:hlinkClick r:id="rId3"/>
              </a:rPr>
              <a:t>www.uwtsd.ac.uk/library</a:t>
            </a:r>
            <a:endParaRPr lang="en-US" sz="2400" b="1">
              <a:latin typeface="Arial"/>
              <a:cs typeface="Arial"/>
            </a:endParaRPr>
          </a:p>
          <a:p>
            <a:endParaRPr lang="en-GB">
              <a:cs typeface="Calibri Light"/>
            </a:endParaRP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C190AD7B-1BA2-8DAC-121F-144A23D73739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6575003" y="3090873"/>
            <a:ext cx="5132387" cy="3018453"/>
          </a:xfrm>
        </p:spPr>
      </p:pic>
    </p:spTree>
    <p:extLst>
      <p:ext uri="{BB962C8B-B14F-4D97-AF65-F5344CB8AC3E}">
        <p14:creationId xmlns:p14="http://schemas.microsoft.com/office/powerpoint/2010/main" val="24552254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AAC49-4175-4EE0-B58B-2531E69EC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The library provides </a:t>
            </a:r>
            <a:r>
              <a:rPr lang="en-GB" sz="6000" b="1"/>
              <a:t>FREE</a:t>
            </a:r>
            <a:r>
              <a:rPr lang="en-GB"/>
              <a:t> access to…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C1D46-6D25-46B4-B1DD-E4EA56524EC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9915" y="2201594"/>
            <a:ext cx="3452938" cy="2965669"/>
          </a:xfrm>
        </p:spPr>
        <p:txBody>
          <a:bodyPr>
            <a:normAutofit fontScale="92500"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Specialist databases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Ebooks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Ejournals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Visual media, e.g. videos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Newspapers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8FE8B01-7F13-4CFC-8DB2-F12145DEA083}"/>
              </a:ext>
            </a:extLst>
          </p:cNvPr>
          <p:cNvSpPr txBox="1">
            <a:spLocks/>
          </p:cNvSpPr>
          <p:nvPr/>
        </p:nvSpPr>
        <p:spPr>
          <a:xfrm>
            <a:off x="8183540" y="2201594"/>
            <a:ext cx="4008460" cy="307355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Conference proceedings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Technical standards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Legal information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Statistical data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Company and industry reports</a:t>
            </a:r>
          </a:p>
          <a:p>
            <a:endParaRPr lang="en-GB"/>
          </a:p>
        </p:txBody>
      </p:sp>
      <p:pic>
        <p:nvPicPr>
          <p:cNvPr id="5" name="Picture Placeholder 6">
            <a:extLst>
              <a:ext uri="{FF2B5EF4-FFF2-40B4-BE49-F238E27FC236}">
                <a16:creationId xmlns:a16="http://schemas.microsoft.com/office/drawing/2014/main" id="{9376CA35-A85B-B440-8706-D67DBBAD272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3" r="20393"/>
          <a:stretch>
            <a:fillRect/>
          </a:stretch>
        </p:blipFill>
        <p:spPr>
          <a:xfrm>
            <a:off x="4145874" y="1956504"/>
            <a:ext cx="3075064" cy="3455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793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alibri"/>
                <a:cs typeface="Calibri"/>
              </a:rPr>
              <a:t>Navigating the library web pages</a:t>
            </a:r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512466" y="1353031"/>
            <a:ext cx="6439280" cy="4893647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>
                <a:latin typeface="Calibri"/>
                <a:cs typeface="Arial"/>
              </a:rPr>
              <a:t>The library web pages can be found:  </a:t>
            </a:r>
          </a:p>
          <a:p>
            <a:endParaRPr lang="en-GB" sz="2400">
              <a:latin typeface="Calibri"/>
              <a:cs typeface="Arial"/>
            </a:endParaRPr>
          </a:p>
          <a:p>
            <a:endParaRPr lang="en-GB" sz="2400">
              <a:latin typeface="Calibri"/>
              <a:cs typeface="Arial"/>
            </a:endParaRPr>
          </a:p>
          <a:p>
            <a:r>
              <a:rPr lang="en-GB" sz="2400">
                <a:latin typeface="Calibri"/>
                <a:cs typeface="Arial"/>
                <a:hlinkClick r:id="rId3"/>
              </a:rPr>
              <a:t>https://www.uwtsd.ac.uk/library/</a:t>
            </a:r>
            <a:endParaRPr lang="en-GB" sz="2400">
              <a:latin typeface="Calibri"/>
              <a:cs typeface="Arial"/>
            </a:endParaRPr>
          </a:p>
          <a:p>
            <a:endParaRPr lang="en-GB" sz="2400">
              <a:latin typeface="Calibri"/>
              <a:ea typeface="+mn-lt"/>
              <a:cs typeface="Arial" panose="020B0604020202020204" pitchFamily="34" charset="0"/>
            </a:endParaRPr>
          </a:p>
          <a:p>
            <a:r>
              <a:rPr lang="en-GB" sz="2400">
                <a:latin typeface="Calibri"/>
                <a:cs typeface="Arial"/>
                <a:hlinkClick r:id="rId4"/>
              </a:rPr>
              <a:t>HWB</a:t>
            </a:r>
            <a:endParaRPr lang="en-GB" sz="2400">
              <a:latin typeface="Calibri"/>
              <a:cs typeface="Arial"/>
            </a:endParaRPr>
          </a:p>
          <a:p>
            <a:endParaRPr lang="en-GB" sz="2400">
              <a:latin typeface="Calibri"/>
              <a:cs typeface="Arial" panose="020B0604020202020204" pitchFamily="34" charset="0"/>
              <a:hlinkClick r:id="rId5" invalidUrl="http:///"/>
            </a:endParaRPr>
          </a:p>
          <a:p>
            <a:r>
              <a:rPr lang="en-GB" sz="2400">
                <a:latin typeface="Calibri"/>
                <a:cs typeface="Arial"/>
                <a:hlinkClick r:id="rId6"/>
              </a:rPr>
              <a:t>UWTSD Quick Links  </a:t>
            </a:r>
            <a:endParaRPr lang="en-GB" sz="2400">
              <a:latin typeface="Calibri"/>
              <a:cs typeface="Arial" panose="020B0604020202020204" pitchFamily="34" charset="0"/>
            </a:endParaRPr>
          </a:p>
          <a:p>
            <a:endParaRPr lang="en-GB" sz="2400">
              <a:latin typeface="Calibri"/>
              <a:cs typeface="Arial" panose="020B0604020202020204" pitchFamily="34" charset="0"/>
            </a:endParaRPr>
          </a:p>
          <a:p>
            <a:endParaRPr lang="en-GB" sz="2400">
              <a:latin typeface="Calibri"/>
              <a:cs typeface="Arial"/>
            </a:endParaRPr>
          </a:p>
          <a:p>
            <a:endParaRPr lang="en-GB" sz="2400">
              <a:latin typeface="Calibri"/>
              <a:cs typeface="Arial"/>
            </a:endParaRPr>
          </a:p>
          <a:p>
            <a:r>
              <a:rPr lang="en-GB" sz="2400">
                <a:latin typeface="Calibri"/>
                <a:cs typeface="Arial"/>
              </a:rPr>
              <a:t>or simply search for </a:t>
            </a:r>
            <a:r>
              <a:rPr lang="en-GB" sz="2400" b="1" i="1">
                <a:solidFill>
                  <a:schemeClr val="accent1"/>
                </a:solidFill>
                <a:latin typeface="Calibri"/>
                <a:cs typeface="Arial"/>
              </a:rPr>
              <a:t>UWTSD library </a:t>
            </a:r>
            <a:r>
              <a:rPr lang="en-GB" sz="2400">
                <a:latin typeface="Calibri"/>
                <a:cs typeface="Arial"/>
              </a:rPr>
              <a:t>from your internet browser</a:t>
            </a:r>
          </a:p>
        </p:txBody>
      </p:sp>
      <p:pic>
        <p:nvPicPr>
          <p:cNvPr id="4" name="Picture 5" descr="A picture containing logo&#10;&#10;Description automatically generated">
            <a:extLst>
              <a:ext uri="{FF2B5EF4-FFF2-40B4-BE49-F238E27FC236}">
                <a16:creationId xmlns:a16="http://schemas.microsoft.com/office/drawing/2014/main" id="{EC13E914-8FEC-4ECF-BAB9-C3BD36D6B272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0619" t="-696" r="6549" b="21913"/>
          <a:stretch/>
        </p:blipFill>
        <p:spPr>
          <a:xfrm>
            <a:off x="7032226" y="1314451"/>
            <a:ext cx="5163473" cy="4970129"/>
          </a:xfrm>
          <a:prstGeom prst="rect">
            <a:avLst/>
          </a:prstGeom>
        </p:spPr>
      </p:pic>
      <p:pic>
        <p:nvPicPr>
          <p:cNvPr id="5" name="Picture 5" descr="Qr code&#10;&#10;Description automatically generated">
            <a:extLst>
              <a:ext uri="{FF2B5EF4-FFF2-40B4-BE49-F238E27FC236}">
                <a16:creationId xmlns:a16="http://schemas.microsoft.com/office/drawing/2014/main" id="{17C9A697-5882-CFEB-004B-569C9983DA4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47834" y="3323394"/>
            <a:ext cx="1400175" cy="148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7649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9A4D4-3E2B-421B-B3D5-CB5519220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DDA6F-0987-40FA-B98F-0CF4F021B45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8799" y="1342592"/>
            <a:ext cx="5854064" cy="25261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rgbClr val="007F7C"/>
                </a:solidFill>
                <a:latin typeface="Arial"/>
                <a:cs typeface="Calibri Light"/>
              </a:rPr>
              <a:t>Books</a:t>
            </a:r>
            <a:endParaRPr lang="en-US" b="1">
              <a:solidFill>
                <a:srgbClr val="007F7C"/>
              </a:solidFill>
              <a:latin typeface="Arial"/>
              <a:cs typeface="Calibri Light"/>
            </a:endParaRPr>
          </a:p>
          <a:p>
            <a:r>
              <a:rPr lang="en-GB" sz="2400">
                <a:latin typeface="Arial"/>
                <a:cs typeface="Calibri Light"/>
              </a:rPr>
              <a:t>Cover subject or topic area in detail</a:t>
            </a:r>
          </a:p>
          <a:p>
            <a:r>
              <a:rPr lang="en-GB" sz="2400" b="1">
                <a:latin typeface="Arial"/>
                <a:cs typeface="Calibri Light"/>
              </a:rPr>
              <a:t>Good for background, theory and established work</a:t>
            </a:r>
          </a:p>
          <a:p>
            <a:r>
              <a:rPr lang="en-GB" sz="2400">
                <a:latin typeface="Arial"/>
                <a:cs typeface="Calibri Light"/>
              </a:rPr>
              <a:t>Do not cover latest research</a:t>
            </a:r>
          </a:p>
          <a:p>
            <a:pPr marL="0" indent="0">
              <a:buNone/>
            </a:pPr>
            <a:endParaRPr lang="en-GB">
              <a:latin typeface="Arial"/>
              <a:cs typeface="Calibri Light"/>
            </a:endParaRPr>
          </a:p>
          <a:p>
            <a:pPr marL="0" indent="0">
              <a:buNone/>
            </a:pPr>
            <a:endParaRPr lang="en-GB"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BC99EE-2CD9-4D66-92FD-3C92CDD32F5A}"/>
              </a:ext>
            </a:extLst>
          </p:cNvPr>
          <p:cNvSpPr txBox="1"/>
          <p:nvPr/>
        </p:nvSpPr>
        <p:spPr>
          <a:xfrm>
            <a:off x="239712" y="3978275"/>
            <a:ext cx="7696200" cy="21944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800" b="1">
                <a:solidFill>
                  <a:srgbClr val="007F7C"/>
                </a:solidFill>
                <a:latin typeface="Arial"/>
                <a:cs typeface="Arial"/>
              </a:rPr>
              <a:t>Journals</a:t>
            </a:r>
            <a:endParaRPr lang="en-US" sz="2800">
              <a:solidFill>
                <a:srgbClr val="007F7C"/>
              </a:solidFill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Regular publications written by researchers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Most reliable sources with </a:t>
            </a:r>
            <a:r>
              <a:rPr lang="en-GB" sz="2400" b="1">
                <a:latin typeface="Arial"/>
                <a:cs typeface="Arial"/>
              </a:rPr>
              <a:t>latest research</a:t>
            </a:r>
            <a:endParaRPr lang="en-US" sz="2400" b="1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Do not cover background information, are specific and can be technical.</a:t>
            </a:r>
            <a:endParaRPr lang="en-US" sz="2400">
              <a:cs typeface="Calibri Light"/>
            </a:endParaRPr>
          </a:p>
        </p:txBody>
      </p:sp>
      <p:pic>
        <p:nvPicPr>
          <p:cNvPr id="4" name="Picture 3" descr="A poster of a pill&#10;&#10;Description automatically generated">
            <a:extLst>
              <a:ext uri="{FF2B5EF4-FFF2-40B4-BE49-F238E27FC236}">
                <a16:creationId xmlns:a16="http://schemas.microsoft.com/office/drawing/2014/main" id="{CE1FA8DB-948E-DA9D-3549-D41CCC19E8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9903" y="4437230"/>
            <a:ext cx="1091657" cy="1395528"/>
          </a:xfrm>
          <a:prstGeom prst="rect">
            <a:avLst/>
          </a:prstGeom>
        </p:spPr>
      </p:pic>
      <p:pic>
        <p:nvPicPr>
          <p:cNvPr id="5" name="Picture 4" descr="A child with white and black spots on his face&#10;&#10;Description automatically generated">
            <a:extLst>
              <a:ext uri="{FF2B5EF4-FFF2-40B4-BE49-F238E27FC236}">
                <a16:creationId xmlns:a16="http://schemas.microsoft.com/office/drawing/2014/main" id="{40601D56-CE63-33EA-B380-E8B145CFA9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19760" y="4435630"/>
            <a:ext cx="1158332" cy="1462203"/>
          </a:xfrm>
          <a:prstGeom prst="rect">
            <a:avLst/>
          </a:prstGeom>
        </p:spPr>
      </p:pic>
      <p:pic>
        <p:nvPicPr>
          <p:cNvPr id="8" name="Picture 7" descr="A blue and white cover with white text&#10;&#10;Description automatically generated">
            <a:extLst>
              <a:ext uri="{FF2B5EF4-FFF2-40B4-BE49-F238E27FC236}">
                <a16:creationId xmlns:a16="http://schemas.microsoft.com/office/drawing/2014/main" id="{158AFFAC-6857-5940-2E56-8C29274091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8712" y="4482558"/>
            <a:ext cx="1121162" cy="1386932"/>
          </a:xfrm>
          <a:prstGeom prst="rect">
            <a:avLst/>
          </a:prstGeom>
        </p:spPr>
      </p:pic>
      <p:pic>
        <p:nvPicPr>
          <p:cNvPr id="11" name="Picture 10" descr="A book cover with colorful paper cranes&#10;&#10;Description automatically generated">
            <a:extLst>
              <a:ext uri="{FF2B5EF4-FFF2-40B4-BE49-F238E27FC236}">
                <a16:creationId xmlns:a16="http://schemas.microsoft.com/office/drawing/2014/main" id="{E106C494-7760-382D-ADB8-776A72EE59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47349" y="1743307"/>
            <a:ext cx="1295400" cy="1828800"/>
          </a:xfrm>
          <a:prstGeom prst="rect">
            <a:avLst/>
          </a:prstGeom>
        </p:spPr>
      </p:pic>
      <p:pic>
        <p:nvPicPr>
          <p:cNvPr id="12" name="Picture 11" descr="A book cover with text&#10;&#10;Description automatically generated">
            <a:extLst>
              <a:ext uri="{FF2B5EF4-FFF2-40B4-BE49-F238E27FC236}">
                <a16:creationId xmlns:a16="http://schemas.microsoft.com/office/drawing/2014/main" id="{10FBD7F4-06AF-9656-92B6-B5EDD3D65A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21968" y="1782104"/>
            <a:ext cx="1209675" cy="1695450"/>
          </a:xfrm>
          <a:prstGeom prst="rect">
            <a:avLst/>
          </a:prstGeom>
        </p:spPr>
      </p:pic>
      <p:pic>
        <p:nvPicPr>
          <p:cNvPr id="14" name="Picture 13" descr="A close up of a book&#10;&#10;Description automatically generated">
            <a:extLst>
              <a:ext uri="{FF2B5EF4-FFF2-40B4-BE49-F238E27FC236}">
                <a16:creationId xmlns:a16="http://schemas.microsoft.com/office/drawing/2014/main" id="{42845335-11B1-8B29-4F9E-C745707E1D8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97748" y="1815675"/>
            <a:ext cx="1028700" cy="1609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8733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9A4D4-3E2B-421B-B3D5-CB5519220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DDA6F-0987-40FA-B98F-0CF4F021B45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8799" y="1342592"/>
            <a:ext cx="5854064" cy="25261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rgbClr val="007F7C"/>
                </a:solidFill>
                <a:latin typeface="Arial"/>
                <a:cs typeface="Calibri Light"/>
              </a:rPr>
              <a:t>Books</a:t>
            </a:r>
            <a:endParaRPr lang="en-US" b="1">
              <a:solidFill>
                <a:srgbClr val="007F7C"/>
              </a:solidFill>
              <a:latin typeface="Arial"/>
              <a:cs typeface="Calibri Light"/>
            </a:endParaRPr>
          </a:p>
          <a:p>
            <a:r>
              <a:rPr lang="en-GB" sz="2400">
                <a:latin typeface="Arial"/>
                <a:cs typeface="Calibri Light"/>
              </a:rPr>
              <a:t>Cover subject or topic area in detail</a:t>
            </a:r>
          </a:p>
          <a:p>
            <a:r>
              <a:rPr lang="en-GB" sz="2400" b="1">
                <a:latin typeface="Arial"/>
                <a:cs typeface="Calibri Light"/>
              </a:rPr>
              <a:t>Good for background, theory and established work</a:t>
            </a:r>
          </a:p>
          <a:p>
            <a:r>
              <a:rPr lang="en-GB" sz="2400">
                <a:latin typeface="Arial"/>
                <a:cs typeface="Calibri Light"/>
              </a:rPr>
              <a:t>Do not cover latest research</a:t>
            </a:r>
          </a:p>
          <a:p>
            <a:pPr marL="0" indent="0">
              <a:buNone/>
            </a:pPr>
            <a:endParaRPr lang="en-GB">
              <a:latin typeface="Arial"/>
              <a:cs typeface="Calibri Light"/>
            </a:endParaRPr>
          </a:p>
          <a:p>
            <a:pPr marL="0" indent="0">
              <a:buNone/>
            </a:pPr>
            <a:endParaRPr lang="en-GB"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BC99EE-2CD9-4D66-92FD-3C92CDD32F5A}"/>
              </a:ext>
            </a:extLst>
          </p:cNvPr>
          <p:cNvSpPr txBox="1"/>
          <p:nvPr/>
        </p:nvSpPr>
        <p:spPr>
          <a:xfrm>
            <a:off x="239712" y="3978275"/>
            <a:ext cx="7696200" cy="21944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800" b="1">
                <a:solidFill>
                  <a:srgbClr val="007F7C"/>
                </a:solidFill>
                <a:latin typeface="Arial"/>
                <a:cs typeface="Arial"/>
              </a:rPr>
              <a:t>Journals</a:t>
            </a:r>
            <a:endParaRPr lang="en-US" sz="2800">
              <a:solidFill>
                <a:srgbClr val="007F7C"/>
              </a:solidFill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Regular publications written by researchers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Most reliable sources with </a:t>
            </a:r>
            <a:r>
              <a:rPr lang="en-GB" sz="2400" b="1">
                <a:latin typeface="Arial"/>
                <a:cs typeface="Arial"/>
              </a:rPr>
              <a:t>latest research</a:t>
            </a:r>
            <a:endParaRPr lang="en-US" sz="2400" b="1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Do not cover background information, are specific and can be technical.</a:t>
            </a:r>
            <a:endParaRPr lang="en-US" sz="2400">
              <a:cs typeface="Calibri Light"/>
            </a:endParaRPr>
          </a:p>
        </p:txBody>
      </p:sp>
      <p:pic>
        <p:nvPicPr>
          <p:cNvPr id="7" name="Picture 6" descr="A group of people clapping&#10;&#10;Description automatically generated">
            <a:extLst>
              <a:ext uri="{FF2B5EF4-FFF2-40B4-BE49-F238E27FC236}">
                <a16:creationId xmlns:a16="http://schemas.microsoft.com/office/drawing/2014/main" id="{9B00B37D-C066-35DE-01AC-46E6042FC3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8400" y="1526636"/>
            <a:ext cx="1573200" cy="1944727"/>
          </a:xfrm>
          <a:prstGeom prst="rect">
            <a:avLst/>
          </a:prstGeom>
        </p:spPr>
      </p:pic>
      <p:pic>
        <p:nvPicPr>
          <p:cNvPr id="9" name="Picture 8" descr="A book cover with red people&#10;&#10;Description automatically generated">
            <a:extLst>
              <a:ext uri="{FF2B5EF4-FFF2-40B4-BE49-F238E27FC236}">
                <a16:creationId xmlns:a16="http://schemas.microsoft.com/office/drawing/2014/main" id="{5CFEF737-81DC-D19B-7C59-8574F8F203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24400" y="1484915"/>
            <a:ext cx="1387200" cy="1986171"/>
          </a:xfrm>
          <a:prstGeom prst="rect">
            <a:avLst/>
          </a:prstGeom>
        </p:spPr>
      </p:pic>
      <p:pic>
        <p:nvPicPr>
          <p:cNvPr id="10" name="Picture 9" descr="A book cover with sports equipment&#10;&#10;Description automatically generated">
            <a:extLst>
              <a:ext uri="{FF2B5EF4-FFF2-40B4-BE49-F238E27FC236}">
                <a16:creationId xmlns:a16="http://schemas.microsoft.com/office/drawing/2014/main" id="{0EF93C33-D7B9-714A-8A54-7B1423C36F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96400" y="1503751"/>
            <a:ext cx="1411200" cy="1996499"/>
          </a:xfrm>
          <a:prstGeom prst="rect">
            <a:avLst/>
          </a:prstGeom>
        </p:spPr>
      </p:pic>
      <p:pic>
        <p:nvPicPr>
          <p:cNvPr id="13" name="Picture 12" descr="A logo for a sport management company&#10;&#10;Description automatically generated">
            <a:extLst>
              <a:ext uri="{FF2B5EF4-FFF2-40B4-BE49-F238E27FC236}">
                <a16:creationId xmlns:a16="http://schemas.microsoft.com/office/drawing/2014/main" id="{49CC215A-0AF1-C052-8096-8F52C86749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3975" y="4098750"/>
            <a:ext cx="1348050" cy="1732500"/>
          </a:xfrm>
          <a:prstGeom prst="rect">
            <a:avLst/>
          </a:prstGeom>
        </p:spPr>
      </p:pic>
      <p:pic>
        <p:nvPicPr>
          <p:cNvPr id="15" name="Picture 14" descr="A close-up of a cover&#10;&#10;Description automatically generated">
            <a:extLst>
              <a:ext uri="{FF2B5EF4-FFF2-40B4-BE49-F238E27FC236}">
                <a16:creationId xmlns:a16="http://schemas.microsoft.com/office/drawing/2014/main" id="{AAA48D2F-4045-F2F6-AE9A-9E967AD8304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66063" y="4074750"/>
            <a:ext cx="1417875" cy="1732500"/>
          </a:xfrm>
          <a:prstGeom prst="rect">
            <a:avLst/>
          </a:prstGeom>
        </p:spPr>
      </p:pic>
      <p:pic>
        <p:nvPicPr>
          <p:cNvPr id="16" name="Picture 15" descr="A cover of a magazine&#10;&#10;Description automatically generated">
            <a:extLst>
              <a:ext uri="{FF2B5EF4-FFF2-40B4-BE49-F238E27FC236}">
                <a16:creationId xmlns:a16="http://schemas.microsoft.com/office/drawing/2014/main" id="{9C894A07-DBA7-9226-847B-BB59F81C438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599300" y="4055700"/>
            <a:ext cx="1445400" cy="177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1476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9A4D4-3E2B-421B-B3D5-CB5519220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DDA6F-0987-40FA-B98F-0CF4F021B45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8799" y="1342592"/>
            <a:ext cx="5854064" cy="25261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rgbClr val="007F7C"/>
                </a:solidFill>
                <a:latin typeface="Arial"/>
                <a:cs typeface="Calibri Light"/>
              </a:rPr>
              <a:t>Books</a:t>
            </a:r>
            <a:endParaRPr lang="en-US" b="1">
              <a:solidFill>
                <a:srgbClr val="007F7C"/>
              </a:solidFill>
              <a:latin typeface="Arial"/>
              <a:cs typeface="Calibri Light"/>
            </a:endParaRPr>
          </a:p>
          <a:p>
            <a:r>
              <a:rPr lang="en-GB" sz="2400">
                <a:latin typeface="Arial"/>
                <a:cs typeface="Calibri Light"/>
              </a:rPr>
              <a:t>Cover subject or topic area in detail</a:t>
            </a:r>
          </a:p>
          <a:p>
            <a:r>
              <a:rPr lang="en-GB" sz="2400" b="1">
                <a:latin typeface="Arial"/>
                <a:cs typeface="Calibri Light"/>
              </a:rPr>
              <a:t>Good for background, theory and established work</a:t>
            </a:r>
          </a:p>
          <a:p>
            <a:r>
              <a:rPr lang="en-GB" sz="2400">
                <a:latin typeface="Arial"/>
                <a:cs typeface="Calibri Light"/>
              </a:rPr>
              <a:t>Do not cover latest research</a:t>
            </a:r>
          </a:p>
          <a:p>
            <a:pPr marL="0" indent="0">
              <a:buNone/>
            </a:pPr>
            <a:endParaRPr lang="en-GB">
              <a:latin typeface="Arial"/>
              <a:cs typeface="Calibri Light"/>
            </a:endParaRPr>
          </a:p>
          <a:p>
            <a:pPr marL="0" indent="0">
              <a:buNone/>
            </a:pPr>
            <a:endParaRPr lang="en-GB"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BC99EE-2CD9-4D66-92FD-3C92CDD32F5A}"/>
              </a:ext>
            </a:extLst>
          </p:cNvPr>
          <p:cNvSpPr txBox="1"/>
          <p:nvPr/>
        </p:nvSpPr>
        <p:spPr>
          <a:xfrm>
            <a:off x="239712" y="3978275"/>
            <a:ext cx="7696200" cy="21944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800" b="1">
                <a:solidFill>
                  <a:srgbClr val="007F7C"/>
                </a:solidFill>
                <a:latin typeface="Arial"/>
                <a:cs typeface="Arial"/>
              </a:rPr>
              <a:t>Journals</a:t>
            </a:r>
            <a:endParaRPr lang="en-US" sz="2800">
              <a:solidFill>
                <a:srgbClr val="007F7C"/>
              </a:solidFill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Regular publications written by researchers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Most reliable sources with </a:t>
            </a:r>
            <a:r>
              <a:rPr lang="en-GB" sz="2400" b="1">
                <a:latin typeface="Arial"/>
                <a:cs typeface="Arial"/>
              </a:rPr>
              <a:t>latest research</a:t>
            </a:r>
            <a:endParaRPr lang="en-US" sz="2400" b="1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Do not cover background information, are specific and can be technical.</a:t>
            </a:r>
            <a:endParaRPr lang="en-US" sz="2400">
              <a:cs typeface="Calibri Light"/>
            </a:endParaRPr>
          </a:p>
        </p:txBody>
      </p:sp>
      <p:pic>
        <p:nvPicPr>
          <p:cNvPr id="10" name="Picture 12" descr="Text&#10;&#10;Description automatically generated">
            <a:extLst>
              <a:ext uri="{FF2B5EF4-FFF2-40B4-BE49-F238E27FC236}">
                <a16:creationId xmlns:a16="http://schemas.microsoft.com/office/drawing/2014/main" id="{12C733BB-3EEA-3DB0-AAEE-61ACC5C000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04583" y="4138681"/>
            <a:ext cx="1554018" cy="1940365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90D08B6B-A3E8-5B28-25E1-D03D57E24D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8446" y="4141211"/>
            <a:ext cx="1496291" cy="1941078"/>
          </a:xfrm>
          <a:prstGeom prst="rect">
            <a:avLst/>
          </a:prstGeom>
        </p:spPr>
      </p:pic>
      <p:pic>
        <p:nvPicPr>
          <p:cNvPr id="11" name="Picture 10" descr="Graphical user interface&#10;&#10;Description automatically generated">
            <a:extLst>
              <a:ext uri="{FF2B5EF4-FFF2-40B4-BE49-F238E27FC236}">
                <a16:creationId xmlns:a16="http://schemas.microsoft.com/office/drawing/2014/main" id="{0E30588C-0241-7852-51BE-EFC27F400F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1466" y="1825315"/>
            <a:ext cx="1447800" cy="1962150"/>
          </a:xfrm>
          <a:prstGeom prst="rect">
            <a:avLst/>
          </a:prstGeom>
        </p:spPr>
      </p:pic>
      <p:pic>
        <p:nvPicPr>
          <p:cNvPr id="12" name="Picture 11" descr="A book cover with a lizard and colorful liquid splashes&#10;&#10;Description automatically generated">
            <a:extLst>
              <a:ext uri="{FF2B5EF4-FFF2-40B4-BE49-F238E27FC236}">
                <a16:creationId xmlns:a16="http://schemas.microsoft.com/office/drawing/2014/main" id="{987C1149-01AE-809B-FFA1-C8A1C384B9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73264" y="1825315"/>
            <a:ext cx="1495425" cy="1962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9746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9A4D4-3E2B-421B-B3D5-CB5519220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DDA6F-0987-40FA-B98F-0CF4F021B45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8799" y="1342592"/>
            <a:ext cx="5854064" cy="25261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rgbClr val="007F7C"/>
                </a:solidFill>
                <a:latin typeface="Arial"/>
                <a:cs typeface="Calibri Light"/>
              </a:rPr>
              <a:t>Books</a:t>
            </a:r>
            <a:endParaRPr lang="en-US" b="1">
              <a:solidFill>
                <a:srgbClr val="007F7C"/>
              </a:solidFill>
              <a:latin typeface="Arial"/>
              <a:cs typeface="Calibri Light"/>
            </a:endParaRPr>
          </a:p>
          <a:p>
            <a:r>
              <a:rPr lang="en-GB" sz="2400">
                <a:latin typeface="Arial"/>
                <a:cs typeface="Calibri Light"/>
              </a:rPr>
              <a:t>Cover subject or topic area in detail</a:t>
            </a:r>
          </a:p>
          <a:p>
            <a:r>
              <a:rPr lang="en-GB" sz="2400" b="1">
                <a:latin typeface="Arial"/>
                <a:cs typeface="Calibri Light"/>
              </a:rPr>
              <a:t>Good for background, theory and established work</a:t>
            </a:r>
          </a:p>
          <a:p>
            <a:r>
              <a:rPr lang="en-GB" sz="2400">
                <a:latin typeface="Arial"/>
                <a:cs typeface="Calibri Light"/>
              </a:rPr>
              <a:t>Do not cover latest research</a:t>
            </a:r>
          </a:p>
          <a:p>
            <a:pPr marL="0" indent="0">
              <a:buNone/>
            </a:pPr>
            <a:endParaRPr lang="en-GB">
              <a:latin typeface="Arial"/>
              <a:cs typeface="Calibri Light"/>
            </a:endParaRPr>
          </a:p>
          <a:p>
            <a:pPr marL="0" indent="0">
              <a:buNone/>
            </a:pPr>
            <a:endParaRPr lang="en-GB"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BC99EE-2CD9-4D66-92FD-3C92CDD32F5A}"/>
              </a:ext>
            </a:extLst>
          </p:cNvPr>
          <p:cNvSpPr txBox="1"/>
          <p:nvPr/>
        </p:nvSpPr>
        <p:spPr>
          <a:xfrm>
            <a:off x="239712" y="3978275"/>
            <a:ext cx="7696200" cy="21944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800" b="1">
                <a:solidFill>
                  <a:srgbClr val="007F7C"/>
                </a:solidFill>
                <a:latin typeface="Arial"/>
                <a:cs typeface="Arial"/>
              </a:rPr>
              <a:t>Journals</a:t>
            </a:r>
            <a:endParaRPr lang="en-US" sz="2800">
              <a:solidFill>
                <a:srgbClr val="007F7C"/>
              </a:solidFill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Regular publications written by researchers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Most reliable sources with </a:t>
            </a:r>
            <a:r>
              <a:rPr lang="en-GB" sz="2400" b="1">
                <a:latin typeface="Arial"/>
                <a:cs typeface="Arial"/>
              </a:rPr>
              <a:t>latest research</a:t>
            </a:r>
            <a:endParaRPr lang="en-US" sz="2400" b="1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Do not cover background information, are specific and can be technical.</a:t>
            </a:r>
            <a:endParaRPr lang="en-US" sz="2400">
              <a:cs typeface="Calibri Light"/>
            </a:endParaRPr>
          </a:p>
        </p:txBody>
      </p:sp>
      <p:pic>
        <p:nvPicPr>
          <p:cNvPr id="5" name="Picture 4" descr="A light bulb with a wire on it&#10;&#10;Description automatically generated">
            <a:extLst>
              <a:ext uri="{FF2B5EF4-FFF2-40B4-BE49-F238E27FC236}">
                <a16:creationId xmlns:a16="http://schemas.microsoft.com/office/drawing/2014/main" id="{C3C03B9E-2B6C-549E-6D9F-AE6BF0D64B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45708" y="1501696"/>
            <a:ext cx="1331411" cy="2061118"/>
          </a:xfrm>
          <a:prstGeom prst="rect">
            <a:avLst/>
          </a:prstGeom>
        </p:spPr>
      </p:pic>
      <p:pic>
        <p:nvPicPr>
          <p:cNvPr id="4" name="Picture 3" descr="A blue cover with white text&#10;&#10;Description automatically generated">
            <a:extLst>
              <a:ext uri="{FF2B5EF4-FFF2-40B4-BE49-F238E27FC236}">
                <a16:creationId xmlns:a16="http://schemas.microsoft.com/office/drawing/2014/main" id="{D9A1348A-D54D-35FB-C521-08CE804884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3500" y="1516450"/>
            <a:ext cx="1292147" cy="2022321"/>
          </a:xfrm>
          <a:prstGeom prst="rect">
            <a:avLst/>
          </a:prstGeom>
        </p:spPr>
      </p:pic>
      <p:pic>
        <p:nvPicPr>
          <p:cNvPr id="9" name="Picture 8" descr="A blue and white logo&#10;&#10;Description automatically generated">
            <a:extLst>
              <a:ext uri="{FF2B5EF4-FFF2-40B4-BE49-F238E27FC236}">
                <a16:creationId xmlns:a16="http://schemas.microsoft.com/office/drawing/2014/main" id="{63096B6F-7CA8-15BD-EE39-A4F5243B57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40751" y="4151855"/>
            <a:ext cx="1397619" cy="1983290"/>
          </a:xfrm>
          <a:prstGeom prst="rect">
            <a:avLst/>
          </a:prstGeom>
        </p:spPr>
      </p:pic>
      <p:pic>
        <p:nvPicPr>
          <p:cNvPr id="11" name="Picture 10" descr="A cover of a book&#10;&#10;Description automatically generated">
            <a:extLst>
              <a:ext uri="{FF2B5EF4-FFF2-40B4-BE49-F238E27FC236}">
                <a16:creationId xmlns:a16="http://schemas.microsoft.com/office/drawing/2014/main" id="{C7BB55EB-1AE0-BC24-183F-F72FC7C782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05781" y="4211793"/>
            <a:ext cx="1491707" cy="1919171"/>
          </a:xfrm>
          <a:prstGeom prst="rect">
            <a:avLst/>
          </a:prstGeom>
        </p:spPr>
      </p:pic>
      <p:pic>
        <p:nvPicPr>
          <p:cNvPr id="12" name="Picture 11" descr="A blue and white sign with white text&#10;&#10;Description automatically generated">
            <a:extLst>
              <a:ext uri="{FF2B5EF4-FFF2-40B4-BE49-F238E27FC236}">
                <a16:creationId xmlns:a16="http://schemas.microsoft.com/office/drawing/2014/main" id="{BD0F2ED5-235D-E8B8-D7D7-C38F145AC5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05681" y="1512966"/>
            <a:ext cx="1419225" cy="2047875"/>
          </a:xfrm>
          <a:prstGeom prst="rect">
            <a:avLst/>
          </a:prstGeom>
        </p:spPr>
      </p:pic>
      <p:pic>
        <p:nvPicPr>
          <p:cNvPr id="14" name="Picture 13" descr="A blue and white poster with white text&#10;&#10;Description automatically generated">
            <a:extLst>
              <a:ext uri="{FF2B5EF4-FFF2-40B4-BE49-F238E27FC236}">
                <a16:creationId xmlns:a16="http://schemas.microsoft.com/office/drawing/2014/main" id="{C2F28CEB-8989-CEC4-2080-FB781E8426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6131" y="1512733"/>
            <a:ext cx="1438275" cy="206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3034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A31DD-5F2D-436B-9648-0BF2A4B79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95329"/>
            <a:ext cx="10795518" cy="1003916"/>
          </a:xfrm>
        </p:spPr>
        <p:txBody>
          <a:bodyPr/>
          <a:lstStyle/>
          <a:p>
            <a:r>
              <a:rPr lang="en-GB"/>
              <a:t>Why use Library Search?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33F43E-9F04-408E-92B2-3A2DCEF7B693}"/>
              </a:ext>
            </a:extLst>
          </p:cNvPr>
          <p:cNvSpPr txBox="1"/>
          <p:nvPr/>
        </p:nvSpPr>
        <p:spPr>
          <a:xfrm>
            <a:off x="448959" y="1479736"/>
            <a:ext cx="4961207" cy="415498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000" b="1" dirty="0">
                <a:latin typeface="Arial"/>
                <a:cs typeface="Arial"/>
                <a:hlinkClick r:id="rId3"/>
              </a:rPr>
              <a:t>General library search</a:t>
            </a:r>
            <a:r>
              <a:rPr lang="en-GB" sz="2000" dirty="0">
                <a:latin typeface="Arial"/>
                <a:cs typeface="Arial"/>
                <a:hlinkClick r:id="rId3"/>
              </a:rPr>
              <a:t> </a:t>
            </a:r>
            <a:r>
              <a:rPr lang="en-GB" sz="2000" dirty="0">
                <a:latin typeface="Arial"/>
                <a:cs typeface="Arial"/>
              </a:rPr>
              <a:t>:</a:t>
            </a:r>
          </a:p>
          <a:p>
            <a:endParaRPr lang="en-GB" sz="20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/>
                <a:cs typeface="Arial"/>
              </a:rPr>
              <a:t>Books &amp; journals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/>
                <a:cs typeface="Arial"/>
              </a:rPr>
              <a:t>Audio &amp; Visual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/>
                <a:cs typeface="Arial"/>
              </a:rPr>
              <a:t>Specialist databases</a:t>
            </a:r>
          </a:p>
          <a:p>
            <a:endParaRPr lang="en-GB" sz="2000" dirty="0">
              <a:solidFill>
                <a:srgbClr val="FF0000"/>
              </a:solidFill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/>
                <a:cs typeface="Arial"/>
              </a:rPr>
              <a:t>Full text articles &amp; eBooks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/>
                <a:cs typeface="Arial"/>
              </a:rPr>
              <a:t>Your saved resources &amp; alerts</a:t>
            </a:r>
          </a:p>
          <a:p>
            <a:endParaRPr lang="en-GB" sz="2400">
              <a:latin typeface="Arial"/>
              <a:cs typeface="Arial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F6A114-7D19-E268-6F34-25175CC0904C}"/>
              </a:ext>
            </a:extLst>
          </p:cNvPr>
          <p:cNvSpPr txBox="1"/>
          <p:nvPr/>
        </p:nvSpPr>
        <p:spPr>
          <a:xfrm>
            <a:off x="7270085" y="1351503"/>
            <a:ext cx="4697934" cy="640175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000" b="1" dirty="0">
                <a:latin typeface="Arial"/>
                <a:cs typeface="Arial"/>
              </a:rPr>
              <a:t>Specialist Database search: </a:t>
            </a:r>
          </a:p>
          <a:p>
            <a:endParaRPr lang="en-US" sz="2000" b="1" dirty="0">
              <a:latin typeface="Calibri Light"/>
              <a:cs typeface="Calibri Ligh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/>
                <a:cs typeface="Arial"/>
                <a:hlinkClick r:id="rId4"/>
              </a:rPr>
              <a:t>Box of Broadcasts (BoB)</a:t>
            </a:r>
            <a:endParaRPr lang="en-GB" sz="2000" dirty="0">
              <a:latin typeface="Arial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/>
                <a:cs typeface="Arial"/>
                <a:hlinkClick r:id="rId5"/>
              </a:rPr>
              <a:t>Linkedin Learning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/>
                <a:cs typeface="Arial"/>
                <a:hlinkClick r:id="rId6"/>
              </a:rPr>
              <a:t>Human Anatomy Atlas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/>
                <a:cs typeface="Arial"/>
                <a:hlinkClick r:id="rId7"/>
              </a:rPr>
              <a:t>PubMed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/>
                <a:cs typeface="Arial"/>
                <a:hlinkClick r:id="rId8"/>
              </a:rPr>
              <a:t>ProQuest</a:t>
            </a:r>
            <a:endParaRPr lang="en-GB" sz="20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/>
                <a:cs typeface="Arial"/>
                <a:hlinkClick r:id="rId9"/>
              </a:rPr>
              <a:t>Newsbank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/>
                <a:cs typeface="Arial"/>
                <a:hlinkClick r:id="rId10"/>
              </a:rPr>
              <a:t>Cite Them Right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5486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A31DD-5F2D-436B-9648-0BF2A4B79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95329"/>
            <a:ext cx="10795518" cy="1003916"/>
          </a:xfrm>
        </p:spPr>
        <p:txBody>
          <a:bodyPr/>
          <a:lstStyle/>
          <a:p>
            <a:r>
              <a:rPr lang="en-GB"/>
              <a:t>Why use Library Search?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33F43E-9F04-408E-92B2-3A2DCEF7B693}"/>
              </a:ext>
            </a:extLst>
          </p:cNvPr>
          <p:cNvSpPr txBox="1"/>
          <p:nvPr/>
        </p:nvSpPr>
        <p:spPr>
          <a:xfrm>
            <a:off x="448959" y="1479736"/>
            <a:ext cx="4961207" cy="449353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200" b="1">
                <a:latin typeface="Arial"/>
                <a:cs typeface="Arial"/>
                <a:hlinkClick r:id="rId3"/>
              </a:rPr>
              <a:t>General library search</a:t>
            </a:r>
            <a:r>
              <a:rPr lang="en-GB" sz="2200">
                <a:latin typeface="Arial"/>
                <a:cs typeface="Arial"/>
                <a:hlinkClick r:id="rId3"/>
              </a:rPr>
              <a:t> </a:t>
            </a:r>
            <a:r>
              <a:rPr lang="en-GB" sz="2200">
                <a:latin typeface="Arial"/>
                <a:cs typeface="Arial"/>
              </a:rPr>
              <a:t>:</a:t>
            </a:r>
          </a:p>
          <a:p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Books &amp; journals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Audio &amp; Visual</a:t>
            </a: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Specialist databases</a:t>
            </a:r>
          </a:p>
          <a:p>
            <a:endParaRPr lang="en-GB" sz="2200">
              <a:solidFill>
                <a:srgbClr val="FF0000"/>
              </a:solidFill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Full text articles &amp; eBooks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Your saved resources &amp; alerts</a:t>
            </a:r>
          </a:p>
          <a:p>
            <a:endParaRPr lang="en-GB" sz="2400">
              <a:latin typeface="Arial"/>
              <a:cs typeface="Arial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F6A114-7D19-E268-6F34-25175CC0904C}"/>
              </a:ext>
            </a:extLst>
          </p:cNvPr>
          <p:cNvSpPr txBox="1"/>
          <p:nvPr/>
        </p:nvSpPr>
        <p:spPr>
          <a:xfrm>
            <a:off x="7139987" y="1453723"/>
            <a:ext cx="4697934" cy="553997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200" b="1" dirty="0">
                <a:latin typeface="Arial"/>
                <a:cs typeface="Arial"/>
              </a:rPr>
              <a:t>Specialist Database search: </a:t>
            </a:r>
          </a:p>
          <a:p>
            <a:endParaRPr lang="en-US" sz="2200" b="1">
              <a:latin typeface="Calibri Light"/>
              <a:cs typeface="Calibri Ligh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  <a:hlinkClick r:id="rId4"/>
              </a:rPr>
              <a:t>Box of Broadcasts (BoB)</a:t>
            </a:r>
            <a:endParaRPr lang="en-GB" sz="2200" dirty="0">
              <a:latin typeface="Arial"/>
              <a:cs typeface="Arial"/>
            </a:endParaRPr>
          </a:p>
          <a:p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  <a:hlinkClick r:id="rId5"/>
              </a:rPr>
              <a:t>Linkedin Learning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  <a:hlinkClick r:id="rId6"/>
              </a:rPr>
              <a:t>Policing Insight &amp; Policing TV</a:t>
            </a:r>
            <a:endParaRPr lang="en-GB" sz="22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  <a:hlinkClick r:id="rId7"/>
              </a:rPr>
              <a:t>Newsbank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  <a:hlinkClick r:id="rId8"/>
              </a:rPr>
              <a:t>Cite Them Right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8747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A31DD-5F2D-436B-9648-0BF2A4B79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95329"/>
            <a:ext cx="10795518" cy="1003916"/>
          </a:xfrm>
        </p:spPr>
        <p:txBody>
          <a:bodyPr/>
          <a:lstStyle/>
          <a:p>
            <a:r>
              <a:rPr lang="en-GB"/>
              <a:t>Why use Library Search?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33F43E-9F04-408E-92B2-3A2DCEF7B693}"/>
              </a:ext>
            </a:extLst>
          </p:cNvPr>
          <p:cNvSpPr txBox="1"/>
          <p:nvPr/>
        </p:nvSpPr>
        <p:spPr>
          <a:xfrm>
            <a:off x="448959" y="1479736"/>
            <a:ext cx="4961207" cy="449353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200" b="1">
                <a:latin typeface="Arial"/>
                <a:cs typeface="Arial"/>
                <a:hlinkClick r:id="rId3"/>
              </a:rPr>
              <a:t>General library search</a:t>
            </a:r>
            <a:r>
              <a:rPr lang="en-GB" sz="2200">
                <a:latin typeface="Arial"/>
                <a:cs typeface="Arial"/>
                <a:hlinkClick r:id="rId3"/>
              </a:rPr>
              <a:t> </a:t>
            </a:r>
            <a:r>
              <a:rPr lang="en-GB" sz="2200">
                <a:latin typeface="Arial"/>
                <a:cs typeface="Arial"/>
              </a:rPr>
              <a:t>:</a:t>
            </a:r>
          </a:p>
          <a:p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Books &amp; journals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Audio &amp; Visual</a:t>
            </a: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Specialist databases</a:t>
            </a:r>
          </a:p>
          <a:p>
            <a:endParaRPr lang="en-GB" sz="2200">
              <a:solidFill>
                <a:srgbClr val="FF0000"/>
              </a:solidFill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Full text articles &amp; eBooks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Your saved resources &amp; alerts</a:t>
            </a:r>
          </a:p>
          <a:p>
            <a:endParaRPr lang="en-GB" sz="2400">
              <a:latin typeface="Arial"/>
              <a:cs typeface="Arial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F6A114-7D19-E268-6F34-25175CC0904C}"/>
              </a:ext>
            </a:extLst>
          </p:cNvPr>
          <p:cNvSpPr txBox="1"/>
          <p:nvPr/>
        </p:nvSpPr>
        <p:spPr>
          <a:xfrm>
            <a:off x="7139987" y="1453723"/>
            <a:ext cx="4697934" cy="48320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200" b="1" dirty="0">
                <a:latin typeface="Arial"/>
                <a:cs typeface="Arial"/>
              </a:rPr>
              <a:t>Specialist Database search: </a:t>
            </a:r>
          </a:p>
          <a:p>
            <a:endParaRPr lang="en-US" sz="2200" b="1">
              <a:latin typeface="Calibri Light"/>
              <a:cs typeface="Calibri Ligh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  <a:hlinkClick r:id="rId4"/>
              </a:rPr>
              <a:t>Sport Discus</a:t>
            </a:r>
            <a:endParaRPr lang="en-GB" sz="22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  <a:hlinkClick r:id="rId5"/>
              </a:rPr>
              <a:t>Marketline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  <a:hlinkClick r:id="rId6"/>
              </a:rPr>
              <a:t>WGSN</a:t>
            </a:r>
            <a:endParaRPr lang="en-GB" sz="22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  <a:hlinkClick r:id="rId7"/>
              </a:rPr>
              <a:t>Box of Broadcasts (BoB)</a:t>
            </a:r>
            <a:endParaRPr lang="en-GB" sz="2200">
              <a:latin typeface="Arial"/>
              <a:cs typeface="Arial"/>
            </a:endParaRPr>
          </a:p>
          <a:p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  <a:hlinkClick r:id="rId8"/>
              </a:rPr>
              <a:t>Newsbank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  <a:hlinkClick r:id="rId9"/>
              </a:rPr>
              <a:t>Cite Them Right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0443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2839F-FE48-0264-EAF5-3525BFF17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Journals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252B37-9536-82A6-FFE0-ACC18DD9CA11}"/>
              </a:ext>
            </a:extLst>
          </p:cNvPr>
          <p:cNvSpPr txBox="1"/>
          <p:nvPr/>
        </p:nvSpPr>
        <p:spPr>
          <a:xfrm>
            <a:off x="237067" y="1337734"/>
            <a:ext cx="11031125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Char char="•"/>
            </a:pPr>
            <a:r>
              <a:rPr lang="en-US" sz="2400" dirty="0">
                <a:latin typeface="Calibri "/>
                <a:hlinkClick r:id="rId2"/>
              </a:rPr>
              <a:t>Police Practice and Research</a:t>
            </a: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r>
              <a:rPr lang="en-US" sz="2400" dirty="0">
                <a:latin typeface="Calibri "/>
                <a:hlinkClick r:id="rId3"/>
              </a:rPr>
              <a:t>Police Quarterly</a:t>
            </a: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r>
              <a:rPr lang="en-US" sz="2400" dirty="0">
                <a:latin typeface="Calibri "/>
                <a:hlinkClick r:id="rId4"/>
              </a:rPr>
              <a:t>Policing: A journal of policy and practice</a:t>
            </a: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r>
              <a:rPr lang="en-US" sz="2400" dirty="0">
                <a:latin typeface="Calibri "/>
                <a:hlinkClick r:id="rId5"/>
              </a:rPr>
              <a:t>The Police Journal</a:t>
            </a: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r>
              <a:rPr lang="en-US" sz="2400" dirty="0">
                <a:latin typeface="Calibri "/>
                <a:hlinkClick r:id="rId6"/>
              </a:rPr>
              <a:t>The International Journal of Police Science &amp; Management</a:t>
            </a: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r>
              <a:rPr lang="en-US" sz="2400" dirty="0">
                <a:latin typeface="Calibri "/>
                <a:hlinkClick r:id="rId7"/>
              </a:rPr>
              <a:t>Policing: An International Journal of Police Strategies &amp; Management</a:t>
            </a: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endParaRPr lang="en-US" sz="2400" dirty="0">
              <a:latin typeface="Calibri "/>
            </a:endParaRPr>
          </a:p>
          <a:p>
            <a:pPr>
              <a:buChar char="•"/>
            </a:pPr>
            <a:r>
              <a:rPr lang="en-US" sz="2400" dirty="0">
                <a:latin typeface="Calibri "/>
                <a:hlinkClick r:id="rId8" tooltip="https://librarysearch.uwtsd.ac.uk/permalink/44WHELF_UWTSD/ra52dq/alma99100478702502421"/>
              </a:rPr>
              <a:t>Policing Insight (inc. Policing TV)</a:t>
            </a:r>
            <a:endParaRPr lang="en-US" sz="24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23040072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2A7549FB-AA71-3AFB-C8CD-55F2BEEB7E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85835" y="0"/>
            <a:ext cx="751585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62566E-3AF6-F418-9FD4-223E57C1F7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/>
          <a:p>
            <a:r>
              <a:rPr lang="en-GB"/>
              <a:t>Database of the Month</a:t>
            </a:r>
          </a:p>
        </p:txBody>
      </p:sp>
    </p:spTree>
    <p:extLst>
      <p:ext uri="{BB962C8B-B14F-4D97-AF65-F5344CB8AC3E}">
        <p14:creationId xmlns:p14="http://schemas.microsoft.com/office/powerpoint/2010/main" val="33048543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C555B-E44D-4A9C-F3DD-E7B9E8B42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Further support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7D8828-8558-9689-523E-B9418A6433E0}"/>
              </a:ext>
            </a:extLst>
          </p:cNvPr>
          <p:cNvSpPr txBox="1"/>
          <p:nvPr/>
        </p:nvSpPr>
        <p:spPr>
          <a:xfrm>
            <a:off x="2066006" y="4398134"/>
            <a:ext cx="670798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>
                <a:cs typeface="Calibri Light"/>
              </a:rPr>
              <a:t>Available through the </a:t>
            </a:r>
            <a:r>
              <a:rPr lang="en-GB" sz="2400" b="1">
                <a:cs typeface="Calibri Light"/>
                <a:hlinkClick r:id="rId2"/>
              </a:rPr>
              <a:t>Library infoskills </a:t>
            </a:r>
            <a:r>
              <a:rPr lang="en-GB" sz="2400" b="1">
                <a:cs typeface="Calibri Light"/>
              </a:rPr>
              <a:t>webpage.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cs typeface="Calibri Light"/>
              </a:rPr>
              <a:t>Hosted on </a:t>
            </a:r>
            <a:r>
              <a:rPr lang="en-GB" sz="2400">
                <a:cs typeface="Calibri Light"/>
                <a:hlinkClick r:id="rId3"/>
              </a:rPr>
              <a:t>Moodle</a:t>
            </a:r>
            <a:endParaRPr lang="en-GB" sz="2400"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cs typeface="Calibri Light"/>
              </a:rPr>
              <a:t>New resources being added throughout the year.</a:t>
            </a:r>
          </a:p>
          <a:p>
            <a:endParaRPr lang="en-GB" sz="2400">
              <a:ea typeface="Calibri Light"/>
              <a:cs typeface="Calibri Light"/>
            </a:endParaRPr>
          </a:p>
        </p:txBody>
      </p:sp>
      <p:pic>
        <p:nvPicPr>
          <p:cNvPr id="6" name="Picture 5" descr="A collage of a hand holding a tablet&#10;&#10;Description automatically generated">
            <a:extLst>
              <a:ext uri="{FF2B5EF4-FFF2-40B4-BE49-F238E27FC236}">
                <a16:creationId xmlns:a16="http://schemas.microsoft.com/office/drawing/2014/main" id="{EAFAF25C-26B8-2B0A-EC6D-C508D292F0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404" y="1534265"/>
            <a:ext cx="9369027" cy="2441127"/>
          </a:xfrm>
          <a:prstGeom prst="rect">
            <a:avLst/>
          </a:prstGeom>
        </p:spPr>
      </p:pic>
      <p:pic>
        <p:nvPicPr>
          <p:cNvPr id="10" name="Picture 9" descr="A qr code with a few squares&#10;&#10;Description automatically generated">
            <a:extLst>
              <a:ext uri="{FF2B5EF4-FFF2-40B4-BE49-F238E27FC236}">
                <a16:creationId xmlns:a16="http://schemas.microsoft.com/office/drawing/2014/main" id="{EFDE1D4B-F9C9-6166-DF62-2862DFFBA2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39679" y="4147331"/>
            <a:ext cx="2076451" cy="207126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056DA09-7FC6-5CC4-46E0-D1E7F8730CAA}"/>
              </a:ext>
            </a:extLst>
          </p:cNvPr>
          <p:cNvSpPr txBox="1"/>
          <p:nvPr/>
        </p:nvSpPr>
        <p:spPr>
          <a:xfrm>
            <a:off x="418170" y="5817219"/>
            <a:ext cx="1349298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 Light"/>
                <a:hlinkClick r:id="rId6"/>
              </a:rPr>
              <a:t>Adobe page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3240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E2D38-0D74-48AC-B8F9-61155FC20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Explore our YouTube videos...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692E99-B40B-EA18-BABF-7D3D80744F78}"/>
              </a:ext>
            </a:extLst>
          </p:cNvPr>
          <p:cNvSpPr txBox="1"/>
          <p:nvPr/>
        </p:nvSpPr>
        <p:spPr>
          <a:xfrm>
            <a:off x="267131" y="1487521"/>
            <a:ext cx="4528585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cs typeface="Calibri Light"/>
              </a:rPr>
              <a:t>Explore the </a:t>
            </a:r>
            <a:r>
              <a:rPr lang="en-GB" sz="2400">
                <a:cs typeface="Calibri Light"/>
                <a:hlinkClick r:id="rId2"/>
              </a:rPr>
              <a:t>playlists</a:t>
            </a:r>
            <a:r>
              <a:rPr lang="en-GB" sz="2400">
                <a:cs typeface="Calibri Light"/>
              </a:rPr>
              <a:t> on our </a:t>
            </a:r>
            <a:r>
              <a:rPr lang="en-GB" sz="2400" b="1">
                <a:solidFill>
                  <a:schemeClr val="accent1"/>
                </a:solidFill>
                <a:cs typeface="Calibri 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YouTube channel</a:t>
            </a:r>
            <a:r>
              <a:rPr lang="en-GB" sz="2400">
                <a:solidFill>
                  <a:schemeClr val="accent1"/>
                </a:solidFill>
                <a:cs typeface="Calibri Light"/>
              </a:rPr>
              <a:t> </a:t>
            </a:r>
            <a:r>
              <a:rPr lang="en-GB" sz="2400">
                <a:cs typeface="Calibri Light"/>
              </a:rPr>
              <a:t>to help you navigate the </a:t>
            </a:r>
            <a:r>
              <a:rPr lang="en-GB" sz="2400">
                <a:cs typeface="Calibri Light"/>
                <a:hlinkClick r:id="rId4"/>
              </a:rPr>
              <a:t>online</a:t>
            </a:r>
            <a:r>
              <a:rPr lang="en-GB" sz="2400">
                <a:cs typeface="Calibri Light"/>
              </a:rPr>
              <a:t> library and help you with your research.</a:t>
            </a:r>
          </a:p>
          <a:p>
            <a:endParaRPr lang="en-GB" sz="2400">
              <a:cs typeface="Calibri Light"/>
            </a:endParaRPr>
          </a:p>
        </p:txBody>
      </p:sp>
      <p:pic>
        <p:nvPicPr>
          <p:cNvPr id="5" name="Picture 5" descr="Graphical user interface, text, website&#10;&#10;Description automatically generated">
            <a:extLst>
              <a:ext uri="{FF2B5EF4-FFF2-40B4-BE49-F238E27FC236}">
                <a16:creationId xmlns:a16="http://schemas.microsoft.com/office/drawing/2014/main" id="{CBC3C5F8-31C5-C148-29DF-CC767921698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5"/>
          <a:stretch>
            <a:fillRect/>
          </a:stretch>
        </p:blipFill>
        <p:spPr>
          <a:xfrm>
            <a:off x="5009929" y="1440726"/>
            <a:ext cx="7110011" cy="436940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AE36B1-CA89-E3F0-297B-CEC0864D7215}"/>
              </a:ext>
            </a:extLst>
          </p:cNvPr>
          <p:cNvSpPr txBox="1"/>
          <p:nvPr/>
        </p:nvSpPr>
        <p:spPr>
          <a:xfrm>
            <a:off x="176093" y="5783136"/>
            <a:ext cx="468941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>
                <a:ea typeface="+mn-lt"/>
                <a:cs typeface="+mn-lt"/>
                <a:hlinkClick r:id="rId3"/>
              </a:rPr>
              <a:t>https://www.youtube.com/@uwtsdlibraryandlearningres5427/featured</a:t>
            </a:r>
            <a:endParaRPr lang="en-US" sz="1400">
              <a:ea typeface="+mn-lt"/>
              <a:cs typeface="+mn-lt"/>
            </a:endParaRPr>
          </a:p>
        </p:txBody>
      </p:sp>
      <p:pic>
        <p:nvPicPr>
          <p:cNvPr id="7" name="Picture 9" descr="Qr code&#10;&#10;Description automatically generated">
            <a:extLst>
              <a:ext uri="{FF2B5EF4-FFF2-40B4-BE49-F238E27FC236}">
                <a16:creationId xmlns:a16="http://schemas.microsoft.com/office/drawing/2014/main" id="{FAC877F7-24EC-F2DA-41BB-7CF7A4D3189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3697" y="3187680"/>
            <a:ext cx="2743200" cy="2447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8079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33" y="-1716"/>
            <a:ext cx="5773246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Help is always available...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4E52C4-795A-40A3-B1A9-036D56E677B1}"/>
              </a:ext>
            </a:extLst>
          </p:cNvPr>
          <p:cNvSpPr txBox="1"/>
          <p:nvPr/>
        </p:nvSpPr>
        <p:spPr>
          <a:xfrm>
            <a:off x="173574" y="1541997"/>
            <a:ext cx="8866392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+mn-lt"/>
                <a:cs typeface="Calibri"/>
              </a:rPr>
              <a:t>General queries and help with library loans: </a:t>
            </a:r>
            <a:r>
              <a:rPr lang="en-GB" sz="2600">
                <a:latin typeface="Calibri"/>
                <a:ea typeface="+mn-lt"/>
                <a:cs typeface="Calibri"/>
                <a:hlinkClick r:id="rId3"/>
              </a:rPr>
              <a:t>library@uwtsd.ac.uk</a:t>
            </a:r>
            <a:r>
              <a:rPr lang="en-GB" sz="2600">
                <a:latin typeface="Calibri"/>
                <a:ea typeface="+mn-lt"/>
                <a:cs typeface="Calibri"/>
              </a:rPr>
              <a:t> </a:t>
            </a:r>
            <a:endParaRPr lang="en-US" sz="2600"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216706" y="2501906"/>
            <a:ext cx="1128667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"/>
              </a:rPr>
              <a:t>For search and subject related help: </a:t>
            </a:r>
          </a:p>
          <a:p>
            <a:r>
              <a:rPr lang="en-GB" sz="2400" b="1">
                <a:solidFill>
                  <a:schemeClr val="accent1"/>
                </a:solidFill>
                <a:latin typeface="Calibri"/>
                <a:cs typeface="Calibri"/>
              </a:rPr>
              <a:t>Lisa Ellis, </a:t>
            </a:r>
            <a:r>
              <a:rPr lang="en-GB" sz="2400">
                <a:solidFill>
                  <a:schemeClr val="accent1"/>
                </a:solidFill>
                <a:latin typeface="Calibri"/>
                <a:cs typeface="Calibri"/>
              </a:rPr>
              <a:t>Academic Liaison Librarian</a:t>
            </a:r>
            <a:r>
              <a:rPr lang="en-GB" sz="2400">
                <a:latin typeface="Calibri"/>
                <a:cs typeface="Calibri"/>
              </a:rPr>
              <a:t>: </a:t>
            </a:r>
            <a:r>
              <a:rPr lang="en-GB" sz="2400">
                <a:latin typeface="Calibri"/>
                <a:cs typeface="Calibri"/>
                <a:hlinkClick r:id="rId4"/>
              </a:rPr>
              <a:t>l.ellis@uwtsd.ac.uk</a:t>
            </a:r>
            <a:endParaRPr lang="en-GB" sz="2400">
              <a:latin typeface="Calibri"/>
              <a:cs typeface="Calibri"/>
            </a:endParaRPr>
          </a:p>
          <a:p>
            <a:endParaRPr lang="en-GB" sz="2400">
              <a:latin typeface="Calibri"/>
              <a:ea typeface="+mn-lt"/>
              <a:cs typeface="Calibri"/>
            </a:endParaRPr>
          </a:p>
          <a:p>
            <a:endParaRPr lang="en-GB" sz="2400">
              <a:latin typeface="Calibri"/>
              <a:ea typeface="+mn-lt"/>
              <a:cs typeface="Calibri"/>
            </a:endParaRPr>
          </a:p>
        </p:txBody>
      </p:sp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3965" y="1542862"/>
            <a:ext cx="1307826" cy="9651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6BD23F-BBE8-C024-8061-39643B6DEDC5}"/>
              </a:ext>
            </a:extLst>
          </p:cNvPr>
          <p:cNvSpPr txBox="1"/>
          <p:nvPr/>
        </p:nvSpPr>
        <p:spPr>
          <a:xfrm>
            <a:off x="10199991" y="2714899"/>
            <a:ext cx="180987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 Light"/>
              </a:rPr>
              <a:t>Library Chat</a:t>
            </a:r>
            <a:endParaRPr lang="en-GB" sz="2400">
              <a:latin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02AEA4-1A88-8D4C-7FF8-7C254D1C9CA2}"/>
              </a:ext>
            </a:extLst>
          </p:cNvPr>
          <p:cNvSpPr txBox="1"/>
          <p:nvPr/>
        </p:nvSpPr>
        <p:spPr>
          <a:xfrm>
            <a:off x="274215" y="3846644"/>
            <a:ext cx="677004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 "/>
                <a:cs typeface="Calibri Light"/>
              </a:rPr>
              <a:t>For help and advice in improving your digital skills:</a:t>
            </a:r>
          </a:p>
          <a:p>
            <a:r>
              <a:rPr lang="en-GB" sz="2400" b="1">
                <a:solidFill>
                  <a:schemeClr val="accent1"/>
                </a:solidFill>
                <a:latin typeface="Calibri "/>
                <a:cs typeface="Calibri Light"/>
              </a:rPr>
              <a:t>Jessica Hill</a:t>
            </a:r>
            <a:r>
              <a:rPr lang="en-GB" sz="2400">
                <a:solidFill>
                  <a:schemeClr val="accent1"/>
                </a:solidFill>
                <a:latin typeface="Calibri "/>
                <a:cs typeface="Calibri Light"/>
              </a:rPr>
              <a:t>, Digital skills advisor</a:t>
            </a:r>
            <a:r>
              <a:rPr lang="en-GB" sz="2400">
                <a:latin typeface="Calibri "/>
                <a:cs typeface="Calibri Light"/>
              </a:rPr>
              <a:t>: </a:t>
            </a:r>
            <a:r>
              <a:rPr lang="en-GB" sz="2400">
                <a:latin typeface="Calibri "/>
                <a:cs typeface="Calibri Light"/>
                <a:hlinkClick r:id="rId6"/>
              </a:rPr>
              <a:t>j.hill@uwtsd.ac.uk</a:t>
            </a:r>
            <a:endParaRPr lang="en-GB" sz="2400">
              <a:latin typeface="Calibri "/>
              <a:cs typeface="Calibri Light"/>
            </a:endParaRPr>
          </a:p>
          <a:p>
            <a:endParaRPr lang="en-GB" sz="2400">
              <a:latin typeface="Calibri "/>
              <a:cs typeface="Calibri Ligh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9EB7B6-4260-3E32-F382-D17EBB1374E1}"/>
              </a:ext>
            </a:extLst>
          </p:cNvPr>
          <p:cNvSpPr txBox="1"/>
          <p:nvPr/>
        </p:nvSpPr>
        <p:spPr>
          <a:xfrm>
            <a:off x="218945" y="5263751"/>
            <a:ext cx="1103180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 "/>
                <a:cs typeface="Calibri Light"/>
              </a:rPr>
              <a:t>Check out our online </a:t>
            </a:r>
            <a:r>
              <a:rPr lang="en-GB" sz="2400" dirty="0" err="1">
                <a:latin typeface="Calibri "/>
                <a:cs typeface="Calibri Light"/>
              </a:rPr>
              <a:t>infoskills</a:t>
            </a:r>
            <a:r>
              <a:rPr lang="en-GB" sz="2400" dirty="0">
                <a:latin typeface="Calibri "/>
                <a:cs typeface="Calibri Light"/>
              </a:rPr>
              <a:t> programmes to improve your search technique: </a:t>
            </a:r>
            <a:r>
              <a:rPr lang="en-GB" sz="2400" dirty="0">
                <a:latin typeface="Calibri "/>
                <a:cs typeface="Calibri Light"/>
                <a:hlinkClick r:id="rId7"/>
              </a:rPr>
              <a:t>Academic and Infoskills</a:t>
            </a:r>
            <a:endParaRPr lang="en-GB" sz="2400" dirty="0">
              <a:latin typeface="Calibri 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2784518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6000">
                <a:cs typeface="Calibri Light"/>
              </a:rPr>
              <a:t>When in doubt, </a:t>
            </a:r>
          </a:p>
          <a:p>
            <a:r>
              <a:rPr lang="en-GB" sz="6000">
                <a:cs typeface="Calibri Light"/>
              </a:rPr>
              <a:t>go to the </a:t>
            </a:r>
          </a:p>
          <a:p>
            <a:r>
              <a:rPr lang="en-GB" sz="6000">
                <a:cs typeface="Calibri Light"/>
              </a:rPr>
              <a:t>Library</a:t>
            </a:r>
          </a:p>
          <a:p>
            <a:endParaRPr lang="en-GB" sz="60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0B537E-15D9-4248-BB59-65CDB28F08F8}"/>
              </a:ext>
            </a:extLst>
          </p:cNvPr>
          <p:cNvSpPr txBox="1"/>
          <p:nvPr/>
        </p:nvSpPr>
        <p:spPr>
          <a:xfrm>
            <a:off x="2582174" y="5357004"/>
            <a:ext cx="16792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J.K. Rowling</a:t>
            </a:r>
            <a:endParaRPr lang="en-US" sz="2400">
              <a:solidFill>
                <a:schemeClr val="bg1"/>
              </a:solidFill>
              <a:cs typeface="Calibri Light"/>
            </a:endParaRPr>
          </a:p>
        </p:txBody>
      </p:sp>
      <p:pic>
        <p:nvPicPr>
          <p:cNvPr id="2" name="Picture 4" descr="Puzzle pieces">
            <a:extLst>
              <a:ext uri="{FF2B5EF4-FFF2-40B4-BE49-F238E27FC236}">
                <a16:creationId xmlns:a16="http://schemas.microsoft.com/office/drawing/2014/main" id="{323ED821-67D8-4940-91F9-91BA48102F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4442" y="-3422"/>
            <a:ext cx="7880680" cy="5180961"/>
          </a:xfrm>
          <a:prstGeom prst="rect">
            <a:avLst/>
          </a:prstGeom>
        </p:spPr>
      </p:pic>
      <p:sp>
        <p:nvSpPr>
          <p:cNvPr id="7" name="TextBox 1">
            <a:extLst>
              <a:ext uri="{FF2B5EF4-FFF2-40B4-BE49-F238E27FC236}">
                <a16:creationId xmlns:a16="http://schemas.microsoft.com/office/drawing/2014/main" id="{74973F99-458D-4345-89B6-4B3B294014BD}"/>
              </a:ext>
            </a:extLst>
          </p:cNvPr>
          <p:cNvSpPr txBox="1"/>
          <p:nvPr/>
        </p:nvSpPr>
        <p:spPr>
          <a:xfrm>
            <a:off x="5521889" y="5358548"/>
            <a:ext cx="6137046" cy="246118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Lisa Ellis</a:t>
            </a:r>
            <a:endParaRPr lang="en-US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IMH Academic Liaison Librarian</a:t>
            </a:r>
            <a:endParaRPr lang="en-US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Email: </a:t>
            </a:r>
            <a:r>
              <a:rPr lang="en-GB" sz="2400">
                <a:latin typeface="Arial"/>
                <a:cs typeface="Arial"/>
                <a:hlinkClick r:id="rId4"/>
              </a:rPr>
              <a:t>l.ellis@uwtsd.ac.uk</a:t>
            </a:r>
            <a:endParaRPr lang="en-GB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>
              <a:ea typeface="+mn-lt"/>
              <a:cs typeface="+mn-lt"/>
            </a:endParaRPr>
          </a:p>
          <a:p>
            <a:pPr algn="l"/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2607D9DF-2405-47D2-8369-8A6E62445035}" vid="{1806CE2E-CA06-4FB4-A989-652D1E364DE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703FA6D-CC99-4FF2-B02C-AB30D9925BD1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Presentation-grey</Template>
  <TotalTime>0</TotalTime>
  <Words>923</Words>
  <Application>Microsoft Office PowerPoint</Application>
  <PresentationFormat>Widescreen</PresentationFormat>
  <Paragraphs>259</Paragraphs>
  <Slides>22</Slides>
  <Notes>8</Notes>
  <HiddenSlides>6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Introduction to the Library</vt:lpstr>
      <vt:lpstr>Aims...</vt:lpstr>
      <vt:lpstr>Library Skills Support</vt:lpstr>
      <vt:lpstr>My role…</vt:lpstr>
      <vt:lpstr>How to access the library resources</vt:lpstr>
      <vt:lpstr>Where to start - Online resource lists</vt:lpstr>
      <vt:lpstr>Ready to explore further...</vt:lpstr>
      <vt:lpstr>The library provides FREE access to…</vt:lpstr>
      <vt:lpstr>Navigating the library web pages</vt:lpstr>
      <vt:lpstr>Types of information</vt:lpstr>
      <vt:lpstr>Types of information</vt:lpstr>
      <vt:lpstr>Types of information</vt:lpstr>
      <vt:lpstr>Types of information</vt:lpstr>
      <vt:lpstr>Why use Library Search?</vt:lpstr>
      <vt:lpstr>Why use Library Search?</vt:lpstr>
      <vt:lpstr>Why use Library Search?</vt:lpstr>
      <vt:lpstr>Journals</vt:lpstr>
      <vt:lpstr>PowerPoint Presentation</vt:lpstr>
      <vt:lpstr>Further support</vt:lpstr>
      <vt:lpstr>Explore our YouTube videos...</vt:lpstr>
      <vt:lpstr>Help is always available...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Lisa Ellis</cp:lastModifiedBy>
  <cp:revision>211</cp:revision>
  <dcterms:created xsi:type="dcterms:W3CDTF">2019-08-13T11:13:49Z</dcterms:created>
  <dcterms:modified xsi:type="dcterms:W3CDTF">2023-10-24T14:27:23Z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