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144000" cy="6858000" type="screen4x3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16A5CFE-2728-4FCF-8E0E-95BD142E4253}" type="datetimeFigureOut">
              <a:rPr lang="ro-RO" smtClean="0"/>
              <a:t>02.07.2022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380E726-3951-4C16-BD48-F6559462F8A9}" type="slidenum">
              <a:rPr lang="ro-RO" smtClean="0"/>
              <a:t>‹#›</a:t>
            </a:fld>
            <a:endParaRPr lang="ro-RO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effectLst/>
              </a:rPr>
              <a:t>DESAYUNOS HOTEL SAN MARINO </a:t>
            </a:r>
            <a:r>
              <a:rPr lang="en-US" sz="8000" dirty="0" smtClean="0">
                <a:solidFill>
                  <a:srgbClr val="92D050"/>
                </a:solidFill>
                <a:effectLst/>
              </a:rPr>
              <a:t>∞∞</a:t>
            </a:r>
            <a:endParaRPr lang="ro-RO" sz="8000" dirty="0">
              <a:solidFill>
                <a:srgbClr val="92D05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2204864"/>
            <a:ext cx="7416824" cy="4464496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/>
              <a:t>Desajuno</a:t>
            </a:r>
            <a:r>
              <a:rPr lang="en-US" dirty="0"/>
              <a:t> </a:t>
            </a:r>
            <a:r>
              <a:rPr lang="en-US" dirty="0" err="1"/>
              <a:t>americano</a:t>
            </a:r>
            <a:endParaRPr lang="ro-RO" dirty="0"/>
          </a:p>
          <a:p>
            <a:r>
              <a:rPr lang="en-US" dirty="0"/>
              <a:t>PAN CON TOMATE		  </a:t>
            </a:r>
            <a:r>
              <a:rPr lang="ro-RO" dirty="0"/>
              <a:t>BREAD WITH </a:t>
            </a:r>
            <a:r>
              <a:rPr lang="ro-RO" dirty="0" smtClean="0"/>
              <a:t>TOMATO</a:t>
            </a:r>
            <a:r>
              <a:rPr lang="en-US" dirty="0" smtClean="0"/>
              <a:t> JAMON </a:t>
            </a:r>
            <a:r>
              <a:rPr lang="en-US" dirty="0"/>
              <a:t>Y </a:t>
            </a:r>
            <a:r>
              <a:rPr lang="en-US" dirty="0" smtClean="0"/>
              <a:t>ACEITE</a:t>
            </a:r>
            <a:r>
              <a:rPr lang="en-US" dirty="0"/>
              <a:t> </a:t>
            </a:r>
            <a:r>
              <a:rPr lang="en-US" dirty="0" smtClean="0"/>
              <a:t>             </a:t>
            </a:r>
            <a:r>
              <a:rPr lang="ro-RO" dirty="0" smtClean="0"/>
              <a:t>HAM </a:t>
            </a:r>
            <a:r>
              <a:rPr lang="ro-RO" dirty="0"/>
              <a:t>AND OIL</a:t>
            </a:r>
          </a:p>
          <a:p>
            <a:r>
              <a:rPr lang="en-US" dirty="0"/>
              <a:t>TORTILLA ESPANOLA	 </a:t>
            </a:r>
            <a:r>
              <a:rPr lang="ro-RO" dirty="0" smtClean="0"/>
              <a:t>SPANISH</a:t>
            </a:r>
            <a:r>
              <a:rPr lang="en-US" dirty="0" smtClean="0"/>
              <a:t> </a:t>
            </a:r>
            <a:r>
              <a:rPr lang="ro-RO" dirty="0" smtClean="0"/>
              <a:t> </a:t>
            </a:r>
            <a:r>
              <a:rPr lang="ro-RO" dirty="0"/>
              <a:t>TORTILLA </a:t>
            </a:r>
          </a:p>
          <a:p>
            <a:r>
              <a:rPr lang="ro-RO" dirty="0"/>
              <a:t>								</a:t>
            </a:r>
            <a:r>
              <a:rPr lang="en-US" dirty="0" smtClean="0"/>
              <a:t>                                                </a:t>
            </a:r>
            <a:r>
              <a:rPr lang="ro-RO" dirty="0" smtClean="0"/>
              <a:t>3.10 </a:t>
            </a:r>
            <a:r>
              <a:rPr lang="ro-RO" dirty="0"/>
              <a:t>€</a:t>
            </a:r>
          </a:p>
          <a:p>
            <a:r>
              <a:rPr lang="ro-RO" dirty="0"/>
              <a:t> </a:t>
            </a:r>
          </a:p>
          <a:p>
            <a:r>
              <a:rPr lang="ro-RO" b="1" dirty="0"/>
              <a:t>Desayuno madrileño</a:t>
            </a:r>
            <a:endParaRPr lang="ro-RO" dirty="0"/>
          </a:p>
          <a:p>
            <a:r>
              <a:rPr lang="ro-RO" dirty="0"/>
              <a:t>Churros con chocolate	</a:t>
            </a:r>
            <a:r>
              <a:rPr lang="ro-RO" dirty="0" smtClean="0"/>
              <a:t>Churros </a:t>
            </a:r>
            <a:r>
              <a:rPr lang="ro-RO" dirty="0"/>
              <a:t>with </a:t>
            </a:r>
            <a:r>
              <a:rPr lang="ro-RO" dirty="0" smtClean="0"/>
              <a:t>chocolate</a:t>
            </a:r>
            <a:r>
              <a:rPr lang="en-US" dirty="0" smtClean="0"/>
              <a:t>  </a:t>
            </a:r>
            <a:r>
              <a:rPr lang="ro-RO" dirty="0" smtClean="0"/>
              <a:t>Café </a:t>
            </a:r>
            <a:r>
              <a:rPr lang="ro-RO" dirty="0"/>
              <a:t>con leche o </a:t>
            </a:r>
            <a:r>
              <a:rPr lang="ro-RO" dirty="0" smtClean="0"/>
              <a:t>cacao</a:t>
            </a:r>
            <a:r>
              <a:rPr lang="en-US" dirty="0" smtClean="0"/>
              <a:t>         </a:t>
            </a:r>
            <a:r>
              <a:rPr lang="ro-RO" dirty="0" smtClean="0"/>
              <a:t>Coffee </a:t>
            </a:r>
            <a:r>
              <a:rPr lang="ro-RO" dirty="0"/>
              <a:t>with milk or </a:t>
            </a:r>
            <a:r>
              <a:rPr lang="ro-RO" dirty="0" smtClean="0"/>
              <a:t>cocoa</a:t>
            </a:r>
            <a:endParaRPr lang="en-US" dirty="0" smtClean="0"/>
          </a:p>
          <a:p>
            <a:r>
              <a:rPr lang="ro-RO" dirty="0" smtClean="0"/>
              <a:t>Polvo </a:t>
            </a:r>
            <a:r>
              <a:rPr lang="ro-RO" dirty="0"/>
              <a:t>acompañado de tostadas    Powder accompanied by toast										   4.29</a:t>
            </a:r>
            <a:r>
              <a:rPr lang="ro-RO" dirty="0" smtClean="0"/>
              <a:t>€</a:t>
            </a:r>
            <a:endParaRPr lang="en-US" dirty="0" smtClean="0"/>
          </a:p>
          <a:p>
            <a:r>
              <a:rPr lang="en-US" dirty="0" smtClean="0"/>
              <a:t>HORAS/HOURS 06.00 -  10.00 DE LA </a:t>
            </a:r>
            <a:r>
              <a:rPr lang="es-ES" smtClean="0"/>
              <a:t>MAÑANA/MORNING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76249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</TotalTime>
  <Words>10</Words>
  <Application>Microsoft Office PowerPoint</Application>
  <PresentationFormat>On-screen Show (4:3)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Apex</vt:lpstr>
      <vt:lpstr>DESAYUNOS HOTEL SAN MARINO ∞∞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DESAYUNOS HOTEL SAN MARINO ∞∞</dc:title>
  <dc:creator>Veronique</dc:creator>
  <cp:lastModifiedBy>Veronique</cp:lastModifiedBy>
  <cp:revision>2</cp:revision>
  <dcterms:created xsi:type="dcterms:W3CDTF">2022-07-01T21:01:24Z</dcterms:created>
  <dcterms:modified xsi:type="dcterms:W3CDTF">2022-07-01T21:12:05Z</dcterms:modified>
</cp:coreProperties>
</file>