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 id="214748367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Lst>
  <p:sldSz cy="5143500" cx="9144000"/>
  <p:notesSz cx="6858000" cy="9144000"/>
  <p:embeddedFontLst>
    <p:embeddedFont>
      <p:font typeface="Proxima Nova"/>
      <p:regular r:id="rId20"/>
      <p:bold r:id="rId21"/>
      <p:italic r:id="rId22"/>
      <p:boldItalic r:id="rId23"/>
    </p:embeddedFont>
    <p:embeddedFont>
      <p:font typeface="Noto Sans Thai"/>
      <p:regular r:id="rId24"/>
      <p:bold r:id="rId25"/>
    </p:embeddedFont>
    <p:embeddedFont>
      <p:font typeface="Bebas Neue"/>
      <p:regular r:id="rId26"/>
    </p:embeddedFont>
    <p:embeddedFont>
      <p:font typeface="Encode Sans Semi Expanded ExtraBold"/>
      <p:bold r:id="rId27"/>
    </p:embeddedFont>
    <p:embeddedFont>
      <p:font typeface="Proxima Nova Semibold"/>
      <p:regular r:id="rId28"/>
      <p:bold r:id="rId29"/>
      <p:boldItalic r:id="rId30"/>
    </p:embeddedFont>
    <p:embeddedFont>
      <p:font typeface="PT Sans"/>
      <p:regular r:id="rId31"/>
      <p:bold r:id="rId32"/>
      <p:italic r:id="rId33"/>
      <p:boldItalic r:id="rId3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35" roundtripDataSignature="AMtx7miQn04W9Nx0PwOp/cW7BarqAK4mW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AF04E655-3477-4454-A647-E547D01C53E6}">
  <a:tblStyle styleId="{AF04E655-3477-4454-A647-E547D01C53E6}" styleName="Table_0">
    <a:wholeTbl>
      <a:tcTxStyle b="off" i="off">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_rels/presentation.xml.rels><?xml version="1.0" encoding="UTF-8" standalone="yes"?><Relationships xmlns="http://schemas.openxmlformats.org/package/2006/relationships"><Relationship Id="rId20" Type="http://schemas.openxmlformats.org/officeDocument/2006/relationships/font" Target="fonts/ProximaNova-regular.fntdata"/><Relationship Id="rId22" Type="http://schemas.openxmlformats.org/officeDocument/2006/relationships/font" Target="fonts/ProximaNova-italic.fntdata"/><Relationship Id="rId21" Type="http://schemas.openxmlformats.org/officeDocument/2006/relationships/font" Target="fonts/ProximaNova-bold.fntdata"/><Relationship Id="rId24" Type="http://schemas.openxmlformats.org/officeDocument/2006/relationships/font" Target="fonts/NotoSansThai-regular.fntdata"/><Relationship Id="rId23" Type="http://schemas.openxmlformats.org/officeDocument/2006/relationships/font" Target="fonts/ProximaNova-boldItalic.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26" Type="http://schemas.openxmlformats.org/officeDocument/2006/relationships/font" Target="fonts/BebasNeue-regular.fntdata"/><Relationship Id="rId25" Type="http://schemas.openxmlformats.org/officeDocument/2006/relationships/font" Target="fonts/NotoSansThai-bold.fntdata"/><Relationship Id="rId28" Type="http://schemas.openxmlformats.org/officeDocument/2006/relationships/font" Target="fonts/ProximaNovaSemibold-regular.fntdata"/><Relationship Id="rId27" Type="http://schemas.openxmlformats.org/officeDocument/2006/relationships/font" Target="fonts/EncodeSansSemiExpandedExtraBold-bold.fntdata"/><Relationship Id="rId5" Type="http://schemas.openxmlformats.org/officeDocument/2006/relationships/slideMaster" Target="slideMasters/slideMaster2.xml"/><Relationship Id="rId6" Type="http://schemas.openxmlformats.org/officeDocument/2006/relationships/notesMaster" Target="notesMasters/notesMaster1.xml"/><Relationship Id="rId29" Type="http://schemas.openxmlformats.org/officeDocument/2006/relationships/font" Target="fonts/ProximaNovaSemibold-bold.fntdata"/><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PTSans-regular.fntdata"/><Relationship Id="rId30" Type="http://schemas.openxmlformats.org/officeDocument/2006/relationships/font" Target="fonts/ProximaNovaSemibold-boldItalic.fntdata"/><Relationship Id="rId11" Type="http://schemas.openxmlformats.org/officeDocument/2006/relationships/slide" Target="slides/slide5.xml"/><Relationship Id="rId33" Type="http://schemas.openxmlformats.org/officeDocument/2006/relationships/font" Target="fonts/PTSans-italic.fntdata"/><Relationship Id="rId10" Type="http://schemas.openxmlformats.org/officeDocument/2006/relationships/slide" Target="slides/slide4.xml"/><Relationship Id="rId32" Type="http://schemas.openxmlformats.org/officeDocument/2006/relationships/font" Target="fonts/PTSans-bold.fntdata"/><Relationship Id="rId13" Type="http://schemas.openxmlformats.org/officeDocument/2006/relationships/slide" Target="slides/slide7.xml"/><Relationship Id="rId35" Type="http://customschemas.google.com/relationships/presentationmetadata" Target="metadata"/><Relationship Id="rId12" Type="http://schemas.openxmlformats.org/officeDocument/2006/relationships/slide" Target="slides/slide6.xml"/><Relationship Id="rId34" Type="http://schemas.openxmlformats.org/officeDocument/2006/relationships/font" Target="fonts/PTSans-boldItalic.fntdata"/><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4" name="Shape 1184"/>
        <p:cNvGrpSpPr/>
        <p:nvPr/>
      </p:nvGrpSpPr>
      <p:grpSpPr>
        <a:xfrm>
          <a:off x="0" y="0"/>
          <a:ext cx="0" cy="0"/>
          <a:chOff x="0" y="0"/>
          <a:chExt cx="0" cy="0"/>
        </a:xfrm>
      </p:grpSpPr>
      <p:sp>
        <p:nvSpPr>
          <p:cNvPr id="1185" name="Google Shape;1185;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86" name="Google Shape;1186;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t/>
            </a:r>
            <a:endParaRPr sz="1800">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1" name="Shape 1191"/>
        <p:cNvGrpSpPr/>
        <p:nvPr/>
      </p:nvGrpSpPr>
      <p:grpSpPr>
        <a:xfrm>
          <a:off x="0" y="0"/>
          <a:ext cx="0" cy="0"/>
          <a:chOff x="0" y="0"/>
          <a:chExt cx="0" cy="0"/>
        </a:xfrm>
      </p:grpSpPr>
      <p:sp>
        <p:nvSpPr>
          <p:cNvPr id="1192" name="Google Shape;1192;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93" name="Google Shape;1193;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rPr lang="en-PK" sz="1100">
                <a:solidFill>
                  <a:srgbClr val="000000"/>
                </a:solidFill>
                <a:latin typeface="Times New Roman"/>
                <a:ea typeface="Times New Roman"/>
                <a:cs typeface="Times New Roman"/>
                <a:sym typeface="Times New Roman"/>
              </a:rPr>
              <a:t>I have planned this presentation to examine the failures of maternity care at Shrewsbury and Telford Hospital NHS Trust in England in a critical way. The case highlighted significant clinical governance, quality assurance, leadership and patient safety issues. The last Ockenden Maternity Review (2022) found that there were significant flaws in maternity services and that there need to be significant improvements in clinical practice and accountability of organisations.</a:t>
            </a:r>
            <a:endParaRPr sz="11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100">
                <a:solidFill>
                  <a:srgbClr val="000000"/>
                </a:solidFill>
                <a:latin typeface="Times New Roman"/>
                <a:ea typeface="Times New Roman"/>
                <a:cs typeface="Times New Roman"/>
                <a:sym typeface="Times New Roman"/>
              </a:rPr>
              <a:t>My presentation analyses the theories of quality management and how these theories relate to the inability of current quality measures to be effective, assesses the impact of national policies and regulatory oversight, and suggests more sustainable improvements. It contends that quality assurance should not be limited to policies and inspections, but it should also be effective, transparent, involve patients and be learnt from on an ongoing basis within the organisation.</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8" name="Shape 1198"/>
        <p:cNvGrpSpPr/>
        <p:nvPr/>
      </p:nvGrpSpPr>
      <p:grpSpPr>
        <a:xfrm>
          <a:off x="0" y="0"/>
          <a:ext cx="0" cy="0"/>
          <a:chOff x="0" y="0"/>
          <a:chExt cx="0" cy="0"/>
        </a:xfrm>
      </p:grpSpPr>
      <p:sp>
        <p:nvSpPr>
          <p:cNvPr id="1199" name="Google Shape;1199;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00" name="Google Shape;1200;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maternity scandal at the Shrewsbury and Telford Hospital NHS Trust was uncovered in response to concerns from families regarding the care of mothers and babies. Donna Ockenden led this independent review, which heard from 1,486 families and found that there were serious shortcomings in clinical treatment and organisational responses.</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final report identified challenges in investigations, communication, clinical decision-making, and learning from incidents (Department of Health and Social Care, 2022). This identified that current governance systems were not always effective in identifying risks or implementing actions to improve.</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case is especially noteworthy since there are recurring issues that should be identified through quality assurance mechanisms before they cause additional damage. The results of the findings have therefore led to questions regarding the effectiveness of audits, incident reporting and managerial oversight. The scandal is a testament to the failure to see negative results as exceptions to the rule and to look at root causes of the problems in the system.</a:t>
            </a:r>
            <a:endParaRPr sz="1800">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5" name="Shape 1205"/>
        <p:cNvGrpSpPr/>
        <p:nvPr/>
      </p:nvGrpSpPr>
      <p:grpSpPr>
        <a:xfrm>
          <a:off x="0" y="0"/>
          <a:ext cx="0" cy="0"/>
          <a:chOff x="0" y="0"/>
          <a:chExt cx="0" cy="0"/>
        </a:xfrm>
      </p:grpSpPr>
      <p:sp>
        <p:nvSpPr>
          <p:cNvPr id="1206" name="Google Shape;1206;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07" name="Google Shape;1207;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Quality assurance is a process of systematic activities to ensure safety, effectiveness and patient experience of healthcare in accordance with the standards established. In the context of maternity services, these involve clinical audits, incident investigations, training and reviewing patient outcomes.</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Ockenden Report identified flaws in such arrangements, including poor investigation of concerns and the lack of action taken to improve, as a result of the investigations (Department of Health and Social Care, 2020). This is a good example of possessing quality assurance procedures and then executing them effectively.</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Policies and reporting programs for a hospital may exist, but are of little benefit if the risks identified are not acted upon. Further investigations, including staffing, clinical practices, communication and leadership, should take place following repeated incidents.</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case thus illustrates that quality assurance needs to be based on information, clarity in responsibilities and periodic review of quality improvement measures. Its impact will need to be judged by the impact on safer clinical practice and avoidable harm.</a:t>
            </a:r>
            <a:endParaRPr sz="1800">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7" name="Shape 1247"/>
        <p:cNvGrpSpPr/>
        <p:nvPr/>
      </p:nvGrpSpPr>
      <p:grpSpPr>
        <a:xfrm>
          <a:off x="0" y="0"/>
          <a:ext cx="0" cy="0"/>
          <a:chOff x="0" y="0"/>
          <a:chExt cx="0" cy="0"/>
        </a:xfrm>
      </p:grpSpPr>
      <p:sp>
        <p:nvSpPr>
          <p:cNvPr id="1248" name="Google Shape;1248;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49" name="Google Shape;1249;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Clinical governance sets out to ensure that there is organisational responsibility for the maintenance and improvement of health care quality. It incorporates clinical leadership, risk management, professional development, audit and patient involvement.</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Ockenden findings highlighted a lack of the trust's capacity to identify risks, investigate incidents and ensure that lessons had an impact on clinical practice. All managers and clinical leaders should be held to account for performance, unsafe practice and the completion of corrective measures.</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But holding people accountable should not be solely on a punitive basis. If there's too much blame and responsibility going to the employee, then he may not report the error, or if there's no responsibility, he may ignore it and stick with the same unsafe process.</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A balance is the key to identifying individual errors in a system of errors and in maintaining professional standards. Regular reports should be provided to trust boards on clinical outcomes, staffing, complaints and risks that have not been resolved.</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As a result, good governance requires clear decision-making processes, proper accountability and clear evidence of improvement – not just that administrative processes are followed </a:t>
            </a:r>
            <a:r>
              <a:rPr lang="en-PK" sz="2400">
                <a:solidFill>
                  <a:srgbClr val="000000"/>
                </a:solidFill>
                <a:latin typeface="Times New Roman"/>
                <a:ea typeface="Times New Roman"/>
                <a:cs typeface="Times New Roman"/>
                <a:sym typeface="Times New Roman"/>
              </a:rPr>
              <a:t>(NHS England, 2019).</a:t>
            </a:r>
            <a:endParaRPr sz="1800">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2" name="Shape 1282"/>
        <p:cNvGrpSpPr/>
        <p:nvPr/>
      </p:nvGrpSpPr>
      <p:grpSpPr>
        <a:xfrm>
          <a:off x="0" y="0"/>
          <a:ext cx="0" cy="0"/>
          <a:chOff x="0" y="0"/>
          <a:chExt cx="0" cy="0"/>
        </a:xfrm>
      </p:grpSpPr>
      <p:sp>
        <p:nvSpPr>
          <p:cNvPr id="1283" name="Google Shape;1283;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84" name="Google Shape;1284;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Donabedian model is used to measure the quality of healthcare in terms of structure, process and outcome. Structure involves staffing, equipment and leadership; process is about clinical practice and communication; and outcomes are about the health outcome of the mother and newborn.</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In this instance, the model illustrates how failures in the organisation can impact clinical decisions and lead to preventable harm.</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Continuous quality improvement is a practical way of looking at problems, making changes and evaluating change. Repeated measurement or regular audits can help determine whether interventions have an impact on clinical performance.</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These approaches are supplemented by systems thinking, which looks at the interplay of workload, staffing, communication and organisational culture. It prevents explanations which blame any complex failures solely on a single practitioner.</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Theories, however, cannot guarantee improvement. They are only effective if they are based on good data, have the necessary resources, and have leadership buy-in. These strategies would complement an overall quality management system that would weave together organisational capacity, clinical care and patient results.</a:t>
            </a:r>
            <a:endParaRPr sz="1800">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9" name="Shape 1289"/>
        <p:cNvGrpSpPr/>
        <p:nvPr/>
      </p:nvGrpSpPr>
      <p:grpSpPr>
        <a:xfrm>
          <a:off x="0" y="0"/>
          <a:ext cx="0" cy="0"/>
          <a:chOff x="0" y="0"/>
          <a:chExt cx="0" cy="0"/>
        </a:xfrm>
      </p:grpSpPr>
      <p:sp>
        <p:nvSpPr>
          <p:cNvPr id="1290" name="Google Shape;1290;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91" name="Google Shape;1291;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Leadership and organisational culture can affect staff and patient attitudes and perceptions about what constitutes a safety problem. The Ockenden Report identified a number of concerns regarding listening to families and taking action in response to their experience (Department of Health and Social Care, 2022).</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Organisations may not know about mistakes if it is more important to protect than investigate. Reporting issues might be considered a problem with reputation, and staff may be reluctant to challenge their senior colleagues.</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Good leaders will have to promote open reporting practices, safeguard any legitimate whistleblowing and ensure that concerns are investigated appropriately. A multidisciplinary meeting and confidential reporting can be useful to identify emerging risks.</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However, it is not enough to encourage staff to speak up without taking some action. Leaders need to show that issues are shared and addressed, resulting in improvements in practice.</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There should also be opportunities for service reviews and planning for improvements to be made with patient and family representatives. A compassionate, open and accountable culture is thus a key component towards sustainable improvements in maternity safety (NHS England, 2023).</a:t>
            </a:r>
            <a:endParaRPr sz="1800">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6" name="Shape 1296"/>
        <p:cNvGrpSpPr/>
        <p:nvPr/>
      </p:nvGrpSpPr>
      <p:grpSpPr>
        <a:xfrm>
          <a:off x="0" y="0"/>
          <a:ext cx="0" cy="0"/>
          <a:chOff x="0" y="0"/>
          <a:chExt cx="0" cy="0"/>
        </a:xfrm>
      </p:grpSpPr>
      <p:sp>
        <p:nvSpPr>
          <p:cNvPr id="1297" name="Google Shape;1297;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98" name="Google Shape;1298;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Clinical audit evaluates whether healthcare practice is in line with set standards. Monitoring, clinical escalation, emergency response and communication should be areas of the audit in maternity services.</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The Ockenden report highlights the risks of not identifying issues and taking action on lessons learnt from previous investigations. A more robust system would include quantitative measures and qualitative evidence from staff and families.</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NHS Patient Safety Incident Response Framework values and supports system-based learning and compassionate engagement with affected people in proportionate investigations (NHS England, 2022).</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Investigations, however, do not necessarily lead to improved care. Recommendations may never become effective if limits of responsibility are not clearly defined or if implementation is not monitored.</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The trust should have an action register, outlining who is responsible, when, and evidence of when the risk is to be completed. Follow-up audits should be conducted to determine the effectiveness of any corrective actions in improving clinical practice.</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This method shifts the focus of investigation to be retrospective and to a process for reducing risks and learning within the organisation.</a:t>
            </a:r>
            <a:endParaRPr sz="1800">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3" name="Shape 1303"/>
        <p:cNvGrpSpPr/>
        <p:nvPr/>
      </p:nvGrpSpPr>
      <p:grpSpPr>
        <a:xfrm>
          <a:off x="0" y="0"/>
          <a:ext cx="0" cy="0"/>
          <a:chOff x="0" y="0"/>
          <a:chExt cx="0" cy="0"/>
        </a:xfrm>
      </p:grpSpPr>
      <p:sp>
        <p:nvSpPr>
          <p:cNvPr id="1304" name="Google Shape;1304;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05" name="Google Shape;1305;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National policy sets the expectations for safe health care, and the regulator checks to see if organisations are achieving the required standards. But policies cannot take effect unless they are consistently implemented and there is some accountability for their application.</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The Ockenden Report recommended 15 immediate and essential actions to be taken in maternity services in England, as well as further learning actions at a local level for the Trust (Department of Health and Social Care, 2022).</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External scrutiny has also been vital, as the Trust was rated as inadequate for overall performance in 2020 (Care Quality Commission, 2020).</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NHS Patient Safety Incident Response Framework offers another way of learning from and responding to a safety incident and what may have contributed to it (NHS England, 2022).</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However, regular internal monitoring cannot be substituted by external inspections. Organisations need to show evidence of implementation of recommendations and impact assessment.</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Good regulation needs to be coordinated between national standards ,local governance, and independent scrutiny. The value of a policy should be evaluated with evidence of safer care, and not by the policy itself.</a:t>
            </a:r>
            <a:endParaRPr sz="1800">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0" name="Shape 1310"/>
        <p:cNvGrpSpPr/>
        <p:nvPr/>
      </p:nvGrpSpPr>
      <p:grpSpPr>
        <a:xfrm>
          <a:off x="0" y="0"/>
          <a:ext cx="0" cy="0"/>
          <a:chOff x="0" y="0"/>
          <a:chExt cx="0" cy="0"/>
        </a:xfrm>
      </p:grpSpPr>
      <p:sp>
        <p:nvSpPr>
          <p:cNvPr id="1311" name="Google Shape;1311;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12" name="Google Shape;1312;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In order to improve sustainability, changes must be integrated into the day-to-day work of the services. Standardised pathways can minimise unnecessary variation by providing clarity about monitoring and escalation needs, with flexibility for professional judgement to respond to individual needs to ensure that the right support is provided at the right time.</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There should be good interprofessional working and clear accountabilities for how to respond to clinical deterioration. Along with sufficient staffing, sufficient capacity and skills are also critical, as staff cannot provide safe care on a consistent basis without the necessary capacity and skills.</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Technology can be used to help share and sustain information, but technology cannot replace professional judgement or effective communication.</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Families should be provided with information and opportunities to raise concerns that they can understand. Their experiences can be used to help improve communication, complaint handling and care planning.</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The objectives of each intervention should be measurable, adequate resources should be available, and there should be regular evaluation. Sustainable improvement is when the clinical teams practice safer ways and use evidence to enhance services on a regular basis (CQC, 2020).</a:t>
            </a:r>
            <a:endParaRPr sz="1800">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8" name="Shape 1338"/>
        <p:cNvGrpSpPr/>
        <p:nvPr/>
      </p:nvGrpSpPr>
      <p:grpSpPr>
        <a:xfrm>
          <a:off x="0" y="0"/>
          <a:ext cx="0" cy="0"/>
          <a:chOff x="0" y="0"/>
          <a:chExt cx="0" cy="0"/>
        </a:xfrm>
      </p:grpSpPr>
      <p:sp>
        <p:nvSpPr>
          <p:cNvPr id="1339" name="Google Shape;1339;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40" name="Google Shape;1340;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proposed action plan is an action plan that is based on the case findings. In the first three months, the trust should evaluate risks, set a baseline for performance and assign responsibilities. There should be prompt action taken to resolve immediate safety concerns.</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In the first 4-6 months, clinical teams should prioritise interventions and monitor early outcomes. Audits should be conducted in the following month for months 7 to 12 to evaluate effectiveness and any need for further improvement.</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These are suggested planning goals and do not reflect the trust's current performance.</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Progress to be monitored in regular multidisciplinary meetings and reported to the board. Indicators should be used to track implementation and outcomes such as protocol adherence, completion of improvement actions and patient feedback.</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The plan should also consider if there are unintended consequences and if changes are sustainable. This will help ensure that decisions for improvement continue to be based on evidence and to be responsive to the needs of patients.</a:t>
            </a:r>
            <a:endParaRPr sz="1800">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0" name="Shape 1350"/>
        <p:cNvGrpSpPr/>
        <p:nvPr/>
      </p:nvGrpSpPr>
      <p:grpSpPr>
        <a:xfrm>
          <a:off x="0" y="0"/>
          <a:ext cx="0" cy="0"/>
          <a:chOff x="0" y="0"/>
          <a:chExt cx="0" cy="0"/>
        </a:xfrm>
      </p:grpSpPr>
      <p:sp>
        <p:nvSpPr>
          <p:cNvPr id="1351" name="Google Shape;1351;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52" name="Google Shape;1352;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maternity scandal is an example of the failure of quality assurance when procedures are not connected to clinical practice, leadership, and organisational learning.</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The Donabedian model helps to describe the link between service structures, clinical processes and outcomes. Systems thinking brings attention to the interdependencies between staffing, communication and organisational culture, and continuous improvement calls attention to the systematic testing of change.</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But none of these will be effective without good resources or leadership. They are close to achieving success if the evidence is reliable, staff are engaged, and the implementation is regular.</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A national policy and external regulation are necessary, but they need to be complemented with good local governance. The Ockenden Report highlights the need to address concerns and ensure recommendations are acted upon and measured outcomes achieved.</a:t>
            </a:r>
            <a:endParaRPr sz="1800">
              <a:latin typeface="Calibri"/>
              <a:ea typeface="Calibri"/>
              <a:cs typeface="Calibri"/>
              <a:sym typeface="Calibri"/>
            </a:endParaRPr>
          </a:p>
          <a:p>
            <a:pPr indent="0" lvl="0" marL="158750" rtl="0" algn="l">
              <a:lnSpc>
                <a:spcPct val="100000"/>
              </a:lnSpc>
              <a:spcBef>
                <a:spcPts val="0"/>
              </a:spcBef>
              <a:spcAft>
                <a:spcPts val="0"/>
              </a:spcAft>
              <a:buSzPts val="1100"/>
              <a:buNone/>
            </a:pPr>
            <a:r>
              <a:rPr lang="en-PK" sz="1800">
                <a:solidFill>
                  <a:srgbClr val="000000"/>
                </a:solidFill>
                <a:latin typeface="Times New Roman"/>
                <a:ea typeface="Times New Roman"/>
                <a:cs typeface="Times New Roman"/>
                <a:sym typeface="Times New Roman"/>
              </a:rPr>
              <a:t>The clinical monitoring, incident learning, leadership accountability, workforce sustainability and family participation are identified as priorities in the action plan.</a:t>
            </a:r>
            <a:r>
              <a:rPr lang="en-PK" sz="1800">
                <a:solidFill>
                  <a:srgbClr val="000000"/>
                </a:solidFill>
                <a:latin typeface="Calibri"/>
                <a:ea typeface="Calibri"/>
                <a:cs typeface="Calibri"/>
                <a:sym typeface="Calibri"/>
              </a:rPr>
              <a:t> </a:t>
            </a:r>
            <a:r>
              <a:rPr lang="en-PK" sz="1800">
                <a:solidFill>
                  <a:srgbClr val="000000"/>
                </a:solidFill>
                <a:latin typeface="Times New Roman"/>
                <a:ea typeface="Times New Roman"/>
                <a:cs typeface="Times New Roman"/>
                <a:sym typeface="Times New Roman"/>
              </a:rPr>
              <a:t>Finally, a safe maternity care system is one that listens, learns and responds effectively. Quality assurance should be assessed based on its ability to help avoid unnecessary harm and provide compassionate and effective care.</a:t>
            </a:r>
            <a:endParaRPr sz="1800">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7" name="Shape 1357"/>
        <p:cNvGrpSpPr/>
        <p:nvPr/>
      </p:nvGrpSpPr>
      <p:grpSpPr>
        <a:xfrm>
          <a:off x="0" y="0"/>
          <a:ext cx="0" cy="0"/>
          <a:chOff x="0" y="0"/>
          <a:chExt cx="0" cy="0"/>
        </a:xfrm>
      </p:grpSpPr>
      <p:sp>
        <p:nvSpPr>
          <p:cNvPr id="1358" name="Google Shape;1358;p1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59" name="Google Shape;1359;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bit.ly/3A1uf1Q" TargetMode="External"/><Relationship Id="rId3" Type="http://schemas.openxmlformats.org/officeDocument/2006/relationships/hyperlink" Target="http://bit.ly/2TyoMsr" TargetMode="External"/><Relationship Id="rId4" Type="http://schemas.openxmlformats.org/officeDocument/2006/relationships/hyperlink" Target="http://bit.ly/2TtBDfr" TargetMode="Externa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sp>
        <p:nvSpPr>
          <p:cNvPr id="9" name="Google Shape;9;p15"/>
          <p:cNvSpPr/>
          <p:nvPr/>
        </p:nvSpPr>
        <p:spPr>
          <a:xfrm>
            <a:off x="0" y="3810775"/>
            <a:ext cx="9372600" cy="1342200"/>
          </a:xfrm>
          <a:prstGeom prst="rect">
            <a:avLst/>
          </a:prstGeom>
          <a:solidFill>
            <a:schemeClr val="dk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0" name="Google Shape;10;p15"/>
          <p:cNvGrpSpPr/>
          <p:nvPr/>
        </p:nvGrpSpPr>
        <p:grpSpPr>
          <a:xfrm>
            <a:off x="-1278512" y="2839289"/>
            <a:ext cx="3625945" cy="1342254"/>
            <a:chOff x="-773687" y="2839289"/>
            <a:chExt cx="3625945" cy="1342254"/>
          </a:xfrm>
        </p:grpSpPr>
        <p:sp>
          <p:nvSpPr>
            <p:cNvPr id="11" name="Google Shape;11;p15"/>
            <p:cNvSpPr/>
            <p:nvPr/>
          </p:nvSpPr>
          <p:spPr>
            <a:xfrm>
              <a:off x="-773687" y="4054009"/>
              <a:ext cx="3625945" cy="127534"/>
            </a:xfrm>
            <a:custGeom>
              <a:rect b="b" l="l" r="r" t="t"/>
              <a:pathLst>
                <a:path extrusionOk="0" h="2408" w="68282">
                  <a:moveTo>
                    <a:pt x="34142" y="0"/>
                  </a:moveTo>
                  <a:cubicBezTo>
                    <a:pt x="25086" y="0"/>
                    <a:pt x="16402" y="128"/>
                    <a:pt x="10000" y="353"/>
                  </a:cubicBezTo>
                  <a:cubicBezTo>
                    <a:pt x="3597" y="578"/>
                    <a:pt x="0" y="884"/>
                    <a:pt x="0" y="1204"/>
                  </a:cubicBezTo>
                  <a:cubicBezTo>
                    <a:pt x="0" y="1523"/>
                    <a:pt x="3597" y="1829"/>
                    <a:pt x="10000" y="2054"/>
                  </a:cubicBezTo>
                  <a:cubicBezTo>
                    <a:pt x="16402" y="2280"/>
                    <a:pt x="25086" y="2407"/>
                    <a:pt x="34142" y="2407"/>
                  </a:cubicBezTo>
                  <a:cubicBezTo>
                    <a:pt x="43195" y="2407"/>
                    <a:pt x="51879" y="2280"/>
                    <a:pt x="58283" y="2054"/>
                  </a:cubicBezTo>
                  <a:cubicBezTo>
                    <a:pt x="64685" y="1829"/>
                    <a:pt x="68281" y="1523"/>
                    <a:pt x="68281" y="1204"/>
                  </a:cubicBezTo>
                  <a:cubicBezTo>
                    <a:pt x="68281" y="884"/>
                    <a:pt x="64685" y="578"/>
                    <a:pt x="58283" y="353"/>
                  </a:cubicBezTo>
                  <a:cubicBezTo>
                    <a:pt x="51879" y="128"/>
                    <a:pt x="43195" y="0"/>
                    <a:pt x="34142" y="0"/>
                  </a:cubicBezTo>
                  <a:close/>
                </a:path>
              </a:pathLst>
            </a:custGeom>
            <a:solidFill>
              <a:srgbClr val="0B5394">
                <a:alpha val="54902"/>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 name="Google Shape;12;p15"/>
            <p:cNvSpPr/>
            <p:nvPr/>
          </p:nvSpPr>
          <p:spPr>
            <a:xfrm>
              <a:off x="1886091" y="2839289"/>
              <a:ext cx="731328" cy="589684"/>
            </a:xfrm>
            <a:custGeom>
              <a:rect b="b" l="l" r="r" t="t"/>
              <a:pathLst>
                <a:path extrusionOk="0" h="11134" w="13772">
                  <a:moveTo>
                    <a:pt x="1893" y="0"/>
                  </a:moveTo>
                  <a:cubicBezTo>
                    <a:pt x="847" y="0"/>
                    <a:pt x="0" y="848"/>
                    <a:pt x="0" y="1894"/>
                  </a:cubicBezTo>
                  <a:lnTo>
                    <a:pt x="0" y="11134"/>
                  </a:lnTo>
                  <a:lnTo>
                    <a:pt x="13772" y="11134"/>
                  </a:lnTo>
                  <a:lnTo>
                    <a:pt x="13772" y="1767"/>
                  </a:lnTo>
                  <a:cubicBezTo>
                    <a:pt x="13772" y="791"/>
                    <a:pt x="12981"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 name="Google Shape;13;p15"/>
            <p:cNvSpPr/>
            <p:nvPr/>
          </p:nvSpPr>
          <p:spPr>
            <a:xfrm>
              <a:off x="1015745" y="2839289"/>
              <a:ext cx="731328" cy="589632"/>
            </a:xfrm>
            <a:custGeom>
              <a:rect b="b" l="l" r="r" t="t"/>
              <a:pathLst>
                <a:path extrusionOk="0" h="11133" w="13772">
                  <a:moveTo>
                    <a:pt x="1895" y="0"/>
                  </a:moveTo>
                  <a:cubicBezTo>
                    <a:pt x="848" y="0"/>
                    <a:pt x="0" y="848"/>
                    <a:pt x="0" y="1894"/>
                  </a:cubicBezTo>
                  <a:lnTo>
                    <a:pt x="0" y="11132"/>
                  </a:lnTo>
                  <a:lnTo>
                    <a:pt x="13772" y="11132"/>
                  </a:lnTo>
                  <a:lnTo>
                    <a:pt x="13772" y="1767"/>
                  </a:lnTo>
                  <a:cubicBezTo>
                    <a:pt x="13772" y="791"/>
                    <a:pt x="12980"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 name="Google Shape;14;p15"/>
            <p:cNvSpPr/>
            <p:nvPr/>
          </p:nvSpPr>
          <p:spPr>
            <a:xfrm>
              <a:off x="104076" y="3556000"/>
              <a:ext cx="2513482" cy="94573"/>
            </a:xfrm>
            <a:custGeom>
              <a:rect b="b" l="l" r="r" t="t"/>
              <a:pathLst>
                <a:path extrusionOk="0" h="1786" w="64502">
                  <a:moveTo>
                    <a:pt x="1" y="0"/>
                  </a:moveTo>
                  <a:lnTo>
                    <a:pt x="1" y="1785"/>
                  </a:lnTo>
                  <a:lnTo>
                    <a:pt x="64501" y="1785"/>
                  </a:lnTo>
                  <a:lnTo>
                    <a:pt x="6450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 name="Google Shape;15;p15"/>
            <p:cNvSpPr/>
            <p:nvPr/>
          </p:nvSpPr>
          <p:spPr>
            <a:xfrm>
              <a:off x="1838133" y="3428752"/>
              <a:ext cx="826275" cy="127322"/>
            </a:xfrm>
            <a:custGeom>
              <a:rect b="b" l="l" r="r" t="t"/>
              <a:pathLst>
                <a:path extrusionOk="0" h="2404" w="15560">
                  <a:moveTo>
                    <a:pt x="927" y="0"/>
                  </a:moveTo>
                  <a:cubicBezTo>
                    <a:pt x="416" y="0"/>
                    <a:pt x="1" y="416"/>
                    <a:pt x="1" y="927"/>
                  </a:cubicBezTo>
                  <a:lnTo>
                    <a:pt x="1" y="1416"/>
                  </a:lnTo>
                  <a:cubicBezTo>
                    <a:pt x="1" y="1961"/>
                    <a:pt x="443" y="2403"/>
                    <a:pt x="988" y="2403"/>
                  </a:cubicBezTo>
                  <a:lnTo>
                    <a:pt x="14663" y="2403"/>
                  </a:lnTo>
                  <a:cubicBezTo>
                    <a:pt x="15158" y="2403"/>
                    <a:pt x="15560" y="2002"/>
                    <a:pt x="15560" y="1506"/>
                  </a:cubicBezTo>
                  <a:lnTo>
                    <a:pt x="15560" y="904"/>
                  </a:lnTo>
                  <a:cubicBezTo>
                    <a:pt x="15560" y="406"/>
                    <a:pt x="15155" y="2"/>
                    <a:pt x="14656"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15"/>
            <p:cNvSpPr/>
            <p:nvPr/>
          </p:nvSpPr>
          <p:spPr>
            <a:xfrm>
              <a:off x="967841" y="3428752"/>
              <a:ext cx="826275" cy="127322"/>
            </a:xfrm>
            <a:custGeom>
              <a:rect b="b" l="l" r="r" t="t"/>
              <a:pathLst>
                <a:path extrusionOk="0" h="2404" w="15560">
                  <a:moveTo>
                    <a:pt x="927" y="0"/>
                  </a:moveTo>
                  <a:cubicBezTo>
                    <a:pt x="415" y="0"/>
                    <a:pt x="0" y="416"/>
                    <a:pt x="0" y="927"/>
                  </a:cubicBezTo>
                  <a:lnTo>
                    <a:pt x="0" y="1416"/>
                  </a:lnTo>
                  <a:cubicBezTo>
                    <a:pt x="0" y="1961"/>
                    <a:pt x="442" y="2403"/>
                    <a:pt x="987" y="2403"/>
                  </a:cubicBezTo>
                  <a:lnTo>
                    <a:pt x="14662" y="2403"/>
                  </a:lnTo>
                  <a:cubicBezTo>
                    <a:pt x="15157" y="2403"/>
                    <a:pt x="15559" y="2002"/>
                    <a:pt x="15559" y="1506"/>
                  </a:cubicBezTo>
                  <a:lnTo>
                    <a:pt x="15559" y="904"/>
                  </a:lnTo>
                  <a:cubicBezTo>
                    <a:pt x="15559" y="406"/>
                    <a:pt x="15154" y="2"/>
                    <a:pt x="14655"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 name="Google Shape;17;p15"/>
            <p:cNvSpPr/>
            <p:nvPr/>
          </p:nvSpPr>
          <p:spPr>
            <a:xfrm>
              <a:off x="152038" y="2839289"/>
              <a:ext cx="731328" cy="589632"/>
            </a:xfrm>
            <a:custGeom>
              <a:rect b="b" l="l" r="r" t="t"/>
              <a:pathLst>
                <a:path extrusionOk="0" h="11133" w="13772">
                  <a:moveTo>
                    <a:pt x="1893" y="0"/>
                  </a:moveTo>
                  <a:cubicBezTo>
                    <a:pt x="847" y="0"/>
                    <a:pt x="0" y="848"/>
                    <a:pt x="0" y="1894"/>
                  </a:cubicBezTo>
                  <a:lnTo>
                    <a:pt x="0" y="11132"/>
                  </a:lnTo>
                  <a:lnTo>
                    <a:pt x="13772" y="11132"/>
                  </a:lnTo>
                  <a:lnTo>
                    <a:pt x="13772" y="1767"/>
                  </a:lnTo>
                  <a:cubicBezTo>
                    <a:pt x="13772" y="791"/>
                    <a:pt x="12980"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 name="Google Shape;18;p15"/>
            <p:cNvSpPr/>
            <p:nvPr/>
          </p:nvSpPr>
          <p:spPr>
            <a:xfrm>
              <a:off x="104081" y="3428752"/>
              <a:ext cx="826275" cy="127322"/>
            </a:xfrm>
            <a:custGeom>
              <a:rect b="b" l="l" r="r" t="t"/>
              <a:pathLst>
                <a:path extrusionOk="0" h="2404" w="15560">
                  <a:moveTo>
                    <a:pt x="927" y="0"/>
                  </a:moveTo>
                  <a:cubicBezTo>
                    <a:pt x="415" y="0"/>
                    <a:pt x="1" y="416"/>
                    <a:pt x="1" y="927"/>
                  </a:cubicBezTo>
                  <a:lnTo>
                    <a:pt x="1" y="1416"/>
                  </a:lnTo>
                  <a:cubicBezTo>
                    <a:pt x="1" y="1961"/>
                    <a:pt x="443" y="2403"/>
                    <a:pt x="988" y="2403"/>
                  </a:cubicBezTo>
                  <a:lnTo>
                    <a:pt x="14662" y="2403"/>
                  </a:lnTo>
                  <a:cubicBezTo>
                    <a:pt x="15158" y="2403"/>
                    <a:pt x="15560" y="2002"/>
                    <a:pt x="15560" y="1506"/>
                  </a:cubicBezTo>
                  <a:lnTo>
                    <a:pt x="15560" y="904"/>
                  </a:lnTo>
                  <a:cubicBezTo>
                    <a:pt x="15560" y="406"/>
                    <a:pt x="15155" y="2"/>
                    <a:pt x="14656"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 name="Google Shape;19;p15"/>
            <p:cNvSpPr/>
            <p:nvPr/>
          </p:nvSpPr>
          <p:spPr>
            <a:xfrm>
              <a:off x="187249" y="3650515"/>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 name="Google Shape;20;p15"/>
            <p:cNvSpPr/>
            <p:nvPr/>
          </p:nvSpPr>
          <p:spPr>
            <a:xfrm>
              <a:off x="2550428"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 name="Google Shape;21;p15"/>
            <p:cNvSpPr/>
            <p:nvPr/>
          </p:nvSpPr>
          <p:spPr>
            <a:xfrm>
              <a:off x="1886091"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 name="Google Shape;22;p15"/>
            <p:cNvSpPr/>
            <p:nvPr/>
          </p:nvSpPr>
          <p:spPr>
            <a:xfrm>
              <a:off x="1680029" y="3642413"/>
              <a:ext cx="67122" cy="468453"/>
            </a:xfrm>
            <a:custGeom>
              <a:rect b="b" l="l" r="r" t="t"/>
              <a:pathLst>
                <a:path extrusionOk="0" h="8845" w="1264">
                  <a:moveTo>
                    <a:pt x="0" y="0"/>
                  </a:moveTo>
                  <a:lnTo>
                    <a:pt x="0" y="8844"/>
                  </a:lnTo>
                  <a:lnTo>
                    <a:pt x="1264" y="8844"/>
                  </a:lnTo>
                  <a:lnTo>
                    <a:pt x="1264"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 name="Google Shape;23;p15"/>
            <p:cNvSpPr/>
            <p:nvPr/>
          </p:nvSpPr>
          <p:spPr>
            <a:xfrm>
              <a:off x="1027270" y="3642413"/>
              <a:ext cx="67068" cy="468453"/>
            </a:xfrm>
            <a:custGeom>
              <a:rect b="b" l="l" r="r" t="t"/>
              <a:pathLst>
                <a:path extrusionOk="0" h="8845" w="1263">
                  <a:moveTo>
                    <a:pt x="0" y="0"/>
                  </a:moveTo>
                  <a:lnTo>
                    <a:pt x="0" y="8844"/>
                  </a:lnTo>
                  <a:lnTo>
                    <a:pt x="1262" y="8844"/>
                  </a:lnTo>
                  <a:lnTo>
                    <a:pt x="126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 name="Google Shape;24;p15"/>
            <p:cNvSpPr/>
            <p:nvPr/>
          </p:nvSpPr>
          <p:spPr>
            <a:xfrm>
              <a:off x="823226" y="3642413"/>
              <a:ext cx="67068" cy="468453"/>
            </a:xfrm>
            <a:custGeom>
              <a:rect b="b" l="l" r="r" t="t"/>
              <a:pathLst>
                <a:path extrusionOk="0" h="8845" w="1263">
                  <a:moveTo>
                    <a:pt x="0" y="0"/>
                  </a:moveTo>
                  <a:lnTo>
                    <a:pt x="0" y="8844"/>
                  </a:lnTo>
                  <a:lnTo>
                    <a:pt x="1262" y="8844"/>
                  </a:lnTo>
                  <a:lnTo>
                    <a:pt x="126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5" name="Google Shape;25;p15"/>
          <p:cNvSpPr/>
          <p:nvPr/>
        </p:nvSpPr>
        <p:spPr>
          <a:xfrm>
            <a:off x="939473" y="1095419"/>
            <a:ext cx="603988" cy="831352"/>
          </a:xfrm>
          <a:custGeom>
            <a:rect b="b" l="l" r="r" t="t"/>
            <a:pathLst>
              <a:path extrusionOk="0" h="15697" w="11374">
                <a:moveTo>
                  <a:pt x="0" y="0"/>
                </a:moveTo>
                <a:lnTo>
                  <a:pt x="0" y="15697"/>
                </a:lnTo>
                <a:lnTo>
                  <a:pt x="11373" y="15697"/>
                </a:lnTo>
                <a:lnTo>
                  <a:pt x="11373"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 name="Google Shape;26;p15"/>
          <p:cNvSpPr/>
          <p:nvPr/>
        </p:nvSpPr>
        <p:spPr>
          <a:xfrm>
            <a:off x="976914" y="1136298"/>
            <a:ext cx="529060" cy="749578"/>
          </a:xfrm>
          <a:custGeom>
            <a:rect b="b" l="l" r="r" t="t"/>
            <a:pathLst>
              <a:path extrusionOk="0" h="14153" w="9963">
                <a:moveTo>
                  <a:pt x="1" y="1"/>
                </a:moveTo>
                <a:lnTo>
                  <a:pt x="1" y="14153"/>
                </a:lnTo>
                <a:lnTo>
                  <a:pt x="9963" y="14153"/>
                </a:lnTo>
                <a:lnTo>
                  <a:pt x="996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 name="Google Shape;27;p15"/>
          <p:cNvSpPr/>
          <p:nvPr/>
        </p:nvSpPr>
        <p:spPr>
          <a:xfrm>
            <a:off x="1134700" y="1513899"/>
            <a:ext cx="213525" cy="21768"/>
          </a:xfrm>
          <a:custGeom>
            <a:rect b="b" l="l" r="r" t="t"/>
            <a:pathLst>
              <a:path extrusionOk="0" h="411" w="4021">
                <a:moveTo>
                  <a:pt x="0" y="1"/>
                </a:moveTo>
                <a:lnTo>
                  <a:pt x="0" y="410"/>
                </a:lnTo>
                <a:lnTo>
                  <a:pt x="4021" y="410"/>
                </a:lnTo>
                <a:lnTo>
                  <a:pt x="4021"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 name="Google Shape;28;p15"/>
          <p:cNvSpPr/>
          <p:nvPr/>
        </p:nvSpPr>
        <p:spPr>
          <a:xfrm>
            <a:off x="1024394" y="1467354"/>
            <a:ext cx="434113" cy="21715"/>
          </a:xfrm>
          <a:custGeom>
            <a:rect b="b" l="l" r="r" t="t"/>
            <a:pathLst>
              <a:path extrusionOk="0" h="410" w="8175">
                <a:moveTo>
                  <a:pt x="1" y="0"/>
                </a:moveTo>
                <a:lnTo>
                  <a:pt x="1" y="410"/>
                </a:lnTo>
                <a:lnTo>
                  <a:pt x="8175" y="410"/>
                </a:lnTo>
                <a:lnTo>
                  <a:pt x="8175"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 name="Google Shape;29;p15"/>
          <p:cNvSpPr/>
          <p:nvPr/>
        </p:nvSpPr>
        <p:spPr>
          <a:xfrm>
            <a:off x="1022375" y="1585014"/>
            <a:ext cx="204285" cy="21768"/>
          </a:xfrm>
          <a:custGeom>
            <a:rect b="b" l="l" r="r" t="t"/>
            <a:pathLst>
              <a:path extrusionOk="0" h="411" w="3847">
                <a:moveTo>
                  <a:pt x="0" y="1"/>
                </a:moveTo>
                <a:lnTo>
                  <a:pt x="0"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 name="Google Shape;30;p15"/>
          <p:cNvSpPr/>
          <p:nvPr/>
        </p:nvSpPr>
        <p:spPr>
          <a:xfrm>
            <a:off x="1022375" y="1635689"/>
            <a:ext cx="204285" cy="21715"/>
          </a:xfrm>
          <a:custGeom>
            <a:rect b="b" l="l" r="r" t="t"/>
            <a:pathLst>
              <a:path extrusionOk="0" h="410" w="3847">
                <a:moveTo>
                  <a:pt x="0" y="0"/>
                </a:moveTo>
                <a:lnTo>
                  <a:pt x="0"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 name="Google Shape;31;p15"/>
          <p:cNvSpPr/>
          <p:nvPr/>
        </p:nvSpPr>
        <p:spPr>
          <a:xfrm>
            <a:off x="1022375" y="1686258"/>
            <a:ext cx="204285" cy="21715"/>
          </a:xfrm>
          <a:custGeom>
            <a:rect b="b" l="l" r="r" t="t"/>
            <a:pathLst>
              <a:path extrusionOk="0" h="410" w="3847">
                <a:moveTo>
                  <a:pt x="0" y="0"/>
                </a:moveTo>
                <a:lnTo>
                  <a:pt x="0" y="409"/>
                </a:lnTo>
                <a:lnTo>
                  <a:pt x="3847" y="409"/>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 name="Google Shape;32;p15"/>
          <p:cNvSpPr/>
          <p:nvPr/>
        </p:nvSpPr>
        <p:spPr>
          <a:xfrm>
            <a:off x="1022375" y="1736774"/>
            <a:ext cx="204285" cy="21768"/>
          </a:xfrm>
          <a:custGeom>
            <a:rect b="b" l="l" r="r" t="t"/>
            <a:pathLst>
              <a:path extrusionOk="0" h="411" w="3847">
                <a:moveTo>
                  <a:pt x="0" y="1"/>
                </a:moveTo>
                <a:lnTo>
                  <a:pt x="0"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 name="Google Shape;33;p15"/>
          <p:cNvSpPr/>
          <p:nvPr/>
        </p:nvSpPr>
        <p:spPr>
          <a:xfrm>
            <a:off x="1022375" y="1787450"/>
            <a:ext cx="204285" cy="21715"/>
          </a:xfrm>
          <a:custGeom>
            <a:rect b="b" l="l" r="r" t="t"/>
            <a:pathLst>
              <a:path extrusionOk="0" h="410" w="3847">
                <a:moveTo>
                  <a:pt x="0" y="0"/>
                </a:moveTo>
                <a:lnTo>
                  <a:pt x="0"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 name="Google Shape;34;p15"/>
          <p:cNvSpPr/>
          <p:nvPr/>
        </p:nvSpPr>
        <p:spPr>
          <a:xfrm>
            <a:off x="1256266" y="1585014"/>
            <a:ext cx="204285" cy="21768"/>
          </a:xfrm>
          <a:custGeom>
            <a:rect b="b" l="l" r="r" t="t"/>
            <a:pathLst>
              <a:path extrusionOk="0" h="411" w="3847">
                <a:moveTo>
                  <a:pt x="1" y="1"/>
                </a:moveTo>
                <a:lnTo>
                  <a:pt x="1"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 name="Google Shape;35;p15"/>
          <p:cNvSpPr/>
          <p:nvPr/>
        </p:nvSpPr>
        <p:spPr>
          <a:xfrm>
            <a:off x="1256266" y="1635689"/>
            <a:ext cx="204285" cy="21715"/>
          </a:xfrm>
          <a:custGeom>
            <a:rect b="b" l="l" r="r" t="t"/>
            <a:pathLst>
              <a:path extrusionOk="0" h="410" w="3847">
                <a:moveTo>
                  <a:pt x="1" y="0"/>
                </a:moveTo>
                <a:lnTo>
                  <a:pt x="1"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 name="Google Shape;36;p15"/>
          <p:cNvSpPr/>
          <p:nvPr/>
        </p:nvSpPr>
        <p:spPr>
          <a:xfrm>
            <a:off x="1256266" y="1686258"/>
            <a:ext cx="204285" cy="21715"/>
          </a:xfrm>
          <a:custGeom>
            <a:rect b="b" l="l" r="r" t="t"/>
            <a:pathLst>
              <a:path extrusionOk="0" h="410" w="3847">
                <a:moveTo>
                  <a:pt x="1" y="0"/>
                </a:moveTo>
                <a:lnTo>
                  <a:pt x="1" y="409"/>
                </a:lnTo>
                <a:lnTo>
                  <a:pt x="3847" y="409"/>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15"/>
          <p:cNvSpPr/>
          <p:nvPr/>
        </p:nvSpPr>
        <p:spPr>
          <a:xfrm>
            <a:off x="1256266" y="1736774"/>
            <a:ext cx="204285" cy="21768"/>
          </a:xfrm>
          <a:custGeom>
            <a:rect b="b" l="l" r="r" t="t"/>
            <a:pathLst>
              <a:path extrusionOk="0" h="411" w="3847">
                <a:moveTo>
                  <a:pt x="1" y="1"/>
                </a:moveTo>
                <a:lnTo>
                  <a:pt x="1"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 name="Google Shape;38;p15"/>
          <p:cNvSpPr/>
          <p:nvPr/>
        </p:nvSpPr>
        <p:spPr>
          <a:xfrm>
            <a:off x="1256266" y="1787450"/>
            <a:ext cx="204285" cy="21715"/>
          </a:xfrm>
          <a:custGeom>
            <a:rect b="b" l="l" r="r" t="t"/>
            <a:pathLst>
              <a:path extrusionOk="0" h="410" w="3847">
                <a:moveTo>
                  <a:pt x="1" y="0"/>
                </a:moveTo>
                <a:lnTo>
                  <a:pt x="1"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 name="Google Shape;39;p15"/>
          <p:cNvSpPr/>
          <p:nvPr/>
        </p:nvSpPr>
        <p:spPr>
          <a:xfrm>
            <a:off x="1143888" y="1213926"/>
            <a:ext cx="195205" cy="198821"/>
          </a:xfrm>
          <a:custGeom>
            <a:rect b="b" l="l" r="r" t="t"/>
            <a:pathLst>
              <a:path extrusionOk="0" h="3754" w="3676">
                <a:moveTo>
                  <a:pt x="0" y="1"/>
                </a:moveTo>
                <a:lnTo>
                  <a:pt x="0" y="3754"/>
                </a:lnTo>
                <a:lnTo>
                  <a:pt x="3675" y="3754"/>
                </a:lnTo>
                <a:lnTo>
                  <a:pt x="3675"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 name="Google Shape;40;p15"/>
          <p:cNvSpPr/>
          <p:nvPr/>
        </p:nvSpPr>
        <p:spPr>
          <a:xfrm>
            <a:off x="7382303" y="858166"/>
            <a:ext cx="603882" cy="831299"/>
          </a:xfrm>
          <a:custGeom>
            <a:rect b="b" l="l" r="r" t="t"/>
            <a:pathLst>
              <a:path extrusionOk="0" h="15696" w="11372">
                <a:moveTo>
                  <a:pt x="0" y="0"/>
                </a:moveTo>
                <a:lnTo>
                  <a:pt x="0" y="15696"/>
                </a:lnTo>
                <a:lnTo>
                  <a:pt x="11372" y="15696"/>
                </a:lnTo>
                <a:lnTo>
                  <a:pt x="11372"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 name="Google Shape;41;p15"/>
          <p:cNvSpPr/>
          <p:nvPr/>
        </p:nvSpPr>
        <p:spPr>
          <a:xfrm>
            <a:off x="7419744" y="899045"/>
            <a:ext cx="529007" cy="749578"/>
          </a:xfrm>
          <a:custGeom>
            <a:rect b="b" l="l" r="r" t="t"/>
            <a:pathLst>
              <a:path extrusionOk="0" h="14153" w="9962">
                <a:moveTo>
                  <a:pt x="1" y="0"/>
                </a:moveTo>
                <a:lnTo>
                  <a:pt x="1" y="14153"/>
                </a:lnTo>
                <a:lnTo>
                  <a:pt x="9961" y="14153"/>
                </a:lnTo>
                <a:lnTo>
                  <a:pt x="996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 name="Google Shape;42;p15"/>
          <p:cNvSpPr/>
          <p:nvPr/>
        </p:nvSpPr>
        <p:spPr>
          <a:xfrm>
            <a:off x="7577530" y="1276646"/>
            <a:ext cx="213472" cy="21768"/>
          </a:xfrm>
          <a:custGeom>
            <a:rect b="b" l="l" r="r" t="t"/>
            <a:pathLst>
              <a:path extrusionOk="0" h="411" w="4020">
                <a:moveTo>
                  <a:pt x="0" y="1"/>
                </a:moveTo>
                <a:lnTo>
                  <a:pt x="0" y="410"/>
                </a:lnTo>
                <a:lnTo>
                  <a:pt x="4019" y="410"/>
                </a:lnTo>
                <a:lnTo>
                  <a:pt x="4019"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 name="Google Shape;43;p15"/>
          <p:cNvSpPr/>
          <p:nvPr/>
        </p:nvSpPr>
        <p:spPr>
          <a:xfrm>
            <a:off x="7467170" y="1229995"/>
            <a:ext cx="434166" cy="21768"/>
          </a:xfrm>
          <a:custGeom>
            <a:rect b="b" l="l" r="r" t="t"/>
            <a:pathLst>
              <a:path extrusionOk="0" h="411" w="8176">
                <a:moveTo>
                  <a:pt x="0" y="1"/>
                </a:moveTo>
                <a:lnTo>
                  <a:pt x="0" y="410"/>
                </a:lnTo>
                <a:lnTo>
                  <a:pt x="8176" y="410"/>
                </a:lnTo>
                <a:lnTo>
                  <a:pt x="8176"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 name="Google Shape;44;p15"/>
          <p:cNvSpPr/>
          <p:nvPr/>
        </p:nvSpPr>
        <p:spPr>
          <a:xfrm>
            <a:off x="7465099" y="1347761"/>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 name="Google Shape;45;p15"/>
          <p:cNvSpPr/>
          <p:nvPr/>
        </p:nvSpPr>
        <p:spPr>
          <a:xfrm>
            <a:off x="7465099" y="1398330"/>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 name="Google Shape;46;p15"/>
          <p:cNvSpPr/>
          <p:nvPr/>
        </p:nvSpPr>
        <p:spPr>
          <a:xfrm>
            <a:off x="7465099" y="1448899"/>
            <a:ext cx="204338" cy="21715"/>
          </a:xfrm>
          <a:custGeom>
            <a:rect b="b" l="l" r="r" t="t"/>
            <a:pathLst>
              <a:path extrusionOk="0" h="410"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 name="Google Shape;47;p15"/>
          <p:cNvSpPr/>
          <p:nvPr/>
        </p:nvSpPr>
        <p:spPr>
          <a:xfrm>
            <a:off x="7465099" y="1499521"/>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 name="Google Shape;48;p15"/>
          <p:cNvSpPr/>
          <p:nvPr/>
        </p:nvSpPr>
        <p:spPr>
          <a:xfrm>
            <a:off x="7465099" y="1550090"/>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 name="Google Shape;49;p15"/>
          <p:cNvSpPr/>
          <p:nvPr/>
        </p:nvSpPr>
        <p:spPr>
          <a:xfrm>
            <a:off x="7699096" y="1347761"/>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 name="Google Shape;50;p15"/>
          <p:cNvSpPr/>
          <p:nvPr/>
        </p:nvSpPr>
        <p:spPr>
          <a:xfrm>
            <a:off x="7699096" y="1398330"/>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 name="Google Shape;51;p15"/>
          <p:cNvSpPr/>
          <p:nvPr/>
        </p:nvSpPr>
        <p:spPr>
          <a:xfrm>
            <a:off x="7699096" y="1448899"/>
            <a:ext cx="204285" cy="21715"/>
          </a:xfrm>
          <a:custGeom>
            <a:rect b="b" l="l" r="r" t="t"/>
            <a:pathLst>
              <a:path extrusionOk="0" h="410"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 name="Google Shape;52;p15"/>
          <p:cNvSpPr/>
          <p:nvPr/>
        </p:nvSpPr>
        <p:spPr>
          <a:xfrm>
            <a:off x="7699096" y="1499521"/>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 name="Google Shape;53;p15"/>
          <p:cNvSpPr/>
          <p:nvPr/>
        </p:nvSpPr>
        <p:spPr>
          <a:xfrm>
            <a:off x="7699096" y="1550090"/>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 name="Google Shape;54;p15"/>
          <p:cNvSpPr/>
          <p:nvPr/>
        </p:nvSpPr>
        <p:spPr>
          <a:xfrm>
            <a:off x="7586718" y="976620"/>
            <a:ext cx="195099" cy="198821"/>
          </a:xfrm>
          <a:custGeom>
            <a:rect b="b" l="l" r="r" t="t"/>
            <a:pathLst>
              <a:path extrusionOk="0" h="3754" w="3674">
                <a:moveTo>
                  <a:pt x="0" y="0"/>
                </a:moveTo>
                <a:lnTo>
                  <a:pt x="0" y="3753"/>
                </a:lnTo>
                <a:lnTo>
                  <a:pt x="3674" y="3753"/>
                </a:lnTo>
                <a:lnTo>
                  <a:pt x="3674" y="0"/>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 name="Google Shape;55;p15"/>
          <p:cNvSpPr/>
          <p:nvPr/>
        </p:nvSpPr>
        <p:spPr>
          <a:xfrm>
            <a:off x="8078983" y="858166"/>
            <a:ext cx="497624" cy="513101"/>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 name="Google Shape;56;p15"/>
          <p:cNvSpPr/>
          <p:nvPr/>
        </p:nvSpPr>
        <p:spPr>
          <a:xfrm>
            <a:off x="8116425" y="899045"/>
            <a:ext cx="422696" cy="431380"/>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 name="Google Shape;57;p15"/>
          <p:cNvSpPr/>
          <p:nvPr/>
        </p:nvSpPr>
        <p:spPr>
          <a:xfrm>
            <a:off x="8299278" y="1012415"/>
            <a:ext cx="204285" cy="21715"/>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 name="Google Shape;58;p15"/>
          <p:cNvSpPr/>
          <p:nvPr/>
        </p:nvSpPr>
        <p:spPr>
          <a:xfrm>
            <a:off x="8299278" y="1062931"/>
            <a:ext cx="204285" cy="21768"/>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 name="Google Shape;59;p15"/>
          <p:cNvSpPr/>
          <p:nvPr/>
        </p:nvSpPr>
        <p:spPr>
          <a:xfrm>
            <a:off x="8299278" y="1113607"/>
            <a:ext cx="204285" cy="21715"/>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 name="Google Shape;60;p15"/>
          <p:cNvSpPr/>
          <p:nvPr/>
        </p:nvSpPr>
        <p:spPr>
          <a:xfrm>
            <a:off x="8299278" y="1164123"/>
            <a:ext cx="204285" cy="21768"/>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 name="Google Shape;61;p15"/>
          <p:cNvSpPr/>
          <p:nvPr/>
        </p:nvSpPr>
        <p:spPr>
          <a:xfrm>
            <a:off x="8299278" y="1214692"/>
            <a:ext cx="204285" cy="21768"/>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 name="Google Shape;62;p15"/>
          <p:cNvSpPr/>
          <p:nvPr/>
        </p:nvSpPr>
        <p:spPr>
          <a:xfrm>
            <a:off x="8152007" y="1009079"/>
            <a:ext cx="118206" cy="227580"/>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63" name="Google Shape;63;p15"/>
          <p:cNvGrpSpPr/>
          <p:nvPr/>
        </p:nvGrpSpPr>
        <p:grpSpPr>
          <a:xfrm>
            <a:off x="3514251" y="-107330"/>
            <a:ext cx="2115497" cy="440955"/>
            <a:chOff x="2871350" y="-9530"/>
            <a:chExt cx="2115497" cy="440955"/>
          </a:xfrm>
        </p:grpSpPr>
        <p:sp>
          <p:nvSpPr>
            <p:cNvPr id="64" name="Google Shape;64;p15"/>
            <p:cNvSpPr/>
            <p:nvPr/>
          </p:nvSpPr>
          <p:spPr>
            <a:xfrm>
              <a:off x="2871350" y="177253"/>
              <a:ext cx="2115497" cy="254172"/>
            </a:xfrm>
            <a:custGeom>
              <a:rect b="b" l="l" r="r" t="t"/>
              <a:pathLst>
                <a:path extrusionOk="0" h="3551" w="39838">
                  <a:moveTo>
                    <a:pt x="5462" y="0"/>
                  </a:moveTo>
                  <a:cubicBezTo>
                    <a:pt x="3101" y="0"/>
                    <a:pt x="960" y="1391"/>
                    <a:pt x="1" y="3550"/>
                  </a:cubicBezTo>
                  <a:lnTo>
                    <a:pt x="39837" y="3550"/>
                  </a:lnTo>
                  <a:cubicBezTo>
                    <a:pt x="38878" y="1391"/>
                    <a:pt x="36738" y="0"/>
                    <a:pt x="3437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 name="Google Shape;65;p15"/>
            <p:cNvSpPr/>
            <p:nvPr/>
          </p:nvSpPr>
          <p:spPr>
            <a:xfrm>
              <a:off x="3427496" y="-9530"/>
              <a:ext cx="53" cy="219730"/>
            </a:xfrm>
            <a:custGeom>
              <a:rect b="b" l="l" r="r" t="t"/>
              <a:pathLst>
                <a:path extrusionOk="0" fill="none" h="7000" w="1">
                  <a:moveTo>
                    <a:pt x="1" y="7000"/>
                  </a:moveTo>
                  <a:lnTo>
                    <a:pt x="1" y="0"/>
                  </a:lnTo>
                </a:path>
              </a:pathLst>
            </a:custGeom>
            <a:noFill/>
            <a:ln cap="flat" cmpd="sng" w="14100">
              <a:solidFill>
                <a:schemeClr val="accent1"/>
              </a:solidFill>
              <a:prstDash val="solid"/>
              <a:miter lim="14"/>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 name="Google Shape;66;p15"/>
            <p:cNvSpPr/>
            <p:nvPr/>
          </p:nvSpPr>
          <p:spPr>
            <a:xfrm>
              <a:off x="4430772" y="-9530"/>
              <a:ext cx="53" cy="219730"/>
            </a:xfrm>
            <a:custGeom>
              <a:rect b="b" l="l" r="r" t="t"/>
              <a:pathLst>
                <a:path extrusionOk="0" fill="none" h="7000" w="1">
                  <a:moveTo>
                    <a:pt x="1" y="7000"/>
                  </a:moveTo>
                  <a:lnTo>
                    <a:pt x="1" y="0"/>
                  </a:lnTo>
                </a:path>
              </a:pathLst>
            </a:custGeom>
            <a:noFill/>
            <a:ln cap="flat" cmpd="sng" w="14100">
              <a:solidFill>
                <a:schemeClr val="accent1"/>
              </a:solidFill>
              <a:prstDash val="solid"/>
              <a:miter lim="14"/>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67" name="Google Shape;67;p15"/>
          <p:cNvSpPr/>
          <p:nvPr/>
        </p:nvSpPr>
        <p:spPr>
          <a:xfrm>
            <a:off x="8339777" y="1928620"/>
            <a:ext cx="797546" cy="557589"/>
          </a:xfrm>
          <a:custGeom>
            <a:rect b="b" l="l" r="r" t="t"/>
            <a:pathLst>
              <a:path extrusionOk="0" h="10528" w="15019">
                <a:moveTo>
                  <a:pt x="653" y="0"/>
                </a:moveTo>
                <a:cubicBezTo>
                  <a:pt x="292" y="0"/>
                  <a:pt x="0" y="291"/>
                  <a:pt x="0" y="653"/>
                </a:cubicBezTo>
                <a:lnTo>
                  <a:pt x="0" y="9874"/>
                </a:lnTo>
                <a:cubicBezTo>
                  <a:pt x="0" y="10236"/>
                  <a:pt x="292" y="10527"/>
                  <a:pt x="653" y="10527"/>
                </a:cubicBezTo>
                <a:lnTo>
                  <a:pt x="14365" y="10527"/>
                </a:lnTo>
                <a:cubicBezTo>
                  <a:pt x="14726" y="10527"/>
                  <a:pt x="15018" y="10236"/>
                  <a:pt x="15018" y="9874"/>
                </a:cubicBezTo>
                <a:lnTo>
                  <a:pt x="15018" y="653"/>
                </a:lnTo>
                <a:cubicBezTo>
                  <a:pt x="15018" y="291"/>
                  <a:pt x="14726" y="0"/>
                  <a:pt x="1436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 name="Google Shape;68;p15"/>
          <p:cNvSpPr/>
          <p:nvPr/>
        </p:nvSpPr>
        <p:spPr>
          <a:xfrm>
            <a:off x="8667139" y="2297537"/>
            <a:ext cx="213207" cy="254167"/>
          </a:xfrm>
          <a:custGeom>
            <a:rect b="b" l="l" r="r" t="t"/>
            <a:pathLst>
              <a:path extrusionOk="0" h="4799" w="4015">
                <a:moveTo>
                  <a:pt x="261" y="0"/>
                </a:moveTo>
                <a:cubicBezTo>
                  <a:pt x="115" y="0"/>
                  <a:pt x="0" y="126"/>
                  <a:pt x="13" y="271"/>
                </a:cubicBezTo>
                <a:lnTo>
                  <a:pt x="392" y="4799"/>
                </a:lnTo>
                <a:lnTo>
                  <a:pt x="4015" y="4799"/>
                </a:lnTo>
                <a:lnTo>
                  <a:pt x="2886" y="190"/>
                </a:lnTo>
                <a:cubicBezTo>
                  <a:pt x="2857" y="78"/>
                  <a:pt x="2757" y="0"/>
                  <a:pt x="2642" y="0"/>
                </a:cubicBezTo>
                <a:lnTo>
                  <a:pt x="263" y="0"/>
                </a:lnTo>
                <a:cubicBezTo>
                  <a:pt x="263" y="0"/>
                  <a:pt x="262" y="0"/>
                  <a:pt x="261"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 name="Google Shape;69;p15"/>
          <p:cNvSpPr/>
          <p:nvPr/>
        </p:nvSpPr>
        <p:spPr>
          <a:xfrm>
            <a:off x="8548388" y="2523907"/>
            <a:ext cx="429228" cy="29871"/>
          </a:xfrm>
          <a:custGeom>
            <a:rect b="b" l="l" r="r" t="t"/>
            <a:pathLst>
              <a:path extrusionOk="0" h="564" w="8083">
                <a:moveTo>
                  <a:pt x="0" y="1"/>
                </a:moveTo>
                <a:lnTo>
                  <a:pt x="0" y="563"/>
                </a:lnTo>
                <a:lnTo>
                  <a:pt x="8082" y="563"/>
                </a:lnTo>
                <a:lnTo>
                  <a:pt x="8082"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 name="Google Shape;70;p15"/>
          <p:cNvSpPr/>
          <p:nvPr/>
        </p:nvSpPr>
        <p:spPr>
          <a:xfrm>
            <a:off x="8548388" y="2523907"/>
            <a:ext cx="75883" cy="29871"/>
          </a:xfrm>
          <a:custGeom>
            <a:rect b="b" l="l" r="r" t="t"/>
            <a:pathLst>
              <a:path extrusionOk="0" h="564" w="1429">
                <a:moveTo>
                  <a:pt x="0" y="1"/>
                </a:moveTo>
                <a:lnTo>
                  <a:pt x="0" y="563"/>
                </a:lnTo>
                <a:lnTo>
                  <a:pt x="1428" y="563"/>
                </a:lnTo>
                <a:lnTo>
                  <a:pt x="14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 name="Google Shape;71;p15"/>
          <p:cNvSpPr/>
          <p:nvPr/>
        </p:nvSpPr>
        <p:spPr>
          <a:xfrm>
            <a:off x="6425526" y="2701402"/>
            <a:ext cx="2947083" cy="1541527"/>
          </a:xfrm>
          <a:custGeom>
            <a:rect b="b" l="l" r="r" t="t"/>
            <a:pathLst>
              <a:path extrusionOk="0" h="29106" w="55498">
                <a:moveTo>
                  <a:pt x="0" y="1"/>
                </a:moveTo>
                <a:lnTo>
                  <a:pt x="0" y="29106"/>
                </a:lnTo>
                <a:lnTo>
                  <a:pt x="55498" y="29106"/>
                </a:lnTo>
                <a:lnTo>
                  <a:pt x="55498"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 name="Google Shape;72;p15"/>
          <p:cNvSpPr/>
          <p:nvPr/>
        </p:nvSpPr>
        <p:spPr>
          <a:xfrm>
            <a:off x="6425526" y="4039977"/>
            <a:ext cx="2947083" cy="202687"/>
          </a:xfrm>
          <a:custGeom>
            <a:rect b="b" l="l" r="r" t="t"/>
            <a:pathLst>
              <a:path extrusionOk="0" h="3827" w="55498">
                <a:moveTo>
                  <a:pt x="0" y="0"/>
                </a:moveTo>
                <a:lnTo>
                  <a:pt x="0" y="3827"/>
                </a:lnTo>
                <a:lnTo>
                  <a:pt x="55498" y="3827"/>
                </a:lnTo>
                <a:lnTo>
                  <a:pt x="55498"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 name="Google Shape;73;p15"/>
          <p:cNvSpPr/>
          <p:nvPr/>
        </p:nvSpPr>
        <p:spPr>
          <a:xfrm>
            <a:off x="6310014" y="2554248"/>
            <a:ext cx="3062527" cy="202740"/>
          </a:xfrm>
          <a:custGeom>
            <a:rect b="b" l="l" r="r" t="t"/>
            <a:pathLst>
              <a:path extrusionOk="0" h="3828" w="57672">
                <a:moveTo>
                  <a:pt x="1" y="0"/>
                </a:moveTo>
                <a:lnTo>
                  <a:pt x="1" y="3828"/>
                </a:lnTo>
                <a:lnTo>
                  <a:pt x="57671" y="3828"/>
                </a:lnTo>
                <a:lnTo>
                  <a:pt x="5767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 name="Google Shape;74;p15"/>
          <p:cNvSpPr txBox="1"/>
          <p:nvPr>
            <p:ph idx="1" type="subTitle"/>
          </p:nvPr>
        </p:nvSpPr>
        <p:spPr>
          <a:xfrm>
            <a:off x="2273100" y="3604450"/>
            <a:ext cx="4597800" cy="411600"/>
          </a:xfrm>
          <a:prstGeom prst="rect">
            <a:avLst/>
          </a:prstGeom>
          <a:solidFill>
            <a:schemeClr val="accent2"/>
          </a:solid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600">
                <a:solidFill>
                  <a:srgbClr val="FFFFFF"/>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75" name="Google Shape;75;p15"/>
          <p:cNvSpPr txBox="1"/>
          <p:nvPr>
            <p:ph type="ctrTitle"/>
          </p:nvPr>
        </p:nvSpPr>
        <p:spPr>
          <a:xfrm>
            <a:off x="2052150" y="1127450"/>
            <a:ext cx="5039700" cy="24675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rgbClr val="191919"/>
              </a:buClr>
              <a:buSzPts val="5200"/>
              <a:buNone/>
              <a:defRPr sz="96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76" name="Shape 76"/>
        <p:cNvGrpSpPr/>
        <p:nvPr/>
      </p:nvGrpSpPr>
      <p:grpSpPr>
        <a:xfrm>
          <a:off x="0" y="0"/>
          <a:ext cx="0" cy="0"/>
          <a:chOff x="0" y="0"/>
          <a:chExt cx="0" cy="0"/>
        </a:xfrm>
      </p:grpSpPr>
      <p:grpSp>
        <p:nvGrpSpPr>
          <p:cNvPr id="77" name="Google Shape;77;p16"/>
          <p:cNvGrpSpPr/>
          <p:nvPr/>
        </p:nvGrpSpPr>
        <p:grpSpPr>
          <a:xfrm>
            <a:off x="1669475" y="539500"/>
            <a:ext cx="765914" cy="765914"/>
            <a:chOff x="1669475" y="539500"/>
            <a:chExt cx="765914" cy="765914"/>
          </a:xfrm>
        </p:grpSpPr>
        <p:sp>
          <p:nvSpPr>
            <p:cNvPr id="78" name="Google Shape;78;p16"/>
            <p:cNvSpPr/>
            <p:nvPr/>
          </p:nvSpPr>
          <p:spPr>
            <a:xfrm>
              <a:off x="1669475" y="539500"/>
              <a:ext cx="765914" cy="765914"/>
            </a:xfrm>
            <a:custGeom>
              <a:rect b="b" l="l" r="r" t="t"/>
              <a:pathLst>
                <a:path extrusionOk="0" h="13649" w="13649">
                  <a:moveTo>
                    <a:pt x="6825" y="0"/>
                  </a:moveTo>
                  <a:cubicBezTo>
                    <a:pt x="5016" y="0"/>
                    <a:pt x="3280" y="720"/>
                    <a:pt x="2000" y="1999"/>
                  </a:cubicBezTo>
                  <a:cubicBezTo>
                    <a:pt x="721" y="3279"/>
                    <a:pt x="1" y="5014"/>
                    <a:pt x="1" y="6824"/>
                  </a:cubicBezTo>
                  <a:cubicBezTo>
                    <a:pt x="1" y="8634"/>
                    <a:pt x="721" y="10370"/>
                    <a:pt x="2000" y="11650"/>
                  </a:cubicBezTo>
                  <a:cubicBezTo>
                    <a:pt x="3280" y="12929"/>
                    <a:pt x="5016" y="13648"/>
                    <a:pt x="6825" y="13648"/>
                  </a:cubicBezTo>
                  <a:cubicBezTo>
                    <a:pt x="8635" y="13648"/>
                    <a:pt x="10371" y="12929"/>
                    <a:pt x="11650" y="11650"/>
                  </a:cubicBezTo>
                  <a:cubicBezTo>
                    <a:pt x="12931" y="10370"/>
                    <a:pt x="13649" y="8634"/>
                    <a:pt x="13649" y="6824"/>
                  </a:cubicBezTo>
                  <a:cubicBezTo>
                    <a:pt x="13649" y="5014"/>
                    <a:pt x="12931" y="3279"/>
                    <a:pt x="11650" y="1999"/>
                  </a:cubicBezTo>
                  <a:cubicBezTo>
                    <a:pt x="10371" y="720"/>
                    <a:pt x="8635" y="0"/>
                    <a:pt x="682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 name="Google Shape;79;p16"/>
            <p:cNvSpPr/>
            <p:nvPr/>
          </p:nvSpPr>
          <p:spPr>
            <a:xfrm>
              <a:off x="1732601" y="602514"/>
              <a:ext cx="639767" cy="639879"/>
            </a:xfrm>
            <a:custGeom>
              <a:rect b="b" l="l" r="r" t="t"/>
              <a:pathLst>
                <a:path extrusionOk="0" h="11403" w="11401">
                  <a:moveTo>
                    <a:pt x="5700" y="1"/>
                  </a:moveTo>
                  <a:cubicBezTo>
                    <a:pt x="2552" y="1"/>
                    <a:pt x="1" y="2554"/>
                    <a:pt x="1" y="5701"/>
                  </a:cubicBezTo>
                  <a:cubicBezTo>
                    <a:pt x="1" y="8849"/>
                    <a:pt x="2552" y="11402"/>
                    <a:pt x="5700" y="11402"/>
                  </a:cubicBezTo>
                  <a:cubicBezTo>
                    <a:pt x="8848" y="11402"/>
                    <a:pt x="11401" y="8849"/>
                    <a:pt x="11401" y="5701"/>
                  </a:cubicBezTo>
                  <a:cubicBezTo>
                    <a:pt x="11401" y="2554"/>
                    <a:pt x="8848" y="1"/>
                    <a:pt x="5700" y="1"/>
                  </a:cubicBez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 name="Google Shape;80;p16"/>
            <p:cNvSpPr/>
            <p:nvPr/>
          </p:nvSpPr>
          <p:spPr>
            <a:xfrm>
              <a:off x="2038414" y="691003"/>
              <a:ext cx="220981" cy="261440"/>
            </a:xfrm>
            <a:custGeom>
              <a:rect b="b" l="l" r="r" t="t"/>
              <a:pathLst>
                <a:path extrusionOk="0" h="4659" w="3938">
                  <a:moveTo>
                    <a:pt x="267" y="0"/>
                  </a:moveTo>
                  <a:cubicBezTo>
                    <a:pt x="134" y="0"/>
                    <a:pt x="2" y="85"/>
                    <a:pt x="2" y="256"/>
                  </a:cubicBezTo>
                  <a:lnTo>
                    <a:pt x="2" y="4395"/>
                  </a:lnTo>
                  <a:cubicBezTo>
                    <a:pt x="1" y="4462"/>
                    <a:pt x="26" y="4525"/>
                    <a:pt x="73" y="4574"/>
                  </a:cubicBezTo>
                  <a:cubicBezTo>
                    <a:pt x="76" y="4576"/>
                    <a:pt x="80" y="4579"/>
                    <a:pt x="83" y="4582"/>
                  </a:cubicBezTo>
                  <a:cubicBezTo>
                    <a:pt x="86" y="4586"/>
                    <a:pt x="86" y="4586"/>
                    <a:pt x="87" y="4588"/>
                  </a:cubicBezTo>
                  <a:cubicBezTo>
                    <a:pt x="133" y="4632"/>
                    <a:pt x="194" y="4659"/>
                    <a:pt x="257" y="4659"/>
                  </a:cubicBezTo>
                  <a:cubicBezTo>
                    <a:pt x="261" y="4659"/>
                    <a:pt x="264" y="4659"/>
                    <a:pt x="267" y="4659"/>
                  </a:cubicBezTo>
                  <a:lnTo>
                    <a:pt x="3596" y="4659"/>
                  </a:lnTo>
                  <a:cubicBezTo>
                    <a:pt x="3937" y="4659"/>
                    <a:pt x="3937" y="4130"/>
                    <a:pt x="3597" y="4130"/>
                  </a:cubicBezTo>
                  <a:lnTo>
                    <a:pt x="532" y="4130"/>
                  </a:lnTo>
                  <a:lnTo>
                    <a:pt x="532" y="256"/>
                  </a:lnTo>
                  <a:cubicBezTo>
                    <a:pt x="532" y="85"/>
                    <a:pt x="399" y="0"/>
                    <a:pt x="267"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81" name="Google Shape;81;p16"/>
          <p:cNvSpPr/>
          <p:nvPr/>
        </p:nvSpPr>
        <p:spPr>
          <a:xfrm>
            <a:off x="0" y="4286250"/>
            <a:ext cx="9144000" cy="867000"/>
          </a:xfrm>
          <a:prstGeom prst="rect">
            <a:avLst/>
          </a:prstGeom>
          <a:solidFill>
            <a:schemeClr val="dk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82" name="Google Shape;82;p16"/>
          <p:cNvGrpSpPr/>
          <p:nvPr/>
        </p:nvGrpSpPr>
        <p:grpSpPr>
          <a:xfrm flipH="1">
            <a:off x="7907759" y="1646743"/>
            <a:ext cx="1201130" cy="2743139"/>
            <a:chOff x="5247175" y="1706175"/>
            <a:chExt cx="799900" cy="1828150"/>
          </a:xfrm>
        </p:grpSpPr>
        <p:sp>
          <p:nvSpPr>
            <p:cNvPr id="83" name="Google Shape;83;p16"/>
            <p:cNvSpPr/>
            <p:nvPr/>
          </p:nvSpPr>
          <p:spPr>
            <a:xfrm>
              <a:off x="5428650" y="1889425"/>
              <a:ext cx="52400" cy="1543250"/>
            </a:xfrm>
            <a:custGeom>
              <a:rect b="b" l="l" r="r" t="t"/>
              <a:pathLst>
                <a:path extrusionOk="0" h="61730" w="2096">
                  <a:moveTo>
                    <a:pt x="530" y="0"/>
                  </a:moveTo>
                  <a:cubicBezTo>
                    <a:pt x="293" y="0"/>
                    <a:pt x="13" y="110"/>
                    <a:pt x="1" y="276"/>
                  </a:cubicBezTo>
                  <a:cubicBezTo>
                    <a:pt x="43" y="1223"/>
                    <a:pt x="1" y="30408"/>
                    <a:pt x="1" y="36439"/>
                  </a:cubicBezTo>
                  <a:cubicBezTo>
                    <a:pt x="1" y="42469"/>
                    <a:pt x="582" y="57028"/>
                    <a:pt x="582" y="59010"/>
                  </a:cubicBezTo>
                  <a:cubicBezTo>
                    <a:pt x="582" y="60992"/>
                    <a:pt x="237" y="61423"/>
                    <a:pt x="495" y="61596"/>
                  </a:cubicBezTo>
                  <a:cubicBezTo>
                    <a:pt x="608" y="61671"/>
                    <a:pt x="931" y="61729"/>
                    <a:pt x="1254" y="61729"/>
                  </a:cubicBezTo>
                  <a:cubicBezTo>
                    <a:pt x="1675" y="61729"/>
                    <a:pt x="2095" y="61630"/>
                    <a:pt x="2046" y="61336"/>
                  </a:cubicBezTo>
                  <a:cubicBezTo>
                    <a:pt x="1960" y="60819"/>
                    <a:pt x="1356" y="38938"/>
                    <a:pt x="1185" y="35404"/>
                  </a:cubicBezTo>
                  <a:cubicBezTo>
                    <a:pt x="1014" y="31873"/>
                    <a:pt x="957" y="11052"/>
                    <a:pt x="862" y="9409"/>
                  </a:cubicBezTo>
                  <a:cubicBezTo>
                    <a:pt x="701" y="6631"/>
                    <a:pt x="1058" y="1053"/>
                    <a:pt x="862" y="169"/>
                  </a:cubicBezTo>
                  <a:cubicBezTo>
                    <a:pt x="836" y="51"/>
                    <a:pt x="693" y="0"/>
                    <a:pt x="530"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 name="Google Shape;84;p16"/>
            <p:cNvSpPr/>
            <p:nvPr/>
          </p:nvSpPr>
          <p:spPr>
            <a:xfrm>
              <a:off x="5247175" y="3405600"/>
              <a:ext cx="410850" cy="128725"/>
            </a:xfrm>
            <a:custGeom>
              <a:rect b="b" l="l" r="r" t="t"/>
              <a:pathLst>
                <a:path extrusionOk="0" h="5149" w="16434">
                  <a:moveTo>
                    <a:pt x="8271" y="1"/>
                  </a:moveTo>
                  <a:cubicBezTo>
                    <a:pt x="6893" y="130"/>
                    <a:pt x="4050" y="1551"/>
                    <a:pt x="2025" y="2800"/>
                  </a:cubicBezTo>
                  <a:cubicBezTo>
                    <a:pt x="1" y="4048"/>
                    <a:pt x="130" y="4394"/>
                    <a:pt x="87" y="4782"/>
                  </a:cubicBezTo>
                  <a:cubicBezTo>
                    <a:pt x="51" y="5099"/>
                    <a:pt x="2967" y="5128"/>
                    <a:pt x="6263" y="5128"/>
                  </a:cubicBezTo>
                  <a:cubicBezTo>
                    <a:pt x="7009" y="5128"/>
                    <a:pt x="7774" y="5126"/>
                    <a:pt x="8529" y="5126"/>
                  </a:cubicBezTo>
                  <a:cubicBezTo>
                    <a:pt x="10392" y="5126"/>
                    <a:pt x="12138" y="5149"/>
                    <a:pt x="13496" y="5149"/>
                  </a:cubicBezTo>
                  <a:cubicBezTo>
                    <a:pt x="15123" y="5149"/>
                    <a:pt x="16193" y="5117"/>
                    <a:pt x="16240" y="4976"/>
                  </a:cubicBezTo>
                  <a:cubicBezTo>
                    <a:pt x="16309" y="4772"/>
                    <a:pt x="16434" y="4115"/>
                    <a:pt x="15659" y="3554"/>
                  </a:cubicBezTo>
                  <a:cubicBezTo>
                    <a:pt x="14883" y="2994"/>
                    <a:pt x="10770" y="130"/>
                    <a:pt x="827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5" name="Google Shape;85;p16"/>
            <p:cNvSpPr/>
            <p:nvPr/>
          </p:nvSpPr>
          <p:spPr>
            <a:xfrm>
              <a:off x="5777300" y="1890950"/>
              <a:ext cx="269775" cy="235300"/>
            </a:xfrm>
            <a:custGeom>
              <a:rect b="b" l="l" r="r" t="t"/>
              <a:pathLst>
                <a:path extrusionOk="0" h="9412" w="10791">
                  <a:moveTo>
                    <a:pt x="5874" y="0"/>
                  </a:moveTo>
                  <a:cubicBezTo>
                    <a:pt x="4777" y="0"/>
                    <a:pt x="3679" y="427"/>
                    <a:pt x="2649" y="1205"/>
                  </a:cubicBezTo>
                  <a:cubicBezTo>
                    <a:pt x="0" y="3208"/>
                    <a:pt x="291" y="6828"/>
                    <a:pt x="2778" y="9412"/>
                  </a:cubicBezTo>
                  <a:cubicBezTo>
                    <a:pt x="3489" y="9218"/>
                    <a:pt x="8659" y="5017"/>
                    <a:pt x="10791" y="3467"/>
                  </a:cubicBezTo>
                  <a:cubicBezTo>
                    <a:pt x="9329" y="1057"/>
                    <a:pt x="7602" y="0"/>
                    <a:pt x="5874"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 name="Google Shape;86;p16"/>
            <p:cNvSpPr/>
            <p:nvPr/>
          </p:nvSpPr>
          <p:spPr>
            <a:xfrm>
              <a:off x="5662750" y="1706175"/>
              <a:ext cx="198250" cy="231900"/>
            </a:xfrm>
            <a:custGeom>
              <a:rect b="b" l="l" r="r" t="t"/>
              <a:pathLst>
                <a:path extrusionOk="0" h="9276" w="7930">
                  <a:moveTo>
                    <a:pt x="538" y="1"/>
                  </a:moveTo>
                  <a:cubicBezTo>
                    <a:pt x="217" y="1"/>
                    <a:pt x="0" y="362"/>
                    <a:pt x="307" y="821"/>
                  </a:cubicBezTo>
                  <a:cubicBezTo>
                    <a:pt x="580" y="1109"/>
                    <a:pt x="6319" y="8444"/>
                    <a:pt x="7274" y="9276"/>
                  </a:cubicBezTo>
                  <a:lnTo>
                    <a:pt x="7930" y="8780"/>
                  </a:lnTo>
                  <a:cubicBezTo>
                    <a:pt x="7930" y="8780"/>
                    <a:pt x="1191" y="435"/>
                    <a:pt x="953" y="197"/>
                  </a:cubicBezTo>
                  <a:cubicBezTo>
                    <a:pt x="816" y="60"/>
                    <a:pt x="669" y="1"/>
                    <a:pt x="538"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7" name="Google Shape;87;p16"/>
            <p:cNvSpPr/>
            <p:nvPr/>
          </p:nvSpPr>
          <p:spPr>
            <a:xfrm>
              <a:off x="5380850" y="1725600"/>
              <a:ext cx="373050" cy="287000"/>
            </a:xfrm>
            <a:custGeom>
              <a:rect b="b" l="l" r="r" t="t"/>
              <a:pathLst>
                <a:path extrusionOk="0" h="11480" w="14922">
                  <a:moveTo>
                    <a:pt x="14391" y="1"/>
                  </a:moveTo>
                  <a:cubicBezTo>
                    <a:pt x="14176" y="1"/>
                    <a:pt x="13782" y="219"/>
                    <a:pt x="12982" y="873"/>
                  </a:cubicBezTo>
                  <a:cubicBezTo>
                    <a:pt x="11917" y="1746"/>
                    <a:pt x="1578" y="9403"/>
                    <a:pt x="415" y="10533"/>
                  </a:cubicBezTo>
                  <a:cubicBezTo>
                    <a:pt x="1" y="10936"/>
                    <a:pt x="240" y="11480"/>
                    <a:pt x="651" y="11480"/>
                  </a:cubicBezTo>
                  <a:cubicBezTo>
                    <a:pt x="776" y="11480"/>
                    <a:pt x="918" y="11429"/>
                    <a:pt x="1061" y="11308"/>
                  </a:cubicBezTo>
                  <a:cubicBezTo>
                    <a:pt x="1675" y="10791"/>
                    <a:pt x="7329" y="6302"/>
                    <a:pt x="8718" y="5139"/>
                  </a:cubicBezTo>
                  <a:cubicBezTo>
                    <a:pt x="10108" y="3974"/>
                    <a:pt x="13301" y="1703"/>
                    <a:pt x="13790" y="1325"/>
                  </a:cubicBezTo>
                  <a:cubicBezTo>
                    <a:pt x="14922" y="454"/>
                    <a:pt x="14716" y="227"/>
                    <a:pt x="14555" y="66"/>
                  </a:cubicBezTo>
                  <a:cubicBezTo>
                    <a:pt x="14514" y="25"/>
                    <a:pt x="14463" y="1"/>
                    <a:pt x="1439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 name="Google Shape;88;p16"/>
            <p:cNvSpPr/>
            <p:nvPr/>
          </p:nvSpPr>
          <p:spPr>
            <a:xfrm>
              <a:off x="5414350" y="1943650"/>
              <a:ext cx="49800" cy="44425"/>
            </a:xfrm>
            <a:custGeom>
              <a:rect b="b" l="l" r="r" t="t"/>
              <a:pathLst>
                <a:path extrusionOk="0" h="1777" w="1992">
                  <a:moveTo>
                    <a:pt x="1040" y="0"/>
                  </a:moveTo>
                  <a:cubicBezTo>
                    <a:pt x="1021" y="0"/>
                    <a:pt x="1001" y="1"/>
                    <a:pt x="982" y="2"/>
                  </a:cubicBezTo>
                  <a:cubicBezTo>
                    <a:pt x="104" y="2"/>
                    <a:pt x="0" y="1238"/>
                    <a:pt x="627" y="1661"/>
                  </a:cubicBezTo>
                  <a:cubicBezTo>
                    <a:pt x="745" y="1741"/>
                    <a:pt x="875" y="1776"/>
                    <a:pt x="1006" y="1776"/>
                  </a:cubicBezTo>
                  <a:cubicBezTo>
                    <a:pt x="1493" y="1776"/>
                    <a:pt x="1991" y="1287"/>
                    <a:pt x="1919" y="777"/>
                  </a:cubicBezTo>
                  <a:cubicBezTo>
                    <a:pt x="1856" y="344"/>
                    <a:pt x="1469" y="0"/>
                    <a:pt x="1040"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 name="Google Shape;89;p16"/>
            <p:cNvSpPr/>
            <p:nvPr/>
          </p:nvSpPr>
          <p:spPr>
            <a:xfrm>
              <a:off x="5684725" y="1739300"/>
              <a:ext cx="47225" cy="41325"/>
            </a:xfrm>
            <a:custGeom>
              <a:rect b="b" l="l" r="r" t="t"/>
              <a:pathLst>
                <a:path extrusionOk="0" h="1653" w="1889">
                  <a:moveTo>
                    <a:pt x="856" y="1"/>
                  </a:moveTo>
                  <a:cubicBezTo>
                    <a:pt x="549" y="1"/>
                    <a:pt x="245" y="155"/>
                    <a:pt x="98" y="480"/>
                  </a:cubicBezTo>
                  <a:cubicBezTo>
                    <a:pt x="91" y="495"/>
                    <a:pt x="85" y="511"/>
                    <a:pt x="79" y="526"/>
                  </a:cubicBezTo>
                  <a:cubicBezTo>
                    <a:pt x="74" y="542"/>
                    <a:pt x="64" y="560"/>
                    <a:pt x="57" y="579"/>
                  </a:cubicBezTo>
                  <a:lnTo>
                    <a:pt x="65" y="567"/>
                  </a:lnTo>
                  <a:lnTo>
                    <a:pt x="65" y="567"/>
                  </a:lnTo>
                  <a:cubicBezTo>
                    <a:pt x="0" y="776"/>
                    <a:pt x="21" y="1012"/>
                    <a:pt x="149" y="1230"/>
                  </a:cubicBezTo>
                  <a:cubicBezTo>
                    <a:pt x="341" y="1525"/>
                    <a:pt x="625" y="1652"/>
                    <a:pt x="900" y="1652"/>
                  </a:cubicBezTo>
                  <a:cubicBezTo>
                    <a:pt x="1410" y="1652"/>
                    <a:pt x="1889" y="1214"/>
                    <a:pt x="1700" y="584"/>
                  </a:cubicBezTo>
                  <a:cubicBezTo>
                    <a:pt x="1567" y="204"/>
                    <a:pt x="1209" y="1"/>
                    <a:pt x="856"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90" name="Google Shape;90;p16"/>
          <p:cNvSpPr/>
          <p:nvPr/>
        </p:nvSpPr>
        <p:spPr>
          <a:xfrm>
            <a:off x="-448025" y="1560199"/>
            <a:ext cx="1610746" cy="2726046"/>
          </a:xfrm>
          <a:custGeom>
            <a:rect b="b" l="l" r="r" t="t"/>
            <a:pathLst>
              <a:path extrusionOk="0" h="41041" w="24250">
                <a:moveTo>
                  <a:pt x="1" y="0"/>
                </a:moveTo>
                <a:lnTo>
                  <a:pt x="1" y="41041"/>
                </a:lnTo>
                <a:lnTo>
                  <a:pt x="24250" y="41041"/>
                </a:lnTo>
                <a:lnTo>
                  <a:pt x="24250"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 name="Google Shape;91;p16"/>
          <p:cNvSpPr/>
          <p:nvPr/>
        </p:nvSpPr>
        <p:spPr>
          <a:xfrm>
            <a:off x="-329793" y="1699288"/>
            <a:ext cx="1374348" cy="2586957"/>
          </a:xfrm>
          <a:custGeom>
            <a:rect b="b" l="l" r="r" t="t"/>
            <a:pathLst>
              <a:path extrusionOk="0" h="38947" w="20691">
                <a:moveTo>
                  <a:pt x="0" y="0"/>
                </a:moveTo>
                <a:lnTo>
                  <a:pt x="0" y="38947"/>
                </a:lnTo>
                <a:lnTo>
                  <a:pt x="20690" y="38947"/>
                </a:lnTo>
                <a:lnTo>
                  <a:pt x="20690"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 name="Google Shape;92;p16"/>
          <p:cNvSpPr/>
          <p:nvPr/>
        </p:nvSpPr>
        <p:spPr>
          <a:xfrm>
            <a:off x="-343609" y="2832259"/>
            <a:ext cx="1462092" cy="320954"/>
          </a:xfrm>
          <a:custGeom>
            <a:rect b="b" l="l" r="r" t="t"/>
            <a:pathLst>
              <a:path extrusionOk="0" h="4832" w="22012">
                <a:moveTo>
                  <a:pt x="0" y="1"/>
                </a:moveTo>
                <a:lnTo>
                  <a:pt x="0" y="4832"/>
                </a:lnTo>
                <a:lnTo>
                  <a:pt x="22012" y="4832"/>
                </a:lnTo>
                <a:lnTo>
                  <a:pt x="2201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 name="Google Shape;93;p16"/>
          <p:cNvSpPr/>
          <p:nvPr/>
        </p:nvSpPr>
        <p:spPr>
          <a:xfrm>
            <a:off x="-2863" y="1004175"/>
            <a:ext cx="718957" cy="288074"/>
          </a:xfrm>
          <a:custGeom>
            <a:rect b="b" l="l" r="r" t="t"/>
            <a:pathLst>
              <a:path extrusionOk="0" h="4337" w="10824">
                <a:moveTo>
                  <a:pt x="0" y="0"/>
                </a:moveTo>
                <a:lnTo>
                  <a:pt x="0" y="4337"/>
                </a:lnTo>
                <a:lnTo>
                  <a:pt x="10824" y="4337"/>
                </a:lnTo>
                <a:lnTo>
                  <a:pt x="10824"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94" name="Google Shape;94;p16"/>
          <p:cNvGrpSpPr/>
          <p:nvPr/>
        </p:nvGrpSpPr>
        <p:grpSpPr>
          <a:xfrm flipH="1">
            <a:off x="7267576" y="2778125"/>
            <a:ext cx="1238646" cy="1825873"/>
            <a:chOff x="0" y="1786475"/>
            <a:chExt cx="1238646" cy="1825873"/>
          </a:xfrm>
        </p:grpSpPr>
        <p:sp>
          <p:nvSpPr>
            <p:cNvPr id="95" name="Google Shape;95;p16"/>
            <p:cNvSpPr/>
            <p:nvPr/>
          </p:nvSpPr>
          <p:spPr>
            <a:xfrm>
              <a:off x="240641" y="3061244"/>
              <a:ext cx="81365" cy="551104"/>
            </a:xfrm>
            <a:custGeom>
              <a:rect b="b" l="l" r="r" t="t"/>
              <a:pathLst>
                <a:path extrusionOk="0" h="9557" w="1411">
                  <a:moveTo>
                    <a:pt x="1" y="0"/>
                  </a:moveTo>
                  <a:lnTo>
                    <a:pt x="1" y="9557"/>
                  </a:lnTo>
                  <a:lnTo>
                    <a:pt x="567" y="9557"/>
                  </a:lnTo>
                  <a:lnTo>
                    <a:pt x="1410"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 name="Google Shape;96;p16"/>
            <p:cNvSpPr/>
            <p:nvPr/>
          </p:nvSpPr>
          <p:spPr>
            <a:xfrm>
              <a:off x="0" y="1786475"/>
              <a:ext cx="626934" cy="1391283"/>
            </a:xfrm>
            <a:custGeom>
              <a:rect b="b" l="l" r="r" t="t"/>
              <a:pathLst>
                <a:path extrusionOk="0" h="24127" w="10872">
                  <a:moveTo>
                    <a:pt x="3407" y="1"/>
                  </a:moveTo>
                  <a:cubicBezTo>
                    <a:pt x="1468" y="1"/>
                    <a:pt x="0" y="1604"/>
                    <a:pt x="346" y="3347"/>
                  </a:cubicBezTo>
                  <a:lnTo>
                    <a:pt x="659" y="19692"/>
                  </a:lnTo>
                  <a:cubicBezTo>
                    <a:pt x="703" y="22025"/>
                    <a:pt x="2685" y="23978"/>
                    <a:pt x="5238" y="24121"/>
                  </a:cubicBezTo>
                  <a:cubicBezTo>
                    <a:pt x="5307" y="24125"/>
                    <a:pt x="5373" y="24127"/>
                    <a:pt x="5433" y="24127"/>
                  </a:cubicBezTo>
                  <a:cubicBezTo>
                    <a:pt x="5584" y="24127"/>
                    <a:pt x="5703" y="24114"/>
                    <a:pt x="5782" y="24085"/>
                  </a:cubicBezTo>
                  <a:lnTo>
                    <a:pt x="10872" y="21265"/>
                  </a:lnTo>
                  <a:lnTo>
                    <a:pt x="6452" y="2250"/>
                  </a:lnTo>
                  <a:cubicBezTo>
                    <a:pt x="6147" y="939"/>
                    <a:pt x="4878" y="1"/>
                    <a:pt x="3407"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 name="Google Shape;97;p16"/>
            <p:cNvSpPr/>
            <p:nvPr/>
          </p:nvSpPr>
          <p:spPr>
            <a:xfrm>
              <a:off x="350601" y="2765075"/>
              <a:ext cx="785006" cy="207421"/>
            </a:xfrm>
            <a:custGeom>
              <a:rect b="b" l="l" r="r" t="t"/>
              <a:pathLst>
                <a:path extrusionOk="0" h="3597" w="15730">
                  <a:moveTo>
                    <a:pt x="0" y="1"/>
                  </a:moveTo>
                  <a:lnTo>
                    <a:pt x="0" y="3596"/>
                  </a:lnTo>
                  <a:lnTo>
                    <a:pt x="13932" y="3596"/>
                  </a:lnTo>
                  <a:cubicBezTo>
                    <a:pt x="14925" y="3596"/>
                    <a:pt x="15730" y="2792"/>
                    <a:pt x="15730" y="1799"/>
                  </a:cubicBezTo>
                  <a:cubicBezTo>
                    <a:pt x="15730" y="805"/>
                    <a:pt x="14925" y="1"/>
                    <a:pt x="13932"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 name="Google Shape;98;p16"/>
            <p:cNvSpPr/>
            <p:nvPr/>
          </p:nvSpPr>
          <p:spPr>
            <a:xfrm>
              <a:off x="1115553" y="3061244"/>
              <a:ext cx="81365" cy="551104"/>
            </a:xfrm>
            <a:custGeom>
              <a:rect b="b" l="l" r="r" t="t"/>
              <a:pathLst>
                <a:path extrusionOk="0" h="9557" w="1411">
                  <a:moveTo>
                    <a:pt x="1" y="0"/>
                  </a:moveTo>
                  <a:lnTo>
                    <a:pt x="845" y="9557"/>
                  </a:lnTo>
                  <a:lnTo>
                    <a:pt x="1411" y="9557"/>
                  </a:lnTo>
                  <a:lnTo>
                    <a:pt x="1411"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 name="Google Shape;99;p16"/>
            <p:cNvSpPr/>
            <p:nvPr/>
          </p:nvSpPr>
          <p:spPr>
            <a:xfrm>
              <a:off x="110200" y="2959925"/>
              <a:ext cx="1128446" cy="217858"/>
            </a:xfrm>
            <a:custGeom>
              <a:rect b="b" l="l" r="r" t="t"/>
              <a:pathLst>
                <a:path extrusionOk="0" h="3778" w="19569">
                  <a:moveTo>
                    <a:pt x="1683" y="1"/>
                  </a:moveTo>
                  <a:lnTo>
                    <a:pt x="1894" y="1139"/>
                  </a:lnTo>
                  <a:cubicBezTo>
                    <a:pt x="1894" y="2596"/>
                    <a:pt x="0" y="3777"/>
                    <a:pt x="5578" y="3777"/>
                  </a:cubicBezTo>
                  <a:lnTo>
                    <a:pt x="17082" y="3777"/>
                  </a:lnTo>
                  <a:cubicBezTo>
                    <a:pt x="18455" y="3777"/>
                    <a:pt x="19568" y="2932"/>
                    <a:pt x="19568" y="1889"/>
                  </a:cubicBezTo>
                  <a:cubicBezTo>
                    <a:pt x="19568" y="846"/>
                    <a:pt x="18456" y="1"/>
                    <a:pt x="17084"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00" name="Google Shape;100;p16"/>
          <p:cNvSpPr/>
          <p:nvPr/>
        </p:nvSpPr>
        <p:spPr>
          <a:xfrm>
            <a:off x="7188800" y="668771"/>
            <a:ext cx="718962" cy="958886"/>
          </a:xfrm>
          <a:custGeom>
            <a:rect b="b" l="l" r="r" t="t"/>
            <a:pathLst>
              <a:path extrusionOk="0" h="14240" w="10677">
                <a:moveTo>
                  <a:pt x="0" y="1"/>
                </a:moveTo>
                <a:lnTo>
                  <a:pt x="0" y="14240"/>
                </a:lnTo>
                <a:lnTo>
                  <a:pt x="10676" y="14240"/>
                </a:lnTo>
                <a:lnTo>
                  <a:pt x="1067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 name="Google Shape;101;p16"/>
          <p:cNvSpPr/>
          <p:nvPr/>
        </p:nvSpPr>
        <p:spPr>
          <a:xfrm>
            <a:off x="7388055" y="788497"/>
            <a:ext cx="358101" cy="712431"/>
          </a:xfrm>
          <a:custGeom>
            <a:rect b="b" l="l" r="r" t="t"/>
            <a:pathLst>
              <a:path extrusionOk="0" h="10580" w="5318">
                <a:moveTo>
                  <a:pt x="1049" y="1"/>
                </a:moveTo>
                <a:cubicBezTo>
                  <a:pt x="890" y="1"/>
                  <a:pt x="739" y="78"/>
                  <a:pt x="712" y="234"/>
                </a:cubicBezTo>
                <a:cubicBezTo>
                  <a:pt x="1130" y="642"/>
                  <a:pt x="1204" y="1290"/>
                  <a:pt x="1154" y="1872"/>
                </a:cubicBezTo>
                <a:cubicBezTo>
                  <a:pt x="1103" y="2454"/>
                  <a:pt x="956" y="3035"/>
                  <a:pt x="1027" y="3616"/>
                </a:cubicBezTo>
                <a:cubicBezTo>
                  <a:pt x="1087" y="4113"/>
                  <a:pt x="1307" y="4576"/>
                  <a:pt x="1505" y="5037"/>
                </a:cubicBezTo>
                <a:cubicBezTo>
                  <a:pt x="1722" y="5540"/>
                  <a:pt x="2117" y="6472"/>
                  <a:pt x="1750" y="6993"/>
                </a:cubicBezTo>
                <a:cubicBezTo>
                  <a:pt x="1586" y="7227"/>
                  <a:pt x="1130" y="7367"/>
                  <a:pt x="902" y="7551"/>
                </a:cubicBezTo>
                <a:cubicBezTo>
                  <a:pt x="626" y="7775"/>
                  <a:pt x="383" y="8033"/>
                  <a:pt x="236" y="8359"/>
                </a:cubicBezTo>
                <a:cubicBezTo>
                  <a:pt x="1" y="8884"/>
                  <a:pt x="49" y="9487"/>
                  <a:pt x="101" y="10060"/>
                </a:cubicBezTo>
                <a:cubicBezTo>
                  <a:pt x="113" y="10176"/>
                  <a:pt x="124" y="10297"/>
                  <a:pt x="179" y="10400"/>
                </a:cubicBezTo>
                <a:cubicBezTo>
                  <a:pt x="230" y="10499"/>
                  <a:pt x="331" y="10580"/>
                  <a:pt x="440" y="10580"/>
                </a:cubicBezTo>
                <a:cubicBezTo>
                  <a:pt x="446" y="10580"/>
                  <a:pt x="452" y="10579"/>
                  <a:pt x="458" y="10579"/>
                </a:cubicBezTo>
                <a:cubicBezTo>
                  <a:pt x="624" y="10565"/>
                  <a:pt x="721" y="10372"/>
                  <a:pt x="712" y="10205"/>
                </a:cubicBezTo>
                <a:cubicBezTo>
                  <a:pt x="704" y="10039"/>
                  <a:pt x="626" y="9885"/>
                  <a:pt x="589" y="9722"/>
                </a:cubicBezTo>
                <a:cubicBezTo>
                  <a:pt x="471" y="9203"/>
                  <a:pt x="814" y="8668"/>
                  <a:pt x="1273" y="8400"/>
                </a:cubicBezTo>
                <a:cubicBezTo>
                  <a:pt x="1644" y="8185"/>
                  <a:pt x="1984" y="8157"/>
                  <a:pt x="2333" y="8157"/>
                </a:cubicBezTo>
                <a:cubicBezTo>
                  <a:pt x="2456" y="8157"/>
                  <a:pt x="2579" y="8161"/>
                  <a:pt x="2706" y="8161"/>
                </a:cubicBezTo>
                <a:cubicBezTo>
                  <a:pt x="2828" y="8161"/>
                  <a:pt x="2953" y="8157"/>
                  <a:pt x="3082" y="8145"/>
                </a:cubicBezTo>
                <a:cubicBezTo>
                  <a:pt x="3764" y="8080"/>
                  <a:pt x="4460" y="7451"/>
                  <a:pt x="4798" y="6893"/>
                </a:cubicBezTo>
                <a:cubicBezTo>
                  <a:pt x="5295" y="6065"/>
                  <a:pt x="5318" y="4975"/>
                  <a:pt x="4856" y="4129"/>
                </a:cubicBezTo>
                <a:cubicBezTo>
                  <a:pt x="4091" y="2728"/>
                  <a:pt x="1586" y="2519"/>
                  <a:pt x="1579" y="924"/>
                </a:cubicBezTo>
                <a:cubicBezTo>
                  <a:pt x="1579" y="645"/>
                  <a:pt x="1566" y="338"/>
                  <a:pt x="1378" y="134"/>
                </a:cubicBezTo>
                <a:cubicBezTo>
                  <a:pt x="1296" y="45"/>
                  <a:pt x="1170" y="1"/>
                  <a:pt x="1049"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 name="Google Shape;102;p16"/>
          <p:cNvSpPr/>
          <p:nvPr/>
        </p:nvSpPr>
        <p:spPr>
          <a:xfrm>
            <a:off x="7616736" y="773750"/>
            <a:ext cx="228476" cy="11515"/>
          </a:xfrm>
          <a:custGeom>
            <a:rect b="b" l="l" r="r" t="t"/>
            <a:pathLst>
              <a:path extrusionOk="0" h="171" w="3393">
                <a:moveTo>
                  <a:pt x="111" y="0"/>
                </a:moveTo>
                <a:cubicBezTo>
                  <a:pt x="2" y="0"/>
                  <a:pt x="1" y="170"/>
                  <a:pt x="111" y="170"/>
                </a:cubicBezTo>
                <a:lnTo>
                  <a:pt x="3283" y="170"/>
                </a:lnTo>
                <a:cubicBezTo>
                  <a:pt x="3392" y="170"/>
                  <a:pt x="3392" y="0"/>
                  <a:pt x="328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 name="Google Shape;103;p16"/>
          <p:cNvSpPr/>
          <p:nvPr/>
        </p:nvSpPr>
        <p:spPr>
          <a:xfrm>
            <a:off x="7625490" y="817587"/>
            <a:ext cx="166256" cy="11515"/>
          </a:xfrm>
          <a:custGeom>
            <a:rect b="b" l="l" r="r" t="t"/>
            <a:pathLst>
              <a:path extrusionOk="0" h="171" w="2469">
                <a:moveTo>
                  <a:pt x="111" y="1"/>
                </a:moveTo>
                <a:cubicBezTo>
                  <a:pt x="1" y="1"/>
                  <a:pt x="1" y="171"/>
                  <a:pt x="111" y="171"/>
                </a:cubicBezTo>
                <a:lnTo>
                  <a:pt x="2358" y="171"/>
                </a:lnTo>
                <a:cubicBezTo>
                  <a:pt x="2469" y="171"/>
                  <a:pt x="2469" y="1"/>
                  <a:pt x="235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 name="Google Shape;104;p16"/>
          <p:cNvSpPr/>
          <p:nvPr/>
        </p:nvSpPr>
        <p:spPr>
          <a:xfrm>
            <a:off x="7637274" y="867282"/>
            <a:ext cx="93801" cy="11515"/>
          </a:xfrm>
          <a:custGeom>
            <a:rect b="b" l="l" r="r" t="t"/>
            <a:pathLst>
              <a:path extrusionOk="0" h="171" w="1393">
                <a:moveTo>
                  <a:pt x="109" y="1"/>
                </a:moveTo>
                <a:cubicBezTo>
                  <a:pt x="0" y="1"/>
                  <a:pt x="0" y="171"/>
                  <a:pt x="109" y="171"/>
                </a:cubicBezTo>
                <a:lnTo>
                  <a:pt x="1284" y="171"/>
                </a:lnTo>
                <a:cubicBezTo>
                  <a:pt x="1393" y="171"/>
                  <a:pt x="1393" y="1"/>
                  <a:pt x="128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 name="Google Shape;105;p16"/>
          <p:cNvSpPr/>
          <p:nvPr/>
        </p:nvSpPr>
        <p:spPr>
          <a:xfrm>
            <a:off x="7245162" y="1042899"/>
            <a:ext cx="190363" cy="11515"/>
          </a:xfrm>
          <a:custGeom>
            <a:rect b="b" l="l" r="r" t="t"/>
            <a:pathLst>
              <a:path extrusionOk="0" h="171" w="2827">
                <a:moveTo>
                  <a:pt x="110" y="1"/>
                </a:moveTo>
                <a:cubicBezTo>
                  <a:pt x="1" y="1"/>
                  <a:pt x="1" y="171"/>
                  <a:pt x="110" y="171"/>
                </a:cubicBezTo>
                <a:lnTo>
                  <a:pt x="2718" y="171"/>
                </a:lnTo>
                <a:cubicBezTo>
                  <a:pt x="2827" y="171"/>
                  <a:pt x="2827" y="1"/>
                  <a:pt x="271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 name="Google Shape;106;p16"/>
          <p:cNvSpPr/>
          <p:nvPr/>
        </p:nvSpPr>
        <p:spPr>
          <a:xfrm>
            <a:off x="7242199" y="1095557"/>
            <a:ext cx="178781" cy="11515"/>
          </a:xfrm>
          <a:custGeom>
            <a:rect b="b" l="l" r="r" t="t"/>
            <a:pathLst>
              <a:path extrusionOk="0" h="171" w="2655">
                <a:moveTo>
                  <a:pt x="111" y="1"/>
                </a:moveTo>
                <a:cubicBezTo>
                  <a:pt x="1" y="1"/>
                  <a:pt x="1" y="171"/>
                  <a:pt x="111" y="171"/>
                </a:cubicBezTo>
                <a:lnTo>
                  <a:pt x="2544" y="171"/>
                </a:lnTo>
                <a:cubicBezTo>
                  <a:pt x="2654" y="171"/>
                  <a:pt x="2654" y="1"/>
                  <a:pt x="254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 name="Google Shape;107;p16"/>
          <p:cNvSpPr/>
          <p:nvPr/>
        </p:nvSpPr>
        <p:spPr>
          <a:xfrm>
            <a:off x="7248125" y="1154074"/>
            <a:ext cx="161071" cy="11515"/>
          </a:xfrm>
          <a:custGeom>
            <a:rect b="b" l="l" r="r" t="t"/>
            <a:pathLst>
              <a:path extrusionOk="0" h="171" w="2392">
                <a:moveTo>
                  <a:pt x="110" y="0"/>
                </a:moveTo>
                <a:cubicBezTo>
                  <a:pt x="1" y="0"/>
                  <a:pt x="1" y="170"/>
                  <a:pt x="110" y="170"/>
                </a:cubicBezTo>
                <a:lnTo>
                  <a:pt x="2283" y="170"/>
                </a:lnTo>
                <a:cubicBezTo>
                  <a:pt x="2392" y="170"/>
                  <a:pt x="2392" y="0"/>
                  <a:pt x="228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 name="Google Shape;108;p16"/>
          <p:cNvSpPr/>
          <p:nvPr/>
        </p:nvSpPr>
        <p:spPr>
          <a:xfrm>
            <a:off x="7605087" y="1417431"/>
            <a:ext cx="219655" cy="11515"/>
          </a:xfrm>
          <a:custGeom>
            <a:rect b="b" l="l" r="r" t="t"/>
            <a:pathLst>
              <a:path extrusionOk="0" h="171" w="3262">
                <a:moveTo>
                  <a:pt x="110" y="1"/>
                </a:moveTo>
                <a:cubicBezTo>
                  <a:pt x="1" y="1"/>
                  <a:pt x="1" y="171"/>
                  <a:pt x="110" y="171"/>
                </a:cubicBezTo>
                <a:lnTo>
                  <a:pt x="3151" y="171"/>
                </a:lnTo>
                <a:cubicBezTo>
                  <a:pt x="3262" y="171"/>
                  <a:pt x="3262" y="1"/>
                  <a:pt x="3151"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 name="Google Shape;109;p16"/>
          <p:cNvSpPr/>
          <p:nvPr/>
        </p:nvSpPr>
        <p:spPr>
          <a:xfrm>
            <a:off x="7599295" y="1470089"/>
            <a:ext cx="204975" cy="11515"/>
          </a:xfrm>
          <a:custGeom>
            <a:rect b="b" l="l" r="r" t="t"/>
            <a:pathLst>
              <a:path extrusionOk="0" h="171" w="3044">
                <a:moveTo>
                  <a:pt x="109" y="1"/>
                </a:moveTo>
                <a:cubicBezTo>
                  <a:pt x="0" y="1"/>
                  <a:pt x="0" y="171"/>
                  <a:pt x="109" y="171"/>
                </a:cubicBezTo>
                <a:lnTo>
                  <a:pt x="2934" y="171"/>
                </a:lnTo>
                <a:cubicBezTo>
                  <a:pt x="3043" y="171"/>
                  <a:pt x="3043" y="1"/>
                  <a:pt x="293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 name="Google Shape;110;p16"/>
          <p:cNvSpPr txBox="1"/>
          <p:nvPr>
            <p:ph type="title"/>
          </p:nvPr>
        </p:nvSpPr>
        <p:spPr>
          <a:xfrm>
            <a:off x="1884750" y="1602425"/>
            <a:ext cx="5374500" cy="13437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600"/>
              <a:buNone/>
              <a:defRPr sz="8500"/>
            </a:lvl1pPr>
            <a:lvl2pPr lvl="1" algn="ctr">
              <a:lnSpc>
                <a:spcPct val="100000"/>
              </a:lnSpc>
              <a:spcBef>
                <a:spcPts val="0"/>
              </a:spcBef>
              <a:spcAft>
                <a:spcPts val="0"/>
              </a:spcAft>
              <a:buSzPts val="2600"/>
              <a:buNone/>
              <a:defRPr/>
            </a:lvl2pPr>
            <a:lvl3pPr lvl="2" algn="ctr">
              <a:lnSpc>
                <a:spcPct val="100000"/>
              </a:lnSpc>
              <a:spcBef>
                <a:spcPts val="0"/>
              </a:spcBef>
              <a:spcAft>
                <a:spcPts val="0"/>
              </a:spcAft>
              <a:buSzPts val="2600"/>
              <a:buNone/>
              <a:defRPr/>
            </a:lvl3pPr>
            <a:lvl4pPr lvl="3" algn="ctr">
              <a:lnSpc>
                <a:spcPct val="100000"/>
              </a:lnSpc>
              <a:spcBef>
                <a:spcPts val="0"/>
              </a:spcBef>
              <a:spcAft>
                <a:spcPts val="0"/>
              </a:spcAft>
              <a:buSzPts val="2600"/>
              <a:buNone/>
              <a:defRPr/>
            </a:lvl4pPr>
            <a:lvl5pPr lvl="4" algn="ctr">
              <a:lnSpc>
                <a:spcPct val="100000"/>
              </a:lnSpc>
              <a:spcBef>
                <a:spcPts val="0"/>
              </a:spcBef>
              <a:spcAft>
                <a:spcPts val="0"/>
              </a:spcAft>
              <a:buSzPts val="2600"/>
              <a:buNone/>
              <a:defRPr/>
            </a:lvl5pPr>
            <a:lvl6pPr lvl="5" algn="ctr">
              <a:lnSpc>
                <a:spcPct val="100000"/>
              </a:lnSpc>
              <a:spcBef>
                <a:spcPts val="0"/>
              </a:spcBef>
              <a:spcAft>
                <a:spcPts val="0"/>
              </a:spcAft>
              <a:buSzPts val="2600"/>
              <a:buNone/>
              <a:defRPr/>
            </a:lvl6pPr>
            <a:lvl7pPr lvl="6" algn="ctr">
              <a:lnSpc>
                <a:spcPct val="100000"/>
              </a:lnSpc>
              <a:spcBef>
                <a:spcPts val="0"/>
              </a:spcBef>
              <a:spcAft>
                <a:spcPts val="0"/>
              </a:spcAft>
              <a:buSzPts val="2600"/>
              <a:buNone/>
              <a:defRPr/>
            </a:lvl7pPr>
            <a:lvl8pPr lvl="7" algn="ctr">
              <a:lnSpc>
                <a:spcPct val="100000"/>
              </a:lnSpc>
              <a:spcBef>
                <a:spcPts val="0"/>
              </a:spcBef>
              <a:spcAft>
                <a:spcPts val="0"/>
              </a:spcAft>
              <a:buSzPts val="2600"/>
              <a:buNone/>
              <a:defRPr/>
            </a:lvl8pPr>
            <a:lvl9pPr lvl="8" algn="ctr">
              <a:lnSpc>
                <a:spcPct val="100000"/>
              </a:lnSpc>
              <a:spcBef>
                <a:spcPts val="0"/>
              </a:spcBef>
              <a:spcAft>
                <a:spcPts val="0"/>
              </a:spcAft>
              <a:buSzPts val="2600"/>
              <a:buNone/>
              <a:defRPr/>
            </a:lvl9pPr>
          </a:lstStyle>
          <a:p/>
        </p:txBody>
      </p:sp>
      <p:sp>
        <p:nvSpPr>
          <p:cNvPr id="111" name="Google Shape;111;p16"/>
          <p:cNvSpPr txBox="1"/>
          <p:nvPr>
            <p:ph idx="1" type="subTitle"/>
          </p:nvPr>
        </p:nvSpPr>
        <p:spPr>
          <a:xfrm>
            <a:off x="1884750" y="2869975"/>
            <a:ext cx="5374500" cy="671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12" name="Shape 112"/>
        <p:cNvGrpSpPr/>
        <p:nvPr/>
      </p:nvGrpSpPr>
      <p:grpSpPr>
        <a:xfrm>
          <a:off x="0" y="0"/>
          <a:ext cx="0" cy="0"/>
          <a:chOff x="0" y="0"/>
          <a:chExt cx="0" cy="0"/>
        </a:xfrm>
      </p:grpSpPr>
      <p:grpSp>
        <p:nvGrpSpPr>
          <p:cNvPr id="113" name="Google Shape;113;p17"/>
          <p:cNvGrpSpPr/>
          <p:nvPr/>
        </p:nvGrpSpPr>
        <p:grpSpPr>
          <a:xfrm>
            <a:off x="5298375" y="-658400"/>
            <a:ext cx="1897054" cy="1103425"/>
            <a:chOff x="5298375" y="-658400"/>
            <a:chExt cx="1897054" cy="1103425"/>
          </a:xfrm>
        </p:grpSpPr>
        <p:sp>
          <p:nvSpPr>
            <p:cNvPr id="114" name="Google Shape;114;p17"/>
            <p:cNvSpPr/>
            <p:nvPr/>
          </p:nvSpPr>
          <p:spPr>
            <a:xfrm>
              <a:off x="5298375" y="165101"/>
              <a:ext cx="1897054" cy="279924"/>
            </a:xfrm>
            <a:custGeom>
              <a:rect b="b" l="l" r="r" t="t"/>
              <a:pathLst>
                <a:path extrusionOk="0" h="4442" w="39360">
                  <a:moveTo>
                    <a:pt x="4442" y="0"/>
                  </a:moveTo>
                  <a:cubicBezTo>
                    <a:pt x="1989" y="0"/>
                    <a:pt x="1" y="1989"/>
                    <a:pt x="1" y="4441"/>
                  </a:cubicBezTo>
                  <a:lnTo>
                    <a:pt x="39360" y="4441"/>
                  </a:lnTo>
                  <a:cubicBezTo>
                    <a:pt x="39360" y="1989"/>
                    <a:pt x="37372" y="0"/>
                    <a:pt x="3491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 name="Google Shape;115;p17"/>
            <p:cNvSpPr/>
            <p:nvPr/>
          </p:nvSpPr>
          <p:spPr>
            <a:xfrm>
              <a:off x="5690129" y="-658400"/>
              <a:ext cx="33015" cy="930597"/>
            </a:xfrm>
            <a:custGeom>
              <a:rect b="b" l="l" r="r" t="t"/>
              <a:pathLst>
                <a:path extrusionOk="0" h="19308" w="685">
                  <a:moveTo>
                    <a:pt x="0" y="0"/>
                  </a:moveTo>
                  <a:lnTo>
                    <a:pt x="0" y="19308"/>
                  </a:lnTo>
                  <a:lnTo>
                    <a:pt x="685" y="19308"/>
                  </a:lnTo>
                  <a:lnTo>
                    <a:pt x="685"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 name="Google Shape;116;p17"/>
            <p:cNvSpPr/>
            <p:nvPr/>
          </p:nvSpPr>
          <p:spPr>
            <a:xfrm>
              <a:off x="6737115" y="-658400"/>
              <a:ext cx="32967" cy="930597"/>
            </a:xfrm>
            <a:custGeom>
              <a:rect b="b" l="l" r="r" t="t"/>
              <a:pathLst>
                <a:path extrusionOk="0" h="19308" w="684">
                  <a:moveTo>
                    <a:pt x="0" y="0"/>
                  </a:moveTo>
                  <a:lnTo>
                    <a:pt x="0" y="19308"/>
                  </a:lnTo>
                  <a:lnTo>
                    <a:pt x="683" y="19308"/>
                  </a:lnTo>
                  <a:lnTo>
                    <a:pt x="683"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17" name="Google Shape;117;p17"/>
          <p:cNvSpPr/>
          <p:nvPr/>
        </p:nvSpPr>
        <p:spPr>
          <a:xfrm>
            <a:off x="8065723" y="1103202"/>
            <a:ext cx="869702" cy="1197212"/>
          </a:xfrm>
          <a:custGeom>
            <a:rect b="b" l="l" r="r" t="t"/>
            <a:pathLst>
              <a:path extrusionOk="0" h="15696" w="11372">
                <a:moveTo>
                  <a:pt x="0" y="0"/>
                </a:moveTo>
                <a:lnTo>
                  <a:pt x="0" y="15696"/>
                </a:lnTo>
                <a:lnTo>
                  <a:pt x="11372" y="15696"/>
                </a:lnTo>
                <a:lnTo>
                  <a:pt x="11372"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 name="Google Shape;118;p17"/>
          <p:cNvSpPr/>
          <p:nvPr/>
        </p:nvSpPr>
        <p:spPr>
          <a:xfrm>
            <a:off x="8119646" y="1162075"/>
            <a:ext cx="761869" cy="1079520"/>
          </a:xfrm>
          <a:custGeom>
            <a:rect b="b" l="l" r="r" t="t"/>
            <a:pathLst>
              <a:path extrusionOk="0" h="14153" w="9962">
                <a:moveTo>
                  <a:pt x="1" y="0"/>
                </a:moveTo>
                <a:lnTo>
                  <a:pt x="1" y="14153"/>
                </a:lnTo>
                <a:lnTo>
                  <a:pt x="9961" y="14153"/>
                </a:lnTo>
                <a:lnTo>
                  <a:pt x="996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 name="Google Shape;119;p17"/>
          <p:cNvSpPr/>
          <p:nvPr/>
        </p:nvSpPr>
        <p:spPr>
          <a:xfrm>
            <a:off x="8346884" y="1705888"/>
            <a:ext cx="307440" cy="31349"/>
          </a:xfrm>
          <a:custGeom>
            <a:rect b="b" l="l" r="r" t="t"/>
            <a:pathLst>
              <a:path extrusionOk="0" h="411" w="4020">
                <a:moveTo>
                  <a:pt x="0" y="1"/>
                </a:moveTo>
                <a:lnTo>
                  <a:pt x="0" y="410"/>
                </a:lnTo>
                <a:lnTo>
                  <a:pt x="4019" y="410"/>
                </a:lnTo>
                <a:lnTo>
                  <a:pt x="4019"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 name="Google Shape;120;p17"/>
          <p:cNvSpPr/>
          <p:nvPr/>
        </p:nvSpPr>
        <p:spPr>
          <a:xfrm>
            <a:off x="8187947" y="1638703"/>
            <a:ext cx="625280" cy="31349"/>
          </a:xfrm>
          <a:custGeom>
            <a:rect b="b" l="l" r="r" t="t"/>
            <a:pathLst>
              <a:path extrusionOk="0" h="411" w="8176">
                <a:moveTo>
                  <a:pt x="0" y="1"/>
                </a:moveTo>
                <a:lnTo>
                  <a:pt x="0" y="410"/>
                </a:lnTo>
                <a:lnTo>
                  <a:pt x="8176" y="410"/>
                </a:lnTo>
                <a:lnTo>
                  <a:pt x="8176"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 name="Google Shape;121;p17"/>
          <p:cNvSpPr/>
          <p:nvPr/>
        </p:nvSpPr>
        <p:spPr>
          <a:xfrm>
            <a:off x="8184964" y="1808306"/>
            <a:ext cx="294285" cy="31349"/>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 name="Google Shape;122;p17"/>
          <p:cNvSpPr/>
          <p:nvPr/>
        </p:nvSpPr>
        <p:spPr>
          <a:xfrm>
            <a:off x="8184964" y="1881135"/>
            <a:ext cx="294285" cy="31349"/>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 name="Google Shape;123;p17"/>
          <p:cNvSpPr/>
          <p:nvPr/>
        </p:nvSpPr>
        <p:spPr>
          <a:xfrm>
            <a:off x="8184964" y="1953963"/>
            <a:ext cx="294285" cy="31273"/>
          </a:xfrm>
          <a:custGeom>
            <a:rect b="b" l="l" r="r" t="t"/>
            <a:pathLst>
              <a:path extrusionOk="0" h="410"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4" name="Google Shape;124;p17"/>
          <p:cNvSpPr/>
          <p:nvPr/>
        </p:nvSpPr>
        <p:spPr>
          <a:xfrm>
            <a:off x="8184964" y="2026868"/>
            <a:ext cx="294285" cy="31349"/>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5" name="Google Shape;125;p17"/>
          <p:cNvSpPr/>
          <p:nvPr/>
        </p:nvSpPr>
        <p:spPr>
          <a:xfrm>
            <a:off x="8184964" y="2099697"/>
            <a:ext cx="294285" cy="31349"/>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 name="Google Shape;126;p17"/>
          <p:cNvSpPr/>
          <p:nvPr/>
        </p:nvSpPr>
        <p:spPr>
          <a:xfrm>
            <a:off x="8521959" y="1808306"/>
            <a:ext cx="294209" cy="31349"/>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 name="Google Shape;127;p17"/>
          <p:cNvSpPr/>
          <p:nvPr/>
        </p:nvSpPr>
        <p:spPr>
          <a:xfrm>
            <a:off x="8521959" y="1881135"/>
            <a:ext cx="294209" cy="31349"/>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8" name="Google Shape;128;p17"/>
          <p:cNvSpPr/>
          <p:nvPr/>
        </p:nvSpPr>
        <p:spPr>
          <a:xfrm>
            <a:off x="8521959" y="1953963"/>
            <a:ext cx="294209" cy="31273"/>
          </a:xfrm>
          <a:custGeom>
            <a:rect b="b" l="l" r="r" t="t"/>
            <a:pathLst>
              <a:path extrusionOk="0" h="410"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9" name="Google Shape;129;p17"/>
          <p:cNvSpPr/>
          <p:nvPr/>
        </p:nvSpPr>
        <p:spPr>
          <a:xfrm>
            <a:off x="8521959" y="2026868"/>
            <a:ext cx="294209" cy="31349"/>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0" name="Google Shape;130;p17"/>
          <p:cNvSpPr/>
          <p:nvPr/>
        </p:nvSpPr>
        <p:spPr>
          <a:xfrm>
            <a:off x="8521959" y="2099697"/>
            <a:ext cx="294209" cy="31349"/>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1" name="Google Shape;131;p17"/>
          <p:cNvSpPr/>
          <p:nvPr/>
        </p:nvSpPr>
        <p:spPr>
          <a:xfrm>
            <a:off x="8360116" y="1273796"/>
            <a:ext cx="280978" cy="286336"/>
          </a:xfrm>
          <a:custGeom>
            <a:rect b="b" l="l" r="r" t="t"/>
            <a:pathLst>
              <a:path extrusionOk="0" h="3754" w="3674">
                <a:moveTo>
                  <a:pt x="0" y="0"/>
                </a:moveTo>
                <a:lnTo>
                  <a:pt x="0" y="3753"/>
                </a:lnTo>
                <a:lnTo>
                  <a:pt x="3674" y="3753"/>
                </a:lnTo>
                <a:lnTo>
                  <a:pt x="3674" y="0"/>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 name="Google Shape;132;p17"/>
          <p:cNvSpPr/>
          <p:nvPr/>
        </p:nvSpPr>
        <p:spPr>
          <a:xfrm>
            <a:off x="0" y="4273800"/>
            <a:ext cx="9144000" cy="869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3" name="Google Shape;133;p17"/>
          <p:cNvSpPr/>
          <p:nvPr/>
        </p:nvSpPr>
        <p:spPr>
          <a:xfrm>
            <a:off x="-274202" y="1116602"/>
            <a:ext cx="919131" cy="947704"/>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4" name="Google Shape;134;p17"/>
          <p:cNvSpPr/>
          <p:nvPr/>
        </p:nvSpPr>
        <p:spPr>
          <a:xfrm>
            <a:off x="-205046" y="1192107"/>
            <a:ext cx="780737" cy="796764"/>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5" name="Google Shape;135;p17"/>
          <p:cNvSpPr/>
          <p:nvPr/>
        </p:nvSpPr>
        <p:spPr>
          <a:xfrm>
            <a:off x="132690" y="1401503"/>
            <a:ext cx="377323" cy="40107"/>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6" name="Google Shape;136;p17"/>
          <p:cNvSpPr/>
          <p:nvPr/>
        </p:nvSpPr>
        <p:spPr>
          <a:xfrm>
            <a:off x="132690" y="1494808"/>
            <a:ext cx="377323" cy="40205"/>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7" name="Google Shape;137;p17"/>
          <p:cNvSpPr/>
          <p:nvPr/>
        </p:nvSpPr>
        <p:spPr>
          <a:xfrm>
            <a:off x="132690" y="1588405"/>
            <a:ext cx="377323" cy="40107"/>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8" name="Google Shape;138;p17"/>
          <p:cNvSpPr/>
          <p:nvPr/>
        </p:nvSpPr>
        <p:spPr>
          <a:xfrm>
            <a:off x="132690" y="1681710"/>
            <a:ext cx="377323" cy="40205"/>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9" name="Google Shape;139;p17"/>
          <p:cNvSpPr/>
          <p:nvPr/>
        </p:nvSpPr>
        <p:spPr>
          <a:xfrm>
            <a:off x="132690" y="1775112"/>
            <a:ext cx="377323" cy="40205"/>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0" name="Google Shape;140;p17"/>
          <p:cNvSpPr/>
          <p:nvPr/>
        </p:nvSpPr>
        <p:spPr>
          <a:xfrm>
            <a:off x="-139324" y="1395342"/>
            <a:ext cx="218332" cy="420343"/>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1" name="Google Shape;141;p17"/>
          <p:cNvSpPr/>
          <p:nvPr/>
        </p:nvSpPr>
        <p:spPr>
          <a:xfrm>
            <a:off x="-274200" y="2862581"/>
            <a:ext cx="603261" cy="612933"/>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2" name="Google Shape;142;p17"/>
          <p:cNvSpPr/>
          <p:nvPr/>
        </p:nvSpPr>
        <p:spPr>
          <a:xfrm>
            <a:off x="-265330" y="3438711"/>
            <a:ext cx="535444" cy="469916"/>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3" name="Google Shape;143;p17"/>
          <p:cNvSpPr/>
          <p:nvPr/>
        </p:nvSpPr>
        <p:spPr>
          <a:xfrm>
            <a:off x="-693100" y="3862200"/>
            <a:ext cx="1250199" cy="741801"/>
          </a:xfrm>
          <a:custGeom>
            <a:rect b="b" l="l" r="r" t="t"/>
            <a:pathLst>
              <a:path extrusionOk="0" h="27788" w="60704">
                <a:moveTo>
                  <a:pt x="1" y="0"/>
                </a:moveTo>
                <a:lnTo>
                  <a:pt x="1" y="27788"/>
                </a:lnTo>
                <a:lnTo>
                  <a:pt x="60703" y="27788"/>
                </a:lnTo>
                <a:lnTo>
                  <a:pt x="60703"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4" name="Google Shape;144;p17"/>
          <p:cNvSpPr/>
          <p:nvPr/>
        </p:nvSpPr>
        <p:spPr>
          <a:xfrm>
            <a:off x="-706881" y="3862200"/>
            <a:ext cx="1348932" cy="199868"/>
          </a:xfrm>
          <a:custGeom>
            <a:rect b="b" l="l" r="r" t="t"/>
            <a:pathLst>
              <a:path extrusionOk="0" h="3670" w="61970">
                <a:moveTo>
                  <a:pt x="1" y="0"/>
                </a:moveTo>
                <a:lnTo>
                  <a:pt x="1" y="3669"/>
                </a:lnTo>
                <a:lnTo>
                  <a:pt x="61969" y="3669"/>
                </a:lnTo>
                <a:lnTo>
                  <a:pt x="61969"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5" name="Google Shape;145;p17"/>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6" name="Google Shape;146;p17"/>
          <p:cNvSpPr txBox="1"/>
          <p:nvPr>
            <p:ph type="title"/>
          </p:nvPr>
        </p:nvSpPr>
        <p:spPr>
          <a:xfrm>
            <a:off x="720000" y="445025"/>
            <a:ext cx="77109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147" name="Google Shape;147;p17"/>
          <p:cNvSpPr txBox="1"/>
          <p:nvPr>
            <p:ph idx="1" type="subTitle"/>
          </p:nvPr>
        </p:nvSpPr>
        <p:spPr>
          <a:xfrm>
            <a:off x="1036275" y="1706463"/>
            <a:ext cx="4294800" cy="19683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Clr>
                <a:schemeClr val="accent4"/>
              </a:buClr>
              <a:buSzPts val="1600"/>
              <a:buFont typeface="Nunito Light"/>
              <a:buChar char="●"/>
              <a:defRPr/>
            </a:lvl1pPr>
            <a:lvl2pPr lvl="1" algn="ctr">
              <a:lnSpc>
                <a:spcPct val="100000"/>
              </a:lnSpc>
              <a:spcBef>
                <a:spcPts val="0"/>
              </a:spcBef>
              <a:spcAft>
                <a:spcPts val="0"/>
              </a:spcAft>
              <a:buClr>
                <a:srgbClr val="E76A28"/>
              </a:buClr>
              <a:buSzPts val="1600"/>
              <a:buFont typeface="Nunito Light"/>
              <a:buChar char="○"/>
              <a:defRPr/>
            </a:lvl2pPr>
            <a:lvl3pPr lvl="2" algn="ctr">
              <a:lnSpc>
                <a:spcPct val="100000"/>
              </a:lnSpc>
              <a:spcBef>
                <a:spcPts val="1600"/>
              </a:spcBef>
              <a:spcAft>
                <a:spcPts val="0"/>
              </a:spcAft>
              <a:buClr>
                <a:srgbClr val="E76A28"/>
              </a:buClr>
              <a:buSzPts val="1500"/>
              <a:buFont typeface="Nunito Light"/>
              <a:buChar char="■"/>
              <a:defRPr/>
            </a:lvl3pPr>
            <a:lvl4pPr lvl="3" algn="ctr">
              <a:lnSpc>
                <a:spcPct val="100000"/>
              </a:lnSpc>
              <a:spcBef>
                <a:spcPts val="1600"/>
              </a:spcBef>
              <a:spcAft>
                <a:spcPts val="0"/>
              </a:spcAft>
              <a:buClr>
                <a:srgbClr val="E76A28"/>
              </a:buClr>
              <a:buSzPts val="1500"/>
              <a:buFont typeface="Nunito Light"/>
              <a:buChar char="●"/>
              <a:defRPr/>
            </a:lvl4pPr>
            <a:lvl5pPr lvl="4" algn="ctr">
              <a:lnSpc>
                <a:spcPct val="100000"/>
              </a:lnSpc>
              <a:spcBef>
                <a:spcPts val="1600"/>
              </a:spcBef>
              <a:spcAft>
                <a:spcPts val="0"/>
              </a:spcAft>
              <a:buClr>
                <a:srgbClr val="E76A28"/>
              </a:buClr>
              <a:buSzPts val="1400"/>
              <a:buFont typeface="Nunito Light"/>
              <a:buChar char="○"/>
              <a:defRPr/>
            </a:lvl5pPr>
            <a:lvl6pPr lvl="5" algn="ctr">
              <a:lnSpc>
                <a:spcPct val="100000"/>
              </a:lnSpc>
              <a:spcBef>
                <a:spcPts val="1600"/>
              </a:spcBef>
              <a:spcAft>
                <a:spcPts val="0"/>
              </a:spcAft>
              <a:buClr>
                <a:srgbClr val="999999"/>
              </a:buClr>
              <a:buSzPts val="1400"/>
              <a:buFont typeface="Nunito Light"/>
              <a:buChar char="■"/>
              <a:defRPr/>
            </a:lvl6pPr>
            <a:lvl7pPr lvl="6" algn="ctr">
              <a:lnSpc>
                <a:spcPct val="100000"/>
              </a:lnSpc>
              <a:spcBef>
                <a:spcPts val="1600"/>
              </a:spcBef>
              <a:spcAft>
                <a:spcPts val="0"/>
              </a:spcAft>
              <a:buClr>
                <a:srgbClr val="999999"/>
              </a:buClr>
              <a:buSzPts val="1300"/>
              <a:buFont typeface="Nunito Light"/>
              <a:buChar char="●"/>
              <a:defRPr/>
            </a:lvl7pPr>
            <a:lvl8pPr lvl="7" algn="ctr">
              <a:lnSpc>
                <a:spcPct val="100000"/>
              </a:lnSpc>
              <a:spcBef>
                <a:spcPts val="1600"/>
              </a:spcBef>
              <a:spcAft>
                <a:spcPts val="0"/>
              </a:spcAft>
              <a:buClr>
                <a:srgbClr val="999999"/>
              </a:buClr>
              <a:buSzPts val="1300"/>
              <a:buFont typeface="Nunito Light"/>
              <a:buChar char="○"/>
              <a:defRPr/>
            </a:lvl8pPr>
            <a:lvl9pPr lvl="8" algn="ctr">
              <a:lnSpc>
                <a:spcPct val="100000"/>
              </a:lnSpc>
              <a:spcBef>
                <a:spcPts val="1600"/>
              </a:spcBef>
              <a:spcAft>
                <a:spcPts val="1600"/>
              </a:spcAft>
              <a:buClr>
                <a:srgbClr val="999999"/>
              </a:buClr>
              <a:buSzPts val="1400"/>
              <a:buFont typeface="Nunito Light"/>
              <a:buChar char="■"/>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CUSTOM_7">
    <p:spTree>
      <p:nvGrpSpPr>
        <p:cNvPr id="148" name="Shape 148"/>
        <p:cNvGrpSpPr/>
        <p:nvPr/>
      </p:nvGrpSpPr>
      <p:grpSpPr>
        <a:xfrm>
          <a:off x="0" y="0"/>
          <a:ext cx="0" cy="0"/>
          <a:chOff x="0" y="0"/>
          <a:chExt cx="0" cy="0"/>
        </a:xfrm>
      </p:grpSpPr>
      <p:grpSp>
        <p:nvGrpSpPr>
          <p:cNvPr id="149" name="Google Shape;149;p18"/>
          <p:cNvGrpSpPr/>
          <p:nvPr/>
        </p:nvGrpSpPr>
        <p:grpSpPr>
          <a:xfrm>
            <a:off x="8119650" y="1028901"/>
            <a:ext cx="854774" cy="1140019"/>
            <a:chOff x="8119650" y="1028901"/>
            <a:chExt cx="854774" cy="1140019"/>
          </a:xfrm>
        </p:grpSpPr>
        <p:sp>
          <p:nvSpPr>
            <p:cNvPr id="150" name="Google Shape;150;p18"/>
            <p:cNvSpPr/>
            <p:nvPr/>
          </p:nvSpPr>
          <p:spPr>
            <a:xfrm>
              <a:off x="8119650" y="1028901"/>
              <a:ext cx="854774" cy="1140019"/>
            </a:xfrm>
            <a:custGeom>
              <a:rect b="b" l="l" r="r" t="t"/>
              <a:pathLst>
                <a:path extrusionOk="0" h="14240" w="10677">
                  <a:moveTo>
                    <a:pt x="0" y="1"/>
                  </a:moveTo>
                  <a:lnTo>
                    <a:pt x="0" y="14240"/>
                  </a:lnTo>
                  <a:lnTo>
                    <a:pt x="10676" y="14240"/>
                  </a:lnTo>
                  <a:lnTo>
                    <a:pt x="1067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1" name="Google Shape;151;p18"/>
            <p:cNvSpPr/>
            <p:nvPr/>
          </p:nvSpPr>
          <p:spPr>
            <a:xfrm>
              <a:off x="8356544" y="1171244"/>
              <a:ext cx="425746" cy="847008"/>
            </a:xfrm>
            <a:custGeom>
              <a:rect b="b" l="l" r="r" t="t"/>
              <a:pathLst>
                <a:path extrusionOk="0" h="10580" w="5318">
                  <a:moveTo>
                    <a:pt x="1049" y="1"/>
                  </a:moveTo>
                  <a:cubicBezTo>
                    <a:pt x="890" y="1"/>
                    <a:pt x="739" y="78"/>
                    <a:pt x="712" y="234"/>
                  </a:cubicBezTo>
                  <a:cubicBezTo>
                    <a:pt x="1130" y="642"/>
                    <a:pt x="1204" y="1290"/>
                    <a:pt x="1154" y="1872"/>
                  </a:cubicBezTo>
                  <a:cubicBezTo>
                    <a:pt x="1103" y="2454"/>
                    <a:pt x="956" y="3035"/>
                    <a:pt x="1027" y="3616"/>
                  </a:cubicBezTo>
                  <a:cubicBezTo>
                    <a:pt x="1087" y="4113"/>
                    <a:pt x="1307" y="4576"/>
                    <a:pt x="1505" y="5037"/>
                  </a:cubicBezTo>
                  <a:cubicBezTo>
                    <a:pt x="1722" y="5540"/>
                    <a:pt x="2117" y="6472"/>
                    <a:pt x="1750" y="6993"/>
                  </a:cubicBezTo>
                  <a:cubicBezTo>
                    <a:pt x="1586" y="7227"/>
                    <a:pt x="1130" y="7367"/>
                    <a:pt x="902" y="7551"/>
                  </a:cubicBezTo>
                  <a:cubicBezTo>
                    <a:pt x="626" y="7775"/>
                    <a:pt x="383" y="8033"/>
                    <a:pt x="236" y="8359"/>
                  </a:cubicBezTo>
                  <a:cubicBezTo>
                    <a:pt x="1" y="8884"/>
                    <a:pt x="49" y="9487"/>
                    <a:pt x="101" y="10060"/>
                  </a:cubicBezTo>
                  <a:cubicBezTo>
                    <a:pt x="113" y="10176"/>
                    <a:pt x="124" y="10297"/>
                    <a:pt x="179" y="10400"/>
                  </a:cubicBezTo>
                  <a:cubicBezTo>
                    <a:pt x="230" y="10499"/>
                    <a:pt x="331" y="10580"/>
                    <a:pt x="440" y="10580"/>
                  </a:cubicBezTo>
                  <a:cubicBezTo>
                    <a:pt x="446" y="10580"/>
                    <a:pt x="452" y="10579"/>
                    <a:pt x="458" y="10579"/>
                  </a:cubicBezTo>
                  <a:cubicBezTo>
                    <a:pt x="624" y="10565"/>
                    <a:pt x="721" y="10372"/>
                    <a:pt x="712" y="10205"/>
                  </a:cubicBezTo>
                  <a:cubicBezTo>
                    <a:pt x="704" y="10039"/>
                    <a:pt x="626" y="9885"/>
                    <a:pt x="589" y="9722"/>
                  </a:cubicBezTo>
                  <a:cubicBezTo>
                    <a:pt x="471" y="9203"/>
                    <a:pt x="814" y="8668"/>
                    <a:pt x="1273" y="8400"/>
                  </a:cubicBezTo>
                  <a:cubicBezTo>
                    <a:pt x="1644" y="8185"/>
                    <a:pt x="1984" y="8157"/>
                    <a:pt x="2333" y="8157"/>
                  </a:cubicBezTo>
                  <a:cubicBezTo>
                    <a:pt x="2456" y="8157"/>
                    <a:pt x="2579" y="8161"/>
                    <a:pt x="2706" y="8161"/>
                  </a:cubicBezTo>
                  <a:cubicBezTo>
                    <a:pt x="2828" y="8161"/>
                    <a:pt x="2953" y="8157"/>
                    <a:pt x="3082" y="8145"/>
                  </a:cubicBezTo>
                  <a:cubicBezTo>
                    <a:pt x="3764" y="8080"/>
                    <a:pt x="4460" y="7451"/>
                    <a:pt x="4798" y="6893"/>
                  </a:cubicBezTo>
                  <a:cubicBezTo>
                    <a:pt x="5295" y="6065"/>
                    <a:pt x="5318" y="4975"/>
                    <a:pt x="4856" y="4129"/>
                  </a:cubicBezTo>
                  <a:cubicBezTo>
                    <a:pt x="4091" y="2728"/>
                    <a:pt x="1586" y="2519"/>
                    <a:pt x="1579" y="924"/>
                  </a:cubicBezTo>
                  <a:cubicBezTo>
                    <a:pt x="1579" y="645"/>
                    <a:pt x="1566" y="338"/>
                    <a:pt x="1378" y="134"/>
                  </a:cubicBezTo>
                  <a:cubicBezTo>
                    <a:pt x="1296" y="45"/>
                    <a:pt x="1170" y="1"/>
                    <a:pt x="1049"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2" name="Google Shape;152;p18"/>
            <p:cNvSpPr/>
            <p:nvPr/>
          </p:nvSpPr>
          <p:spPr>
            <a:xfrm>
              <a:off x="8628424" y="1153712"/>
              <a:ext cx="271635" cy="13690"/>
            </a:xfrm>
            <a:custGeom>
              <a:rect b="b" l="l" r="r" t="t"/>
              <a:pathLst>
                <a:path extrusionOk="0" h="171" w="3393">
                  <a:moveTo>
                    <a:pt x="111" y="0"/>
                  </a:moveTo>
                  <a:cubicBezTo>
                    <a:pt x="2" y="0"/>
                    <a:pt x="1" y="170"/>
                    <a:pt x="111" y="170"/>
                  </a:cubicBezTo>
                  <a:lnTo>
                    <a:pt x="3283" y="170"/>
                  </a:lnTo>
                  <a:cubicBezTo>
                    <a:pt x="3392" y="170"/>
                    <a:pt x="3392" y="0"/>
                    <a:pt x="328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3" name="Google Shape;153;p18"/>
            <p:cNvSpPr/>
            <p:nvPr/>
          </p:nvSpPr>
          <p:spPr>
            <a:xfrm>
              <a:off x="8638831" y="1205829"/>
              <a:ext cx="197662" cy="13690"/>
            </a:xfrm>
            <a:custGeom>
              <a:rect b="b" l="l" r="r" t="t"/>
              <a:pathLst>
                <a:path extrusionOk="0" h="171" w="2469">
                  <a:moveTo>
                    <a:pt x="111" y="1"/>
                  </a:moveTo>
                  <a:cubicBezTo>
                    <a:pt x="1" y="1"/>
                    <a:pt x="1" y="171"/>
                    <a:pt x="111" y="171"/>
                  </a:cubicBezTo>
                  <a:lnTo>
                    <a:pt x="2358" y="171"/>
                  </a:lnTo>
                  <a:cubicBezTo>
                    <a:pt x="2469" y="171"/>
                    <a:pt x="2469" y="1"/>
                    <a:pt x="235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4" name="Google Shape;154;p18"/>
            <p:cNvSpPr/>
            <p:nvPr/>
          </p:nvSpPr>
          <p:spPr>
            <a:xfrm>
              <a:off x="8652841" y="1264913"/>
              <a:ext cx="111520" cy="13690"/>
            </a:xfrm>
            <a:custGeom>
              <a:rect b="b" l="l" r="r" t="t"/>
              <a:pathLst>
                <a:path extrusionOk="0" h="171" w="1393">
                  <a:moveTo>
                    <a:pt x="109" y="1"/>
                  </a:moveTo>
                  <a:cubicBezTo>
                    <a:pt x="0" y="1"/>
                    <a:pt x="0" y="171"/>
                    <a:pt x="109" y="171"/>
                  </a:cubicBezTo>
                  <a:lnTo>
                    <a:pt x="1284" y="171"/>
                  </a:lnTo>
                  <a:cubicBezTo>
                    <a:pt x="1393" y="171"/>
                    <a:pt x="1393" y="1"/>
                    <a:pt x="128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5" name="Google Shape;155;p18"/>
            <p:cNvSpPr/>
            <p:nvPr/>
          </p:nvSpPr>
          <p:spPr>
            <a:xfrm>
              <a:off x="8186659" y="1473705"/>
              <a:ext cx="226323" cy="13690"/>
            </a:xfrm>
            <a:custGeom>
              <a:rect b="b" l="l" r="r" t="t"/>
              <a:pathLst>
                <a:path extrusionOk="0" h="171" w="2827">
                  <a:moveTo>
                    <a:pt x="110" y="1"/>
                  </a:moveTo>
                  <a:cubicBezTo>
                    <a:pt x="1" y="1"/>
                    <a:pt x="1" y="171"/>
                    <a:pt x="110" y="171"/>
                  </a:cubicBezTo>
                  <a:lnTo>
                    <a:pt x="2718" y="171"/>
                  </a:lnTo>
                  <a:cubicBezTo>
                    <a:pt x="2827" y="171"/>
                    <a:pt x="2827" y="1"/>
                    <a:pt x="271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6" name="Google Shape;156;p18"/>
            <p:cNvSpPr/>
            <p:nvPr/>
          </p:nvSpPr>
          <p:spPr>
            <a:xfrm>
              <a:off x="8183137" y="1536310"/>
              <a:ext cx="212553" cy="13690"/>
            </a:xfrm>
            <a:custGeom>
              <a:rect b="b" l="l" r="r" t="t"/>
              <a:pathLst>
                <a:path extrusionOk="0" h="171" w="2655">
                  <a:moveTo>
                    <a:pt x="111" y="1"/>
                  </a:moveTo>
                  <a:cubicBezTo>
                    <a:pt x="1" y="1"/>
                    <a:pt x="1" y="171"/>
                    <a:pt x="111" y="171"/>
                  </a:cubicBezTo>
                  <a:lnTo>
                    <a:pt x="2544" y="171"/>
                  </a:lnTo>
                  <a:cubicBezTo>
                    <a:pt x="2654" y="171"/>
                    <a:pt x="2654" y="1"/>
                    <a:pt x="254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7" name="Google Shape;157;p18"/>
            <p:cNvSpPr/>
            <p:nvPr/>
          </p:nvSpPr>
          <p:spPr>
            <a:xfrm>
              <a:off x="8190182" y="1605881"/>
              <a:ext cx="191498" cy="13690"/>
            </a:xfrm>
            <a:custGeom>
              <a:rect b="b" l="l" r="r" t="t"/>
              <a:pathLst>
                <a:path extrusionOk="0" h="171" w="2392">
                  <a:moveTo>
                    <a:pt x="110" y="0"/>
                  </a:moveTo>
                  <a:cubicBezTo>
                    <a:pt x="1" y="0"/>
                    <a:pt x="1" y="170"/>
                    <a:pt x="110" y="170"/>
                  </a:cubicBezTo>
                  <a:lnTo>
                    <a:pt x="2283" y="170"/>
                  </a:lnTo>
                  <a:cubicBezTo>
                    <a:pt x="2392" y="170"/>
                    <a:pt x="2392" y="0"/>
                    <a:pt x="228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8" name="Google Shape;158;p18"/>
            <p:cNvSpPr/>
            <p:nvPr/>
          </p:nvSpPr>
          <p:spPr>
            <a:xfrm>
              <a:off x="8614573" y="1918989"/>
              <a:ext cx="261148" cy="13690"/>
            </a:xfrm>
            <a:custGeom>
              <a:rect b="b" l="l" r="r" t="t"/>
              <a:pathLst>
                <a:path extrusionOk="0" h="171" w="3262">
                  <a:moveTo>
                    <a:pt x="110" y="1"/>
                  </a:moveTo>
                  <a:cubicBezTo>
                    <a:pt x="1" y="1"/>
                    <a:pt x="1" y="171"/>
                    <a:pt x="110" y="171"/>
                  </a:cubicBezTo>
                  <a:lnTo>
                    <a:pt x="3151" y="171"/>
                  </a:lnTo>
                  <a:cubicBezTo>
                    <a:pt x="3262" y="171"/>
                    <a:pt x="3262" y="1"/>
                    <a:pt x="3151"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9" name="Google Shape;159;p18"/>
            <p:cNvSpPr/>
            <p:nvPr/>
          </p:nvSpPr>
          <p:spPr>
            <a:xfrm>
              <a:off x="8607688" y="1981594"/>
              <a:ext cx="243695" cy="13690"/>
            </a:xfrm>
            <a:custGeom>
              <a:rect b="b" l="l" r="r" t="t"/>
              <a:pathLst>
                <a:path extrusionOk="0" h="171" w="3044">
                  <a:moveTo>
                    <a:pt x="109" y="1"/>
                  </a:moveTo>
                  <a:cubicBezTo>
                    <a:pt x="0" y="1"/>
                    <a:pt x="0" y="171"/>
                    <a:pt x="109" y="171"/>
                  </a:cubicBezTo>
                  <a:lnTo>
                    <a:pt x="2934" y="171"/>
                  </a:lnTo>
                  <a:cubicBezTo>
                    <a:pt x="3043" y="171"/>
                    <a:pt x="3043" y="1"/>
                    <a:pt x="293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60" name="Google Shape;160;p18"/>
          <p:cNvSpPr/>
          <p:nvPr/>
        </p:nvSpPr>
        <p:spPr>
          <a:xfrm>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1" name="Google Shape;161;p18"/>
          <p:cNvSpPr/>
          <p:nvPr/>
        </p:nvSpPr>
        <p:spPr>
          <a:xfrm>
            <a:off x="12"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62" name="Google Shape;162;p18"/>
          <p:cNvGrpSpPr/>
          <p:nvPr/>
        </p:nvGrpSpPr>
        <p:grpSpPr>
          <a:xfrm>
            <a:off x="-313560" y="1267613"/>
            <a:ext cx="1304312" cy="3148297"/>
            <a:chOff x="-313560" y="1267613"/>
            <a:chExt cx="1304312" cy="3148297"/>
          </a:xfrm>
        </p:grpSpPr>
        <p:sp>
          <p:nvSpPr>
            <p:cNvPr id="163" name="Google Shape;163;p18"/>
            <p:cNvSpPr/>
            <p:nvPr/>
          </p:nvSpPr>
          <p:spPr>
            <a:xfrm flipH="1">
              <a:off x="-313560" y="1490207"/>
              <a:ext cx="1304312" cy="2925641"/>
            </a:xfrm>
            <a:custGeom>
              <a:rect b="b" l="l" r="r" t="t"/>
              <a:pathLst>
                <a:path extrusionOk="0" h="55102" w="24561">
                  <a:moveTo>
                    <a:pt x="0" y="1"/>
                  </a:moveTo>
                  <a:lnTo>
                    <a:pt x="0" y="55102"/>
                  </a:lnTo>
                  <a:lnTo>
                    <a:pt x="24561" y="55102"/>
                  </a:lnTo>
                  <a:lnTo>
                    <a:pt x="24561"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4" name="Google Shape;164;p18"/>
            <p:cNvSpPr/>
            <p:nvPr/>
          </p:nvSpPr>
          <p:spPr>
            <a:xfrm flipH="1">
              <a:off x="-229454" y="1594495"/>
              <a:ext cx="1136022" cy="2821415"/>
            </a:xfrm>
            <a:custGeom>
              <a:rect b="b" l="l" r="r" t="t"/>
              <a:pathLst>
                <a:path extrusionOk="0" h="53139" w="21392">
                  <a:moveTo>
                    <a:pt x="0" y="0"/>
                  </a:moveTo>
                  <a:lnTo>
                    <a:pt x="0" y="53139"/>
                  </a:lnTo>
                  <a:lnTo>
                    <a:pt x="21392" y="53139"/>
                  </a:lnTo>
                  <a:lnTo>
                    <a:pt x="2139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5" name="Google Shape;165;p18"/>
            <p:cNvSpPr/>
            <p:nvPr/>
          </p:nvSpPr>
          <p:spPr>
            <a:xfrm flipH="1">
              <a:off x="-230183" y="1594495"/>
              <a:ext cx="854778" cy="2809097"/>
            </a:xfrm>
            <a:custGeom>
              <a:rect b="b" l="l" r="r" t="t"/>
              <a:pathLst>
                <a:path extrusionOk="0" h="52907" w="16096">
                  <a:moveTo>
                    <a:pt x="16096" y="0"/>
                  </a:moveTo>
                  <a:lnTo>
                    <a:pt x="1" y="3025"/>
                  </a:lnTo>
                  <a:lnTo>
                    <a:pt x="1" y="49432"/>
                  </a:lnTo>
                  <a:lnTo>
                    <a:pt x="16096" y="52907"/>
                  </a:lnTo>
                  <a:lnTo>
                    <a:pt x="16096" y="0"/>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6" name="Google Shape;166;p18"/>
            <p:cNvSpPr/>
            <p:nvPr/>
          </p:nvSpPr>
          <p:spPr>
            <a:xfrm flipH="1">
              <a:off x="155080" y="1267613"/>
              <a:ext cx="366849" cy="151055"/>
            </a:xfrm>
            <a:custGeom>
              <a:rect b="b" l="l" r="r" t="t"/>
              <a:pathLst>
                <a:path extrusionOk="0" h="2845" w="6908">
                  <a:moveTo>
                    <a:pt x="0" y="1"/>
                  </a:moveTo>
                  <a:lnTo>
                    <a:pt x="0" y="2844"/>
                  </a:lnTo>
                  <a:lnTo>
                    <a:pt x="6908" y="2844"/>
                  </a:lnTo>
                  <a:lnTo>
                    <a:pt x="690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7" name="Google Shape;167;p18"/>
            <p:cNvSpPr/>
            <p:nvPr/>
          </p:nvSpPr>
          <p:spPr>
            <a:xfrm flipH="1">
              <a:off x="176744" y="1291985"/>
              <a:ext cx="323516" cy="102208"/>
            </a:xfrm>
            <a:custGeom>
              <a:rect b="b" l="l" r="r" t="t"/>
              <a:pathLst>
                <a:path extrusionOk="0" h="1925" w="6092">
                  <a:moveTo>
                    <a:pt x="0" y="1"/>
                  </a:moveTo>
                  <a:lnTo>
                    <a:pt x="0" y="1925"/>
                  </a:lnTo>
                  <a:lnTo>
                    <a:pt x="6092" y="1925"/>
                  </a:lnTo>
                  <a:lnTo>
                    <a:pt x="6092"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68" name="Google Shape;168;p18"/>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9" name="Google Shape;169;p18"/>
          <p:cNvSpPr txBox="1"/>
          <p:nvPr>
            <p:ph type="title"/>
          </p:nvPr>
        </p:nvSpPr>
        <p:spPr>
          <a:xfrm>
            <a:off x="720000" y="445025"/>
            <a:ext cx="7704000" cy="5760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170" name="Google Shape;170;p18"/>
          <p:cNvSpPr txBox="1"/>
          <p:nvPr>
            <p:ph idx="1" type="subTitle"/>
          </p:nvPr>
        </p:nvSpPr>
        <p:spPr>
          <a:xfrm>
            <a:off x="1109155" y="2235171"/>
            <a:ext cx="1986000" cy="484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171" name="Google Shape;171;p18"/>
          <p:cNvSpPr txBox="1"/>
          <p:nvPr>
            <p:ph idx="2" type="subTitle"/>
          </p:nvPr>
        </p:nvSpPr>
        <p:spPr>
          <a:xfrm>
            <a:off x="3579000" y="2235171"/>
            <a:ext cx="1986000" cy="484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172" name="Google Shape;172;p18"/>
          <p:cNvSpPr txBox="1"/>
          <p:nvPr>
            <p:ph idx="3" type="subTitle"/>
          </p:nvPr>
        </p:nvSpPr>
        <p:spPr>
          <a:xfrm>
            <a:off x="1109155" y="3975896"/>
            <a:ext cx="1986000" cy="484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173" name="Google Shape;173;p18"/>
          <p:cNvSpPr txBox="1"/>
          <p:nvPr>
            <p:ph idx="4" type="subTitle"/>
          </p:nvPr>
        </p:nvSpPr>
        <p:spPr>
          <a:xfrm>
            <a:off x="3579000" y="3975896"/>
            <a:ext cx="1986000" cy="484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174" name="Google Shape;174;p18"/>
          <p:cNvSpPr txBox="1"/>
          <p:nvPr>
            <p:ph idx="5" type="subTitle"/>
          </p:nvPr>
        </p:nvSpPr>
        <p:spPr>
          <a:xfrm>
            <a:off x="6048845" y="2235171"/>
            <a:ext cx="1986000" cy="484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175" name="Google Shape;175;p18"/>
          <p:cNvSpPr txBox="1"/>
          <p:nvPr>
            <p:ph idx="6" type="subTitle"/>
          </p:nvPr>
        </p:nvSpPr>
        <p:spPr>
          <a:xfrm>
            <a:off x="6048845" y="3975896"/>
            <a:ext cx="1986000" cy="484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176" name="Google Shape;176;p18"/>
          <p:cNvSpPr txBox="1"/>
          <p:nvPr>
            <p:ph idx="7" type="subTitle"/>
          </p:nvPr>
        </p:nvSpPr>
        <p:spPr>
          <a:xfrm>
            <a:off x="1113050" y="1983644"/>
            <a:ext cx="1978200" cy="4221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177" name="Google Shape;177;p18"/>
          <p:cNvSpPr txBox="1"/>
          <p:nvPr>
            <p:ph idx="8" type="subTitle"/>
          </p:nvPr>
        </p:nvSpPr>
        <p:spPr>
          <a:xfrm>
            <a:off x="3582898" y="1983644"/>
            <a:ext cx="1978200" cy="4221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178" name="Google Shape;178;p18"/>
          <p:cNvSpPr txBox="1"/>
          <p:nvPr>
            <p:ph idx="9" type="subTitle"/>
          </p:nvPr>
        </p:nvSpPr>
        <p:spPr>
          <a:xfrm>
            <a:off x="6052747" y="1983644"/>
            <a:ext cx="1978200" cy="4221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179" name="Google Shape;179;p18"/>
          <p:cNvSpPr txBox="1"/>
          <p:nvPr>
            <p:ph idx="13" type="subTitle"/>
          </p:nvPr>
        </p:nvSpPr>
        <p:spPr>
          <a:xfrm>
            <a:off x="1113050" y="3723194"/>
            <a:ext cx="1978200" cy="4221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180" name="Google Shape;180;p18"/>
          <p:cNvSpPr txBox="1"/>
          <p:nvPr>
            <p:ph idx="14" type="subTitle"/>
          </p:nvPr>
        </p:nvSpPr>
        <p:spPr>
          <a:xfrm>
            <a:off x="3582898" y="3723194"/>
            <a:ext cx="1978200" cy="4221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181" name="Google Shape;181;p18"/>
          <p:cNvSpPr txBox="1"/>
          <p:nvPr>
            <p:ph idx="15" type="subTitle"/>
          </p:nvPr>
        </p:nvSpPr>
        <p:spPr>
          <a:xfrm>
            <a:off x="6052747" y="3723194"/>
            <a:ext cx="1978200" cy="4221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CUSTOM_5">
    <p:spTree>
      <p:nvGrpSpPr>
        <p:cNvPr id="182" name="Shape 182"/>
        <p:cNvGrpSpPr/>
        <p:nvPr/>
      </p:nvGrpSpPr>
      <p:grpSpPr>
        <a:xfrm>
          <a:off x="0" y="0"/>
          <a:ext cx="0" cy="0"/>
          <a:chOff x="0" y="0"/>
          <a:chExt cx="0" cy="0"/>
        </a:xfrm>
      </p:grpSpPr>
      <p:sp>
        <p:nvSpPr>
          <p:cNvPr id="183" name="Google Shape;183;p19"/>
          <p:cNvSpPr/>
          <p:nvPr/>
        </p:nvSpPr>
        <p:spPr>
          <a:xfrm>
            <a:off x="0" y="3810775"/>
            <a:ext cx="9372600" cy="1342200"/>
          </a:xfrm>
          <a:prstGeom prst="rect">
            <a:avLst/>
          </a:prstGeom>
          <a:solidFill>
            <a:schemeClr val="dk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84" name="Google Shape;184;p19"/>
          <p:cNvGrpSpPr/>
          <p:nvPr/>
        </p:nvGrpSpPr>
        <p:grpSpPr>
          <a:xfrm>
            <a:off x="-611084" y="2839289"/>
            <a:ext cx="1696567" cy="1271577"/>
            <a:chOff x="-611084" y="2839289"/>
            <a:chExt cx="1696567" cy="1271577"/>
          </a:xfrm>
        </p:grpSpPr>
        <p:sp>
          <p:nvSpPr>
            <p:cNvPr id="185" name="Google Shape;185;p19"/>
            <p:cNvSpPr/>
            <p:nvPr/>
          </p:nvSpPr>
          <p:spPr>
            <a:xfrm>
              <a:off x="307166" y="2839289"/>
              <a:ext cx="731328" cy="589684"/>
            </a:xfrm>
            <a:custGeom>
              <a:rect b="b" l="l" r="r" t="t"/>
              <a:pathLst>
                <a:path extrusionOk="0" h="11134" w="13772">
                  <a:moveTo>
                    <a:pt x="1893" y="0"/>
                  </a:moveTo>
                  <a:cubicBezTo>
                    <a:pt x="847" y="0"/>
                    <a:pt x="0" y="848"/>
                    <a:pt x="0" y="1894"/>
                  </a:cubicBezTo>
                  <a:lnTo>
                    <a:pt x="0" y="11134"/>
                  </a:lnTo>
                  <a:lnTo>
                    <a:pt x="13772" y="11134"/>
                  </a:lnTo>
                  <a:lnTo>
                    <a:pt x="13772" y="1767"/>
                  </a:lnTo>
                  <a:cubicBezTo>
                    <a:pt x="13772" y="791"/>
                    <a:pt x="12981"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6" name="Google Shape;186;p19"/>
            <p:cNvSpPr/>
            <p:nvPr/>
          </p:nvSpPr>
          <p:spPr>
            <a:xfrm>
              <a:off x="-563180" y="2839289"/>
              <a:ext cx="731328" cy="589632"/>
            </a:xfrm>
            <a:custGeom>
              <a:rect b="b" l="l" r="r" t="t"/>
              <a:pathLst>
                <a:path extrusionOk="0" h="11133" w="13772">
                  <a:moveTo>
                    <a:pt x="1895" y="0"/>
                  </a:moveTo>
                  <a:cubicBezTo>
                    <a:pt x="848" y="0"/>
                    <a:pt x="0" y="848"/>
                    <a:pt x="0" y="1894"/>
                  </a:cubicBezTo>
                  <a:lnTo>
                    <a:pt x="0" y="11132"/>
                  </a:lnTo>
                  <a:lnTo>
                    <a:pt x="13772" y="11132"/>
                  </a:lnTo>
                  <a:lnTo>
                    <a:pt x="13772" y="1767"/>
                  </a:lnTo>
                  <a:cubicBezTo>
                    <a:pt x="13772" y="791"/>
                    <a:pt x="12980"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7" name="Google Shape;187;p19"/>
            <p:cNvSpPr/>
            <p:nvPr/>
          </p:nvSpPr>
          <p:spPr>
            <a:xfrm>
              <a:off x="-551647" y="3556000"/>
              <a:ext cx="1590297" cy="94573"/>
            </a:xfrm>
            <a:custGeom>
              <a:rect b="b" l="l" r="r" t="t"/>
              <a:pathLst>
                <a:path extrusionOk="0" h="1786" w="64502">
                  <a:moveTo>
                    <a:pt x="1" y="0"/>
                  </a:moveTo>
                  <a:lnTo>
                    <a:pt x="1" y="1785"/>
                  </a:lnTo>
                  <a:lnTo>
                    <a:pt x="64501" y="1785"/>
                  </a:lnTo>
                  <a:lnTo>
                    <a:pt x="6450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8" name="Google Shape;188;p19"/>
            <p:cNvSpPr/>
            <p:nvPr/>
          </p:nvSpPr>
          <p:spPr>
            <a:xfrm>
              <a:off x="259208" y="3428752"/>
              <a:ext cx="826275" cy="127322"/>
            </a:xfrm>
            <a:custGeom>
              <a:rect b="b" l="l" r="r" t="t"/>
              <a:pathLst>
                <a:path extrusionOk="0" h="2404" w="15560">
                  <a:moveTo>
                    <a:pt x="927" y="0"/>
                  </a:moveTo>
                  <a:cubicBezTo>
                    <a:pt x="416" y="0"/>
                    <a:pt x="1" y="416"/>
                    <a:pt x="1" y="927"/>
                  </a:cubicBezTo>
                  <a:lnTo>
                    <a:pt x="1" y="1416"/>
                  </a:lnTo>
                  <a:cubicBezTo>
                    <a:pt x="1" y="1961"/>
                    <a:pt x="443" y="2403"/>
                    <a:pt x="988" y="2403"/>
                  </a:cubicBezTo>
                  <a:lnTo>
                    <a:pt x="14663" y="2403"/>
                  </a:lnTo>
                  <a:cubicBezTo>
                    <a:pt x="15158" y="2403"/>
                    <a:pt x="15560" y="2002"/>
                    <a:pt x="15560" y="1506"/>
                  </a:cubicBezTo>
                  <a:lnTo>
                    <a:pt x="15560" y="904"/>
                  </a:lnTo>
                  <a:cubicBezTo>
                    <a:pt x="15560" y="406"/>
                    <a:pt x="15155" y="2"/>
                    <a:pt x="14656"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9" name="Google Shape;189;p19"/>
            <p:cNvSpPr/>
            <p:nvPr/>
          </p:nvSpPr>
          <p:spPr>
            <a:xfrm>
              <a:off x="-611084" y="3428752"/>
              <a:ext cx="826275" cy="127322"/>
            </a:xfrm>
            <a:custGeom>
              <a:rect b="b" l="l" r="r" t="t"/>
              <a:pathLst>
                <a:path extrusionOk="0" h="2404" w="15560">
                  <a:moveTo>
                    <a:pt x="927" y="0"/>
                  </a:moveTo>
                  <a:cubicBezTo>
                    <a:pt x="415" y="0"/>
                    <a:pt x="0" y="416"/>
                    <a:pt x="0" y="927"/>
                  </a:cubicBezTo>
                  <a:lnTo>
                    <a:pt x="0" y="1416"/>
                  </a:lnTo>
                  <a:cubicBezTo>
                    <a:pt x="0" y="1961"/>
                    <a:pt x="442" y="2403"/>
                    <a:pt x="987" y="2403"/>
                  </a:cubicBezTo>
                  <a:lnTo>
                    <a:pt x="14662" y="2403"/>
                  </a:lnTo>
                  <a:cubicBezTo>
                    <a:pt x="15157" y="2403"/>
                    <a:pt x="15559" y="2002"/>
                    <a:pt x="15559" y="1506"/>
                  </a:cubicBezTo>
                  <a:lnTo>
                    <a:pt x="15559" y="904"/>
                  </a:lnTo>
                  <a:cubicBezTo>
                    <a:pt x="15559" y="406"/>
                    <a:pt x="15154" y="2"/>
                    <a:pt x="14655"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0" name="Google Shape;190;p19"/>
            <p:cNvSpPr/>
            <p:nvPr/>
          </p:nvSpPr>
          <p:spPr>
            <a:xfrm>
              <a:off x="971503"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1" name="Google Shape;191;p19"/>
            <p:cNvSpPr/>
            <p:nvPr/>
          </p:nvSpPr>
          <p:spPr>
            <a:xfrm>
              <a:off x="307166"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2" name="Google Shape;192;p19"/>
            <p:cNvSpPr/>
            <p:nvPr/>
          </p:nvSpPr>
          <p:spPr>
            <a:xfrm>
              <a:off x="101104" y="3642413"/>
              <a:ext cx="67122" cy="468453"/>
            </a:xfrm>
            <a:custGeom>
              <a:rect b="b" l="l" r="r" t="t"/>
              <a:pathLst>
                <a:path extrusionOk="0" h="8845" w="1264">
                  <a:moveTo>
                    <a:pt x="0" y="0"/>
                  </a:moveTo>
                  <a:lnTo>
                    <a:pt x="0" y="8844"/>
                  </a:lnTo>
                  <a:lnTo>
                    <a:pt x="1264" y="8844"/>
                  </a:lnTo>
                  <a:lnTo>
                    <a:pt x="1264"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3" name="Google Shape;193;p19"/>
            <p:cNvSpPr/>
            <p:nvPr/>
          </p:nvSpPr>
          <p:spPr>
            <a:xfrm>
              <a:off x="-551655" y="3642413"/>
              <a:ext cx="67068" cy="468453"/>
            </a:xfrm>
            <a:custGeom>
              <a:rect b="b" l="l" r="r" t="t"/>
              <a:pathLst>
                <a:path extrusionOk="0" h="8845" w="1263">
                  <a:moveTo>
                    <a:pt x="0" y="0"/>
                  </a:moveTo>
                  <a:lnTo>
                    <a:pt x="0" y="8844"/>
                  </a:lnTo>
                  <a:lnTo>
                    <a:pt x="1262" y="8844"/>
                  </a:lnTo>
                  <a:lnTo>
                    <a:pt x="126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94" name="Google Shape;194;p19"/>
          <p:cNvSpPr/>
          <p:nvPr/>
        </p:nvSpPr>
        <p:spPr>
          <a:xfrm>
            <a:off x="159672" y="640701"/>
            <a:ext cx="776332" cy="1068613"/>
          </a:xfrm>
          <a:custGeom>
            <a:rect b="b" l="l" r="r" t="t"/>
            <a:pathLst>
              <a:path extrusionOk="0" h="15697" w="11374">
                <a:moveTo>
                  <a:pt x="0" y="0"/>
                </a:moveTo>
                <a:lnTo>
                  <a:pt x="0" y="15697"/>
                </a:lnTo>
                <a:lnTo>
                  <a:pt x="11373" y="15697"/>
                </a:lnTo>
                <a:lnTo>
                  <a:pt x="11373"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5" name="Google Shape;195;p19"/>
          <p:cNvSpPr/>
          <p:nvPr/>
        </p:nvSpPr>
        <p:spPr>
          <a:xfrm>
            <a:off x="207797" y="693247"/>
            <a:ext cx="680025" cy="963501"/>
          </a:xfrm>
          <a:custGeom>
            <a:rect b="b" l="l" r="r" t="t"/>
            <a:pathLst>
              <a:path extrusionOk="0" h="14153" w="9963">
                <a:moveTo>
                  <a:pt x="1" y="1"/>
                </a:moveTo>
                <a:lnTo>
                  <a:pt x="1" y="14153"/>
                </a:lnTo>
                <a:lnTo>
                  <a:pt x="9963" y="14153"/>
                </a:lnTo>
                <a:lnTo>
                  <a:pt x="996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6" name="Google Shape;196;p19"/>
          <p:cNvSpPr/>
          <p:nvPr/>
        </p:nvSpPr>
        <p:spPr>
          <a:xfrm>
            <a:off x="410603" y="1178611"/>
            <a:ext cx="274453" cy="27980"/>
          </a:xfrm>
          <a:custGeom>
            <a:rect b="b" l="l" r="r" t="t"/>
            <a:pathLst>
              <a:path extrusionOk="0" h="411" w="4021">
                <a:moveTo>
                  <a:pt x="0" y="1"/>
                </a:moveTo>
                <a:lnTo>
                  <a:pt x="0" y="410"/>
                </a:lnTo>
                <a:lnTo>
                  <a:pt x="4021" y="410"/>
                </a:lnTo>
                <a:lnTo>
                  <a:pt x="4021"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7" name="Google Shape;197;p19"/>
          <p:cNvSpPr/>
          <p:nvPr/>
        </p:nvSpPr>
        <p:spPr>
          <a:xfrm>
            <a:off x="268823" y="1118783"/>
            <a:ext cx="557985" cy="27912"/>
          </a:xfrm>
          <a:custGeom>
            <a:rect b="b" l="l" r="r" t="t"/>
            <a:pathLst>
              <a:path extrusionOk="0" h="410" w="8175">
                <a:moveTo>
                  <a:pt x="1" y="0"/>
                </a:moveTo>
                <a:lnTo>
                  <a:pt x="1" y="410"/>
                </a:lnTo>
                <a:lnTo>
                  <a:pt x="8175" y="410"/>
                </a:lnTo>
                <a:lnTo>
                  <a:pt x="8175"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8" name="Google Shape;198;p19"/>
          <p:cNvSpPr/>
          <p:nvPr/>
        </p:nvSpPr>
        <p:spPr>
          <a:xfrm>
            <a:off x="266229" y="1270021"/>
            <a:ext cx="262577" cy="27980"/>
          </a:xfrm>
          <a:custGeom>
            <a:rect b="b" l="l" r="r" t="t"/>
            <a:pathLst>
              <a:path extrusionOk="0" h="411" w="3847">
                <a:moveTo>
                  <a:pt x="0" y="1"/>
                </a:moveTo>
                <a:lnTo>
                  <a:pt x="0"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9" name="Google Shape;199;p19"/>
          <p:cNvSpPr/>
          <p:nvPr/>
        </p:nvSpPr>
        <p:spPr>
          <a:xfrm>
            <a:off x="266229" y="1335159"/>
            <a:ext cx="262577" cy="27912"/>
          </a:xfrm>
          <a:custGeom>
            <a:rect b="b" l="l" r="r" t="t"/>
            <a:pathLst>
              <a:path extrusionOk="0" h="410" w="3847">
                <a:moveTo>
                  <a:pt x="0" y="0"/>
                </a:moveTo>
                <a:lnTo>
                  <a:pt x="0"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0" name="Google Shape;200;p19"/>
          <p:cNvSpPr/>
          <p:nvPr/>
        </p:nvSpPr>
        <p:spPr>
          <a:xfrm>
            <a:off x="266229" y="1400160"/>
            <a:ext cx="262577" cy="27912"/>
          </a:xfrm>
          <a:custGeom>
            <a:rect b="b" l="l" r="r" t="t"/>
            <a:pathLst>
              <a:path extrusionOk="0" h="410" w="3847">
                <a:moveTo>
                  <a:pt x="0" y="0"/>
                </a:moveTo>
                <a:lnTo>
                  <a:pt x="0" y="409"/>
                </a:lnTo>
                <a:lnTo>
                  <a:pt x="3847" y="409"/>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1" name="Google Shape;201;p19"/>
          <p:cNvSpPr/>
          <p:nvPr/>
        </p:nvSpPr>
        <p:spPr>
          <a:xfrm>
            <a:off x="266229" y="1465093"/>
            <a:ext cx="262577" cy="27980"/>
          </a:xfrm>
          <a:custGeom>
            <a:rect b="b" l="l" r="r" t="t"/>
            <a:pathLst>
              <a:path extrusionOk="0" h="411" w="3847">
                <a:moveTo>
                  <a:pt x="0" y="1"/>
                </a:moveTo>
                <a:lnTo>
                  <a:pt x="0"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2" name="Google Shape;202;p19"/>
          <p:cNvSpPr/>
          <p:nvPr/>
        </p:nvSpPr>
        <p:spPr>
          <a:xfrm>
            <a:off x="266229" y="1530230"/>
            <a:ext cx="262577" cy="27912"/>
          </a:xfrm>
          <a:custGeom>
            <a:rect b="b" l="l" r="r" t="t"/>
            <a:pathLst>
              <a:path extrusionOk="0" h="410" w="3847">
                <a:moveTo>
                  <a:pt x="0" y="0"/>
                </a:moveTo>
                <a:lnTo>
                  <a:pt x="0"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3" name="Google Shape;203;p19"/>
          <p:cNvSpPr/>
          <p:nvPr/>
        </p:nvSpPr>
        <p:spPr>
          <a:xfrm>
            <a:off x="566855" y="1270021"/>
            <a:ext cx="262577" cy="27980"/>
          </a:xfrm>
          <a:custGeom>
            <a:rect b="b" l="l" r="r" t="t"/>
            <a:pathLst>
              <a:path extrusionOk="0" h="411" w="3847">
                <a:moveTo>
                  <a:pt x="1" y="1"/>
                </a:moveTo>
                <a:lnTo>
                  <a:pt x="1"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4" name="Google Shape;204;p19"/>
          <p:cNvSpPr/>
          <p:nvPr/>
        </p:nvSpPr>
        <p:spPr>
          <a:xfrm>
            <a:off x="566855" y="1335159"/>
            <a:ext cx="262577" cy="27912"/>
          </a:xfrm>
          <a:custGeom>
            <a:rect b="b" l="l" r="r" t="t"/>
            <a:pathLst>
              <a:path extrusionOk="0" h="410" w="3847">
                <a:moveTo>
                  <a:pt x="1" y="0"/>
                </a:moveTo>
                <a:lnTo>
                  <a:pt x="1"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5" name="Google Shape;205;p19"/>
          <p:cNvSpPr/>
          <p:nvPr/>
        </p:nvSpPr>
        <p:spPr>
          <a:xfrm>
            <a:off x="566855" y="1400160"/>
            <a:ext cx="262577" cy="27912"/>
          </a:xfrm>
          <a:custGeom>
            <a:rect b="b" l="l" r="r" t="t"/>
            <a:pathLst>
              <a:path extrusionOk="0" h="410" w="3847">
                <a:moveTo>
                  <a:pt x="1" y="0"/>
                </a:moveTo>
                <a:lnTo>
                  <a:pt x="1" y="409"/>
                </a:lnTo>
                <a:lnTo>
                  <a:pt x="3847" y="409"/>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6" name="Google Shape;206;p19"/>
          <p:cNvSpPr/>
          <p:nvPr/>
        </p:nvSpPr>
        <p:spPr>
          <a:xfrm>
            <a:off x="566855" y="1465093"/>
            <a:ext cx="262577" cy="27980"/>
          </a:xfrm>
          <a:custGeom>
            <a:rect b="b" l="l" r="r" t="t"/>
            <a:pathLst>
              <a:path extrusionOk="0" h="411" w="3847">
                <a:moveTo>
                  <a:pt x="1" y="1"/>
                </a:moveTo>
                <a:lnTo>
                  <a:pt x="1"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7" name="Google Shape;207;p19"/>
          <p:cNvSpPr/>
          <p:nvPr/>
        </p:nvSpPr>
        <p:spPr>
          <a:xfrm>
            <a:off x="566855" y="1530230"/>
            <a:ext cx="262577" cy="27912"/>
          </a:xfrm>
          <a:custGeom>
            <a:rect b="b" l="l" r="r" t="t"/>
            <a:pathLst>
              <a:path extrusionOk="0" h="410" w="3847">
                <a:moveTo>
                  <a:pt x="1" y="0"/>
                </a:moveTo>
                <a:lnTo>
                  <a:pt x="1"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8" name="Google Shape;208;p19"/>
          <p:cNvSpPr/>
          <p:nvPr/>
        </p:nvSpPr>
        <p:spPr>
          <a:xfrm>
            <a:off x="422413" y="793028"/>
            <a:ext cx="250905" cy="255563"/>
          </a:xfrm>
          <a:custGeom>
            <a:rect b="b" l="l" r="r" t="t"/>
            <a:pathLst>
              <a:path extrusionOk="0" h="3754" w="3676">
                <a:moveTo>
                  <a:pt x="0" y="1"/>
                </a:moveTo>
                <a:lnTo>
                  <a:pt x="0" y="3754"/>
                </a:lnTo>
                <a:lnTo>
                  <a:pt x="3675" y="3754"/>
                </a:lnTo>
                <a:lnTo>
                  <a:pt x="3675"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9" name="Google Shape;209;p19"/>
          <p:cNvSpPr/>
          <p:nvPr/>
        </p:nvSpPr>
        <p:spPr>
          <a:xfrm>
            <a:off x="8410119" y="650989"/>
            <a:ext cx="576762" cy="594698"/>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0" name="Google Shape;210;p19"/>
          <p:cNvSpPr/>
          <p:nvPr/>
        </p:nvSpPr>
        <p:spPr>
          <a:xfrm>
            <a:off x="8453515" y="698369"/>
            <a:ext cx="489918" cy="499981"/>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1" name="Google Shape;211;p19"/>
          <p:cNvSpPr/>
          <p:nvPr/>
        </p:nvSpPr>
        <p:spPr>
          <a:xfrm>
            <a:off x="8665446" y="829768"/>
            <a:ext cx="236773" cy="25168"/>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2" name="Google Shape;212;p19"/>
          <p:cNvSpPr/>
          <p:nvPr/>
        </p:nvSpPr>
        <p:spPr>
          <a:xfrm>
            <a:off x="8665446" y="888318"/>
            <a:ext cx="236773" cy="2522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3" name="Google Shape;213;p19"/>
          <p:cNvSpPr/>
          <p:nvPr/>
        </p:nvSpPr>
        <p:spPr>
          <a:xfrm>
            <a:off x="8665446" y="947052"/>
            <a:ext cx="236773" cy="25168"/>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4" name="Google Shape;214;p19"/>
          <p:cNvSpPr/>
          <p:nvPr/>
        </p:nvSpPr>
        <p:spPr>
          <a:xfrm>
            <a:off x="8665446" y="1005602"/>
            <a:ext cx="236773" cy="2522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5" name="Google Shape;215;p19"/>
          <p:cNvSpPr/>
          <p:nvPr/>
        </p:nvSpPr>
        <p:spPr>
          <a:xfrm>
            <a:off x="8665446" y="1064213"/>
            <a:ext cx="236773" cy="2522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6" name="Google Shape;216;p19"/>
          <p:cNvSpPr/>
          <p:nvPr/>
        </p:nvSpPr>
        <p:spPr>
          <a:xfrm>
            <a:off x="8494756" y="825902"/>
            <a:ext cx="137005" cy="263771"/>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7" name="Google Shape;217;p19"/>
          <p:cNvSpPr/>
          <p:nvPr/>
        </p:nvSpPr>
        <p:spPr>
          <a:xfrm>
            <a:off x="8424002" y="1928620"/>
            <a:ext cx="797546" cy="557589"/>
          </a:xfrm>
          <a:custGeom>
            <a:rect b="b" l="l" r="r" t="t"/>
            <a:pathLst>
              <a:path extrusionOk="0" h="10528" w="15019">
                <a:moveTo>
                  <a:pt x="653" y="0"/>
                </a:moveTo>
                <a:cubicBezTo>
                  <a:pt x="292" y="0"/>
                  <a:pt x="0" y="291"/>
                  <a:pt x="0" y="653"/>
                </a:cubicBezTo>
                <a:lnTo>
                  <a:pt x="0" y="9874"/>
                </a:lnTo>
                <a:cubicBezTo>
                  <a:pt x="0" y="10236"/>
                  <a:pt x="292" y="10527"/>
                  <a:pt x="653" y="10527"/>
                </a:cubicBezTo>
                <a:lnTo>
                  <a:pt x="14365" y="10527"/>
                </a:lnTo>
                <a:cubicBezTo>
                  <a:pt x="14726" y="10527"/>
                  <a:pt x="15018" y="10236"/>
                  <a:pt x="15018" y="9874"/>
                </a:cubicBezTo>
                <a:lnTo>
                  <a:pt x="15018" y="653"/>
                </a:lnTo>
                <a:cubicBezTo>
                  <a:pt x="15018" y="291"/>
                  <a:pt x="14726" y="0"/>
                  <a:pt x="1436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8" name="Google Shape;218;p19"/>
          <p:cNvSpPr/>
          <p:nvPr/>
        </p:nvSpPr>
        <p:spPr>
          <a:xfrm>
            <a:off x="8751364" y="2297537"/>
            <a:ext cx="213207" cy="254167"/>
          </a:xfrm>
          <a:custGeom>
            <a:rect b="b" l="l" r="r" t="t"/>
            <a:pathLst>
              <a:path extrusionOk="0" h="4799" w="4015">
                <a:moveTo>
                  <a:pt x="261" y="0"/>
                </a:moveTo>
                <a:cubicBezTo>
                  <a:pt x="115" y="0"/>
                  <a:pt x="0" y="126"/>
                  <a:pt x="13" y="271"/>
                </a:cubicBezTo>
                <a:lnTo>
                  <a:pt x="392" y="4799"/>
                </a:lnTo>
                <a:lnTo>
                  <a:pt x="4015" y="4799"/>
                </a:lnTo>
                <a:lnTo>
                  <a:pt x="2886" y="190"/>
                </a:lnTo>
                <a:cubicBezTo>
                  <a:pt x="2857" y="78"/>
                  <a:pt x="2757" y="0"/>
                  <a:pt x="2642" y="0"/>
                </a:cubicBezTo>
                <a:lnTo>
                  <a:pt x="263" y="0"/>
                </a:lnTo>
                <a:cubicBezTo>
                  <a:pt x="263" y="0"/>
                  <a:pt x="262" y="0"/>
                  <a:pt x="261"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9" name="Google Shape;219;p19"/>
          <p:cNvSpPr/>
          <p:nvPr/>
        </p:nvSpPr>
        <p:spPr>
          <a:xfrm>
            <a:off x="8632613" y="2523907"/>
            <a:ext cx="429228" cy="29871"/>
          </a:xfrm>
          <a:custGeom>
            <a:rect b="b" l="l" r="r" t="t"/>
            <a:pathLst>
              <a:path extrusionOk="0" h="564" w="8083">
                <a:moveTo>
                  <a:pt x="0" y="1"/>
                </a:moveTo>
                <a:lnTo>
                  <a:pt x="0" y="563"/>
                </a:lnTo>
                <a:lnTo>
                  <a:pt x="8082" y="563"/>
                </a:lnTo>
                <a:lnTo>
                  <a:pt x="8082"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0" name="Google Shape;220;p19"/>
          <p:cNvSpPr/>
          <p:nvPr/>
        </p:nvSpPr>
        <p:spPr>
          <a:xfrm>
            <a:off x="8632613" y="2523907"/>
            <a:ext cx="75883" cy="29871"/>
          </a:xfrm>
          <a:custGeom>
            <a:rect b="b" l="l" r="r" t="t"/>
            <a:pathLst>
              <a:path extrusionOk="0" h="564" w="1429">
                <a:moveTo>
                  <a:pt x="0" y="1"/>
                </a:moveTo>
                <a:lnTo>
                  <a:pt x="0" y="563"/>
                </a:lnTo>
                <a:lnTo>
                  <a:pt x="1428" y="563"/>
                </a:lnTo>
                <a:lnTo>
                  <a:pt x="14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1" name="Google Shape;221;p19"/>
          <p:cNvSpPr/>
          <p:nvPr/>
        </p:nvSpPr>
        <p:spPr>
          <a:xfrm>
            <a:off x="8163809" y="2701403"/>
            <a:ext cx="1208746" cy="1541527"/>
          </a:xfrm>
          <a:custGeom>
            <a:rect b="b" l="l" r="r" t="t"/>
            <a:pathLst>
              <a:path extrusionOk="0" h="29106" w="55498">
                <a:moveTo>
                  <a:pt x="0" y="1"/>
                </a:moveTo>
                <a:lnTo>
                  <a:pt x="0" y="29106"/>
                </a:lnTo>
                <a:lnTo>
                  <a:pt x="55498" y="29106"/>
                </a:lnTo>
                <a:lnTo>
                  <a:pt x="55498"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2" name="Google Shape;222;p19"/>
          <p:cNvSpPr/>
          <p:nvPr/>
        </p:nvSpPr>
        <p:spPr>
          <a:xfrm>
            <a:off x="8163809" y="4039974"/>
            <a:ext cx="1208746" cy="202687"/>
          </a:xfrm>
          <a:custGeom>
            <a:rect b="b" l="l" r="r" t="t"/>
            <a:pathLst>
              <a:path extrusionOk="0" h="3827" w="55498">
                <a:moveTo>
                  <a:pt x="0" y="0"/>
                </a:moveTo>
                <a:lnTo>
                  <a:pt x="0" y="3827"/>
                </a:lnTo>
                <a:lnTo>
                  <a:pt x="55498" y="3827"/>
                </a:lnTo>
                <a:lnTo>
                  <a:pt x="55498"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3" name="Google Shape;223;p19"/>
          <p:cNvSpPr/>
          <p:nvPr/>
        </p:nvSpPr>
        <p:spPr>
          <a:xfrm>
            <a:off x="8116430" y="2554250"/>
            <a:ext cx="1256096" cy="202740"/>
          </a:xfrm>
          <a:custGeom>
            <a:rect b="b" l="l" r="r" t="t"/>
            <a:pathLst>
              <a:path extrusionOk="0" h="3828" w="57672">
                <a:moveTo>
                  <a:pt x="1" y="0"/>
                </a:moveTo>
                <a:lnTo>
                  <a:pt x="1" y="3828"/>
                </a:lnTo>
                <a:lnTo>
                  <a:pt x="57671" y="3828"/>
                </a:lnTo>
                <a:lnTo>
                  <a:pt x="5767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4" name="Google Shape;224;p19"/>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5" name="Google Shape;225;p19"/>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226" name="Google Shape;226;p19"/>
          <p:cNvSpPr txBox="1"/>
          <p:nvPr>
            <p:ph idx="1" type="subTitle"/>
          </p:nvPr>
        </p:nvSpPr>
        <p:spPr>
          <a:xfrm>
            <a:off x="1349523" y="2013515"/>
            <a:ext cx="1978200" cy="516600"/>
          </a:xfrm>
          <a:prstGeom prst="rect">
            <a:avLst/>
          </a:prstGeom>
          <a:noFill/>
          <a:ln>
            <a:noFill/>
          </a:ln>
        </p:spPr>
        <p:txBody>
          <a:bodyPr anchorCtr="0" anchor="t" bIns="91425" lIns="91425" spcFirstLastPara="1" rIns="91425" wrap="square" tIns="91425">
            <a:noAutofit/>
          </a:bodyPr>
          <a:lstStyle>
            <a:lvl1pPr lvl="0" algn="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227" name="Google Shape;227;p19"/>
          <p:cNvSpPr txBox="1"/>
          <p:nvPr>
            <p:ph idx="2" type="subTitle"/>
          </p:nvPr>
        </p:nvSpPr>
        <p:spPr>
          <a:xfrm>
            <a:off x="5816277" y="2012169"/>
            <a:ext cx="1978200" cy="5121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228" name="Google Shape;228;p19"/>
          <p:cNvSpPr txBox="1"/>
          <p:nvPr>
            <p:ph idx="3" type="subTitle"/>
          </p:nvPr>
        </p:nvSpPr>
        <p:spPr>
          <a:xfrm>
            <a:off x="1349523" y="3431032"/>
            <a:ext cx="1978200" cy="512100"/>
          </a:xfrm>
          <a:prstGeom prst="rect">
            <a:avLst/>
          </a:prstGeom>
          <a:noFill/>
          <a:ln>
            <a:noFill/>
          </a:ln>
        </p:spPr>
        <p:txBody>
          <a:bodyPr anchorCtr="0" anchor="t" bIns="91425" lIns="91425" spcFirstLastPara="1" rIns="91425" wrap="square" tIns="91425">
            <a:noAutofit/>
          </a:bodyPr>
          <a:lstStyle>
            <a:lvl1pPr lvl="0" algn="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229" name="Google Shape;229;p19"/>
          <p:cNvSpPr txBox="1"/>
          <p:nvPr>
            <p:ph idx="4" type="subTitle"/>
          </p:nvPr>
        </p:nvSpPr>
        <p:spPr>
          <a:xfrm>
            <a:off x="5816277" y="3428544"/>
            <a:ext cx="1978200" cy="5121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230" name="Google Shape;230;p19"/>
          <p:cNvSpPr txBox="1"/>
          <p:nvPr>
            <p:ph idx="5" type="subTitle"/>
          </p:nvPr>
        </p:nvSpPr>
        <p:spPr>
          <a:xfrm>
            <a:off x="1349523" y="1675856"/>
            <a:ext cx="1978200" cy="429600"/>
          </a:xfrm>
          <a:prstGeom prst="rect">
            <a:avLst/>
          </a:prstGeom>
          <a:noFill/>
          <a:ln>
            <a:noFill/>
          </a:ln>
        </p:spPr>
        <p:txBody>
          <a:bodyPr anchorCtr="0" anchor="b" bIns="91425" lIns="91425" spcFirstLastPara="1" rIns="91425" wrap="square" tIns="91425">
            <a:noAutofit/>
          </a:bodyPr>
          <a:lstStyle>
            <a:lvl1pPr lvl="0" algn="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231" name="Google Shape;231;p19"/>
          <p:cNvSpPr txBox="1"/>
          <p:nvPr>
            <p:ph idx="6" type="subTitle"/>
          </p:nvPr>
        </p:nvSpPr>
        <p:spPr>
          <a:xfrm>
            <a:off x="1349523" y="3095532"/>
            <a:ext cx="1978200" cy="429900"/>
          </a:xfrm>
          <a:prstGeom prst="rect">
            <a:avLst/>
          </a:prstGeom>
          <a:noFill/>
          <a:ln>
            <a:noFill/>
          </a:ln>
        </p:spPr>
        <p:txBody>
          <a:bodyPr anchorCtr="0" anchor="b" bIns="91425" lIns="91425" spcFirstLastPara="1" rIns="91425" wrap="square" tIns="91425">
            <a:noAutofit/>
          </a:bodyPr>
          <a:lstStyle>
            <a:lvl1pPr lvl="0" algn="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232" name="Google Shape;232;p19"/>
          <p:cNvSpPr txBox="1"/>
          <p:nvPr>
            <p:ph idx="7" type="subTitle"/>
          </p:nvPr>
        </p:nvSpPr>
        <p:spPr>
          <a:xfrm>
            <a:off x="5816273" y="1676594"/>
            <a:ext cx="1978200" cy="4299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233" name="Google Shape;233;p19"/>
          <p:cNvSpPr txBox="1"/>
          <p:nvPr>
            <p:ph idx="8" type="subTitle"/>
          </p:nvPr>
        </p:nvSpPr>
        <p:spPr>
          <a:xfrm>
            <a:off x="5816273" y="3093044"/>
            <a:ext cx="1978200" cy="4299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2">
  <p:cSld name="TITLE_AND_TWO_COLUMNS_1_1">
    <p:spTree>
      <p:nvGrpSpPr>
        <p:cNvPr id="234" name="Shape 234"/>
        <p:cNvGrpSpPr/>
        <p:nvPr/>
      </p:nvGrpSpPr>
      <p:grpSpPr>
        <a:xfrm>
          <a:off x="0" y="0"/>
          <a:ext cx="0" cy="0"/>
          <a:chOff x="0" y="0"/>
          <a:chExt cx="0" cy="0"/>
        </a:xfrm>
      </p:grpSpPr>
      <p:sp>
        <p:nvSpPr>
          <p:cNvPr id="235" name="Google Shape;235;p20"/>
          <p:cNvSpPr/>
          <p:nvPr/>
        </p:nvSpPr>
        <p:spPr>
          <a:xfrm>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6" name="Google Shape;236;p20"/>
          <p:cNvSpPr/>
          <p:nvPr/>
        </p:nvSpPr>
        <p:spPr>
          <a:xfrm>
            <a:off x="12"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237" name="Google Shape;237;p20"/>
          <p:cNvGrpSpPr/>
          <p:nvPr/>
        </p:nvGrpSpPr>
        <p:grpSpPr>
          <a:xfrm>
            <a:off x="8243837" y="3176014"/>
            <a:ext cx="826275" cy="1271577"/>
            <a:chOff x="8243837" y="3176014"/>
            <a:chExt cx="826275" cy="1271577"/>
          </a:xfrm>
        </p:grpSpPr>
        <p:sp>
          <p:nvSpPr>
            <p:cNvPr id="238" name="Google Shape;238;p20"/>
            <p:cNvSpPr/>
            <p:nvPr/>
          </p:nvSpPr>
          <p:spPr>
            <a:xfrm flipH="1">
              <a:off x="8290827" y="3176014"/>
              <a:ext cx="731328" cy="589684"/>
            </a:xfrm>
            <a:custGeom>
              <a:rect b="b" l="l" r="r" t="t"/>
              <a:pathLst>
                <a:path extrusionOk="0" h="11134" w="13772">
                  <a:moveTo>
                    <a:pt x="1893" y="0"/>
                  </a:moveTo>
                  <a:cubicBezTo>
                    <a:pt x="847" y="0"/>
                    <a:pt x="0" y="848"/>
                    <a:pt x="0" y="1894"/>
                  </a:cubicBezTo>
                  <a:lnTo>
                    <a:pt x="0" y="11134"/>
                  </a:lnTo>
                  <a:lnTo>
                    <a:pt x="13772" y="11134"/>
                  </a:lnTo>
                  <a:lnTo>
                    <a:pt x="13772" y="1767"/>
                  </a:lnTo>
                  <a:cubicBezTo>
                    <a:pt x="13772" y="791"/>
                    <a:pt x="12981"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9" name="Google Shape;239;p20"/>
            <p:cNvSpPr/>
            <p:nvPr/>
          </p:nvSpPr>
          <p:spPr>
            <a:xfrm flipH="1">
              <a:off x="8290717" y="3892725"/>
              <a:ext cx="731291" cy="94573"/>
            </a:xfrm>
            <a:custGeom>
              <a:rect b="b" l="l" r="r" t="t"/>
              <a:pathLst>
                <a:path extrusionOk="0" h="1786" w="64502">
                  <a:moveTo>
                    <a:pt x="1" y="0"/>
                  </a:moveTo>
                  <a:lnTo>
                    <a:pt x="1" y="1785"/>
                  </a:lnTo>
                  <a:lnTo>
                    <a:pt x="64501" y="1785"/>
                  </a:lnTo>
                  <a:lnTo>
                    <a:pt x="6450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0" name="Google Shape;240;p20"/>
            <p:cNvSpPr/>
            <p:nvPr/>
          </p:nvSpPr>
          <p:spPr>
            <a:xfrm flipH="1">
              <a:off x="8243837" y="3765477"/>
              <a:ext cx="826275" cy="127322"/>
            </a:xfrm>
            <a:custGeom>
              <a:rect b="b" l="l" r="r" t="t"/>
              <a:pathLst>
                <a:path extrusionOk="0" h="2404" w="15560">
                  <a:moveTo>
                    <a:pt x="927" y="0"/>
                  </a:moveTo>
                  <a:cubicBezTo>
                    <a:pt x="416" y="0"/>
                    <a:pt x="1" y="416"/>
                    <a:pt x="1" y="927"/>
                  </a:cubicBezTo>
                  <a:lnTo>
                    <a:pt x="1" y="1416"/>
                  </a:lnTo>
                  <a:cubicBezTo>
                    <a:pt x="1" y="1961"/>
                    <a:pt x="443" y="2403"/>
                    <a:pt x="988" y="2403"/>
                  </a:cubicBezTo>
                  <a:lnTo>
                    <a:pt x="14663" y="2403"/>
                  </a:lnTo>
                  <a:cubicBezTo>
                    <a:pt x="15158" y="2403"/>
                    <a:pt x="15560" y="2002"/>
                    <a:pt x="15560" y="1506"/>
                  </a:cubicBezTo>
                  <a:lnTo>
                    <a:pt x="15560" y="904"/>
                  </a:lnTo>
                  <a:cubicBezTo>
                    <a:pt x="15560" y="406"/>
                    <a:pt x="15155" y="2"/>
                    <a:pt x="14656"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1" name="Google Shape;241;p20"/>
            <p:cNvSpPr/>
            <p:nvPr/>
          </p:nvSpPr>
          <p:spPr>
            <a:xfrm flipH="1">
              <a:off x="8290749" y="3979138"/>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2" name="Google Shape;242;p20"/>
            <p:cNvSpPr/>
            <p:nvPr/>
          </p:nvSpPr>
          <p:spPr>
            <a:xfrm flipH="1">
              <a:off x="8955086" y="3979138"/>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43" name="Google Shape;243;p20"/>
          <p:cNvSpPr/>
          <p:nvPr/>
        </p:nvSpPr>
        <p:spPr>
          <a:xfrm>
            <a:off x="7841675" y="577013"/>
            <a:ext cx="765914" cy="765914"/>
          </a:xfrm>
          <a:custGeom>
            <a:rect b="b" l="l" r="r" t="t"/>
            <a:pathLst>
              <a:path extrusionOk="0" h="13649" w="13649">
                <a:moveTo>
                  <a:pt x="6825" y="0"/>
                </a:moveTo>
                <a:cubicBezTo>
                  <a:pt x="5016" y="0"/>
                  <a:pt x="3280" y="720"/>
                  <a:pt x="2000" y="1999"/>
                </a:cubicBezTo>
                <a:cubicBezTo>
                  <a:pt x="721" y="3279"/>
                  <a:pt x="1" y="5014"/>
                  <a:pt x="1" y="6824"/>
                </a:cubicBezTo>
                <a:cubicBezTo>
                  <a:pt x="1" y="8634"/>
                  <a:pt x="721" y="10370"/>
                  <a:pt x="2000" y="11650"/>
                </a:cubicBezTo>
                <a:cubicBezTo>
                  <a:pt x="3280" y="12929"/>
                  <a:pt x="5016" y="13648"/>
                  <a:pt x="6825" y="13648"/>
                </a:cubicBezTo>
                <a:cubicBezTo>
                  <a:pt x="8635" y="13648"/>
                  <a:pt x="10371" y="12929"/>
                  <a:pt x="11650" y="11650"/>
                </a:cubicBezTo>
                <a:cubicBezTo>
                  <a:pt x="12931" y="10370"/>
                  <a:pt x="13649" y="8634"/>
                  <a:pt x="13649" y="6824"/>
                </a:cubicBezTo>
                <a:cubicBezTo>
                  <a:pt x="13649" y="5014"/>
                  <a:pt x="12931" y="3279"/>
                  <a:pt x="11650" y="1999"/>
                </a:cubicBezTo>
                <a:cubicBezTo>
                  <a:pt x="10371" y="720"/>
                  <a:pt x="8635" y="0"/>
                  <a:pt x="682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4" name="Google Shape;244;p20"/>
          <p:cNvSpPr/>
          <p:nvPr/>
        </p:nvSpPr>
        <p:spPr>
          <a:xfrm>
            <a:off x="7904801" y="640027"/>
            <a:ext cx="639767" cy="639879"/>
          </a:xfrm>
          <a:custGeom>
            <a:rect b="b" l="l" r="r" t="t"/>
            <a:pathLst>
              <a:path extrusionOk="0" h="11403" w="11401">
                <a:moveTo>
                  <a:pt x="5700" y="1"/>
                </a:moveTo>
                <a:cubicBezTo>
                  <a:pt x="2552" y="1"/>
                  <a:pt x="1" y="2554"/>
                  <a:pt x="1" y="5701"/>
                </a:cubicBezTo>
                <a:cubicBezTo>
                  <a:pt x="1" y="8849"/>
                  <a:pt x="2552" y="11402"/>
                  <a:pt x="5700" y="11402"/>
                </a:cubicBezTo>
                <a:cubicBezTo>
                  <a:pt x="8848" y="11402"/>
                  <a:pt x="11401" y="8849"/>
                  <a:pt x="11401" y="5701"/>
                </a:cubicBezTo>
                <a:cubicBezTo>
                  <a:pt x="11401" y="2554"/>
                  <a:pt x="8848" y="1"/>
                  <a:pt x="5700" y="1"/>
                </a:cubicBez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5" name="Google Shape;245;p20"/>
          <p:cNvSpPr/>
          <p:nvPr/>
        </p:nvSpPr>
        <p:spPr>
          <a:xfrm>
            <a:off x="8210614" y="728516"/>
            <a:ext cx="220981" cy="261440"/>
          </a:xfrm>
          <a:custGeom>
            <a:rect b="b" l="l" r="r" t="t"/>
            <a:pathLst>
              <a:path extrusionOk="0" h="4659" w="3938">
                <a:moveTo>
                  <a:pt x="267" y="0"/>
                </a:moveTo>
                <a:cubicBezTo>
                  <a:pt x="134" y="0"/>
                  <a:pt x="2" y="85"/>
                  <a:pt x="2" y="256"/>
                </a:cubicBezTo>
                <a:lnTo>
                  <a:pt x="2" y="4395"/>
                </a:lnTo>
                <a:cubicBezTo>
                  <a:pt x="1" y="4462"/>
                  <a:pt x="26" y="4525"/>
                  <a:pt x="73" y="4574"/>
                </a:cubicBezTo>
                <a:cubicBezTo>
                  <a:pt x="76" y="4576"/>
                  <a:pt x="80" y="4579"/>
                  <a:pt x="83" y="4582"/>
                </a:cubicBezTo>
                <a:cubicBezTo>
                  <a:pt x="86" y="4586"/>
                  <a:pt x="86" y="4586"/>
                  <a:pt x="87" y="4588"/>
                </a:cubicBezTo>
                <a:cubicBezTo>
                  <a:pt x="133" y="4632"/>
                  <a:pt x="194" y="4659"/>
                  <a:pt x="257" y="4659"/>
                </a:cubicBezTo>
                <a:cubicBezTo>
                  <a:pt x="261" y="4659"/>
                  <a:pt x="264" y="4659"/>
                  <a:pt x="267" y="4659"/>
                </a:cubicBezTo>
                <a:lnTo>
                  <a:pt x="3596" y="4659"/>
                </a:lnTo>
                <a:cubicBezTo>
                  <a:pt x="3937" y="4659"/>
                  <a:pt x="3937" y="4130"/>
                  <a:pt x="3597" y="4130"/>
                </a:cubicBezTo>
                <a:lnTo>
                  <a:pt x="532" y="4130"/>
                </a:lnTo>
                <a:lnTo>
                  <a:pt x="532" y="256"/>
                </a:lnTo>
                <a:cubicBezTo>
                  <a:pt x="532" y="85"/>
                  <a:pt x="399" y="0"/>
                  <a:pt x="267"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246" name="Google Shape;246;p20"/>
          <p:cNvGrpSpPr/>
          <p:nvPr/>
        </p:nvGrpSpPr>
        <p:grpSpPr>
          <a:xfrm>
            <a:off x="-556550" y="1695075"/>
            <a:ext cx="1371504" cy="2747040"/>
            <a:chOff x="-285625" y="1695075"/>
            <a:chExt cx="1371504" cy="2747040"/>
          </a:xfrm>
        </p:grpSpPr>
        <p:sp>
          <p:nvSpPr>
            <p:cNvPr id="247" name="Google Shape;247;p20"/>
            <p:cNvSpPr/>
            <p:nvPr/>
          </p:nvSpPr>
          <p:spPr>
            <a:xfrm>
              <a:off x="465014" y="1695075"/>
              <a:ext cx="578478" cy="376071"/>
            </a:xfrm>
            <a:custGeom>
              <a:rect b="b" l="l" r="r" t="t"/>
              <a:pathLst>
                <a:path extrusionOk="0" h="9355" w="14390">
                  <a:moveTo>
                    <a:pt x="3478" y="1"/>
                  </a:moveTo>
                  <a:cubicBezTo>
                    <a:pt x="3157" y="1"/>
                    <a:pt x="2884" y="3"/>
                    <a:pt x="2672" y="8"/>
                  </a:cubicBezTo>
                  <a:cubicBezTo>
                    <a:pt x="689" y="50"/>
                    <a:pt x="87" y="94"/>
                    <a:pt x="87" y="697"/>
                  </a:cubicBezTo>
                  <a:cubicBezTo>
                    <a:pt x="87" y="1301"/>
                    <a:pt x="0" y="7546"/>
                    <a:pt x="87" y="9010"/>
                  </a:cubicBezTo>
                  <a:lnTo>
                    <a:pt x="14303" y="9355"/>
                  </a:lnTo>
                  <a:cubicBezTo>
                    <a:pt x="14303" y="9355"/>
                    <a:pt x="14389" y="4789"/>
                    <a:pt x="14389" y="2635"/>
                  </a:cubicBezTo>
                  <a:cubicBezTo>
                    <a:pt x="14389" y="482"/>
                    <a:pt x="14044" y="309"/>
                    <a:pt x="13053" y="223"/>
                  </a:cubicBezTo>
                  <a:cubicBezTo>
                    <a:pt x="12167" y="147"/>
                    <a:pt x="6163" y="1"/>
                    <a:pt x="3478"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8" name="Google Shape;248;p20"/>
            <p:cNvSpPr/>
            <p:nvPr/>
          </p:nvSpPr>
          <p:spPr>
            <a:xfrm>
              <a:off x="-285625" y="2048625"/>
              <a:ext cx="1368931" cy="2386272"/>
            </a:xfrm>
            <a:custGeom>
              <a:rect b="b" l="l" r="r" t="t"/>
              <a:pathLst>
                <a:path extrusionOk="0" h="59360" w="34053">
                  <a:moveTo>
                    <a:pt x="34052" y="0"/>
                  </a:moveTo>
                  <a:cubicBezTo>
                    <a:pt x="31725" y="0"/>
                    <a:pt x="16908" y="173"/>
                    <a:pt x="16477" y="344"/>
                  </a:cubicBezTo>
                  <a:cubicBezTo>
                    <a:pt x="16045" y="517"/>
                    <a:pt x="16477" y="18523"/>
                    <a:pt x="16477" y="18523"/>
                  </a:cubicBezTo>
                  <a:cubicBezTo>
                    <a:pt x="12256" y="18696"/>
                    <a:pt x="248" y="18948"/>
                    <a:pt x="163" y="19206"/>
                  </a:cubicBezTo>
                  <a:cubicBezTo>
                    <a:pt x="77" y="19465"/>
                    <a:pt x="0" y="58335"/>
                    <a:pt x="87" y="59196"/>
                  </a:cubicBezTo>
                  <a:lnTo>
                    <a:pt x="34052" y="59359"/>
                  </a:lnTo>
                  <a:lnTo>
                    <a:pt x="34052"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9" name="Google Shape;249;p20"/>
            <p:cNvSpPr/>
            <p:nvPr/>
          </p:nvSpPr>
          <p:spPr>
            <a:xfrm>
              <a:off x="371913" y="2788649"/>
              <a:ext cx="34331" cy="1653466"/>
            </a:xfrm>
            <a:custGeom>
              <a:rect b="b" l="l" r="r" t="t"/>
              <a:pathLst>
                <a:path extrusionOk="0" h="41131" w="854">
                  <a:moveTo>
                    <a:pt x="115" y="1"/>
                  </a:moveTo>
                  <a:cubicBezTo>
                    <a:pt x="56" y="1"/>
                    <a:pt x="0" y="38"/>
                    <a:pt x="3" y="114"/>
                  </a:cubicBezTo>
                  <a:cubicBezTo>
                    <a:pt x="24" y="651"/>
                    <a:pt x="30" y="1188"/>
                    <a:pt x="40" y="1725"/>
                  </a:cubicBezTo>
                  <a:cubicBezTo>
                    <a:pt x="61" y="2820"/>
                    <a:pt x="79" y="3915"/>
                    <a:pt x="98" y="5010"/>
                  </a:cubicBezTo>
                  <a:cubicBezTo>
                    <a:pt x="122" y="6517"/>
                    <a:pt x="146" y="8024"/>
                    <a:pt x="169" y="9532"/>
                  </a:cubicBezTo>
                  <a:cubicBezTo>
                    <a:pt x="196" y="11321"/>
                    <a:pt x="222" y="13112"/>
                    <a:pt x="248" y="14901"/>
                  </a:cubicBezTo>
                  <a:cubicBezTo>
                    <a:pt x="276" y="16820"/>
                    <a:pt x="305" y="18740"/>
                    <a:pt x="333" y="20659"/>
                  </a:cubicBezTo>
                  <a:cubicBezTo>
                    <a:pt x="360" y="22582"/>
                    <a:pt x="388" y="24504"/>
                    <a:pt x="415" y="26428"/>
                  </a:cubicBezTo>
                  <a:cubicBezTo>
                    <a:pt x="441" y="28206"/>
                    <a:pt x="466" y="29985"/>
                    <a:pt x="490" y="31763"/>
                  </a:cubicBezTo>
                  <a:cubicBezTo>
                    <a:pt x="511" y="33254"/>
                    <a:pt x="533" y="34742"/>
                    <a:pt x="553" y="36231"/>
                  </a:cubicBezTo>
                  <a:cubicBezTo>
                    <a:pt x="568" y="37301"/>
                    <a:pt x="582" y="38371"/>
                    <a:pt x="598" y="39441"/>
                  </a:cubicBezTo>
                  <a:cubicBezTo>
                    <a:pt x="605" y="39944"/>
                    <a:pt x="602" y="40449"/>
                    <a:pt x="618" y="40952"/>
                  </a:cubicBezTo>
                  <a:cubicBezTo>
                    <a:pt x="618" y="40974"/>
                    <a:pt x="618" y="40996"/>
                    <a:pt x="619" y="41018"/>
                  </a:cubicBezTo>
                  <a:cubicBezTo>
                    <a:pt x="621" y="41093"/>
                    <a:pt x="680" y="41130"/>
                    <a:pt x="738" y="41130"/>
                  </a:cubicBezTo>
                  <a:cubicBezTo>
                    <a:pt x="796" y="41130"/>
                    <a:pt x="854" y="41093"/>
                    <a:pt x="853" y="41018"/>
                  </a:cubicBezTo>
                  <a:lnTo>
                    <a:pt x="839" y="39977"/>
                  </a:lnTo>
                  <a:cubicBezTo>
                    <a:pt x="826" y="39031"/>
                    <a:pt x="812" y="38084"/>
                    <a:pt x="799" y="37138"/>
                  </a:cubicBezTo>
                  <a:cubicBezTo>
                    <a:pt x="779" y="35737"/>
                    <a:pt x="761" y="34337"/>
                    <a:pt x="741" y="32938"/>
                  </a:cubicBezTo>
                  <a:cubicBezTo>
                    <a:pt x="717" y="31214"/>
                    <a:pt x="693" y="29491"/>
                    <a:pt x="667" y="27770"/>
                  </a:cubicBezTo>
                  <a:cubicBezTo>
                    <a:pt x="642" y="25876"/>
                    <a:pt x="615" y="23982"/>
                    <a:pt x="587" y="22087"/>
                  </a:cubicBezTo>
                  <a:cubicBezTo>
                    <a:pt x="560" y="20148"/>
                    <a:pt x="531" y="18210"/>
                    <a:pt x="503" y="16272"/>
                  </a:cubicBezTo>
                  <a:cubicBezTo>
                    <a:pt x="476" y="14436"/>
                    <a:pt x="448" y="12600"/>
                    <a:pt x="421" y="10764"/>
                  </a:cubicBezTo>
                  <a:cubicBezTo>
                    <a:pt x="397" y="9178"/>
                    <a:pt x="373" y="7591"/>
                    <a:pt x="346" y="6006"/>
                  </a:cubicBezTo>
                  <a:cubicBezTo>
                    <a:pt x="327" y="4796"/>
                    <a:pt x="306" y="3587"/>
                    <a:pt x="285" y="2378"/>
                  </a:cubicBezTo>
                  <a:cubicBezTo>
                    <a:pt x="273" y="1695"/>
                    <a:pt x="262" y="1012"/>
                    <a:pt x="242" y="329"/>
                  </a:cubicBezTo>
                  <a:cubicBezTo>
                    <a:pt x="241" y="257"/>
                    <a:pt x="239" y="185"/>
                    <a:pt x="237" y="114"/>
                  </a:cubicBezTo>
                  <a:cubicBezTo>
                    <a:pt x="233" y="39"/>
                    <a:pt x="173" y="1"/>
                    <a:pt x="115"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0" name="Google Shape;250;p20"/>
            <p:cNvSpPr/>
            <p:nvPr/>
          </p:nvSpPr>
          <p:spPr>
            <a:xfrm>
              <a:off x="-282087" y="3592027"/>
              <a:ext cx="1367966" cy="24924"/>
            </a:xfrm>
            <a:custGeom>
              <a:rect b="b" l="l" r="r" t="t"/>
              <a:pathLst>
                <a:path extrusionOk="0" h="620" w="34029">
                  <a:moveTo>
                    <a:pt x="33879" y="0"/>
                  </a:moveTo>
                  <a:cubicBezTo>
                    <a:pt x="33879" y="0"/>
                    <a:pt x="33879" y="0"/>
                    <a:pt x="33878" y="0"/>
                  </a:cubicBezTo>
                  <a:lnTo>
                    <a:pt x="32971" y="10"/>
                  </a:lnTo>
                  <a:lnTo>
                    <a:pt x="30525" y="38"/>
                  </a:lnTo>
                  <a:lnTo>
                    <a:pt x="26883" y="80"/>
                  </a:lnTo>
                  <a:lnTo>
                    <a:pt x="22470" y="131"/>
                  </a:lnTo>
                  <a:lnTo>
                    <a:pt x="17605" y="186"/>
                  </a:lnTo>
                  <a:lnTo>
                    <a:pt x="12726" y="241"/>
                  </a:lnTo>
                  <a:lnTo>
                    <a:pt x="8146" y="295"/>
                  </a:lnTo>
                  <a:lnTo>
                    <a:pt x="4303" y="339"/>
                  </a:lnTo>
                  <a:lnTo>
                    <a:pt x="1519" y="370"/>
                  </a:lnTo>
                  <a:cubicBezTo>
                    <a:pt x="1083" y="376"/>
                    <a:pt x="645" y="373"/>
                    <a:pt x="208" y="386"/>
                  </a:cubicBezTo>
                  <a:lnTo>
                    <a:pt x="152" y="386"/>
                  </a:lnTo>
                  <a:cubicBezTo>
                    <a:pt x="2" y="387"/>
                    <a:pt x="0" y="619"/>
                    <a:pt x="150" y="619"/>
                  </a:cubicBezTo>
                  <a:cubicBezTo>
                    <a:pt x="151" y="619"/>
                    <a:pt x="151" y="619"/>
                    <a:pt x="152" y="619"/>
                  </a:cubicBezTo>
                  <a:lnTo>
                    <a:pt x="152" y="618"/>
                  </a:lnTo>
                  <a:lnTo>
                    <a:pt x="1058" y="608"/>
                  </a:lnTo>
                  <a:lnTo>
                    <a:pt x="3505" y="580"/>
                  </a:lnTo>
                  <a:lnTo>
                    <a:pt x="7146" y="538"/>
                  </a:lnTo>
                  <a:lnTo>
                    <a:pt x="11559" y="488"/>
                  </a:lnTo>
                  <a:lnTo>
                    <a:pt x="16425" y="432"/>
                  </a:lnTo>
                  <a:lnTo>
                    <a:pt x="21302" y="377"/>
                  </a:lnTo>
                  <a:lnTo>
                    <a:pt x="25882" y="325"/>
                  </a:lnTo>
                  <a:lnTo>
                    <a:pt x="29727" y="281"/>
                  </a:lnTo>
                  <a:lnTo>
                    <a:pt x="32511" y="250"/>
                  </a:lnTo>
                  <a:cubicBezTo>
                    <a:pt x="32946" y="244"/>
                    <a:pt x="33384" y="247"/>
                    <a:pt x="33821" y="234"/>
                  </a:cubicBezTo>
                  <a:lnTo>
                    <a:pt x="33878" y="234"/>
                  </a:lnTo>
                  <a:cubicBezTo>
                    <a:pt x="34028" y="233"/>
                    <a:pt x="34028" y="0"/>
                    <a:pt x="3387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1" name="Google Shape;251;p20"/>
            <p:cNvSpPr/>
            <p:nvPr/>
          </p:nvSpPr>
          <p:spPr>
            <a:xfrm>
              <a:off x="405278" y="2774700"/>
              <a:ext cx="652888" cy="23276"/>
            </a:xfrm>
            <a:custGeom>
              <a:rect b="b" l="l" r="r" t="t"/>
              <a:pathLst>
                <a:path extrusionOk="0" h="579" w="16241">
                  <a:moveTo>
                    <a:pt x="16093" y="0"/>
                  </a:moveTo>
                  <a:cubicBezTo>
                    <a:pt x="16092" y="0"/>
                    <a:pt x="16091" y="0"/>
                    <a:pt x="16091" y="0"/>
                  </a:cubicBezTo>
                  <a:lnTo>
                    <a:pt x="15661" y="10"/>
                  </a:lnTo>
                  <a:lnTo>
                    <a:pt x="14505" y="34"/>
                  </a:lnTo>
                  <a:lnTo>
                    <a:pt x="12784" y="73"/>
                  </a:lnTo>
                  <a:lnTo>
                    <a:pt x="10699" y="117"/>
                  </a:lnTo>
                  <a:lnTo>
                    <a:pt x="8400" y="168"/>
                  </a:lnTo>
                  <a:lnTo>
                    <a:pt x="6095" y="217"/>
                  </a:lnTo>
                  <a:lnTo>
                    <a:pt x="3930" y="264"/>
                  </a:lnTo>
                  <a:lnTo>
                    <a:pt x="2114" y="302"/>
                  </a:lnTo>
                  <a:lnTo>
                    <a:pt x="798" y="330"/>
                  </a:lnTo>
                  <a:cubicBezTo>
                    <a:pt x="592" y="336"/>
                    <a:pt x="386" y="336"/>
                    <a:pt x="179" y="345"/>
                  </a:cubicBezTo>
                  <a:lnTo>
                    <a:pt x="152" y="345"/>
                  </a:lnTo>
                  <a:cubicBezTo>
                    <a:pt x="3" y="347"/>
                    <a:pt x="0" y="578"/>
                    <a:pt x="149" y="578"/>
                  </a:cubicBezTo>
                  <a:cubicBezTo>
                    <a:pt x="150" y="578"/>
                    <a:pt x="151" y="578"/>
                    <a:pt x="152" y="578"/>
                  </a:cubicBezTo>
                  <a:lnTo>
                    <a:pt x="580" y="568"/>
                  </a:lnTo>
                  <a:lnTo>
                    <a:pt x="1736" y="543"/>
                  </a:lnTo>
                  <a:lnTo>
                    <a:pt x="3457" y="506"/>
                  </a:lnTo>
                  <a:lnTo>
                    <a:pt x="5542" y="461"/>
                  </a:lnTo>
                  <a:lnTo>
                    <a:pt x="7841" y="411"/>
                  </a:lnTo>
                  <a:lnTo>
                    <a:pt x="10146" y="362"/>
                  </a:lnTo>
                  <a:lnTo>
                    <a:pt x="12311" y="315"/>
                  </a:lnTo>
                  <a:lnTo>
                    <a:pt x="14129" y="275"/>
                  </a:lnTo>
                  <a:lnTo>
                    <a:pt x="15443" y="247"/>
                  </a:lnTo>
                  <a:cubicBezTo>
                    <a:pt x="15650" y="243"/>
                    <a:pt x="15857" y="241"/>
                    <a:pt x="16064" y="234"/>
                  </a:cubicBezTo>
                  <a:lnTo>
                    <a:pt x="16091" y="234"/>
                  </a:lnTo>
                  <a:cubicBezTo>
                    <a:pt x="16240" y="231"/>
                    <a:pt x="16241" y="0"/>
                    <a:pt x="16093"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2" name="Google Shape;252;p20"/>
            <p:cNvSpPr/>
            <p:nvPr/>
          </p:nvSpPr>
          <p:spPr>
            <a:xfrm>
              <a:off x="615922" y="2189201"/>
              <a:ext cx="198749" cy="47838"/>
            </a:xfrm>
            <a:custGeom>
              <a:rect b="b" l="l" r="r" t="t"/>
              <a:pathLst>
                <a:path extrusionOk="0" h="1190" w="4944">
                  <a:moveTo>
                    <a:pt x="1263" y="1"/>
                  </a:moveTo>
                  <a:cubicBezTo>
                    <a:pt x="333" y="1"/>
                    <a:pt x="0" y="149"/>
                    <a:pt x="37" y="633"/>
                  </a:cubicBezTo>
                  <a:cubicBezTo>
                    <a:pt x="74" y="1116"/>
                    <a:pt x="445" y="1189"/>
                    <a:pt x="1411" y="1189"/>
                  </a:cubicBezTo>
                  <a:cubicBezTo>
                    <a:pt x="2378" y="1189"/>
                    <a:pt x="3531" y="1152"/>
                    <a:pt x="4087" y="1152"/>
                  </a:cubicBezTo>
                  <a:cubicBezTo>
                    <a:pt x="4644" y="1152"/>
                    <a:pt x="4943" y="855"/>
                    <a:pt x="4905" y="557"/>
                  </a:cubicBezTo>
                  <a:cubicBezTo>
                    <a:pt x="4868" y="260"/>
                    <a:pt x="4793" y="38"/>
                    <a:pt x="4012" y="38"/>
                  </a:cubicBezTo>
                  <a:cubicBezTo>
                    <a:pt x="3233" y="38"/>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3" name="Google Shape;253;p20"/>
            <p:cNvSpPr/>
            <p:nvPr/>
          </p:nvSpPr>
          <p:spPr>
            <a:xfrm>
              <a:off x="618494" y="3028155"/>
              <a:ext cx="198709" cy="47878"/>
            </a:xfrm>
            <a:custGeom>
              <a:rect b="b" l="l" r="r" t="t"/>
              <a:pathLst>
                <a:path extrusionOk="0" h="1191" w="4943">
                  <a:moveTo>
                    <a:pt x="1264" y="1"/>
                  </a:moveTo>
                  <a:cubicBezTo>
                    <a:pt x="335" y="1"/>
                    <a:pt x="0" y="150"/>
                    <a:pt x="37" y="633"/>
                  </a:cubicBezTo>
                  <a:cubicBezTo>
                    <a:pt x="74" y="1117"/>
                    <a:pt x="446" y="1191"/>
                    <a:pt x="1413" y="1191"/>
                  </a:cubicBezTo>
                  <a:cubicBezTo>
                    <a:pt x="2379" y="1191"/>
                    <a:pt x="3530" y="1154"/>
                    <a:pt x="4089" y="1154"/>
                  </a:cubicBezTo>
                  <a:cubicBezTo>
                    <a:pt x="4645" y="1154"/>
                    <a:pt x="4943" y="855"/>
                    <a:pt x="4906" y="559"/>
                  </a:cubicBezTo>
                  <a:cubicBezTo>
                    <a:pt x="4869" y="262"/>
                    <a:pt x="4794" y="39"/>
                    <a:pt x="4014" y="39"/>
                  </a:cubicBezTo>
                  <a:cubicBezTo>
                    <a:pt x="3233" y="39"/>
                    <a:pt x="2119" y="1"/>
                    <a:pt x="1264"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4" name="Google Shape;254;p20"/>
            <p:cNvSpPr/>
            <p:nvPr/>
          </p:nvSpPr>
          <p:spPr>
            <a:xfrm>
              <a:off x="-77594" y="3028155"/>
              <a:ext cx="198749" cy="47878"/>
            </a:xfrm>
            <a:custGeom>
              <a:rect b="b" l="l" r="r" t="t"/>
              <a:pathLst>
                <a:path extrusionOk="0" h="1191" w="4944">
                  <a:moveTo>
                    <a:pt x="1263" y="1"/>
                  </a:moveTo>
                  <a:cubicBezTo>
                    <a:pt x="333" y="1"/>
                    <a:pt x="0" y="150"/>
                    <a:pt x="37" y="633"/>
                  </a:cubicBezTo>
                  <a:cubicBezTo>
                    <a:pt x="73" y="1117"/>
                    <a:pt x="445" y="1191"/>
                    <a:pt x="1411" y="1191"/>
                  </a:cubicBezTo>
                  <a:cubicBezTo>
                    <a:pt x="2379" y="1191"/>
                    <a:pt x="3531" y="1154"/>
                    <a:pt x="4087" y="1154"/>
                  </a:cubicBezTo>
                  <a:cubicBezTo>
                    <a:pt x="4646" y="1154"/>
                    <a:pt x="4943" y="855"/>
                    <a:pt x="4905" y="559"/>
                  </a:cubicBezTo>
                  <a:cubicBezTo>
                    <a:pt x="4868" y="262"/>
                    <a:pt x="4794" y="39"/>
                    <a:pt x="4014" y="39"/>
                  </a:cubicBezTo>
                  <a:cubicBezTo>
                    <a:pt x="3233" y="39"/>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5" name="Google Shape;255;p20"/>
            <p:cNvSpPr/>
            <p:nvPr/>
          </p:nvSpPr>
          <p:spPr>
            <a:xfrm>
              <a:off x="-38641" y="3778872"/>
              <a:ext cx="198749" cy="47798"/>
            </a:xfrm>
            <a:custGeom>
              <a:rect b="b" l="l" r="r" t="t"/>
              <a:pathLst>
                <a:path extrusionOk="0" h="1189" w="4944">
                  <a:moveTo>
                    <a:pt x="1263" y="0"/>
                  </a:moveTo>
                  <a:cubicBezTo>
                    <a:pt x="335" y="0"/>
                    <a:pt x="0" y="148"/>
                    <a:pt x="37" y="632"/>
                  </a:cubicBezTo>
                  <a:cubicBezTo>
                    <a:pt x="74" y="1115"/>
                    <a:pt x="445" y="1189"/>
                    <a:pt x="1411" y="1189"/>
                  </a:cubicBezTo>
                  <a:cubicBezTo>
                    <a:pt x="2378" y="1189"/>
                    <a:pt x="3531" y="1152"/>
                    <a:pt x="4087" y="1152"/>
                  </a:cubicBezTo>
                  <a:cubicBezTo>
                    <a:pt x="4646" y="1152"/>
                    <a:pt x="4943" y="854"/>
                    <a:pt x="4905" y="557"/>
                  </a:cubicBezTo>
                  <a:cubicBezTo>
                    <a:pt x="4868" y="259"/>
                    <a:pt x="4794" y="37"/>
                    <a:pt x="4014" y="37"/>
                  </a:cubicBezTo>
                  <a:cubicBezTo>
                    <a:pt x="3233" y="37"/>
                    <a:pt x="2118" y="0"/>
                    <a:pt x="1263"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6" name="Google Shape;256;p20"/>
            <p:cNvSpPr/>
            <p:nvPr/>
          </p:nvSpPr>
          <p:spPr>
            <a:xfrm>
              <a:off x="615922" y="3768420"/>
              <a:ext cx="198749" cy="47878"/>
            </a:xfrm>
            <a:custGeom>
              <a:rect b="b" l="l" r="r" t="t"/>
              <a:pathLst>
                <a:path extrusionOk="0" h="1191" w="4944">
                  <a:moveTo>
                    <a:pt x="1263" y="1"/>
                  </a:moveTo>
                  <a:cubicBezTo>
                    <a:pt x="333" y="1"/>
                    <a:pt x="0" y="150"/>
                    <a:pt x="37" y="633"/>
                  </a:cubicBezTo>
                  <a:cubicBezTo>
                    <a:pt x="74" y="1116"/>
                    <a:pt x="445" y="1191"/>
                    <a:pt x="1411" y="1191"/>
                  </a:cubicBezTo>
                  <a:cubicBezTo>
                    <a:pt x="2378" y="1191"/>
                    <a:pt x="3531" y="1153"/>
                    <a:pt x="4087" y="1153"/>
                  </a:cubicBezTo>
                  <a:cubicBezTo>
                    <a:pt x="4644" y="1153"/>
                    <a:pt x="4943" y="855"/>
                    <a:pt x="4905" y="559"/>
                  </a:cubicBezTo>
                  <a:cubicBezTo>
                    <a:pt x="4868" y="262"/>
                    <a:pt x="4793" y="38"/>
                    <a:pt x="4012" y="38"/>
                  </a:cubicBezTo>
                  <a:cubicBezTo>
                    <a:pt x="3233" y="38"/>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7" name="Google Shape;257;p20"/>
            <p:cNvSpPr/>
            <p:nvPr/>
          </p:nvSpPr>
          <p:spPr>
            <a:xfrm>
              <a:off x="-156827" y="2070695"/>
              <a:ext cx="423748" cy="430542"/>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8" name="Google Shape;258;p20"/>
            <p:cNvSpPr/>
            <p:nvPr/>
          </p:nvSpPr>
          <p:spPr>
            <a:xfrm>
              <a:off x="-150596" y="2475378"/>
              <a:ext cx="376111" cy="330082"/>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9" name="Google Shape;259;p20"/>
            <p:cNvSpPr/>
            <p:nvPr/>
          </p:nvSpPr>
          <p:spPr>
            <a:xfrm>
              <a:off x="471084" y="1794568"/>
              <a:ext cx="564529" cy="20381"/>
            </a:xfrm>
            <a:custGeom>
              <a:rect b="b" l="l" r="r" t="t"/>
              <a:pathLst>
                <a:path extrusionOk="0" h="507" w="14043">
                  <a:moveTo>
                    <a:pt x="151" y="0"/>
                  </a:moveTo>
                  <a:cubicBezTo>
                    <a:pt x="1" y="0"/>
                    <a:pt x="1" y="233"/>
                    <a:pt x="151" y="234"/>
                  </a:cubicBezTo>
                  <a:cubicBezTo>
                    <a:pt x="597" y="235"/>
                    <a:pt x="1038" y="295"/>
                    <a:pt x="1478" y="363"/>
                  </a:cubicBezTo>
                  <a:cubicBezTo>
                    <a:pt x="1694" y="396"/>
                    <a:pt x="1911" y="438"/>
                    <a:pt x="2129" y="456"/>
                  </a:cubicBezTo>
                  <a:cubicBezTo>
                    <a:pt x="2355" y="475"/>
                    <a:pt x="2583" y="486"/>
                    <a:pt x="2812" y="493"/>
                  </a:cubicBezTo>
                  <a:cubicBezTo>
                    <a:pt x="3113" y="503"/>
                    <a:pt x="3415" y="506"/>
                    <a:pt x="3717" y="506"/>
                  </a:cubicBezTo>
                  <a:cubicBezTo>
                    <a:pt x="4328" y="506"/>
                    <a:pt x="4939" y="491"/>
                    <a:pt x="5548" y="479"/>
                  </a:cubicBezTo>
                  <a:cubicBezTo>
                    <a:pt x="7369" y="439"/>
                    <a:pt x="9191" y="398"/>
                    <a:pt x="11010" y="323"/>
                  </a:cubicBezTo>
                  <a:cubicBezTo>
                    <a:pt x="11970" y="284"/>
                    <a:pt x="12932" y="322"/>
                    <a:pt x="13893" y="277"/>
                  </a:cubicBezTo>
                  <a:cubicBezTo>
                    <a:pt x="14039" y="270"/>
                    <a:pt x="14043" y="43"/>
                    <a:pt x="13899" y="43"/>
                  </a:cubicBezTo>
                  <a:cubicBezTo>
                    <a:pt x="13897" y="43"/>
                    <a:pt x="13895" y="43"/>
                    <a:pt x="13893" y="43"/>
                  </a:cubicBezTo>
                  <a:cubicBezTo>
                    <a:pt x="13463" y="63"/>
                    <a:pt x="13034" y="65"/>
                    <a:pt x="12605" y="65"/>
                  </a:cubicBezTo>
                  <a:cubicBezTo>
                    <a:pt x="12516" y="65"/>
                    <a:pt x="12426" y="65"/>
                    <a:pt x="12337" y="65"/>
                  </a:cubicBezTo>
                  <a:cubicBezTo>
                    <a:pt x="11997" y="65"/>
                    <a:pt x="11658" y="66"/>
                    <a:pt x="11319" y="77"/>
                  </a:cubicBezTo>
                  <a:cubicBezTo>
                    <a:pt x="10410" y="107"/>
                    <a:pt x="9502" y="146"/>
                    <a:pt x="8594" y="172"/>
                  </a:cubicBezTo>
                  <a:cubicBezTo>
                    <a:pt x="7689" y="199"/>
                    <a:pt x="6782" y="220"/>
                    <a:pt x="5877" y="238"/>
                  </a:cubicBezTo>
                  <a:cubicBezTo>
                    <a:pt x="5141" y="254"/>
                    <a:pt x="4405" y="271"/>
                    <a:pt x="3669" y="271"/>
                  </a:cubicBezTo>
                  <a:cubicBezTo>
                    <a:pt x="3493" y="271"/>
                    <a:pt x="3316" y="270"/>
                    <a:pt x="3140" y="268"/>
                  </a:cubicBezTo>
                  <a:cubicBezTo>
                    <a:pt x="2884" y="264"/>
                    <a:pt x="2629" y="257"/>
                    <a:pt x="2374" y="241"/>
                  </a:cubicBezTo>
                  <a:cubicBezTo>
                    <a:pt x="2127" y="226"/>
                    <a:pt x="1886" y="192"/>
                    <a:pt x="1643" y="153"/>
                  </a:cubicBezTo>
                  <a:cubicBezTo>
                    <a:pt x="1150" y="77"/>
                    <a:pt x="651" y="2"/>
                    <a:pt x="151"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0" name="Google Shape;260;p20"/>
            <p:cNvSpPr/>
            <p:nvPr/>
          </p:nvSpPr>
          <p:spPr>
            <a:xfrm>
              <a:off x="674733" y="1762489"/>
              <a:ext cx="155172" cy="46672"/>
            </a:xfrm>
            <a:custGeom>
              <a:rect b="b" l="l" r="r" t="t"/>
              <a:pathLst>
                <a:path extrusionOk="0" h="1161" w="3860">
                  <a:moveTo>
                    <a:pt x="329" y="304"/>
                  </a:moveTo>
                  <a:lnTo>
                    <a:pt x="319" y="308"/>
                  </a:lnTo>
                  <a:lnTo>
                    <a:pt x="319" y="308"/>
                  </a:lnTo>
                  <a:cubicBezTo>
                    <a:pt x="322" y="307"/>
                    <a:pt x="326" y="305"/>
                    <a:pt x="329" y="304"/>
                  </a:cubicBezTo>
                  <a:close/>
                  <a:moveTo>
                    <a:pt x="269" y="328"/>
                  </a:moveTo>
                  <a:lnTo>
                    <a:pt x="266" y="332"/>
                  </a:lnTo>
                  <a:lnTo>
                    <a:pt x="266" y="332"/>
                  </a:lnTo>
                  <a:cubicBezTo>
                    <a:pt x="267" y="331"/>
                    <a:pt x="268" y="329"/>
                    <a:pt x="269" y="328"/>
                  </a:cubicBezTo>
                  <a:close/>
                  <a:moveTo>
                    <a:pt x="256" y="344"/>
                  </a:moveTo>
                  <a:lnTo>
                    <a:pt x="255" y="346"/>
                  </a:lnTo>
                  <a:lnTo>
                    <a:pt x="255" y="346"/>
                  </a:lnTo>
                  <a:cubicBezTo>
                    <a:pt x="255" y="345"/>
                    <a:pt x="256" y="345"/>
                    <a:pt x="256" y="345"/>
                  </a:cubicBezTo>
                  <a:lnTo>
                    <a:pt x="256" y="345"/>
                  </a:lnTo>
                  <a:lnTo>
                    <a:pt x="255" y="346"/>
                  </a:lnTo>
                  <a:lnTo>
                    <a:pt x="255" y="346"/>
                  </a:lnTo>
                  <a:lnTo>
                    <a:pt x="255" y="347"/>
                  </a:lnTo>
                  <a:lnTo>
                    <a:pt x="255" y="347"/>
                  </a:lnTo>
                  <a:lnTo>
                    <a:pt x="255" y="347"/>
                  </a:lnTo>
                  <a:cubicBezTo>
                    <a:pt x="255" y="346"/>
                    <a:pt x="255" y="346"/>
                    <a:pt x="255" y="346"/>
                  </a:cubicBezTo>
                  <a:lnTo>
                    <a:pt x="255" y="346"/>
                  </a:lnTo>
                  <a:lnTo>
                    <a:pt x="250" y="349"/>
                  </a:lnTo>
                  <a:cubicBezTo>
                    <a:pt x="252" y="348"/>
                    <a:pt x="253" y="347"/>
                    <a:pt x="255" y="346"/>
                  </a:cubicBezTo>
                  <a:lnTo>
                    <a:pt x="255" y="346"/>
                  </a:lnTo>
                  <a:cubicBezTo>
                    <a:pt x="255" y="346"/>
                    <a:pt x="255" y="346"/>
                    <a:pt x="255" y="346"/>
                  </a:cubicBezTo>
                  <a:lnTo>
                    <a:pt x="255" y="346"/>
                  </a:lnTo>
                  <a:lnTo>
                    <a:pt x="255" y="346"/>
                  </a:lnTo>
                  <a:lnTo>
                    <a:pt x="255" y="346"/>
                  </a:lnTo>
                  <a:lnTo>
                    <a:pt x="255" y="346"/>
                  </a:lnTo>
                  <a:cubicBezTo>
                    <a:pt x="255" y="346"/>
                    <a:pt x="255" y="346"/>
                    <a:pt x="255" y="346"/>
                  </a:cubicBezTo>
                  <a:lnTo>
                    <a:pt x="255" y="346"/>
                  </a:lnTo>
                  <a:cubicBezTo>
                    <a:pt x="255" y="345"/>
                    <a:pt x="256" y="344"/>
                    <a:pt x="256" y="344"/>
                  </a:cubicBezTo>
                  <a:close/>
                  <a:moveTo>
                    <a:pt x="254" y="348"/>
                  </a:moveTo>
                  <a:lnTo>
                    <a:pt x="253" y="350"/>
                  </a:lnTo>
                  <a:lnTo>
                    <a:pt x="253" y="350"/>
                  </a:lnTo>
                  <a:cubicBezTo>
                    <a:pt x="254" y="349"/>
                    <a:pt x="254" y="349"/>
                    <a:pt x="254" y="348"/>
                  </a:cubicBezTo>
                  <a:lnTo>
                    <a:pt x="254" y="348"/>
                  </a:lnTo>
                  <a:cubicBezTo>
                    <a:pt x="254" y="348"/>
                    <a:pt x="254" y="348"/>
                    <a:pt x="254" y="348"/>
                  </a:cubicBezTo>
                  <a:close/>
                  <a:moveTo>
                    <a:pt x="248" y="363"/>
                  </a:moveTo>
                  <a:lnTo>
                    <a:pt x="244" y="372"/>
                  </a:lnTo>
                  <a:cubicBezTo>
                    <a:pt x="246" y="369"/>
                    <a:pt x="247" y="366"/>
                    <a:pt x="248" y="363"/>
                  </a:cubicBezTo>
                  <a:close/>
                  <a:moveTo>
                    <a:pt x="238" y="407"/>
                  </a:moveTo>
                  <a:lnTo>
                    <a:pt x="236" y="419"/>
                  </a:lnTo>
                  <a:cubicBezTo>
                    <a:pt x="236" y="415"/>
                    <a:pt x="237" y="411"/>
                    <a:pt x="238" y="407"/>
                  </a:cubicBezTo>
                  <a:close/>
                  <a:moveTo>
                    <a:pt x="242" y="542"/>
                  </a:moveTo>
                  <a:lnTo>
                    <a:pt x="244" y="560"/>
                  </a:lnTo>
                  <a:cubicBezTo>
                    <a:pt x="244" y="554"/>
                    <a:pt x="243" y="548"/>
                    <a:pt x="242" y="542"/>
                  </a:cubicBezTo>
                  <a:close/>
                  <a:moveTo>
                    <a:pt x="944" y="1"/>
                  </a:moveTo>
                  <a:cubicBezTo>
                    <a:pt x="814" y="1"/>
                    <a:pt x="684" y="6"/>
                    <a:pt x="555" y="21"/>
                  </a:cubicBezTo>
                  <a:cubicBezTo>
                    <a:pt x="430" y="36"/>
                    <a:pt x="308" y="56"/>
                    <a:pt x="195" y="110"/>
                  </a:cubicBezTo>
                  <a:cubicBezTo>
                    <a:pt x="140" y="133"/>
                    <a:pt x="93" y="172"/>
                    <a:pt x="57" y="220"/>
                  </a:cubicBezTo>
                  <a:cubicBezTo>
                    <a:pt x="16" y="286"/>
                    <a:pt x="4" y="366"/>
                    <a:pt x="2" y="441"/>
                  </a:cubicBezTo>
                  <a:cubicBezTo>
                    <a:pt x="1" y="594"/>
                    <a:pt x="45" y="746"/>
                    <a:pt x="74" y="895"/>
                  </a:cubicBezTo>
                  <a:cubicBezTo>
                    <a:pt x="80" y="925"/>
                    <a:pt x="86" y="955"/>
                    <a:pt x="91" y="986"/>
                  </a:cubicBezTo>
                  <a:lnTo>
                    <a:pt x="91" y="986"/>
                  </a:lnTo>
                  <a:lnTo>
                    <a:pt x="87" y="961"/>
                  </a:lnTo>
                  <a:lnTo>
                    <a:pt x="87" y="961"/>
                  </a:lnTo>
                  <a:cubicBezTo>
                    <a:pt x="89" y="971"/>
                    <a:pt x="90" y="980"/>
                    <a:pt x="91" y="990"/>
                  </a:cubicBezTo>
                  <a:lnTo>
                    <a:pt x="91" y="990"/>
                  </a:lnTo>
                  <a:cubicBezTo>
                    <a:pt x="91" y="988"/>
                    <a:pt x="91" y="987"/>
                    <a:pt x="91" y="986"/>
                  </a:cubicBezTo>
                  <a:lnTo>
                    <a:pt x="91" y="986"/>
                  </a:lnTo>
                  <a:lnTo>
                    <a:pt x="91" y="990"/>
                  </a:lnTo>
                  <a:lnTo>
                    <a:pt x="91" y="990"/>
                  </a:lnTo>
                  <a:cubicBezTo>
                    <a:pt x="91" y="990"/>
                    <a:pt x="91" y="990"/>
                    <a:pt x="91" y="990"/>
                  </a:cubicBezTo>
                  <a:lnTo>
                    <a:pt x="91" y="990"/>
                  </a:lnTo>
                  <a:cubicBezTo>
                    <a:pt x="91" y="991"/>
                    <a:pt x="91" y="992"/>
                    <a:pt x="91" y="992"/>
                  </a:cubicBezTo>
                  <a:lnTo>
                    <a:pt x="91" y="990"/>
                  </a:lnTo>
                  <a:lnTo>
                    <a:pt x="91" y="990"/>
                  </a:lnTo>
                  <a:cubicBezTo>
                    <a:pt x="93" y="1008"/>
                    <a:pt x="94" y="1025"/>
                    <a:pt x="94" y="1043"/>
                  </a:cubicBezTo>
                  <a:cubicBezTo>
                    <a:pt x="94" y="1103"/>
                    <a:pt x="144" y="1160"/>
                    <a:pt x="206" y="1160"/>
                  </a:cubicBezTo>
                  <a:cubicBezTo>
                    <a:pt x="208" y="1160"/>
                    <a:pt x="209" y="1160"/>
                    <a:pt x="210" y="1160"/>
                  </a:cubicBezTo>
                  <a:cubicBezTo>
                    <a:pt x="274" y="1160"/>
                    <a:pt x="326" y="1108"/>
                    <a:pt x="328" y="1044"/>
                  </a:cubicBezTo>
                  <a:lnTo>
                    <a:pt x="328" y="1044"/>
                  </a:lnTo>
                  <a:cubicBezTo>
                    <a:pt x="328" y="1045"/>
                    <a:pt x="328" y="1045"/>
                    <a:pt x="328" y="1045"/>
                  </a:cubicBezTo>
                  <a:lnTo>
                    <a:pt x="328" y="1043"/>
                  </a:lnTo>
                  <a:cubicBezTo>
                    <a:pt x="328" y="1044"/>
                    <a:pt x="328" y="1044"/>
                    <a:pt x="328" y="1044"/>
                  </a:cubicBezTo>
                  <a:lnTo>
                    <a:pt x="328" y="1044"/>
                  </a:lnTo>
                  <a:cubicBezTo>
                    <a:pt x="324" y="958"/>
                    <a:pt x="312" y="872"/>
                    <a:pt x="291" y="788"/>
                  </a:cubicBezTo>
                  <a:cubicBezTo>
                    <a:pt x="273" y="706"/>
                    <a:pt x="254" y="622"/>
                    <a:pt x="241" y="537"/>
                  </a:cubicBezTo>
                  <a:lnTo>
                    <a:pt x="241" y="537"/>
                  </a:lnTo>
                  <a:cubicBezTo>
                    <a:pt x="236" y="491"/>
                    <a:pt x="235" y="444"/>
                    <a:pt x="239" y="397"/>
                  </a:cubicBezTo>
                  <a:lnTo>
                    <a:pt x="239" y="397"/>
                  </a:lnTo>
                  <a:cubicBezTo>
                    <a:pt x="242" y="384"/>
                    <a:pt x="246" y="371"/>
                    <a:pt x="250" y="358"/>
                  </a:cubicBezTo>
                  <a:lnTo>
                    <a:pt x="250" y="358"/>
                  </a:lnTo>
                  <a:cubicBezTo>
                    <a:pt x="252" y="354"/>
                    <a:pt x="254" y="350"/>
                    <a:pt x="257" y="346"/>
                  </a:cubicBezTo>
                  <a:lnTo>
                    <a:pt x="257" y="346"/>
                  </a:lnTo>
                  <a:cubicBezTo>
                    <a:pt x="260" y="343"/>
                    <a:pt x="263" y="340"/>
                    <a:pt x="266" y="338"/>
                  </a:cubicBezTo>
                  <a:lnTo>
                    <a:pt x="266" y="338"/>
                  </a:lnTo>
                  <a:lnTo>
                    <a:pt x="258" y="344"/>
                  </a:lnTo>
                  <a:lnTo>
                    <a:pt x="258" y="344"/>
                  </a:lnTo>
                  <a:cubicBezTo>
                    <a:pt x="258" y="344"/>
                    <a:pt x="258" y="344"/>
                    <a:pt x="258" y="343"/>
                  </a:cubicBezTo>
                  <a:lnTo>
                    <a:pt x="258" y="343"/>
                  </a:lnTo>
                  <a:cubicBezTo>
                    <a:pt x="262" y="340"/>
                    <a:pt x="266" y="338"/>
                    <a:pt x="270" y="335"/>
                  </a:cubicBezTo>
                  <a:lnTo>
                    <a:pt x="270" y="335"/>
                  </a:lnTo>
                  <a:cubicBezTo>
                    <a:pt x="269" y="336"/>
                    <a:pt x="268" y="337"/>
                    <a:pt x="266" y="338"/>
                  </a:cubicBezTo>
                  <a:lnTo>
                    <a:pt x="266" y="338"/>
                  </a:lnTo>
                  <a:lnTo>
                    <a:pt x="272" y="334"/>
                  </a:lnTo>
                  <a:lnTo>
                    <a:pt x="272" y="334"/>
                  </a:lnTo>
                  <a:cubicBezTo>
                    <a:pt x="271" y="334"/>
                    <a:pt x="271" y="335"/>
                    <a:pt x="270" y="335"/>
                  </a:cubicBezTo>
                  <a:lnTo>
                    <a:pt x="270" y="335"/>
                  </a:lnTo>
                  <a:cubicBezTo>
                    <a:pt x="272" y="334"/>
                    <a:pt x="273" y="333"/>
                    <a:pt x="274" y="332"/>
                  </a:cubicBezTo>
                  <a:lnTo>
                    <a:pt x="274" y="332"/>
                  </a:lnTo>
                  <a:lnTo>
                    <a:pt x="272" y="334"/>
                  </a:lnTo>
                  <a:lnTo>
                    <a:pt x="272" y="334"/>
                  </a:lnTo>
                  <a:cubicBezTo>
                    <a:pt x="284" y="326"/>
                    <a:pt x="297" y="319"/>
                    <a:pt x="310" y="312"/>
                  </a:cubicBezTo>
                  <a:lnTo>
                    <a:pt x="310" y="312"/>
                  </a:lnTo>
                  <a:cubicBezTo>
                    <a:pt x="390" y="283"/>
                    <a:pt x="474" y="263"/>
                    <a:pt x="559" y="253"/>
                  </a:cubicBezTo>
                  <a:lnTo>
                    <a:pt x="559" y="253"/>
                  </a:lnTo>
                  <a:lnTo>
                    <a:pt x="528" y="257"/>
                  </a:lnTo>
                  <a:cubicBezTo>
                    <a:pt x="669" y="241"/>
                    <a:pt x="811" y="233"/>
                    <a:pt x="953" y="233"/>
                  </a:cubicBezTo>
                  <a:cubicBezTo>
                    <a:pt x="989" y="233"/>
                    <a:pt x="1025" y="233"/>
                    <a:pt x="1062" y="235"/>
                  </a:cubicBezTo>
                  <a:cubicBezTo>
                    <a:pt x="1197" y="236"/>
                    <a:pt x="1330" y="243"/>
                    <a:pt x="1465" y="243"/>
                  </a:cubicBezTo>
                  <a:cubicBezTo>
                    <a:pt x="1476" y="243"/>
                    <a:pt x="1487" y="243"/>
                    <a:pt x="1498" y="243"/>
                  </a:cubicBezTo>
                  <a:cubicBezTo>
                    <a:pt x="1620" y="242"/>
                    <a:pt x="1743" y="237"/>
                    <a:pt x="1865" y="237"/>
                  </a:cubicBezTo>
                  <a:cubicBezTo>
                    <a:pt x="1993" y="237"/>
                    <a:pt x="2120" y="239"/>
                    <a:pt x="2248" y="243"/>
                  </a:cubicBezTo>
                  <a:cubicBezTo>
                    <a:pt x="2480" y="250"/>
                    <a:pt x="2712" y="263"/>
                    <a:pt x="2943" y="274"/>
                  </a:cubicBezTo>
                  <a:cubicBezTo>
                    <a:pt x="3171" y="287"/>
                    <a:pt x="3399" y="296"/>
                    <a:pt x="3627" y="298"/>
                  </a:cubicBezTo>
                  <a:lnTo>
                    <a:pt x="3627" y="298"/>
                  </a:lnTo>
                  <a:cubicBezTo>
                    <a:pt x="3627" y="524"/>
                    <a:pt x="3624" y="751"/>
                    <a:pt x="3593" y="975"/>
                  </a:cubicBezTo>
                  <a:lnTo>
                    <a:pt x="3598" y="944"/>
                  </a:lnTo>
                  <a:lnTo>
                    <a:pt x="3598" y="944"/>
                  </a:lnTo>
                  <a:cubicBezTo>
                    <a:pt x="3595" y="967"/>
                    <a:pt x="3592" y="990"/>
                    <a:pt x="3588" y="1012"/>
                  </a:cubicBezTo>
                  <a:cubicBezTo>
                    <a:pt x="3581" y="1042"/>
                    <a:pt x="3585" y="1075"/>
                    <a:pt x="3601" y="1101"/>
                  </a:cubicBezTo>
                  <a:cubicBezTo>
                    <a:pt x="3621" y="1139"/>
                    <a:pt x="3660" y="1160"/>
                    <a:pt x="3700" y="1160"/>
                  </a:cubicBezTo>
                  <a:cubicBezTo>
                    <a:pt x="3720" y="1160"/>
                    <a:pt x="3741" y="1155"/>
                    <a:pt x="3759" y="1144"/>
                  </a:cubicBezTo>
                  <a:cubicBezTo>
                    <a:pt x="3786" y="1128"/>
                    <a:pt x="3805" y="1103"/>
                    <a:pt x="3813" y="1075"/>
                  </a:cubicBezTo>
                  <a:cubicBezTo>
                    <a:pt x="3850" y="845"/>
                    <a:pt x="3857" y="614"/>
                    <a:pt x="3860" y="383"/>
                  </a:cubicBezTo>
                  <a:lnTo>
                    <a:pt x="3860" y="182"/>
                  </a:lnTo>
                  <a:cubicBezTo>
                    <a:pt x="3858" y="118"/>
                    <a:pt x="3806" y="66"/>
                    <a:pt x="3742" y="66"/>
                  </a:cubicBezTo>
                  <a:cubicBezTo>
                    <a:pt x="3401" y="66"/>
                    <a:pt x="3061" y="48"/>
                    <a:pt x="2719" y="31"/>
                  </a:cubicBezTo>
                  <a:cubicBezTo>
                    <a:pt x="2430" y="16"/>
                    <a:pt x="2139" y="4"/>
                    <a:pt x="1848" y="4"/>
                  </a:cubicBezTo>
                  <a:cubicBezTo>
                    <a:pt x="1779" y="4"/>
                    <a:pt x="1710" y="5"/>
                    <a:pt x="1641" y="6"/>
                  </a:cubicBezTo>
                  <a:cubicBezTo>
                    <a:pt x="1586" y="8"/>
                    <a:pt x="1531" y="9"/>
                    <a:pt x="1476" y="9"/>
                  </a:cubicBezTo>
                  <a:cubicBezTo>
                    <a:pt x="1421" y="9"/>
                    <a:pt x="1366" y="8"/>
                    <a:pt x="1311" y="6"/>
                  </a:cubicBezTo>
                  <a:cubicBezTo>
                    <a:pt x="1189" y="4"/>
                    <a:pt x="1066" y="1"/>
                    <a:pt x="944"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61" name="Google Shape;261;p20"/>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2" name="Google Shape;262;p20"/>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263" name="Google Shape;263;p20"/>
          <p:cNvSpPr txBox="1"/>
          <p:nvPr>
            <p:ph idx="1" type="subTitle"/>
          </p:nvPr>
        </p:nvSpPr>
        <p:spPr>
          <a:xfrm>
            <a:off x="4631544" y="1550970"/>
            <a:ext cx="3581400" cy="25902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b="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264" name="Google Shape;264;p20"/>
          <p:cNvSpPr txBox="1"/>
          <p:nvPr>
            <p:ph idx="2" type="subTitle"/>
          </p:nvPr>
        </p:nvSpPr>
        <p:spPr>
          <a:xfrm>
            <a:off x="931056" y="1550970"/>
            <a:ext cx="3584400" cy="25902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b="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BLANK_1_1">
    <p:spTree>
      <p:nvGrpSpPr>
        <p:cNvPr id="265" name="Shape 265"/>
        <p:cNvGrpSpPr/>
        <p:nvPr/>
      </p:nvGrpSpPr>
      <p:grpSpPr>
        <a:xfrm>
          <a:off x="0" y="0"/>
          <a:ext cx="0" cy="0"/>
          <a:chOff x="0" y="0"/>
          <a:chExt cx="0" cy="0"/>
        </a:xfrm>
      </p:grpSpPr>
      <p:sp>
        <p:nvSpPr>
          <p:cNvPr id="266" name="Google Shape;266;p21"/>
          <p:cNvSpPr/>
          <p:nvPr/>
        </p:nvSpPr>
        <p:spPr>
          <a:xfrm>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7" name="Google Shape;267;p21"/>
          <p:cNvSpPr/>
          <p:nvPr/>
        </p:nvSpPr>
        <p:spPr>
          <a:xfrm>
            <a:off x="12"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268" name="Google Shape;268;p21"/>
          <p:cNvGrpSpPr/>
          <p:nvPr/>
        </p:nvGrpSpPr>
        <p:grpSpPr>
          <a:xfrm>
            <a:off x="7291300" y="672138"/>
            <a:ext cx="765914" cy="765914"/>
            <a:chOff x="7841675" y="577013"/>
            <a:chExt cx="765914" cy="765914"/>
          </a:xfrm>
        </p:grpSpPr>
        <p:sp>
          <p:nvSpPr>
            <p:cNvPr id="269" name="Google Shape;269;p21"/>
            <p:cNvSpPr/>
            <p:nvPr/>
          </p:nvSpPr>
          <p:spPr>
            <a:xfrm>
              <a:off x="7841675" y="577013"/>
              <a:ext cx="765914" cy="765914"/>
            </a:xfrm>
            <a:custGeom>
              <a:rect b="b" l="l" r="r" t="t"/>
              <a:pathLst>
                <a:path extrusionOk="0" h="13649" w="13649">
                  <a:moveTo>
                    <a:pt x="6825" y="0"/>
                  </a:moveTo>
                  <a:cubicBezTo>
                    <a:pt x="5016" y="0"/>
                    <a:pt x="3280" y="720"/>
                    <a:pt x="2000" y="1999"/>
                  </a:cubicBezTo>
                  <a:cubicBezTo>
                    <a:pt x="721" y="3279"/>
                    <a:pt x="1" y="5014"/>
                    <a:pt x="1" y="6824"/>
                  </a:cubicBezTo>
                  <a:cubicBezTo>
                    <a:pt x="1" y="8634"/>
                    <a:pt x="721" y="10370"/>
                    <a:pt x="2000" y="11650"/>
                  </a:cubicBezTo>
                  <a:cubicBezTo>
                    <a:pt x="3280" y="12929"/>
                    <a:pt x="5016" y="13648"/>
                    <a:pt x="6825" y="13648"/>
                  </a:cubicBezTo>
                  <a:cubicBezTo>
                    <a:pt x="8635" y="13648"/>
                    <a:pt x="10371" y="12929"/>
                    <a:pt x="11650" y="11650"/>
                  </a:cubicBezTo>
                  <a:cubicBezTo>
                    <a:pt x="12931" y="10370"/>
                    <a:pt x="13649" y="8634"/>
                    <a:pt x="13649" y="6824"/>
                  </a:cubicBezTo>
                  <a:cubicBezTo>
                    <a:pt x="13649" y="5014"/>
                    <a:pt x="12931" y="3279"/>
                    <a:pt x="11650" y="1999"/>
                  </a:cubicBezTo>
                  <a:cubicBezTo>
                    <a:pt x="10371" y="720"/>
                    <a:pt x="8635" y="0"/>
                    <a:pt x="682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0" name="Google Shape;270;p21"/>
            <p:cNvSpPr/>
            <p:nvPr/>
          </p:nvSpPr>
          <p:spPr>
            <a:xfrm>
              <a:off x="7904801" y="640027"/>
              <a:ext cx="639767" cy="639879"/>
            </a:xfrm>
            <a:custGeom>
              <a:rect b="b" l="l" r="r" t="t"/>
              <a:pathLst>
                <a:path extrusionOk="0" h="11403" w="11401">
                  <a:moveTo>
                    <a:pt x="5700" y="1"/>
                  </a:moveTo>
                  <a:cubicBezTo>
                    <a:pt x="2552" y="1"/>
                    <a:pt x="1" y="2554"/>
                    <a:pt x="1" y="5701"/>
                  </a:cubicBezTo>
                  <a:cubicBezTo>
                    <a:pt x="1" y="8849"/>
                    <a:pt x="2552" y="11402"/>
                    <a:pt x="5700" y="11402"/>
                  </a:cubicBezTo>
                  <a:cubicBezTo>
                    <a:pt x="8848" y="11402"/>
                    <a:pt x="11401" y="8849"/>
                    <a:pt x="11401" y="5701"/>
                  </a:cubicBezTo>
                  <a:cubicBezTo>
                    <a:pt x="11401" y="2554"/>
                    <a:pt x="8848" y="1"/>
                    <a:pt x="5700" y="1"/>
                  </a:cubicBez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1" name="Google Shape;271;p21"/>
            <p:cNvSpPr/>
            <p:nvPr/>
          </p:nvSpPr>
          <p:spPr>
            <a:xfrm>
              <a:off x="8210614" y="728516"/>
              <a:ext cx="220981" cy="261440"/>
            </a:xfrm>
            <a:custGeom>
              <a:rect b="b" l="l" r="r" t="t"/>
              <a:pathLst>
                <a:path extrusionOk="0" h="4659" w="3938">
                  <a:moveTo>
                    <a:pt x="267" y="0"/>
                  </a:moveTo>
                  <a:cubicBezTo>
                    <a:pt x="134" y="0"/>
                    <a:pt x="2" y="85"/>
                    <a:pt x="2" y="256"/>
                  </a:cubicBezTo>
                  <a:lnTo>
                    <a:pt x="2" y="4395"/>
                  </a:lnTo>
                  <a:cubicBezTo>
                    <a:pt x="1" y="4462"/>
                    <a:pt x="26" y="4525"/>
                    <a:pt x="73" y="4574"/>
                  </a:cubicBezTo>
                  <a:cubicBezTo>
                    <a:pt x="76" y="4576"/>
                    <a:pt x="80" y="4579"/>
                    <a:pt x="83" y="4582"/>
                  </a:cubicBezTo>
                  <a:cubicBezTo>
                    <a:pt x="86" y="4586"/>
                    <a:pt x="86" y="4586"/>
                    <a:pt x="87" y="4588"/>
                  </a:cubicBezTo>
                  <a:cubicBezTo>
                    <a:pt x="133" y="4632"/>
                    <a:pt x="194" y="4659"/>
                    <a:pt x="257" y="4659"/>
                  </a:cubicBezTo>
                  <a:cubicBezTo>
                    <a:pt x="261" y="4659"/>
                    <a:pt x="264" y="4659"/>
                    <a:pt x="267" y="4659"/>
                  </a:cubicBezTo>
                  <a:lnTo>
                    <a:pt x="3596" y="4659"/>
                  </a:lnTo>
                  <a:cubicBezTo>
                    <a:pt x="3937" y="4659"/>
                    <a:pt x="3937" y="4130"/>
                    <a:pt x="3597" y="4130"/>
                  </a:cubicBezTo>
                  <a:lnTo>
                    <a:pt x="532" y="4130"/>
                  </a:lnTo>
                  <a:lnTo>
                    <a:pt x="532" y="256"/>
                  </a:lnTo>
                  <a:cubicBezTo>
                    <a:pt x="532" y="85"/>
                    <a:pt x="399" y="0"/>
                    <a:pt x="267"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72" name="Google Shape;272;p21"/>
          <p:cNvGrpSpPr/>
          <p:nvPr/>
        </p:nvGrpSpPr>
        <p:grpSpPr>
          <a:xfrm>
            <a:off x="-114412" y="1376895"/>
            <a:ext cx="936300" cy="3149730"/>
            <a:chOff x="-112" y="1376895"/>
            <a:chExt cx="936300" cy="3149730"/>
          </a:xfrm>
        </p:grpSpPr>
        <p:sp>
          <p:nvSpPr>
            <p:cNvPr id="273" name="Google Shape;273;p21"/>
            <p:cNvSpPr/>
            <p:nvPr/>
          </p:nvSpPr>
          <p:spPr>
            <a:xfrm>
              <a:off x="-112" y="1762125"/>
              <a:ext cx="936300" cy="27645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4" name="Google Shape;274;p21"/>
            <p:cNvSpPr/>
            <p:nvPr/>
          </p:nvSpPr>
          <p:spPr>
            <a:xfrm>
              <a:off x="165588" y="1376895"/>
              <a:ext cx="656004" cy="426471"/>
            </a:xfrm>
            <a:custGeom>
              <a:rect b="b" l="l" r="r" t="t"/>
              <a:pathLst>
                <a:path extrusionOk="0" h="9355" w="14390">
                  <a:moveTo>
                    <a:pt x="3478" y="1"/>
                  </a:moveTo>
                  <a:cubicBezTo>
                    <a:pt x="3157" y="1"/>
                    <a:pt x="2884" y="3"/>
                    <a:pt x="2672" y="8"/>
                  </a:cubicBezTo>
                  <a:cubicBezTo>
                    <a:pt x="689" y="50"/>
                    <a:pt x="87" y="94"/>
                    <a:pt x="87" y="697"/>
                  </a:cubicBezTo>
                  <a:cubicBezTo>
                    <a:pt x="87" y="1301"/>
                    <a:pt x="0" y="7546"/>
                    <a:pt x="87" y="9010"/>
                  </a:cubicBezTo>
                  <a:lnTo>
                    <a:pt x="14303" y="9355"/>
                  </a:lnTo>
                  <a:cubicBezTo>
                    <a:pt x="14303" y="9355"/>
                    <a:pt x="14389" y="4789"/>
                    <a:pt x="14389" y="2635"/>
                  </a:cubicBezTo>
                  <a:cubicBezTo>
                    <a:pt x="14389" y="482"/>
                    <a:pt x="14044" y="309"/>
                    <a:pt x="13053" y="223"/>
                  </a:cubicBezTo>
                  <a:cubicBezTo>
                    <a:pt x="12167" y="147"/>
                    <a:pt x="6163" y="1"/>
                    <a:pt x="3478"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5" name="Google Shape;275;p21"/>
            <p:cNvSpPr/>
            <p:nvPr/>
          </p:nvSpPr>
          <p:spPr>
            <a:xfrm>
              <a:off x="77392" y="3528050"/>
              <a:ext cx="813208" cy="28250"/>
            </a:xfrm>
            <a:custGeom>
              <a:rect b="b" l="l" r="r" t="t"/>
              <a:pathLst>
                <a:path extrusionOk="0" h="620" w="34029">
                  <a:moveTo>
                    <a:pt x="33879" y="0"/>
                  </a:moveTo>
                  <a:cubicBezTo>
                    <a:pt x="33879" y="0"/>
                    <a:pt x="33879" y="0"/>
                    <a:pt x="33878" y="0"/>
                  </a:cubicBezTo>
                  <a:lnTo>
                    <a:pt x="32971" y="10"/>
                  </a:lnTo>
                  <a:lnTo>
                    <a:pt x="30525" y="38"/>
                  </a:lnTo>
                  <a:lnTo>
                    <a:pt x="26883" y="80"/>
                  </a:lnTo>
                  <a:lnTo>
                    <a:pt x="22470" y="131"/>
                  </a:lnTo>
                  <a:lnTo>
                    <a:pt x="17605" y="186"/>
                  </a:lnTo>
                  <a:lnTo>
                    <a:pt x="12726" y="241"/>
                  </a:lnTo>
                  <a:lnTo>
                    <a:pt x="8146" y="295"/>
                  </a:lnTo>
                  <a:lnTo>
                    <a:pt x="4303" y="339"/>
                  </a:lnTo>
                  <a:lnTo>
                    <a:pt x="1519" y="370"/>
                  </a:lnTo>
                  <a:cubicBezTo>
                    <a:pt x="1083" y="376"/>
                    <a:pt x="645" y="373"/>
                    <a:pt x="208" y="386"/>
                  </a:cubicBezTo>
                  <a:lnTo>
                    <a:pt x="152" y="386"/>
                  </a:lnTo>
                  <a:cubicBezTo>
                    <a:pt x="2" y="387"/>
                    <a:pt x="0" y="619"/>
                    <a:pt x="150" y="619"/>
                  </a:cubicBezTo>
                  <a:cubicBezTo>
                    <a:pt x="151" y="619"/>
                    <a:pt x="151" y="619"/>
                    <a:pt x="152" y="619"/>
                  </a:cubicBezTo>
                  <a:lnTo>
                    <a:pt x="152" y="618"/>
                  </a:lnTo>
                  <a:lnTo>
                    <a:pt x="1058" y="608"/>
                  </a:lnTo>
                  <a:lnTo>
                    <a:pt x="3505" y="580"/>
                  </a:lnTo>
                  <a:lnTo>
                    <a:pt x="7146" y="538"/>
                  </a:lnTo>
                  <a:lnTo>
                    <a:pt x="11559" y="488"/>
                  </a:lnTo>
                  <a:lnTo>
                    <a:pt x="16425" y="432"/>
                  </a:lnTo>
                  <a:lnTo>
                    <a:pt x="21302" y="377"/>
                  </a:lnTo>
                  <a:lnTo>
                    <a:pt x="25882" y="325"/>
                  </a:lnTo>
                  <a:lnTo>
                    <a:pt x="29727" y="281"/>
                  </a:lnTo>
                  <a:lnTo>
                    <a:pt x="32511" y="250"/>
                  </a:lnTo>
                  <a:cubicBezTo>
                    <a:pt x="32946" y="244"/>
                    <a:pt x="33384" y="247"/>
                    <a:pt x="33821" y="234"/>
                  </a:cubicBezTo>
                  <a:lnTo>
                    <a:pt x="33878" y="234"/>
                  </a:lnTo>
                  <a:cubicBezTo>
                    <a:pt x="34028" y="233"/>
                    <a:pt x="34028" y="0"/>
                    <a:pt x="3387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6" name="Google Shape;276;p21"/>
            <p:cNvSpPr/>
            <p:nvPr/>
          </p:nvSpPr>
          <p:spPr>
            <a:xfrm>
              <a:off x="42875" y="2601200"/>
              <a:ext cx="813146" cy="26395"/>
            </a:xfrm>
            <a:custGeom>
              <a:rect b="b" l="l" r="r" t="t"/>
              <a:pathLst>
                <a:path extrusionOk="0" h="579" w="16241">
                  <a:moveTo>
                    <a:pt x="16093" y="0"/>
                  </a:moveTo>
                  <a:cubicBezTo>
                    <a:pt x="16092" y="0"/>
                    <a:pt x="16091" y="0"/>
                    <a:pt x="16091" y="0"/>
                  </a:cubicBezTo>
                  <a:lnTo>
                    <a:pt x="15661" y="10"/>
                  </a:lnTo>
                  <a:lnTo>
                    <a:pt x="14505" y="34"/>
                  </a:lnTo>
                  <a:lnTo>
                    <a:pt x="12784" y="73"/>
                  </a:lnTo>
                  <a:lnTo>
                    <a:pt x="10699" y="117"/>
                  </a:lnTo>
                  <a:lnTo>
                    <a:pt x="8400" y="168"/>
                  </a:lnTo>
                  <a:lnTo>
                    <a:pt x="6095" y="217"/>
                  </a:lnTo>
                  <a:lnTo>
                    <a:pt x="3930" y="264"/>
                  </a:lnTo>
                  <a:lnTo>
                    <a:pt x="2114" y="302"/>
                  </a:lnTo>
                  <a:lnTo>
                    <a:pt x="798" y="330"/>
                  </a:lnTo>
                  <a:cubicBezTo>
                    <a:pt x="592" y="336"/>
                    <a:pt x="386" y="336"/>
                    <a:pt x="179" y="345"/>
                  </a:cubicBezTo>
                  <a:lnTo>
                    <a:pt x="152" y="345"/>
                  </a:lnTo>
                  <a:cubicBezTo>
                    <a:pt x="3" y="347"/>
                    <a:pt x="0" y="578"/>
                    <a:pt x="149" y="578"/>
                  </a:cubicBezTo>
                  <a:cubicBezTo>
                    <a:pt x="150" y="578"/>
                    <a:pt x="151" y="578"/>
                    <a:pt x="152" y="578"/>
                  </a:cubicBezTo>
                  <a:lnTo>
                    <a:pt x="580" y="568"/>
                  </a:lnTo>
                  <a:lnTo>
                    <a:pt x="1736" y="543"/>
                  </a:lnTo>
                  <a:lnTo>
                    <a:pt x="3457" y="506"/>
                  </a:lnTo>
                  <a:lnTo>
                    <a:pt x="5542" y="461"/>
                  </a:lnTo>
                  <a:lnTo>
                    <a:pt x="7841" y="411"/>
                  </a:lnTo>
                  <a:lnTo>
                    <a:pt x="10146" y="362"/>
                  </a:lnTo>
                  <a:lnTo>
                    <a:pt x="12311" y="315"/>
                  </a:lnTo>
                  <a:lnTo>
                    <a:pt x="14129" y="275"/>
                  </a:lnTo>
                  <a:lnTo>
                    <a:pt x="15443" y="247"/>
                  </a:lnTo>
                  <a:cubicBezTo>
                    <a:pt x="15650" y="243"/>
                    <a:pt x="15857" y="241"/>
                    <a:pt x="16064" y="234"/>
                  </a:cubicBezTo>
                  <a:lnTo>
                    <a:pt x="16091" y="234"/>
                  </a:lnTo>
                  <a:cubicBezTo>
                    <a:pt x="16240" y="231"/>
                    <a:pt x="16241" y="0"/>
                    <a:pt x="16093"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7" name="Google Shape;277;p21"/>
            <p:cNvSpPr/>
            <p:nvPr/>
          </p:nvSpPr>
          <p:spPr>
            <a:xfrm>
              <a:off x="336718" y="1937235"/>
              <a:ext cx="225385" cy="54249"/>
            </a:xfrm>
            <a:custGeom>
              <a:rect b="b" l="l" r="r" t="t"/>
              <a:pathLst>
                <a:path extrusionOk="0" h="1190" w="4944">
                  <a:moveTo>
                    <a:pt x="1263" y="1"/>
                  </a:moveTo>
                  <a:cubicBezTo>
                    <a:pt x="333" y="1"/>
                    <a:pt x="0" y="149"/>
                    <a:pt x="37" y="633"/>
                  </a:cubicBezTo>
                  <a:cubicBezTo>
                    <a:pt x="74" y="1116"/>
                    <a:pt x="445" y="1189"/>
                    <a:pt x="1411" y="1189"/>
                  </a:cubicBezTo>
                  <a:cubicBezTo>
                    <a:pt x="2378" y="1189"/>
                    <a:pt x="3531" y="1152"/>
                    <a:pt x="4087" y="1152"/>
                  </a:cubicBezTo>
                  <a:cubicBezTo>
                    <a:pt x="4644" y="1152"/>
                    <a:pt x="4943" y="855"/>
                    <a:pt x="4905" y="557"/>
                  </a:cubicBezTo>
                  <a:cubicBezTo>
                    <a:pt x="4868" y="260"/>
                    <a:pt x="4793" y="38"/>
                    <a:pt x="4012" y="38"/>
                  </a:cubicBezTo>
                  <a:cubicBezTo>
                    <a:pt x="3233" y="38"/>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8" name="Google Shape;278;p21"/>
            <p:cNvSpPr/>
            <p:nvPr/>
          </p:nvSpPr>
          <p:spPr>
            <a:xfrm>
              <a:off x="339635" y="2888608"/>
              <a:ext cx="225339" cy="54295"/>
            </a:xfrm>
            <a:custGeom>
              <a:rect b="b" l="l" r="r" t="t"/>
              <a:pathLst>
                <a:path extrusionOk="0" h="1191" w="4943">
                  <a:moveTo>
                    <a:pt x="1264" y="1"/>
                  </a:moveTo>
                  <a:cubicBezTo>
                    <a:pt x="335" y="1"/>
                    <a:pt x="0" y="150"/>
                    <a:pt x="37" y="633"/>
                  </a:cubicBezTo>
                  <a:cubicBezTo>
                    <a:pt x="74" y="1117"/>
                    <a:pt x="446" y="1191"/>
                    <a:pt x="1413" y="1191"/>
                  </a:cubicBezTo>
                  <a:cubicBezTo>
                    <a:pt x="2379" y="1191"/>
                    <a:pt x="3530" y="1154"/>
                    <a:pt x="4089" y="1154"/>
                  </a:cubicBezTo>
                  <a:cubicBezTo>
                    <a:pt x="4645" y="1154"/>
                    <a:pt x="4943" y="855"/>
                    <a:pt x="4906" y="559"/>
                  </a:cubicBezTo>
                  <a:cubicBezTo>
                    <a:pt x="4869" y="262"/>
                    <a:pt x="4794" y="39"/>
                    <a:pt x="4014" y="39"/>
                  </a:cubicBezTo>
                  <a:cubicBezTo>
                    <a:pt x="3233" y="39"/>
                    <a:pt x="2119" y="1"/>
                    <a:pt x="1264"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9" name="Google Shape;279;p21"/>
            <p:cNvSpPr/>
            <p:nvPr/>
          </p:nvSpPr>
          <p:spPr>
            <a:xfrm>
              <a:off x="336718" y="3728068"/>
              <a:ext cx="225385" cy="54295"/>
            </a:xfrm>
            <a:custGeom>
              <a:rect b="b" l="l" r="r" t="t"/>
              <a:pathLst>
                <a:path extrusionOk="0" h="1191" w="4944">
                  <a:moveTo>
                    <a:pt x="1263" y="1"/>
                  </a:moveTo>
                  <a:cubicBezTo>
                    <a:pt x="333" y="1"/>
                    <a:pt x="0" y="150"/>
                    <a:pt x="37" y="633"/>
                  </a:cubicBezTo>
                  <a:cubicBezTo>
                    <a:pt x="74" y="1116"/>
                    <a:pt x="445" y="1191"/>
                    <a:pt x="1411" y="1191"/>
                  </a:cubicBezTo>
                  <a:cubicBezTo>
                    <a:pt x="2378" y="1191"/>
                    <a:pt x="3531" y="1153"/>
                    <a:pt x="4087" y="1153"/>
                  </a:cubicBezTo>
                  <a:cubicBezTo>
                    <a:pt x="4644" y="1153"/>
                    <a:pt x="4943" y="855"/>
                    <a:pt x="4905" y="559"/>
                  </a:cubicBezTo>
                  <a:cubicBezTo>
                    <a:pt x="4868" y="262"/>
                    <a:pt x="4793" y="38"/>
                    <a:pt x="4012" y="38"/>
                  </a:cubicBezTo>
                  <a:cubicBezTo>
                    <a:pt x="3233" y="38"/>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0" name="Google Shape;280;p21"/>
            <p:cNvSpPr/>
            <p:nvPr/>
          </p:nvSpPr>
          <p:spPr>
            <a:xfrm>
              <a:off x="172472" y="1489720"/>
              <a:ext cx="640185" cy="23113"/>
            </a:xfrm>
            <a:custGeom>
              <a:rect b="b" l="l" r="r" t="t"/>
              <a:pathLst>
                <a:path extrusionOk="0" h="507" w="14043">
                  <a:moveTo>
                    <a:pt x="151" y="0"/>
                  </a:moveTo>
                  <a:cubicBezTo>
                    <a:pt x="1" y="0"/>
                    <a:pt x="1" y="233"/>
                    <a:pt x="151" y="234"/>
                  </a:cubicBezTo>
                  <a:cubicBezTo>
                    <a:pt x="597" y="235"/>
                    <a:pt x="1038" y="295"/>
                    <a:pt x="1478" y="363"/>
                  </a:cubicBezTo>
                  <a:cubicBezTo>
                    <a:pt x="1694" y="396"/>
                    <a:pt x="1911" y="438"/>
                    <a:pt x="2129" y="456"/>
                  </a:cubicBezTo>
                  <a:cubicBezTo>
                    <a:pt x="2355" y="475"/>
                    <a:pt x="2583" y="486"/>
                    <a:pt x="2812" y="493"/>
                  </a:cubicBezTo>
                  <a:cubicBezTo>
                    <a:pt x="3113" y="503"/>
                    <a:pt x="3415" y="506"/>
                    <a:pt x="3717" y="506"/>
                  </a:cubicBezTo>
                  <a:cubicBezTo>
                    <a:pt x="4328" y="506"/>
                    <a:pt x="4939" y="491"/>
                    <a:pt x="5548" y="479"/>
                  </a:cubicBezTo>
                  <a:cubicBezTo>
                    <a:pt x="7369" y="439"/>
                    <a:pt x="9191" y="398"/>
                    <a:pt x="11010" y="323"/>
                  </a:cubicBezTo>
                  <a:cubicBezTo>
                    <a:pt x="11970" y="284"/>
                    <a:pt x="12932" y="322"/>
                    <a:pt x="13893" y="277"/>
                  </a:cubicBezTo>
                  <a:cubicBezTo>
                    <a:pt x="14039" y="270"/>
                    <a:pt x="14043" y="43"/>
                    <a:pt x="13899" y="43"/>
                  </a:cubicBezTo>
                  <a:cubicBezTo>
                    <a:pt x="13897" y="43"/>
                    <a:pt x="13895" y="43"/>
                    <a:pt x="13893" y="43"/>
                  </a:cubicBezTo>
                  <a:cubicBezTo>
                    <a:pt x="13463" y="63"/>
                    <a:pt x="13034" y="65"/>
                    <a:pt x="12605" y="65"/>
                  </a:cubicBezTo>
                  <a:cubicBezTo>
                    <a:pt x="12516" y="65"/>
                    <a:pt x="12426" y="65"/>
                    <a:pt x="12337" y="65"/>
                  </a:cubicBezTo>
                  <a:cubicBezTo>
                    <a:pt x="11997" y="65"/>
                    <a:pt x="11658" y="66"/>
                    <a:pt x="11319" y="77"/>
                  </a:cubicBezTo>
                  <a:cubicBezTo>
                    <a:pt x="10410" y="107"/>
                    <a:pt x="9502" y="146"/>
                    <a:pt x="8594" y="172"/>
                  </a:cubicBezTo>
                  <a:cubicBezTo>
                    <a:pt x="7689" y="199"/>
                    <a:pt x="6782" y="220"/>
                    <a:pt x="5877" y="238"/>
                  </a:cubicBezTo>
                  <a:cubicBezTo>
                    <a:pt x="5141" y="254"/>
                    <a:pt x="4405" y="271"/>
                    <a:pt x="3669" y="271"/>
                  </a:cubicBezTo>
                  <a:cubicBezTo>
                    <a:pt x="3493" y="271"/>
                    <a:pt x="3316" y="270"/>
                    <a:pt x="3140" y="268"/>
                  </a:cubicBezTo>
                  <a:cubicBezTo>
                    <a:pt x="2884" y="264"/>
                    <a:pt x="2629" y="257"/>
                    <a:pt x="2374" y="241"/>
                  </a:cubicBezTo>
                  <a:cubicBezTo>
                    <a:pt x="2127" y="226"/>
                    <a:pt x="1886" y="192"/>
                    <a:pt x="1643" y="153"/>
                  </a:cubicBezTo>
                  <a:cubicBezTo>
                    <a:pt x="1150" y="77"/>
                    <a:pt x="651" y="2"/>
                    <a:pt x="151"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1" name="Google Shape;281;p21"/>
            <p:cNvSpPr/>
            <p:nvPr/>
          </p:nvSpPr>
          <p:spPr>
            <a:xfrm>
              <a:off x="403410" y="1453342"/>
              <a:ext cx="175968" cy="52927"/>
            </a:xfrm>
            <a:custGeom>
              <a:rect b="b" l="l" r="r" t="t"/>
              <a:pathLst>
                <a:path extrusionOk="0" h="1161" w="3860">
                  <a:moveTo>
                    <a:pt x="329" y="304"/>
                  </a:moveTo>
                  <a:lnTo>
                    <a:pt x="319" y="308"/>
                  </a:lnTo>
                  <a:lnTo>
                    <a:pt x="319" y="308"/>
                  </a:lnTo>
                  <a:cubicBezTo>
                    <a:pt x="322" y="307"/>
                    <a:pt x="326" y="305"/>
                    <a:pt x="329" y="304"/>
                  </a:cubicBezTo>
                  <a:close/>
                  <a:moveTo>
                    <a:pt x="269" y="328"/>
                  </a:moveTo>
                  <a:lnTo>
                    <a:pt x="266" y="332"/>
                  </a:lnTo>
                  <a:lnTo>
                    <a:pt x="266" y="332"/>
                  </a:lnTo>
                  <a:cubicBezTo>
                    <a:pt x="267" y="331"/>
                    <a:pt x="268" y="329"/>
                    <a:pt x="269" y="328"/>
                  </a:cubicBezTo>
                  <a:close/>
                  <a:moveTo>
                    <a:pt x="256" y="344"/>
                  </a:moveTo>
                  <a:lnTo>
                    <a:pt x="255" y="346"/>
                  </a:lnTo>
                  <a:lnTo>
                    <a:pt x="255" y="346"/>
                  </a:lnTo>
                  <a:cubicBezTo>
                    <a:pt x="255" y="345"/>
                    <a:pt x="256" y="345"/>
                    <a:pt x="256" y="345"/>
                  </a:cubicBezTo>
                  <a:lnTo>
                    <a:pt x="256" y="345"/>
                  </a:lnTo>
                  <a:lnTo>
                    <a:pt x="255" y="346"/>
                  </a:lnTo>
                  <a:lnTo>
                    <a:pt x="255" y="346"/>
                  </a:lnTo>
                  <a:lnTo>
                    <a:pt x="255" y="347"/>
                  </a:lnTo>
                  <a:lnTo>
                    <a:pt x="255" y="347"/>
                  </a:lnTo>
                  <a:lnTo>
                    <a:pt x="255" y="347"/>
                  </a:lnTo>
                  <a:cubicBezTo>
                    <a:pt x="255" y="346"/>
                    <a:pt x="255" y="346"/>
                    <a:pt x="255" y="346"/>
                  </a:cubicBezTo>
                  <a:lnTo>
                    <a:pt x="255" y="346"/>
                  </a:lnTo>
                  <a:lnTo>
                    <a:pt x="250" y="349"/>
                  </a:lnTo>
                  <a:cubicBezTo>
                    <a:pt x="252" y="348"/>
                    <a:pt x="253" y="347"/>
                    <a:pt x="255" y="346"/>
                  </a:cubicBezTo>
                  <a:lnTo>
                    <a:pt x="255" y="346"/>
                  </a:lnTo>
                  <a:cubicBezTo>
                    <a:pt x="255" y="346"/>
                    <a:pt x="255" y="346"/>
                    <a:pt x="255" y="346"/>
                  </a:cubicBezTo>
                  <a:lnTo>
                    <a:pt x="255" y="346"/>
                  </a:lnTo>
                  <a:lnTo>
                    <a:pt x="255" y="346"/>
                  </a:lnTo>
                  <a:lnTo>
                    <a:pt x="255" y="346"/>
                  </a:lnTo>
                  <a:lnTo>
                    <a:pt x="255" y="346"/>
                  </a:lnTo>
                  <a:cubicBezTo>
                    <a:pt x="255" y="346"/>
                    <a:pt x="255" y="346"/>
                    <a:pt x="255" y="346"/>
                  </a:cubicBezTo>
                  <a:lnTo>
                    <a:pt x="255" y="346"/>
                  </a:lnTo>
                  <a:cubicBezTo>
                    <a:pt x="255" y="345"/>
                    <a:pt x="256" y="344"/>
                    <a:pt x="256" y="344"/>
                  </a:cubicBezTo>
                  <a:close/>
                  <a:moveTo>
                    <a:pt x="254" y="348"/>
                  </a:moveTo>
                  <a:lnTo>
                    <a:pt x="253" y="350"/>
                  </a:lnTo>
                  <a:lnTo>
                    <a:pt x="253" y="350"/>
                  </a:lnTo>
                  <a:cubicBezTo>
                    <a:pt x="254" y="349"/>
                    <a:pt x="254" y="349"/>
                    <a:pt x="254" y="348"/>
                  </a:cubicBezTo>
                  <a:lnTo>
                    <a:pt x="254" y="348"/>
                  </a:lnTo>
                  <a:cubicBezTo>
                    <a:pt x="254" y="348"/>
                    <a:pt x="254" y="348"/>
                    <a:pt x="254" y="348"/>
                  </a:cubicBezTo>
                  <a:close/>
                  <a:moveTo>
                    <a:pt x="248" y="363"/>
                  </a:moveTo>
                  <a:lnTo>
                    <a:pt x="244" y="372"/>
                  </a:lnTo>
                  <a:cubicBezTo>
                    <a:pt x="246" y="369"/>
                    <a:pt x="247" y="366"/>
                    <a:pt x="248" y="363"/>
                  </a:cubicBezTo>
                  <a:close/>
                  <a:moveTo>
                    <a:pt x="238" y="407"/>
                  </a:moveTo>
                  <a:lnTo>
                    <a:pt x="236" y="419"/>
                  </a:lnTo>
                  <a:cubicBezTo>
                    <a:pt x="236" y="415"/>
                    <a:pt x="237" y="411"/>
                    <a:pt x="238" y="407"/>
                  </a:cubicBezTo>
                  <a:close/>
                  <a:moveTo>
                    <a:pt x="242" y="542"/>
                  </a:moveTo>
                  <a:lnTo>
                    <a:pt x="244" y="560"/>
                  </a:lnTo>
                  <a:cubicBezTo>
                    <a:pt x="244" y="554"/>
                    <a:pt x="243" y="548"/>
                    <a:pt x="242" y="542"/>
                  </a:cubicBezTo>
                  <a:close/>
                  <a:moveTo>
                    <a:pt x="944" y="1"/>
                  </a:moveTo>
                  <a:cubicBezTo>
                    <a:pt x="814" y="1"/>
                    <a:pt x="684" y="6"/>
                    <a:pt x="555" y="21"/>
                  </a:cubicBezTo>
                  <a:cubicBezTo>
                    <a:pt x="430" y="36"/>
                    <a:pt x="308" y="56"/>
                    <a:pt x="195" y="110"/>
                  </a:cubicBezTo>
                  <a:cubicBezTo>
                    <a:pt x="140" y="133"/>
                    <a:pt x="93" y="172"/>
                    <a:pt x="57" y="220"/>
                  </a:cubicBezTo>
                  <a:cubicBezTo>
                    <a:pt x="16" y="286"/>
                    <a:pt x="4" y="366"/>
                    <a:pt x="2" y="441"/>
                  </a:cubicBezTo>
                  <a:cubicBezTo>
                    <a:pt x="1" y="594"/>
                    <a:pt x="45" y="746"/>
                    <a:pt x="74" y="895"/>
                  </a:cubicBezTo>
                  <a:cubicBezTo>
                    <a:pt x="80" y="925"/>
                    <a:pt x="86" y="955"/>
                    <a:pt x="91" y="986"/>
                  </a:cubicBezTo>
                  <a:lnTo>
                    <a:pt x="91" y="986"/>
                  </a:lnTo>
                  <a:lnTo>
                    <a:pt x="87" y="961"/>
                  </a:lnTo>
                  <a:lnTo>
                    <a:pt x="87" y="961"/>
                  </a:lnTo>
                  <a:cubicBezTo>
                    <a:pt x="89" y="971"/>
                    <a:pt x="90" y="980"/>
                    <a:pt x="91" y="990"/>
                  </a:cubicBezTo>
                  <a:lnTo>
                    <a:pt x="91" y="990"/>
                  </a:lnTo>
                  <a:cubicBezTo>
                    <a:pt x="91" y="988"/>
                    <a:pt x="91" y="987"/>
                    <a:pt x="91" y="986"/>
                  </a:cubicBezTo>
                  <a:lnTo>
                    <a:pt x="91" y="986"/>
                  </a:lnTo>
                  <a:lnTo>
                    <a:pt x="91" y="990"/>
                  </a:lnTo>
                  <a:lnTo>
                    <a:pt x="91" y="990"/>
                  </a:lnTo>
                  <a:cubicBezTo>
                    <a:pt x="91" y="990"/>
                    <a:pt x="91" y="990"/>
                    <a:pt x="91" y="990"/>
                  </a:cubicBezTo>
                  <a:lnTo>
                    <a:pt x="91" y="990"/>
                  </a:lnTo>
                  <a:cubicBezTo>
                    <a:pt x="91" y="991"/>
                    <a:pt x="91" y="992"/>
                    <a:pt x="91" y="992"/>
                  </a:cubicBezTo>
                  <a:lnTo>
                    <a:pt x="91" y="990"/>
                  </a:lnTo>
                  <a:lnTo>
                    <a:pt x="91" y="990"/>
                  </a:lnTo>
                  <a:cubicBezTo>
                    <a:pt x="93" y="1008"/>
                    <a:pt x="94" y="1025"/>
                    <a:pt x="94" y="1043"/>
                  </a:cubicBezTo>
                  <a:cubicBezTo>
                    <a:pt x="94" y="1103"/>
                    <a:pt x="144" y="1160"/>
                    <a:pt x="206" y="1160"/>
                  </a:cubicBezTo>
                  <a:cubicBezTo>
                    <a:pt x="208" y="1160"/>
                    <a:pt x="209" y="1160"/>
                    <a:pt x="210" y="1160"/>
                  </a:cubicBezTo>
                  <a:cubicBezTo>
                    <a:pt x="274" y="1160"/>
                    <a:pt x="326" y="1108"/>
                    <a:pt x="328" y="1044"/>
                  </a:cubicBezTo>
                  <a:lnTo>
                    <a:pt x="328" y="1044"/>
                  </a:lnTo>
                  <a:cubicBezTo>
                    <a:pt x="328" y="1045"/>
                    <a:pt x="328" y="1045"/>
                    <a:pt x="328" y="1045"/>
                  </a:cubicBezTo>
                  <a:lnTo>
                    <a:pt x="328" y="1043"/>
                  </a:lnTo>
                  <a:cubicBezTo>
                    <a:pt x="328" y="1044"/>
                    <a:pt x="328" y="1044"/>
                    <a:pt x="328" y="1044"/>
                  </a:cubicBezTo>
                  <a:lnTo>
                    <a:pt x="328" y="1044"/>
                  </a:lnTo>
                  <a:cubicBezTo>
                    <a:pt x="324" y="958"/>
                    <a:pt x="312" y="872"/>
                    <a:pt x="291" y="788"/>
                  </a:cubicBezTo>
                  <a:cubicBezTo>
                    <a:pt x="273" y="706"/>
                    <a:pt x="254" y="622"/>
                    <a:pt x="241" y="537"/>
                  </a:cubicBezTo>
                  <a:lnTo>
                    <a:pt x="241" y="537"/>
                  </a:lnTo>
                  <a:cubicBezTo>
                    <a:pt x="236" y="491"/>
                    <a:pt x="235" y="444"/>
                    <a:pt x="239" y="397"/>
                  </a:cubicBezTo>
                  <a:lnTo>
                    <a:pt x="239" y="397"/>
                  </a:lnTo>
                  <a:cubicBezTo>
                    <a:pt x="242" y="384"/>
                    <a:pt x="246" y="371"/>
                    <a:pt x="250" y="358"/>
                  </a:cubicBezTo>
                  <a:lnTo>
                    <a:pt x="250" y="358"/>
                  </a:lnTo>
                  <a:cubicBezTo>
                    <a:pt x="252" y="354"/>
                    <a:pt x="254" y="350"/>
                    <a:pt x="257" y="346"/>
                  </a:cubicBezTo>
                  <a:lnTo>
                    <a:pt x="257" y="346"/>
                  </a:lnTo>
                  <a:cubicBezTo>
                    <a:pt x="260" y="343"/>
                    <a:pt x="263" y="340"/>
                    <a:pt x="266" y="338"/>
                  </a:cubicBezTo>
                  <a:lnTo>
                    <a:pt x="266" y="338"/>
                  </a:lnTo>
                  <a:lnTo>
                    <a:pt x="258" y="344"/>
                  </a:lnTo>
                  <a:lnTo>
                    <a:pt x="258" y="344"/>
                  </a:lnTo>
                  <a:cubicBezTo>
                    <a:pt x="258" y="344"/>
                    <a:pt x="258" y="344"/>
                    <a:pt x="258" y="343"/>
                  </a:cubicBezTo>
                  <a:lnTo>
                    <a:pt x="258" y="343"/>
                  </a:lnTo>
                  <a:cubicBezTo>
                    <a:pt x="262" y="340"/>
                    <a:pt x="266" y="338"/>
                    <a:pt x="270" y="335"/>
                  </a:cubicBezTo>
                  <a:lnTo>
                    <a:pt x="270" y="335"/>
                  </a:lnTo>
                  <a:cubicBezTo>
                    <a:pt x="269" y="336"/>
                    <a:pt x="268" y="337"/>
                    <a:pt x="266" y="338"/>
                  </a:cubicBezTo>
                  <a:lnTo>
                    <a:pt x="266" y="338"/>
                  </a:lnTo>
                  <a:lnTo>
                    <a:pt x="272" y="334"/>
                  </a:lnTo>
                  <a:lnTo>
                    <a:pt x="272" y="334"/>
                  </a:lnTo>
                  <a:cubicBezTo>
                    <a:pt x="271" y="334"/>
                    <a:pt x="271" y="335"/>
                    <a:pt x="270" y="335"/>
                  </a:cubicBezTo>
                  <a:lnTo>
                    <a:pt x="270" y="335"/>
                  </a:lnTo>
                  <a:cubicBezTo>
                    <a:pt x="272" y="334"/>
                    <a:pt x="273" y="333"/>
                    <a:pt x="274" y="332"/>
                  </a:cubicBezTo>
                  <a:lnTo>
                    <a:pt x="274" y="332"/>
                  </a:lnTo>
                  <a:lnTo>
                    <a:pt x="272" y="334"/>
                  </a:lnTo>
                  <a:lnTo>
                    <a:pt x="272" y="334"/>
                  </a:lnTo>
                  <a:cubicBezTo>
                    <a:pt x="284" y="326"/>
                    <a:pt x="297" y="319"/>
                    <a:pt x="310" y="312"/>
                  </a:cubicBezTo>
                  <a:lnTo>
                    <a:pt x="310" y="312"/>
                  </a:lnTo>
                  <a:cubicBezTo>
                    <a:pt x="390" y="283"/>
                    <a:pt x="474" y="263"/>
                    <a:pt x="559" y="253"/>
                  </a:cubicBezTo>
                  <a:lnTo>
                    <a:pt x="559" y="253"/>
                  </a:lnTo>
                  <a:lnTo>
                    <a:pt x="528" y="257"/>
                  </a:lnTo>
                  <a:cubicBezTo>
                    <a:pt x="669" y="241"/>
                    <a:pt x="811" y="233"/>
                    <a:pt x="953" y="233"/>
                  </a:cubicBezTo>
                  <a:cubicBezTo>
                    <a:pt x="989" y="233"/>
                    <a:pt x="1025" y="233"/>
                    <a:pt x="1062" y="235"/>
                  </a:cubicBezTo>
                  <a:cubicBezTo>
                    <a:pt x="1197" y="236"/>
                    <a:pt x="1330" y="243"/>
                    <a:pt x="1465" y="243"/>
                  </a:cubicBezTo>
                  <a:cubicBezTo>
                    <a:pt x="1476" y="243"/>
                    <a:pt x="1487" y="243"/>
                    <a:pt x="1498" y="243"/>
                  </a:cubicBezTo>
                  <a:cubicBezTo>
                    <a:pt x="1620" y="242"/>
                    <a:pt x="1743" y="237"/>
                    <a:pt x="1865" y="237"/>
                  </a:cubicBezTo>
                  <a:cubicBezTo>
                    <a:pt x="1993" y="237"/>
                    <a:pt x="2120" y="239"/>
                    <a:pt x="2248" y="243"/>
                  </a:cubicBezTo>
                  <a:cubicBezTo>
                    <a:pt x="2480" y="250"/>
                    <a:pt x="2712" y="263"/>
                    <a:pt x="2943" y="274"/>
                  </a:cubicBezTo>
                  <a:cubicBezTo>
                    <a:pt x="3171" y="287"/>
                    <a:pt x="3399" y="296"/>
                    <a:pt x="3627" y="298"/>
                  </a:cubicBezTo>
                  <a:lnTo>
                    <a:pt x="3627" y="298"/>
                  </a:lnTo>
                  <a:cubicBezTo>
                    <a:pt x="3627" y="524"/>
                    <a:pt x="3624" y="751"/>
                    <a:pt x="3593" y="975"/>
                  </a:cubicBezTo>
                  <a:lnTo>
                    <a:pt x="3598" y="944"/>
                  </a:lnTo>
                  <a:lnTo>
                    <a:pt x="3598" y="944"/>
                  </a:lnTo>
                  <a:cubicBezTo>
                    <a:pt x="3595" y="967"/>
                    <a:pt x="3592" y="990"/>
                    <a:pt x="3588" y="1012"/>
                  </a:cubicBezTo>
                  <a:cubicBezTo>
                    <a:pt x="3581" y="1042"/>
                    <a:pt x="3585" y="1075"/>
                    <a:pt x="3601" y="1101"/>
                  </a:cubicBezTo>
                  <a:cubicBezTo>
                    <a:pt x="3621" y="1139"/>
                    <a:pt x="3660" y="1160"/>
                    <a:pt x="3700" y="1160"/>
                  </a:cubicBezTo>
                  <a:cubicBezTo>
                    <a:pt x="3720" y="1160"/>
                    <a:pt x="3741" y="1155"/>
                    <a:pt x="3759" y="1144"/>
                  </a:cubicBezTo>
                  <a:cubicBezTo>
                    <a:pt x="3786" y="1128"/>
                    <a:pt x="3805" y="1103"/>
                    <a:pt x="3813" y="1075"/>
                  </a:cubicBezTo>
                  <a:cubicBezTo>
                    <a:pt x="3850" y="845"/>
                    <a:pt x="3857" y="614"/>
                    <a:pt x="3860" y="383"/>
                  </a:cubicBezTo>
                  <a:lnTo>
                    <a:pt x="3860" y="182"/>
                  </a:lnTo>
                  <a:cubicBezTo>
                    <a:pt x="3858" y="118"/>
                    <a:pt x="3806" y="66"/>
                    <a:pt x="3742" y="66"/>
                  </a:cubicBezTo>
                  <a:cubicBezTo>
                    <a:pt x="3401" y="66"/>
                    <a:pt x="3061" y="48"/>
                    <a:pt x="2719" y="31"/>
                  </a:cubicBezTo>
                  <a:cubicBezTo>
                    <a:pt x="2430" y="16"/>
                    <a:pt x="2139" y="4"/>
                    <a:pt x="1848" y="4"/>
                  </a:cubicBezTo>
                  <a:cubicBezTo>
                    <a:pt x="1779" y="4"/>
                    <a:pt x="1710" y="5"/>
                    <a:pt x="1641" y="6"/>
                  </a:cubicBezTo>
                  <a:cubicBezTo>
                    <a:pt x="1586" y="8"/>
                    <a:pt x="1531" y="9"/>
                    <a:pt x="1476" y="9"/>
                  </a:cubicBezTo>
                  <a:cubicBezTo>
                    <a:pt x="1421" y="9"/>
                    <a:pt x="1366" y="8"/>
                    <a:pt x="1311" y="6"/>
                  </a:cubicBezTo>
                  <a:cubicBezTo>
                    <a:pt x="1189" y="4"/>
                    <a:pt x="1066" y="1"/>
                    <a:pt x="944"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82" name="Google Shape;282;p21"/>
          <p:cNvGrpSpPr/>
          <p:nvPr/>
        </p:nvGrpSpPr>
        <p:grpSpPr>
          <a:xfrm>
            <a:off x="8393973" y="3481995"/>
            <a:ext cx="423748" cy="1044560"/>
            <a:chOff x="-156827" y="2070695"/>
            <a:chExt cx="423748" cy="1044560"/>
          </a:xfrm>
        </p:grpSpPr>
        <p:sp>
          <p:nvSpPr>
            <p:cNvPr id="283" name="Google Shape;283;p21"/>
            <p:cNvSpPr/>
            <p:nvPr/>
          </p:nvSpPr>
          <p:spPr>
            <a:xfrm>
              <a:off x="-156827" y="2070695"/>
              <a:ext cx="423748" cy="430542"/>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4" name="Google Shape;284;p21"/>
            <p:cNvSpPr/>
            <p:nvPr/>
          </p:nvSpPr>
          <p:spPr>
            <a:xfrm>
              <a:off x="-150600" y="2475372"/>
              <a:ext cx="376135" cy="639883"/>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285" name="Google Shape;285;p21"/>
          <p:cNvGrpSpPr/>
          <p:nvPr/>
        </p:nvGrpSpPr>
        <p:grpSpPr>
          <a:xfrm>
            <a:off x="8879398" y="3778195"/>
            <a:ext cx="423748" cy="748350"/>
            <a:chOff x="-156827" y="2070695"/>
            <a:chExt cx="423748" cy="748350"/>
          </a:xfrm>
        </p:grpSpPr>
        <p:sp>
          <p:nvSpPr>
            <p:cNvPr id="286" name="Google Shape;286;p21"/>
            <p:cNvSpPr/>
            <p:nvPr/>
          </p:nvSpPr>
          <p:spPr>
            <a:xfrm>
              <a:off x="-156827" y="2070695"/>
              <a:ext cx="423748" cy="430542"/>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7" name="Google Shape;287;p21"/>
            <p:cNvSpPr/>
            <p:nvPr/>
          </p:nvSpPr>
          <p:spPr>
            <a:xfrm>
              <a:off x="-150600" y="2475374"/>
              <a:ext cx="376135" cy="343671"/>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88" name="Google Shape;288;p21"/>
          <p:cNvSpPr/>
          <p:nvPr/>
        </p:nvSpPr>
        <p:spPr>
          <a:xfrm>
            <a:off x="8477250" y="2200275"/>
            <a:ext cx="714600" cy="1905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9" name="Google Shape;289;p21"/>
          <p:cNvSpPr/>
          <p:nvPr/>
        </p:nvSpPr>
        <p:spPr>
          <a:xfrm rot="5400000">
            <a:off x="8737200" y="1747725"/>
            <a:ext cx="714600" cy="190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0" name="Google Shape;290;p21"/>
          <p:cNvSpPr/>
          <p:nvPr/>
        </p:nvSpPr>
        <p:spPr>
          <a:xfrm rot="5400000">
            <a:off x="8499075" y="1747725"/>
            <a:ext cx="714600" cy="190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1" name="Google Shape;291;p21"/>
          <p:cNvSpPr/>
          <p:nvPr/>
        </p:nvSpPr>
        <p:spPr>
          <a:xfrm rot="5400000">
            <a:off x="8354400" y="1835375"/>
            <a:ext cx="614400" cy="115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2" name="Google Shape;292;p21"/>
          <p:cNvSpPr txBox="1"/>
          <p:nvPr>
            <p:ph type="title"/>
          </p:nvPr>
        </p:nvSpPr>
        <p:spPr>
          <a:xfrm>
            <a:off x="1712413" y="3008170"/>
            <a:ext cx="5719800" cy="440100"/>
          </a:xfrm>
          <a:prstGeom prst="rect">
            <a:avLst/>
          </a:prstGeom>
          <a:noFill/>
          <a:ln>
            <a:noFill/>
          </a:ln>
        </p:spPr>
        <p:txBody>
          <a:bodyPr anchorCtr="0" anchor="t" bIns="91425" lIns="91425" spcFirstLastPara="1" rIns="91425" wrap="square" tIns="91425">
            <a:noAutofit/>
          </a:bodyPr>
          <a:lstStyle>
            <a:lvl1pPr lvl="0" algn="r">
              <a:lnSpc>
                <a:spcPct val="100000"/>
              </a:lnSpc>
              <a:spcBef>
                <a:spcPts val="0"/>
              </a:spcBef>
              <a:spcAft>
                <a:spcPts val="0"/>
              </a:spcAft>
              <a:buSzPts val="3000"/>
              <a:buNone/>
              <a:defRPr/>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p:txBody>
      </p:sp>
      <p:sp>
        <p:nvSpPr>
          <p:cNvPr id="293" name="Google Shape;293;p21"/>
          <p:cNvSpPr txBox="1"/>
          <p:nvPr>
            <p:ph idx="1" type="subTitle"/>
          </p:nvPr>
        </p:nvSpPr>
        <p:spPr>
          <a:xfrm>
            <a:off x="1711800" y="1695230"/>
            <a:ext cx="5719800" cy="1202400"/>
          </a:xfrm>
          <a:prstGeom prst="rect">
            <a:avLst/>
          </a:prstGeom>
          <a:noFill/>
          <a:ln>
            <a:noFill/>
          </a:ln>
        </p:spPr>
        <p:txBody>
          <a:bodyPr anchorCtr="0" anchor="b" bIns="91425" lIns="91425" spcFirstLastPara="1" rIns="91425" wrap="square" tIns="91425">
            <a:noAutofit/>
          </a:bodyPr>
          <a:lstStyle>
            <a:lvl1pPr lvl="0" algn="r">
              <a:lnSpc>
                <a:spcPct val="100000"/>
              </a:lnSpc>
              <a:spcBef>
                <a:spcPts val="0"/>
              </a:spcBef>
              <a:spcAft>
                <a:spcPts val="0"/>
              </a:spcAft>
              <a:buSzPts val="3000"/>
              <a:buNone/>
              <a:defRPr sz="2400"/>
            </a:lvl1pPr>
            <a:lvl2pPr lvl="1" algn="ctr">
              <a:lnSpc>
                <a:spcPct val="100000"/>
              </a:lnSpc>
              <a:spcBef>
                <a:spcPts val="0"/>
              </a:spcBef>
              <a:spcAft>
                <a:spcPts val="0"/>
              </a:spcAft>
              <a:buSzPts val="3000"/>
              <a:buNone/>
              <a:defRPr sz="3000"/>
            </a:lvl2pPr>
            <a:lvl3pPr lvl="2" algn="ctr">
              <a:lnSpc>
                <a:spcPct val="100000"/>
              </a:lnSpc>
              <a:spcBef>
                <a:spcPts val="1600"/>
              </a:spcBef>
              <a:spcAft>
                <a:spcPts val="0"/>
              </a:spcAft>
              <a:buSzPts val="3000"/>
              <a:buNone/>
              <a:defRPr sz="3000"/>
            </a:lvl3pPr>
            <a:lvl4pPr lvl="3" algn="ctr">
              <a:lnSpc>
                <a:spcPct val="100000"/>
              </a:lnSpc>
              <a:spcBef>
                <a:spcPts val="1600"/>
              </a:spcBef>
              <a:spcAft>
                <a:spcPts val="0"/>
              </a:spcAft>
              <a:buSzPts val="3000"/>
              <a:buNone/>
              <a:defRPr sz="3000"/>
            </a:lvl4pPr>
            <a:lvl5pPr lvl="4" algn="ctr">
              <a:lnSpc>
                <a:spcPct val="100000"/>
              </a:lnSpc>
              <a:spcBef>
                <a:spcPts val="1600"/>
              </a:spcBef>
              <a:spcAft>
                <a:spcPts val="0"/>
              </a:spcAft>
              <a:buSzPts val="3000"/>
              <a:buNone/>
              <a:defRPr sz="3000"/>
            </a:lvl5pPr>
            <a:lvl6pPr lvl="5" algn="ctr">
              <a:lnSpc>
                <a:spcPct val="100000"/>
              </a:lnSpc>
              <a:spcBef>
                <a:spcPts val="1600"/>
              </a:spcBef>
              <a:spcAft>
                <a:spcPts val="0"/>
              </a:spcAft>
              <a:buSzPts val="3000"/>
              <a:buNone/>
              <a:defRPr sz="3000"/>
            </a:lvl6pPr>
            <a:lvl7pPr lvl="6" algn="ctr">
              <a:lnSpc>
                <a:spcPct val="100000"/>
              </a:lnSpc>
              <a:spcBef>
                <a:spcPts val="1600"/>
              </a:spcBef>
              <a:spcAft>
                <a:spcPts val="0"/>
              </a:spcAft>
              <a:buSzPts val="3000"/>
              <a:buNone/>
              <a:defRPr sz="3000"/>
            </a:lvl7pPr>
            <a:lvl8pPr lvl="7" algn="ctr">
              <a:lnSpc>
                <a:spcPct val="100000"/>
              </a:lnSpc>
              <a:spcBef>
                <a:spcPts val="1600"/>
              </a:spcBef>
              <a:spcAft>
                <a:spcPts val="0"/>
              </a:spcAft>
              <a:buSzPts val="3000"/>
              <a:buNone/>
              <a:defRPr sz="3000"/>
            </a:lvl8pPr>
            <a:lvl9pPr lvl="8" algn="ctr">
              <a:lnSpc>
                <a:spcPct val="100000"/>
              </a:lnSpc>
              <a:spcBef>
                <a:spcPts val="1600"/>
              </a:spcBef>
              <a:spcAft>
                <a:spcPts val="1600"/>
              </a:spcAft>
              <a:buSzPts val="3000"/>
              <a:buNone/>
              <a:defRPr sz="30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
    <p:spTree>
      <p:nvGrpSpPr>
        <p:cNvPr id="294" name="Shape 294"/>
        <p:cNvGrpSpPr/>
        <p:nvPr/>
      </p:nvGrpSpPr>
      <p:grpSpPr>
        <a:xfrm>
          <a:off x="0" y="0"/>
          <a:ext cx="0" cy="0"/>
          <a:chOff x="0" y="0"/>
          <a:chExt cx="0" cy="0"/>
        </a:xfrm>
      </p:grpSpPr>
      <p:sp>
        <p:nvSpPr>
          <p:cNvPr id="295" name="Google Shape;295;p22"/>
          <p:cNvSpPr/>
          <p:nvPr/>
        </p:nvSpPr>
        <p:spPr>
          <a:xfrm flipH="1">
            <a:off x="-44778"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6" name="Google Shape;296;p22"/>
          <p:cNvSpPr/>
          <p:nvPr/>
        </p:nvSpPr>
        <p:spPr>
          <a:xfrm flipH="1">
            <a:off x="-46722"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297" name="Google Shape;297;p22"/>
          <p:cNvGrpSpPr/>
          <p:nvPr/>
        </p:nvGrpSpPr>
        <p:grpSpPr>
          <a:xfrm flipH="1">
            <a:off x="-206368" y="3252214"/>
            <a:ext cx="826275" cy="1271577"/>
            <a:chOff x="8243837" y="3176014"/>
            <a:chExt cx="826275" cy="1271577"/>
          </a:xfrm>
        </p:grpSpPr>
        <p:sp>
          <p:nvSpPr>
            <p:cNvPr id="298" name="Google Shape;298;p22"/>
            <p:cNvSpPr/>
            <p:nvPr/>
          </p:nvSpPr>
          <p:spPr>
            <a:xfrm flipH="1">
              <a:off x="8290827" y="3176014"/>
              <a:ext cx="731328" cy="589684"/>
            </a:xfrm>
            <a:custGeom>
              <a:rect b="b" l="l" r="r" t="t"/>
              <a:pathLst>
                <a:path extrusionOk="0" h="11134" w="13772">
                  <a:moveTo>
                    <a:pt x="1893" y="0"/>
                  </a:moveTo>
                  <a:cubicBezTo>
                    <a:pt x="847" y="0"/>
                    <a:pt x="0" y="848"/>
                    <a:pt x="0" y="1894"/>
                  </a:cubicBezTo>
                  <a:lnTo>
                    <a:pt x="0" y="11134"/>
                  </a:lnTo>
                  <a:lnTo>
                    <a:pt x="13772" y="11134"/>
                  </a:lnTo>
                  <a:lnTo>
                    <a:pt x="13772" y="1767"/>
                  </a:lnTo>
                  <a:cubicBezTo>
                    <a:pt x="13772" y="791"/>
                    <a:pt x="12981"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9" name="Google Shape;299;p22"/>
            <p:cNvSpPr/>
            <p:nvPr/>
          </p:nvSpPr>
          <p:spPr>
            <a:xfrm flipH="1">
              <a:off x="8290717" y="3892725"/>
              <a:ext cx="731291" cy="94573"/>
            </a:xfrm>
            <a:custGeom>
              <a:rect b="b" l="l" r="r" t="t"/>
              <a:pathLst>
                <a:path extrusionOk="0" h="1786" w="64502">
                  <a:moveTo>
                    <a:pt x="1" y="0"/>
                  </a:moveTo>
                  <a:lnTo>
                    <a:pt x="1" y="1785"/>
                  </a:lnTo>
                  <a:lnTo>
                    <a:pt x="64501" y="1785"/>
                  </a:lnTo>
                  <a:lnTo>
                    <a:pt x="6450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0" name="Google Shape;300;p22"/>
            <p:cNvSpPr/>
            <p:nvPr/>
          </p:nvSpPr>
          <p:spPr>
            <a:xfrm flipH="1">
              <a:off x="8243837" y="3765477"/>
              <a:ext cx="826275" cy="127322"/>
            </a:xfrm>
            <a:custGeom>
              <a:rect b="b" l="l" r="r" t="t"/>
              <a:pathLst>
                <a:path extrusionOk="0" h="2404" w="15560">
                  <a:moveTo>
                    <a:pt x="927" y="0"/>
                  </a:moveTo>
                  <a:cubicBezTo>
                    <a:pt x="416" y="0"/>
                    <a:pt x="1" y="416"/>
                    <a:pt x="1" y="927"/>
                  </a:cubicBezTo>
                  <a:lnTo>
                    <a:pt x="1" y="1416"/>
                  </a:lnTo>
                  <a:cubicBezTo>
                    <a:pt x="1" y="1961"/>
                    <a:pt x="443" y="2403"/>
                    <a:pt x="988" y="2403"/>
                  </a:cubicBezTo>
                  <a:lnTo>
                    <a:pt x="14663" y="2403"/>
                  </a:lnTo>
                  <a:cubicBezTo>
                    <a:pt x="15158" y="2403"/>
                    <a:pt x="15560" y="2002"/>
                    <a:pt x="15560" y="1506"/>
                  </a:cubicBezTo>
                  <a:lnTo>
                    <a:pt x="15560" y="904"/>
                  </a:lnTo>
                  <a:cubicBezTo>
                    <a:pt x="15560" y="406"/>
                    <a:pt x="15155" y="2"/>
                    <a:pt x="14656"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1" name="Google Shape;301;p22"/>
            <p:cNvSpPr/>
            <p:nvPr/>
          </p:nvSpPr>
          <p:spPr>
            <a:xfrm flipH="1">
              <a:off x="8290749" y="3979138"/>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2" name="Google Shape;302;p22"/>
            <p:cNvSpPr/>
            <p:nvPr/>
          </p:nvSpPr>
          <p:spPr>
            <a:xfrm flipH="1">
              <a:off x="8955086" y="3979138"/>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303" name="Google Shape;303;p22"/>
          <p:cNvGrpSpPr/>
          <p:nvPr/>
        </p:nvGrpSpPr>
        <p:grpSpPr>
          <a:xfrm flipH="1">
            <a:off x="7820189" y="1695075"/>
            <a:ext cx="1371504" cy="2747040"/>
            <a:chOff x="-285625" y="1695075"/>
            <a:chExt cx="1371504" cy="2747040"/>
          </a:xfrm>
        </p:grpSpPr>
        <p:sp>
          <p:nvSpPr>
            <p:cNvPr id="304" name="Google Shape;304;p22"/>
            <p:cNvSpPr/>
            <p:nvPr/>
          </p:nvSpPr>
          <p:spPr>
            <a:xfrm>
              <a:off x="465014" y="1695075"/>
              <a:ext cx="578478" cy="376071"/>
            </a:xfrm>
            <a:custGeom>
              <a:rect b="b" l="l" r="r" t="t"/>
              <a:pathLst>
                <a:path extrusionOk="0" h="9355" w="14390">
                  <a:moveTo>
                    <a:pt x="3478" y="1"/>
                  </a:moveTo>
                  <a:cubicBezTo>
                    <a:pt x="3157" y="1"/>
                    <a:pt x="2884" y="3"/>
                    <a:pt x="2672" y="8"/>
                  </a:cubicBezTo>
                  <a:cubicBezTo>
                    <a:pt x="689" y="50"/>
                    <a:pt x="87" y="94"/>
                    <a:pt x="87" y="697"/>
                  </a:cubicBezTo>
                  <a:cubicBezTo>
                    <a:pt x="87" y="1301"/>
                    <a:pt x="0" y="7546"/>
                    <a:pt x="87" y="9010"/>
                  </a:cubicBezTo>
                  <a:lnTo>
                    <a:pt x="14303" y="9355"/>
                  </a:lnTo>
                  <a:cubicBezTo>
                    <a:pt x="14303" y="9355"/>
                    <a:pt x="14389" y="4789"/>
                    <a:pt x="14389" y="2635"/>
                  </a:cubicBezTo>
                  <a:cubicBezTo>
                    <a:pt x="14389" y="482"/>
                    <a:pt x="14044" y="309"/>
                    <a:pt x="13053" y="223"/>
                  </a:cubicBezTo>
                  <a:cubicBezTo>
                    <a:pt x="12167" y="147"/>
                    <a:pt x="6163" y="1"/>
                    <a:pt x="3478"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5" name="Google Shape;305;p22"/>
            <p:cNvSpPr/>
            <p:nvPr/>
          </p:nvSpPr>
          <p:spPr>
            <a:xfrm>
              <a:off x="-285625" y="2048625"/>
              <a:ext cx="1368931" cy="2386272"/>
            </a:xfrm>
            <a:custGeom>
              <a:rect b="b" l="l" r="r" t="t"/>
              <a:pathLst>
                <a:path extrusionOk="0" h="59360" w="34053">
                  <a:moveTo>
                    <a:pt x="34052" y="0"/>
                  </a:moveTo>
                  <a:cubicBezTo>
                    <a:pt x="31725" y="0"/>
                    <a:pt x="16908" y="173"/>
                    <a:pt x="16477" y="344"/>
                  </a:cubicBezTo>
                  <a:cubicBezTo>
                    <a:pt x="16045" y="517"/>
                    <a:pt x="16477" y="18523"/>
                    <a:pt x="16477" y="18523"/>
                  </a:cubicBezTo>
                  <a:cubicBezTo>
                    <a:pt x="12256" y="18696"/>
                    <a:pt x="248" y="18948"/>
                    <a:pt x="163" y="19206"/>
                  </a:cubicBezTo>
                  <a:cubicBezTo>
                    <a:pt x="77" y="19465"/>
                    <a:pt x="0" y="58335"/>
                    <a:pt x="87" y="59196"/>
                  </a:cubicBezTo>
                  <a:lnTo>
                    <a:pt x="34052" y="59359"/>
                  </a:lnTo>
                  <a:lnTo>
                    <a:pt x="34052"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6" name="Google Shape;306;p22"/>
            <p:cNvSpPr/>
            <p:nvPr/>
          </p:nvSpPr>
          <p:spPr>
            <a:xfrm>
              <a:off x="371913" y="2788649"/>
              <a:ext cx="34331" cy="1653466"/>
            </a:xfrm>
            <a:custGeom>
              <a:rect b="b" l="l" r="r" t="t"/>
              <a:pathLst>
                <a:path extrusionOk="0" h="41131" w="854">
                  <a:moveTo>
                    <a:pt x="115" y="1"/>
                  </a:moveTo>
                  <a:cubicBezTo>
                    <a:pt x="56" y="1"/>
                    <a:pt x="0" y="38"/>
                    <a:pt x="3" y="114"/>
                  </a:cubicBezTo>
                  <a:cubicBezTo>
                    <a:pt x="24" y="651"/>
                    <a:pt x="30" y="1188"/>
                    <a:pt x="40" y="1725"/>
                  </a:cubicBezTo>
                  <a:cubicBezTo>
                    <a:pt x="61" y="2820"/>
                    <a:pt x="79" y="3915"/>
                    <a:pt x="98" y="5010"/>
                  </a:cubicBezTo>
                  <a:cubicBezTo>
                    <a:pt x="122" y="6517"/>
                    <a:pt x="146" y="8024"/>
                    <a:pt x="169" y="9532"/>
                  </a:cubicBezTo>
                  <a:cubicBezTo>
                    <a:pt x="196" y="11321"/>
                    <a:pt x="222" y="13112"/>
                    <a:pt x="248" y="14901"/>
                  </a:cubicBezTo>
                  <a:cubicBezTo>
                    <a:pt x="276" y="16820"/>
                    <a:pt x="305" y="18740"/>
                    <a:pt x="333" y="20659"/>
                  </a:cubicBezTo>
                  <a:cubicBezTo>
                    <a:pt x="360" y="22582"/>
                    <a:pt x="388" y="24504"/>
                    <a:pt x="415" y="26428"/>
                  </a:cubicBezTo>
                  <a:cubicBezTo>
                    <a:pt x="441" y="28206"/>
                    <a:pt x="466" y="29985"/>
                    <a:pt x="490" y="31763"/>
                  </a:cubicBezTo>
                  <a:cubicBezTo>
                    <a:pt x="511" y="33254"/>
                    <a:pt x="533" y="34742"/>
                    <a:pt x="553" y="36231"/>
                  </a:cubicBezTo>
                  <a:cubicBezTo>
                    <a:pt x="568" y="37301"/>
                    <a:pt x="582" y="38371"/>
                    <a:pt x="598" y="39441"/>
                  </a:cubicBezTo>
                  <a:cubicBezTo>
                    <a:pt x="605" y="39944"/>
                    <a:pt x="602" y="40449"/>
                    <a:pt x="618" y="40952"/>
                  </a:cubicBezTo>
                  <a:cubicBezTo>
                    <a:pt x="618" y="40974"/>
                    <a:pt x="618" y="40996"/>
                    <a:pt x="619" y="41018"/>
                  </a:cubicBezTo>
                  <a:cubicBezTo>
                    <a:pt x="621" y="41093"/>
                    <a:pt x="680" y="41130"/>
                    <a:pt x="738" y="41130"/>
                  </a:cubicBezTo>
                  <a:cubicBezTo>
                    <a:pt x="796" y="41130"/>
                    <a:pt x="854" y="41093"/>
                    <a:pt x="853" y="41018"/>
                  </a:cubicBezTo>
                  <a:lnTo>
                    <a:pt x="839" y="39977"/>
                  </a:lnTo>
                  <a:cubicBezTo>
                    <a:pt x="826" y="39031"/>
                    <a:pt x="812" y="38084"/>
                    <a:pt x="799" y="37138"/>
                  </a:cubicBezTo>
                  <a:cubicBezTo>
                    <a:pt x="779" y="35737"/>
                    <a:pt x="761" y="34337"/>
                    <a:pt x="741" y="32938"/>
                  </a:cubicBezTo>
                  <a:cubicBezTo>
                    <a:pt x="717" y="31214"/>
                    <a:pt x="693" y="29491"/>
                    <a:pt x="667" y="27770"/>
                  </a:cubicBezTo>
                  <a:cubicBezTo>
                    <a:pt x="642" y="25876"/>
                    <a:pt x="615" y="23982"/>
                    <a:pt x="587" y="22087"/>
                  </a:cubicBezTo>
                  <a:cubicBezTo>
                    <a:pt x="560" y="20148"/>
                    <a:pt x="531" y="18210"/>
                    <a:pt x="503" y="16272"/>
                  </a:cubicBezTo>
                  <a:cubicBezTo>
                    <a:pt x="476" y="14436"/>
                    <a:pt x="448" y="12600"/>
                    <a:pt x="421" y="10764"/>
                  </a:cubicBezTo>
                  <a:cubicBezTo>
                    <a:pt x="397" y="9178"/>
                    <a:pt x="373" y="7591"/>
                    <a:pt x="346" y="6006"/>
                  </a:cubicBezTo>
                  <a:cubicBezTo>
                    <a:pt x="327" y="4796"/>
                    <a:pt x="306" y="3587"/>
                    <a:pt x="285" y="2378"/>
                  </a:cubicBezTo>
                  <a:cubicBezTo>
                    <a:pt x="273" y="1695"/>
                    <a:pt x="262" y="1012"/>
                    <a:pt x="242" y="329"/>
                  </a:cubicBezTo>
                  <a:cubicBezTo>
                    <a:pt x="241" y="257"/>
                    <a:pt x="239" y="185"/>
                    <a:pt x="237" y="114"/>
                  </a:cubicBezTo>
                  <a:cubicBezTo>
                    <a:pt x="233" y="39"/>
                    <a:pt x="173" y="1"/>
                    <a:pt x="115"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7" name="Google Shape;307;p22"/>
            <p:cNvSpPr/>
            <p:nvPr/>
          </p:nvSpPr>
          <p:spPr>
            <a:xfrm>
              <a:off x="-282087" y="3592027"/>
              <a:ext cx="1367966" cy="24924"/>
            </a:xfrm>
            <a:custGeom>
              <a:rect b="b" l="l" r="r" t="t"/>
              <a:pathLst>
                <a:path extrusionOk="0" h="620" w="34029">
                  <a:moveTo>
                    <a:pt x="33879" y="0"/>
                  </a:moveTo>
                  <a:cubicBezTo>
                    <a:pt x="33879" y="0"/>
                    <a:pt x="33879" y="0"/>
                    <a:pt x="33878" y="0"/>
                  </a:cubicBezTo>
                  <a:lnTo>
                    <a:pt x="32971" y="10"/>
                  </a:lnTo>
                  <a:lnTo>
                    <a:pt x="30525" y="38"/>
                  </a:lnTo>
                  <a:lnTo>
                    <a:pt x="26883" y="80"/>
                  </a:lnTo>
                  <a:lnTo>
                    <a:pt x="22470" y="131"/>
                  </a:lnTo>
                  <a:lnTo>
                    <a:pt x="17605" y="186"/>
                  </a:lnTo>
                  <a:lnTo>
                    <a:pt x="12726" y="241"/>
                  </a:lnTo>
                  <a:lnTo>
                    <a:pt x="8146" y="295"/>
                  </a:lnTo>
                  <a:lnTo>
                    <a:pt x="4303" y="339"/>
                  </a:lnTo>
                  <a:lnTo>
                    <a:pt x="1519" y="370"/>
                  </a:lnTo>
                  <a:cubicBezTo>
                    <a:pt x="1083" y="376"/>
                    <a:pt x="645" y="373"/>
                    <a:pt x="208" y="386"/>
                  </a:cubicBezTo>
                  <a:lnTo>
                    <a:pt x="152" y="386"/>
                  </a:lnTo>
                  <a:cubicBezTo>
                    <a:pt x="2" y="387"/>
                    <a:pt x="0" y="619"/>
                    <a:pt x="150" y="619"/>
                  </a:cubicBezTo>
                  <a:cubicBezTo>
                    <a:pt x="151" y="619"/>
                    <a:pt x="151" y="619"/>
                    <a:pt x="152" y="619"/>
                  </a:cubicBezTo>
                  <a:lnTo>
                    <a:pt x="152" y="618"/>
                  </a:lnTo>
                  <a:lnTo>
                    <a:pt x="1058" y="608"/>
                  </a:lnTo>
                  <a:lnTo>
                    <a:pt x="3505" y="580"/>
                  </a:lnTo>
                  <a:lnTo>
                    <a:pt x="7146" y="538"/>
                  </a:lnTo>
                  <a:lnTo>
                    <a:pt x="11559" y="488"/>
                  </a:lnTo>
                  <a:lnTo>
                    <a:pt x="16425" y="432"/>
                  </a:lnTo>
                  <a:lnTo>
                    <a:pt x="21302" y="377"/>
                  </a:lnTo>
                  <a:lnTo>
                    <a:pt x="25882" y="325"/>
                  </a:lnTo>
                  <a:lnTo>
                    <a:pt x="29727" y="281"/>
                  </a:lnTo>
                  <a:lnTo>
                    <a:pt x="32511" y="250"/>
                  </a:lnTo>
                  <a:cubicBezTo>
                    <a:pt x="32946" y="244"/>
                    <a:pt x="33384" y="247"/>
                    <a:pt x="33821" y="234"/>
                  </a:cubicBezTo>
                  <a:lnTo>
                    <a:pt x="33878" y="234"/>
                  </a:lnTo>
                  <a:cubicBezTo>
                    <a:pt x="34028" y="233"/>
                    <a:pt x="34028" y="0"/>
                    <a:pt x="3387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8" name="Google Shape;308;p22"/>
            <p:cNvSpPr/>
            <p:nvPr/>
          </p:nvSpPr>
          <p:spPr>
            <a:xfrm>
              <a:off x="405278" y="2774700"/>
              <a:ext cx="652888" cy="23276"/>
            </a:xfrm>
            <a:custGeom>
              <a:rect b="b" l="l" r="r" t="t"/>
              <a:pathLst>
                <a:path extrusionOk="0" h="579" w="16241">
                  <a:moveTo>
                    <a:pt x="16093" y="0"/>
                  </a:moveTo>
                  <a:cubicBezTo>
                    <a:pt x="16092" y="0"/>
                    <a:pt x="16091" y="0"/>
                    <a:pt x="16091" y="0"/>
                  </a:cubicBezTo>
                  <a:lnTo>
                    <a:pt x="15661" y="10"/>
                  </a:lnTo>
                  <a:lnTo>
                    <a:pt x="14505" y="34"/>
                  </a:lnTo>
                  <a:lnTo>
                    <a:pt x="12784" y="73"/>
                  </a:lnTo>
                  <a:lnTo>
                    <a:pt x="10699" y="117"/>
                  </a:lnTo>
                  <a:lnTo>
                    <a:pt x="8400" y="168"/>
                  </a:lnTo>
                  <a:lnTo>
                    <a:pt x="6095" y="217"/>
                  </a:lnTo>
                  <a:lnTo>
                    <a:pt x="3930" y="264"/>
                  </a:lnTo>
                  <a:lnTo>
                    <a:pt x="2114" y="302"/>
                  </a:lnTo>
                  <a:lnTo>
                    <a:pt x="798" y="330"/>
                  </a:lnTo>
                  <a:cubicBezTo>
                    <a:pt x="592" y="336"/>
                    <a:pt x="386" y="336"/>
                    <a:pt x="179" y="345"/>
                  </a:cubicBezTo>
                  <a:lnTo>
                    <a:pt x="152" y="345"/>
                  </a:lnTo>
                  <a:cubicBezTo>
                    <a:pt x="3" y="347"/>
                    <a:pt x="0" y="578"/>
                    <a:pt x="149" y="578"/>
                  </a:cubicBezTo>
                  <a:cubicBezTo>
                    <a:pt x="150" y="578"/>
                    <a:pt x="151" y="578"/>
                    <a:pt x="152" y="578"/>
                  </a:cubicBezTo>
                  <a:lnTo>
                    <a:pt x="580" y="568"/>
                  </a:lnTo>
                  <a:lnTo>
                    <a:pt x="1736" y="543"/>
                  </a:lnTo>
                  <a:lnTo>
                    <a:pt x="3457" y="506"/>
                  </a:lnTo>
                  <a:lnTo>
                    <a:pt x="5542" y="461"/>
                  </a:lnTo>
                  <a:lnTo>
                    <a:pt x="7841" y="411"/>
                  </a:lnTo>
                  <a:lnTo>
                    <a:pt x="10146" y="362"/>
                  </a:lnTo>
                  <a:lnTo>
                    <a:pt x="12311" y="315"/>
                  </a:lnTo>
                  <a:lnTo>
                    <a:pt x="14129" y="275"/>
                  </a:lnTo>
                  <a:lnTo>
                    <a:pt x="15443" y="247"/>
                  </a:lnTo>
                  <a:cubicBezTo>
                    <a:pt x="15650" y="243"/>
                    <a:pt x="15857" y="241"/>
                    <a:pt x="16064" y="234"/>
                  </a:cubicBezTo>
                  <a:lnTo>
                    <a:pt x="16091" y="234"/>
                  </a:lnTo>
                  <a:cubicBezTo>
                    <a:pt x="16240" y="231"/>
                    <a:pt x="16241" y="0"/>
                    <a:pt x="16093"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9" name="Google Shape;309;p22"/>
            <p:cNvSpPr/>
            <p:nvPr/>
          </p:nvSpPr>
          <p:spPr>
            <a:xfrm>
              <a:off x="615922" y="2189201"/>
              <a:ext cx="198749" cy="47838"/>
            </a:xfrm>
            <a:custGeom>
              <a:rect b="b" l="l" r="r" t="t"/>
              <a:pathLst>
                <a:path extrusionOk="0" h="1190" w="4944">
                  <a:moveTo>
                    <a:pt x="1263" y="1"/>
                  </a:moveTo>
                  <a:cubicBezTo>
                    <a:pt x="333" y="1"/>
                    <a:pt x="0" y="149"/>
                    <a:pt x="37" y="633"/>
                  </a:cubicBezTo>
                  <a:cubicBezTo>
                    <a:pt x="74" y="1116"/>
                    <a:pt x="445" y="1189"/>
                    <a:pt x="1411" y="1189"/>
                  </a:cubicBezTo>
                  <a:cubicBezTo>
                    <a:pt x="2378" y="1189"/>
                    <a:pt x="3531" y="1152"/>
                    <a:pt x="4087" y="1152"/>
                  </a:cubicBezTo>
                  <a:cubicBezTo>
                    <a:pt x="4644" y="1152"/>
                    <a:pt x="4943" y="855"/>
                    <a:pt x="4905" y="557"/>
                  </a:cubicBezTo>
                  <a:cubicBezTo>
                    <a:pt x="4868" y="260"/>
                    <a:pt x="4793" y="38"/>
                    <a:pt x="4012" y="38"/>
                  </a:cubicBezTo>
                  <a:cubicBezTo>
                    <a:pt x="3233" y="38"/>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0" name="Google Shape;310;p22"/>
            <p:cNvSpPr/>
            <p:nvPr/>
          </p:nvSpPr>
          <p:spPr>
            <a:xfrm>
              <a:off x="618494" y="3028155"/>
              <a:ext cx="198709" cy="47878"/>
            </a:xfrm>
            <a:custGeom>
              <a:rect b="b" l="l" r="r" t="t"/>
              <a:pathLst>
                <a:path extrusionOk="0" h="1191" w="4943">
                  <a:moveTo>
                    <a:pt x="1264" y="1"/>
                  </a:moveTo>
                  <a:cubicBezTo>
                    <a:pt x="335" y="1"/>
                    <a:pt x="0" y="150"/>
                    <a:pt x="37" y="633"/>
                  </a:cubicBezTo>
                  <a:cubicBezTo>
                    <a:pt x="74" y="1117"/>
                    <a:pt x="446" y="1191"/>
                    <a:pt x="1413" y="1191"/>
                  </a:cubicBezTo>
                  <a:cubicBezTo>
                    <a:pt x="2379" y="1191"/>
                    <a:pt x="3530" y="1154"/>
                    <a:pt x="4089" y="1154"/>
                  </a:cubicBezTo>
                  <a:cubicBezTo>
                    <a:pt x="4645" y="1154"/>
                    <a:pt x="4943" y="855"/>
                    <a:pt x="4906" y="559"/>
                  </a:cubicBezTo>
                  <a:cubicBezTo>
                    <a:pt x="4869" y="262"/>
                    <a:pt x="4794" y="39"/>
                    <a:pt x="4014" y="39"/>
                  </a:cubicBezTo>
                  <a:cubicBezTo>
                    <a:pt x="3233" y="39"/>
                    <a:pt x="2119" y="1"/>
                    <a:pt x="1264"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1" name="Google Shape;311;p22"/>
            <p:cNvSpPr/>
            <p:nvPr/>
          </p:nvSpPr>
          <p:spPr>
            <a:xfrm>
              <a:off x="-77594" y="3028155"/>
              <a:ext cx="198749" cy="47878"/>
            </a:xfrm>
            <a:custGeom>
              <a:rect b="b" l="l" r="r" t="t"/>
              <a:pathLst>
                <a:path extrusionOk="0" h="1191" w="4944">
                  <a:moveTo>
                    <a:pt x="1263" y="1"/>
                  </a:moveTo>
                  <a:cubicBezTo>
                    <a:pt x="333" y="1"/>
                    <a:pt x="0" y="150"/>
                    <a:pt x="37" y="633"/>
                  </a:cubicBezTo>
                  <a:cubicBezTo>
                    <a:pt x="73" y="1117"/>
                    <a:pt x="445" y="1191"/>
                    <a:pt x="1411" y="1191"/>
                  </a:cubicBezTo>
                  <a:cubicBezTo>
                    <a:pt x="2379" y="1191"/>
                    <a:pt x="3531" y="1154"/>
                    <a:pt x="4087" y="1154"/>
                  </a:cubicBezTo>
                  <a:cubicBezTo>
                    <a:pt x="4646" y="1154"/>
                    <a:pt x="4943" y="855"/>
                    <a:pt x="4905" y="559"/>
                  </a:cubicBezTo>
                  <a:cubicBezTo>
                    <a:pt x="4868" y="262"/>
                    <a:pt x="4794" y="39"/>
                    <a:pt x="4014" y="39"/>
                  </a:cubicBezTo>
                  <a:cubicBezTo>
                    <a:pt x="3233" y="39"/>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2" name="Google Shape;312;p22"/>
            <p:cNvSpPr/>
            <p:nvPr/>
          </p:nvSpPr>
          <p:spPr>
            <a:xfrm>
              <a:off x="-38641" y="3778872"/>
              <a:ext cx="198749" cy="47798"/>
            </a:xfrm>
            <a:custGeom>
              <a:rect b="b" l="l" r="r" t="t"/>
              <a:pathLst>
                <a:path extrusionOk="0" h="1189" w="4944">
                  <a:moveTo>
                    <a:pt x="1263" y="0"/>
                  </a:moveTo>
                  <a:cubicBezTo>
                    <a:pt x="335" y="0"/>
                    <a:pt x="0" y="148"/>
                    <a:pt x="37" y="632"/>
                  </a:cubicBezTo>
                  <a:cubicBezTo>
                    <a:pt x="74" y="1115"/>
                    <a:pt x="445" y="1189"/>
                    <a:pt x="1411" y="1189"/>
                  </a:cubicBezTo>
                  <a:cubicBezTo>
                    <a:pt x="2378" y="1189"/>
                    <a:pt x="3531" y="1152"/>
                    <a:pt x="4087" y="1152"/>
                  </a:cubicBezTo>
                  <a:cubicBezTo>
                    <a:pt x="4646" y="1152"/>
                    <a:pt x="4943" y="854"/>
                    <a:pt x="4905" y="557"/>
                  </a:cubicBezTo>
                  <a:cubicBezTo>
                    <a:pt x="4868" y="259"/>
                    <a:pt x="4794" y="37"/>
                    <a:pt x="4014" y="37"/>
                  </a:cubicBezTo>
                  <a:cubicBezTo>
                    <a:pt x="3233" y="37"/>
                    <a:pt x="2118" y="0"/>
                    <a:pt x="1263"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3" name="Google Shape;313;p22"/>
            <p:cNvSpPr/>
            <p:nvPr/>
          </p:nvSpPr>
          <p:spPr>
            <a:xfrm>
              <a:off x="615922" y="3768420"/>
              <a:ext cx="198749" cy="47878"/>
            </a:xfrm>
            <a:custGeom>
              <a:rect b="b" l="l" r="r" t="t"/>
              <a:pathLst>
                <a:path extrusionOk="0" h="1191" w="4944">
                  <a:moveTo>
                    <a:pt x="1263" y="1"/>
                  </a:moveTo>
                  <a:cubicBezTo>
                    <a:pt x="333" y="1"/>
                    <a:pt x="0" y="150"/>
                    <a:pt x="37" y="633"/>
                  </a:cubicBezTo>
                  <a:cubicBezTo>
                    <a:pt x="74" y="1116"/>
                    <a:pt x="445" y="1191"/>
                    <a:pt x="1411" y="1191"/>
                  </a:cubicBezTo>
                  <a:cubicBezTo>
                    <a:pt x="2378" y="1191"/>
                    <a:pt x="3531" y="1153"/>
                    <a:pt x="4087" y="1153"/>
                  </a:cubicBezTo>
                  <a:cubicBezTo>
                    <a:pt x="4644" y="1153"/>
                    <a:pt x="4943" y="855"/>
                    <a:pt x="4905" y="559"/>
                  </a:cubicBezTo>
                  <a:cubicBezTo>
                    <a:pt x="4868" y="262"/>
                    <a:pt x="4793" y="38"/>
                    <a:pt x="4012" y="38"/>
                  </a:cubicBezTo>
                  <a:cubicBezTo>
                    <a:pt x="3233" y="38"/>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4" name="Google Shape;314;p22"/>
            <p:cNvSpPr/>
            <p:nvPr/>
          </p:nvSpPr>
          <p:spPr>
            <a:xfrm>
              <a:off x="-156827" y="2070695"/>
              <a:ext cx="423748" cy="430542"/>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5" name="Google Shape;315;p22"/>
            <p:cNvSpPr/>
            <p:nvPr/>
          </p:nvSpPr>
          <p:spPr>
            <a:xfrm>
              <a:off x="-150596" y="2475378"/>
              <a:ext cx="376111" cy="330082"/>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6" name="Google Shape;316;p22"/>
            <p:cNvSpPr/>
            <p:nvPr/>
          </p:nvSpPr>
          <p:spPr>
            <a:xfrm>
              <a:off x="471084" y="1794568"/>
              <a:ext cx="564529" cy="20381"/>
            </a:xfrm>
            <a:custGeom>
              <a:rect b="b" l="l" r="r" t="t"/>
              <a:pathLst>
                <a:path extrusionOk="0" h="507" w="14043">
                  <a:moveTo>
                    <a:pt x="151" y="0"/>
                  </a:moveTo>
                  <a:cubicBezTo>
                    <a:pt x="1" y="0"/>
                    <a:pt x="1" y="233"/>
                    <a:pt x="151" y="234"/>
                  </a:cubicBezTo>
                  <a:cubicBezTo>
                    <a:pt x="597" y="235"/>
                    <a:pt x="1038" y="295"/>
                    <a:pt x="1478" y="363"/>
                  </a:cubicBezTo>
                  <a:cubicBezTo>
                    <a:pt x="1694" y="396"/>
                    <a:pt x="1911" y="438"/>
                    <a:pt x="2129" y="456"/>
                  </a:cubicBezTo>
                  <a:cubicBezTo>
                    <a:pt x="2355" y="475"/>
                    <a:pt x="2583" y="486"/>
                    <a:pt x="2812" y="493"/>
                  </a:cubicBezTo>
                  <a:cubicBezTo>
                    <a:pt x="3113" y="503"/>
                    <a:pt x="3415" y="506"/>
                    <a:pt x="3717" y="506"/>
                  </a:cubicBezTo>
                  <a:cubicBezTo>
                    <a:pt x="4328" y="506"/>
                    <a:pt x="4939" y="491"/>
                    <a:pt x="5548" y="479"/>
                  </a:cubicBezTo>
                  <a:cubicBezTo>
                    <a:pt x="7369" y="439"/>
                    <a:pt x="9191" y="398"/>
                    <a:pt x="11010" y="323"/>
                  </a:cubicBezTo>
                  <a:cubicBezTo>
                    <a:pt x="11970" y="284"/>
                    <a:pt x="12932" y="322"/>
                    <a:pt x="13893" y="277"/>
                  </a:cubicBezTo>
                  <a:cubicBezTo>
                    <a:pt x="14039" y="270"/>
                    <a:pt x="14043" y="43"/>
                    <a:pt x="13899" y="43"/>
                  </a:cubicBezTo>
                  <a:cubicBezTo>
                    <a:pt x="13897" y="43"/>
                    <a:pt x="13895" y="43"/>
                    <a:pt x="13893" y="43"/>
                  </a:cubicBezTo>
                  <a:cubicBezTo>
                    <a:pt x="13463" y="63"/>
                    <a:pt x="13034" y="65"/>
                    <a:pt x="12605" y="65"/>
                  </a:cubicBezTo>
                  <a:cubicBezTo>
                    <a:pt x="12516" y="65"/>
                    <a:pt x="12426" y="65"/>
                    <a:pt x="12337" y="65"/>
                  </a:cubicBezTo>
                  <a:cubicBezTo>
                    <a:pt x="11997" y="65"/>
                    <a:pt x="11658" y="66"/>
                    <a:pt x="11319" y="77"/>
                  </a:cubicBezTo>
                  <a:cubicBezTo>
                    <a:pt x="10410" y="107"/>
                    <a:pt x="9502" y="146"/>
                    <a:pt x="8594" y="172"/>
                  </a:cubicBezTo>
                  <a:cubicBezTo>
                    <a:pt x="7689" y="199"/>
                    <a:pt x="6782" y="220"/>
                    <a:pt x="5877" y="238"/>
                  </a:cubicBezTo>
                  <a:cubicBezTo>
                    <a:pt x="5141" y="254"/>
                    <a:pt x="4405" y="271"/>
                    <a:pt x="3669" y="271"/>
                  </a:cubicBezTo>
                  <a:cubicBezTo>
                    <a:pt x="3493" y="271"/>
                    <a:pt x="3316" y="270"/>
                    <a:pt x="3140" y="268"/>
                  </a:cubicBezTo>
                  <a:cubicBezTo>
                    <a:pt x="2884" y="264"/>
                    <a:pt x="2629" y="257"/>
                    <a:pt x="2374" y="241"/>
                  </a:cubicBezTo>
                  <a:cubicBezTo>
                    <a:pt x="2127" y="226"/>
                    <a:pt x="1886" y="192"/>
                    <a:pt x="1643" y="153"/>
                  </a:cubicBezTo>
                  <a:cubicBezTo>
                    <a:pt x="1150" y="77"/>
                    <a:pt x="651" y="2"/>
                    <a:pt x="151"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7" name="Google Shape;317;p22"/>
            <p:cNvSpPr/>
            <p:nvPr/>
          </p:nvSpPr>
          <p:spPr>
            <a:xfrm>
              <a:off x="674733" y="1762489"/>
              <a:ext cx="155172" cy="46672"/>
            </a:xfrm>
            <a:custGeom>
              <a:rect b="b" l="l" r="r" t="t"/>
              <a:pathLst>
                <a:path extrusionOk="0" h="1161" w="3860">
                  <a:moveTo>
                    <a:pt x="329" y="304"/>
                  </a:moveTo>
                  <a:lnTo>
                    <a:pt x="319" y="308"/>
                  </a:lnTo>
                  <a:lnTo>
                    <a:pt x="319" y="308"/>
                  </a:lnTo>
                  <a:cubicBezTo>
                    <a:pt x="322" y="307"/>
                    <a:pt x="326" y="305"/>
                    <a:pt x="329" y="304"/>
                  </a:cubicBezTo>
                  <a:close/>
                  <a:moveTo>
                    <a:pt x="269" y="328"/>
                  </a:moveTo>
                  <a:lnTo>
                    <a:pt x="266" y="332"/>
                  </a:lnTo>
                  <a:lnTo>
                    <a:pt x="266" y="332"/>
                  </a:lnTo>
                  <a:cubicBezTo>
                    <a:pt x="267" y="331"/>
                    <a:pt x="268" y="329"/>
                    <a:pt x="269" y="328"/>
                  </a:cubicBezTo>
                  <a:close/>
                  <a:moveTo>
                    <a:pt x="256" y="344"/>
                  </a:moveTo>
                  <a:lnTo>
                    <a:pt x="255" y="346"/>
                  </a:lnTo>
                  <a:lnTo>
                    <a:pt x="255" y="346"/>
                  </a:lnTo>
                  <a:cubicBezTo>
                    <a:pt x="255" y="345"/>
                    <a:pt x="256" y="345"/>
                    <a:pt x="256" y="345"/>
                  </a:cubicBezTo>
                  <a:lnTo>
                    <a:pt x="256" y="345"/>
                  </a:lnTo>
                  <a:lnTo>
                    <a:pt x="255" y="346"/>
                  </a:lnTo>
                  <a:lnTo>
                    <a:pt x="255" y="346"/>
                  </a:lnTo>
                  <a:lnTo>
                    <a:pt x="255" y="347"/>
                  </a:lnTo>
                  <a:lnTo>
                    <a:pt x="255" y="347"/>
                  </a:lnTo>
                  <a:lnTo>
                    <a:pt x="255" y="347"/>
                  </a:lnTo>
                  <a:cubicBezTo>
                    <a:pt x="255" y="346"/>
                    <a:pt x="255" y="346"/>
                    <a:pt x="255" y="346"/>
                  </a:cubicBezTo>
                  <a:lnTo>
                    <a:pt x="255" y="346"/>
                  </a:lnTo>
                  <a:lnTo>
                    <a:pt x="250" y="349"/>
                  </a:lnTo>
                  <a:cubicBezTo>
                    <a:pt x="252" y="348"/>
                    <a:pt x="253" y="347"/>
                    <a:pt x="255" y="346"/>
                  </a:cubicBezTo>
                  <a:lnTo>
                    <a:pt x="255" y="346"/>
                  </a:lnTo>
                  <a:cubicBezTo>
                    <a:pt x="255" y="346"/>
                    <a:pt x="255" y="346"/>
                    <a:pt x="255" y="346"/>
                  </a:cubicBezTo>
                  <a:lnTo>
                    <a:pt x="255" y="346"/>
                  </a:lnTo>
                  <a:lnTo>
                    <a:pt x="255" y="346"/>
                  </a:lnTo>
                  <a:lnTo>
                    <a:pt x="255" y="346"/>
                  </a:lnTo>
                  <a:lnTo>
                    <a:pt x="255" y="346"/>
                  </a:lnTo>
                  <a:cubicBezTo>
                    <a:pt x="255" y="346"/>
                    <a:pt x="255" y="346"/>
                    <a:pt x="255" y="346"/>
                  </a:cubicBezTo>
                  <a:lnTo>
                    <a:pt x="255" y="346"/>
                  </a:lnTo>
                  <a:cubicBezTo>
                    <a:pt x="255" y="345"/>
                    <a:pt x="256" y="344"/>
                    <a:pt x="256" y="344"/>
                  </a:cubicBezTo>
                  <a:close/>
                  <a:moveTo>
                    <a:pt x="254" y="348"/>
                  </a:moveTo>
                  <a:lnTo>
                    <a:pt x="253" y="350"/>
                  </a:lnTo>
                  <a:lnTo>
                    <a:pt x="253" y="350"/>
                  </a:lnTo>
                  <a:cubicBezTo>
                    <a:pt x="254" y="349"/>
                    <a:pt x="254" y="349"/>
                    <a:pt x="254" y="348"/>
                  </a:cubicBezTo>
                  <a:lnTo>
                    <a:pt x="254" y="348"/>
                  </a:lnTo>
                  <a:cubicBezTo>
                    <a:pt x="254" y="348"/>
                    <a:pt x="254" y="348"/>
                    <a:pt x="254" y="348"/>
                  </a:cubicBezTo>
                  <a:close/>
                  <a:moveTo>
                    <a:pt x="248" y="363"/>
                  </a:moveTo>
                  <a:lnTo>
                    <a:pt x="244" y="372"/>
                  </a:lnTo>
                  <a:cubicBezTo>
                    <a:pt x="246" y="369"/>
                    <a:pt x="247" y="366"/>
                    <a:pt x="248" y="363"/>
                  </a:cubicBezTo>
                  <a:close/>
                  <a:moveTo>
                    <a:pt x="238" y="407"/>
                  </a:moveTo>
                  <a:lnTo>
                    <a:pt x="236" y="419"/>
                  </a:lnTo>
                  <a:cubicBezTo>
                    <a:pt x="236" y="415"/>
                    <a:pt x="237" y="411"/>
                    <a:pt x="238" y="407"/>
                  </a:cubicBezTo>
                  <a:close/>
                  <a:moveTo>
                    <a:pt x="242" y="542"/>
                  </a:moveTo>
                  <a:lnTo>
                    <a:pt x="244" y="560"/>
                  </a:lnTo>
                  <a:cubicBezTo>
                    <a:pt x="244" y="554"/>
                    <a:pt x="243" y="548"/>
                    <a:pt x="242" y="542"/>
                  </a:cubicBezTo>
                  <a:close/>
                  <a:moveTo>
                    <a:pt x="944" y="1"/>
                  </a:moveTo>
                  <a:cubicBezTo>
                    <a:pt x="814" y="1"/>
                    <a:pt x="684" y="6"/>
                    <a:pt x="555" y="21"/>
                  </a:cubicBezTo>
                  <a:cubicBezTo>
                    <a:pt x="430" y="36"/>
                    <a:pt x="308" y="56"/>
                    <a:pt x="195" y="110"/>
                  </a:cubicBezTo>
                  <a:cubicBezTo>
                    <a:pt x="140" y="133"/>
                    <a:pt x="93" y="172"/>
                    <a:pt x="57" y="220"/>
                  </a:cubicBezTo>
                  <a:cubicBezTo>
                    <a:pt x="16" y="286"/>
                    <a:pt x="4" y="366"/>
                    <a:pt x="2" y="441"/>
                  </a:cubicBezTo>
                  <a:cubicBezTo>
                    <a:pt x="1" y="594"/>
                    <a:pt x="45" y="746"/>
                    <a:pt x="74" y="895"/>
                  </a:cubicBezTo>
                  <a:cubicBezTo>
                    <a:pt x="80" y="925"/>
                    <a:pt x="86" y="955"/>
                    <a:pt x="91" y="986"/>
                  </a:cubicBezTo>
                  <a:lnTo>
                    <a:pt x="91" y="986"/>
                  </a:lnTo>
                  <a:lnTo>
                    <a:pt x="87" y="961"/>
                  </a:lnTo>
                  <a:lnTo>
                    <a:pt x="87" y="961"/>
                  </a:lnTo>
                  <a:cubicBezTo>
                    <a:pt x="89" y="971"/>
                    <a:pt x="90" y="980"/>
                    <a:pt x="91" y="990"/>
                  </a:cubicBezTo>
                  <a:lnTo>
                    <a:pt x="91" y="990"/>
                  </a:lnTo>
                  <a:cubicBezTo>
                    <a:pt x="91" y="988"/>
                    <a:pt x="91" y="987"/>
                    <a:pt x="91" y="986"/>
                  </a:cubicBezTo>
                  <a:lnTo>
                    <a:pt x="91" y="986"/>
                  </a:lnTo>
                  <a:lnTo>
                    <a:pt x="91" y="990"/>
                  </a:lnTo>
                  <a:lnTo>
                    <a:pt x="91" y="990"/>
                  </a:lnTo>
                  <a:cubicBezTo>
                    <a:pt x="91" y="990"/>
                    <a:pt x="91" y="990"/>
                    <a:pt x="91" y="990"/>
                  </a:cubicBezTo>
                  <a:lnTo>
                    <a:pt x="91" y="990"/>
                  </a:lnTo>
                  <a:cubicBezTo>
                    <a:pt x="91" y="991"/>
                    <a:pt x="91" y="992"/>
                    <a:pt x="91" y="992"/>
                  </a:cubicBezTo>
                  <a:lnTo>
                    <a:pt x="91" y="990"/>
                  </a:lnTo>
                  <a:lnTo>
                    <a:pt x="91" y="990"/>
                  </a:lnTo>
                  <a:cubicBezTo>
                    <a:pt x="93" y="1008"/>
                    <a:pt x="94" y="1025"/>
                    <a:pt x="94" y="1043"/>
                  </a:cubicBezTo>
                  <a:cubicBezTo>
                    <a:pt x="94" y="1103"/>
                    <a:pt x="144" y="1160"/>
                    <a:pt x="206" y="1160"/>
                  </a:cubicBezTo>
                  <a:cubicBezTo>
                    <a:pt x="208" y="1160"/>
                    <a:pt x="209" y="1160"/>
                    <a:pt x="210" y="1160"/>
                  </a:cubicBezTo>
                  <a:cubicBezTo>
                    <a:pt x="274" y="1160"/>
                    <a:pt x="326" y="1108"/>
                    <a:pt x="328" y="1044"/>
                  </a:cubicBezTo>
                  <a:lnTo>
                    <a:pt x="328" y="1044"/>
                  </a:lnTo>
                  <a:cubicBezTo>
                    <a:pt x="328" y="1045"/>
                    <a:pt x="328" y="1045"/>
                    <a:pt x="328" y="1045"/>
                  </a:cubicBezTo>
                  <a:lnTo>
                    <a:pt x="328" y="1043"/>
                  </a:lnTo>
                  <a:cubicBezTo>
                    <a:pt x="328" y="1044"/>
                    <a:pt x="328" y="1044"/>
                    <a:pt x="328" y="1044"/>
                  </a:cubicBezTo>
                  <a:lnTo>
                    <a:pt x="328" y="1044"/>
                  </a:lnTo>
                  <a:cubicBezTo>
                    <a:pt x="324" y="958"/>
                    <a:pt x="312" y="872"/>
                    <a:pt x="291" y="788"/>
                  </a:cubicBezTo>
                  <a:cubicBezTo>
                    <a:pt x="273" y="706"/>
                    <a:pt x="254" y="622"/>
                    <a:pt x="241" y="537"/>
                  </a:cubicBezTo>
                  <a:lnTo>
                    <a:pt x="241" y="537"/>
                  </a:lnTo>
                  <a:cubicBezTo>
                    <a:pt x="236" y="491"/>
                    <a:pt x="235" y="444"/>
                    <a:pt x="239" y="397"/>
                  </a:cubicBezTo>
                  <a:lnTo>
                    <a:pt x="239" y="397"/>
                  </a:lnTo>
                  <a:cubicBezTo>
                    <a:pt x="242" y="384"/>
                    <a:pt x="246" y="371"/>
                    <a:pt x="250" y="358"/>
                  </a:cubicBezTo>
                  <a:lnTo>
                    <a:pt x="250" y="358"/>
                  </a:lnTo>
                  <a:cubicBezTo>
                    <a:pt x="252" y="354"/>
                    <a:pt x="254" y="350"/>
                    <a:pt x="257" y="346"/>
                  </a:cubicBezTo>
                  <a:lnTo>
                    <a:pt x="257" y="346"/>
                  </a:lnTo>
                  <a:cubicBezTo>
                    <a:pt x="260" y="343"/>
                    <a:pt x="263" y="340"/>
                    <a:pt x="266" y="338"/>
                  </a:cubicBezTo>
                  <a:lnTo>
                    <a:pt x="266" y="338"/>
                  </a:lnTo>
                  <a:lnTo>
                    <a:pt x="258" y="344"/>
                  </a:lnTo>
                  <a:lnTo>
                    <a:pt x="258" y="344"/>
                  </a:lnTo>
                  <a:cubicBezTo>
                    <a:pt x="258" y="344"/>
                    <a:pt x="258" y="344"/>
                    <a:pt x="258" y="343"/>
                  </a:cubicBezTo>
                  <a:lnTo>
                    <a:pt x="258" y="343"/>
                  </a:lnTo>
                  <a:cubicBezTo>
                    <a:pt x="262" y="340"/>
                    <a:pt x="266" y="338"/>
                    <a:pt x="270" y="335"/>
                  </a:cubicBezTo>
                  <a:lnTo>
                    <a:pt x="270" y="335"/>
                  </a:lnTo>
                  <a:cubicBezTo>
                    <a:pt x="269" y="336"/>
                    <a:pt x="268" y="337"/>
                    <a:pt x="266" y="338"/>
                  </a:cubicBezTo>
                  <a:lnTo>
                    <a:pt x="266" y="338"/>
                  </a:lnTo>
                  <a:lnTo>
                    <a:pt x="272" y="334"/>
                  </a:lnTo>
                  <a:lnTo>
                    <a:pt x="272" y="334"/>
                  </a:lnTo>
                  <a:cubicBezTo>
                    <a:pt x="271" y="334"/>
                    <a:pt x="271" y="335"/>
                    <a:pt x="270" y="335"/>
                  </a:cubicBezTo>
                  <a:lnTo>
                    <a:pt x="270" y="335"/>
                  </a:lnTo>
                  <a:cubicBezTo>
                    <a:pt x="272" y="334"/>
                    <a:pt x="273" y="333"/>
                    <a:pt x="274" y="332"/>
                  </a:cubicBezTo>
                  <a:lnTo>
                    <a:pt x="274" y="332"/>
                  </a:lnTo>
                  <a:lnTo>
                    <a:pt x="272" y="334"/>
                  </a:lnTo>
                  <a:lnTo>
                    <a:pt x="272" y="334"/>
                  </a:lnTo>
                  <a:cubicBezTo>
                    <a:pt x="284" y="326"/>
                    <a:pt x="297" y="319"/>
                    <a:pt x="310" y="312"/>
                  </a:cubicBezTo>
                  <a:lnTo>
                    <a:pt x="310" y="312"/>
                  </a:lnTo>
                  <a:cubicBezTo>
                    <a:pt x="390" y="283"/>
                    <a:pt x="474" y="263"/>
                    <a:pt x="559" y="253"/>
                  </a:cubicBezTo>
                  <a:lnTo>
                    <a:pt x="559" y="253"/>
                  </a:lnTo>
                  <a:lnTo>
                    <a:pt x="528" y="257"/>
                  </a:lnTo>
                  <a:cubicBezTo>
                    <a:pt x="669" y="241"/>
                    <a:pt x="811" y="233"/>
                    <a:pt x="953" y="233"/>
                  </a:cubicBezTo>
                  <a:cubicBezTo>
                    <a:pt x="989" y="233"/>
                    <a:pt x="1025" y="233"/>
                    <a:pt x="1062" y="235"/>
                  </a:cubicBezTo>
                  <a:cubicBezTo>
                    <a:pt x="1197" y="236"/>
                    <a:pt x="1330" y="243"/>
                    <a:pt x="1465" y="243"/>
                  </a:cubicBezTo>
                  <a:cubicBezTo>
                    <a:pt x="1476" y="243"/>
                    <a:pt x="1487" y="243"/>
                    <a:pt x="1498" y="243"/>
                  </a:cubicBezTo>
                  <a:cubicBezTo>
                    <a:pt x="1620" y="242"/>
                    <a:pt x="1743" y="237"/>
                    <a:pt x="1865" y="237"/>
                  </a:cubicBezTo>
                  <a:cubicBezTo>
                    <a:pt x="1993" y="237"/>
                    <a:pt x="2120" y="239"/>
                    <a:pt x="2248" y="243"/>
                  </a:cubicBezTo>
                  <a:cubicBezTo>
                    <a:pt x="2480" y="250"/>
                    <a:pt x="2712" y="263"/>
                    <a:pt x="2943" y="274"/>
                  </a:cubicBezTo>
                  <a:cubicBezTo>
                    <a:pt x="3171" y="287"/>
                    <a:pt x="3399" y="296"/>
                    <a:pt x="3627" y="298"/>
                  </a:cubicBezTo>
                  <a:lnTo>
                    <a:pt x="3627" y="298"/>
                  </a:lnTo>
                  <a:cubicBezTo>
                    <a:pt x="3627" y="524"/>
                    <a:pt x="3624" y="751"/>
                    <a:pt x="3593" y="975"/>
                  </a:cubicBezTo>
                  <a:lnTo>
                    <a:pt x="3598" y="944"/>
                  </a:lnTo>
                  <a:lnTo>
                    <a:pt x="3598" y="944"/>
                  </a:lnTo>
                  <a:cubicBezTo>
                    <a:pt x="3595" y="967"/>
                    <a:pt x="3592" y="990"/>
                    <a:pt x="3588" y="1012"/>
                  </a:cubicBezTo>
                  <a:cubicBezTo>
                    <a:pt x="3581" y="1042"/>
                    <a:pt x="3585" y="1075"/>
                    <a:pt x="3601" y="1101"/>
                  </a:cubicBezTo>
                  <a:cubicBezTo>
                    <a:pt x="3621" y="1139"/>
                    <a:pt x="3660" y="1160"/>
                    <a:pt x="3700" y="1160"/>
                  </a:cubicBezTo>
                  <a:cubicBezTo>
                    <a:pt x="3720" y="1160"/>
                    <a:pt x="3741" y="1155"/>
                    <a:pt x="3759" y="1144"/>
                  </a:cubicBezTo>
                  <a:cubicBezTo>
                    <a:pt x="3786" y="1128"/>
                    <a:pt x="3805" y="1103"/>
                    <a:pt x="3813" y="1075"/>
                  </a:cubicBezTo>
                  <a:cubicBezTo>
                    <a:pt x="3850" y="845"/>
                    <a:pt x="3857" y="614"/>
                    <a:pt x="3860" y="383"/>
                  </a:cubicBezTo>
                  <a:lnTo>
                    <a:pt x="3860" y="182"/>
                  </a:lnTo>
                  <a:cubicBezTo>
                    <a:pt x="3858" y="118"/>
                    <a:pt x="3806" y="66"/>
                    <a:pt x="3742" y="66"/>
                  </a:cubicBezTo>
                  <a:cubicBezTo>
                    <a:pt x="3401" y="66"/>
                    <a:pt x="3061" y="48"/>
                    <a:pt x="2719" y="31"/>
                  </a:cubicBezTo>
                  <a:cubicBezTo>
                    <a:pt x="2430" y="16"/>
                    <a:pt x="2139" y="4"/>
                    <a:pt x="1848" y="4"/>
                  </a:cubicBezTo>
                  <a:cubicBezTo>
                    <a:pt x="1779" y="4"/>
                    <a:pt x="1710" y="5"/>
                    <a:pt x="1641" y="6"/>
                  </a:cubicBezTo>
                  <a:cubicBezTo>
                    <a:pt x="1586" y="8"/>
                    <a:pt x="1531" y="9"/>
                    <a:pt x="1476" y="9"/>
                  </a:cubicBezTo>
                  <a:cubicBezTo>
                    <a:pt x="1421" y="9"/>
                    <a:pt x="1366" y="8"/>
                    <a:pt x="1311" y="6"/>
                  </a:cubicBezTo>
                  <a:cubicBezTo>
                    <a:pt x="1189" y="4"/>
                    <a:pt x="1066" y="1"/>
                    <a:pt x="944"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318" name="Google Shape;318;p22"/>
          <p:cNvSpPr/>
          <p:nvPr/>
        </p:nvSpPr>
        <p:spPr>
          <a:xfrm>
            <a:off x="985048" y="410376"/>
            <a:ext cx="1897054" cy="279924"/>
          </a:xfrm>
          <a:custGeom>
            <a:rect b="b" l="l" r="r" t="t"/>
            <a:pathLst>
              <a:path extrusionOk="0" h="4442" w="39360">
                <a:moveTo>
                  <a:pt x="4442" y="0"/>
                </a:moveTo>
                <a:cubicBezTo>
                  <a:pt x="1989" y="0"/>
                  <a:pt x="1" y="1989"/>
                  <a:pt x="1" y="4441"/>
                </a:cubicBezTo>
                <a:lnTo>
                  <a:pt x="39360" y="4441"/>
                </a:lnTo>
                <a:cubicBezTo>
                  <a:pt x="39360" y="1989"/>
                  <a:pt x="37372" y="0"/>
                  <a:pt x="3491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9" name="Google Shape;319;p22"/>
          <p:cNvSpPr/>
          <p:nvPr/>
        </p:nvSpPr>
        <p:spPr>
          <a:xfrm>
            <a:off x="1376800" y="-2"/>
            <a:ext cx="33015" cy="517454"/>
          </a:xfrm>
          <a:custGeom>
            <a:rect b="b" l="l" r="r" t="t"/>
            <a:pathLst>
              <a:path extrusionOk="0" h="19308" w="685">
                <a:moveTo>
                  <a:pt x="0" y="0"/>
                </a:moveTo>
                <a:lnTo>
                  <a:pt x="0" y="19308"/>
                </a:lnTo>
                <a:lnTo>
                  <a:pt x="685" y="19308"/>
                </a:lnTo>
                <a:lnTo>
                  <a:pt x="685"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0" name="Google Shape;320;p22"/>
          <p:cNvSpPr/>
          <p:nvPr/>
        </p:nvSpPr>
        <p:spPr>
          <a:xfrm>
            <a:off x="2423783" y="-2"/>
            <a:ext cx="32967" cy="517454"/>
          </a:xfrm>
          <a:custGeom>
            <a:rect b="b" l="l" r="r" t="t"/>
            <a:pathLst>
              <a:path extrusionOk="0" h="19308" w="684">
                <a:moveTo>
                  <a:pt x="0" y="0"/>
                </a:moveTo>
                <a:lnTo>
                  <a:pt x="0" y="19308"/>
                </a:lnTo>
                <a:lnTo>
                  <a:pt x="683" y="19308"/>
                </a:lnTo>
                <a:lnTo>
                  <a:pt x="683"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1" name="Google Shape;321;p22"/>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2" name="Google Shape;322;p22"/>
          <p:cNvSpPr txBox="1"/>
          <p:nvPr>
            <p:ph type="title"/>
          </p:nvPr>
        </p:nvSpPr>
        <p:spPr>
          <a:xfrm>
            <a:off x="946763" y="1007100"/>
            <a:ext cx="3105000" cy="20130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323" name="Google Shape;323;p22"/>
          <p:cNvSpPr txBox="1"/>
          <p:nvPr>
            <p:ph idx="1" type="subTitle"/>
          </p:nvPr>
        </p:nvSpPr>
        <p:spPr>
          <a:xfrm>
            <a:off x="946763" y="3020100"/>
            <a:ext cx="3108900" cy="11163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a:lvl1pPr>
            <a:lvl2pPr lvl="1" algn="ctr">
              <a:lnSpc>
                <a:spcPct val="100000"/>
              </a:lnSpc>
              <a:spcBef>
                <a:spcPts val="160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324" name="Google Shape;324;p22"/>
          <p:cNvSpPr/>
          <p:nvPr>
            <p:ph idx="2" type="pic"/>
          </p:nvPr>
        </p:nvSpPr>
        <p:spPr>
          <a:xfrm>
            <a:off x="4504313" y="1215563"/>
            <a:ext cx="3693000" cy="2712300"/>
          </a:xfrm>
          <a:prstGeom prst="rect">
            <a:avLst/>
          </a:prstGeom>
          <a:noFill/>
          <a:ln>
            <a:no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325" name="Shape 325"/>
        <p:cNvGrpSpPr/>
        <p:nvPr/>
      </p:nvGrpSpPr>
      <p:grpSpPr>
        <a:xfrm>
          <a:off x="0" y="0"/>
          <a:ext cx="0" cy="0"/>
          <a:chOff x="0" y="0"/>
          <a:chExt cx="0" cy="0"/>
        </a:xfrm>
      </p:grpSpPr>
      <p:sp>
        <p:nvSpPr>
          <p:cNvPr id="326" name="Google Shape;326;p23"/>
          <p:cNvSpPr txBox="1"/>
          <p:nvPr>
            <p:ph hasCustomPrompt="1" type="title"/>
          </p:nvPr>
        </p:nvSpPr>
        <p:spPr>
          <a:xfrm>
            <a:off x="1284000" y="1728750"/>
            <a:ext cx="6576000" cy="11889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9600"/>
              <a:buNone/>
              <a:defRPr sz="6200"/>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r>
              <a:t>xx%</a:t>
            </a:r>
          </a:p>
        </p:txBody>
      </p:sp>
      <p:sp>
        <p:nvSpPr>
          <p:cNvPr id="327" name="Google Shape;327;p23"/>
          <p:cNvSpPr txBox="1"/>
          <p:nvPr>
            <p:ph idx="1" type="subTitle"/>
          </p:nvPr>
        </p:nvSpPr>
        <p:spPr>
          <a:xfrm>
            <a:off x="1284000" y="2917650"/>
            <a:ext cx="6576000" cy="497100"/>
          </a:xfrm>
          <a:prstGeom prst="rect">
            <a:avLst/>
          </a:prstGeom>
          <a:solidFill>
            <a:schemeClr val="accent2"/>
          </a:solid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sz="1600">
                <a:solidFill>
                  <a:schemeClr val="dk1"/>
                </a:solidFill>
              </a:defRPr>
            </a:lvl1pPr>
            <a:lvl2pPr lvl="1" algn="ctr">
              <a:lnSpc>
                <a:spcPct val="100000"/>
              </a:lnSpc>
              <a:spcBef>
                <a:spcPts val="0"/>
              </a:spcBef>
              <a:spcAft>
                <a:spcPts val="0"/>
              </a:spcAft>
              <a:buSzPts val="1600"/>
              <a:buNone/>
              <a:defRPr sz="1600"/>
            </a:lvl2pPr>
            <a:lvl3pPr lvl="2" algn="ctr">
              <a:lnSpc>
                <a:spcPct val="100000"/>
              </a:lnSpc>
              <a:spcBef>
                <a:spcPts val="1600"/>
              </a:spcBef>
              <a:spcAft>
                <a:spcPts val="0"/>
              </a:spcAft>
              <a:buSzPts val="1600"/>
              <a:buNone/>
              <a:defRPr sz="1600"/>
            </a:lvl3pPr>
            <a:lvl4pPr lvl="3" algn="ctr">
              <a:lnSpc>
                <a:spcPct val="100000"/>
              </a:lnSpc>
              <a:spcBef>
                <a:spcPts val="1600"/>
              </a:spcBef>
              <a:spcAft>
                <a:spcPts val="0"/>
              </a:spcAft>
              <a:buSzPts val="1600"/>
              <a:buNone/>
              <a:defRPr sz="1600"/>
            </a:lvl4pPr>
            <a:lvl5pPr lvl="4" algn="ctr">
              <a:lnSpc>
                <a:spcPct val="100000"/>
              </a:lnSpc>
              <a:spcBef>
                <a:spcPts val="1600"/>
              </a:spcBef>
              <a:spcAft>
                <a:spcPts val="0"/>
              </a:spcAft>
              <a:buSzPts val="1600"/>
              <a:buNone/>
              <a:defRPr sz="1600"/>
            </a:lvl5pPr>
            <a:lvl6pPr lvl="5" algn="ctr">
              <a:lnSpc>
                <a:spcPct val="100000"/>
              </a:lnSpc>
              <a:spcBef>
                <a:spcPts val="1600"/>
              </a:spcBef>
              <a:spcAft>
                <a:spcPts val="0"/>
              </a:spcAft>
              <a:buSzPts val="1600"/>
              <a:buNone/>
              <a:defRPr sz="1600"/>
            </a:lvl6pPr>
            <a:lvl7pPr lvl="6" algn="ctr">
              <a:lnSpc>
                <a:spcPct val="100000"/>
              </a:lnSpc>
              <a:spcBef>
                <a:spcPts val="1600"/>
              </a:spcBef>
              <a:spcAft>
                <a:spcPts val="0"/>
              </a:spcAft>
              <a:buSzPts val="1600"/>
              <a:buNone/>
              <a:defRPr sz="1600"/>
            </a:lvl7pPr>
            <a:lvl8pPr lvl="7" algn="ctr">
              <a:lnSpc>
                <a:spcPct val="100000"/>
              </a:lnSpc>
              <a:spcBef>
                <a:spcPts val="1600"/>
              </a:spcBef>
              <a:spcAft>
                <a:spcPts val="0"/>
              </a:spcAft>
              <a:buSzPts val="1600"/>
              <a:buNone/>
              <a:defRPr sz="1600"/>
            </a:lvl8pPr>
            <a:lvl9pPr lvl="8" algn="ctr">
              <a:lnSpc>
                <a:spcPct val="100000"/>
              </a:lnSpc>
              <a:spcBef>
                <a:spcPts val="1600"/>
              </a:spcBef>
              <a:spcAft>
                <a:spcPts val="1600"/>
              </a:spcAft>
              <a:buSzPts val="1600"/>
              <a:buNone/>
              <a:defRPr sz="1600"/>
            </a:lvl9pPr>
          </a:lstStyle>
          <a:p/>
        </p:txBody>
      </p:sp>
      <p:sp>
        <p:nvSpPr>
          <p:cNvPr id="328" name="Google Shape;328;p23"/>
          <p:cNvSpPr/>
          <p:nvPr/>
        </p:nvSpPr>
        <p:spPr>
          <a:xfrm>
            <a:off x="0" y="4286250"/>
            <a:ext cx="9144000" cy="867000"/>
          </a:xfrm>
          <a:prstGeom prst="rect">
            <a:avLst/>
          </a:prstGeom>
          <a:solidFill>
            <a:schemeClr val="dk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329" name="Google Shape;329;p23"/>
          <p:cNvGrpSpPr/>
          <p:nvPr/>
        </p:nvGrpSpPr>
        <p:grpSpPr>
          <a:xfrm flipH="1">
            <a:off x="7907759" y="1646743"/>
            <a:ext cx="1201130" cy="2743139"/>
            <a:chOff x="5247175" y="1706175"/>
            <a:chExt cx="799900" cy="1828150"/>
          </a:xfrm>
        </p:grpSpPr>
        <p:sp>
          <p:nvSpPr>
            <p:cNvPr id="330" name="Google Shape;330;p23"/>
            <p:cNvSpPr/>
            <p:nvPr/>
          </p:nvSpPr>
          <p:spPr>
            <a:xfrm>
              <a:off x="5428650" y="1889425"/>
              <a:ext cx="52400" cy="1543250"/>
            </a:xfrm>
            <a:custGeom>
              <a:rect b="b" l="l" r="r" t="t"/>
              <a:pathLst>
                <a:path extrusionOk="0" h="61730" w="2096">
                  <a:moveTo>
                    <a:pt x="530" y="0"/>
                  </a:moveTo>
                  <a:cubicBezTo>
                    <a:pt x="293" y="0"/>
                    <a:pt x="13" y="110"/>
                    <a:pt x="1" y="276"/>
                  </a:cubicBezTo>
                  <a:cubicBezTo>
                    <a:pt x="43" y="1223"/>
                    <a:pt x="1" y="30408"/>
                    <a:pt x="1" y="36439"/>
                  </a:cubicBezTo>
                  <a:cubicBezTo>
                    <a:pt x="1" y="42469"/>
                    <a:pt x="582" y="57028"/>
                    <a:pt x="582" y="59010"/>
                  </a:cubicBezTo>
                  <a:cubicBezTo>
                    <a:pt x="582" y="60992"/>
                    <a:pt x="237" y="61423"/>
                    <a:pt x="495" y="61596"/>
                  </a:cubicBezTo>
                  <a:cubicBezTo>
                    <a:pt x="608" y="61671"/>
                    <a:pt x="931" y="61729"/>
                    <a:pt x="1254" y="61729"/>
                  </a:cubicBezTo>
                  <a:cubicBezTo>
                    <a:pt x="1675" y="61729"/>
                    <a:pt x="2095" y="61630"/>
                    <a:pt x="2046" y="61336"/>
                  </a:cubicBezTo>
                  <a:cubicBezTo>
                    <a:pt x="1960" y="60819"/>
                    <a:pt x="1356" y="38938"/>
                    <a:pt x="1185" y="35404"/>
                  </a:cubicBezTo>
                  <a:cubicBezTo>
                    <a:pt x="1014" y="31873"/>
                    <a:pt x="957" y="11052"/>
                    <a:pt x="862" y="9409"/>
                  </a:cubicBezTo>
                  <a:cubicBezTo>
                    <a:pt x="701" y="6631"/>
                    <a:pt x="1058" y="1053"/>
                    <a:pt x="862" y="169"/>
                  </a:cubicBezTo>
                  <a:cubicBezTo>
                    <a:pt x="836" y="51"/>
                    <a:pt x="693" y="0"/>
                    <a:pt x="530"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1" name="Google Shape;331;p23"/>
            <p:cNvSpPr/>
            <p:nvPr/>
          </p:nvSpPr>
          <p:spPr>
            <a:xfrm>
              <a:off x="5247175" y="3405600"/>
              <a:ext cx="410850" cy="128725"/>
            </a:xfrm>
            <a:custGeom>
              <a:rect b="b" l="l" r="r" t="t"/>
              <a:pathLst>
                <a:path extrusionOk="0" h="5149" w="16434">
                  <a:moveTo>
                    <a:pt x="8271" y="1"/>
                  </a:moveTo>
                  <a:cubicBezTo>
                    <a:pt x="6893" y="130"/>
                    <a:pt x="4050" y="1551"/>
                    <a:pt x="2025" y="2800"/>
                  </a:cubicBezTo>
                  <a:cubicBezTo>
                    <a:pt x="1" y="4048"/>
                    <a:pt x="130" y="4394"/>
                    <a:pt x="87" y="4782"/>
                  </a:cubicBezTo>
                  <a:cubicBezTo>
                    <a:pt x="51" y="5099"/>
                    <a:pt x="2967" y="5128"/>
                    <a:pt x="6263" y="5128"/>
                  </a:cubicBezTo>
                  <a:cubicBezTo>
                    <a:pt x="7009" y="5128"/>
                    <a:pt x="7774" y="5126"/>
                    <a:pt x="8529" y="5126"/>
                  </a:cubicBezTo>
                  <a:cubicBezTo>
                    <a:pt x="10392" y="5126"/>
                    <a:pt x="12138" y="5149"/>
                    <a:pt x="13496" y="5149"/>
                  </a:cubicBezTo>
                  <a:cubicBezTo>
                    <a:pt x="15123" y="5149"/>
                    <a:pt x="16193" y="5117"/>
                    <a:pt x="16240" y="4976"/>
                  </a:cubicBezTo>
                  <a:cubicBezTo>
                    <a:pt x="16309" y="4772"/>
                    <a:pt x="16434" y="4115"/>
                    <a:pt x="15659" y="3554"/>
                  </a:cubicBezTo>
                  <a:cubicBezTo>
                    <a:pt x="14883" y="2994"/>
                    <a:pt x="10770" y="130"/>
                    <a:pt x="827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2" name="Google Shape;332;p23"/>
            <p:cNvSpPr/>
            <p:nvPr/>
          </p:nvSpPr>
          <p:spPr>
            <a:xfrm>
              <a:off x="5777300" y="1890950"/>
              <a:ext cx="269775" cy="235300"/>
            </a:xfrm>
            <a:custGeom>
              <a:rect b="b" l="l" r="r" t="t"/>
              <a:pathLst>
                <a:path extrusionOk="0" h="9412" w="10791">
                  <a:moveTo>
                    <a:pt x="5874" y="0"/>
                  </a:moveTo>
                  <a:cubicBezTo>
                    <a:pt x="4777" y="0"/>
                    <a:pt x="3679" y="427"/>
                    <a:pt x="2649" y="1205"/>
                  </a:cubicBezTo>
                  <a:cubicBezTo>
                    <a:pt x="0" y="3208"/>
                    <a:pt x="291" y="6828"/>
                    <a:pt x="2778" y="9412"/>
                  </a:cubicBezTo>
                  <a:cubicBezTo>
                    <a:pt x="3489" y="9218"/>
                    <a:pt x="8659" y="5017"/>
                    <a:pt x="10791" y="3467"/>
                  </a:cubicBezTo>
                  <a:cubicBezTo>
                    <a:pt x="9329" y="1057"/>
                    <a:pt x="7602" y="0"/>
                    <a:pt x="5874"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3" name="Google Shape;333;p23"/>
            <p:cNvSpPr/>
            <p:nvPr/>
          </p:nvSpPr>
          <p:spPr>
            <a:xfrm>
              <a:off x="5662750" y="1706175"/>
              <a:ext cx="198250" cy="231900"/>
            </a:xfrm>
            <a:custGeom>
              <a:rect b="b" l="l" r="r" t="t"/>
              <a:pathLst>
                <a:path extrusionOk="0" h="9276" w="7930">
                  <a:moveTo>
                    <a:pt x="538" y="1"/>
                  </a:moveTo>
                  <a:cubicBezTo>
                    <a:pt x="217" y="1"/>
                    <a:pt x="0" y="362"/>
                    <a:pt x="307" y="821"/>
                  </a:cubicBezTo>
                  <a:cubicBezTo>
                    <a:pt x="580" y="1109"/>
                    <a:pt x="6319" y="8444"/>
                    <a:pt x="7274" y="9276"/>
                  </a:cubicBezTo>
                  <a:lnTo>
                    <a:pt x="7930" y="8780"/>
                  </a:lnTo>
                  <a:cubicBezTo>
                    <a:pt x="7930" y="8780"/>
                    <a:pt x="1191" y="435"/>
                    <a:pt x="953" y="197"/>
                  </a:cubicBezTo>
                  <a:cubicBezTo>
                    <a:pt x="816" y="60"/>
                    <a:pt x="669" y="1"/>
                    <a:pt x="538"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4" name="Google Shape;334;p23"/>
            <p:cNvSpPr/>
            <p:nvPr/>
          </p:nvSpPr>
          <p:spPr>
            <a:xfrm>
              <a:off x="5380850" y="1725600"/>
              <a:ext cx="373050" cy="287000"/>
            </a:xfrm>
            <a:custGeom>
              <a:rect b="b" l="l" r="r" t="t"/>
              <a:pathLst>
                <a:path extrusionOk="0" h="11480" w="14922">
                  <a:moveTo>
                    <a:pt x="14391" y="1"/>
                  </a:moveTo>
                  <a:cubicBezTo>
                    <a:pt x="14176" y="1"/>
                    <a:pt x="13782" y="219"/>
                    <a:pt x="12982" y="873"/>
                  </a:cubicBezTo>
                  <a:cubicBezTo>
                    <a:pt x="11917" y="1746"/>
                    <a:pt x="1578" y="9403"/>
                    <a:pt x="415" y="10533"/>
                  </a:cubicBezTo>
                  <a:cubicBezTo>
                    <a:pt x="1" y="10936"/>
                    <a:pt x="240" y="11480"/>
                    <a:pt x="651" y="11480"/>
                  </a:cubicBezTo>
                  <a:cubicBezTo>
                    <a:pt x="776" y="11480"/>
                    <a:pt x="918" y="11429"/>
                    <a:pt x="1061" y="11308"/>
                  </a:cubicBezTo>
                  <a:cubicBezTo>
                    <a:pt x="1675" y="10791"/>
                    <a:pt x="7329" y="6302"/>
                    <a:pt x="8718" y="5139"/>
                  </a:cubicBezTo>
                  <a:cubicBezTo>
                    <a:pt x="10108" y="3974"/>
                    <a:pt x="13301" y="1703"/>
                    <a:pt x="13790" y="1325"/>
                  </a:cubicBezTo>
                  <a:cubicBezTo>
                    <a:pt x="14922" y="454"/>
                    <a:pt x="14716" y="227"/>
                    <a:pt x="14555" y="66"/>
                  </a:cubicBezTo>
                  <a:cubicBezTo>
                    <a:pt x="14514" y="25"/>
                    <a:pt x="14463" y="1"/>
                    <a:pt x="1439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5" name="Google Shape;335;p23"/>
            <p:cNvSpPr/>
            <p:nvPr/>
          </p:nvSpPr>
          <p:spPr>
            <a:xfrm>
              <a:off x="5414350" y="1943650"/>
              <a:ext cx="49800" cy="44425"/>
            </a:xfrm>
            <a:custGeom>
              <a:rect b="b" l="l" r="r" t="t"/>
              <a:pathLst>
                <a:path extrusionOk="0" h="1777" w="1992">
                  <a:moveTo>
                    <a:pt x="1040" y="0"/>
                  </a:moveTo>
                  <a:cubicBezTo>
                    <a:pt x="1021" y="0"/>
                    <a:pt x="1001" y="1"/>
                    <a:pt x="982" y="2"/>
                  </a:cubicBezTo>
                  <a:cubicBezTo>
                    <a:pt x="104" y="2"/>
                    <a:pt x="0" y="1238"/>
                    <a:pt x="627" y="1661"/>
                  </a:cubicBezTo>
                  <a:cubicBezTo>
                    <a:pt x="745" y="1741"/>
                    <a:pt x="875" y="1776"/>
                    <a:pt x="1006" y="1776"/>
                  </a:cubicBezTo>
                  <a:cubicBezTo>
                    <a:pt x="1493" y="1776"/>
                    <a:pt x="1991" y="1287"/>
                    <a:pt x="1919" y="777"/>
                  </a:cubicBezTo>
                  <a:cubicBezTo>
                    <a:pt x="1856" y="344"/>
                    <a:pt x="1469" y="0"/>
                    <a:pt x="1040"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6" name="Google Shape;336;p23"/>
            <p:cNvSpPr/>
            <p:nvPr/>
          </p:nvSpPr>
          <p:spPr>
            <a:xfrm>
              <a:off x="5684725" y="1739300"/>
              <a:ext cx="47225" cy="41325"/>
            </a:xfrm>
            <a:custGeom>
              <a:rect b="b" l="l" r="r" t="t"/>
              <a:pathLst>
                <a:path extrusionOk="0" h="1653" w="1889">
                  <a:moveTo>
                    <a:pt x="856" y="1"/>
                  </a:moveTo>
                  <a:cubicBezTo>
                    <a:pt x="549" y="1"/>
                    <a:pt x="245" y="155"/>
                    <a:pt x="98" y="480"/>
                  </a:cubicBezTo>
                  <a:cubicBezTo>
                    <a:pt x="91" y="495"/>
                    <a:pt x="85" y="511"/>
                    <a:pt x="79" y="526"/>
                  </a:cubicBezTo>
                  <a:cubicBezTo>
                    <a:pt x="74" y="542"/>
                    <a:pt x="64" y="560"/>
                    <a:pt x="57" y="579"/>
                  </a:cubicBezTo>
                  <a:lnTo>
                    <a:pt x="65" y="567"/>
                  </a:lnTo>
                  <a:lnTo>
                    <a:pt x="65" y="567"/>
                  </a:lnTo>
                  <a:cubicBezTo>
                    <a:pt x="0" y="776"/>
                    <a:pt x="21" y="1012"/>
                    <a:pt x="149" y="1230"/>
                  </a:cubicBezTo>
                  <a:cubicBezTo>
                    <a:pt x="341" y="1525"/>
                    <a:pt x="625" y="1652"/>
                    <a:pt x="900" y="1652"/>
                  </a:cubicBezTo>
                  <a:cubicBezTo>
                    <a:pt x="1410" y="1652"/>
                    <a:pt x="1889" y="1214"/>
                    <a:pt x="1700" y="584"/>
                  </a:cubicBezTo>
                  <a:cubicBezTo>
                    <a:pt x="1567" y="204"/>
                    <a:pt x="1209" y="1"/>
                    <a:pt x="856"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337" name="Google Shape;337;p23"/>
          <p:cNvGrpSpPr/>
          <p:nvPr/>
        </p:nvGrpSpPr>
        <p:grpSpPr>
          <a:xfrm>
            <a:off x="266700" y="2778125"/>
            <a:ext cx="1238646" cy="1825873"/>
            <a:chOff x="0" y="1786475"/>
            <a:chExt cx="1238646" cy="1825873"/>
          </a:xfrm>
        </p:grpSpPr>
        <p:sp>
          <p:nvSpPr>
            <p:cNvPr id="338" name="Google Shape;338;p23"/>
            <p:cNvSpPr/>
            <p:nvPr/>
          </p:nvSpPr>
          <p:spPr>
            <a:xfrm>
              <a:off x="240641" y="3061244"/>
              <a:ext cx="81365" cy="551104"/>
            </a:xfrm>
            <a:custGeom>
              <a:rect b="b" l="l" r="r" t="t"/>
              <a:pathLst>
                <a:path extrusionOk="0" h="9557" w="1411">
                  <a:moveTo>
                    <a:pt x="1" y="0"/>
                  </a:moveTo>
                  <a:lnTo>
                    <a:pt x="1" y="9557"/>
                  </a:lnTo>
                  <a:lnTo>
                    <a:pt x="567" y="9557"/>
                  </a:lnTo>
                  <a:lnTo>
                    <a:pt x="1410"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9" name="Google Shape;339;p23"/>
            <p:cNvSpPr/>
            <p:nvPr/>
          </p:nvSpPr>
          <p:spPr>
            <a:xfrm>
              <a:off x="0" y="1786475"/>
              <a:ext cx="626934" cy="1391283"/>
            </a:xfrm>
            <a:custGeom>
              <a:rect b="b" l="l" r="r" t="t"/>
              <a:pathLst>
                <a:path extrusionOk="0" h="24127" w="10872">
                  <a:moveTo>
                    <a:pt x="3407" y="1"/>
                  </a:moveTo>
                  <a:cubicBezTo>
                    <a:pt x="1468" y="1"/>
                    <a:pt x="0" y="1604"/>
                    <a:pt x="346" y="3347"/>
                  </a:cubicBezTo>
                  <a:lnTo>
                    <a:pt x="659" y="19692"/>
                  </a:lnTo>
                  <a:cubicBezTo>
                    <a:pt x="703" y="22025"/>
                    <a:pt x="2685" y="23978"/>
                    <a:pt x="5238" y="24121"/>
                  </a:cubicBezTo>
                  <a:cubicBezTo>
                    <a:pt x="5307" y="24125"/>
                    <a:pt x="5373" y="24127"/>
                    <a:pt x="5433" y="24127"/>
                  </a:cubicBezTo>
                  <a:cubicBezTo>
                    <a:pt x="5584" y="24127"/>
                    <a:pt x="5703" y="24114"/>
                    <a:pt x="5782" y="24085"/>
                  </a:cubicBezTo>
                  <a:lnTo>
                    <a:pt x="10872" y="21265"/>
                  </a:lnTo>
                  <a:lnTo>
                    <a:pt x="6452" y="2250"/>
                  </a:lnTo>
                  <a:cubicBezTo>
                    <a:pt x="6147" y="939"/>
                    <a:pt x="4878" y="1"/>
                    <a:pt x="3407"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0" name="Google Shape;340;p23"/>
            <p:cNvSpPr/>
            <p:nvPr/>
          </p:nvSpPr>
          <p:spPr>
            <a:xfrm>
              <a:off x="350601" y="2765075"/>
              <a:ext cx="785006" cy="207421"/>
            </a:xfrm>
            <a:custGeom>
              <a:rect b="b" l="l" r="r" t="t"/>
              <a:pathLst>
                <a:path extrusionOk="0" h="3597" w="15730">
                  <a:moveTo>
                    <a:pt x="0" y="1"/>
                  </a:moveTo>
                  <a:lnTo>
                    <a:pt x="0" y="3596"/>
                  </a:lnTo>
                  <a:lnTo>
                    <a:pt x="13932" y="3596"/>
                  </a:lnTo>
                  <a:cubicBezTo>
                    <a:pt x="14925" y="3596"/>
                    <a:pt x="15730" y="2792"/>
                    <a:pt x="15730" y="1799"/>
                  </a:cubicBezTo>
                  <a:cubicBezTo>
                    <a:pt x="15730" y="805"/>
                    <a:pt x="14925" y="1"/>
                    <a:pt x="13932"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1" name="Google Shape;341;p23"/>
            <p:cNvSpPr/>
            <p:nvPr/>
          </p:nvSpPr>
          <p:spPr>
            <a:xfrm>
              <a:off x="1115553" y="3061244"/>
              <a:ext cx="81365" cy="551104"/>
            </a:xfrm>
            <a:custGeom>
              <a:rect b="b" l="l" r="r" t="t"/>
              <a:pathLst>
                <a:path extrusionOk="0" h="9557" w="1411">
                  <a:moveTo>
                    <a:pt x="1" y="0"/>
                  </a:moveTo>
                  <a:lnTo>
                    <a:pt x="845" y="9557"/>
                  </a:lnTo>
                  <a:lnTo>
                    <a:pt x="1411" y="9557"/>
                  </a:lnTo>
                  <a:lnTo>
                    <a:pt x="1411"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2" name="Google Shape;342;p23"/>
            <p:cNvSpPr/>
            <p:nvPr/>
          </p:nvSpPr>
          <p:spPr>
            <a:xfrm>
              <a:off x="110200" y="2959925"/>
              <a:ext cx="1128446" cy="217858"/>
            </a:xfrm>
            <a:custGeom>
              <a:rect b="b" l="l" r="r" t="t"/>
              <a:pathLst>
                <a:path extrusionOk="0" h="3778" w="19569">
                  <a:moveTo>
                    <a:pt x="1683" y="1"/>
                  </a:moveTo>
                  <a:lnTo>
                    <a:pt x="1894" y="1139"/>
                  </a:lnTo>
                  <a:cubicBezTo>
                    <a:pt x="1894" y="2596"/>
                    <a:pt x="0" y="3777"/>
                    <a:pt x="5578" y="3777"/>
                  </a:cubicBezTo>
                  <a:lnTo>
                    <a:pt x="17082" y="3777"/>
                  </a:lnTo>
                  <a:cubicBezTo>
                    <a:pt x="18455" y="3777"/>
                    <a:pt x="19568" y="2932"/>
                    <a:pt x="19568" y="1889"/>
                  </a:cubicBezTo>
                  <a:cubicBezTo>
                    <a:pt x="19568" y="846"/>
                    <a:pt x="18456" y="1"/>
                    <a:pt x="17084"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343" name="Google Shape;343;p23"/>
          <p:cNvGrpSpPr/>
          <p:nvPr/>
        </p:nvGrpSpPr>
        <p:grpSpPr>
          <a:xfrm>
            <a:off x="634000" y="387096"/>
            <a:ext cx="718962" cy="958886"/>
            <a:chOff x="7188800" y="668771"/>
            <a:chExt cx="718962" cy="958886"/>
          </a:xfrm>
        </p:grpSpPr>
        <p:sp>
          <p:nvSpPr>
            <p:cNvPr id="344" name="Google Shape;344;p23"/>
            <p:cNvSpPr/>
            <p:nvPr/>
          </p:nvSpPr>
          <p:spPr>
            <a:xfrm>
              <a:off x="7188800" y="668771"/>
              <a:ext cx="718962" cy="958886"/>
            </a:xfrm>
            <a:custGeom>
              <a:rect b="b" l="l" r="r" t="t"/>
              <a:pathLst>
                <a:path extrusionOk="0" h="14240" w="10677">
                  <a:moveTo>
                    <a:pt x="0" y="1"/>
                  </a:moveTo>
                  <a:lnTo>
                    <a:pt x="0" y="14240"/>
                  </a:lnTo>
                  <a:lnTo>
                    <a:pt x="10676" y="14240"/>
                  </a:lnTo>
                  <a:lnTo>
                    <a:pt x="1067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5" name="Google Shape;345;p23"/>
            <p:cNvSpPr/>
            <p:nvPr/>
          </p:nvSpPr>
          <p:spPr>
            <a:xfrm>
              <a:off x="7388055" y="788497"/>
              <a:ext cx="358101" cy="712431"/>
            </a:xfrm>
            <a:custGeom>
              <a:rect b="b" l="l" r="r" t="t"/>
              <a:pathLst>
                <a:path extrusionOk="0" h="10580" w="5318">
                  <a:moveTo>
                    <a:pt x="1049" y="1"/>
                  </a:moveTo>
                  <a:cubicBezTo>
                    <a:pt x="890" y="1"/>
                    <a:pt x="739" y="78"/>
                    <a:pt x="712" y="234"/>
                  </a:cubicBezTo>
                  <a:cubicBezTo>
                    <a:pt x="1130" y="642"/>
                    <a:pt x="1204" y="1290"/>
                    <a:pt x="1154" y="1872"/>
                  </a:cubicBezTo>
                  <a:cubicBezTo>
                    <a:pt x="1103" y="2454"/>
                    <a:pt x="956" y="3035"/>
                    <a:pt x="1027" y="3616"/>
                  </a:cubicBezTo>
                  <a:cubicBezTo>
                    <a:pt x="1087" y="4113"/>
                    <a:pt x="1307" y="4576"/>
                    <a:pt x="1505" y="5037"/>
                  </a:cubicBezTo>
                  <a:cubicBezTo>
                    <a:pt x="1722" y="5540"/>
                    <a:pt x="2117" y="6472"/>
                    <a:pt x="1750" y="6993"/>
                  </a:cubicBezTo>
                  <a:cubicBezTo>
                    <a:pt x="1586" y="7227"/>
                    <a:pt x="1130" y="7367"/>
                    <a:pt x="902" y="7551"/>
                  </a:cubicBezTo>
                  <a:cubicBezTo>
                    <a:pt x="626" y="7775"/>
                    <a:pt x="383" y="8033"/>
                    <a:pt x="236" y="8359"/>
                  </a:cubicBezTo>
                  <a:cubicBezTo>
                    <a:pt x="1" y="8884"/>
                    <a:pt x="49" y="9487"/>
                    <a:pt x="101" y="10060"/>
                  </a:cubicBezTo>
                  <a:cubicBezTo>
                    <a:pt x="113" y="10176"/>
                    <a:pt x="124" y="10297"/>
                    <a:pt x="179" y="10400"/>
                  </a:cubicBezTo>
                  <a:cubicBezTo>
                    <a:pt x="230" y="10499"/>
                    <a:pt x="331" y="10580"/>
                    <a:pt x="440" y="10580"/>
                  </a:cubicBezTo>
                  <a:cubicBezTo>
                    <a:pt x="446" y="10580"/>
                    <a:pt x="452" y="10579"/>
                    <a:pt x="458" y="10579"/>
                  </a:cubicBezTo>
                  <a:cubicBezTo>
                    <a:pt x="624" y="10565"/>
                    <a:pt x="721" y="10372"/>
                    <a:pt x="712" y="10205"/>
                  </a:cubicBezTo>
                  <a:cubicBezTo>
                    <a:pt x="704" y="10039"/>
                    <a:pt x="626" y="9885"/>
                    <a:pt x="589" y="9722"/>
                  </a:cubicBezTo>
                  <a:cubicBezTo>
                    <a:pt x="471" y="9203"/>
                    <a:pt x="814" y="8668"/>
                    <a:pt x="1273" y="8400"/>
                  </a:cubicBezTo>
                  <a:cubicBezTo>
                    <a:pt x="1644" y="8185"/>
                    <a:pt x="1984" y="8157"/>
                    <a:pt x="2333" y="8157"/>
                  </a:cubicBezTo>
                  <a:cubicBezTo>
                    <a:pt x="2456" y="8157"/>
                    <a:pt x="2579" y="8161"/>
                    <a:pt x="2706" y="8161"/>
                  </a:cubicBezTo>
                  <a:cubicBezTo>
                    <a:pt x="2828" y="8161"/>
                    <a:pt x="2953" y="8157"/>
                    <a:pt x="3082" y="8145"/>
                  </a:cubicBezTo>
                  <a:cubicBezTo>
                    <a:pt x="3764" y="8080"/>
                    <a:pt x="4460" y="7451"/>
                    <a:pt x="4798" y="6893"/>
                  </a:cubicBezTo>
                  <a:cubicBezTo>
                    <a:pt x="5295" y="6065"/>
                    <a:pt x="5318" y="4975"/>
                    <a:pt x="4856" y="4129"/>
                  </a:cubicBezTo>
                  <a:cubicBezTo>
                    <a:pt x="4091" y="2728"/>
                    <a:pt x="1586" y="2519"/>
                    <a:pt x="1579" y="924"/>
                  </a:cubicBezTo>
                  <a:cubicBezTo>
                    <a:pt x="1579" y="645"/>
                    <a:pt x="1566" y="338"/>
                    <a:pt x="1378" y="134"/>
                  </a:cubicBezTo>
                  <a:cubicBezTo>
                    <a:pt x="1296" y="45"/>
                    <a:pt x="1170" y="1"/>
                    <a:pt x="1049"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6" name="Google Shape;346;p23"/>
            <p:cNvSpPr/>
            <p:nvPr/>
          </p:nvSpPr>
          <p:spPr>
            <a:xfrm>
              <a:off x="7616736" y="773750"/>
              <a:ext cx="228476" cy="11515"/>
            </a:xfrm>
            <a:custGeom>
              <a:rect b="b" l="l" r="r" t="t"/>
              <a:pathLst>
                <a:path extrusionOk="0" h="171" w="3393">
                  <a:moveTo>
                    <a:pt x="111" y="0"/>
                  </a:moveTo>
                  <a:cubicBezTo>
                    <a:pt x="2" y="0"/>
                    <a:pt x="1" y="170"/>
                    <a:pt x="111" y="170"/>
                  </a:cubicBezTo>
                  <a:lnTo>
                    <a:pt x="3283" y="170"/>
                  </a:lnTo>
                  <a:cubicBezTo>
                    <a:pt x="3392" y="170"/>
                    <a:pt x="3392" y="0"/>
                    <a:pt x="328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7" name="Google Shape;347;p23"/>
            <p:cNvSpPr/>
            <p:nvPr/>
          </p:nvSpPr>
          <p:spPr>
            <a:xfrm>
              <a:off x="7625490" y="817587"/>
              <a:ext cx="166256" cy="11515"/>
            </a:xfrm>
            <a:custGeom>
              <a:rect b="b" l="l" r="r" t="t"/>
              <a:pathLst>
                <a:path extrusionOk="0" h="171" w="2469">
                  <a:moveTo>
                    <a:pt x="111" y="1"/>
                  </a:moveTo>
                  <a:cubicBezTo>
                    <a:pt x="1" y="1"/>
                    <a:pt x="1" y="171"/>
                    <a:pt x="111" y="171"/>
                  </a:cubicBezTo>
                  <a:lnTo>
                    <a:pt x="2358" y="171"/>
                  </a:lnTo>
                  <a:cubicBezTo>
                    <a:pt x="2469" y="171"/>
                    <a:pt x="2469" y="1"/>
                    <a:pt x="235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8" name="Google Shape;348;p23"/>
            <p:cNvSpPr/>
            <p:nvPr/>
          </p:nvSpPr>
          <p:spPr>
            <a:xfrm>
              <a:off x="7637274" y="867282"/>
              <a:ext cx="93801" cy="11515"/>
            </a:xfrm>
            <a:custGeom>
              <a:rect b="b" l="l" r="r" t="t"/>
              <a:pathLst>
                <a:path extrusionOk="0" h="171" w="1393">
                  <a:moveTo>
                    <a:pt x="109" y="1"/>
                  </a:moveTo>
                  <a:cubicBezTo>
                    <a:pt x="0" y="1"/>
                    <a:pt x="0" y="171"/>
                    <a:pt x="109" y="171"/>
                  </a:cubicBezTo>
                  <a:lnTo>
                    <a:pt x="1284" y="171"/>
                  </a:lnTo>
                  <a:cubicBezTo>
                    <a:pt x="1393" y="171"/>
                    <a:pt x="1393" y="1"/>
                    <a:pt x="128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9" name="Google Shape;349;p23"/>
            <p:cNvSpPr/>
            <p:nvPr/>
          </p:nvSpPr>
          <p:spPr>
            <a:xfrm>
              <a:off x="7245162" y="1042899"/>
              <a:ext cx="190363" cy="11515"/>
            </a:xfrm>
            <a:custGeom>
              <a:rect b="b" l="l" r="r" t="t"/>
              <a:pathLst>
                <a:path extrusionOk="0" h="171" w="2827">
                  <a:moveTo>
                    <a:pt x="110" y="1"/>
                  </a:moveTo>
                  <a:cubicBezTo>
                    <a:pt x="1" y="1"/>
                    <a:pt x="1" y="171"/>
                    <a:pt x="110" y="171"/>
                  </a:cubicBezTo>
                  <a:lnTo>
                    <a:pt x="2718" y="171"/>
                  </a:lnTo>
                  <a:cubicBezTo>
                    <a:pt x="2827" y="171"/>
                    <a:pt x="2827" y="1"/>
                    <a:pt x="271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0" name="Google Shape;350;p23"/>
            <p:cNvSpPr/>
            <p:nvPr/>
          </p:nvSpPr>
          <p:spPr>
            <a:xfrm>
              <a:off x="7242199" y="1095557"/>
              <a:ext cx="178781" cy="11515"/>
            </a:xfrm>
            <a:custGeom>
              <a:rect b="b" l="l" r="r" t="t"/>
              <a:pathLst>
                <a:path extrusionOk="0" h="171" w="2655">
                  <a:moveTo>
                    <a:pt x="111" y="1"/>
                  </a:moveTo>
                  <a:cubicBezTo>
                    <a:pt x="1" y="1"/>
                    <a:pt x="1" y="171"/>
                    <a:pt x="111" y="171"/>
                  </a:cubicBezTo>
                  <a:lnTo>
                    <a:pt x="2544" y="171"/>
                  </a:lnTo>
                  <a:cubicBezTo>
                    <a:pt x="2654" y="171"/>
                    <a:pt x="2654" y="1"/>
                    <a:pt x="254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1" name="Google Shape;351;p23"/>
            <p:cNvSpPr/>
            <p:nvPr/>
          </p:nvSpPr>
          <p:spPr>
            <a:xfrm>
              <a:off x="7248125" y="1154074"/>
              <a:ext cx="161071" cy="11515"/>
            </a:xfrm>
            <a:custGeom>
              <a:rect b="b" l="l" r="r" t="t"/>
              <a:pathLst>
                <a:path extrusionOk="0" h="171" w="2392">
                  <a:moveTo>
                    <a:pt x="110" y="0"/>
                  </a:moveTo>
                  <a:cubicBezTo>
                    <a:pt x="1" y="0"/>
                    <a:pt x="1" y="170"/>
                    <a:pt x="110" y="170"/>
                  </a:cubicBezTo>
                  <a:lnTo>
                    <a:pt x="2283" y="170"/>
                  </a:lnTo>
                  <a:cubicBezTo>
                    <a:pt x="2392" y="170"/>
                    <a:pt x="2392" y="0"/>
                    <a:pt x="228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2" name="Google Shape;352;p23"/>
            <p:cNvSpPr/>
            <p:nvPr/>
          </p:nvSpPr>
          <p:spPr>
            <a:xfrm>
              <a:off x="7605087" y="1417431"/>
              <a:ext cx="219655" cy="11515"/>
            </a:xfrm>
            <a:custGeom>
              <a:rect b="b" l="l" r="r" t="t"/>
              <a:pathLst>
                <a:path extrusionOk="0" h="171" w="3262">
                  <a:moveTo>
                    <a:pt x="110" y="1"/>
                  </a:moveTo>
                  <a:cubicBezTo>
                    <a:pt x="1" y="1"/>
                    <a:pt x="1" y="171"/>
                    <a:pt x="110" y="171"/>
                  </a:cubicBezTo>
                  <a:lnTo>
                    <a:pt x="3151" y="171"/>
                  </a:lnTo>
                  <a:cubicBezTo>
                    <a:pt x="3262" y="171"/>
                    <a:pt x="3262" y="1"/>
                    <a:pt x="3151"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3" name="Google Shape;353;p23"/>
            <p:cNvSpPr/>
            <p:nvPr/>
          </p:nvSpPr>
          <p:spPr>
            <a:xfrm>
              <a:off x="7599295" y="1470089"/>
              <a:ext cx="204975" cy="11515"/>
            </a:xfrm>
            <a:custGeom>
              <a:rect b="b" l="l" r="r" t="t"/>
              <a:pathLst>
                <a:path extrusionOk="0" h="171" w="3044">
                  <a:moveTo>
                    <a:pt x="109" y="1"/>
                  </a:moveTo>
                  <a:cubicBezTo>
                    <a:pt x="0" y="1"/>
                    <a:pt x="0" y="171"/>
                    <a:pt x="109" y="171"/>
                  </a:cubicBezTo>
                  <a:lnTo>
                    <a:pt x="2934" y="171"/>
                  </a:lnTo>
                  <a:cubicBezTo>
                    <a:pt x="3043" y="171"/>
                    <a:pt x="3043" y="1"/>
                    <a:pt x="293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354" name="Google Shape;354;p23"/>
          <p:cNvSpPr/>
          <p:nvPr/>
        </p:nvSpPr>
        <p:spPr>
          <a:xfrm>
            <a:off x="7705247" y="387104"/>
            <a:ext cx="718943" cy="741302"/>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5" name="Google Shape;355;p23"/>
          <p:cNvSpPr/>
          <p:nvPr/>
        </p:nvSpPr>
        <p:spPr>
          <a:xfrm>
            <a:off x="7759342" y="446164"/>
            <a:ext cx="610691" cy="623235"/>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6" name="Google Shape;356;p23"/>
          <p:cNvSpPr/>
          <p:nvPr/>
        </p:nvSpPr>
        <p:spPr>
          <a:xfrm>
            <a:off x="8023522" y="609957"/>
            <a:ext cx="295142" cy="31372"/>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7" name="Google Shape;357;p23"/>
          <p:cNvSpPr/>
          <p:nvPr/>
        </p:nvSpPr>
        <p:spPr>
          <a:xfrm>
            <a:off x="8023522" y="682941"/>
            <a:ext cx="295142" cy="3144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8" name="Google Shape;358;p23"/>
          <p:cNvSpPr/>
          <p:nvPr/>
        </p:nvSpPr>
        <p:spPr>
          <a:xfrm>
            <a:off x="8023522" y="756155"/>
            <a:ext cx="295142" cy="31372"/>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9" name="Google Shape;359;p23"/>
          <p:cNvSpPr/>
          <p:nvPr/>
        </p:nvSpPr>
        <p:spPr>
          <a:xfrm>
            <a:off x="8023522" y="829138"/>
            <a:ext cx="295142" cy="3144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0" name="Google Shape;360;p23"/>
          <p:cNvSpPr/>
          <p:nvPr/>
        </p:nvSpPr>
        <p:spPr>
          <a:xfrm>
            <a:off x="8023522" y="902199"/>
            <a:ext cx="295142" cy="3144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1" name="Google Shape;361;p23"/>
          <p:cNvSpPr/>
          <p:nvPr/>
        </p:nvSpPr>
        <p:spPr>
          <a:xfrm>
            <a:off x="7810751" y="605138"/>
            <a:ext cx="170779" cy="328796"/>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62" name="Shape 362"/>
        <p:cNvGrpSpPr/>
        <p:nvPr/>
      </p:nvGrpSpPr>
      <p:grpSpPr>
        <a:xfrm>
          <a:off x="0" y="0"/>
          <a:ext cx="0" cy="0"/>
          <a:chOff x="0" y="0"/>
          <a:chExt cx="0" cy="0"/>
        </a:xfrm>
      </p:grpSpPr>
      <p:grpSp>
        <p:nvGrpSpPr>
          <p:cNvPr id="363" name="Google Shape;363;p24"/>
          <p:cNvGrpSpPr/>
          <p:nvPr/>
        </p:nvGrpSpPr>
        <p:grpSpPr>
          <a:xfrm flipH="1">
            <a:off x="7072565" y="251813"/>
            <a:ext cx="765914" cy="765914"/>
            <a:chOff x="7841675" y="577013"/>
            <a:chExt cx="765914" cy="765914"/>
          </a:xfrm>
        </p:grpSpPr>
        <p:sp>
          <p:nvSpPr>
            <p:cNvPr id="364" name="Google Shape;364;p24"/>
            <p:cNvSpPr/>
            <p:nvPr/>
          </p:nvSpPr>
          <p:spPr>
            <a:xfrm>
              <a:off x="7841675" y="577013"/>
              <a:ext cx="765914" cy="765914"/>
            </a:xfrm>
            <a:custGeom>
              <a:rect b="b" l="l" r="r" t="t"/>
              <a:pathLst>
                <a:path extrusionOk="0" h="13649" w="13649">
                  <a:moveTo>
                    <a:pt x="6825" y="0"/>
                  </a:moveTo>
                  <a:cubicBezTo>
                    <a:pt x="5016" y="0"/>
                    <a:pt x="3280" y="720"/>
                    <a:pt x="2000" y="1999"/>
                  </a:cubicBezTo>
                  <a:cubicBezTo>
                    <a:pt x="721" y="3279"/>
                    <a:pt x="1" y="5014"/>
                    <a:pt x="1" y="6824"/>
                  </a:cubicBezTo>
                  <a:cubicBezTo>
                    <a:pt x="1" y="8634"/>
                    <a:pt x="721" y="10370"/>
                    <a:pt x="2000" y="11650"/>
                  </a:cubicBezTo>
                  <a:cubicBezTo>
                    <a:pt x="3280" y="12929"/>
                    <a:pt x="5016" y="13648"/>
                    <a:pt x="6825" y="13648"/>
                  </a:cubicBezTo>
                  <a:cubicBezTo>
                    <a:pt x="8635" y="13648"/>
                    <a:pt x="10371" y="12929"/>
                    <a:pt x="11650" y="11650"/>
                  </a:cubicBezTo>
                  <a:cubicBezTo>
                    <a:pt x="12931" y="10370"/>
                    <a:pt x="13649" y="8634"/>
                    <a:pt x="13649" y="6824"/>
                  </a:cubicBezTo>
                  <a:cubicBezTo>
                    <a:pt x="13649" y="5014"/>
                    <a:pt x="12931" y="3279"/>
                    <a:pt x="11650" y="1999"/>
                  </a:cubicBezTo>
                  <a:cubicBezTo>
                    <a:pt x="10371" y="720"/>
                    <a:pt x="8635" y="0"/>
                    <a:pt x="682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5" name="Google Shape;365;p24"/>
            <p:cNvSpPr/>
            <p:nvPr/>
          </p:nvSpPr>
          <p:spPr>
            <a:xfrm>
              <a:off x="7904801" y="640027"/>
              <a:ext cx="639767" cy="639879"/>
            </a:xfrm>
            <a:custGeom>
              <a:rect b="b" l="l" r="r" t="t"/>
              <a:pathLst>
                <a:path extrusionOk="0" h="11403" w="11401">
                  <a:moveTo>
                    <a:pt x="5700" y="1"/>
                  </a:moveTo>
                  <a:cubicBezTo>
                    <a:pt x="2552" y="1"/>
                    <a:pt x="1" y="2554"/>
                    <a:pt x="1" y="5701"/>
                  </a:cubicBezTo>
                  <a:cubicBezTo>
                    <a:pt x="1" y="8849"/>
                    <a:pt x="2552" y="11402"/>
                    <a:pt x="5700" y="11402"/>
                  </a:cubicBezTo>
                  <a:cubicBezTo>
                    <a:pt x="8848" y="11402"/>
                    <a:pt x="11401" y="8849"/>
                    <a:pt x="11401" y="5701"/>
                  </a:cubicBezTo>
                  <a:cubicBezTo>
                    <a:pt x="11401" y="2554"/>
                    <a:pt x="8848" y="1"/>
                    <a:pt x="5700" y="1"/>
                  </a:cubicBez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6" name="Google Shape;366;p24"/>
            <p:cNvSpPr/>
            <p:nvPr/>
          </p:nvSpPr>
          <p:spPr>
            <a:xfrm>
              <a:off x="8210614" y="728516"/>
              <a:ext cx="220981" cy="261440"/>
            </a:xfrm>
            <a:custGeom>
              <a:rect b="b" l="l" r="r" t="t"/>
              <a:pathLst>
                <a:path extrusionOk="0" h="4659" w="3938">
                  <a:moveTo>
                    <a:pt x="267" y="0"/>
                  </a:moveTo>
                  <a:cubicBezTo>
                    <a:pt x="134" y="0"/>
                    <a:pt x="2" y="85"/>
                    <a:pt x="2" y="256"/>
                  </a:cubicBezTo>
                  <a:lnTo>
                    <a:pt x="2" y="4395"/>
                  </a:lnTo>
                  <a:cubicBezTo>
                    <a:pt x="1" y="4462"/>
                    <a:pt x="26" y="4525"/>
                    <a:pt x="73" y="4574"/>
                  </a:cubicBezTo>
                  <a:cubicBezTo>
                    <a:pt x="76" y="4576"/>
                    <a:pt x="80" y="4579"/>
                    <a:pt x="83" y="4582"/>
                  </a:cubicBezTo>
                  <a:cubicBezTo>
                    <a:pt x="86" y="4586"/>
                    <a:pt x="86" y="4586"/>
                    <a:pt x="87" y="4588"/>
                  </a:cubicBezTo>
                  <a:cubicBezTo>
                    <a:pt x="133" y="4632"/>
                    <a:pt x="194" y="4659"/>
                    <a:pt x="257" y="4659"/>
                  </a:cubicBezTo>
                  <a:cubicBezTo>
                    <a:pt x="261" y="4659"/>
                    <a:pt x="264" y="4659"/>
                    <a:pt x="267" y="4659"/>
                  </a:cubicBezTo>
                  <a:lnTo>
                    <a:pt x="3596" y="4659"/>
                  </a:lnTo>
                  <a:cubicBezTo>
                    <a:pt x="3937" y="4659"/>
                    <a:pt x="3937" y="4130"/>
                    <a:pt x="3597" y="4130"/>
                  </a:cubicBezTo>
                  <a:lnTo>
                    <a:pt x="532" y="4130"/>
                  </a:lnTo>
                  <a:lnTo>
                    <a:pt x="532" y="256"/>
                  </a:lnTo>
                  <a:cubicBezTo>
                    <a:pt x="532" y="85"/>
                    <a:pt x="399" y="0"/>
                    <a:pt x="267"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367" name="Google Shape;367;p24"/>
          <p:cNvSpPr/>
          <p:nvPr/>
        </p:nvSpPr>
        <p:spPr>
          <a:xfrm flipH="1">
            <a:off x="-41671"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8" name="Google Shape;368;p24"/>
          <p:cNvSpPr/>
          <p:nvPr/>
        </p:nvSpPr>
        <p:spPr>
          <a:xfrm flipH="1">
            <a:off x="-43614"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369" name="Google Shape;369;p24"/>
          <p:cNvGrpSpPr/>
          <p:nvPr/>
        </p:nvGrpSpPr>
        <p:grpSpPr>
          <a:xfrm flipH="1">
            <a:off x="8326191" y="1376895"/>
            <a:ext cx="936300" cy="3149730"/>
            <a:chOff x="-112" y="1376895"/>
            <a:chExt cx="936300" cy="3149730"/>
          </a:xfrm>
        </p:grpSpPr>
        <p:sp>
          <p:nvSpPr>
            <p:cNvPr id="370" name="Google Shape;370;p24"/>
            <p:cNvSpPr/>
            <p:nvPr/>
          </p:nvSpPr>
          <p:spPr>
            <a:xfrm>
              <a:off x="-112" y="1762125"/>
              <a:ext cx="936300" cy="27645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1" name="Google Shape;371;p24"/>
            <p:cNvSpPr/>
            <p:nvPr/>
          </p:nvSpPr>
          <p:spPr>
            <a:xfrm>
              <a:off x="165588" y="1376895"/>
              <a:ext cx="656004" cy="426471"/>
            </a:xfrm>
            <a:custGeom>
              <a:rect b="b" l="l" r="r" t="t"/>
              <a:pathLst>
                <a:path extrusionOk="0" h="9355" w="14390">
                  <a:moveTo>
                    <a:pt x="3478" y="1"/>
                  </a:moveTo>
                  <a:cubicBezTo>
                    <a:pt x="3157" y="1"/>
                    <a:pt x="2884" y="3"/>
                    <a:pt x="2672" y="8"/>
                  </a:cubicBezTo>
                  <a:cubicBezTo>
                    <a:pt x="689" y="50"/>
                    <a:pt x="87" y="94"/>
                    <a:pt x="87" y="697"/>
                  </a:cubicBezTo>
                  <a:cubicBezTo>
                    <a:pt x="87" y="1301"/>
                    <a:pt x="0" y="7546"/>
                    <a:pt x="87" y="9010"/>
                  </a:cubicBezTo>
                  <a:lnTo>
                    <a:pt x="14303" y="9355"/>
                  </a:lnTo>
                  <a:cubicBezTo>
                    <a:pt x="14303" y="9355"/>
                    <a:pt x="14389" y="4789"/>
                    <a:pt x="14389" y="2635"/>
                  </a:cubicBezTo>
                  <a:cubicBezTo>
                    <a:pt x="14389" y="482"/>
                    <a:pt x="14044" y="309"/>
                    <a:pt x="13053" y="223"/>
                  </a:cubicBezTo>
                  <a:cubicBezTo>
                    <a:pt x="12167" y="147"/>
                    <a:pt x="6163" y="1"/>
                    <a:pt x="3478"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2" name="Google Shape;372;p24"/>
            <p:cNvSpPr/>
            <p:nvPr/>
          </p:nvSpPr>
          <p:spPr>
            <a:xfrm>
              <a:off x="77392" y="3528050"/>
              <a:ext cx="813208" cy="28250"/>
            </a:xfrm>
            <a:custGeom>
              <a:rect b="b" l="l" r="r" t="t"/>
              <a:pathLst>
                <a:path extrusionOk="0" h="620" w="34029">
                  <a:moveTo>
                    <a:pt x="33879" y="0"/>
                  </a:moveTo>
                  <a:cubicBezTo>
                    <a:pt x="33879" y="0"/>
                    <a:pt x="33879" y="0"/>
                    <a:pt x="33878" y="0"/>
                  </a:cubicBezTo>
                  <a:lnTo>
                    <a:pt x="32971" y="10"/>
                  </a:lnTo>
                  <a:lnTo>
                    <a:pt x="30525" y="38"/>
                  </a:lnTo>
                  <a:lnTo>
                    <a:pt x="26883" y="80"/>
                  </a:lnTo>
                  <a:lnTo>
                    <a:pt x="22470" y="131"/>
                  </a:lnTo>
                  <a:lnTo>
                    <a:pt x="17605" y="186"/>
                  </a:lnTo>
                  <a:lnTo>
                    <a:pt x="12726" y="241"/>
                  </a:lnTo>
                  <a:lnTo>
                    <a:pt x="8146" y="295"/>
                  </a:lnTo>
                  <a:lnTo>
                    <a:pt x="4303" y="339"/>
                  </a:lnTo>
                  <a:lnTo>
                    <a:pt x="1519" y="370"/>
                  </a:lnTo>
                  <a:cubicBezTo>
                    <a:pt x="1083" y="376"/>
                    <a:pt x="645" y="373"/>
                    <a:pt x="208" y="386"/>
                  </a:cubicBezTo>
                  <a:lnTo>
                    <a:pt x="152" y="386"/>
                  </a:lnTo>
                  <a:cubicBezTo>
                    <a:pt x="2" y="387"/>
                    <a:pt x="0" y="619"/>
                    <a:pt x="150" y="619"/>
                  </a:cubicBezTo>
                  <a:cubicBezTo>
                    <a:pt x="151" y="619"/>
                    <a:pt x="151" y="619"/>
                    <a:pt x="152" y="619"/>
                  </a:cubicBezTo>
                  <a:lnTo>
                    <a:pt x="152" y="618"/>
                  </a:lnTo>
                  <a:lnTo>
                    <a:pt x="1058" y="608"/>
                  </a:lnTo>
                  <a:lnTo>
                    <a:pt x="3505" y="580"/>
                  </a:lnTo>
                  <a:lnTo>
                    <a:pt x="7146" y="538"/>
                  </a:lnTo>
                  <a:lnTo>
                    <a:pt x="11559" y="488"/>
                  </a:lnTo>
                  <a:lnTo>
                    <a:pt x="16425" y="432"/>
                  </a:lnTo>
                  <a:lnTo>
                    <a:pt x="21302" y="377"/>
                  </a:lnTo>
                  <a:lnTo>
                    <a:pt x="25882" y="325"/>
                  </a:lnTo>
                  <a:lnTo>
                    <a:pt x="29727" y="281"/>
                  </a:lnTo>
                  <a:lnTo>
                    <a:pt x="32511" y="250"/>
                  </a:lnTo>
                  <a:cubicBezTo>
                    <a:pt x="32946" y="244"/>
                    <a:pt x="33384" y="247"/>
                    <a:pt x="33821" y="234"/>
                  </a:cubicBezTo>
                  <a:lnTo>
                    <a:pt x="33878" y="234"/>
                  </a:lnTo>
                  <a:cubicBezTo>
                    <a:pt x="34028" y="233"/>
                    <a:pt x="34028" y="0"/>
                    <a:pt x="3387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3" name="Google Shape;373;p24"/>
            <p:cNvSpPr/>
            <p:nvPr/>
          </p:nvSpPr>
          <p:spPr>
            <a:xfrm>
              <a:off x="42875" y="2601200"/>
              <a:ext cx="813146" cy="26395"/>
            </a:xfrm>
            <a:custGeom>
              <a:rect b="b" l="l" r="r" t="t"/>
              <a:pathLst>
                <a:path extrusionOk="0" h="579" w="16241">
                  <a:moveTo>
                    <a:pt x="16093" y="0"/>
                  </a:moveTo>
                  <a:cubicBezTo>
                    <a:pt x="16092" y="0"/>
                    <a:pt x="16091" y="0"/>
                    <a:pt x="16091" y="0"/>
                  </a:cubicBezTo>
                  <a:lnTo>
                    <a:pt x="15661" y="10"/>
                  </a:lnTo>
                  <a:lnTo>
                    <a:pt x="14505" y="34"/>
                  </a:lnTo>
                  <a:lnTo>
                    <a:pt x="12784" y="73"/>
                  </a:lnTo>
                  <a:lnTo>
                    <a:pt x="10699" y="117"/>
                  </a:lnTo>
                  <a:lnTo>
                    <a:pt x="8400" y="168"/>
                  </a:lnTo>
                  <a:lnTo>
                    <a:pt x="6095" y="217"/>
                  </a:lnTo>
                  <a:lnTo>
                    <a:pt x="3930" y="264"/>
                  </a:lnTo>
                  <a:lnTo>
                    <a:pt x="2114" y="302"/>
                  </a:lnTo>
                  <a:lnTo>
                    <a:pt x="798" y="330"/>
                  </a:lnTo>
                  <a:cubicBezTo>
                    <a:pt x="592" y="336"/>
                    <a:pt x="386" y="336"/>
                    <a:pt x="179" y="345"/>
                  </a:cubicBezTo>
                  <a:lnTo>
                    <a:pt x="152" y="345"/>
                  </a:lnTo>
                  <a:cubicBezTo>
                    <a:pt x="3" y="347"/>
                    <a:pt x="0" y="578"/>
                    <a:pt x="149" y="578"/>
                  </a:cubicBezTo>
                  <a:cubicBezTo>
                    <a:pt x="150" y="578"/>
                    <a:pt x="151" y="578"/>
                    <a:pt x="152" y="578"/>
                  </a:cubicBezTo>
                  <a:lnTo>
                    <a:pt x="580" y="568"/>
                  </a:lnTo>
                  <a:lnTo>
                    <a:pt x="1736" y="543"/>
                  </a:lnTo>
                  <a:lnTo>
                    <a:pt x="3457" y="506"/>
                  </a:lnTo>
                  <a:lnTo>
                    <a:pt x="5542" y="461"/>
                  </a:lnTo>
                  <a:lnTo>
                    <a:pt x="7841" y="411"/>
                  </a:lnTo>
                  <a:lnTo>
                    <a:pt x="10146" y="362"/>
                  </a:lnTo>
                  <a:lnTo>
                    <a:pt x="12311" y="315"/>
                  </a:lnTo>
                  <a:lnTo>
                    <a:pt x="14129" y="275"/>
                  </a:lnTo>
                  <a:lnTo>
                    <a:pt x="15443" y="247"/>
                  </a:lnTo>
                  <a:cubicBezTo>
                    <a:pt x="15650" y="243"/>
                    <a:pt x="15857" y="241"/>
                    <a:pt x="16064" y="234"/>
                  </a:cubicBezTo>
                  <a:lnTo>
                    <a:pt x="16091" y="234"/>
                  </a:lnTo>
                  <a:cubicBezTo>
                    <a:pt x="16240" y="231"/>
                    <a:pt x="16241" y="0"/>
                    <a:pt x="16093"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4" name="Google Shape;374;p24"/>
            <p:cNvSpPr/>
            <p:nvPr/>
          </p:nvSpPr>
          <p:spPr>
            <a:xfrm>
              <a:off x="336718" y="1937235"/>
              <a:ext cx="225385" cy="54249"/>
            </a:xfrm>
            <a:custGeom>
              <a:rect b="b" l="l" r="r" t="t"/>
              <a:pathLst>
                <a:path extrusionOk="0" h="1190" w="4944">
                  <a:moveTo>
                    <a:pt x="1263" y="1"/>
                  </a:moveTo>
                  <a:cubicBezTo>
                    <a:pt x="333" y="1"/>
                    <a:pt x="0" y="149"/>
                    <a:pt x="37" y="633"/>
                  </a:cubicBezTo>
                  <a:cubicBezTo>
                    <a:pt x="74" y="1116"/>
                    <a:pt x="445" y="1189"/>
                    <a:pt x="1411" y="1189"/>
                  </a:cubicBezTo>
                  <a:cubicBezTo>
                    <a:pt x="2378" y="1189"/>
                    <a:pt x="3531" y="1152"/>
                    <a:pt x="4087" y="1152"/>
                  </a:cubicBezTo>
                  <a:cubicBezTo>
                    <a:pt x="4644" y="1152"/>
                    <a:pt x="4943" y="855"/>
                    <a:pt x="4905" y="557"/>
                  </a:cubicBezTo>
                  <a:cubicBezTo>
                    <a:pt x="4868" y="260"/>
                    <a:pt x="4793" y="38"/>
                    <a:pt x="4012" y="38"/>
                  </a:cubicBezTo>
                  <a:cubicBezTo>
                    <a:pt x="3233" y="38"/>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5" name="Google Shape;375;p24"/>
            <p:cNvSpPr/>
            <p:nvPr/>
          </p:nvSpPr>
          <p:spPr>
            <a:xfrm>
              <a:off x="339635" y="2888608"/>
              <a:ext cx="225339" cy="54295"/>
            </a:xfrm>
            <a:custGeom>
              <a:rect b="b" l="l" r="r" t="t"/>
              <a:pathLst>
                <a:path extrusionOk="0" h="1191" w="4943">
                  <a:moveTo>
                    <a:pt x="1264" y="1"/>
                  </a:moveTo>
                  <a:cubicBezTo>
                    <a:pt x="335" y="1"/>
                    <a:pt x="0" y="150"/>
                    <a:pt x="37" y="633"/>
                  </a:cubicBezTo>
                  <a:cubicBezTo>
                    <a:pt x="74" y="1117"/>
                    <a:pt x="446" y="1191"/>
                    <a:pt x="1413" y="1191"/>
                  </a:cubicBezTo>
                  <a:cubicBezTo>
                    <a:pt x="2379" y="1191"/>
                    <a:pt x="3530" y="1154"/>
                    <a:pt x="4089" y="1154"/>
                  </a:cubicBezTo>
                  <a:cubicBezTo>
                    <a:pt x="4645" y="1154"/>
                    <a:pt x="4943" y="855"/>
                    <a:pt x="4906" y="559"/>
                  </a:cubicBezTo>
                  <a:cubicBezTo>
                    <a:pt x="4869" y="262"/>
                    <a:pt x="4794" y="39"/>
                    <a:pt x="4014" y="39"/>
                  </a:cubicBezTo>
                  <a:cubicBezTo>
                    <a:pt x="3233" y="39"/>
                    <a:pt x="2119" y="1"/>
                    <a:pt x="1264"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6" name="Google Shape;376;p24"/>
            <p:cNvSpPr/>
            <p:nvPr/>
          </p:nvSpPr>
          <p:spPr>
            <a:xfrm>
              <a:off x="336718" y="3728068"/>
              <a:ext cx="225385" cy="54295"/>
            </a:xfrm>
            <a:custGeom>
              <a:rect b="b" l="l" r="r" t="t"/>
              <a:pathLst>
                <a:path extrusionOk="0" h="1191" w="4944">
                  <a:moveTo>
                    <a:pt x="1263" y="1"/>
                  </a:moveTo>
                  <a:cubicBezTo>
                    <a:pt x="333" y="1"/>
                    <a:pt x="0" y="150"/>
                    <a:pt x="37" y="633"/>
                  </a:cubicBezTo>
                  <a:cubicBezTo>
                    <a:pt x="74" y="1116"/>
                    <a:pt x="445" y="1191"/>
                    <a:pt x="1411" y="1191"/>
                  </a:cubicBezTo>
                  <a:cubicBezTo>
                    <a:pt x="2378" y="1191"/>
                    <a:pt x="3531" y="1153"/>
                    <a:pt x="4087" y="1153"/>
                  </a:cubicBezTo>
                  <a:cubicBezTo>
                    <a:pt x="4644" y="1153"/>
                    <a:pt x="4943" y="855"/>
                    <a:pt x="4905" y="559"/>
                  </a:cubicBezTo>
                  <a:cubicBezTo>
                    <a:pt x="4868" y="262"/>
                    <a:pt x="4793" y="38"/>
                    <a:pt x="4012" y="38"/>
                  </a:cubicBezTo>
                  <a:cubicBezTo>
                    <a:pt x="3233" y="38"/>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7" name="Google Shape;377;p24"/>
            <p:cNvSpPr/>
            <p:nvPr/>
          </p:nvSpPr>
          <p:spPr>
            <a:xfrm>
              <a:off x="172472" y="1489720"/>
              <a:ext cx="640185" cy="23113"/>
            </a:xfrm>
            <a:custGeom>
              <a:rect b="b" l="l" r="r" t="t"/>
              <a:pathLst>
                <a:path extrusionOk="0" h="507" w="14043">
                  <a:moveTo>
                    <a:pt x="151" y="0"/>
                  </a:moveTo>
                  <a:cubicBezTo>
                    <a:pt x="1" y="0"/>
                    <a:pt x="1" y="233"/>
                    <a:pt x="151" y="234"/>
                  </a:cubicBezTo>
                  <a:cubicBezTo>
                    <a:pt x="597" y="235"/>
                    <a:pt x="1038" y="295"/>
                    <a:pt x="1478" y="363"/>
                  </a:cubicBezTo>
                  <a:cubicBezTo>
                    <a:pt x="1694" y="396"/>
                    <a:pt x="1911" y="438"/>
                    <a:pt x="2129" y="456"/>
                  </a:cubicBezTo>
                  <a:cubicBezTo>
                    <a:pt x="2355" y="475"/>
                    <a:pt x="2583" y="486"/>
                    <a:pt x="2812" y="493"/>
                  </a:cubicBezTo>
                  <a:cubicBezTo>
                    <a:pt x="3113" y="503"/>
                    <a:pt x="3415" y="506"/>
                    <a:pt x="3717" y="506"/>
                  </a:cubicBezTo>
                  <a:cubicBezTo>
                    <a:pt x="4328" y="506"/>
                    <a:pt x="4939" y="491"/>
                    <a:pt x="5548" y="479"/>
                  </a:cubicBezTo>
                  <a:cubicBezTo>
                    <a:pt x="7369" y="439"/>
                    <a:pt x="9191" y="398"/>
                    <a:pt x="11010" y="323"/>
                  </a:cubicBezTo>
                  <a:cubicBezTo>
                    <a:pt x="11970" y="284"/>
                    <a:pt x="12932" y="322"/>
                    <a:pt x="13893" y="277"/>
                  </a:cubicBezTo>
                  <a:cubicBezTo>
                    <a:pt x="14039" y="270"/>
                    <a:pt x="14043" y="43"/>
                    <a:pt x="13899" y="43"/>
                  </a:cubicBezTo>
                  <a:cubicBezTo>
                    <a:pt x="13897" y="43"/>
                    <a:pt x="13895" y="43"/>
                    <a:pt x="13893" y="43"/>
                  </a:cubicBezTo>
                  <a:cubicBezTo>
                    <a:pt x="13463" y="63"/>
                    <a:pt x="13034" y="65"/>
                    <a:pt x="12605" y="65"/>
                  </a:cubicBezTo>
                  <a:cubicBezTo>
                    <a:pt x="12516" y="65"/>
                    <a:pt x="12426" y="65"/>
                    <a:pt x="12337" y="65"/>
                  </a:cubicBezTo>
                  <a:cubicBezTo>
                    <a:pt x="11997" y="65"/>
                    <a:pt x="11658" y="66"/>
                    <a:pt x="11319" y="77"/>
                  </a:cubicBezTo>
                  <a:cubicBezTo>
                    <a:pt x="10410" y="107"/>
                    <a:pt x="9502" y="146"/>
                    <a:pt x="8594" y="172"/>
                  </a:cubicBezTo>
                  <a:cubicBezTo>
                    <a:pt x="7689" y="199"/>
                    <a:pt x="6782" y="220"/>
                    <a:pt x="5877" y="238"/>
                  </a:cubicBezTo>
                  <a:cubicBezTo>
                    <a:pt x="5141" y="254"/>
                    <a:pt x="4405" y="271"/>
                    <a:pt x="3669" y="271"/>
                  </a:cubicBezTo>
                  <a:cubicBezTo>
                    <a:pt x="3493" y="271"/>
                    <a:pt x="3316" y="270"/>
                    <a:pt x="3140" y="268"/>
                  </a:cubicBezTo>
                  <a:cubicBezTo>
                    <a:pt x="2884" y="264"/>
                    <a:pt x="2629" y="257"/>
                    <a:pt x="2374" y="241"/>
                  </a:cubicBezTo>
                  <a:cubicBezTo>
                    <a:pt x="2127" y="226"/>
                    <a:pt x="1886" y="192"/>
                    <a:pt x="1643" y="153"/>
                  </a:cubicBezTo>
                  <a:cubicBezTo>
                    <a:pt x="1150" y="77"/>
                    <a:pt x="651" y="2"/>
                    <a:pt x="151"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8" name="Google Shape;378;p24"/>
            <p:cNvSpPr/>
            <p:nvPr/>
          </p:nvSpPr>
          <p:spPr>
            <a:xfrm>
              <a:off x="403410" y="1453342"/>
              <a:ext cx="175968" cy="52927"/>
            </a:xfrm>
            <a:custGeom>
              <a:rect b="b" l="l" r="r" t="t"/>
              <a:pathLst>
                <a:path extrusionOk="0" h="1161" w="3860">
                  <a:moveTo>
                    <a:pt x="329" y="304"/>
                  </a:moveTo>
                  <a:lnTo>
                    <a:pt x="319" y="308"/>
                  </a:lnTo>
                  <a:lnTo>
                    <a:pt x="319" y="308"/>
                  </a:lnTo>
                  <a:cubicBezTo>
                    <a:pt x="322" y="307"/>
                    <a:pt x="326" y="305"/>
                    <a:pt x="329" y="304"/>
                  </a:cubicBezTo>
                  <a:close/>
                  <a:moveTo>
                    <a:pt x="269" y="328"/>
                  </a:moveTo>
                  <a:lnTo>
                    <a:pt x="266" y="332"/>
                  </a:lnTo>
                  <a:lnTo>
                    <a:pt x="266" y="332"/>
                  </a:lnTo>
                  <a:cubicBezTo>
                    <a:pt x="267" y="331"/>
                    <a:pt x="268" y="329"/>
                    <a:pt x="269" y="328"/>
                  </a:cubicBezTo>
                  <a:close/>
                  <a:moveTo>
                    <a:pt x="256" y="344"/>
                  </a:moveTo>
                  <a:lnTo>
                    <a:pt x="255" y="346"/>
                  </a:lnTo>
                  <a:lnTo>
                    <a:pt x="255" y="346"/>
                  </a:lnTo>
                  <a:cubicBezTo>
                    <a:pt x="255" y="345"/>
                    <a:pt x="256" y="345"/>
                    <a:pt x="256" y="345"/>
                  </a:cubicBezTo>
                  <a:lnTo>
                    <a:pt x="256" y="345"/>
                  </a:lnTo>
                  <a:lnTo>
                    <a:pt x="255" y="346"/>
                  </a:lnTo>
                  <a:lnTo>
                    <a:pt x="255" y="346"/>
                  </a:lnTo>
                  <a:lnTo>
                    <a:pt x="255" y="347"/>
                  </a:lnTo>
                  <a:lnTo>
                    <a:pt x="255" y="347"/>
                  </a:lnTo>
                  <a:lnTo>
                    <a:pt x="255" y="347"/>
                  </a:lnTo>
                  <a:cubicBezTo>
                    <a:pt x="255" y="346"/>
                    <a:pt x="255" y="346"/>
                    <a:pt x="255" y="346"/>
                  </a:cubicBezTo>
                  <a:lnTo>
                    <a:pt x="255" y="346"/>
                  </a:lnTo>
                  <a:lnTo>
                    <a:pt x="250" y="349"/>
                  </a:lnTo>
                  <a:cubicBezTo>
                    <a:pt x="252" y="348"/>
                    <a:pt x="253" y="347"/>
                    <a:pt x="255" y="346"/>
                  </a:cubicBezTo>
                  <a:lnTo>
                    <a:pt x="255" y="346"/>
                  </a:lnTo>
                  <a:cubicBezTo>
                    <a:pt x="255" y="346"/>
                    <a:pt x="255" y="346"/>
                    <a:pt x="255" y="346"/>
                  </a:cubicBezTo>
                  <a:lnTo>
                    <a:pt x="255" y="346"/>
                  </a:lnTo>
                  <a:lnTo>
                    <a:pt x="255" y="346"/>
                  </a:lnTo>
                  <a:lnTo>
                    <a:pt x="255" y="346"/>
                  </a:lnTo>
                  <a:lnTo>
                    <a:pt x="255" y="346"/>
                  </a:lnTo>
                  <a:cubicBezTo>
                    <a:pt x="255" y="346"/>
                    <a:pt x="255" y="346"/>
                    <a:pt x="255" y="346"/>
                  </a:cubicBezTo>
                  <a:lnTo>
                    <a:pt x="255" y="346"/>
                  </a:lnTo>
                  <a:cubicBezTo>
                    <a:pt x="255" y="345"/>
                    <a:pt x="256" y="344"/>
                    <a:pt x="256" y="344"/>
                  </a:cubicBezTo>
                  <a:close/>
                  <a:moveTo>
                    <a:pt x="254" y="348"/>
                  </a:moveTo>
                  <a:lnTo>
                    <a:pt x="253" y="350"/>
                  </a:lnTo>
                  <a:lnTo>
                    <a:pt x="253" y="350"/>
                  </a:lnTo>
                  <a:cubicBezTo>
                    <a:pt x="254" y="349"/>
                    <a:pt x="254" y="349"/>
                    <a:pt x="254" y="348"/>
                  </a:cubicBezTo>
                  <a:lnTo>
                    <a:pt x="254" y="348"/>
                  </a:lnTo>
                  <a:cubicBezTo>
                    <a:pt x="254" y="348"/>
                    <a:pt x="254" y="348"/>
                    <a:pt x="254" y="348"/>
                  </a:cubicBezTo>
                  <a:close/>
                  <a:moveTo>
                    <a:pt x="248" y="363"/>
                  </a:moveTo>
                  <a:lnTo>
                    <a:pt x="244" y="372"/>
                  </a:lnTo>
                  <a:cubicBezTo>
                    <a:pt x="246" y="369"/>
                    <a:pt x="247" y="366"/>
                    <a:pt x="248" y="363"/>
                  </a:cubicBezTo>
                  <a:close/>
                  <a:moveTo>
                    <a:pt x="238" y="407"/>
                  </a:moveTo>
                  <a:lnTo>
                    <a:pt x="236" y="419"/>
                  </a:lnTo>
                  <a:cubicBezTo>
                    <a:pt x="236" y="415"/>
                    <a:pt x="237" y="411"/>
                    <a:pt x="238" y="407"/>
                  </a:cubicBezTo>
                  <a:close/>
                  <a:moveTo>
                    <a:pt x="242" y="542"/>
                  </a:moveTo>
                  <a:lnTo>
                    <a:pt x="244" y="560"/>
                  </a:lnTo>
                  <a:cubicBezTo>
                    <a:pt x="244" y="554"/>
                    <a:pt x="243" y="548"/>
                    <a:pt x="242" y="542"/>
                  </a:cubicBezTo>
                  <a:close/>
                  <a:moveTo>
                    <a:pt x="944" y="1"/>
                  </a:moveTo>
                  <a:cubicBezTo>
                    <a:pt x="814" y="1"/>
                    <a:pt x="684" y="6"/>
                    <a:pt x="555" y="21"/>
                  </a:cubicBezTo>
                  <a:cubicBezTo>
                    <a:pt x="430" y="36"/>
                    <a:pt x="308" y="56"/>
                    <a:pt x="195" y="110"/>
                  </a:cubicBezTo>
                  <a:cubicBezTo>
                    <a:pt x="140" y="133"/>
                    <a:pt x="93" y="172"/>
                    <a:pt x="57" y="220"/>
                  </a:cubicBezTo>
                  <a:cubicBezTo>
                    <a:pt x="16" y="286"/>
                    <a:pt x="4" y="366"/>
                    <a:pt x="2" y="441"/>
                  </a:cubicBezTo>
                  <a:cubicBezTo>
                    <a:pt x="1" y="594"/>
                    <a:pt x="45" y="746"/>
                    <a:pt x="74" y="895"/>
                  </a:cubicBezTo>
                  <a:cubicBezTo>
                    <a:pt x="80" y="925"/>
                    <a:pt x="86" y="955"/>
                    <a:pt x="91" y="986"/>
                  </a:cubicBezTo>
                  <a:lnTo>
                    <a:pt x="91" y="986"/>
                  </a:lnTo>
                  <a:lnTo>
                    <a:pt x="87" y="961"/>
                  </a:lnTo>
                  <a:lnTo>
                    <a:pt x="87" y="961"/>
                  </a:lnTo>
                  <a:cubicBezTo>
                    <a:pt x="89" y="971"/>
                    <a:pt x="90" y="980"/>
                    <a:pt x="91" y="990"/>
                  </a:cubicBezTo>
                  <a:lnTo>
                    <a:pt x="91" y="990"/>
                  </a:lnTo>
                  <a:cubicBezTo>
                    <a:pt x="91" y="988"/>
                    <a:pt x="91" y="987"/>
                    <a:pt x="91" y="986"/>
                  </a:cubicBezTo>
                  <a:lnTo>
                    <a:pt x="91" y="986"/>
                  </a:lnTo>
                  <a:lnTo>
                    <a:pt x="91" y="990"/>
                  </a:lnTo>
                  <a:lnTo>
                    <a:pt x="91" y="990"/>
                  </a:lnTo>
                  <a:cubicBezTo>
                    <a:pt x="91" y="990"/>
                    <a:pt x="91" y="990"/>
                    <a:pt x="91" y="990"/>
                  </a:cubicBezTo>
                  <a:lnTo>
                    <a:pt x="91" y="990"/>
                  </a:lnTo>
                  <a:cubicBezTo>
                    <a:pt x="91" y="991"/>
                    <a:pt x="91" y="992"/>
                    <a:pt x="91" y="992"/>
                  </a:cubicBezTo>
                  <a:lnTo>
                    <a:pt x="91" y="990"/>
                  </a:lnTo>
                  <a:lnTo>
                    <a:pt x="91" y="990"/>
                  </a:lnTo>
                  <a:cubicBezTo>
                    <a:pt x="93" y="1008"/>
                    <a:pt x="94" y="1025"/>
                    <a:pt x="94" y="1043"/>
                  </a:cubicBezTo>
                  <a:cubicBezTo>
                    <a:pt x="94" y="1103"/>
                    <a:pt x="144" y="1160"/>
                    <a:pt x="206" y="1160"/>
                  </a:cubicBezTo>
                  <a:cubicBezTo>
                    <a:pt x="208" y="1160"/>
                    <a:pt x="209" y="1160"/>
                    <a:pt x="210" y="1160"/>
                  </a:cubicBezTo>
                  <a:cubicBezTo>
                    <a:pt x="274" y="1160"/>
                    <a:pt x="326" y="1108"/>
                    <a:pt x="328" y="1044"/>
                  </a:cubicBezTo>
                  <a:lnTo>
                    <a:pt x="328" y="1044"/>
                  </a:lnTo>
                  <a:cubicBezTo>
                    <a:pt x="328" y="1045"/>
                    <a:pt x="328" y="1045"/>
                    <a:pt x="328" y="1045"/>
                  </a:cubicBezTo>
                  <a:lnTo>
                    <a:pt x="328" y="1043"/>
                  </a:lnTo>
                  <a:cubicBezTo>
                    <a:pt x="328" y="1044"/>
                    <a:pt x="328" y="1044"/>
                    <a:pt x="328" y="1044"/>
                  </a:cubicBezTo>
                  <a:lnTo>
                    <a:pt x="328" y="1044"/>
                  </a:lnTo>
                  <a:cubicBezTo>
                    <a:pt x="324" y="958"/>
                    <a:pt x="312" y="872"/>
                    <a:pt x="291" y="788"/>
                  </a:cubicBezTo>
                  <a:cubicBezTo>
                    <a:pt x="273" y="706"/>
                    <a:pt x="254" y="622"/>
                    <a:pt x="241" y="537"/>
                  </a:cubicBezTo>
                  <a:lnTo>
                    <a:pt x="241" y="537"/>
                  </a:lnTo>
                  <a:cubicBezTo>
                    <a:pt x="236" y="491"/>
                    <a:pt x="235" y="444"/>
                    <a:pt x="239" y="397"/>
                  </a:cubicBezTo>
                  <a:lnTo>
                    <a:pt x="239" y="397"/>
                  </a:lnTo>
                  <a:cubicBezTo>
                    <a:pt x="242" y="384"/>
                    <a:pt x="246" y="371"/>
                    <a:pt x="250" y="358"/>
                  </a:cubicBezTo>
                  <a:lnTo>
                    <a:pt x="250" y="358"/>
                  </a:lnTo>
                  <a:cubicBezTo>
                    <a:pt x="252" y="354"/>
                    <a:pt x="254" y="350"/>
                    <a:pt x="257" y="346"/>
                  </a:cubicBezTo>
                  <a:lnTo>
                    <a:pt x="257" y="346"/>
                  </a:lnTo>
                  <a:cubicBezTo>
                    <a:pt x="260" y="343"/>
                    <a:pt x="263" y="340"/>
                    <a:pt x="266" y="338"/>
                  </a:cubicBezTo>
                  <a:lnTo>
                    <a:pt x="266" y="338"/>
                  </a:lnTo>
                  <a:lnTo>
                    <a:pt x="258" y="344"/>
                  </a:lnTo>
                  <a:lnTo>
                    <a:pt x="258" y="344"/>
                  </a:lnTo>
                  <a:cubicBezTo>
                    <a:pt x="258" y="344"/>
                    <a:pt x="258" y="344"/>
                    <a:pt x="258" y="343"/>
                  </a:cubicBezTo>
                  <a:lnTo>
                    <a:pt x="258" y="343"/>
                  </a:lnTo>
                  <a:cubicBezTo>
                    <a:pt x="262" y="340"/>
                    <a:pt x="266" y="338"/>
                    <a:pt x="270" y="335"/>
                  </a:cubicBezTo>
                  <a:lnTo>
                    <a:pt x="270" y="335"/>
                  </a:lnTo>
                  <a:cubicBezTo>
                    <a:pt x="269" y="336"/>
                    <a:pt x="268" y="337"/>
                    <a:pt x="266" y="338"/>
                  </a:cubicBezTo>
                  <a:lnTo>
                    <a:pt x="266" y="338"/>
                  </a:lnTo>
                  <a:lnTo>
                    <a:pt x="272" y="334"/>
                  </a:lnTo>
                  <a:lnTo>
                    <a:pt x="272" y="334"/>
                  </a:lnTo>
                  <a:cubicBezTo>
                    <a:pt x="271" y="334"/>
                    <a:pt x="271" y="335"/>
                    <a:pt x="270" y="335"/>
                  </a:cubicBezTo>
                  <a:lnTo>
                    <a:pt x="270" y="335"/>
                  </a:lnTo>
                  <a:cubicBezTo>
                    <a:pt x="272" y="334"/>
                    <a:pt x="273" y="333"/>
                    <a:pt x="274" y="332"/>
                  </a:cubicBezTo>
                  <a:lnTo>
                    <a:pt x="274" y="332"/>
                  </a:lnTo>
                  <a:lnTo>
                    <a:pt x="272" y="334"/>
                  </a:lnTo>
                  <a:lnTo>
                    <a:pt x="272" y="334"/>
                  </a:lnTo>
                  <a:cubicBezTo>
                    <a:pt x="284" y="326"/>
                    <a:pt x="297" y="319"/>
                    <a:pt x="310" y="312"/>
                  </a:cubicBezTo>
                  <a:lnTo>
                    <a:pt x="310" y="312"/>
                  </a:lnTo>
                  <a:cubicBezTo>
                    <a:pt x="390" y="283"/>
                    <a:pt x="474" y="263"/>
                    <a:pt x="559" y="253"/>
                  </a:cubicBezTo>
                  <a:lnTo>
                    <a:pt x="559" y="253"/>
                  </a:lnTo>
                  <a:lnTo>
                    <a:pt x="528" y="257"/>
                  </a:lnTo>
                  <a:cubicBezTo>
                    <a:pt x="669" y="241"/>
                    <a:pt x="811" y="233"/>
                    <a:pt x="953" y="233"/>
                  </a:cubicBezTo>
                  <a:cubicBezTo>
                    <a:pt x="989" y="233"/>
                    <a:pt x="1025" y="233"/>
                    <a:pt x="1062" y="235"/>
                  </a:cubicBezTo>
                  <a:cubicBezTo>
                    <a:pt x="1197" y="236"/>
                    <a:pt x="1330" y="243"/>
                    <a:pt x="1465" y="243"/>
                  </a:cubicBezTo>
                  <a:cubicBezTo>
                    <a:pt x="1476" y="243"/>
                    <a:pt x="1487" y="243"/>
                    <a:pt x="1498" y="243"/>
                  </a:cubicBezTo>
                  <a:cubicBezTo>
                    <a:pt x="1620" y="242"/>
                    <a:pt x="1743" y="237"/>
                    <a:pt x="1865" y="237"/>
                  </a:cubicBezTo>
                  <a:cubicBezTo>
                    <a:pt x="1993" y="237"/>
                    <a:pt x="2120" y="239"/>
                    <a:pt x="2248" y="243"/>
                  </a:cubicBezTo>
                  <a:cubicBezTo>
                    <a:pt x="2480" y="250"/>
                    <a:pt x="2712" y="263"/>
                    <a:pt x="2943" y="274"/>
                  </a:cubicBezTo>
                  <a:cubicBezTo>
                    <a:pt x="3171" y="287"/>
                    <a:pt x="3399" y="296"/>
                    <a:pt x="3627" y="298"/>
                  </a:cubicBezTo>
                  <a:lnTo>
                    <a:pt x="3627" y="298"/>
                  </a:lnTo>
                  <a:cubicBezTo>
                    <a:pt x="3627" y="524"/>
                    <a:pt x="3624" y="751"/>
                    <a:pt x="3593" y="975"/>
                  </a:cubicBezTo>
                  <a:lnTo>
                    <a:pt x="3598" y="944"/>
                  </a:lnTo>
                  <a:lnTo>
                    <a:pt x="3598" y="944"/>
                  </a:lnTo>
                  <a:cubicBezTo>
                    <a:pt x="3595" y="967"/>
                    <a:pt x="3592" y="990"/>
                    <a:pt x="3588" y="1012"/>
                  </a:cubicBezTo>
                  <a:cubicBezTo>
                    <a:pt x="3581" y="1042"/>
                    <a:pt x="3585" y="1075"/>
                    <a:pt x="3601" y="1101"/>
                  </a:cubicBezTo>
                  <a:cubicBezTo>
                    <a:pt x="3621" y="1139"/>
                    <a:pt x="3660" y="1160"/>
                    <a:pt x="3700" y="1160"/>
                  </a:cubicBezTo>
                  <a:cubicBezTo>
                    <a:pt x="3720" y="1160"/>
                    <a:pt x="3741" y="1155"/>
                    <a:pt x="3759" y="1144"/>
                  </a:cubicBezTo>
                  <a:cubicBezTo>
                    <a:pt x="3786" y="1128"/>
                    <a:pt x="3805" y="1103"/>
                    <a:pt x="3813" y="1075"/>
                  </a:cubicBezTo>
                  <a:cubicBezTo>
                    <a:pt x="3850" y="845"/>
                    <a:pt x="3857" y="614"/>
                    <a:pt x="3860" y="383"/>
                  </a:cubicBezTo>
                  <a:lnTo>
                    <a:pt x="3860" y="182"/>
                  </a:lnTo>
                  <a:cubicBezTo>
                    <a:pt x="3858" y="118"/>
                    <a:pt x="3806" y="66"/>
                    <a:pt x="3742" y="66"/>
                  </a:cubicBezTo>
                  <a:cubicBezTo>
                    <a:pt x="3401" y="66"/>
                    <a:pt x="3061" y="48"/>
                    <a:pt x="2719" y="31"/>
                  </a:cubicBezTo>
                  <a:cubicBezTo>
                    <a:pt x="2430" y="16"/>
                    <a:pt x="2139" y="4"/>
                    <a:pt x="1848" y="4"/>
                  </a:cubicBezTo>
                  <a:cubicBezTo>
                    <a:pt x="1779" y="4"/>
                    <a:pt x="1710" y="5"/>
                    <a:pt x="1641" y="6"/>
                  </a:cubicBezTo>
                  <a:cubicBezTo>
                    <a:pt x="1586" y="8"/>
                    <a:pt x="1531" y="9"/>
                    <a:pt x="1476" y="9"/>
                  </a:cubicBezTo>
                  <a:cubicBezTo>
                    <a:pt x="1421" y="9"/>
                    <a:pt x="1366" y="8"/>
                    <a:pt x="1311" y="6"/>
                  </a:cubicBezTo>
                  <a:cubicBezTo>
                    <a:pt x="1189" y="4"/>
                    <a:pt x="1066" y="1"/>
                    <a:pt x="944"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379" name="Google Shape;379;p24"/>
          <p:cNvGrpSpPr/>
          <p:nvPr/>
        </p:nvGrpSpPr>
        <p:grpSpPr>
          <a:xfrm flipH="1">
            <a:off x="330358" y="3481995"/>
            <a:ext cx="423748" cy="1044560"/>
            <a:chOff x="-156827" y="2070695"/>
            <a:chExt cx="423748" cy="1044560"/>
          </a:xfrm>
        </p:grpSpPr>
        <p:sp>
          <p:nvSpPr>
            <p:cNvPr id="380" name="Google Shape;380;p24"/>
            <p:cNvSpPr/>
            <p:nvPr/>
          </p:nvSpPr>
          <p:spPr>
            <a:xfrm>
              <a:off x="-156827" y="2070695"/>
              <a:ext cx="423748" cy="430542"/>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1" name="Google Shape;381;p24"/>
            <p:cNvSpPr/>
            <p:nvPr/>
          </p:nvSpPr>
          <p:spPr>
            <a:xfrm>
              <a:off x="-150600" y="2475372"/>
              <a:ext cx="376135" cy="639883"/>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382" name="Google Shape;382;p24"/>
          <p:cNvGrpSpPr/>
          <p:nvPr/>
        </p:nvGrpSpPr>
        <p:grpSpPr>
          <a:xfrm flipH="1">
            <a:off x="-155067" y="3778195"/>
            <a:ext cx="423748" cy="748350"/>
            <a:chOff x="-156827" y="2070695"/>
            <a:chExt cx="423748" cy="748350"/>
          </a:xfrm>
        </p:grpSpPr>
        <p:sp>
          <p:nvSpPr>
            <p:cNvPr id="383" name="Google Shape;383;p24"/>
            <p:cNvSpPr/>
            <p:nvPr/>
          </p:nvSpPr>
          <p:spPr>
            <a:xfrm>
              <a:off x="-156827" y="2070695"/>
              <a:ext cx="423748" cy="430542"/>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4" name="Google Shape;384;p24"/>
            <p:cNvSpPr/>
            <p:nvPr/>
          </p:nvSpPr>
          <p:spPr>
            <a:xfrm>
              <a:off x="-150600" y="2475374"/>
              <a:ext cx="376135" cy="343671"/>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385" name="Google Shape;385;p24"/>
          <p:cNvSpPr/>
          <p:nvPr/>
        </p:nvSpPr>
        <p:spPr>
          <a:xfrm flipH="1">
            <a:off x="-43771" y="1732325"/>
            <a:ext cx="714600" cy="1905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6" name="Google Shape;386;p24"/>
          <p:cNvSpPr/>
          <p:nvPr/>
        </p:nvSpPr>
        <p:spPr>
          <a:xfrm flipH="1" rot="-5400000">
            <a:off x="-303721" y="1279775"/>
            <a:ext cx="714600" cy="190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7" name="Google Shape;387;p24"/>
          <p:cNvSpPr/>
          <p:nvPr/>
        </p:nvSpPr>
        <p:spPr>
          <a:xfrm flipH="1" rot="-5400000">
            <a:off x="-65596" y="1279775"/>
            <a:ext cx="714600" cy="190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8" name="Google Shape;388;p24"/>
          <p:cNvSpPr/>
          <p:nvPr/>
        </p:nvSpPr>
        <p:spPr>
          <a:xfrm flipH="1" rot="-5400000">
            <a:off x="179279" y="1367425"/>
            <a:ext cx="614400" cy="115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9" name="Google Shape;389;p24"/>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0" name="Google Shape;390;p24"/>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TITLE_AND_TWO_COLUMNS_1">
    <p:spTree>
      <p:nvGrpSpPr>
        <p:cNvPr id="391" name="Shape 391"/>
        <p:cNvGrpSpPr/>
        <p:nvPr/>
      </p:nvGrpSpPr>
      <p:grpSpPr>
        <a:xfrm>
          <a:off x="0" y="0"/>
          <a:ext cx="0" cy="0"/>
          <a:chOff x="0" y="0"/>
          <a:chExt cx="0" cy="0"/>
        </a:xfrm>
      </p:grpSpPr>
      <p:grpSp>
        <p:nvGrpSpPr>
          <p:cNvPr id="392" name="Google Shape;392;p25"/>
          <p:cNvGrpSpPr/>
          <p:nvPr/>
        </p:nvGrpSpPr>
        <p:grpSpPr>
          <a:xfrm flipH="1">
            <a:off x="6789954" y="621273"/>
            <a:ext cx="1634046" cy="1137467"/>
            <a:chOff x="7153703" y="858166"/>
            <a:chExt cx="1194304" cy="831299"/>
          </a:xfrm>
        </p:grpSpPr>
        <p:sp>
          <p:nvSpPr>
            <p:cNvPr id="393" name="Google Shape;393;p25"/>
            <p:cNvSpPr/>
            <p:nvPr/>
          </p:nvSpPr>
          <p:spPr>
            <a:xfrm>
              <a:off x="7153703" y="858166"/>
              <a:ext cx="603882" cy="831299"/>
            </a:xfrm>
            <a:custGeom>
              <a:rect b="b" l="l" r="r" t="t"/>
              <a:pathLst>
                <a:path extrusionOk="0" h="15696" w="11372">
                  <a:moveTo>
                    <a:pt x="0" y="0"/>
                  </a:moveTo>
                  <a:lnTo>
                    <a:pt x="0" y="15696"/>
                  </a:lnTo>
                  <a:lnTo>
                    <a:pt x="11372" y="15696"/>
                  </a:lnTo>
                  <a:lnTo>
                    <a:pt x="11372"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4" name="Google Shape;394;p25"/>
            <p:cNvSpPr/>
            <p:nvPr/>
          </p:nvSpPr>
          <p:spPr>
            <a:xfrm>
              <a:off x="7191144" y="899045"/>
              <a:ext cx="529007" cy="749578"/>
            </a:xfrm>
            <a:custGeom>
              <a:rect b="b" l="l" r="r" t="t"/>
              <a:pathLst>
                <a:path extrusionOk="0" h="14153" w="9962">
                  <a:moveTo>
                    <a:pt x="1" y="0"/>
                  </a:moveTo>
                  <a:lnTo>
                    <a:pt x="1" y="14153"/>
                  </a:lnTo>
                  <a:lnTo>
                    <a:pt x="9961" y="14153"/>
                  </a:lnTo>
                  <a:lnTo>
                    <a:pt x="996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5" name="Google Shape;395;p25"/>
            <p:cNvSpPr/>
            <p:nvPr/>
          </p:nvSpPr>
          <p:spPr>
            <a:xfrm>
              <a:off x="7348930" y="1276646"/>
              <a:ext cx="213472" cy="21768"/>
            </a:xfrm>
            <a:custGeom>
              <a:rect b="b" l="l" r="r" t="t"/>
              <a:pathLst>
                <a:path extrusionOk="0" h="411" w="4020">
                  <a:moveTo>
                    <a:pt x="0" y="1"/>
                  </a:moveTo>
                  <a:lnTo>
                    <a:pt x="0" y="410"/>
                  </a:lnTo>
                  <a:lnTo>
                    <a:pt x="4019" y="410"/>
                  </a:lnTo>
                  <a:lnTo>
                    <a:pt x="4019"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6" name="Google Shape;396;p25"/>
            <p:cNvSpPr/>
            <p:nvPr/>
          </p:nvSpPr>
          <p:spPr>
            <a:xfrm>
              <a:off x="7238570" y="1229995"/>
              <a:ext cx="434166" cy="21768"/>
            </a:xfrm>
            <a:custGeom>
              <a:rect b="b" l="l" r="r" t="t"/>
              <a:pathLst>
                <a:path extrusionOk="0" h="411" w="8176">
                  <a:moveTo>
                    <a:pt x="0" y="1"/>
                  </a:moveTo>
                  <a:lnTo>
                    <a:pt x="0" y="410"/>
                  </a:lnTo>
                  <a:lnTo>
                    <a:pt x="8176" y="410"/>
                  </a:lnTo>
                  <a:lnTo>
                    <a:pt x="8176"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7" name="Google Shape;397;p25"/>
            <p:cNvSpPr/>
            <p:nvPr/>
          </p:nvSpPr>
          <p:spPr>
            <a:xfrm>
              <a:off x="7236499" y="1347761"/>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8" name="Google Shape;398;p25"/>
            <p:cNvSpPr/>
            <p:nvPr/>
          </p:nvSpPr>
          <p:spPr>
            <a:xfrm>
              <a:off x="7236499" y="1398330"/>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9" name="Google Shape;399;p25"/>
            <p:cNvSpPr/>
            <p:nvPr/>
          </p:nvSpPr>
          <p:spPr>
            <a:xfrm>
              <a:off x="7236499" y="1448899"/>
              <a:ext cx="204338" cy="21715"/>
            </a:xfrm>
            <a:custGeom>
              <a:rect b="b" l="l" r="r" t="t"/>
              <a:pathLst>
                <a:path extrusionOk="0" h="410"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0" name="Google Shape;400;p25"/>
            <p:cNvSpPr/>
            <p:nvPr/>
          </p:nvSpPr>
          <p:spPr>
            <a:xfrm>
              <a:off x="7236499" y="1499521"/>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1" name="Google Shape;401;p25"/>
            <p:cNvSpPr/>
            <p:nvPr/>
          </p:nvSpPr>
          <p:spPr>
            <a:xfrm>
              <a:off x="7236499" y="1550090"/>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2" name="Google Shape;402;p25"/>
            <p:cNvSpPr/>
            <p:nvPr/>
          </p:nvSpPr>
          <p:spPr>
            <a:xfrm>
              <a:off x="7470496" y="1347761"/>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3" name="Google Shape;403;p25"/>
            <p:cNvSpPr/>
            <p:nvPr/>
          </p:nvSpPr>
          <p:spPr>
            <a:xfrm>
              <a:off x="7470496" y="1398330"/>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4" name="Google Shape;404;p25"/>
            <p:cNvSpPr/>
            <p:nvPr/>
          </p:nvSpPr>
          <p:spPr>
            <a:xfrm>
              <a:off x="7470496" y="1448899"/>
              <a:ext cx="204285" cy="21715"/>
            </a:xfrm>
            <a:custGeom>
              <a:rect b="b" l="l" r="r" t="t"/>
              <a:pathLst>
                <a:path extrusionOk="0" h="410"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5" name="Google Shape;405;p25"/>
            <p:cNvSpPr/>
            <p:nvPr/>
          </p:nvSpPr>
          <p:spPr>
            <a:xfrm>
              <a:off x="7470496" y="1499521"/>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6" name="Google Shape;406;p25"/>
            <p:cNvSpPr/>
            <p:nvPr/>
          </p:nvSpPr>
          <p:spPr>
            <a:xfrm>
              <a:off x="7470496" y="1550090"/>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7" name="Google Shape;407;p25"/>
            <p:cNvSpPr/>
            <p:nvPr/>
          </p:nvSpPr>
          <p:spPr>
            <a:xfrm>
              <a:off x="7358118" y="976620"/>
              <a:ext cx="195099" cy="198821"/>
            </a:xfrm>
            <a:custGeom>
              <a:rect b="b" l="l" r="r" t="t"/>
              <a:pathLst>
                <a:path extrusionOk="0" h="3754" w="3674">
                  <a:moveTo>
                    <a:pt x="0" y="0"/>
                  </a:moveTo>
                  <a:lnTo>
                    <a:pt x="0" y="3753"/>
                  </a:lnTo>
                  <a:lnTo>
                    <a:pt x="3674" y="3753"/>
                  </a:lnTo>
                  <a:lnTo>
                    <a:pt x="3674" y="0"/>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8" name="Google Shape;408;p25"/>
            <p:cNvSpPr/>
            <p:nvPr/>
          </p:nvSpPr>
          <p:spPr>
            <a:xfrm>
              <a:off x="7850383" y="858166"/>
              <a:ext cx="497624" cy="513101"/>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9" name="Google Shape;409;p25"/>
            <p:cNvSpPr/>
            <p:nvPr/>
          </p:nvSpPr>
          <p:spPr>
            <a:xfrm>
              <a:off x="7887825" y="899045"/>
              <a:ext cx="422696" cy="431380"/>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0" name="Google Shape;410;p25"/>
            <p:cNvSpPr/>
            <p:nvPr/>
          </p:nvSpPr>
          <p:spPr>
            <a:xfrm>
              <a:off x="8070678" y="1012415"/>
              <a:ext cx="204285" cy="21715"/>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1" name="Google Shape;411;p25"/>
            <p:cNvSpPr/>
            <p:nvPr/>
          </p:nvSpPr>
          <p:spPr>
            <a:xfrm>
              <a:off x="8070678" y="1062931"/>
              <a:ext cx="204285" cy="21768"/>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2" name="Google Shape;412;p25"/>
            <p:cNvSpPr/>
            <p:nvPr/>
          </p:nvSpPr>
          <p:spPr>
            <a:xfrm>
              <a:off x="8070678" y="1113607"/>
              <a:ext cx="204285" cy="21715"/>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3" name="Google Shape;413;p25"/>
            <p:cNvSpPr/>
            <p:nvPr/>
          </p:nvSpPr>
          <p:spPr>
            <a:xfrm>
              <a:off x="8070678" y="1164123"/>
              <a:ext cx="204285" cy="21768"/>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4" name="Google Shape;414;p25"/>
            <p:cNvSpPr/>
            <p:nvPr/>
          </p:nvSpPr>
          <p:spPr>
            <a:xfrm>
              <a:off x="8070678" y="1214692"/>
              <a:ext cx="204285" cy="21768"/>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5" name="Google Shape;415;p25"/>
            <p:cNvSpPr/>
            <p:nvPr/>
          </p:nvSpPr>
          <p:spPr>
            <a:xfrm>
              <a:off x="7923407" y="1009079"/>
              <a:ext cx="118206" cy="227580"/>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416" name="Google Shape;416;p25"/>
          <p:cNvSpPr/>
          <p:nvPr/>
        </p:nvSpPr>
        <p:spPr>
          <a:xfrm>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7" name="Google Shape;417;p25"/>
          <p:cNvSpPr/>
          <p:nvPr/>
        </p:nvSpPr>
        <p:spPr>
          <a:xfrm>
            <a:off x="-23840"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8" name="Google Shape;418;p25"/>
          <p:cNvSpPr/>
          <p:nvPr/>
        </p:nvSpPr>
        <p:spPr>
          <a:xfrm>
            <a:off x="462725" y="4001778"/>
            <a:ext cx="89475" cy="606057"/>
          </a:xfrm>
          <a:custGeom>
            <a:rect b="b" l="l" r="r" t="t"/>
            <a:pathLst>
              <a:path extrusionOk="0" h="9557" w="1411">
                <a:moveTo>
                  <a:pt x="1" y="0"/>
                </a:moveTo>
                <a:lnTo>
                  <a:pt x="1" y="9557"/>
                </a:lnTo>
                <a:lnTo>
                  <a:pt x="567" y="9557"/>
                </a:lnTo>
                <a:lnTo>
                  <a:pt x="1410"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9" name="Google Shape;419;p25"/>
          <p:cNvSpPr/>
          <p:nvPr/>
        </p:nvSpPr>
        <p:spPr>
          <a:xfrm>
            <a:off x="198100" y="2599950"/>
            <a:ext cx="689421" cy="1530014"/>
          </a:xfrm>
          <a:custGeom>
            <a:rect b="b" l="l" r="r" t="t"/>
            <a:pathLst>
              <a:path extrusionOk="0" h="24127" w="10872">
                <a:moveTo>
                  <a:pt x="3407" y="1"/>
                </a:moveTo>
                <a:cubicBezTo>
                  <a:pt x="1468" y="1"/>
                  <a:pt x="0" y="1604"/>
                  <a:pt x="346" y="3347"/>
                </a:cubicBezTo>
                <a:lnTo>
                  <a:pt x="659" y="19692"/>
                </a:lnTo>
                <a:cubicBezTo>
                  <a:pt x="703" y="22025"/>
                  <a:pt x="2685" y="23978"/>
                  <a:pt x="5238" y="24121"/>
                </a:cubicBezTo>
                <a:cubicBezTo>
                  <a:pt x="5307" y="24125"/>
                  <a:pt x="5373" y="24127"/>
                  <a:pt x="5433" y="24127"/>
                </a:cubicBezTo>
                <a:cubicBezTo>
                  <a:pt x="5584" y="24127"/>
                  <a:pt x="5703" y="24114"/>
                  <a:pt x="5782" y="24085"/>
                </a:cubicBezTo>
                <a:lnTo>
                  <a:pt x="10872" y="21265"/>
                </a:lnTo>
                <a:lnTo>
                  <a:pt x="6452" y="2250"/>
                </a:lnTo>
                <a:cubicBezTo>
                  <a:pt x="6147" y="939"/>
                  <a:pt x="4878" y="1"/>
                  <a:pt x="3407"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0" name="Google Shape;420;p25"/>
          <p:cNvSpPr/>
          <p:nvPr/>
        </p:nvSpPr>
        <p:spPr>
          <a:xfrm>
            <a:off x="583651" y="3676075"/>
            <a:ext cx="843482" cy="228122"/>
          </a:xfrm>
          <a:custGeom>
            <a:rect b="b" l="l" r="r" t="t"/>
            <a:pathLst>
              <a:path extrusionOk="0" h="3597" w="15730">
                <a:moveTo>
                  <a:pt x="0" y="1"/>
                </a:moveTo>
                <a:lnTo>
                  <a:pt x="0" y="3596"/>
                </a:lnTo>
                <a:lnTo>
                  <a:pt x="13932" y="3596"/>
                </a:lnTo>
                <a:cubicBezTo>
                  <a:pt x="14925" y="3596"/>
                  <a:pt x="15730" y="2792"/>
                  <a:pt x="15730" y="1799"/>
                </a:cubicBezTo>
                <a:cubicBezTo>
                  <a:pt x="15730" y="805"/>
                  <a:pt x="14925" y="1"/>
                  <a:pt x="13932"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1" name="Google Shape;421;p25"/>
          <p:cNvSpPr/>
          <p:nvPr/>
        </p:nvSpPr>
        <p:spPr>
          <a:xfrm>
            <a:off x="1424836" y="4001778"/>
            <a:ext cx="89475" cy="606057"/>
          </a:xfrm>
          <a:custGeom>
            <a:rect b="b" l="l" r="r" t="t"/>
            <a:pathLst>
              <a:path extrusionOk="0" h="9557" w="1411">
                <a:moveTo>
                  <a:pt x="1" y="0"/>
                </a:moveTo>
                <a:lnTo>
                  <a:pt x="845" y="9557"/>
                </a:lnTo>
                <a:lnTo>
                  <a:pt x="1411" y="9557"/>
                </a:lnTo>
                <a:lnTo>
                  <a:pt x="141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2" name="Google Shape;422;p25"/>
          <p:cNvSpPr/>
          <p:nvPr/>
        </p:nvSpPr>
        <p:spPr>
          <a:xfrm>
            <a:off x="319283" y="3890360"/>
            <a:ext cx="1240919" cy="239582"/>
          </a:xfrm>
          <a:custGeom>
            <a:rect b="b" l="l" r="r" t="t"/>
            <a:pathLst>
              <a:path extrusionOk="0" h="3778" w="19569">
                <a:moveTo>
                  <a:pt x="1683" y="1"/>
                </a:moveTo>
                <a:lnTo>
                  <a:pt x="1894" y="1139"/>
                </a:lnTo>
                <a:cubicBezTo>
                  <a:pt x="1894" y="2596"/>
                  <a:pt x="0" y="3777"/>
                  <a:pt x="5578" y="3777"/>
                </a:cubicBezTo>
                <a:lnTo>
                  <a:pt x="17082" y="3777"/>
                </a:lnTo>
                <a:cubicBezTo>
                  <a:pt x="18455" y="3777"/>
                  <a:pt x="19568" y="2932"/>
                  <a:pt x="19568" y="1889"/>
                </a:cubicBezTo>
                <a:cubicBezTo>
                  <a:pt x="19568" y="846"/>
                  <a:pt x="18456" y="1"/>
                  <a:pt x="17084"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3" name="Google Shape;423;p25"/>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4" name="Google Shape;424;p25"/>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425" name="Google Shape;425;p25"/>
          <p:cNvSpPr txBox="1"/>
          <p:nvPr>
            <p:ph idx="1" type="subTitle"/>
          </p:nvPr>
        </p:nvSpPr>
        <p:spPr>
          <a:xfrm>
            <a:off x="4818161" y="2986406"/>
            <a:ext cx="2696700" cy="1010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b="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26" name="Google Shape;426;p25"/>
          <p:cNvSpPr txBox="1"/>
          <p:nvPr>
            <p:ph idx="2" type="subTitle"/>
          </p:nvPr>
        </p:nvSpPr>
        <p:spPr>
          <a:xfrm>
            <a:off x="1629136" y="2986406"/>
            <a:ext cx="2697600" cy="1010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b="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27" name="Google Shape;427;p25"/>
          <p:cNvSpPr txBox="1"/>
          <p:nvPr>
            <p:ph idx="3" type="subTitle"/>
          </p:nvPr>
        </p:nvSpPr>
        <p:spPr>
          <a:xfrm>
            <a:off x="1629125" y="2638562"/>
            <a:ext cx="2697600" cy="4668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428" name="Google Shape;428;p25"/>
          <p:cNvSpPr txBox="1"/>
          <p:nvPr>
            <p:ph idx="4" type="subTitle"/>
          </p:nvPr>
        </p:nvSpPr>
        <p:spPr>
          <a:xfrm>
            <a:off x="4818165" y="2638562"/>
            <a:ext cx="2696700" cy="4668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CUSTOM_10">
    <p:spTree>
      <p:nvGrpSpPr>
        <p:cNvPr id="429" name="Shape 429"/>
        <p:cNvGrpSpPr/>
        <p:nvPr/>
      </p:nvGrpSpPr>
      <p:grpSpPr>
        <a:xfrm>
          <a:off x="0" y="0"/>
          <a:ext cx="0" cy="0"/>
          <a:chOff x="0" y="0"/>
          <a:chExt cx="0" cy="0"/>
        </a:xfrm>
      </p:grpSpPr>
      <p:grpSp>
        <p:nvGrpSpPr>
          <p:cNvPr id="430" name="Google Shape;430;p26"/>
          <p:cNvGrpSpPr/>
          <p:nvPr/>
        </p:nvGrpSpPr>
        <p:grpSpPr>
          <a:xfrm>
            <a:off x="6677569" y="1"/>
            <a:ext cx="1897054" cy="504999"/>
            <a:chOff x="568096" y="152401"/>
            <a:chExt cx="1897054" cy="504999"/>
          </a:xfrm>
        </p:grpSpPr>
        <p:sp>
          <p:nvSpPr>
            <p:cNvPr id="431" name="Google Shape;431;p26"/>
            <p:cNvSpPr/>
            <p:nvPr/>
          </p:nvSpPr>
          <p:spPr>
            <a:xfrm flipH="1">
              <a:off x="568096" y="377476"/>
              <a:ext cx="1897054" cy="279924"/>
            </a:xfrm>
            <a:custGeom>
              <a:rect b="b" l="l" r="r" t="t"/>
              <a:pathLst>
                <a:path extrusionOk="0" h="4442" w="39360">
                  <a:moveTo>
                    <a:pt x="4442" y="0"/>
                  </a:moveTo>
                  <a:cubicBezTo>
                    <a:pt x="1989" y="0"/>
                    <a:pt x="1" y="1989"/>
                    <a:pt x="1" y="4441"/>
                  </a:cubicBezTo>
                  <a:lnTo>
                    <a:pt x="39360" y="4441"/>
                  </a:lnTo>
                  <a:cubicBezTo>
                    <a:pt x="39360" y="1989"/>
                    <a:pt x="37372" y="0"/>
                    <a:pt x="3491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2" name="Google Shape;432;p26"/>
            <p:cNvSpPr/>
            <p:nvPr/>
          </p:nvSpPr>
          <p:spPr>
            <a:xfrm flipH="1">
              <a:off x="2040387" y="152401"/>
              <a:ext cx="33015" cy="332194"/>
            </a:xfrm>
            <a:custGeom>
              <a:rect b="b" l="l" r="r" t="t"/>
              <a:pathLst>
                <a:path extrusionOk="0" h="19308" w="685">
                  <a:moveTo>
                    <a:pt x="0" y="0"/>
                  </a:moveTo>
                  <a:lnTo>
                    <a:pt x="0" y="19308"/>
                  </a:lnTo>
                  <a:lnTo>
                    <a:pt x="685" y="19308"/>
                  </a:lnTo>
                  <a:lnTo>
                    <a:pt x="685"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3" name="Google Shape;433;p26"/>
            <p:cNvSpPr/>
            <p:nvPr/>
          </p:nvSpPr>
          <p:spPr>
            <a:xfrm flipH="1">
              <a:off x="993452" y="152401"/>
              <a:ext cx="32967" cy="332194"/>
            </a:xfrm>
            <a:custGeom>
              <a:rect b="b" l="l" r="r" t="t"/>
              <a:pathLst>
                <a:path extrusionOk="0" h="19308" w="684">
                  <a:moveTo>
                    <a:pt x="0" y="0"/>
                  </a:moveTo>
                  <a:lnTo>
                    <a:pt x="0" y="19308"/>
                  </a:lnTo>
                  <a:lnTo>
                    <a:pt x="683" y="19308"/>
                  </a:lnTo>
                  <a:lnTo>
                    <a:pt x="683"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434" name="Google Shape;434;p26"/>
          <p:cNvSpPr/>
          <p:nvPr/>
        </p:nvSpPr>
        <p:spPr>
          <a:xfrm flipH="1">
            <a:off x="1886" y="4273800"/>
            <a:ext cx="9144000" cy="869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5" name="Google Shape;435;p26"/>
          <p:cNvSpPr/>
          <p:nvPr/>
        </p:nvSpPr>
        <p:spPr>
          <a:xfrm flipH="1">
            <a:off x="-21955"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36" name="Google Shape;436;p26"/>
          <p:cNvGrpSpPr/>
          <p:nvPr/>
        </p:nvGrpSpPr>
        <p:grpSpPr>
          <a:xfrm>
            <a:off x="-22678" y="1775843"/>
            <a:ext cx="1201130" cy="2743139"/>
            <a:chOff x="5247175" y="1706175"/>
            <a:chExt cx="799900" cy="1828150"/>
          </a:xfrm>
        </p:grpSpPr>
        <p:sp>
          <p:nvSpPr>
            <p:cNvPr id="437" name="Google Shape;437;p26"/>
            <p:cNvSpPr/>
            <p:nvPr/>
          </p:nvSpPr>
          <p:spPr>
            <a:xfrm>
              <a:off x="5428650" y="1889425"/>
              <a:ext cx="52400" cy="1543250"/>
            </a:xfrm>
            <a:custGeom>
              <a:rect b="b" l="l" r="r" t="t"/>
              <a:pathLst>
                <a:path extrusionOk="0" h="61730" w="2096">
                  <a:moveTo>
                    <a:pt x="530" y="0"/>
                  </a:moveTo>
                  <a:cubicBezTo>
                    <a:pt x="293" y="0"/>
                    <a:pt x="13" y="110"/>
                    <a:pt x="1" y="276"/>
                  </a:cubicBezTo>
                  <a:cubicBezTo>
                    <a:pt x="43" y="1223"/>
                    <a:pt x="1" y="30408"/>
                    <a:pt x="1" y="36439"/>
                  </a:cubicBezTo>
                  <a:cubicBezTo>
                    <a:pt x="1" y="42469"/>
                    <a:pt x="582" y="57028"/>
                    <a:pt x="582" y="59010"/>
                  </a:cubicBezTo>
                  <a:cubicBezTo>
                    <a:pt x="582" y="60992"/>
                    <a:pt x="237" y="61423"/>
                    <a:pt x="495" y="61596"/>
                  </a:cubicBezTo>
                  <a:cubicBezTo>
                    <a:pt x="608" y="61671"/>
                    <a:pt x="931" y="61729"/>
                    <a:pt x="1254" y="61729"/>
                  </a:cubicBezTo>
                  <a:cubicBezTo>
                    <a:pt x="1675" y="61729"/>
                    <a:pt x="2095" y="61630"/>
                    <a:pt x="2046" y="61336"/>
                  </a:cubicBezTo>
                  <a:cubicBezTo>
                    <a:pt x="1960" y="60819"/>
                    <a:pt x="1356" y="38938"/>
                    <a:pt x="1185" y="35404"/>
                  </a:cubicBezTo>
                  <a:cubicBezTo>
                    <a:pt x="1014" y="31873"/>
                    <a:pt x="957" y="11052"/>
                    <a:pt x="862" y="9409"/>
                  </a:cubicBezTo>
                  <a:cubicBezTo>
                    <a:pt x="701" y="6631"/>
                    <a:pt x="1058" y="1053"/>
                    <a:pt x="862" y="169"/>
                  </a:cubicBezTo>
                  <a:cubicBezTo>
                    <a:pt x="836" y="51"/>
                    <a:pt x="693" y="0"/>
                    <a:pt x="530"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8" name="Google Shape;438;p26"/>
            <p:cNvSpPr/>
            <p:nvPr/>
          </p:nvSpPr>
          <p:spPr>
            <a:xfrm>
              <a:off x="5247175" y="3405600"/>
              <a:ext cx="410850" cy="128725"/>
            </a:xfrm>
            <a:custGeom>
              <a:rect b="b" l="l" r="r" t="t"/>
              <a:pathLst>
                <a:path extrusionOk="0" h="5149" w="16434">
                  <a:moveTo>
                    <a:pt x="8271" y="1"/>
                  </a:moveTo>
                  <a:cubicBezTo>
                    <a:pt x="6893" y="130"/>
                    <a:pt x="4050" y="1551"/>
                    <a:pt x="2025" y="2800"/>
                  </a:cubicBezTo>
                  <a:cubicBezTo>
                    <a:pt x="1" y="4048"/>
                    <a:pt x="130" y="4394"/>
                    <a:pt x="87" y="4782"/>
                  </a:cubicBezTo>
                  <a:cubicBezTo>
                    <a:pt x="51" y="5099"/>
                    <a:pt x="2967" y="5128"/>
                    <a:pt x="6263" y="5128"/>
                  </a:cubicBezTo>
                  <a:cubicBezTo>
                    <a:pt x="7009" y="5128"/>
                    <a:pt x="7774" y="5126"/>
                    <a:pt x="8529" y="5126"/>
                  </a:cubicBezTo>
                  <a:cubicBezTo>
                    <a:pt x="10392" y="5126"/>
                    <a:pt x="12138" y="5149"/>
                    <a:pt x="13496" y="5149"/>
                  </a:cubicBezTo>
                  <a:cubicBezTo>
                    <a:pt x="15123" y="5149"/>
                    <a:pt x="16193" y="5117"/>
                    <a:pt x="16240" y="4976"/>
                  </a:cubicBezTo>
                  <a:cubicBezTo>
                    <a:pt x="16309" y="4772"/>
                    <a:pt x="16434" y="4115"/>
                    <a:pt x="15659" y="3554"/>
                  </a:cubicBezTo>
                  <a:cubicBezTo>
                    <a:pt x="14883" y="2994"/>
                    <a:pt x="10770" y="130"/>
                    <a:pt x="827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9" name="Google Shape;439;p26"/>
            <p:cNvSpPr/>
            <p:nvPr/>
          </p:nvSpPr>
          <p:spPr>
            <a:xfrm>
              <a:off x="5777300" y="1890950"/>
              <a:ext cx="269775" cy="235300"/>
            </a:xfrm>
            <a:custGeom>
              <a:rect b="b" l="l" r="r" t="t"/>
              <a:pathLst>
                <a:path extrusionOk="0" h="9412" w="10791">
                  <a:moveTo>
                    <a:pt x="5874" y="0"/>
                  </a:moveTo>
                  <a:cubicBezTo>
                    <a:pt x="4777" y="0"/>
                    <a:pt x="3679" y="427"/>
                    <a:pt x="2649" y="1205"/>
                  </a:cubicBezTo>
                  <a:cubicBezTo>
                    <a:pt x="0" y="3208"/>
                    <a:pt x="291" y="6828"/>
                    <a:pt x="2778" y="9412"/>
                  </a:cubicBezTo>
                  <a:cubicBezTo>
                    <a:pt x="3489" y="9218"/>
                    <a:pt x="8659" y="5017"/>
                    <a:pt x="10791" y="3467"/>
                  </a:cubicBezTo>
                  <a:cubicBezTo>
                    <a:pt x="9329" y="1057"/>
                    <a:pt x="7602" y="0"/>
                    <a:pt x="5874"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0" name="Google Shape;440;p26"/>
            <p:cNvSpPr/>
            <p:nvPr/>
          </p:nvSpPr>
          <p:spPr>
            <a:xfrm>
              <a:off x="5662750" y="1706175"/>
              <a:ext cx="198250" cy="231900"/>
            </a:xfrm>
            <a:custGeom>
              <a:rect b="b" l="l" r="r" t="t"/>
              <a:pathLst>
                <a:path extrusionOk="0" h="9276" w="7930">
                  <a:moveTo>
                    <a:pt x="538" y="1"/>
                  </a:moveTo>
                  <a:cubicBezTo>
                    <a:pt x="217" y="1"/>
                    <a:pt x="0" y="362"/>
                    <a:pt x="307" y="821"/>
                  </a:cubicBezTo>
                  <a:cubicBezTo>
                    <a:pt x="580" y="1109"/>
                    <a:pt x="6319" y="8444"/>
                    <a:pt x="7274" y="9276"/>
                  </a:cubicBezTo>
                  <a:lnTo>
                    <a:pt x="7930" y="8780"/>
                  </a:lnTo>
                  <a:cubicBezTo>
                    <a:pt x="7930" y="8780"/>
                    <a:pt x="1191" y="435"/>
                    <a:pt x="953" y="197"/>
                  </a:cubicBezTo>
                  <a:cubicBezTo>
                    <a:pt x="816" y="60"/>
                    <a:pt x="669" y="1"/>
                    <a:pt x="538"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1" name="Google Shape;441;p26"/>
            <p:cNvSpPr/>
            <p:nvPr/>
          </p:nvSpPr>
          <p:spPr>
            <a:xfrm>
              <a:off x="5380850" y="1725600"/>
              <a:ext cx="373050" cy="287000"/>
            </a:xfrm>
            <a:custGeom>
              <a:rect b="b" l="l" r="r" t="t"/>
              <a:pathLst>
                <a:path extrusionOk="0" h="11480" w="14922">
                  <a:moveTo>
                    <a:pt x="14391" y="1"/>
                  </a:moveTo>
                  <a:cubicBezTo>
                    <a:pt x="14176" y="1"/>
                    <a:pt x="13782" y="219"/>
                    <a:pt x="12982" y="873"/>
                  </a:cubicBezTo>
                  <a:cubicBezTo>
                    <a:pt x="11917" y="1746"/>
                    <a:pt x="1578" y="9403"/>
                    <a:pt x="415" y="10533"/>
                  </a:cubicBezTo>
                  <a:cubicBezTo>
                    <a:pt x="1" y="10936"/>
                    <a:pt x="240" y="11480"/>
                    <a:pt x="651" y="11480"/>
                  </a:cubicBezTo>
                  <a:cubicBezTo>
                    <a:pt x="776" y="11480"/>
                    <a:pt x="918" y="11429"/>
                    <a:pt x="1061" y="11308"/>
                  </a:cubicBezTo>
                  <a:cubicBezTo>
                    <a:pt x="1675" y="10791"/>
                    <a:pt x="7329" y="6302"/>
                    <a:pt x="8718" y="5139"/>
                  </a:cubicBezTo>
                  <a:cubicBezTo>
                    <a:pt x="10108" y="3974"/>
                    <a:pt x="13301" y="1703"/>
                    <a:pt x="13790" y="1325"/>
                  </a:cubicBezTo>
                  <a:cubicBezTo>
                    <a:pt x="14922" y="454"/>
                    <a:pt x="14716" y="227"/>
                    <a:pt x="14555" y="66"/>
                  </a:cubicBezTo>
                  <a:cubicBezTo>
                    <a:pt x="14514" y="25"/>
                    <a:pt x="14463" y="1"/>
                    <a:pt x="1439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2" name="Google Shape;442;p26"/>
            <p:cNvSpPr/>
            <p:nvPr/>
          </p:nvSpPr>
          <p:spPr>
            <a:xfrm>
              <a:off x="5414350" y="1943650"/>
              <a:ext cx="49800" cy="44425"/>
            </a:xfrm>
            <a:custGeom>
              <a:rect b="b" l="l" r="r" t="t"/>
              <a:pathLst>
                <a:path extrusionOk="0" h="1777" w="1992">
                  <a:moveTo>
                    <a:pt x="1040" y="0"/>
                  </a:moveTo>
                  <a:cubicBezTo>
                    <a:pt x="1021" y="0"/>
                    <a:pt x="1001" y="1"/>
                    <a:pt x="982" y="2"/>
                  </a:cubicBezTo>
                  <a:cubicBezTo>
                    <a:pt x="104" y="2"/>
                    <a:pt x="0" y="1238"/>
                    <a:pt x="627" y="1661"/>
                  </a:cubicBezTo>
                  <a:cubicBezTo>
                    <a:pt x="745" y="1741"/>
                    <a:pt x="875" y="1776"/>
                    <a:pt x="1006" y="1776"/>
                  </a:cubicBezTo>
                  <a:cubicBezTo>
                    <a:pt x="1493" y="1776"/>
                    <a:pt x="1991" y="1287"/>
                    <a:pt x="1919" y="777"/>
                  </a:cubicBezTo>
                  <a:cubicBezTo>
                    <a:pt x="1856" y="344"/>
                    <a:pt x="1469" y="0"/>
                    <a:pt x="1040"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3" name="Google Shape;443;p26"/>
            <p:cNvSpPr/>
            <p:nvPr/>
          </p:nvSpPr>
          <p:spPr>
            <a:xfrm>
              <a:off x="5684725" y="1739300"/>
              <a:ext cx="47225" cy="41325"/>
            </a:xfrm>
            <a:custGeom>
              <a:rect b="b" l="l" r="r" t="t"/>
              <a:pathLst>
                <a:path extrusionOk="0" h="1653" w="1889">
                  <a:moveTo>
                    <a:pt x="856" y="1"/>
                  </a:moveTo>
                  <a:cubicBezTo>
                    <a:pt x="549" y="1"/>
                    <a:pt x="245" y="155"/>
                    <a:pt x="98" y="480"/>
                  </a:cubicBezTo>
                  <a:cubicBezTo>
                    <a:pt x="91" y="495"/>
                    <a:pt x="85" y="511"/>
                    <a:pt x="79" y="526"/>
                  </a:cubicBezTo>
                  <a:cubicBezTo>
                    <a:pt x="74" y="542"/>
                    <a:pt x="64" y="560"/>
                    <a:pt x="57" y="579"/>
                  </a:cubicBezTo>
                  <a:lnTo>
                    <a:pt x="65" y="567"/>
                  </a:lnTo>
                  <a:lnTo>
                    <a:pt x="65" y="567"/>
                  </a:lnTo>
                  <a:cubicBezTo>
                    <a:pt x="0" y="776"/>
                    <a:pt x="21" y="1012"/>
                    <a:pt x="149" y="1230"/>
                  </a:cubicBezTo>
                  <a:cubicBezTo>
                    <a:pt x="341" y="1525"/>
                    <a:pt x="625" y="1652"/>
                    <a:pt x="900" y="1652"/>
                  </a:cubicBezTo>
                  <a:cubicBezTo>
                    <a:pt x="1410" y="1652"/>
                    <a:pt x="1889" y="1214"/>
                    <a:pt x="1700" y="584"/>
                  </a:cubicBezTo>
                  <a:cubicBezTo>
                    <a:pt x="1567" y="204"/>
                    <a:pt x="1209" y="1"/>
                    <a:pt x="856"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444" name="Google Shape;444;p26"/>
          <p:cNvGrpSpPr/>
          <p:nvPr/>
        </p:nvGrpSpPr>
        <p:grpSpPr>
          <a:xfrm>
            <a:off x="7649340" y="1267613"/>
            <a:ext cx="1304312" cy="3148297"/>
            <a:chOff x="-313560" y="1267613"/>
            <a:chExt cx="1304312" cy="3148297"/>
          </a:xfrm>
        </p:grpSpPr>
        <p:sp>
          <p:nvSpPr>
            <p:cNvPr id="445" name="Google Shape;445;p26"/>
            <p:cNvSpPr/>
            <p:nvPr/>
          </p:nvSpPr>
          <p:spPr>
            <a:xfrm flipH="1">
              <a:off x="-313560" y="1490207"/>
              <a:ext cx="1304312" cy="2925641"/>
            </a:xfrm>
            <a:custGeom>
              <a:rect b="b" l="l" r="r" t="t"/>
              <a:pathLst>
                <a:path extrusionOk="0" h="55102" w="24561">
                  <a:moveTo>
                    <a:pt x="0" y="1"/>
                  </a:moveTo>
                  <a:lnTo>
                    <a:pt x="0" y="55102"/>
                  </a:lnTo>
                  <a:lnTo>
                    <a:pt x="24561" y="55102"/>
                  </a:lnTo>
                  <a:lnTo>
                    <a:pt x="24561"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6" name="Google Shape;446;p26"/>
            <p:cNvSpPr/>
            <p:nvPr/>
          </p:nvSpPr>
          <p:spPr>
            <a:xfrm flipH="1">
              <a:off x="-229454" y="1594495"/>
              <a:ext cx="1136022" cy="2821415"/>
            </a:xfrm>
            <a:custGeom>
              <a:rect b="b" l="l" r="r" t="t"/>
              <a:pathLst>
                <a:path extrusionOk="0" h="53139" w="21392">
                  <a:moveTo>
                    <a:pt x="0" y="0"/>
                  </a:moveTo>
                  <a:lnTo>
                    <a:pt x="0" y="53139"/>
                  </a:lnTo>
                  <a:lnTo>
                    <a:pt x="21392" y="53139"/>
                  </a:lnTo>
                  <a:lnTo>
                    <a:pt x="2139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7" name="Google Shape;447;p26"/>
            <p:cNvSpPr/>
            <p:nvPr/>
          </p:nvSpPr>
          <p:spPr>
            <a:xfrm flipH="1">
              <a:off x="-230183" y="1594495"/>
              <a:ext cx="854778" cy="2809097"/>
            </a:xfrm>
            <a:custGeom>
              <a:rect b="b" l="l" r="r" t="t"/>
              <a:pathLst>
                <a:path extrusionOk="0" h="52907" w="16096">
                  <a:moveTo>
                    <a:pt x="16096" y="0"/>
                  </a:moveTo>
                  <a:lnTo>
                    <a:pt x="1" y="3025"/>
                  </a:lnTo>
                  <a:lnTo>
                    <a:pt x="1" y="49432"/>
                  </a:lnTo>
                  <a:lnTo>
                    <a:pt x="16096" y="52907"/>
                  </a:lnTo>
                  <a:lnTo>
                    <a:pt x="16096" y="0"/>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8" name="Google Shape;448;p26"/>
            <p:cNvSpPr/>
            <p:nvPr/>
          </p:nvSpPr>
          <p:spPr>
            <a:xfrm flipH="1">
              <a:off x="155080" y="1267613"/>
              <a:ext cx="366849" cy="151055"/>
            </a:xfrm>
            <a:custGeom>
              <a:rect b="b" l="l" r="r" t="t"/>
              <a:pathLst>
                <a:path extrusionOk="0" h="2845" w="6908">
                  <a:moveTo>
                    <a:pt x="0" y="1"/>
                  </a:moveTo>
                  <a:lnTo>
                    <a:pt x="0" y="2844"/>
                  </a:lnTo>
                  <a:lnTo>
                    <a:pt x="6908" y="2844"/>
                  </a:lnTo>
                  <a:lnTo>
                    <a:pt x="690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9" name="Google Shape;449;p26"/>
            <p:cNvSpPr/>
            <p:nvPr/>
          </p:nvSpPr>
          <p:spPr>
            <a:xfrm flipH="1">
              <a:off x="176744" y="1291985"/>
              <a:ext cx="323516" cy="102208"/>
            </a:xfrm>
            <a:custGeom>
              <a:rect b="b" l="l" r="r" t="t"/>
              <a:pathLst>
                <a:path extrusionOk="0" h="1925" w="6092">
                  <a:moveTo>
                    <a:pt x="0" y="1"/>
                  </a:moveTo>
                  <a:lnTo>
                    <a:pt x="0" y="1925"/>
                  </a:lnTo>
                  <a:lnTo>
                    <a:pt x="6092" y="1925"/>
                  </a:lnTo>
                  <a:lnTo>
                    <a:pt x="6092"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450" name="Google Shape;450;p26"/>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1" name="Google Shape;451;p26"/>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52" name="Shape 452"/>
        <p:cNvGrpSpPr/>
        <p:nvPr/>
      </p:nvGrpSpPr>
      <p:grpSpPr>
        <a:xfrm>
          <a:off x="0" y="0"/>
          <a:ext cx="0" cy="0"/>
          <a:chOff x="0" y="0"/>
          <a:chExt cx="0" cy="0"/>
        </a:xfrm>
      </p:grpSpPr>
      <p:sp>
        <p:nvSpPr>
          <p:cNvPr id="453" name="Google Shape;453;p27"/>
          <p:cNvSpPr/>
          <p:nvPr/>
        </p:nvSpPr>
        <p:spPr>
          <a:xfrm>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4" name="Google Shape;454;p27"/>
          <p:cNvSpPr/>
          <p:nvPr/>
        </p:nvSpPr>
        <p:spPr>
          <a:xfrm>
            <a:off x="8287250" y="2630556"/>
            <a:ext cx="603261" cy="612933"/>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5" name="Google Shape;455;p27"/>
          <p:cNvSpPr/>
          <p:nvPr/>
        </p:nvSpPr>
        <p:spPr>
          <a:xfrm>
            <a:off x="8296120" y="3206686"/>
            <a:ext cx="535444" cy="469916"/>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6" name="Google Shape;456;p27"/>
          <p:cNvSpPr/>
          <p:nvPr/>
        </p:nvSpPr>
        <p:spPr>
          <a:xfrm>
            <a:off x="7868358" y="3630180"/>
            <a:ext cx="1321374" cy="741801"/>
          </a:xfrm>
          <a:custGeom>
            <a:rect b="b" l="l" r="r" t="t"/>
            <a:pathLst>
              <a:path extrusionOk="0" h="27788" w="60704">
                <a:moveTo>
                  <a:pt x="1" y="0"/>
                </a:moveTo>
                <a:lnTo>
                  <a:pt x="1" y="27788"/>
                </a:lnTo>
                <a:lnTo>
                  <a:pt x="60703" y="27788"/>
                </a:lnTo>
                <a:lnTo>
                  <a:pt x="60703"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7" name="Google Shape;457;p27"/>
          <p:cNvSpPr/>
          <p:nvPr/>
        </p:nvSpPr>
        <p:spPr>
          <a:xfrm>
            <a:off x="7840819" y="3630175"/>
            <a:ext cx="1348932" cy="199868"/>
          </a:xfrm>
          <a:custGeom>
            <a:rect b="b" l="l" r="r" t="t"/>
            <a:pathLst>
              <a:path extrusionOk="0" h="3670" w="61970">
                <a:moveTo>
                  <a:pt x="1" y="0"/>
                </a:moveTo>
                <a:lnTo>
                  <a:pt x="1" y="3669"/>
                </a:lnTo>
                <a:lnTo>
                  <a:pt x="61969" y="3669"/>
                </a:lnTo>
                <a:lnTo>
                  <a:pt x="61969"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8" name="Google Shape;458;p27"/>
          <p:cNvSpPr/>
          <p:nvPr/>
        </p:nvSpPr>
        <p:spPr>
          <a:xfrm flipH="1">
            <a:off x="-64700" y="1216375"/>
            <a:ext cx="2033799" cy="3274353"/>
          </a:xfrm>
          <a:custGeom>
            <a:rect b="b" l="l" r="r" t="t"/>
            <a:pathLst>
              <a:path extrusionOk="0" h="60124" w="45845">
                <a:moveTo>
                  <a:pt x="0" y="1"/>
                </a:moveTo>
                <a:lnTo>
                  <a:pt x="0" y="60124"/>
                </a:lnTo>
                <a:lnTo>
                  <a:pt x="45844" y="60124"/>
                </a:lnTo>
                <a:lnTo>
                  <a:pt x="45844"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9" name="Google Shape;459;p27"/>
          <p:cNvSpPr/>
          <p:nvPr/>
        </p:nvSpPr>
        <p:spPr>
          <a:xfrm flipH="1">
            <a:off x="-64692" y="1342600"/>
            <a:ext cx="1897041" cy="3125133"/>
          </a:xfrm>
          <a:custGeom>
            <a:rect b="b" l="l" r="r" t="t"/>
            <a:pathLst>
              <a:path extrusionOk="0" h="57384" w="43756">
                <a:moveTo>
                  <a:pt x="1" y="1"/>
                </a:moveTo>
                <a:lnTo>
                  <a:pt x="1" y="57384"/>
                </a:lnTo>
                <a:lnTo>
                  <a:pt x="43755" y="57384"/>
                </a:lnTo>
                <a:lnTo>
                  <a:pt x="43755"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0" name="Google Shape;460;p27"/>
          <p:cNvSpPr/>
          <p:nvPr/>
        </p:nvSpPr>
        <p:spPr>
          <a:xfrm flipH="1">
            <a:off x="-16539" y="2719280"/>
            <a:ext cx="197472" cy="279924"/>
          </a:xfrm>
          <a:custGeom>
            <a:rect b="b" l="l" r="r" t="t"/>
            <a:pathLst>
              <a:path extrusionOk="0" h="5140" w="3626">
                <a:moveTo>
                  <a:pt x="0" y="0"/>
                </a:moveTo>
                <a:lnTo>
                  <a:pt x="0" y="5140"/>
                </a:lnTo>
                <a:lnTo>
                  <a:pt x="3625" y="5140"/>
                </a:lnTo>
                <a:lnTo>
                  <a:pt x="3625"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1" name="Google Shape;461;p27"/>
          <p:cNvSpPr/>
          <p:nvPr/>
        </p:nvSpPr>
        <p:spPr>
          <a:xfrm flipH="1">
            <a:off x="221174" y="2719280"/>
            <a:ext cx="197472" cy="279924"/>
          </a:xfrm>
          <a:custGeom>
            <a:rect b="b" l="l" r="r" t="t"/>
            <a:pathLst>
              <a:path extrusionOk="0" h="5140" w="3626">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2" name="Google Shape;462;p27"/>
          <p:cNvSpPr/>
          <p:nvPr/>
        </p:nvSpPr>
        <p:spPr>
          <a:xfrm flipH="1">
            <a:off x="458833" y="2719280"/>
            <a:ext cx="197526" cy="279924"/>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3" name="Google Shape;463;p27"/>
          <p:cNvSpPr/>
          <p:nvPr/>
        </p:nvSpPr>
        <p:spPr>
          <a:xfrm flipH="1">
            <a:off x="696493" y="2719280"/>
            <a:ext cx="197472" cy="279924"/>
          </a:xfrm>
          <a:custGeom>
            <a:rect b="b" l="l" r="r" t="t"/>
            <a:pathLst>
              <a:path extrusionOk="0" h="5140" w="3626">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4" name="Google Shape;464;p27"/>
          <p:cNvSpPr/>
          <p:nvPr/>
        </p:nvSpPr>
        <p:spPr>
          <a:xfrm flipH="1">
            <a:off x="934152" y="2719280"/>
            <a:ext cx="197526" cy="279924"/>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5" name="Google Shape;465;p27"/>
          <p:cNvSpPr/>
          <p:nvPr/>
        </p:nvSpPr>
        <p:spPr>
          <a:xfrm flipH="1">
            <a:off x="1171865" y="2719280"/>
            <a:ext cx="197472" cy="279924"/>
          </a:xfrm>
          <a:custGeom>
            <a:rect b="b" l="l" r="r" t="t"/>
            <a:pathLst>
              <a:path extrusionOk="0" h="5140" w="3626">
                <a:moveTo>
                  <a:pt x="0" y="0"/>
                </a:moveTo>
                <a:lnTo>
                  <a:pt x="0" y="5140"/>
                </a:lnTo>
                <a:lnTo>
                  <a:pt x="3625" y="5140"/>
                </a:lnTo>
                <a:lnTo>
                  <a:pt x="3625"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6" name="Google Shape;466;p27"/>
          <p:cNvSpPr/>
          <p:nvPr/>
        </p:nvSpPr>
        <p:spPr>
          <a:xfrm flipH="1">
            <a:off x="1409579" y="2719280"/>
            <a:ext cx="197472" cy="279924"/>
          </a:xfrm>
          <a:custGeom>
            <a:rect b="b" l="l" r="r" t="t"/>
            <a:pathLst>
              <a:path extrusionOk="0" h="5140" w="3626">
                <a:moveTo>
                  <a:pt x="0" y="0"/>
                </a:moveTo>
                <a:lnTo>
                  <a:pt x="0" y="5140"/>
                </a:lnTo>
                <a:lnTo>
                  <a:pt x="3626" y="5140"/>
                </a:lnTo>
                <a:lnTo>
                  <a:pt x="3626" y="0"/>
                </a:ln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7" name="Google Shape;467;p27"/>
          <p:cNvSpPr/>
          <p:nvPr/>
        </p:nvSpPr>
        <p:spPr>
          <a:xfrm flipH="1">
            <a:off x="1620119" y="150892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8" name="Google Shape;468;p27"/>
          <p:cNvSpPr/>
          <p:nvPr/>
        </p:nvSpPr>
        <p:spPr>
          <a:xfrm flipH="1">
            <a:off x="1647676" y="2092892"/>
            <a:ext cx="99553" cy="363030"/>
          </a:xfrm>
          <a:custGeom>
            <a:rect b="b" l="l" r="r" t="t"/>
            <a:pathLst>
              <a:path extrusionOk="0" h="6666" w="1828">
                <a:moveTo>
                  <a:pt x="0" y="1"/>
                </a:moveTo>
                <a:lnTo>
                  <a:pt x="0" y="6666"/>
                </a:lnTo>
                <a:lnTo>
                  <a:pt x="1828" y="6666"/>
                </a:lnTo>
                <a:lnTo>
                  <a:pt x="18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9" name="Google Shape;469;p27"/>
          <p:cNvSpPr/>
          <p:nvPr/>
        </p:nvSpPr>
        <p:spPr>
          <a:xfrm flipH="1">
            <a:off x="1088649" y="2349122"/>
            <a:ext cx="363030" cy="99553"/>
          </a:xfrm>
          <a:custGeom>
            <a:rect b="b" l="l" r="r" t="t"/>
            <a:pathLst>
              <a:path extrusionOk="0" h="1828" w="6666">
                <a:moveTo>
                  <a:pt x="1" y="0"/>
                </a:moveTo>
                <a:lnTo>
                  <a:pt x="1" y="1828"/>
                </a:lnTo>
                <a:lnTo>
                  <a:pt x="6666" y="1828"/>
                </a:lnTo>
                <a:lnTo>
                  <a:pt x="666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0" name="Google Shape;470;p27"/>
          <p:cNvSpPr/>
          <p:nvPr/>
        </p:nvSpPr>
        <p:spPr>
          <a:xfrm flipH="1">
            <a:off x="1499166" y="2175833"/>
            <a:ext cx="99553" cy="280088"/>
          </a:xfrm>
          <a:custGeom>
            <a:rect b="b" l="l" r="r" t="t"/>
            <a:pathLst>
              <a:path extrusionOk="0" h="5143" w="1828">
                <a:moveTo>
                  <a:pt x="0" y="0"/>
                </a:moveTo>
                <a:lnTo>
                  <a:pt x="0" y="5143"/>
                </a:lnTo>
                <a:lnTo>
                  <a:pt x="1828" y="5143"/>
                </a:lnTo>
                <a:lnTo>
                  <a:pt x="1828"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1" name="Google Shape;471;p27"/>
          <p:cNvSpPr/>
          <p:nvPr/>
        </p:nvSpPr>
        <p:spPr>
          <a:xfrm flipH="1">
            <a:off x="640945" y="2119904"/>
            <a:ext cx="170460" cy="336018"/>
          </a:xfrm>
          <a:custGeom>
            <a:rect b="b" l="l" r="r" t="t"/>
            <a:pathLst>
              <a:path extrusionOk="0" h="6170" w="3130">
                <a:moveTo>
                  <a:pt x="0" y="0"/>
                </a:moveTo>
                <a:lnTo>
                  <a:pt x="0" y="6170"/>
                </a:lnTo>
                <a:lnTo>
                  <a:pt x="3130" y="6170"/>
                </a:lnTo>
                <a:lnTo>
                  <a:pt x="3130"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2" name="Google Shape;472;p27"/>
          <p:cNvSpPr/>
          <p:nvPr/>
        </p:nvSpPr>
        <p:spPr>
          <a:xfrm flipH="1">
            <a:off x="-16158" y="2119904"/>
            <a:ext cx="170514" cy="336018"/>
          </a:xfrm>
          <a:custGeom>
            <a:rect b="b" l="l" r="r" t="t"/>
            <a:pathLst>
              <a:path extrusionOk="0" h="6170" w="3131">
                <a:moveTo>
                  <a:pt x="1" y="0"/>
                </a:moveTo>
                <a:lnTo>
                  <a:pt x="1" y="6170"/>
                </a:lnTo>
                <a:lnTo>
                  <a:pt x="3130" y="6170"/>
                </a:lnTo>
                <a:lnTo>
                  <a:pt x="3130"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3" name="Google Shape;473;p27"/>
          <p:cNvSpPr/>
          <p:nvPr/>
        </p:nvSpPr>
        <p:spPr>
          <a:xfrm flipH="1">
            <a:off x="470271" y="2220054"/>
            <a:ext cx="148785" cy="235866"/>
          </a:xfrm>
          <a:custGeom>
            <a:rect b="b" l="l" r="r" t="t"/>
            <a:pathLst>
              <a:path extrusionOk="0" h="4331" w="2732">
                <a:moveTo>
                  <a:pt x="0" y="0"/>
                </a:moveTo>
                <a:lnTo>
                  <a:pt x="0" y="4331"/>
                </a:lnTo>
                <a:lnTo>
                  <a:pt x="2731" y="4331"/>
                </a:lnTo>
                <a:lnTo>
                  <a:pt x="273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4" name="Google Shape;474;p27"/>
          <p:cNvSpPr/>
          <p:nvPr/>
        </p:nvSpPr>
        <p:spPr>
          <a:xfrm flipH="1">
            <a:off x="188661" y="2337903"/>
            <a:ext cx="255308" cy="118015"/>
          </a:xfrm>
          <a:custGeom>
            <a:rect b="b" l="l" r="r" t="t"/>
            <a:pathLst>
              <a:path extrusionOk="0" h="2167" w="4688">
                <a:moveTo>
                  <a:pt x="1" y="1"/>
                </a:moveTo>
                <a:lnTo>
                  <a:pt x="1" y="2167"/>
                </a:lnTo>
                <a:lnTo>
                  <a:pt x="4687" y="2167"/>
                </a:lnTo>
                <a:lnTo>
                  <a:pt x="4687"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5" name="Google Shape;475;p27"/>
          <p:cNvSpPr/>
          <p:nvPr/>
        </p:nvSpPr>
        <p:spPr>
          <a:xfrm flipH="1">
            <a:off x="1455871" y="150892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6" name="Google Shape;476;p27"/>
          <p:cNvSpPr/>
          <p:nvPr/>
        </p:nvSpPr>
        <p:spPr>
          <a:xfrm flipH="1">
            <a:off x="1291622" y="150892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7" name="Google Shape;477;p27"/>
          <p:cNvSpPr/>
          <p:nvPr/>
        </p:nvSpPr>
        <p:spPr>
          <a:xfrm flipH="1">
            <a:off x="1127374" y="150892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8" name="Google Shape;478;p27"/>
          <p:cNvSpPr/>
          <p:nvPr/>
        </p:nvSpPr>
        <p:spPr>
          <a:xfrm flipH="1">
            <a:off x="963125" y="1508929"/>
            <a:ext cx="127055" cy="363085"/>
          </a:xfrm>
          <a:custGeom>
            <a:rect b="b" l="l" r="r" t="t"/>
            <a:pathLst>
              <a:path extrusionOk="0" h="6667" w="2333">
                <a:moveTo>
                  <a:pt x="1" y="1"/>
                </a:moveTo>
                <a:lnTo>
                  <a:pt x="1"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9" name="Google Shape;479;p27"/>
          <p:cNvSpPr/>
          <p:nvPr/>
        </p:nvSpPr>
        <p:spPr>
          <a:xfrm flipH="1">
            <a:off x="798768" y="150892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0" name="Google Shape;480;p27"/>
          <p:cNvSpPr/>
          <p:nvPr/>
        </p:nvSpPr>
        <p:spPr>
          <a:xfrm flipH="1">
            <a:off x="634520" y="150892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1" name="Google Shape;481;p27"/>
          <p:cNvSpPr/>
          <p:nvPr/>
        </p:nvSpPr>
        <p:spPr>
          <a:xfrm flipH="1">
            <a:off x="470271" y="150892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2" name="Google Shape;482;p27"/>
          <p:cNvSpPr/>
          <p:nvPr/>
        </p:nvSpPr>
        <p:spPr>
          <a:xfrm flipH="1">
            <a:off x="306023" y="1508929"/>
            <a:ext cx="127055" cy="363085"/>
          </a:xfrm>
          <a:custGeom>
            <a:rect b="b" l="l" r="r" t="t"/>
            <a:pathLst>
              <a:path extrusionOk="0" h="6667" w="2333">
                <a:moveTo>
                  <a:pt x="1" y="1"/>
                </a:moveTo>
                <a:lnTo>
                  <a:pt x="1" y="6666"/>
                </a:lnTo>
                <a:lnTo>
                  <a:pt x="2332" y="6666"/>
                </a:lnTo>
                <a:lnTo>
                  <a:pt x="2332"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3" name="Google Shape;483;p27"/>
          <p:cNvSpPr/>
          <p:nvPr/>
        </p:nvSpPr>
        <p:spPr>
          <a:xfrm flipH="1">
            <a:off x="-92031" y="1783500"/>
            <a:ext cx="326984" cy="88401"/>
          </a:xfrm>
          <a:custGeom>
            <a:rect b="b" l="l" r="r" t="t"/>
            <a:pathLst>
              <a:path extrusionOk="0" h="1623" w="11589">
                <a:moveTo>
                  <a:pt x="1" y="1"/>
                </a:moveTo>
                <a:lnTo>
                  <a:pt x="1" y="1623"/>
                </a:lnTo>
                <a:lnTo>
                  <a:pt x="11589" y="1623"/>
                </a:lnTo>
                <a:lnTo>
                  <a:pt x="11589"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4" name="Google Shape;484;p27"/>
          <p:cNvSpPr/>
          <p:nvPr/>
        </p:nvSpPr>
        <p:spPr>
          <a:xfrm flipH="1">
            <a:off x="-92033" y="1711950"/>
            <a:ext cx="255327" cy="71625"/>
          </a:xfrm>
          <a:custGeom>
            <a:rect b="b" l="l" r="r" t="t"/>
            <a:pathLst>
              <a:path extrusionOk="0" h="1315" w="9088">
                <a:moveTo>
                  <a:pt x="1" y="0"/>
                </a:moveTo>
                <a:lnTo>
                  <a:pt x="1" y="1315"/>
                </a:lnTo>
                <a:lnTo>
                  <a:pt x="9087" y="1315"/>
                </a:lnTo>
                <a:lnTo>
                  <a:pt x="9087"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5" name="Google Shape;485;p27"/>
          <p:cNvSpPr/>
          <p:nvPr/>
        </p:nvSpPr>
        <p:spPr>
          <a:xfrm flipH="1">
            <a:off x="-64647" y="1865625"/>
            <a:ext cx="1938922" cy="104781"/>
          </a:xfrm>
          <a:custGeom>
            <a:rect b="b" l="l" r="r" t="t"/>
            <a:pathLst>
              <a:path extrusionOk="0" h="1924" w="44104">
                <a:moveTo>
                  <a:pt x="0" y="0"/>
                </a:moveTo>
                <a:lnTo>
                  <a:pt x="0" y="1924"/>
                </a:lnTo>
                <a:lnTo>
                  <a:pt x="44103" y="1924"/>
                </a:lnTo>
                <a:lnTo>
                  <a:pt x="44103"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6" name="Google Shape;486;p27"/>
          <p:cNvSpPr/>
          <p:nvPr/>
        </p:nvSpPr>
        <p:spPr>
          <a:xfrm flipH="1">
            <a:off x="-64647" y="2437509"/>
            <a:ext cx="1938922" cy="104835"/>
          </a:xfrm>
          <a:custGeom>
            <a:rect b="b" l="l" r="r" t="t"/>
            <a:pathLst>
              <a:path extrusionOk="0" h="1925" w="44104">
                <a:moveTo>
                  <a:pt x="0" y="1"/>
                </a:moveTo>
                <a:lnTo>
                  <a:pt x="0" y="1925"/>
                </a:lnTo>
                <a:lnTo>
                  <a:pt x="44103" y="1925"/>
                </a:lnTo>
                <a:lnTo>
                  <a:pt x="4410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7" name="Google Shape;487;p27"/>
          <p:cNvSpPr/>
          <p:nvPr/>
        </p:nvSpPr>
        <p:spPr>
          <a:xfrm flipH="1">
            <a:off x="-64647" y="3009339"/>
            <a:ext cx="1938922" cy="104835"/>
          </a:xfrm>
          <a:custGeom>
            <a:rect b="b" l="l" r="r" t="t"/>
            <a:pathLst>
              <a:path extrusionOk="0" h="1925" w="44104">
                <a:moveTo>
                  <a:pt x="0" y="1"/>
                </a:moveTo>
                <a:lnTo>
                  <a:pt x="0" y="1925"/>
                </a:lnTo>
                <a:lnTo>
                  <a:pt x="44103" y="1925"/>
                </a:lnTo>
                <a:lnTo>
                  <a:pt x="4410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8" name="Google Shape;488;p27"/>
          <p:cNvSpPr/>
          <p:nvPr/>
        </p:nvSpPr>
        <p:spPr>
          <a:xfrm flipH="1">
            <a:off x="-31360" y="2915441"/>
            <a:ext cx="603362" cy="175361"/>
          </a:xfrm>
          <a:custGeom>
            <a:rect b="b" l="l" r="r" t="t"/>
            <a:pathLst>
              <a:path extrusionOk="0" h="3220" w="11079">
                <a:moveTo>
                  <a:pt x="0" y="1"/>
                </a:moveTo>
                <a:lnTo>
                  <a:pt x="1267" y="3220"/>
                </a:lnTo>
                <a:lnTo>
                  <a:pt x="11078" y="3220"/>
                </a:lnTo>
                <a:lnTo>
                  <a:pt x="981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9" name="Google Shape;489;p27"/>
          <p:cNvSpPr/>
          <p:nvPr/>
        </p:nvSpPr>
        <p:spPr>
          <a:xfrm flipH="1">
            <a:off x="37640" y="2915441"/>
            <a:ext cx="603253" cy="175361"/>
          </a:xfrm>
          <a:custGeom>
            <a:rect b="b" l="l" r="r" t="t"/>
            <a:pathLst>
              <a:path extrusionOk="0" h="3220" w="11077">
                <a:moveTo>
                  <a:pt x="1265" y="1"/>
                </a:moveTo>
                <a:lnTo>
                  <a:pt x="0" y="3220"/>
                </a:lnTo>
                <a:lnTo>
                  <a:pt x="9812" y="3220"/>
                </a:lnTo>
                <a:lnTo>
                  <a:pt x="1107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0" name="Google Shape;490;p27"/>
          <p:cNvSpPr/>
          <p:nvPr/>
        </p:nvSpPr>
        <p:spPr>
          <a:xfrm flipH="1">
            <a:off x="1297327" y="2485651"/>
            <a:ext cx="886554" cy="513558"/>
          </a:xfrm>
          <a:custGeom>
            <a:rect b="b" l="l" r="r" t="t"/>
            <a:pathLst>
              <a:path extrusionOk="0" h="9430" w="16279">
                <a:moveTo>
                  <a:pt x="595" y="1"/>
                </a:moveTo>
                <a:cubicBezTo>
                  <a:pt x="256" y="1"/>
                  <a:pt x="0" y="310"/>
                  <a:pt x="62" y="642"/>
                </a:cubicBezTo>
                <a:lnTo>
                  <a:pt x="1604" y="8985"/>
                </a:lnTo>
                <a:cubicBezTo>
                  <a:pt x="1650" y="9243"/>
                  <a:pt x="1876" y="9430"/>
                  <a:pt x="2138" y="9430"/>
                </a:cubicBezTo>
                <a:lnTo>
                  <a:pt x="15684" y="9430"/>
                </a:lnTo>
                <a:cubicBezTo>
                  <a:pt x="16024" y="9430"/>
                  <a:pt x="16279" y="9121"/>
                  <a:pt x="16218" y="8788"/>
                </a:cubicBezTo>
                <a:lnTo>
                  <a:pt x="14677" y="446"/>
                </a:lnTo>
                <a:cubicBezTo>
                  <a:pt x="14628" y="188"/>
                  <a:pt x="14405" y="1"/>
                  <a:pt x="14143" y="1"/>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1" name="Google Shape;491;p27"/>
          <p:cNvSpPr/>
          <p:nvPr/>
        </p:nvSpPr>
        <p:spPr>
          <a:xfrm flipH="1">
            <a:off x="1335176" y="2485651"/>
            <a:ext cx="886663" cy="513558"/>
          </a:xfrm>
          <a:custGeom>
            <a:rect b="b" l="l" r="r" t="t"/>
            <a:pathLst>
              <a:path extrusionOk="0" h="9430" w="16281">
                <a:moveTo>
                  <a:pt x="596" y="1"/>
                </a:moveTo>
                <a:cubicBezTo>
                  <a:pt x="257" y="1"/>
                  <a:pt x="0" y="310"/>
                  <a:pt x="62" y="642"/>
                </a:cubicBezTo>
                <a:lnTo>
                  <a:pt x="1604" y="8985"/>
                </a:lnTo>
                <a:cubicBezTo>
                  <a:pt x="1652" y="9243"/>
                  <a:pt x="1876" y="9430"/>
                  <a:pt x="2138" y="9430"/>
                </a:cubicBezTo>
                <a:lnTo>
                  <a:pt x="15685" y="9430"/>
                </a:lnTo>
                <a:cubicBezTo>
                  <a:pt x="16024" y="9430"/>
                  <a:pt x="16280" y="9121"/>
                  <a:pt x="16218" y="8788"/>
                </a:cubicBezTo>
                <a:lnTo>
                  <a:pt x="14677" y="446"/>
                </a:lnTo>
                <a:cubicBezTo>
                  <a:pt x="14628" y="188"/>
                  <a:pt x="14405" y="1"/>
                  <a:pt x="14143" y="1"/>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2" name="Google Shape;492;p27"/>
          <p:cNvSpPr/>
          <p:nvPr/>
        </p:nvSpPr>
        <p:spPr>
          <a:xfrm flipH="1">
            <a:off x="1618320" y="2818340"/>
            <a:ext cx="210542" cy="329537"/>
          </a:xfrm>
          <a:custGeom>
            <a:rect b="b" l="l" r="r" t="t"/>
            <a:pathLst>
              <a:path extrusionOk="0" h="6051" w="3866">
                <a:moveTo>
                  <a:pt x="596" y="0"/>
                </a:moveTo>
                <a:cubicBezTo>
                  <a:pt x="256" y="0"/>
                  <a:pt x="1" y="309"/>
                  <a:pt x="61" y="642"/>
                </a:cubicBezTo>
                <a:lnTo>
                  <a:pt x="1062" y="6051"/>
                </a:lnTo>
                <a:lnTo>
                  <a:pt x="3865" y="6051"/>
                </a:lnTo>
                <a:lnTo>
                  <a:pt x="2830" y="444"/>
                </a:lnTo>
                <a:cubicBezTo>
                  <a:pt x="2781" y="187"/>
                  <a:pt x="2558" y="0"/>
                  <a:pt x="2295" y="0"/>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3" name="Google Shape;493;p27"/>
          <p:cNvSpPr/>
          <p:nvPr/>
        </p:nvSpPr>
        <p:spPr>
          <a:xfrm flipH="1">
            <a:off x="1637327" y="2818340"/>
            <a:ext cx="210488" cy="329537"/>
          </a:xfrm>
          <a:custGeom>
            <a:rect b="b" l="l" r="r" t="t"/>
            <a:pathLst>
              <a:path extrusionOk="0" h="6051" w="3865">
                <a:moveTo>
                  <a:pt x="595" y="0"/>
                </a:moveTo>
                <a:cubicBezTo>
                  <a:pt x="255" y="0"/>
                  <a:pt x="0" y="308"/>
                  <a:pt x="61" y="642"/>
                </a:cubicBezTo>
                <a:lnTo>
                  <a:pt x="1061" y="6051"/>
                </a:lnTo>
                <a:lnTo>
                  <a:pt x="3865" y="6051"/>
                </a:lnTo>
                <a:lnTo>
                  <a:pt x="2829" y="444"/>
                </a:lnTo>
                <a:cubicBezTo>
                  <a:pt x="2781" y="187"/>
                  <a:pt x="2557" y="0"/>
                  <a:pt x="2295" y="0"/>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4" name="Google Shape;494;p27"/>
          <p:cNvSpPr/>
          <p:nvPr/>
        </p:nvSpPr>
        <p:spPr>
          <a:xfrm flipH="1">
            <a:off x="-56664" y="3090700"/>
            <a:ext cx="2822129" cy="1513334"/>
          </a:xfrm>
          <a:custGeom>
            <a:rect b="b" l="l" r="r" t="t"/>
            <a:pathLst>
              <a:path extrusionOk="0" h="27788" w="60704">
                <a:moveTo>
                  <a:pt x="1" y="0"/>
                </a:moveTo>
                <a:lnTo>
                  <a:pt x="1" y="27788"/>
                </a:lnTo>
                <a:lnTo>
                  <a:pt x="60703" y="27788"/>
                </a:lnTo>
                <a:lnTo>
                  <a:pt x="60703"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5" name="Google Shape;495;p27"/>
          <p:cNvSpPr/>
          <p:nvPr/>
        </p:nvSpPr>
        <p:spPr>
          <a:xfrm flipH="1">
            <a:off x="-56712" y="3090700"/>
            <a:ext cx="2880985" cy="199868"/>
          </a:xfrm>
          <a:custGeom>
            <a:rect b="b" l="l" r="r" t="t"/>
            <a:pathLst>
              <a:path extrusionOk="0" h="3670" w="61970">
                <a:moveTo>
                  <a:pt x="1" y="0"/>
                </a:moveTo>
                <a:lnTo>
                  <a:pt x="1" y="3669"/>
                </a:lnTo>
                <a:lnTo>
                  <a:pt x="61969" y="3669"/>
                </a:lnTo>
                <a:lnTo>
                  <a:pt x="61969"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6" name="Google Shape;496;p27"/>
          <p:cNvSpPr/>
          <p:nvPr/>
        </p:nvSpPr>
        <p:spPr>
          <a:xfrm>
            <a:off x="6070350" y="710851"/>
            <a:ext cx="1897054" cy="279924"/>
          </a:xfrm>
          <a:custGeom>
            <a:rect b="b" l="l" r="r" t="t"/>
            <a:pathLst>
              <a:path extrusionOk="0" h="4442" w="39360">
                <a:moveTo>
                  <a:pt x="4442" y="0"/>
                </a:moveTo>
                <a:cubicBezTo>
                  <a:pt x="1989" y="0"/>
                  <a:pt x="1" y="1989"/>
                  <a:pt x="1" y="4441"/>
                </a:cubicBezTo>
                <a:lnTo>
                  <a:pt x="39360" y="4441"/>
                </a:lnTo>
                <a:cubicBezTo>
                  <a:pt x="39360" y="1989"/>
                  <a:pt x="37372" y="0"/>
                  <a:pt x="3491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7" name="Google Shape;497;p27"/>
          <p:cNvSpPr/>
          <p:nvPr/>
        </p:nvSpPr>
        <p:spPr>
          <a:xfrm>
            <a:off x="6462104" y="-112650"/>
            <a:ext cx="33015" cy="930597"/>
          </a:xfrm>
          <a:custGeom>
            <a:rect b="b" l="l" r="r" t="t"/>
            <a:pathLst>
              <a:path extrusionOk="0" h="19308" w="685">
                <a:moveTo>
                  <a:pt x="0" y="0"/>
                </a:moveTo>
                <a:lnTo>
                  <a:pt x="0" y="19308"/>
                </a:lnTo>
                <a:lnTo>
                  <a:pt x="685" y="19308"/>
                </a:lnTo>
                <a:lnTo>
                  <a:pt x="685"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8" name="Google Shape;498;p27"/>
          <p:cNvSpPr/>
          <p:nvPr/>
        </p:nvSpPr>
        <p:spPr>
          <a:xfrm>
            <a:off x="7509090" y="-112650"/>
            <a:ext cx="32967" cy="930597"/>
          </a:xfrm>
          <a:custGeom>
            <a:rect b="b" l="l" r="r" t="t"/>
            <a:pathLst>
              <a:path extrusionOk="0" h="19308" w="684">
                <a:moveTo>
                  <a:pt x="0" y="0"/>
                </a:moveTo>
                <a:lnTo>
                  <a:pt x="0" y="19308"/>
                </a:lnTo>
                <a:lnTo>
                  <a:pt x="683" y="19308"/>
                </a:lnTo>
                <a:lnTo>
                  <a:pt x="683"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9" name="Google Shape;499;p27"/>
          <p:cNvSpPr txBox="1"/>
          <p:nvPr>
            <p:ph type="title"/>
          </p:nvPr>
        </p:nvSpPr>
        <p:spPr>
          <a:xfrm>
            <a:off x="2038200" y="2503213"/>
            <a:ext cx="5067600" cy="841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sz="48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500" name="Google Shape;500;p27"/>
          <p:cNvSpPr txBox="1"/>
          <p:nvPr>
            <p:ph idx="2" type="title"/>
          </p:nvPr>
        </p:nvSpPr>
        <p:spPr>
          <a:xfrm>
            <a:off x="3977700" y="1423488"/>
            <a:ext cx="1188600" cy="822900"/>
          </a:xfrm>
          <a:prstGeom prst="rect">
            <a:avLst/>
          </a:prstGeom>
          <a:solidFill>
            <a:schemeClr val="accent2"/>
          </a:solid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lt1"/>
              </a:buClr>
              <a:buSzPts val="6000"/>
              <a:buNone/>
              <a:defRPr sz="5200">
                <a:solidFill>
                  <a:schemeClr val="dk1"/>
                </a:solidFill>
              </a:defRPr>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p:txBody>
      </p:sp>
      <p:sp>
        <p:nvSpPr>
          <p:cNvPr id="501" name="Google Shape;501;p27"/>
          <p:cNvSpPr txBox="1"/>
          <p:nvPr>
            <p:ph idx="1" type="subTitle"/>
          </p:nvPr>
        </p:nvSpPr>
        <p:spPr>
          <a:xfrm>
            <a:off x="2038200" y="3345013"/>
            <a:ext cx="5067600" cy="3750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502" name="Shape 502"/>
        <p:cNvGrpSpPr/>
        <p:nvPr/>
      </p:nvGrpSpPr>
      <p:grpSpPr>
        <a:xfrm>
          <a:off x="0" y="0"/>
          <a:ext cx="0" cy="0"/>
          <a:chOff x="0" y="0"/>
          <a:chExt cx="0" cy="0"/>
        </a:xfrm>
      </p:grpSpPr>
      <p:sp>
        <p:nvSpPr>
          <p:cNvPr id="503" name="Google Shape;503;p28"/>
          <p:cNvSpPr/>
          <p:nvPr/>
        </p:nvSpPr>
        <p:spPr>
          <a:xfrm flipH="1">
            <a:off x="-45749"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4" name="Google Shape;504;p28"/>
          <p:cNvSpPr/>
          <p:nvPr/>
        </p:nvSpPr>
        <p:spPr>
          <a:xfrm>
            <a:off x="6070350" y="215551"/>
            <a:ext cx="1897054" cy="279924"/>
          </a:xfrm>
          <a:custGeom>
            <a:rect b="b" l="l" r="r" t="t"/>
            <a:pathLst>
              <a:path extrusionOk="0" h="4442" w="39360">
                <a:moveTo>
                  <a:pt x="4442" y="0"/>
                </a:moveTo>
                <a:cubicBezTo>
                  <a:pt x="1989" y="0"/>
                  <a:pt x="1" y="1989"/>
                  <a:pt x="1" y="4441"/>
                </a:cubicBezTo>
                <a:lnTo>
                  <a:pt x="39360" y="4441"/>
                </a:lnTo>
                <a:cubicBezTo>
                  <a:pt x="39360" y="1989"/>
                  <a:pt x="37372" y="0"/>
                  <a:pt x="3491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5" name="Google Shape;505;p28"/>
          <p:cNvSpPr/>
          <p:nvPr/>
        </p:nvSpPr>
        <p:spPr>
          <a:xfrm>
            <a:off x="6462100" y="-1"/>
            <a:ext cx="33015" cy="322685"/>
          </a:xfrm>
          <a:custGeom>
            <a:rect b="b" l="l" r="r" t="t"/>
            <a:pathLst>
              <a:path extrusionOk="0" h="19308" w="685">
                <a:moveTo>
                  <a:pt x="0" y="0"/>
                </a:moveTo>
                <a:lnTo>
                  <a:pt x="0" y="19308"/>
                </a:lnTo>
                <a:lnTo>
                  <a:pt x="685" y="19308"/>
                </a:lnTo>
                <a:lnTo>
                  <a:pt x="685"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6" name="Google Shape;506;p28"/>
          <p:cNvSpPr/>
          <p:nvPr/>
        </p:nvSpPr>
        <p:spPr>
          <a:xfrm>
            <a:off x="7509083" y="-1"/>
            <a:ext cx="32967" cy="322685"/>
          </a:xfrm>
          <a:custGeom>
            <a:rect b="b" l="l" r="r" t="t"/>
            <a:pathLst>
              <a:path extrusionOk="0" h="19308" w="684">
                <a:moveTo>
                  <a:pt x="0" y="0"/>
                </a:moveTo>
                <a:lnTo>
                  <a:pt x="0" y="19308"/>
                </a:lnTo>
                <a:lnTo>
                  <a:pt x="683" y="19308"/>
                </a:lnTo>
                <a:lnTo>
                  <a:pt x="683"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7" name="Google Shape;507;p28"/>
          <p:cNvSpPr/>
          <p:nvPr/>
        </p:nvSpPr>
        <p:spPr>
          <a:xfrm flipH="1">
            <a:off x="-46722"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08" name="Google Shape;508;p28"/>
          <p:cNvGrpSpPr/>
          <p:nvPr/>
        </p:nvGrpSpPr>
        <p:grpSpPr>
          <a:xfrm flipH="1">
            <a:off x="7820189" y="2048625"/>
            <a:ext cx="1371504" cy="2393490"/>
            <a:chOff x="-285625" y="2048625"/>
            <a:chExt cx="1371504" cy="2393490"/>
          </a:xfrm>
        </p:grpSpPr>
        <p:sp>
          <p:nvSpPr>
            <p:cNvPr id="509" name="Google Shape;509;p28"/>
            <p:cNvSpPr/>
            <p:nvPr/>
          </p:nvSpPr>
          <p:spPr>
            <a:xfrm>
              <a:off x="-228498" y="2421900"/>
              <a:ext cx="578478" cy="376071"/>
            </a:xfrm>
            <a:custGeom>
              <a:rect b="b" l="l" r="r" t="t"/>
              <a:pathLst>
                <a:path extrusionOk="0" h="9355" w="14390">
                  <a:moveTo>
                    <a:pt x="3478" y="1"/>
                  </a:moveTo>
                  <a:cubicBezTo>
                    <a:pt x="3157" y="1"/>
                    <a:pt x="2884" y="3"/>
                    <a:pt x="2672" y="8"/>
                  </a:cubicBezTo>
                  <a:cubicBezTo>
                    <a:pt x="689" y="50"/>
                    <a:pt x="87" y="94"/>
                    <a:pt x="87" y="697"/>
                  </a:cubicBezTo>
                  <a:cubicBezTo>
                    <a:pt x="87" y="1301"/>
                    <a:pt x="0" y="7546"/>
                    <a:pt x="87" y="9010"/>
                  </a:cubicBezTo>
                  <a:lnTo>
                    <a:pt x="14303" y="9355"/>
                  </a:lnTo>
                  <a:cubicBezTo>
                    <a:pt x="14303" y="9355"/>
                    <a:pt x="14389" y="4789"/>
                    <a:pt x="14389" y="2635"/>
                  </a:cubicBezTo>
                  <a:cubicBezTo>
                    <a:pt x="14389" y="482"/>
                    <a:pt x="14044" y="309"/>
                    <a:pt x="13053" y="223"/>
                  </a:cubicBezTo>
                  <a:cubicBezTo>
                    <a:pt x="12167" y="147"/>
                    <a:pt x="6163" y="1"/>
                    <a:pt x="3478"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0" name="Google Shape;510;p28"/>
            <p:cNvSpPr/>
            <p:nvPr/>
          </p:nvSpPr>
          <p:spPr>
            <a:xfrm>
              <a:off x="-285625" y="2048625"/>
              <a:ext cx="1368931" cy="2386272"/>
            </a:xfrm>
            <a:custGeom>
              <a:rect b="b" l="l" r="r" t="t"/>
              <a:pathLst>
                <a:path extrusionOk="0" h="59360" w="34053">
                  <a:moveTo>
                    <a:pt x="34052" y="0"/>
                  </a:moveTo>
                  <a:cubicBezTo>
                    <a:pt x="31725" y="0"/>
                    <a:pt x="16908" y="173"/>
                    <a:pt x="16477" y="344"/>
                  </a:cubicBezTo>
                  <a:cubicBezTo>
                    <a:pt x="16045" y="517"/>
                    <a:pt x="16477" y="18523"/>
                    <a:pt x="16477" y="18523"/>
                  </a:cubicBezTo>
                  <a:cubicBezTo>
                    <a:pt x="12256" y="18696"/>
                    <a:pt x="248" y="18948"/>
                    <a:pt x="163" y="19206"/>
                  </a:cubicBezTo>
                  <a:cubicBezTo>
                    <a:pt x="77" y="19465"/>
                    <a:pt x="0" y="58335"/>
                    <a:pt x="87" y="59196"/>
                  </a:cubicBezTo>
                  <a:lnTo>
                    <a:pt x="34052" y="59359"/>
                  </a:lnTo>
                  <a:lnTo>
                    <a:pt x="34052"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1" name="Google Shape;511;p28"/>
            <p:cNvSpPr/>
            <p:nvPr/>
          </p:nvSpPr>
          <p:spPr>
            <a:xfrm>
              <a:off x="371913" y="2788649"/>
              <a:ext cx="34331" cy="1653466"/>
            </a:xfrm>
            <a:custGeom>
              <a:rect b="b" l="l" r="r" t="t"/>
              <a:pathLst>
                <a:path extrusionOk="0" h="41131" w="854">
                  <a:moveTo>
                    <a:pt x="115" y="1"/>
                  </a:moveTo>
                  <a:cubicBezTo>
                    <a:pt x="56" y="1"/>
                    <a:pt x="0" y="38"/>
                    <a:pt x="3" y="114"/>
                  </a:cubicBezTo>
                  <a:cubicBezTo>
                    <a:pt x="24" y="651"/>
                    <a:pt x="30" y="1188"/>
                    <a:pt x="40" y="1725"/>
                  </a:cubicBezTo>
                  <a:cubicBezTo>
                    <a:pt x="61" y="2820"/>
                    <a:pt x="79" y="3915"/>
                    <a:pt x="98" y="5010"/>
                  </a:cubicBezTo>
                  <a:cubicBezTo>
                    <a:pt x="122" y="6517"/>
                    <a:pt x="146" y="8024"/>
                    <a:pt x="169" y="9532"/>
                  </a:cubicBezTo>
                  <a:cubicBezTo>
                    <a:pt x="196" y="11321"/>
                    <a:pt x="222" y="13112"/>
                    <a:pt x="248" y="14901"/>
                  </a:cubicBezTo>
                  <a:cubicBezTo>
                    <a:pt x="276" y="16820"/>
                    <a:pt x="305" y="18740"/>
                    <a:pt x="333" y="20659"/>
                  </a:cubicBezTo>
                  <a:cubicBezTo>
                    <a:pt x="360" y="22582"/>
                    <a:pt x="388" y="24504"/>
                    <a:pt x="415" y="26428"/>
                  </a:cubicBezTo>
                  <a:cubicBezTo>
                    <a:pt x="441" y="28206"/>
                    <a:pt x="466" y="29985"/>
                    <a:pt x="490" y="31763"/>
                  </a:cubicBezTo>
                  <a:cubicBezTo>
                    <a:pt x="511" y="33254"/>
                    <a:pt x="533" y="34742"/>
                    <a:pt x="553" y="36231"/>
                  </a:cubicBezTo>
                  <a:cubicBezTo>
                    <a:pt x="568" y="37301"/>
                    <a:pt x="582" y="38371"/>
                    <a:pt x="598" y="39441"/>
                  </a:cubicBezTo>
                  <a:cubicBezTo>
                    <a:pt x="605" y="39944"/>
                    <a:pt x="602" y="40449"/>
                    <a:pt x="618" y="40952"/>
                  </a:cubicBezTo>
                  <a:cubicBezTo>
                    <a:pt x="618" y="40974"/>
                    <a:pt x="618" y="40996"/>
                    <a:pt x="619" y="41018"/>
                  </a:cubicBezTo>
                  <a:cubicBezTo>
                    <a:pt x="621" y="41093"/>
                    <a:pt x="680" y="41130"/>
                    <a:pt x="738" y="41130"/>
                  </a:cubicBezTo>
                  <a:cubicBezTo>
                    <a:pt x="796" y="41130"/>
                    <a:pt x="854" y="41093"/>
                    <a:pt x="853" y="41018"/>
                  </a:cubicBezTo>
                  <a:lnTo>
                    <a:pt x="839" y="39977"/>
                  </a:lnTo>
                  <a:cubicBezTo>
                    <a:pt x="826" y="39031"/>
                    <a:pt x="812" y="38084"/>
                    <a:pt x="799" y="37138"/>
                  </a:cubicBezTo>
                  <a:cubicBezTo>
                    <a:pt x="779" y="35737"/>
                    <a:pt x="761" y="34337"/>
                    <a:pt x="741" y="32938"/>
                  </a:cubicBezTo>
                  <a:cubicBezTo>
                    <a:pt x="717" y="31214"/>
                    <a:pt x="693" y="29491"/>
                    <a:pt x="667" y="27770"/>
                  </a:cubicBezTo>
                  <a:cubicBezTo>
                    <a:pt x="642" y="25876"/>
                    <a:pt x="615" y="23982"/>
                    <a:pt x="587" y="22087"/>
                  </a:cubicBezTo>
                  <a:cubicBezTo>
                    <a:pt x="560" y="20148"/>
                    <a:pt x="531" y="18210"/>
                    <a:pt x="503" y="16272"/>
                  </a:cubicBezTo>
                  <a:cubicBezTo>
                    <a:pt x="476" y="14436"/>
                    <a:pt x="448" y="12600"/>
                    <a:pt x="421" y="10764"/>
                  </a:cubicBezTo>
                  <a:cubicBezTo>
                    <a:pt x="397" y="9178"/>
                    <a:pt x="373" y="7591"/>
                    <a:pt x="346" y="6006"/>
                  </a:cubicBezTo>
                  <a:cubicBezTo>
                    <a:pt x="327" y="4796"/>
                    <a:pt x="306" y="3587"/>
                    <a:pt x="285" y="2378"/>
                  </a:cubicBezTo>
                  <a:cubicBezTo>
                    <a:pt x="273" y="1695"/>
                    <a:pt x="262" y="1012"/>
                    <a:pt x="242" y="329"/>
                  </a:cubicBezTo>
                  <a:cubicBezTo>
                    <a:pt x="241" y="257"/>
                    <a:pt x="239" y="185"/>
                    <a:pt x="237" y="114"/>
                  </a:cubicBezTo>
                  <a:cubicBezTo>
                    <a:pt x="233" y="39"/>
                    <a:pt x="173" y="1"/>
                    <a:pt x="115"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2" name="Google Shape;512;p28"/>
            <p:cNvSpPr/>
            <p:nvPr/>
          </p:nvSpPr>
          <p:spPr>
            <a:xfrm>
              <a:off x="-282087" y="3592027"/>
              <a:ext cx="1367966" cy="24924"/>
            </a:xfrm>
            <a:custGeom>
              <a:rect b="b" l="l" r="r" t="t"/>
              <a:pathLst>
                <a:path extrusionOk="0" h="620" w="34029">
                  <a:moveTo>
                    <a:pt x="33879" y="0"/>
                  </a:moveTo>
                  <a:cubicBezTo>
                    <a:pt x="33879" y="0"/>
                    <a:pt x="33879" y="0"/>
                    <a:pt x="33878" y="0"/>
                  </a:cubicBezTo>
                  <a:lnTo>
                    <a:pt x="32971" y="10"/>
                  </a:lnTo>
                  <a:lnTo>
                    <a:pt x="30525" y="38"/>
                  </a:lnTo>
                  <a:lnTo>
                    <a:pt x="26883" y="80"/>
                  </a:lnTo>
                  <a:lnTo>
                    <a:pt x="22470" y="131"/>
                  </a:lnTo>
                  <a:lnTo>
                    <a:pt x="17605" y="186"/>
                  </a:lnTo>
                  <a:lnTo>
                    <a:pt x="12726" y="241"/>
                  </a:lnTo>
                  <a:lnTo>
                    <a:pt x="8146" y="295"/>
                  </a:lnTo>
                  <a:lnTo>
                    <a:pt x="4303" y="339"/>
                  </a:lnTo>
                  <a:lnTo>
                    <a:pt x="1519" y="370"/>
                  </a:lnTo>
                  <a:cubicBezTo>
                    <a:pt x="1083" y="376"/>
                    <a:pt x="645" y="373"/>
                    <a:pt x="208" y="386"/>
                  </a:cubicBezTo>
                  <a:lnTo>
                    <a:pt x="152" y="386"/>
                  </a:lnTo>
                  <a:cubicBezTo>
                    <a:pt x="2" y="387"/>
                    <a:pt x="0" y="619"/>
                    <a:pt x="150" y="619"/>
                  </a:cubicBezTo>
                  <a:cubicBezTo>
                    <a:pt x="151" y="619"/>
                    <a:pt x="151" y="619"/>
                    <a:pt x="152" y="619"/>
                  </a:cubicBezTo>
                  <a:lnTo>
                    <a:pt x="152" y="618"/>
                  </a:lnTo>
                  <a:lnTo>
                    <a:pt x="1058" y="608"/>
                  </a:lnTo>
                  <a:lnTo>
                    <a:pt x="3505" y="580"/>
                  </a:lnTo>
                  <a:lnTo>
                    <a:pt x="7146" y="538"/>
                  </a:lnTo>
                  <a:lnTo>
                    <a:pt x="11559" y="488"/>
                  </a:lnTo>
                  <a:lnTo>
                    <a:pt x="16425" y="432"/>
                  </a:lnTo>
                  <a:lnTo>
                    <a:pt x="21302" y="377"/>
                  </a:lnTo>
                  <a:lnTo>
                    <a:pt x="25882" y="325"/>
                  </a:lnTo>
                  <a:lnTo>
                    <a:pt x="29727" y="281"/>
                  </a:lnTo>
                  <a:lnTo>
                    <a:pt x="32511" y="250"/>
                  </a:lnTo>
                  <a:cubicBezTo>
                    <a:pt x="32946" y="244"/>
                    <a:pt x="33384" y="247"/>
                    <a:pt x="33821" y="234"/>
                  </a:cubicBezTo>
                  <a:lnTo>
                    <a:pt x="33878" y="234"/>
                  </a:lnTo>
                  <a:cubicBezTo>
                    <a:pt x="34028" y="233"/>
                    <a:pt x="34028" y="0"/>
                    <a:pt x="3387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3" name="Google Shape;513;p28"/>
            <p:cNvSpPr/>
            <p:nvPr/>
          </p:nvSpPr>
          <p:spPr>
            <a:xfrm>
              <a:off x="405278" y="2774700"/>
              <a:ext cx="652888" cy="23276"/>
            </a:xfrm>
            <a:custGeom>
              <a:rect b="b" l="l" r="r" t="t"/>
              <a:pathLst>
                <a:path extrusionOk="0" h="579" w="16241">
                  <a:moveTo>
                    <a:pt x="16093" y="0"/>
                  </a:moveTo>
                  <a:cubicBezTo>
                    <a:pt x="16092" y="0"/>
                    <a:pt x="16091" y="0"/>
                    <a:pt x="16091" y="0"/>
                  </a:cubicBezTo>
                  <a:lnTo>
                    <a:pt x="15661" y="10"/>
                  </a:lnTo>
                  <a:lnTo>
                    <a:pt x="14505" y="34"/>
                  </a:lnTo>
                  <a:lnTo>
                    <a:pt x="12784" y="73"/>
                  </a:lnTo>
                  <a:lnTo>
                    <a:pt x="10699" y="117"/>
                  </a:lnTo>
                  <a:lnTo>
                    <a:pt x="8400" y="168"/>
                  </a:lnTo>
                  <a:lnTo>
                    <a:pt x="6095" y="217"/>
                  </a:lnTo>
                  <a:lnTo>
                    <a:pt x="3930" y="264"/>
                  </a:lnTo>
                  <a:lnTo>
                    <a:pt x="2114" y="302"/>
                  </a:lnTo>
                  <a:lnTo>
                    <a:pt x="798" y="330"/>
                  </a:lnTo>
                  <a:cubicBezTo>
                    <a:pt x="592" y="336"/>
                    <a:pt x="386" y="336"/>
                    <a:pt x="179" y="345"/>
                  </a:cubicBezTo>
                  <a:lnTo>
                    <a:pt x="152" y="345"/>
                  </a:lnTo>
                  <a:cubicBezTo>
                    <a:pt x="3" y="347"/>
                    <a:pt x="0" y="578"/>
                    <a:pt x="149" y="578"/>
                  </a:cubicBezTo>
                  <a:cubicBezTo>
                    <a:pt x="150" y="578"/>
                    <a:pt x="151" y="578"/>
                    <a:pt x="152" y="578"/>
                  </a:cubicBezTo>
                  <a:lnTo>
                    <a:pt x="580" y="568"/>
                  </a:lnTo>
                  <a:lnTo>
                    <a:pt x="1736" y="543"/>
                  </a:lnTo>
                  <a:lnTo>
                    <a:pt x="3457" y="506"/>
                  </a:lnTo>
                  <a:lnTo>
                    <a:pt x="5542" y="461"/>
                  </a:lnTo>
                  <a:lnTo>
                    <a:pt x="7841" y="411"/>
                  </a:lnTo>
                  <a:lnTo>
                    <a:pt x="10146" y="362"/>
                  </a:lnTo>
                  <a:lnTo>
                    <a:pt x="12311" y="315"/>
                  </a:lnTo>
                  <a:lnTo>
                    <a:pt x="14129" y="275"/>
                  </a:lnTo>
                  <a:lnTo>
                    <a:pt x="15443" y="247"/>
                  </a:lnTo>
                  <a:cubicBezTo>
                    <a:pt x="15650" y="243"/>
                    <a:pt x="15857" y="241"/>
                    <a:pt x="16064" y="234"/>
                  </a:cubicBezTo>
                  <a:lnTo>
                    <a:pt x="16091" y="234"/>
                  </a:lnTo>
                  <a:cubicBezTo>
                    <a:pt x="16240" y="231"/>
                    <a:pt x="16241" y="0"/>
                    <a:pt x="16093"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4" name="Google Shape;514;p28"/>
            <p:cNvSpPr/>
            <p:nvPr/>
          </p:nvSpPr>
          <p:spPr>
            <a:xfrm>
              <a:off x="615922" y="2189201"/>
              <a:ext cx="198749" cy="47838"/>
            </a:xfrm>
            <a:custGeom>
              <a:rect b="b" l="l" r="r" t="t"/>
              <a:pathLst>
                <a:path extrusionOk="0" h="1190" w="4944">
                  <a:moveTo>
                    <a:pt x="1263" y="1"/>
                  </a:moveTo>
                  <a:cubicBezTo>
                    <a:pt x="333" y="1"/>
                    <a:pt x="0" y="149"/>
                    <a:pt x="37" y="633"/>
                  </a:cubicBezTo>
                  <a:cubicBezTo>
                    <a:pt x="74" y="1116"/>
                    <a:pt x="445" y="1189"/>
                    <a:pt x="1411" y="1189"/>
                  </a:cubicBezTo>
                  <a:cubicBezTo>
                    <a:pt x="2378" y="1189"/>
                    <a:pt x="3531" y="1152"/>
                    <a:pt x="4087" y="1152"/>
                  </a:cubicBezTo>
                  <a:cubicBezTo>
                    <a:pt x="4644" y="1152"/>
                    <a:pt x="4943" y="855"/>
                    <a:pt x="4905" y="557"/>
                  </a:cubicBezTo>
                  <a:cubicBezTo>
                    <a:pt x="4868" y="260"/>
                    <a:pt x="4793" y="38"/>
                    <a:pt x="4012" y="38"/>
                  </a:cubicBezTo>
                  <a:cubicBezTo>
                    <a:pt x="3233" y="38"/>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5" name="Google Shape;515;p28"/>
            <p:cNvSpPr/>
            <p:nvPr/>
          </p:nvSpPr>
          <p:spPr>
            <a:xfrm>
              <a:off x="618494" y="3028155"/>
              <a:ext cx="198709" cy="47878"/>
            </a:xfrm>
            <a:custGeom>
              <a:rect b="b" l="l" r="r" t="t"/>
              <a:pathLst>
                <a:path extrusionOk="0" h="1191" w="4943">
                  <a:moveTo>
                    <a:pt x="1264" y="1"/>
                  </a:moveTo>
                  <a:cubicBezTo>
                    <a:pt x="335" y="1"/>
                    <a:pt x="0" y="150"/>
                    <a:pt x="37" y="633"/>
                  </a:cubicBezTo>
                  <a:cubicBezTo>
                    <a:pt x="74" y="1117"/>
                    <a:pt x="446" y="1191"/>
                    <a:pt x="1413" y="1191"/>
                  </a:cubicBezTo>
                  <a:cubicBezTo>
                    <a:pt x="2379" y="1191"/>
                    <a:pt x="3530" y="1154"/>
                    <a:pt x="4089" y="1154"/>
                  </a:cubicBezTo>
                  <a:cubicBezTo>
                    <a:pt x="4645" y="1154"/>
                    <a:pt x="4943" y="855"/>
                    <a:pt x="4906" y="559"/>
                  </a:cubicBezTo>
                  <a:cubicBezTo>
                    <a:pt x="4869" y="262"/>
                    <a:pt x="4794" y="39"/>
                    <a:pt x="4014" y="39"/>
                  </a:cubicBezTo>
                  <a:cubicBezTo>
                    <a:pt x="3233" y="39"/>
                    <a:pt x="2119" y="1"/>
                    <a:pt x="1264"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6" name="Google Shape;516;p28"/>
            <p:cNvSpPr/>
            <p:nvPr/>
          </p:nvSpPr>
          <p:spPr>
            <a:xfrm>
              <a:off x="-77594" y="3028155"/>
              <a:ext cx="198749" cy="47878"/>
            </a:xfrm>
            <a:custGeom>
              <a:rect b="b" l="l" r="r" t="t"/>
              <a:pathLst>
                <a:path extrusionOk="0" h="1191" w="4944">
                  <a:moveTo>
                    <a:pt x="1263" y="1"/>
                  </a:moveTo>
                  <a:cubicBezTo>
                    <a:pt x="333" y="1"/>
                    <a:pt x="0" y="150"/>
                    <a:pt x="37" y="633"/>
                  </a:cubicBezTo>
                  <a:cubicBezTo>
                    <a:pt x="73" y="1117"/>
                    <a:pt x="445" y="1191"/>
                    <a:pt x="1411" y="1191"/>
                  </a:cubicBezTo>
                  <a:cubicBezTo>
                    <a:pt x="2379" y="1191"/>
                    <a:pt x="3531" y="1154"/>
                    <a:pt x="4087" y="1154"/>
                  </a:cubicBezTo>
                  <a:cubicBezTo>
                    <a:pt x="4646" y="1154"/>
                    <a:pt x="4943" y="855"/>
                    <a:pt x="4905" y="559"/>
                  </a:cubicBezTo>
                  <a:cubicBezTo>
                    <a:pt x="4868" y="262"/>
                    <a:pt x="4794" y="39"/>
                    <a:pt x="4014" y="39"/>
                  </a:cubicBezTo>
                  <a:cubicBezTo>
                    <a:pt x="3233" y="39"/>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7" name="Google Shape;517;p28"/>
            <p:cNvSpPr/>
            <p:nvPr/>
          </p:nvSpPr>
          <p:spPr>
            <a:xfrm>
              <a:off x="-38641" y="3778872"/>
              <a:ext cx="198749" cy="47798"/>
            </a:xfrm>
            <a:custGeom>
              <a:rect b="b" l="l" r="r" t="t"/>
              <a:pathLst>
                <a:path extrusionOk="0" h="1189" w="4944">
                  <a:moveTo>
                    <a:pt x="1263" y="0"/>
                  </a:moveTo>
                  <a:cubicBezTo>
                    <a:pt x="335" y="0"/>
                    <a:pt x="0" y="148"/>
                    <a:pt x="37" y="632"/>
                  </a:cubicBezTo>
                  <a:cubicBezTo>
                    <a:pt x="74" y="1115"/>
                    <a:pt x="445" y="1189"/>
                    <a:pt x="1411" y="1189"/>
                  </a:cubicBezTo>
                  <a:cubicBezTo>
                    <a:pt x="2378" y="1189"/>
                    <a:pt x="3531" y="1152"/>
                    <a:pt x="4087" y="1152"/>
                  </a:cubicBezTo>
                  <a:cubicBezTo>
                    <a:pt x="4646" y="1152"/>
                    <a:pt x="4943" y="854"/>
                    <a:pt x="4905" y="557"/>
                  </a:cubicBezTo>
                  <a:cubicBezTo>
                    <a:pt x="4868" y="259"/>
                    <a:pt x="4794" y="37"/>
                    <a:pt x="4014" y="37"/>
                  </a:cubicBezTo>
                  <a:cubicBezTo>
                    <a:pt x="3233" y="37"/>
                    <a:pt x="2118" y="0"/>
                    <a:pt x="1263"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8" name="Google Shape;518;p28"/>
            <p:cNvSpPr/>
            <p:nvPr/>
          </p:nvSpPr>
          <p:spPr>
            <a:xfrm>
              <a:off x="615922" y="3768420"/>
              <a:ext cx="198749" cy="47878"/>
            </a:xfrm>
            <a:custGeom>
              <a:rect b="b" l="l" r="r" t="t"/>
              <a:pathLst>
                <a:path extrusionOk="0" h="1191" w="4944">
                  <a:moveTo>
                    <a:pt x="1263" y="1"/>
                  </a:moveTo>
                  <a:cubicBezTo>
                    <a:pt x="333" y="1"/>
                    <a:pt x="0" y="150"/>
                    <a:pt x="37" y="633"/>
                  </a:cubicBezTo>
                  <a:cubicBezTo>
                    <a:pt x="74" y="1116"/>
                    <a:pt x="445" y="1191"/>
                    <a:pt x="1411" y="1191"/>
                  </a:cubicBezTo>
                  <a:cubicBezTo>
                    <a:pt x="2378" y="1191"/>
                    <a:pt x="3531" y="1153"/>
                    <a:pt x="4087" y="1153"/>
                  </a:cubicBezTo>
                  <a:cubicBezTo>
                    <a:pt x="4644" y="1153"/>
                    <a:pt x="4943" y="855"/>
                    <a:pt x="4905" y="559"/>
                  </a:cubicBezTo>
                  <a:cubicBezTo>
                    <a:pt x="4868" y="262"/>
                    <a:pt x="4793" y="38"/>
                    <a:pt x="4012" y="38"/>
                  </a:cubicBezTo>
                  <a:cubicBezTo>
                    <a:pt x="3233" y="38"/>
                    <a:pt x="2118" y="1"/>
                    <a:pt x="126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9" name="Google Shape;519;p28"/>
            <p:cNvSpPr/>
            <p:nvPr/>
          </p:nvSpPr>
          <p:spPr>
            <a:xfrm>
              <a:off x="-222428" y="2521393"/>
              <a:ext cx="564529" cy="20381"/>
            </a:xfrm>
            <a:custGeom>
              <a:rect b="b" l="l" r="r" t="t"/>
              <a:pathLst>
                <a:path extrusionOk="0" h="507" w="14043">
                  <a:moveTo>
                    <a:pt x="151" y="0"/>
                  </a:moveTo>
                  <a:cubicBezTo>
                    <a:pt x="1" y="0"/>
                    <a:pt x="1" y="233"/>
                    <a:pt x="151" y="234"/>
                  </a:cubicBezTo>
                  <a:cubicBezTo>
                    <a:pt x="597" y="235"/>
                    <a:pt x="1038" y="295"/>
                    <a:pt x="1478" y="363"/>
                  </a:cubicBezTo>
                  <a:cubicBezTo>
                    <a:pt x="1694" y="396"/>
                    <a:pt x="1911" y="438"/>
                    <a:pt x="2129" y="456"/>
                  </a:cubicBezTo>
                  <a:cubicBezTo>
                    <a:pt x="2355" y="475"/>
                    <a:pt x="2583" y="486"/>
                    <a:pt x="2812" y="493"/>
                  </a:cubicBezTo>
                  <a:cubicBezTo>
                    <a:pt x="3113" y="503"/>
                    <a:pt x="3415" y="506"/>
                    <a:pt x="3717" y="506"/>
                  </a:cubicBezTo>
                  <a:cubicBezTo>
                    <a:pt x="4328" y="506"/>
                    <a:pt x="4939" y="491"/>
                    <a:pt x="5548" y="479"/>
                  </a:cubicBezTo>
                  <a:cubicBezTo>
                    <a:pt x="7369" y="439"/>
                    <a:pt x="9191" y="398"/>
                    <a:pt x="11010" y="323"/>
                  </a:cubicBezTo>
                  <a:cubicBezTo>
                    <a:pt x="11970" y="284"/>
                    <a:pt x="12932" y="322"/>
                    <a:pt x="13893" y="277"/>
                  </a:cubicBezTo>
                  <a:cubicBezTo>
                    <a:pt x="14039" y="270"/>
                    <a:pt x="14043" y="43"/>
                    <a:pt x="13899" y="43"/>
                  </a:cubicBezTo>
                  <a:cubicBezTo>
                    <a:pt x="13897" y="43"/>
                    <a:pt x="13895" y="43"/>
                    <a:pt x="13893" y="43"/>
                  </a:cubicBezTo>
                  <a:cubicBezTo>
                    <a:pt x="13463" y="63"/>
                    <a:pt x="13034" y="65"/>
                    <a:pt x="12605" y="65"/>
                  </a:cubicBezTo>
                  <a:cubicBezTo>
                    <a:pt x="12516" y="65"/>
                    <a:pt x="12426" y="65"/>
                    <a:pt x="12337" y="65"/>
                  </a:cubicBezTo>
                  <a:cubicBezTo>
                    <a:pt x="11997" y="65"/>
                    <a:pt x="11658" y="66"/>
                    <a:pt x="11319" y="77"/>
                  </a:cubicBezTo>
                  <a:cubicBezTo>
                    <a:pt x="10410" y="107"/>
                    <a:pt x="9502" y="146"/>
                    <a:pt x="8594" y="172"/>
                  </a:cubicBezTo>
                  <a:cubicBezTo>
                    <a:pt x="7689" y="199"/>
                    <a:pt x="6782" y="220"/>
                    <a:pt x="5877" y="238"/>
                  </a:cubicBezTo>
                  <a:cubicBezTo>
                    <a:pt x="5141" y="254"/>
                    <a:pt x="4405" y="271"/>
                    <a:pt x="3669" y="271"/>
                  </a:cubicBezTo>
                  <a:cubicBezTo>
                    <a:pt x="3493" y="271"/>
                    <a:pt x="3316" y="270"/>
                    <a:pt x="3140" y="268"/>
                  </a:cubicBezTo>
                  <a:cubicBezTo>
                    <a:pt x="2884" y="264"/>
                    <a:pt x="2629" y="257"/>
                    <a:pt x="2374" y="241"/>
                  </a:cubicBezTo>
                  <a:cubicBezTo>
                    <a:pt x="2127" y="226"/>
                    <a:pt x="1886" y="192"/>
                    <a:pt x="1643" y="153"/>
                  </a:cubicBezTo>
                  <a:cubicBezTo>
                    <a:pt x="1150" y="77"/>
                    <a:pt x="651" y="2"/>
                    <a:pt x="151"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0" name="Google Shape;520;p28"/>
            <p:cNvSpPr/>
            <p:nvPr/>
          </p:nvSpPr>
          <p:spPr>
            <a:xfrm>
              <a:off x="-18779" y="2489314"/>
              <a:ext cx="155172" cy="46672"/>
            </a:xfrm>
            <a:custGeom>
              <a:rect b="b" l="l" r="r" t="t"/>
              <a:pathLst>
                <a:path extrusionOk="0" h="1161" w="3860">
                  <a:moveTo>
                    <a:pt x="329" y="304"/>
                  </a:moveTo>
                  <a:lnTo>
                    <a:pt x="319" y="308"/>
                  </a:lnTo>
                  <a:lnTo>
                    <a:pt x="319" y="308"/>
                  </a:lnTo>
                  <a:cubicBezTo>
                    <a:pt x="322" y="307"/>
                    <a:pt x="326" y="305"/>
                    <a:pt x="329" y="304"/>
                  </a:cubicBezTo>
                  <a:close/>
                  <a:moveTo>
                    <a:pt x="269" y="328"/>
                  </a:moveTo>
                  <a:lnTo>
                    <a:pt x="266" y="332"/>
                  </a:lnTo>
                  <a:lnTo>
                    <a:pt x="266" y="332"/>
                  </a:lnTo>
                  <a:cubicBezTo>
                    <a:pt x="267" y="331"/>
                    <a:pt x="268" y="329"/>
                    <a:pt x="269" y="328"/>
                  </a:cubicBezTo>
                  <a:close/>
                  <a:moveTo>
                    <a:pt x="256" y="344"/>
                  </a:moveTo>
                  <a:lnTo>
                    <a:pt x="255" y="346"/>
                  </a:lnTo>
                  <a:lnTo>
                    <a:pt x="255" y="346"/>
                  </a:lnTo>
                  <a:cubicBezTo>
                    <a:pt x="255" y="345"/>
                    <a:pt x="256" y="345"/>
                    <a:pt x="256" y="345"/>
                  </a:cubicBezTo>
                  <a:lnTo>
                    <a:pt x="256" y="345"/>
                  </a:lnTo>
                  <a:lnTo>
                    <a:pt x="255" y="346"/>
                  </a:lnTo>
                  <a:lnTo>
                    <a:pt x="255" y="346"/>
                  </a:lnTo>
                  <a:lnTo>
                    <a:pt x="255" y="347"/>
                  </a:lnTo>
                  <a:lnTo>
                    <a:pt x="255" y="347"/>
                  </a:lnTo>
                  <a:lnTo>
                    <a:pt x="255" y="347"/>
                  </a:lnTo>
                  <a:cubicBezTo>
                    <a:pt x="255" y="346"/>
                    <a:pt x="255" y="346"/>
                    <a:pt x="255" y="346"/>
                  </a:cubicBezTo>
                  <a:lnTo>
                    <a:pt x="255" y="346"/>
                  </a:lnTo>
                  <a:lnTo>
                    <a:pt x="250" y="349"/>
                  </a:lnTo>
                  <a:cubicBezTo>
                    <a:pt x="252" y="348"/>
                    <a:pt x="253" y="347"/>
                    <a:pt x="255" y="346"/>
                  </a:cubicBezTo>
                  <a:lnTo>
                    <a:pt x="255" y="346"/>
                  </a:lnTo>
                  <a:cubicBezTo>
                    <a:pt x="255" y="346"/>
                    <a:pt x="255" y="346"/>
                    <a:pt x="255" y="346"/>
                  </a:cubicBezTo>
                  <a:lnTo>
                    <a:pt x="255" y="346"/>
                  </a:lnTo>
                  <a:lnTo>
                    <a:pt x="255" y="346"/>
                  </a:lnTo>
                  <a:lnTo>
                    <a:pt x="255" y="346"/>
                  </a:lnTo>
                  <a:lnTo>
                    <a:pt x="255" y="346"/>
                  </a:lnTo>
                  <a:cubicBezTo>
                    <a:pt x="255" y="346"/>
                    <a:pt x="255" y="346"/>
                    <a:pt x="255" y="346"/>
                  </a:cubicBezTo>
                  <a:lnTo>
                    <a:pt x="255" y="346"/>
                  </a:lnTo>
                  <a:cubicBezTo>
                    <a:pt x="255" y="345"/>
                    <a:pt x="256" y="344"/>
                    <a:pt x="256" y="344"/>
                  </a:cubicBezTo>
                  <a:close/>
                  <a:moveTo>
                    <a:pt x="254" y="348"/>
                  </a:moveTo>
                  <a:lnTo>
                    <a:pt x="253" y="350"/>
                  </a:lnTo>
                  <a:lnTo>
                    <a:pt x="253" y="350"/>
                  </a:lnTo>
                  <a:cubicBezTo>
                    <a:pt x="254" y="349"/>
                    <a:pt x="254" y="349"/>
                    <a:pt x="254" y="348"/>
                  </a:cubicBezTo>
                  <a:lnTo>
                    <a:pt x="254" y="348"/>
                  </a:lnTo>
                  <a:cubicBezTo>
                    <a:pt x="254" y="348"/>
                    <a:pt x="254" y="348"/>
                    <a:pt x="254" y="348"/>
                  </a:cubicBezTo>
                  <a:close/>
                  <a:moveTo>
                    <a:pt x="248" y="363"/>
                  </a:moveTo>
                  <a:lnTo>
                    <a:pt x="244" y="372"/>
                  </a:lnTo>
                  <a:cubicBezTo>
                    <a:pt x="246" y="369"/>
                    <a:pt x="247" y="366"/>
                    <a:pt x="248" y="363"/>
                  </a:cubicBezTo>
                  <a:close/>
                  <a:moveTo>
                    <a:pt x="238" y="407"/>
                  </a:moveTo>
                  <a:lnTo>
                    <a:pt x="236" y="419"/>
                  </a:lnTo>
                  <a:cubicBezTo>
                    <a:pt x="236" y="415"/>
                    <a:pt x="237" y="411"/>
                    <a:pt x="238" y="407"/>
                  </a:cubicBezTo>
                  <a:close/>
                  <a:moveTo>
                    <a:pt x="242" y="542"/>
                  </a:moveTo>
                  <a:lnTo>
                    <a:pt x="244" y="560"/>
                  </a:lnTo>
                  <a:cubicBezTo>
                    <a:pt x="244" y="554"/>
                    <a:pt x="243" y="548"/>
                    <a:pt x="242" y="542"/>
                  </a:cubicBezTo>
                  <a:close/>
                  <a:moveTo>
                    <a:pt x="944" y="1"/>
                  </a:moveTo>
                  <a:cubicBezTo>
                    <a:pt x="814" y="1"/>
                    <a:pt x="684" y="6"/>
                    <a:pt x="555" y="21"/>
                  </a:cubicBezTo>
                  <a:cubicBezTo>
                    <a:pt x="430" y="36"/>
                    <a:pt x="308" y="56"/>
                    <a:pt x="195" y="110"/>
                  </a:cubicBezTo>
                  <a:cubicBezTo>
                    <a:pt x="140" y="133"/>
                    <a:pt x="93" y="172"/>
                    <a:pt x="57" y="220"/>
                  </a:cubicBezTo>
                  <a:cubicBezTo>
                    <a:pt x="16" y="286"/>
                    <a:pt x="4" y="366"/>
                    <a:pt x="2" y="441"/>
                  </a:cubicBezTo>
                  <a:cubicBezTo>
                    <a:pt x="1" y="594"/>
                    <a:pt x="45" y="746"/>
                    <a:pt x="74" y="895"/>
                  </a:cubicBezTo>
                  <a:cubicBezTo>
                    <a:pt x="80" y="925"/>
                    <a:pt x="86" y="955"/>
                    <a:pt x="91" y="986"/>
                  </a:cubicBezTo>
                  <a:lnTo>
                    <a:pt x="91" y="986"/>
                  </a:lnTo>
                  <a:lnTo>
                    <a:pt x="87" y="961"/>
                  </a:lnTo>
                  <a:lnTo>
                    <a:pt x="87" y="961"/>
                  </a:lnTo>
                  <a:cubicBezTo>
                    <a:pt x="89" y="971"/>
                    <a:pt x="90" y="980"/>
                    <a:pt x="91" y="990"/>
                  </a:cubicBezTo>
                  <a:lnTo>
                    <a:pt x="91" y="990"/>
                  </a:lnTo>
                  <a:cubicBezTo>
                    <a:pt x="91" y="988"/>
                    <a:pt x="91" y="987"/>
                    <a:pt x="91" y="986"/>
                  </a:cubicBezTo>
                  <a:lnTo>
                    <a:pt x="91" y="986"/>
                  </a:lnTo>
                  <a:lnTo>
                    <a:pt x="91" y="990"/>
                  </a:lnTo>
                  <a:lnTo>
                    <a:pt x="91" y="990"/>
                  </a:lnTo>
                  <a:cubicBezTo>
                    <a:pt x="91" y="990"/>
                    <a:pt x="91" y="990"/>
                    <a:pt x="91" y="990"/>
                  </a:cubicBezTo>
                  <a:lnTo>
                    <a:pt x="91" y="990"/>
                  </a:lnTo>
                  <a:cubicBezTo>
                    <a:pt x="91" y="991"/>
                    <a:pt x="91" y="992"/>
                    <a:pt x="91" y="992"/>
                  </a:cubicBezTo>
                  <a:lnTo>
                    <a:pt x="91" y="990"/>
                  </a:lnTo>
                  <a:lnTo>
                    <a:pt x="91" y="990"/>
                  </a:lnTo>
                  <a:cubicBezTo>
                    <a:pt x="93" y="1008"/>
                    <a:pt x="94" y="1025"/>
                    <a:pt x="94" y="1043"/>
                  </a:cubicBezTo>
                  <a:cubicBezTo>
                    <a:pt x="94" y="1103"/>
                    <a:pt x="144" y="1160"/>
                    <a:pt x="206" y="1160"/>
                  </a:cubicBezTo>
                  <a:cubicBezTo>
                    <a:pt x="208" y="1160"/>
                    <a:pt x="209" y="1160"/>
                    <a:pt x="210" y="1160"/>
                  </a:cubicBezTo>
                  <a:cubicBezTo>
                    <a:pt x="274" y="1160"/>
                    <a:pt x="326" y="1108"/>
                    <a:pt x="328" y="1044"/>
                  </a:cubicBezTo>
                  <a:lnTo>
                    <a:pt x="328" y="1044"/>
                  </a:lnTo>
                  <a:cubicBezTo>
                    <a:pt x="328" y="1045"/>
                    <a:pt x="328" y="1045"/>
                    <a:pt x="328" y="1045"/>
                  </a:cubicBezTo>
                  <a:lnTo>
                    <a:pt x="328" y="1043"/>
                  </a:lnTo>
                  <a:cubicBezTo>
                    <a:pt x="328" y="1044"/>
                    <a:pt x="328" y="1044"/>
                    <a:pt x="328" y="1044"/>
                  </a:cubicBezTo>
                  <a:lnTo>
                    <a:pt x="328" y="1044"/>
                  </a:lnTo>
                  <a:cubicBezTo>
                    <a:pt x="324" y="958"/>
                    <a:pt x="312" y="872"/>
                    <a:pt x="291" y="788"/>
                  </a:cubicBezTo>
                  <a:cubicBezTo>
                    <a:pt x="273" y="706"/>
                    <a:pt x="254" y="622"/>
                    <a:pt x="241" y="537"/>
                  </a:cubicBezTo>
                  <a:lnTo>
                    <a:pt x="241" y="537"/>
                  </a:lnTo>
                  <a:cubicBezTo>
                    <a:pt x="236" y="491"/>
                    <a:pt x="235" y="444"/>
                    <a:pt x="239" y="397"/>
                  </a:cubicBezTo>
                  <a:lnTo>
                    <a:pt x="239" y="397"/>
                  </a:lnTo>
                  <a:cubicBezTo>
                    <a:pt x="242" y="384"/>
                    <a:pt x="246" y="371"/>
                    <a:pt x="250" y="358"/>
                  </a:cubicBezTo>
                  <a:lnTo>
                    <a:pt x="250" y="358"/>
                  </a:lnTo>
                  <a:cubicBezTo>
                    <a:pt x="252" y="354"/>
                    <a:pt x="254" y="350"/>
                    <a:pt x="257" y="346"/>
                  </a:cubicBezTo>
                  <a:lnTo>
                    <a:pt x="257" y="346"/>
                  </a:lnTo>
                  <a:cubicBezTo>
                    <a:pt x="260" y="343"/>
                    <a:pt x="263" y="340"/>
                    <a:pt x="266" y="338"/>
                  </a:cubicBezTo>
                  <a:lnTo>
                    <a:pt x="266" y="338"/>
                  </a:lnTo>
                  <a:lnTo>
                    <a:pt x="258" y="344"/>
                  </a:lnTo>
                  <a:lnTo>
                    <a:pt x="258" y="344"/>
                  </a:lnTo>
                  <a:cubicBezTo>
                    <a:pt x="258" y="344"/>
                    <a:pt x="258" y="344"/>
                    <a:pt x="258" y="343"/>
                  </a:cubicBezTo>
                  <a:lnTo>
                    <a:pt x="258" y="343"/>
                  </a:lnTo>
                  <a:cubicBezTo>
                    <a:pt x="262" y="340"/>
                    <a:pt x="266" y="338"/>
                    <a:pt x="270" y="335"/>
                  </a:cubicBezTo>
                  <a:lnTo>
                    <a:pt x="270" y="335"/>
                  </a:lnTo>
                  <a:cubicBezTo>
                    <a:pt x="269" y="336"/>
                    <a:pt x="268" y="337"/>
                    <a:pt x="266" y="338"/>
                  </a:cubicBezTo>
                  <a:lnTo>
                    <a:pt x="266" y="338"/>
                  </a:lnTo>
                  <a:lnTo>
                    <a:pt x="272" y="334"/>
                  </a:lnTo>
                  <a:lnTo>
                    <a:pt x="272" y="334"/>
                  </a:lnTo>
                  <a:cubicBezTo>
                    <a:pt x="271" y="334"/>
                    <a:pt x="271" y="335"/>
                    <a:pt x="270" y="335"/>
                  </a:cubicBezTo>
                  <a:lnTo>
                    <a:pt x="270" y="335"/>
                  </a:lnTo>
                  <a:cubicBezTo>
                    <a:pt x="272" y="334"/>
                    <a:pt x="273" y="333"/>
                    <a:pt x="274" y="332"/>
                  </a:cubicBezTo>
                  <a:lnTo>
                    <a:pt x="274" y="332"/>
                  </a:lnTo>
                  <a:lnTo>
                    <a:pt x="272" y="334"/>
                  </a:lnTo>
                  <a:lnTo>
                    <a:pt x="272" y="334"/>
                  </a:lnTo>
                  <a:cubicBezTo>
                    <a:pt x="284" y="326"/>
                    <a:pt x="297" y="319"/>
                    <a:pt x="310" y="312"/>
                  </a:cubicBezTo>
                  <a:lnTo>
                    <a:pt x="310" y="312"/>
                  </a:lnTo>
                  <a:cubicBezTo>
                    <a:pt x="390" y="283"/>
                    <a:pt x="474" y="263"/>
                    <a:pt x="559" y="253"/>
                  </a:cubicBezTo>
                  <a:lnTo>
                    <a:pt x="559" y="253"/>
                  </a:lnTo>
                  <a:lnTo>
                    <a:pt x="528" y="257"/>
                  </a:lnTo>
                  <a:cubicBezTo>
                    <a:pt x="669" y="241"/>
                    <a:pt x="811" y="233"/>
                    <a:pt x="953" y="233"/>
                  </a:cubicBezTo>
                  <a:cubicBezTo>
                    <a:pt x="989" y="233"/>
                    <a:pt x="1025" y="233"/>
                    <a:pt x="1062" y="235"/>
                  </a:cubicBezTo>
                  <a:cubicBezTo>
                    <a:pt x="1197" y="236"/>
                    <a:pt x="1330" y="243"/>
                    <a:pt x="1465" y="243"/>
                  </a:cubicBezTo>
                  <a:cubicBezTo>
                    <a:pt x="1476" y="243"/>
                    <a:pt x="1487" y="243"/>
                    <a:pt x="1498" y="243"/>
                  </a:cubicBezTo>
                  <a:cubicBezTo>
                    <a:pt x="1620" y="242"/>
                    <a:pt x="1743" y="237"/>
                    <a:pt x="1865" y="237"/>
                  </a:cubicBezTo>
                  <a:cubicBezTo>
                    <a:pt x="1993" y="237"/>
                    <a:pt x="2120" y="239"/>
                    <a:pt x="2248" y="243"/>
                  </a:cubicBezTo>
                  <a:cubicBezTo>
                    <a:pt x="2480" y="250"/>
                    <a:pt x="2712" y="263"/>
                    <a:pt x="2943" y="274"/>
                  </a:cubicBezTo>
                  <a:cubicBezTo>
                    <a:pt x="3171" y="287"/>
                    <a:pt x="3399" y="296"/>
                    <a:pt x="3627" y="298"/>
                  </a:cubicBezTo>
                  <a:lnTo>
                    <a:pt x="3627" y="298"/>
                  </a:lnTo>
                  <a:cubicBezTo>
                    <a:pt x="3627" y="524"/>
                    <a:pt x="3624" y="751"/>
                    <a:pt x="3593" y="975"/>
                  </a:cubicBezTo>
                  <a:lnTo>
                    <a:pt x="3598" y="944"/>
                  </a:lnTo>
                  <a:lnTo>
                    <a:pt x="3598" y="944"/>
                  </a:lnTo>
                  <a:cubicBezTo>
                    <a:pt x="3595" y="967"/>
                    <a:pt x="3592" y="990"/>
                    <a:pt x="3588" y="1012"/>
                  </a:cubicBezTo>
                  <a:cubicBezTo>
                    <a:pt x="3581" y="1042"/>
                    <a:pt x="3585" y="1075"/>
                    <a:pt x="3601" y="1101"/>
                  </a:cubicBezTo>
                  <a:cubicBezTo>
                    <a:pt x="3621" y="1139"/>
                    <a:pt x="3660" y="1160"/>
                    <a:pt x="3700" y="1160"/>
                  </a:cubicBezTo>
                  <a:cubicBezTo>
                    <a:pt x="3720" y="1160"/>
                    <a:pt x="3741" y="1155"/>
                    <a:pt x="3759" y="1144"/>
                  </a:cubicBezTo>
                  <a:cubicBezTo>
                    <a:pt x="3786" y="1128"/>
                    <a:pt x="3805" y="1103"/>
                    <a:pt x="3813" y="1075"/>
                  </a:cubicBezTo>
                  <a:cubicBezTo>
                    <a:pt x="3850" y="845"/>
                    <a:pt x="3857" y="614"/>
                    <a:pt x="3860" y="383"/>
                  </a:cubicBezTo>
                  <a:lnTo>
                    <a:pt x="3860" y="182"/>
                  </a:lnTo>
                  <a:cubicBezTo>
                    <a:pt x="3858" y="118"/>
                    <a:pt x="3806" y="66"/>
                    <a:pt x="3742" y="66"/>
                  </a:cubicBezTo>
                  <a:cubicBezTo>
                    <a:pt x="3401" y="66"/>
                    <a:pt x="3061" y="48"/>
                    <a:pt x="2719" y="31"/>
                  </a:cubicBezTo>
                  <a:cubicBezTo>
                    <a:pt x="2430" y="16"/>
                    <a:pt x="2139" y="4"/>
                    <a:pt x="1848" y="4"/>
                  </a:cubicBezTo>
                  <a:cubicBezTo>
                    <a:pt x="1779" y="4"/>
                    <a:pt x="1710" y="5"/>
                    <a:pt x="1641" y="6"/>
                  </a:cubicBezTo>
                  <a:cubicBezTo>
                    <a:pt x="1586" y="8"/>
                    <a:pt x="1531" y="9"/>
                    <a:pt x="1476" y="9"/>
                  </a:cubicBezTo>
                  <a:cubicBezTo>
                    <a:pt x="1421" y="9"/>
                    <a:pt x="1366" y="8"/>
                    <a:pt x="1311" y="6"/>
                  </a:cubicBezTo>
                  <a:cubicBezTo>
                    <a:pt x="1189" y="4"/>
                    <a:pt x="1066" y="1"/>
                    <a:pt x="944"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21" name="Google Shape;521;p28"/>
          <p:cNvSpPr/>
          <p:nvPr/>
        </p:nvSpPr>
        <p:spPr>
          <a:xfrm flipH="1">
            <a:off x="253489" y="2700706"/>
            <a:ext cx="603261" cy="612933"/>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2" name="Google Shape;522;p28"/>
          <p:cNvSpPr/>
          <p:nvPr/>
        </p:nvSpPr>
        <p:spPr>
          <a:xfrm flipH="1">
            <a:off x="312437" y="3276836"/>
            <a:ext cx="535444" cy="469916"/>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3" name="Google Shape;523;p28"/>
          <p:cNvSpPr/>
          <p:nvPr/>
        </p:nvSpPr>
        <p:spPr>
          <a:xfrm flipH="1">
            <a:off x="-45731" y="3700330"/>
            <a:ext cx="1321374" cy="741801"/>
          </a:xfrm>
          <a:custGeom>
            <a:rect b="b" l="l" r="r" t="t"/>
            <a:pathLst>
              <a:path extrusionOk="0" h="27788" w="60704">
                <a:moveTo>
                  <a:pt x="1" y="0"/>
                </a:moveTo>
                <a:lnTo>
                  <a:pt x="1" y="27788"/>
                </a:lnTo>
                <a:lnTo>
                  <a:pt x="60703" y="27788"/>
                </a:lnTo>
                <a:lnTo>
                  <a:pt x="60703"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4" name="Google Shape;524;p28"/>
          <p:cNvSpPr/>
          <p:nvPr/>
        </p:nvSpPr>
        <p:spPr>
          <a:xfrm flipH="1">
            <a:off x="-45750" y="3700325"/>
            <a:ext cx="1348932" cy="199868"/>
          </a:xfrm>
          <a:custGeom>
            <a:rect b="b" l="l" r="r" t="t"/>
            <a:pathLst>
              <a:path extrusionOk="0" h="3670" w="61970">
                <a:moveTo>
                  <a:pt x="1" y="0"/>
                </a:moveTo>
                <a:lnTo>
                  <a:pt x="1" y="3669"/>
                </a:lnTo>
                <a:lnTo>
                  <a:pt x="61969" y="3669"/>
                </a:lnTo>
                <a:lnTo>
                  <a:pt x="61969"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5" name="Google Shape;525;p28"/>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6" name="Google Shape;526;p28"/>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527" name="Google Shape;527;p28"/>
          <p:cNvSpPr txBox="1"/>
          <p:nvPr>
            <p:ph idx="1" type="body"/>
          </p:nvPr>
        </p:nvSpPr>
        <p:spPr>
          <a:xfrm>
            <a:off x="720000" y="1082401"/>
            <a:ext cx="7704000" cy="393900"/>
          </a:xfrm>
          <a:prstGeom prst="rect">
            <a:avLst/>
          </a:prstGeom>
          <a:noFill/>
          <a:ln>
            <a:noFill/>
          </a:ln>
        </p:spPr>
        <p:txBody>
          <a:bodyPr anchorCtr="0" anchor="t" bIns="91425" lIns="91425" spcFirstLastPara="1" rIns="91425" wrap="square" tIns="91425">
            <a:noAutofit/>
          </a:bodyPr>
          <a:lstStyle>
            <a:lvl1pPr indent="-317500" lvl="0" marL="457200" algn="l">
              <a:lnSpc>
                <a:spcPct val="100000"/>
              </a:lnSpc>
              <a:spcBef>
                <a:spcPts val="0"/>
              </a:spcBef>
              <a:spcAft>
                <a:spcPts val="0"/>
              </a:spcAft>
              <a:buSzPts val="1400"/>
              <a:buFont typeface="Nunito Light"/>
              <a:buChar char="●"/>
              <a:defRPr sz="1200"/>
            </a:lvl1pPr>
            <a:lvl2pPr indent="-317500" lvl="1" marL="914400" algn="l">
              <a:lnSpc>
                <a:spcPct val="100000"/>
              </a:lnSpc>
              <a:spcBef>
                <a:spcPts val="0"/>
              </a:spcBef>
              <a:spcAft>
                <a:spcPts val="0"/>
              </a:spcAft>
              <a:buSzPts val="1400"/>
              <a:buFont typeface="Nunito Light"/>
              <a:buChar char="○"/>
              <a:defRPr/>
            </a:lvl2pPr>
            <a:lvl3pPr indent="-317500" lvl="2" marL="1371600" algn="l">
              <a:lnSpc>
                <a:spcPct val="100000"/>
              </a:lnSpc>
              <a:spcBef>
                <a:spcPts val="0"/>
              </a:spcBef>
              <a:spcAft>
                <a:spcPts val="0"/>
              </a:spcAft>
              <a:buSzPts val="1400"/>
              <a:buFont typeface="Nunito Light"/>
              <a:buChar char="■"/>
              <a:defRPr/>
            </a:lvl3pPr>
            <a:lvl4pPr indent="-317500" lvl="3" marL="1828800" algn="l">
              <a:lnSpc>
                <a:spcPct val="100000"/>
              </a:lnSpc>
              <a:spcBef>
                <a:spcPts val="0"/>
              </a:spcBef>
              <a:spcAft>
                <a:spcPts val="0"/>
              </a:spcAft>
              <a:buSzPts val="1400"/>
              <a:buFont typeface="Nunito Light"/>
              <a:buChar char="●"/>
              <a:defRPr/>
            </a:lvl4pPr>
            <a:lvl5pPr indent="-317500" lvl="4" marL="2286000" algn="l">
              <a:lnSpc>
                <a:spcPct val="100000"/>
              </a:lnSpc>
              <a:spcBef>
                <a:spcPts val="0"/>
              </a:spcBef>
              <a:spcAft>
                <a:spcPts val="0"/>
              </a:spcAft>
              <a:buSzPts val="1400"/>
              <a:buFont typeface="Nunito Light"/>
              <a:buChar char="○"/>
              <a:defRPr/>
            </a:lvl5pPr>
            <a:lvl6pPr indent="-317500" lvl="5" marL="2743200" algn="l">
              <a:lnSpc>
                <a:spcPct val="100000"/>
              </a:lnSpc>
              <a:spcBef>
                <a:spcPts val="0"/>
              </a:spcBef>
              <a:spcAft>
                <a:spcPts val="0"/>
              </a:spcAft>
              <a:buSzPts val="1400"/>
              <a:buFont typeface="Nunito Light"/>
              <a:buChar char="■"/>
              <a:defRPr/>
            </a:lvl6pPr>
            <a:lvl7pPr indent="-317500" lvl="6" marL="3200400" algn="l">
              <a:lnSpc>
                <a:spcPct val="100000"/>
              </a:lnSpc>
              <a:spcBef>
                <a:spcPts val="0"/>
              </a:spcBef>
              <a:spcAft>
                <a:spcPts val="0"/>
              </a:spcAft>
              <a:buSzPts val="1400"/>
              <a:buFont typeface="Nunito Light"/>
              <a:buChar char="●"/>
              <a:defRPr/>
            </a:lvl7pPr>
            <a:lvl8pPr indent="-317500" lvl="7" marL="3657600" algn="l">
              <a:lnSpc>
                <a:spcPct val="100000"/>
              </a:lnSpc>
              <a:spcBef>
                <a:spcPts val="0"/>
              </a:spcBef>
              <a:spcAft>
                <a:spcPts val="0"/>
              </a:spcAft>
              <a:buSzPts val="1400"/>
              <a:buFont typeface="Nunito Light"/>
              <a:buChar char="○"/>
              <a:defRPr/>
            </a:lvl8pPr>
            <a:lvl9pPr indent="-317500" lvl="8" marL="4114800" algn="l">
              <a:lnSpc>
                <a:spcPct val="100000"/>
              </a:lnSpc>
              <a:spcBef>
                <a:spcPts val="0"/>
              </a:spcBef>
              <a:spcAft>
                <a:spcPts val="0"/>
              </a:spcAft>
              <a:buSzPts val="1400"/>
              <a:buFont typeface="Nunito Light"/>
              <a:buChar char="■"/>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528" name="Shape 528"/>
        <p:cNvGrpSpPr/>
        <p:nvPr/>
      </p:nvGrpSpPr>
      <p:grpSpPr>
        <a:xfrm>
          <a:off x="0" y="0"/>
          <a:ext cx="0" cy="0"/>
          <a:chOff x="0" y="0"/>
          <a:chExt cx="0" cy="0"/>
        </a:xfrm>
      </p:grpSpPr>
      <p:sp>
        <p:nvSpPr>
          <p:cNvPr id="529" name="Google Shape;529;p29"/>
          <p:cNvSpPr/>
          <p:nvPr/>
        </p:nvSpPr>
        <p:spPr>
          <a:xfrm>
            <a:off x="-43257"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0" name="Google Shape;530;p29"/>
          <p:cNvSpPr/>
          <p:nvPr/>
        </p:nvSpPr>
        <p:spPr>
          <a:xfrm flipH="1">
            <a:off x="-44386" y="1498050"/>
            <a:ext cx="714600" cy="1905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1" name="Google Shape;531;p29"/>
          <p:cNvSpPr/>
          <p:nvPr/>
        </p:nvSpPr>
        <p:spPr>
          <a:xfrm flipH="1" rot="-5400000">
            <a:off x="-304336" y="1045500"/>
            <a:ext cx="714600" cy="190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2" name="Google Shape;532;p29"/>
          <p:cNvSpPr/>
          <p:nvPr/>
        </p:nvSpPr>
        <p:spPr>
          <a:xfrm flipH="1" rot="-5400000">
            <a:off x="-66211" y="1045500"/>
            <a:ext cx="714600" cy="190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3" name="Google Shape;533;p29"/>
          <p:cNvSpPr/>
          <p:nvPr/>
        </p:nvSpPr>
        <p:spPr>
          <a:xfrm flipH="1" rot="-5400000">
            <a:off x="178664" y="1133150"/>
            <a:ext cx="614400" cy="115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34" name="Google Shape;534;p29"/>
          <p:cNvGrpSpPr/>
          <p:nvPr/>
        </p:nvGrpSpPr>
        <p:grpSpPr>
          <a:xfrm>
            <a:off x="-692630" y="2983751"/>
            <a:ext cx="2036050" cy="1526020"/>
            <a:chOff x="-611084" y="2839289"/>
            <a:chExt cx="1696567" cy="1271577"/>
          </a:xfrm>
        </p:grpSpPr>
        <p:sp>
          <p:nvSpPr>
            <p:cNvPr id="535" name="Google Shape;535;p29"/>
            <p:cNvSpPr/>
            <p:nvPr/>
          </p:nvSpPr>
          <p:spPr>
            <a:xfrm>
              <a:off x="307166" y="2839289"/>
              <a:ext cx="731328" cy="589684"/>
            </a:xfrm>
            <a:custGeom>
              <a:rect b="b" l="l" r="r" t="t"/>
              <a:pathLst>
                <a:path extrusionOk="0" h="11134" w="13772">
                  <a:moveTo>
                    <a:pt x="1893" y="0"/>
                  </a:moveTo>
                  <a:cubicBezTo>
                    <a:pt x="847" y="0"/>
                    <a:pt x="0" y="848"/>
                    <a:pt x="0" y="1894"/>
                  </a:cubicBezTo>
                  <a:lnTo>
                    <a:pt x="0" y="11134"/>
                  </a:lnTo>
                  <a:lnTo>
                    <a:pt x="13772" y="11134"/>
                  </a:lnTo>
                  <a:lnTo>
                    <a:pt x="13772" y="1767"/>
                  </a:lnTo>
                  <a:cubicBezTo>
                    <a:pt x="13772" y="791"/>
                    <a:pt x="12981"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6" name="Google Shape;536;p29"/>
            <p:cNvSpPr/>
            <p:nvPr/>
          </p:nvSpPr>
          <p:spPr>
            <a:xfrm>
              <a:off x="-563180" y="2839289"/>
              <a:ext cx="731328" cy="589632"/>
            </a:xfrm>
            <a:custGeom>
              <a:rect b="b" l="l" r="r" t="t"/>
              <a:pathLst>
                <a:path extrusionOk="0" h="11133" w="13772">
                  <a:moveTo>
                    <a:pt x="1895" y="0"/>
                  </a:moveTo>
                  <a:cubicBezTo>
                    <a:pt x="848" y="0"/>
                    <a:pt x="0" y="848"/>
                    <a:pt x="0" y="1894"/>
                  </a:cubicBezTo>
                  <a:lnTo>
                    <a:pt x="0" y="11132"/>
                  </a:lnTo>
                  <a:lnTo>
                    <a:pt x="13772" y="11132"/>
                  </a:lnTo>
                  <a:lnTo>
                    <a:pt x="13772" y="1767"/>
                  </a:lnTo>
                  <a:cubicBezTo>
                    <a:pt x="13772" y="791"/>
                    <a:pt x="12980"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7" name="Google Shape;537;p29"/>
            <p:cNvSpPr/>
            <p:nvPr/>
          </p:nvSpPr>
          <p:spPr>
            <a:xfrm>
              <a:off x="-551647" y="3556000"/>
              <a:ext cx="1590297" cy="94573"/>
            </a:xfrm>
            <a:custGeom>
              <a:rect b="b" l="l" r="r" t="t"/>
              <a:pathLst>
                <a:path extrusionOk="0" h="1786" w="64502">
                  <a:moveTo>
                    <a:pt x="1" y="0"/>
                  </a:moveTo>
                  <a:lnTo>
                    <a:pt x="1" y="1785"/>
                  </a:lnTo>
                  <a:lnTo>
                    <a:pt x="64501" y="1785"/>
                  </a:lnTo>
                  <a:lnTo>
                    <a:pt x="6450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8" name="Google Shape;538;p29"/>
            <p:cNvSpPr/>
            <p:nvPr/>
          </p:nvSpPr>
          <p:spPr>
            <a:xfrm>
              <a:off x="259208" y="3428752"/>
              <a:ext cx="826275" cy="127322"/>
            </a:xfrm>
            <a:custGeom>
              <a:rect b="b" l="l" r="r" t="t"/>
              <a:pathLst>
                <a:path extrusionOk="0" h="2404" w="15560">
                  <a:moveTo>
                    <a:pt x="927" y="0"/>
                  </a:moveTo>
                  <a:cubicBezTo>
                    <a:pt x="416" y="0"/>
                    <a:pt x="1" y="416"/>
                    <a:pt x="1" y="927"/>
                  </a:cubicBezTo>
                  <a:lnTo>
                    <a:pt x="1" y="1416"/>
                  </a:lnTo>
                  <a:cubicBezTo>
                    <a:pt x="1" y="1961"/>
                    <a:pt x="443" y="2403"/>
                    <a:pt x="988" y="2403"/>
                  </a:cubicBezTo>
                  <a:lnTo>
                    <a:pt x="14663" y="2403"/>
                  </a:lnTo>
                  <a:cubicBezTo>
                    <a:pt x="15158" y="2403"/>
                    <a:pt x="15560" y="2002"/>
                    <a:pt x="15560" y="1506"/>
                  </a:cubicBezTo>
                  <a:lnTo>
                    <a:pt x="15560" y="904"/>
                  </a:lnTo>
                  <a:cubicBezTo>
                    <a:pt x="15560" y="406"/>
                    <a:pt x="15155" y="2"/>
                    <a:pt x="14656"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9" name="Google Shape;539;p29"/>
            <p:cNvSpPr/>
            <p:nvPr/>
          </p:nvSpPr>
          <p:spPr>
            <a:xfrm>
              <a:off x="-611084" y="3428752"/>
              <a:ext cx="826275" cy="127322"/>
            </a:xfrm>
            <a:custGeom>
              <a:rect b="b" l="l" r="r" t="t"/>
              <a:pathLst>
                <a:path extrusionOk="0" h="2404" w="15560">
                  <a:moveTo>
                    <a:pt x="927" y="0"/>
                  </a:moveTo>
                  <a:cubicBezTo>
                    <a:pt x="415" y="0"/>
                    <a:pt x="0" y="416"/>
                    <a:pt x="0" y="927"/>
                  </a:cubicBezTo>
                  <a:lnTo>
                    <a:pt x="0" y="1416"/>
                  </a:lnTo>
                  <a:cubicBezTo>
                    <a:pt x="0" y="1961"/>
                    <a:pt x="442" y="2403"/>
                    <a:pt x="987" y="2403"/>
                  </a:cubicBezTo>
                  <a:lnTo>
                    <a:pt x="14662" y="2403"/>
                  </a:lnTo>
                  <a:cubicBezTo>
                    <a:pt x="15157" y="2403"/>
                    <a:pt x="15559" y="2002"/>
                    <a:pt x="15559" y="1506"/>
                  </a:cubicBezTo>
                  <a:lnTo>
                    <a:pt x="15559" y="904"/>
                  </a:lnTo>
                  <a:cubicBezTo>
                    <a:pt x="15559" y="406"/>
                    <a:pt x="15154" y="2"/>
                    <a:pt x="14655"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0" name="Google Shape;540;p29"/>
            <p:cNvSpPr/>
            <p:nvPr/>
          </p:nvSpPr>
          <p:spPr>
            <a:xfrm>
              <a:off x="971503"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1" name="Google Shape;541;p29"/>
            <p:cNvSpPr/>
            <p:nvPr/>
          </p:nvSpPr>
          <p:spPr>
            <a:xfrm>
              <a:off x="307166"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2" name="Google Shape;542;p29"/>
            <p:cNvSpPr/>
            <p:nvPr/>
          </p:nvSpPr>
          <p:spPr>
            <a:xfrm>
              <a:off x="101104" y="3642413"/>
              <a:ext cx="67122" cy="468453"/>
            </a:xfrm>
            <a:custGeom>
              <a:rect b="b" l="l" r="r" t="t"/>
              <a:pathLst>
                <a:path extrusionOk="0" h="8845" w="1264">
                  <a:moveTo>
                    <a:pt x="0" y="0"/>
                  </a:moveTo>
                  <a:lnTo>
                    <a:pt x="0" y="8844"/>
                  </a:lnTo>
                  <a:lnTo>
                    <a:pt x="1264" y="8844"/>
                  </a:lnTo>
                  <a:lnTo>
                    <a:pt x="1264"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3" name="Google Shape;543;p29"/>
            <p:cNvSpPr/>
            <p:nvPr/>
          </p:nvSpPr>
          <p:spPr>
            <a:xfrm>
              <a:off x="-551655" y="3642413"/>
              <a:ext cx="67068" cy="468453"/>
            </a:xfrm>
            <a:custGeom>
              <a:rect b="b" l="l" r="r" t="t"/>
              <a:pathLst>
                <a:path extrusionOk="0" h="8845" w="1263">
                  <a:moveTo>
                    <a:pt x="0" y="0"/>
                  </a:moveTo>
                  <a:lnTo>
                    <a:pt x="0" y="8844"/>
                  </a:lnTo>
                  <a:lnTo>
                    <a:pt x="1262" y="8844"/>
                  </a:lnTo>
                  <a:lnTo>
                    <a:pt x="126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44" name="Google Shape;544;p29"/>
          <p:cNvSpPr/>
          <p:nvPr/>
        </p:nvSpPr>
        <p:spPr>
          <a:xfrm>
            <a:off x="7452014" y="434025"/>
            <a:ext cx="767555" cy="791437"/>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5" name="Google Shape;545;p29"/>
          <p:cNvSpPr/>
          <p:nvPr/>
        </p:nvSpPr>
        <p:spPr>
          <a:xfrm>
            <a:off x="7509764" y="497078"/>
            <a:ext cx="651984" cy="665385"/>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6" name="Google Shape;546;p29"/>
          <p:cNvSpPr/>
          <p:nvPr/>
        </p:nvSpPr>
        <p:spPr>
          <a:xfrm>
            <a:off x="7791801" y="671945"/>
            <a:ext cx="315098" cy="33494"/>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7" name="Google Shape;547;p29"/>
          <p:cNvSpPr/>
          <p:nvPr/>
        </p:nvSpPr>
        <p:spPr>
          <a:xfrm>
            <a:off x="7791801" y="749863"/>
            <a:ext cx="315098" cy="33576"/>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8" name="Google Shape;548;p29"/>
          <p:cNvSpPr/>
          <p:nvPr/>
        </p:nvSpPr>
        <p:spPr>
          <a:xfrm>
            <a:off x="7791801" y="828026"/>
            <a:ext cx="315098" cy="33494"/>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9" name="Google Shape;549;p29"/>
          <p:cNvSpPr/>
          <p:nvPr/>
        </p:nvSpPr>
        <p:spPr>
          <a:xfrm>
            <a:off x="7791801" y="905944"/>
            <a:ext cx="315098" cy="33576"/>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0" name="Google Shape;550;p29"/>
          <p:cNvSpPr/>
          <p:nvPr/>
        </p:nvSpPr>
        <p:spPr>
          <a:xfrm>
            <a:off x="7791801" y="983944"/>
            <a:ext cx="315098" cy="33576"/>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1" name="Google Shape;551;p29"/>
          <p:cNvSpPr/>
          <p:nvPr/>
        </p:nvSpPr>
        <p:spPr>
          <a:xfrm>
            <a:off x="7564648" y="666799"/>
            <a:ext cx="182326" cy="351033"/>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52" name="Google Shape;552;p29"/>
          <p:cNvGrpSpPr/>
          <p:nvPr/>
        </p:nvGrpSpPr>
        <p:grpSpPr>
          <a:xfrm flipH="1">
            <a:off x="7747307" y="1767640"/>
            <a:ext cx="1467531" cy="2703808"/>
            <a:chOff x="-67377" y="1928620"/>
            <a:chExt cx="1256125" cy="2314310"/>
          </a:xfrm>
        </p:grpSpPr>
        <p:sp>
          <p:nvSpPr>
            <p:cNvPr id="553" name="Google Shape;553;p29"/>
            <p:cNvSpPr/>
            <p:nvPr/>
          </p:nvSpPr>
          <p:spPr>
            <a:xfrm flipH="1">
              <a:off x="83630" y="1928620"/>
              <a:ext cx="797546" cy="557589"/>
            </a:xfrm>
            <a:custGeom>
              <a:rect b="b" l="l" r="r" t="t"/>
              <a:pathLst>
                <a:path extrusionOk="0" h="10528" w="15019">
                  <a:moveTo>
                    <a:pt x="653" y="0"/>
                  </a:moveTo>
                  <a:cubicBezTo>
                    <a:pt x="292" y="0"/>
                    <a:pt x="0" y="291"/>
                    <a:pt x="0" y="653"/>
                  </a:cubicBezTo>
                  <a:lnTo>
                    <a:pt x="0" y="9874"/>
                  </a:lnTo>
                  <a:cubicBezTo>
                    <a:pt x="0" y="10236"/>
                    <a:pt x="292" y="10527"/>
                    <a:pt x="653" y="10527"/>
                  </a:cubicBezTo>
                  <a:lnTo>
                    <a:pt x="14365" y="10527"/>
                  </a:lnTo>
                  <a:cubicBezTo>
                    <a:pt x="14726" y="10527"/>
                    <a:pt x="15018" y="10236"/>
                    <a:pt x="15018" y="9874"/>
                  </a:cubicBezTo>
                  <a:lnTo>
                    <a:pt x="15018" y="653"/>
                  </a:lnTo>
                  <a:cubicBezTo>
                    <a:pt x="15018" y="291"/>
                    <a:pt x="14726" y="0"/>
                    <a:pt x="1436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4" name="Google Shape;554;p29"/>
            <p:cNvSpPr/>
            <p:nvPr/>
          </p:nvSpPr>
          <p:spPr>
            <a:xfrm flipH="1">
              <a:off x="340608" y="2297537"/>
              <a:ext cx="213207" cy="254167"/>
            </a:xfrm>
            <a:custGeom>
              <a:rect b="b" l="l" r="r" t="t"/>
              <a:pathLst>
                <a:path extrusionOk="0" h="4799" w="4015">
                  <a:moveTo>
                    <a:pt x="261" y="0"/>
                  </a:moveTo>
                  <a:cubicBezTo>
                    <a:pt x="115" y="0"/>
                    <a:pt x="0" y="126"/>
                    <a:pt x="13" y="271"/>
                  </a:cubicBezTo>
                  <a:lnTo>
                    <a:pt x="392" y="4799"/>
                  </a:lnTo>
                  <a:lnTo>
                    <a:pt x="4015" y="4799"/>
                  </a:lnTo>
                  <a:lnTo>
                    <a:pt x="2886" y="190"/>
                  </a:lnTo>
                  <a:cubicBezTo>
                    <a:pt x="2857" y="78"/>
                    <a:pt x="2757" y="0"/>
                    <a:pt x="2642" y="0"/>
                  </a:cubicBezTo>
                  <a:lnTo>
                    <a:pt x="263" y="0"/>
                  </a:lnTo>
                  <a:cubicBezTo>
                    <a:pt x="263" y="0"/>
                    <a:pt x="262" y="0"/>
                    <a:pt x="261"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5" name="Google Shape;555;p29"/>
            <p:cNvSpPr/>
            <p:nvPr/>
          </p:nvSpPr>
          <p:spPr>
            <a:xfrm flipH="1">
              <a:off x="243338" y="2523907"/>
              <a:ext cx="429228" cy="29871"/>
            </a:xfrm>
            <a:custGeom>
              <a:rect b="b" l="l" r="r" t="t"/>
              <a:pathLst>
                <a:path extrusionOk="0" h="564" w="8083">
                  <a:moveTo>
                    <a:pt x="0" y="1"/>
                  </a:moveTo>
                  <a:lnTo>
                    <a:pt x="0" y="563"/>
                  </a:lnTo>
                  <a:lnTo>
                    <a:pt x="8082" y="563"/>
                  </a:lnTo>
                  <a:lnTo>
                    <a:pt x="8082"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6" name="Google Shape;556;p29"/>
            <p:cNvSpPr/>
            <p:nvPr/>
          </p:nvSpPr>
          <p:spPr>
            <a:xfrm flipH="1">
              <a:off x="596682" y="2523907"/>
              <a:ext cx="75883" cy="29871"/>
            </a:xfrm>
            <a:custGeom>
              <a:rect b="b" l="l" r="r" t="t"/>
              <a:pathLst>
                <a:path extrusionOk="0" h="564" w="1429">
                  <a:moveTo>
                    <a:pt x="0" y="1"/>
                  </a:moveTo>
                  <a:lnTo>
                    <a:pt x="0" y="563"/>
                  </a:lnTo>
                  <a:lnTo>
                    <a:pt x="1428" y="563"/>
                  </a:lnTo>
                  <a:lnTo>
                    <a:pt x="14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7" name="Google Shape;557;p29"/>
            <p:cNvSpPr/>
            <p:nvPr/>
          </p:nvSpPr>
          <p:spPr>
            <a:xfrm flipH="1">
              <a:off x="-67377" y="2701403"/>
              <a:ext cx="1208746" cy="1541527"/>
            </a:xfrm>
            <a:custGeom>
              <a:rect b="b" l="l" r="r" t="t"/>
              <a:pathLst>
                <a:path extrusionOk="0" h="29106" w="55498">
                  <a:moveTo>
                    <a:pt x="0" y="1"/>
                  </a:moveTo>
                  <a:lnTo>
                    <a:pt x="0" y="29106"/>
                  </a:lnTo>
                  <a:lnTo>
                    <a:pt x="55498" y="29106"/>
                  </a:lnTo>
                  <a:lnTo>
                    <a:pt x="55498"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8" name="Google Shape;558;p29"/>
            <p:cNvSpPr/>
            <p:nvPr/>
          </p:nvSpPr>
          <p:spPr>
            <a:xfrm flipH="1">
              <a:off x="-67377" y="4039974"/>
              <a:ext cx="1208746" cy="202687"/>
            </a:xfrm>
            <a:custGeom>
              <a:rect b="b" l="l" r="r" t="t"/>
              <a:pathLst>
                <a:path extrusionOk="0" h="3827" w="55498">
                  <a:moveTo>
                    <a:pt x="0" y="0"/>
                  </a:moveTo>
                  <a:lnTo>
                    <a:pt x="0" y="3827"/>
                  </a:lnTo>
                  <a:lnTo>
                    <a:pt x="55498" y="3827"/>
                  </a:lnTo>
                  <a:lnTo>
                    <a:pt x="55498"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9" name="Google Shape;559;p29"/>
            <p:cNvSpPr/>
            <p:nvPr/>
          </p:nvSpPr>
          <p:spPr>
            <a:xfrm flipH="1">
              <a:off x="-67348" y="2554250"/>
              <a:ext cx="1256096" cy="202740"/>
            </a:xfrm>
            <a:custGeom>
              <a:rect b="b" l="l" r="r" t="t"/>
              <a:pathLst>
                <a:path extrusionOk="0" h="3828" w="57672">
                  <a:moveTo>
                    <a:pt x="1" y="0"/>
                  </a:moveTo>
                  <a:lnTo>
                    <a:pt x="1" y="3828"/>
                  </a:lnTo>
                  <a:lnTo>
                    <a:pt x="57671" y="3828"/>
                  </a:lnTo>
                  <a:lnTo>
                    <a:pt x="5767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60" name="Google Shape;560;p29"/>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1" name="Google Shape;561;p29"/>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562" name="Google Shape;562;p29"/>
          <p:cNvSpPr txBox="1"/>
          <p:nvPr>
            <p:ph idx="1" type="subTitle"/>
          </p:nvPr>
        </p:nvSpPr>
        <p:spPr>
          <a:xfrm>
            <a:off x="5055284" y="3676294"/>
            <a:ext cx="25056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b="0" sz="14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563" name="Google Shape;563;p29"/>
          <p:cNvSpPr txBox="1"/>
          <p:nvPr>
            <p:ph idx="2" type="subTitle"/>
          </p:nvPr>
        </p:nvSpPr>
        <p:spPr>
          <a:xfrm>
            <a:off x="1583300" y="3676294"/>
            <a:ext cx="2505600" cy="572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b="0" sz="14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564" name="Google Shape;564;p29"/>
          <p:cNvSpPr txBox="1"/>
          <p:nvPr>
            <p:ph idx="3" type="subTitle"/>
          </p:nvPr>
        </p:nvSpPr>
        <p:spPr>
          <a:xfrm>
            <a:off x="5055275" y="3368271"/>
            <a:ext cx="2505600" cy="4116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565" name="Google Shape;565;p29"/>
          <p:cNvSpPr txBox="1"/>
          <p:nvPr>
            <p:ph idx="4" type="subTitle"/>
          </p:nvPr>
        </p:nvSpPr>
        <p:spPr>
          <a:xfrm>
            <a:off x="1583075" y="3368271"/>
            <a:ext cx="2505600" cy="4116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566" name="Shape 566"/>
        <p:cNvGrpSpPr/>
        <p:nvPr/>
      </p:nvGrpSpPr>
      <p:grpSpPr>
        <a:xfrm>
          <a:off x="0" y="0"/>
          <a:ext cx="0" cy="0"/>
          <a:chOff x="0" y="0"/>
          <a:chExt cx="0" cy="0"/>
        </a:xfrm>
      </p:grpSpPr>
      <p:sp>
        <p:nvSpPr>
          <p:cNvPr id="567" name="Google Shape;567;p30"/>
          <p:cNvSpPr/>
          <p:nvPr/>
        </p:nvSpPr>
        <p:spPr>
          <a:xfrm>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68" name="Google Shape;568;p30"/>
          <p:cNvGrpSpPr/>
          <p:nvPr/>
        </p:nvGrpSpPr>
        <p:grpSpPr>
          <a:xfrm>
            <a:off x="419349" y="1618967"/>
            <a:ext cx="499802" cy="866649"/>
            <a:chOff x="860475" y="175731"/>
            <a:chExt cx="603261" cy="1046046"/>
          </a:xfrm>
        </p:grpSpPr>
        <p:sp>
          <p:nvSpPr>
            <p:cNvPr id="569" name="Google Shape;569;p30"/>
            <p:cNvSpPr/>
            <p:nvPr/>
          </p:nvSpPr>
          <p:spPr>
            <a:xfrm>
              <a:off x="860475" y="175731"/>
              <a:ext cx="603261" cy="612933"/>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0" name="Google Shape;570;p30"/>
            <p:cNvSpPr/>
            <p:nvPr/>
          </p:nvSpPr>
          <p:spPr>
            <a:xfrm>
              <a:off x="869345" y="751861"/>
              <a:ext cx="535444" cy="469916"/>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71" name="Google Shape;571;p30"/>
          <p:cNvSpPr/>
          <p:nvPr/>
        </p:nvSpPr>
        <p:spPr>
          <a:xfrm flipH="1">
            <a:off x="-257774" y="2485635"/>
            <a:ext cx="2033799" cy="1950122"/>
          </a:xfrm>
          <a:custGeom>
            <a:rect b="b" l="l" r="r" t="t"/>
            <a:pathLst>
              <a:path extrusionOk="0" h="60124" w="45845">
                <a:moveTo>
                  <a:pt x="0" y="1"/>
                </a:moveTo>
                <a:lnTo>
                  <a:pt x="0" y="60124"/>
                </a:lnTo>
                <a:lnTo>
                  <a:pt x="45844" y="60124"/>
                </a:lnTo>
                <a:lnTo>
                  <a:pt x="45844"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2" name="Google Shape;572;p30"/>
          <p:cNvSpPr/>
          <p:nvPr/>
        </p:nvSpPr>
        <p:spPr>
          <a:xfrm flipH="1">
            <a:off x="-257766" y="2606450"/>
            <a:ext cx="1897041" cy="1715638"/>
          </a:xfrm>
          <a:custGeom>
            <a:rect b="b" l="l" r="r" t="t"/>
            <a:pathLst>
              <a:path extrusionOk="0" h="57384" w="43756">
                <a:moveTo>
                  <a:pt x="1" y="1"/>
                </a:moveTo>
                <a:lnTo>
                  <a:pt x="1" y="57384"/>
                </a:lnTo>
                <a:lnTo>
                  <a:pt x="43755" y="57384"/>
                </a:lnTo>
                <a:lnTo>
                  <a:pt x="43755"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3" name="Google Shape;573;p30"/>
          <p:cNvSpPr/>
          <p:nvPr/>
        </p:nvSpPr>
        <p:spPr>
          <a:xfrm flipH="1">
            <a:off x="265751" y="3927024"/>
            <a:ext cx="197526" cy="336028"/>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4" name="Google Shape;574;p30"/>
          <p:cNvSpPr/>
          <p:nvPr/>
        </p:nvSpPr>
        <p:spPr>
          <a:xfrm flipH="1">
            <a:off x="503412" y="3927024"/>
            <a:ext cx="197472" cy="336028"/>
          </a:xfrm>
          <a:custGeom>
            <a:rect b="b" l="l" r="r" t="t"/>
            <a:pathLst>
              <a:path extrusionOk="0" h="5140" w="3626">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5" name="Google Shape;575;p30"/>
          <p:cNvSpPr/>
          <p:nvPr/>
        </p:nvSpPr>
        <p:spPr>
          <a:xfrm flipH="1">
            <a:off x="741073" y="3927024"/>
            <a:ext cx="197526" cy="336028"/>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6" name="Google Shape;576;p30"/>
          <p:cNvSpPr/>
          <p:nvPr/>
        </p:nvSpPr>
        <p:spPr>
          <a:xfrm flipH="1">
            <a:off x="978788" y="3927024"/>
            <a:ext cx="197472" cy="336028"/>
          </a:xfrm>
          <a:custGeom>
            <a:rect b="b" l="l" r="r" t="t"/>
            <a:pathLst>
              <a:path extrusionOk="0" h="5140" w="3626">
                <a:moveTo>
                  <a:pt x="0" y="0"/>
                </a:moveTo>
                <a:lnTo>
                  <a:pt x="0" y="5140"/>
                </a:lnTo>
                <a:lnTo>
                  <a:pt x="3625" y="5140"/>
                </a:lnTo>
                <a:lnTo>
                  <a:pt x="3625"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7" name="Google Shape;577;p30"/>
          <p:cNvSpPr/>
          <p:nvPr/>
        </p:nvSpPr>
        <p:spPr>
          <a:xfrm flipH="1">
            <a:off x="1216503" y="3927024"/>
            <a:ext cx="197472" cy="336028"/>
          </a:xfrm>
          <a:custGeom>
            <a:rect b="b" l="l" r="r" t="t"/>
            <a:pathLst>
              <a:path extrusionOk="0" h="5140" w="3626">
                <a:moveTo>
                  <a:pt x="0" y="0"/>
                </a:moveTo>
                <a:lnTo>
                  <a:pt x="0"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8" name="Google Shape;578;p30"/>
          <p:cNvSpPr/>
          <p:nvPr/>
        </p:nvSpPr>
        <p:spPr>
          <a:xfrm flipH="1">
            <a:off x="1427044" y="277277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9" name="Google Shape;579;p30"/>
          <p:cNvSpPr/>
          <p:nvPr/>
        </p:nvSpPr>
        <p:spPr>
          <a:xfrm flipH="1">
            <a:off x="1454601" y="3356742"/>
            <a:ext cx="99553" cy="363030"/>
          </a:xfrm>
          <a:custGeom>
            <a:rect b="b" l="l" r="r" t="t"/>
            <a:pathLst>
              <a:path extrusionOk="0" h="6666" w="1828">
                <a:moveTo>
                  <a:pt x="0" y="1"/>
                </a:moveTo>
                <a:lnTo>
                  <a:pt x="0" y="6666"/>
                </a:lnTo>
                <a:lnTo>
                  <a:pt x="1828" y="6666"/>
                </a:lnTo>
                <a:lnTo>
                  <a:pt x="18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0" name="Google Shape;580;p30"/>
          <p:cNvSpPr/>
          <p:nvPr/>
        </p:nvSpPr>
        <p:spPr>
          <a:xfrm flipH="1">
            <a:off x="895574" y="3612972"/>
            <a:ext cx="363030" cy="99553"/>
          </a:xfrm>
          <a:custGeom>
            <a:rect b="b" l="l" r="r" t="t"/>
            <a:pathLst>
              <a:path extrusionOk="0" h="1828" w="6666">
                <a:moveTo>
                  <a:pt x="1" y="0"/>
                </a:moveTo>
                <a:lnTo>
                  <a:pt x="1" y="1828"/>
                </a:lnTo>
                <a:lnTo>
                  <a:pt x="6666" y="1828"/>
                </a:lnTo>
                <a:lnTo>
                  <a:pt x="666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1" name="Google Shape;581;p30"/>
          <p:cNvSpPr/>
          <p:nvPr/>
        </p:nvSpPr>
        <p:spPr>
          <a:xfrm flipH="1">
            <a:off x="1306091" y="3439683"/>
            <a:ext cx="99553" cy="280088"/>
          </a:xfrm>
          <a:custGeom>
            <a:rect b="b" l="l" r="r" t="t"/>
            <a:pathLst>
              <a:path extrusionOk="0" h="5143" w="1828">
                <a:moveTo>
                  <a:pt x="0" y="0"/>
                </a:moveTo>
                <a:lnTo>
                  <a:pt x="0" y="5143"/>
                </a:lnTo>
                <a:lnTo>
                  <a:pt x="1828" y="5143"/>
                </a:lnTo>
                <a:lnTo>
                  <a:pt x="1828"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2" name="Google Shape;582;p30"/>
          <p:cNvSpPr/>
          <p:nvPr/>
        </p:nvSpPr>
        <p:spPr>
          <a:xfrm flipH="1">
            <a:off x="447870" y="3383754"/>
            <a:ext cx="170460" cy="336018"/>
          </a:xfrm>
          <a:custGeom>
            <a:rect b="b" l="l" r="r" t="t"/>
            <a:pathLst>
              <a:path extrusionOk="0" h="6170" w="3130">
                <a:moveTo>
                  <a:pt x="0" y="0"/>
                </a:moveTo>
                <a:lnTo>
                  <a:pt x="0" y="6170"/>
                </a:lnTo>
                <a:lnTo>
                  <a:pt x="3130" y="6170"/>
                </a:lnTo>
                <a:lnTo>
                  <a:pt x="3130"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3" name="Google Shape;583;p30"/>
          <p:cNvSpPr/>
          <p:nvPr/>
        </p:nvSpPr>
        <p:spPr>
          <a:xfrm flipH="1">
            <a:off x="277196" y="3483904"/>
            <a:ext cx="148785" cy="235866"/>
          </a:xfrm>
          <a:custGeom>
            <a:rect b="b" l="l" r="r" t="t"/>
            <a:pathLst>
              <a:path extrusionOk="0" h="4331" w="2732">
                <a:moveTo>
                  <a:pt x="0" y="0"/>
                </a:moveTo>
                <a:lnTo>
                  <a:pt x="0" y="4331"/>
                </a:lnTo>
                <a:lnTo>
                  <a:pt x="2731" y="4331"/>
                </a:lnTo>
                <a:lnTo>
                  <a:pt x="273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4" name="Google Shape;584;p30"/>
          <p:cNvSpPr/>
          <p:nvPr/>
        </p:nvSpPr>
        <p:spPr>
          <a:xfrm flipH="1">
            <a:off x="-4414" y="3601753"/>
            <a:ext cx="255308" cy="118015"/>
          </a:xfrm>
          <a:custGeom>
            <a:rect b="b" l="l" r="r" t="t"/>
            <a:pathLst>
              <a:path extrusionOk="0" h="2167" w="4688">
                <a:moveTo>
                  <a:pt x="1" y="1"/>
                </a:moveTo>
                <a:lnTo>
                  <a:pt x="1" y="2167"/>
                </a:lnTo>
                <a:lnTo>
                  <a:pt x="4687" y="2167"/>
                </a:lnTo>
                <a:lnTo>
                  <a:pt x="4687"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5" name="Google Shape;585;p30"/>
          <p:cNvSpPr/>
          <p:nvPr/>
        </p:nvSpPr>
        <p:spPr>
          <a:xfrm flipH="1">
            <a:off x="1262796" y="277277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6" name="Google Shape;586;p30"/>
          <p:cNvSpPr/>
          <p:nvPr/>
        </p:nvSpPr>
        <p:spPr>
          <a:xfrm flipH="1">
            <a:off x="1098547" y="277277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7" name="Google Shape;587;p30"/>
          <p:cNvSpPr/>
          <p:nvPr/>
        </p:nvSpPr>
        <p:spPr>
          <a:xfrm flipH="1">
            <a:off x="934299" y="277277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8" name="Google Shape;588;p30"/>
          <p:cNvSpPr/>
          <p:nvPr/>
        </p:nvSpPr>
        <p:spPr>
          <a:xfrm flipH="1">
            <a:off x="770050" y="2772779"/>
            <a:ext cx="127055" cy="363085"/>
          </a:xfrm>
          <a:custGeom>
            <a:rect b="b" l="l" r="r" t="t"/>
            <a:pathLst>
              <a:path extrusionOk="0" h="6667" w="2333">
                <a:moveTo>
                  <a:pt x="1" y="1"/>
                </a:moveTo>
                <a:lnTo>
                  <a:pt x="1"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9" name="Google Shape;589;p30"/>
          <p:cNvSpPr/>
          <p:nvPr/>
        </p:nvSpPr>
        <p:spPr>
          <a:xfrm flipH="1">
            <a:off x="605693" y="277277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0" name="Google Shape;590;p30"/>
          <p:cNvSpPr/>
          <p:nvPr/>
        </p:nvSpPr>
        <p:spPr>
          <a:xfrm flipH="1">
            <a:off x="441445" y="277277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1" name="Google Shape;591;p30"/>
          <p:cNvSpPr/>
          <p:nvPr/>
        </p:nvSpPr>
        <p:spPr>
          <a:xfrm flipH="1">
            <a:off x="277196" y="277277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2" name="Google Shape;592;p30"/>
          <p:cNvSpPr/>
          <p:nvPr/>
        </p:nvSpPr>
        <p:spPr>
          <a:xfrm flipH="1">
            <a:off x="112948" y="2772779"/>
            <a:ext cx="127055" cy="363085"/>
          </a:xfrm>
          <a:custGeom>
            <a:rect b="b" l="l" r="r" t="t"/>
            <a:pathLst>
              <a:path extrusionOk="0" h="6667" w="2333">
                <a:moveTo>
                  <a:pt x="1" y="1"/>
                </a:moveTo>
                <a:lnTo>
                  <a:pt x="1" y="6666"/>
                </a:lnTo>
                <a:lnTo>
                  <a:pt x="2332" y="6666"/>
                </a:lnTo>
                <a:lnTo>
                  <a:pt x="2332"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3" name="Google Shape;593;p30"/>
          <p:cNvSpPr/>
          <p:nvPr/>
        </p:nvSpPr>
        <p:spPr>
          <a:xfrm flipH="1">
            <a:off x="-257722" y="3129475"/>
            <a:ext cx="1938922" cy="104781"/>
          </a:xfrm>
          <a:custGeom>
            <a:rect b="b" l="l" r="r" t="t"/>
            <a:pathLst>
              <a:path extrusionOk="0" h="1924" w="44104">
                <a:moveTo>
                  <a:pt x="0" y="0"/>
                </a:moveTo>
                <a:lnTo>
                  <a:pt x="0" y="1924"/>
                </a:lnTo>
                <a:lnTo>
                  <a:pt x="44103" y="1924"/>
                </a:lnTo>
                <a:lnTo>
                  <a:pt x="44103"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4" name="Google Shape;594;p30"/>
          <p:cNvSpPr/>
          <p:nvPr/>
        </p:nvSpPr>
        <p:spPr>
          <a:xfrm flipH="1">
            <a:off x="-257722" y="3701359"/>
            <a:ext cx="1938922" cy="104836"/>
          </a:xfrm>
          <a:custGeom>
            <a:rect b="b" l="l" r="r" t="t"/>
            <a:pathLst>
              <a:path extrusionOk="0" h="1925" w="44104">
                <a:moveTo>
                  <a:pt x="0" y="1"/>
                </a:moveTo>
                <a:lnTo>
                  <a:pt x="0" y="1925"/>
                </a:lnTo>
                <a:lnTo>
                  <a:pt x="44103" y="1925"/>
                </a:lnTo>
                <a:lnTo>
                  <a:pt x="4410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5" name="Google Shape;595;p30"/>
          <p:cNvSpPr/>
          <p:nvPr/>
        </p:nvSpPr>
        <p:spPr>
          <a:xfrm flipH="1">
            <a:off x="-257722" y="4273189"/>
            <a:ext cx="1938922" cy="104836"/>
          </a:xfrm>
          <a:custGeom>
            <a:rect b="b" l="l" r="r" t="t"/>
            <a:pathLst>
              <a:path extrusionOk="0" h="1925" w="44104">
                <a:moveTo>
                  <a:pt x="0" y="1"/>
                </a:moveTo>
                <a:lnTo>
                  <a:pt x="0" y="1925"/>
                </a:lnTo>
                <a:lnTo>
                  <a:pt x="44103" y="1925"/>
                </a:lnTo>
                <a:lnTo>
                  <a:pt x="4410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96" name="Google Shape;596;p30"/>
          <p:cNvGrpSpPr/>
          <p:nvPr/>
        </p:nvGrpSpPr>
        <p:grpSpPr>
          <a:xfrm flipH="1">
            <a:off x="6677513" y="2479076"/>
            <a:ext cx="2880985" cy="2118383"/>
            <a:chOff x="-56712" y="2485651"/>
            <a:chExt cx="2880985" cy="2118383"/>
          </a:xfrm>
        </p:grpSpPr>
        <p:sp>
          <p:nvSpPr>
            <p:cNvPr id="597" name="Google Shape;597;p30"/>
            <p:cNvSpPr/>
            <p:nvPr/>
          </p:nvSpPr>
          <p:spPr>
            <a:xfrm flipH="1">
              <a:off x="439740" y="2915441"/>
              <a:ext cx="603362" cy="175361"/>
            </a:xfrm>
            <a:custGeom>
              <a:rect b="b" l="l" r="r" t="t"/>
              <a:pathLst>
                <a:path extrusionOk="0" h="3220" w="11079">
                  <a:moveTo>
                    <a:pt x="0" y="1"/>
                  </a:moveTo>
                  <a:lnTo>
                    <a:pt x="1267" y="3220"/>
                  </a:lnTo>
                  <a:lnTo>
                    <a:pt x="11078" y="3220"/>
                  </a:lnTo>
                  <a:lnTo>
                    <a:pt x="981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8" name="Google Shape;598;p30"/>
            <p:cNvSpPr/>
            <p:nvPr/>
          </p:nvSpPr>
          <p:spPr>
            <a:xfrm flipH="1">
              <a:off x="508740" y="2915441"/>
              <a:ext cx="603253" cy="175361"/>
            </a:xfrm>
            <a:custGeom>
              <a:rect b="b" l="l" r="r" t="t"/>
              <a:pathLst>
                <a:path extrusionOk="0" h="3220" w="11077">
                  <a:moveTo>
                    <a:pt x="1265" y="1"/>
                  </a:moveTo>
                  <a:lnTo>
                    <a:pt x="0" y="3220"/>
                  </a:lnTo>
                  <a:lnTo>
                    <a:pt x="9812" y="3220"/>
                  </a:lnTo>
                  <a:lnTo>
                    <a:pt x="11077"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9" name="Google Shape;599;p30"/>
            <p:cNvSpPr/>
            <p:nvPr/>
          </p:nvSpPr>
          <p:spPr>
            <a:xfrm flipH="1">
              <a:off x="1297327" y="2485651"/>
              <a:ext cx="886554" cy="513558"/>
            </a:xfrm>
            <a:custGeom>
              <a:rect b="b" l="l" r="r" t="t"/>
              <a:pathLst>
                <a:path extrusionOk="0" h="9430" w="16279">
                  <a:moveTo>
                    <a:pt x="595" y="1"/>
                  </a:moveTo>
                  <a:cubicBezTo>
                    <a:pt x="256" y="1"/>
                    <a:pt x="0" y="310"/>
                    <a:pt x="62" y="642"/>
                  </a:cubicBezTo>
                  <a:lnTo>
                    <a:pt x="1604" y="8985"/>
                  </a:lnTo>
                  <a:cubicBezTo>
                    <a:pt x="1650" y="9243"/>
                    <a:pt x="1876" y="9430"/>
                    <a:pt x="2138" y="9430"/>
                  </a:cubicBezTo>
                  <a:lnTo>
                    <a:pt x="15684" y="9430"/>
                  </a:lnTo>
                  <a:cubicBezTo>
                    <a:pt x="16024" y="9430"/>
                    <a:pt x="16279" y="9121"/>
                    <a:pt x="16218" y="8788"/>
                  </a:cubicBezTo>
                  <a:lnTo>
                    <a:pt x="14677" y="446"/>
                  </a:lnTo>
                  <a:cubicBezTo>
                    <a:pt x="14628" y="188"/>
                    <a:pt x="14405" y="1"/>
                    <a:pt x="14143" y="1"/>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0" name="Google Shape;600;p30"/>
            <p:cNvSpPr/>
            <p:nvPr/>
          </p:nvSpPr>
          <p:spPr>
            <a:xfrm flipH="1">
              <a:off x="1335176" y="2485651"/>
              <a:ext cx="886663" cy="513558"/>
            </a:xfrm>
            <a:custGeom>
              <a:rect b="b" l="l" r="r" t="t"/>
              <a:pathLst>
                <a:path extrusionOk="0" h="9430" w="16281">
                  <a:moveTo>
                    <a:pt x="596" y="1"/>
                  </a:moveTo>
                  <a:cubicBezTo>
                    <a:pt x="257" y="1"/>
                    <a:pt x="0" y="310"/>
                    <a:pt x="62" y="642"/>
                  </a:cubicBezTo>
                  <a:lnTo>
                    <a:pt x="1604" y="8985"/>
                  </a:lnTo>
                  <a:cubicBezTo>
                    <a:pt x="1652" y="9243"/>
                    <a:pt x="1876" y="9430"/>
                    <a:pt x="2138" y="9430"/>
                  </a:cubicBezTo>
                  <a:lnTo>
                    <a:pt x="15685" y="9430"/>
                  </a:lnTo>
                  <a:cubicBezTo>
                    <a:pt x="16024" y="9430"/>
                    <a:pt x="16280" y="9121"/>
                    <a:pt x="16218" y="8788"/>
                  </a:cubicBezTo>
                  <a:lnTo>
                    <a:pt x="14677" y="446"/>
                  </a:lnTo>
                  <a:cubicBezTo>
                    <a:pt x="14628" y="188"/>
                    <a:pt x="14405" y="1"/>
                    <a:pt x="14143" y="1"/>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1" name="Google Shape;601;p30"/>
            <p:cNvSpPr/>
            <p:nvPr/>
          </p:nvSpPr>
          <p:spPr>
            <a:xfrm flipH="1">
              <a:off x="1618320" y="2818340"/>
              <a:ext cx="210542" cy="329537"/>
            </a:xfrm>
            <a:custGeom>
              <a:rect b="b" l="l" r="r" t="t"/>
              <a:pathLst>
                <a:path extrusionOk="0" h="6051" w="3866">
                  <a:moveTo>
                    <a:pt x="596" y="0"/>
                  </a:moveTo>
                  <a:cubicBezTo>
                    <a:pt x="256" y="0"/>
                    <a:pt x="1" y="309"/>
                    <a:pt x="61" y="642"/>
                  </a:cubicBezTo>
                  <a:lnTo>
                    <a:pt x="1062" y="6051"/>
                  </a:lnTo>
                  <a:lnTo>
                    <a:pt x="3865" y="6051"/>
                  </a:lnTo>
                  <a:lnTo>
                    <a:pt x="2830" y="444"/>
                  </a:lnTo>
                  <a:cubicBezTo>
                    <a:pt x="2781" y="187"/>
                    <a:pt x="2558" y="0"/>
                    <a:pt x="2295" y="0"/>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2" name="Google Shape;602;p30"/>
            <p:cNvSpPr/>
            <p:nvPr/>
          </p:nvSpPr>
          <p:spPr>
            <a:xfrm flipH="1">
              <a:off x="1637327" y="2818340"/>
              <a:ext cx="210488" cy="329537"/>
            </a:xfrm>
            <a:custGeom>
              <a:rect b="b" l="l" r="r" t="t"/>
              <a:pathLst>
                <a:path extrusionOk="0" h="6051" w="3865">
                  <a:moveTo>
                    <a:pt x="595" y="0"/>
                  </a:moveTo>
                  <a:cubicBezTo>
                    <a:pt x="255" y="0"/>
                    <a:pt x="0" y="308"/>
                    <a:pt x="61" y="642"/>
                  </a:cubicBezTo>
                  <a:lnTo>
                    <a:pt x="1061" y="6051"/>
                  </a:lnTo>
                  <a:lnTo>
                    <a:pt x="3865" y="6051"/>
                  </a:lnTo>
                  <a:lnTo>
                    <a:pt x="2829" y="444"/>
                  </a:lnTo>
                  <a:cubicBezTo>
                    <a:pt x="2781" y="187"/>
                    <a:pt x="2557" y="0"/>
                    <a:pt x="2295" y="0"/>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3" name="Google Shape;603;p30"/>
            <p:cNvSpPr/>
            <p:nvPr/>
          </p:nvSpPr>
          <p:spPr>
            <a:xfrm flipH="1">
              <a:off x="-56664" y="3090700"/>
              <a:ext cx="2822129" cy="1513334"/>
            </a:xfrm>
            <a:custGeom>
              <a:rect b="b" l="l" r="r" t="t"/>
              <a:pathLst>
                <a:path extrusionOk="0" h="27788" w="60704">
                  <a:moveTo>
                    <a:pt x="1" y="0"/>
                  </a:moveTo>
                  <a:lnTo>
                    <a:pt x="1" y="27788"/>
                  </a:lnTo>
                  <a:lnTo>
                    <a:pt x="60703" y="27788"/>
                  </a:lnTo>
                  <a:lnTo>
                    <a:pt x="60703"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4" name="Google Shape;604;p30"/>
            <p:cNvSpPr/>
            <p:nvPr/>
          </p:nvSpPr>
          <p:spPr>
            <a:xfrm flipH="1">
              <a:off x="-56712" y="3090700"/>
              <a:ext cx="2880985" cy="199868"/>
            </a:xfrm>
            <a:custGeom>
              <a:rect b="b" l="l" r="r" t="t"/>
              <a:pathLst>
                <a:path extrusionOk="0" h="3670" w="61970">
                  <a:moveTo>
                    <a:pt x="1" y="0"/>
                  </a:moveTo>
                  <a:lnTo>
                    <a:pt x="1" y="3669"/>
                  </a:lnTo>
                  <a:lnTo>
                    <a:pt x="61969" y="3669"/>
                  </a:lnTo>
                  <a:lnTo>
                    <a:pt x="61969"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605" name="Google Shape;605;p30"/>
          <p:cNvSpPr/>
          <p:nvPr/>
        </p:nvSpPr>
        <p:spPr>
          <a:xfrm>
            <a:off x="6826050" y="710851"/>
            <a:ext cx="1897054" cy="279924"/>
          </a:xfrm>
          <a:custGeom>
            <a:rect b="b" l="l" r="r" t="t"/>
            <a:pathLst>
              <a:path extrusionOk="0" h="4442" w="39360">
                <a:moveTo>
                  <a:pt x="4442" y="0"/>
                </a:moveTo>
                <a:cubicBezTo>
                  <a:pt x="1989" y="0"/>
                  <a:pt x="1" y="1989"/>
                  <a:pt x="1" y="4441"/>
                </a:cubicBezTo>
                <a:lnTo>
                  <a:pt x="39360" y="4441"/>
                </a:lnTo>
                <a:cubicBezTo>
                  <a:pt x="39360" y="1989"/>
                  <a:pt x="37372" y="0"/>
                  <a:pt x="3491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6" name="Google Shape;606;p30"/>
          <p:cNvSpPr/>
          <p:nvPr/>
        </p:nvSpPr>
        <p:spPr>
          <a:xfrm>
            <a:off x="7217804" y="-112650"/>
            <a:ext cx="33015" cy="930597"/>
          </a:xfrm>
          <a:custGeom>
            <a:rect b="b" l="l" r="r" t="t"/>
            <a:pathLst>
              <a:path extrusionOk="0" h="19308" w="685">
                <a:moveTo>
                  <a:pt x="0" y="0"/>
                </a:moveTo>
                <a:lnTo>
                  <a:pt x="0" y="19308"/>
                </a:lnTo>
                <a:lnTo>
                  <a:pt x="685" y="19308"/>
                </a:lnTo>
                <a:lnTo>
                  <a:pt x="685"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7" name="Google Shape;607;p30"/>
          <p:cNvSpPr/>
          <p:nvPr/>
        </p:nvSpPr>
        <p:spPr>
          <a:xfrm>
            <a:off x="8264790" y="-112650"/>
            <a:ext cx="32967" cy="930597"/>
          </a:xfrm>
          <a:custGeom>
            <a:rect b="b" l="l" r="r" t="t"/>
            <a:pathLst>
              <a:path extrusionOk="0" h="19308" w="684">
                <a:moveTo>
                  <a:pt x="0" y="0"/>
                </a:moveTo>
                <a:lnTo>
                  <a:pt x="0" y="19308"/>
                </a:lnTo>
                <a:lnTo>
                  <a:pt x="683" y="19308"/>
                </a:lnTo>
                <a:lnTo>
                  <a:pt x="683"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8" name="Google Shape;608;p30"/>
          <p:cNvSpPr txBox="1"/>
          <p:nvPr>
            <p:ph type="title"/>
          </p:nvPr>
        </p:nvSpPr>
        <p:spPr>
          <a:xfrm>
            <a:off x="1463400" y="1589700"/>
            <a:ext cx="6217200" cy="1964100"/>
          </a:xfrm>
          <a:prstGeom prst="rect">
            <a:avLst/>
          </a:prstGeom>
          <a:noFill/>
          <a:ln>
            <a:noFill/>
          </a:ln>
        </p:spPr>
        <p:txBody>
          <a:bodyPr anchorCtr="0" anchor="ctr" bIns="91425" lIns="91425" spcFirstLastPara="1" rIns="91425" wrap="square" tIns="91425">
            <a:noAutofit/>
          </a:bodyPr>
          <a:lstStyle>
            <a:lvl1pPr lvl="0" algn="ctr">
              <a:lnSpc>
                <a:spcPct val="80000"/>
              </a:lnSpc>
              <a:spcBef>
                <a:spcPts val="0"/>
              </a:spcBef>
              <a:spcAft>
                <a:spcPts val="0"/>
              </a:spcAft>
              <a:buSzPts val="4800"/>
              <a:buNone/>
              <a:defRPr sz="72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609" name="Shape 609"/>
        <p:cNvGrpSpPr/>
        <p:nvPr/>
      </p:nvGrpSpPr>
      <p:grpSpPr>
        <a:xfrm>
          <a:off x="0" y="0"/>
          <a:ext cx="0" cy="0"/>
          <a:chOff x="0" y="0"/>
          <a:chExt cx="0" cy="0"/>
        </a:xfrm>
      </p:grpSpPr>
      <p:sp>
        <p:nvSpPr>
          <p:cNvPr id="610" name="Google Shape;610;p31"/>
          <p:cNvSpPr/>
          <p:nvPr>
            <p:ph idx="2" type="pic"/>
          </p:nvPr>
        </p:nvSpPr>
        <p:spPr>
          <a:xfrm>
            <a:off x="0" y="0"/>
            <a:ext cx="9144000" cy="5143500"/>
          </a:xfrm>
          <a:prstGeom prst="rect">
            <a:avLst/>
          </a:prstGeom>
          <a:noFill/>
          <a:ln>
            <a:noFill/>
          </a:ln>
        </p:spPr>
      </p:sp>
      <p:sp>
        <p:nvSpPr>
          <p:cNvPr id="611" name="Google Shape;611;p31"/>
          <p:cNvSpPr txBox="1"/>
          <p:nvPr>
            <p:ph type="title"/>
          </p:nvPr>
        </p:nvSpPr>
        <p:spPr>
          <a:xfrm>
            <a:off x="720000" y="3571225"/>
            <a:ext cx="4614000" cy="1015800"/>
          </a:xfrm>
          <a:prstGeom prst="rect">
            <a:avLst/>
          </a:prstGeom>
          <a:solidFill>
            <a:schemeClr val="accent2"/>
          </a:solid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solidFill>
                  <a:schemeClr val="dk1"/>
                </a:solidFill>
              </a:defRPr>
            </a:lvl1pPr>
            <a:lvl2pPr lvl="1" algn="ctr">
              <a:lnSpc>
                <a:spcPct val="100000"/>
              </a:lnSpc>
              <a:spcBef>
                <a:spcPts val="0"/>
              </a:spcBef>
              <a:spcAft>
                <a:spcPts val="0"/>
              </a:spcAft>
              <a:buSzPts val="2600"/>
              <a:buNone/>
              <a:defRPr/>
            </a:lvl2pPr>
            <a:lvl3pPr lvl="2" algn="ctr">
              <a:lnSpc>
                <a:spcPct val="100000"/>
              </a:lnSpc>
              <a:spcBef>
                <a:spcPts val="0"/>
              </a:spcBef>
              <a:spcAft>
                <a:spcPts val="0"/>
              </a:spcAft>
              <a:buSzPts val="2600"/>
              <a:buNone/>
              <a:defRPr/>
            </a:lvl3pPr>
            <a:lvl4pPr lvl="3" algn="ctr">
              <a:lnSpc>
                <a:spcPct val="100000"/>
              </a:lnSpc>
              <a:spcBef>
                <a:spcPts val="0"/>
              </a:spcBef>
              <a:spcAft>
                <a:spcPts val="0"/>
              </a:spcAft>
              <a:buSzPts val="2600"/>
              <a:buNone/>
              <a:defRPr/>
            </a:lvl4pPr>
            <a:lvl5pPr lvl="4" algn="ctr">
              <a:lnSpc>
                <a:spcPct val="100000"/>
              </a:lnSpc>
              <a:spcBef>
                <a:spcPts val="0"/>
              </a:spcBef>
              <a:spcAft>
                <a:spcPts val="0"/>
              </a:spcAft>
              <a:buSzPts val="2600"/>
              <a:buNone/>
              <a:defRPr/>
            </a:lvl5pPr>
            <a:lvl6pPr lvl="5" algn="ctr">
              <a:lnSpc>
                <a:spcPct val="100000"/>
              </a:lnSpc>
              <a:spcBef>
                <a:spcPts val="0"/>
              </a:spcBef>
              <a:spcAft>
                <a:spcPts val="0"/>
              </a:spcAft>
              <a:buSzPts val="2600"/>
              <a:buNone/>
              <a:defRPr/>
            </a:lvl6pPr>
            <a:lvl7pPr lvl="6" algn="ctr">
              <a:lnSpc>
                <a:spcPct val="100000"/>
              </a:lnSpc>
              <a:spcBef>
                <a:spcPts val="0"/>
              </a:spcBef>
              <a:spcAft>
                <a:spcPts val="0"/>
              </a:spcAft>
              <a:buSzPts val="2600"/>
              <a:buNone/>
              <a:defRPr/>
            </a:lvl7pPr>
            <a:lvl8pPr lvl="7" algn="ctr">
              <a:lnSpc>
                <a:spcPct val="100000"/>
              </a:lnSpc>
              <a:spcBef>
                <a:spcPts val="0"/>
              </a:spcBef>
              <a:spcAft>
                <a:spcPts val="0"/>
              </a:spcAft>
              <a:buSzPts val="2600"/>
              <a:buNone/>
              <a:defRPr/>
            </a:lvl8pPr>
            <a:lvl9pPr lvl="8" algn="ctr">
              <a:lnSpc>
                <a:spcPct val="100000"/>
              </a:lnSpc>
              <a:spcBef>
                <a:spcPts val="0"/>
              </a:spcBef>
              <a:spcAft>
                <a:spcPts val="0"/>
              </a:spcAft>
              <a:buSzPts val="2600"/>
              <a:buNone/>
              <a:defRPr/>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612" name="Shape 612"/>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_1_1_1_1_1">
    <p:spTree>
      <p:nvGrpSpPr>
        <p:cNvPr id="613" name="Shape 613"/>
        <p:cNvGrpSpPr/>
        <p:nvPr/>
      </p:nvGrpSpPr>
      <p:grpSpPr>
        <a:xfrm>
          <a:off x="0" y="0"/>
          <a:ext cx="0" cy="0"/>
          <a:chOff x="0" y="0"/>
          <a:chExt cx="0" cy="0"/>
        </a:xfrm>
      </p:grpSpPr>
      <p:sp>
        <p:nvSpPr>
          <p:cNvPr id="614" name="Google Shape;614;p33"/>
          <p:cNvSpPr/>
          <p:nvPr/>
        </p:nvSpPr>
        <p:spPr>
          <a:xfrm>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5" name="Google Shape;615;p33"/>
          <p:cNvSpPr/>
          <p:nvPr/>
        </p:nvSpPr>
        <p:spPr>
          <a:xfrm>
            <a:off x="12"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616" name="Google Shape;616;p33"/>
          <p:cNvGrpSpPr/>
          <p:nvPr/>
        </p:nvGrpSpPr>
        <p:grpSpPr>
          <a:xfrm>
            <a:off x="1034723" y="1904019"/>
            <a:ext cx="603988" cy="831352"/>
            <a:chOff x="1187123" y="1370619"/>
            <a:chExt cx="603988" cy="831352"/>
          </a:xfrm>
        </p:grpSpPr>
        <p:sp>
          <p:nvSpPr>
            <p:cNvPr id="617" name="Google Shape;617;p33"/>
            <p:cNvSpPr/>
            <p:nvPr/>
          </p:nvSpPr>
          <p:spPr>
            <a:xfrm>
              <a:off x="1187123" y="1370619"/>
              <a:ext cx="603988" cy="831352"/>
            </a:xfrm>
            <a:custGeom>
              <a:rect b="b" l="l" r="r" t="t"/>
              <a:pathLst>
                <a:path extrusionOk="0" h="15697" w="11374">
                  <a:moveTo>
                    <a:pt x="0" y="0"/>
                  </a:moveTo>
                  <a:lnTo>
                    <a:pt x="0" y="15697"/>
                  </a:lnTo>
                  <a:lnTo>
                    <a:pt x="11373" y="15697"/>
                  </a:lnTo>
                  <a:lnTo>
                    <a:pt x="11373"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8" name="Google Shape;618;p33"/>
            <p:cNvSpPr/>
            <p:nvPr/>
          </p:nvSpPr>
          <p:spPr>
            <a:xfrm>
              <a:off x="1224564" y="1411498"/>
              <a:ext cx="529060" cy="749578"/>
            </a:xfrm>
            <a:custGeom>
              <a:rect b="b" l="l" r="r" t="t"/>
              <a:pathLst>
                <a:path extrusionOk="0" h="14153" w="9963">
                  <a:moveTo>
                    <a:pt x="1" y="1"/>
                  </a:moveTo>
                  <a:lnTo>
                    <a:pt x="1" y="14153"/>
                  </a:lnTo>
                  <a:lnTo>
                    <a:pt x="9963" y="14153"/>
                  </a:lnTo>
                  <a:lnTo>
                    <a:pt x="9963"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9" name="Google Shape;619;p33"/>
            <p:cNvSpPr/>
            <p:nvPr/>
          </p:nvSpPr>
          <p:spPr>
            <a:xfrm>
              <a:off x="1382350" y="1789099"/>
              <a:ext cx="213525" cy="21768"/>
            </a:xfrm>
            <a:custGeom>
              <a:rect b="b" l="l" r="r" t="t"/>
              <a:pathLst>
                <a:path extrusionOk="0" h="411" w="4021">
                  <a:moveTo>
                    <a:pt x="0" y="1"/>
                  </a:moveTo>
                  <a:lnTo>
                    <a:pt x="0" y="410"/>
                  </a:lnTo>
                  <a:lnTo>
                    <a:pt x="4021" y="410"/>
                  </a:lnTo>
                  <a:lnTo>
                    <a:pt x="4021"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0" name="Google Shape;620;p33"/>
            <p:cNvSpPr/>
            <p:nvPr/>
          </p:nvSpPr>
          <p:spPr>
            <a:xfrm>
              <a:off x="1272044" y="1742554"/>
              <a:ext cx="434113" cy="21715"/>
            </a:xfrm>
            <a:custGeom>
              <a:rect b="b" l="l" r="r" t="t"/>
              <a:pathLst>
                <a:path extrusionOk="0" h="410" w="8175">
                  <a:moveTo>
                    <a:pt x="1" y="0"/>
                  </a:moveTo>
                  <a:lnTo>
                    <a:pt x="1" y="410"/>
                  </a:lnTo>
                  <a:lnTo>
                    <a:pt x="8175" y="410"/>
                  </a:lnTo>
                  <a:lnTo>
                    <a:pt x="8175"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1" name="Google Shape;621;p33"/>
            <p:cNvSpPr/>
            <p:nvPr/>
          </p:nvSpPr>
          <p:spPr>
            <a:xfrm>
              <a:off x="1270025" y="1860214"/>
              <a:ext cx="204285" cy="21768"/>
            </a:xfrm>
            <a:custGeom>
              <a:rect b="b" l="l" r="r" t="t"/>
              <a:pathLst>
                <a:path extrusionOk="0" h="411" w="3847">
                  <a:moveTo>
                    <a:pt x="0" y="1"/>
                  </a:moveTo>
                  <a:lnTo>
                    <a:pt x="0"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2" name="Google Shape;622;p33"/>
            <p:cNvSpPr/>
            <p:nvPr/>
          </p:nvSpPr>
          <p:spPr>
            <a:xfrm>
              <a:off x="1270025" y="1910889"/>
              <a:ext cx="204285" cy="21715"/>
            </a:xfrm>
            <a:custGeom>
              <a:rect b="b" l="l" r="r" t="t"/>
              <a:pathLst>
                <a:path extrusionOk="0" h="410" w="3847">
                  <a:moveTo>
                    <a:pt x="0" y="0"/>
                  </a:moveTo>
                  <a:lnTo>
                    <a:pt x="0"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3" name="Google Shape;623;p33"/>
            <p:cNvSpPr/>
            <p:nvPr/>
          </p:nvSpPr>
          <p:spPr>
            <a:xfrm>
              <a:off x="1270025" y="1961458"/>
              <a:ext cx="204285" cy="21715"/>
            </a:xfrm>
            <a:custGeom>
              <a:rect b="b" l="l" r="r" t="t"/>
              <a:pathLst>
                <a:path extrusionOk="0" h="410" w="3847">
                  <a:moveTo>
                    <a:pt x="0" y="0"/>
                  </a:moveTo>
                  <a:lnTo>
                    <a:pt x="0" y="409"/>
                  </a:lnTo>
                  <a:lnTo>
                    <a:pt x="3847" y="409"/>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4" name="Google Shape;624;p33"/>
            <p:cNvSpPr/>
            <p:nvPr/>
          </p:nvSpPr>
          <p:spPr>
            <a:xfrm>
              <a:off x="1270025" y="2011974"/>
              <a:ext cx="204285" cy="21768"/>
            </a:xfrm>
            <a:custGeom>
              <a:rect b="b" l="l" r="r" t="t"/>
              <a:pathLst>
                <a:path extrusionOk="0" h="411" w="3847">
                  <a:moveTo>
                    <a:pt x="0" y="1"/>
                  </a:moveTo>
                  <a:lnTo>
                    <a:pt x="0"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5" name="Google Shape;625;p33"/>
            <p:cNvSpPr/>
            <p:nvPr/>
          </p:nvSpPr>
          <p:spPr>
            <a:xfrm>
              <a:off x="1270025" y="2062650"/>
              <a:ext cx="204285" cy="21715"/>
            </a:xfrm>
            <a:custGeom>
              <a:rect b="b" l="l" r="r" t="t"/>
              <a:pathLst>
                <a:path extrusionOk="0" h="410" w="3847">
                  <a:moveTo>
                    <a:pt x="0" y="0"/>
                  </a:moveTo>
                  <a:lnTo>
                    <a:pt x="0"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6" name="Google Shape;626;p33"/>
            <p:cNvSpPr/>
            <p:nvPr/>
          </p:nvSpPr>
          <p:spPr>
            <a:xfrm>
              <a:off x="1503916" y="1860214"/>
              <a:ext cx="204285" cy="21768"/>
            </a:xfrm>
            <a:custGeom>
              <a:rect b="b" l="l" r="r" t="t"/>
              <a:pathLst>
                <a:path extrusionOk="0" h="411" w="3847">
                  <a:moveTo>
                    <a:pt x="1" y="1"/>
                  </a:moveTo>
                  <a:lnTo>
                    <a:pt x="1"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7" name="Google Shape;627;p33"/>
            <p:cNvSpPr/>
            <p:nvPr/>
          </p:nvSpPr>
          <p:spPr>
            <a:xfrm>
              <a:off x="1503916" y="1910889"/>
              <a:ext cx="204285" cy="21715"/>
            </a:xfrm>
            <a:custGeom>
              <a:rect b="b" l="l" r="r" t="t"/>
              <a:pathLst>
                <a:path extrusionOk="0" h="410" w="3847">
                  <a:moveTo>
                    <a:pt x="1" y="0"/>
                  </a:moveTo>
                  <a:lnTo>
                    <a:pt x="1"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8" name="Google Shape;628;p33"/>
            <p:cNvSpPr/>
            <p:nvPr/>
          </p:nvSpPr>
          <p:spPr>
            <a:xfrm>
              <a:off x="1503916" y="1961458"/>
              <a:ext cx="204285" cy="21715"/>
            </a:xfrm>
            <a:custGeom>
              <a:rect b="b" l="l" r="r" t="t"/>
              <a:pathLst>
                <a:path extrusionOk="0" h="410" w="3847">
                  <a:moveTo>
                    <a:pt x="1" y="0"/>
                  </a:moveTo>
                  <a:lnTo>
                    <a:pt x="1" y="409"/>
                  </a:lnTo>
                  <a:lnTo>
                    <a:pt x="3847" y="409"/>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9" name="Google Shape;629;p33"/>
            <p:cNvSpPr/>
            <p:nvPr/>
          </p:nvSpPr>
          <p:spPr>
            <a:xfrm>
              <a:off x="1503916" y="2011974"/>
              <a:ext cx="204285" cy="21768"/>
            </a:xfrm>
            <a:custGeom>
              <a:rect b="b" l="l" r="r" t="t"/>
              <a:pathLst>
                <a:path extrusionOk="0" h="411" w="3847">
                  <a:moveTo>
                    <a:pt x="1" y="1"/>
                  </a:moveTo>
                  <a:lnTo>
                    <a:pt x="1"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0" name="Google Shape;630;p33"/>
            <p:cNvSpPr/>
            <p:nvPr/>
          </p:nvSpPr>
          <p:spPr>
            <a:xfrm>
              <a:off x="1503916" y="2062650"/>
              <a:ext cx="204285" cy="21715"/>
            </a:xfrm>
            <a:custGeom>
              <a:rect b="b" l="l" r="r" t="t"/>
              <a:pathLst>
                <a:path extrusionOk="0" h="410" w="3847">
                  <a:moveTo>
                    <a:pt x="1" y="0"/>
                  </a:moveTo>
                  <a:lnTo>
                    <a:pt x="1"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1" name="Google Shape;631;p33"/>
            <p:cNvSpPr/>
            <p:nvPr/>
          </p:nvSpPr>
          <p:spPr>
            <a:xfrm>
              <a:off x="1391538" y="1489126"/>
              <a:ext cx="195205" cy="198821"/>
            </a:xfrm>
            <a:custGeom>
              <a:rect b="b" l="l" r="r" t="t"/>
              <a:pathLst>
                <a:path extrusionOk="0" h="3754" w="3676">
                  <a:moveTo>
                    <a:pt x="0" y="1"/>
                  </a:moveTo>
                  <a:lnTo>
                    <a:pt x="0" y="3754"/>
                  </a:lnTo>
                  <a:lnTo>
                    <a:pt x="3675" y="3754"/>
                  </a:lnTo>
                  <a:lnTo>
                    <a:pt x="3675"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632" name="Google Shape;632;p33"/>
          <p:cNvSpPr/>
          <p:nvPr/>
        </p:nvSpPr>
        <p:spPr>
          <a:xfrm>
            <a:off x="7214840" y="1490207"/>
            <a:ext cx="1304312" cy="2925641"/>
          </a:xfrm>
          <a:custGeom>
            <a:rect b="b" l="l" r="r" t="t"/>
            <a:pathLst>
              <a:path extrusionOk="0" h="55102" w="24561">
                <a:moveTo>
                  <a:pt x="0" y="1"/>
                </a:moveTo>
                <a:lnTo>
                  <a:pt x="0" y="55102"/>
                </a:lnTo>
                <a:lnTo>
                  <a:pt x="24561" y="55102"/>
                </a:lnTo>
                <a:lnTo>
                  <a:pt x="24561"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3" name="Google Shape;633;p33"/>
          <p:cNvSpPr/>
          <p:nvPr/>
        </p:nvSpPr>
        <p:spPr>
          <a:xfrm>
            <a:off x="7299023" y="1594495"/>
            <a:ext cx="1136022" cy="2821415"/>
          </a:xfrm>
          <a:custGeom>
            <a:rect b="b" l="l" r="r" t="t"/>
            <a:pathLst>
              <a:path extrusionOk="0" h="53139" w="21392">
                <a:moveTo>
                  <a:pt x="0" y="0"/>
                </a:moveTo>
                <a:lnTo>
                  <a:pt x="0" y="53139"/>
                </a:lnTo>
                <a:lnTo>
                  <a:pt x="21392" y="53139"/>
                </a:lnTo>
                <a:lnTo>
                  <a:pt x="2139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4" name="Google Shape;634;p33"/>
          <p:cNvSpPr/>
          <p:nvPr/>
        </p:nvSpPr>
        <p:spPr>
          <a:xfrm>
            <a:off x="7580996" y="1594495"/>
            <a:ext cx="854778" cy="2809097"/>
          </a:xfrm>
          <a:custGeom>
            <a:rect b="b" l="l" r="r" t="t"/>
            <a:pathLst>
              <a:path extrusionOk="0" h="52907" w="16096">
                <a:moveTo>
                  <a:pt x="16096" y="0"/>
                </a:moveTo>
                <a:lnTo>
                  <a:pt x="1" y="3025"/>
                </a:lnTo>
                <a:lnTo>
                  <a:pt x="1" y="49432"/>
                </a:lnTo>
                <a:lnTo>
                  <a:pt x="16096" y="52907"/>
                </a:lnTo>
                <a:lnTo>
                  <a:pt x="16096" y="0"/>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5" name="Google Shape;635;p33"/>
          <p:cNvSpPr/>
          <p:nvPr/>
        </p:nvSpPr>
        <p:spPr>
          <a:xfrm>
            <a:off x="196838" y="1417937"/>
            <a:ext cx="727957" cy="1004510"/>
          </a:xfrm>
          <a:custGeom>
            <a:rect b="b" l="l" r="r" t="t"/>
            <a:pathLst>
              <a:path extrusionOk="0" h="8331" w="6036">
                <a:moveTo>
                  <a:pt x="0" y="0"/>
                </a:moveTo>
                <a:lnTo>
                  <a:pt x="0" y="8330"/>
                </a:lnTo>
                <a:lnTo>
                  <a:pt x="6035" y="8330"/>
                </a:lnTo>
                <a:lnTo>
                  <a:pt x="6035"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6" name="Google Shape;636;p33"/>
          <p:cNvSpPr/>
          <p:nvPr/>
        </p:nvSpPr>
        <p:spPr>
          <a:xfrm>
            <a:off x="241949" y="1467256"/>
            <a:ext cx="637746" cy="905759"/>
          </a:xfrm>
          <a:custGeom>
            <a:rect b="b" l="l" r="r" t="t"/>
            <a:pathLst>
              <a:path extrusionOk="0" h="7512" w="5288">
                <a:moveTo>
                  <a:pt x="0" y="1"/>
                </a:moveTo>
                <a:lnTo>
                  <a:pt x="0" y="7512"/>
                </a:lnTo>
                <a:lnTo>
                  <a:pt x="5287" y="7512"/>
                </a:lnTo>
                <a:lnTo>
                  <a:pt x="528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7" name="Google Shape;637;p33"/>
          <p:cNvSpPr/>
          <p:nvPr/>
        </p:nvSpPr>
        <p:spPr>
          <a:xfrm>
            <a:off x="461474" y="1693112"/>
            <a:ext cx="198632" cy="23633"/>
          </a:xfrm>
          <a:custGeom>
            <a:rect b="b" l="l" r="r" t="t"/>
            <a:pathLst>
              <a:path extrusionOk="0" h="196" w="1647">
                <a:moveTo>
                  <a:pt x="1" y="0"/>
                </a:moveTo>
                <a:lnTo>
                  <a:pt x="1" y="196"/>
                </a:lnTo>
                <a:lnTo>
                  <a:pt x="1647" y="196"/>
                </a:lnTo>
                <a:lnTo>
                  <a:pt x="1647"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8" name="Google Shape;638;p33"/>
          <p:cNvSpPr/>
          <p:nvPr/>
        </p:nvSpPr>
        <p:spPr>
          <a:xfrm>
            <a:off x="358828" y="1642346"/>
            <a:ext cx="404018" cy="23753"/>
          </a:xfrm>
          <a:custGeom>
            <a:rect b="b" l="l" r="r" t="t"/>
            <a:pathLst>
              <a:path extrusionOk="0" h="197" w="3350">
                <a:moveTo>
                  <a:pt x="0" y="1"/>
                </a:moveTo>
                <a:lnTo>
                  <a:pt x="0" y="196"/>
                </a:lnTo>
                <a:lnTo>
                  <a:pt x="3349" y="196"/>
                </a:lnTo>
                <a:lnTo>
                  <a:pt x="3349"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9" name="Google Shape;639;p33"/>
          <p:cNvSpPr/>
          <p:nvPr/>
        </p:nvSpPr>
        <p:spPr>
          <a:xfrm>
            <a:off x="356898" y="1770286"/>
            <a:ext cx="190070" cy="23753"/>
          </a:xfrm>
          <a:custGeom>
            <a:rect b="b" l="l" r="r" t="t"/>
            <a:pathLst>
              <a:path extrusionOk="0" h="197" w="1576">
                <a:moveTo>
                  <a:pt x="1" y="1"/>
                </a:moveTo>
                <a:lnTo>
                  <a:pt x="1" y="196"/>
                </a:lnTo>
                <a:lnTo>
                  <a:pt x="1576" y="196"/>
                </a:lnTo>
                <a:lnTo>
                  <a:pt x="1576"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0" name="Google Shape;640;p33"/>
          <p:cNvSpPr/>
          <p:nvPr/>
        </p:nvSpPr>
        <p:spPr>
          <a:xfrm>
            <a:off x="356898" y="1825273"/>
            <a:ext cx="190070" cy="23753"/>
          </a:xfrm>
          <a:custGeom>
            <a:rect b="b" l="l" r="r" t="t"/>
            <a:pathLst>
              <a:path extrusionOk="0" h="197" w="1576">
                <a:moveTo>
                  <a:pt x="1" y="1"/>
                </a:moveTo>
                <a:lnTo>
                  <a:pt x="1" y="196"/>
                </a:lnTo>
                <a:lnTo>
                  <a:pt x="1576" y="196"/>
                </a:lnTo>
                <a:lnTo>
                  <a:pt x="1576"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1" name="Google Shape;641;p33"/>
          <p:cNvSpPr/>
          <p:nvPr/>
        </p:nvSpPr>
        <p:spPr>
          <a:xfrm>
            <a:off x="356898" y="1880260"/>
            <a:ext cx="190070" cy="23753"/>
          </a:xfrm>
          <a:custGeom>
            <a:rect b="b" l="l" r="r" t="t"/>
            <a:pathLst>
              <a:path extrusionOk="0" h="197" w="1576">
                <a:moveTo>
                  <a:pt x="1" y="1"/>
                </a:moveTo>
                <a:lnTo>
                  <a:pt x="1" y="196"/>
                </a:lnTo>
                <a:lnTo>
                  <a:pt x="1576" y="196"/>
                </a:lnTo>
                <a:lnTo>
                  <a:pt x="1576"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2" name="Google Shape;642;p33"/>
          <p:cNvSpPr/>
          <p:nvPr/>
        </p:nvSpPr>
        <p:spPr>
          <a:xfrm>
            <a:off x="356898" y="1935367"/>
            <a:ext cx="190070" cy="23633"/>
          </a:xfrm>
          <a:custGeom>
            <a:rect b="b" l="l" r="r" t="t"/>
            <a:pathLst>
              <a:path extrusionOk="0" h="196" w="1576">
                <a:moveTo>
                  <a:pt x="1" y="0"/>
                </a:moveTo>
                <a:lnTo>
                  <a:pt x="1" y="196"/>
                </a:lnTo>
                <a:lnTo>
                  <a:pt x="1576" y="196"/>
                </a:lnTo>
                <a:lnTo>
                  <a:pt x="157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3" name="Google Shape;643;p33"/>
          <p:cNvSpPr/>
          <p:nvPr/>
        </p:nvSpPr>
        <p:spPr>
          <a:xfrm>
            <a:off x="356898" y="1990354"/>
            <a:ext cx="190070" cy="23633"/>
          </a:xfrm>
          <a:custGeom>
            <a:rect b="b" l="l" r="r" t="t"/>
            <a:pathLst>
              <a:path extrusionOk="0" h="196" w="1576">
                <a:moveTo>
                  <a:pt x="1" y="0"/>
                </a:moveTo>
                <a:lnTo>
                  <a:pt x="1" y="196"/>
                </a:lnTo>
                <a:lnTo>
                  <a:pt x="1576" y="196"/>
                </a:lnTo>
                <a:lnTo>
                  <a:pt x="157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4" name="Google Shape;644;p33"/>
          <p:cNvSpPr/>
          <p:nvPr/>
        </p:nvSpPr>
        <p:spPr>
          <a:xfrm>
            <a:off x="574614" y="1770286"/>
            <a:ext cx="190070" cy="23753"/>
          </a:xfrm>
          <a:custGeom>
            <a:rect b="b" l="l" r="r" t="t"/>
            <a:pathLst>
              <a:path extrusionOk="0" h="197" w="1576">
                <a:moveTo>
                  <a:pt x="0" y="1"/>
                </a:moveTo>
                <a:lnTo>
                  <a:pt x="0" y="196"/>
                </a:lnTo>
                <a:lnTo>
                  <a:pt x="1576" y="196"/>
                </a:lnTo>
                <a:lnTo>
                  <a:pt x="1576"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5" name="Google Shape;645;p33"/>
          <p:cNvSpPr/>
          <p:nvPr/>
        </p:nvSpPr>
        <p:spPr>
          <a:xfrm>
            <a:off x="574614" y="1825273"/>
            <a:ext cx="190070" cy="23753"/>
          </a:xfrm>
          <a:custGeom>
            <a:rect b="b" l="l" r="r" t="t"/>
            <a:pathLst>
              <a:path extrusionOk="0" h="197" w="1576">
                <a:moveTo>
                  <a:pt x="0" y="1"/>
                </a:moveTo>
                <a:lnTo>
                  <a:pt x="0" y="196"/>
                </a:lnTo>
                <a:lnTo>
                  <a:pt x="1576" y="196"/>
                </a:lnTo>
                <a:lnTo>
                  <a:pt x="1576"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6" name="Google Shape;646;p33"/>
          <p:cNvSpPr/>
          <p:nvPr/>
        </p:nvSpPr>
        <p:spPr>
          <a:xfrm>
            <a:off x="574614" y="1880260"/>
            <a:ext cx="190070" cy="23753"/>
          </a:xfrm>
          <a:custGeom>
            <a:rect b="b" l="l" r="r" t="t"/>
            <a:pathLst>
              <a:path extrusionOk="0" h="197" w="1576">
                <a:moveTo>
                  <a:pt x="0" y="1"/>
                </a:moveTo>
                <a:lnTo>
                  <a:pt x="0" y="196"/>
                </a:lnTo>
                <a:lnTo>
                  <a:pt x="1576" y="196"/>
                </a:lnTo>
                <a:lnTo>
                  <a:pt x="1576"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7" name="Google Shape;647;p33"/>
          <p:cNvSpPr/>
          <p:nvPr/>
        </p:nvSpPr>
        <p:spPr>
          <a:xfrm>
            <a:off x="574614" y="1935367"/>
            <a:ext cx="190070" cy="23633"/>
          </a:xfrm>
          <a:custGeom>
            <a:rect b="b" l="l" r="r" t="t"/>
            <a:pathLst>
              <a:path extrusionOk="0" h="196" w="1576">
                <a:moveTo>
                  <a:pt x="0" y="0"/>
                </a:moveTo>
                <a:lnTo>
                  <a:pt x="0" y="196"/>
                </a:lnTo>
                <a:lnTo>
                  <a:pt x="1576" y="196"/>
                </a:lnTo>
                <a:lnTo>
                  <a:pt x="157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8" name="Google Shape;648;p33"/>
          <p:cNvSpPr/>
          <p:nvPr/>
        </p:nvSpPr>
        <p:spPr>
          <a:xfrm>
            <a:off x="574614" y="1990354"/>
            <a:ext cx="190070" cy="23633"/>
          </a:xfrm>
          <a:custGeom>
            <a:rect b="b" l="l" r="r" t="t"/>
            <a:pathLst>
              <a:path extrusionOk="0" h="196" w="1576">
                <a:moveTo>
                  <a:pt x="0" y="0"/>
                </a:moveTo>
                <a:lnTo>
                  <a:pt x="0" y="196"/>
                </a:lnTo>
                <a:lnTo>
                  <a:pt x="1576" y="196"/>
                </a:lnTo>
                <a:lnTo>
                  <a:pt x="157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9" name="Google Shape;649;p33"/>
          <p:cNvSpPr/>
          <p:nvPr/>
        </p:nvSpPr>
        <p:spPr>
          <a:xfrm>
            <a:off x="356898" y="2044255"/>
            <a:ext cx="190070" cy="23753"/>
          </a:xfrm>
          <a:custGeom>
            <a:rect b="b" l="l" r="r" t="t"/>
            <a:pathLst>
              <a:path extrusionOk="0" h="197" w="1576">
                <a:moveTo>
                  <a:pt x="1" y="1"/>
                </a:moveTo>
                <a:lnTo>
                  <a:pt x="1" y="196"/>
                </a:lnTo>
                <a:lnTo>
                  <a:pt x="1576" y="196"/>
                </a:lnTo>
                <a:lnTo>
                  <a:pt x="1576"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0" name="Google Shape;650;p33"/>
          <p:cNvSpPr/>
          <p:nvPr/>
        </p:nvSpPr>
        <p:spPr>
          <a:xfrm>
            <a:off x="356898" y="2099363"/>
            <a:ext cx="190070" cy="23633"/>
          </a:xfrm>
          <a:custGeom>
            <a:rect b="b" l="l" r="r" t="t"/>
            <a:pathLst>
              <a:path extrusionOk="0" h="196" w="1576">
                <a:moveTo>
                  <a:pt x="1" y="0"/>
                </a:moveTo>
                <a:lnTo>
                  <a:pt x="1" y="196"/>
                </a:lnTo>
                <a:lnTo>
                  <a:pt x="1576" y="196"/>
                </a:lnTo>
                <a:lnTo>
                  <a:pt x="157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1" name="Google Shape;651;p33"/>
          <p:cNvSpPr/>
          <p:nvPr/>
        </p:nvSpPr>
        <p:spPr>
          <a:xfrm>
            <a:off x="356898" y="2154349"/>
            <a:ext cx="190070" cy="23633"/>
          </a:xfrm>
          <a:custGeom>
            <a:rect b="b" l="l" r="r" t="t"/>
            <a:pathLst>
              <a:path extrusionOk="0" h="196" w="1576">
                <a:moveTo>
                  <a:pt x="1" y="0"/>
                </a:moveTo>
                <a:lnTo>
                  <a:pt x="1" y="196"/>
                </a:lnTo>
                <a:lnTo>
                  <a:pt x="1576" y="196"/>
                </a:lnTo>
                <a:lnTo>
                  <a:pt x="157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2" name="Google Shape;652;p33"/>
          <p:cNvSpPr/>
          <p:nvPr/>
        </p:nvSpPr>
        <p:spPr>
          <a:xfrm>
            <a:off x="356898" y="2209336"/>
            <a:ext cx="190070" cy="23633"/>
          </a:xfrm>
          <a:custGeom>
            <a:rect b="b" l="l" r="r" t="t"/>
            <a:pathLst>
              <a:path extrusionOk="0" h="196" w="1576">
                <a:moveTo>
                  <a:pt x="1" y="0"/>
                </a:moveTo>
                <a:lnTo>
                  <a:pt x="1" y="196"/>
                </a:lnTo>
                <a:lnTo>
                  <a:pt x="1576" y="196"/>
                </a:lnTo>
                <a:lnTo>
                  <a:pt x="157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3" name="Google Shape;653;p33"/>
          <p:cNvSpPr/>
          <p:nvPr/>
        </p:nvSpPr>
        <p:spPr>
          <a:xfrm>
            <a:off x="574614" y="2044255"/>
            <a:ext cx="190070" cy="23753"/>
          </a:xfrm>
          <a:custGeom>
            <a:rect b="b" l="l" r="r" t="t"/>
            <a:pathLst>
              <a:path extrusionOk="0" h="197" w="1576">
                <a:moveTo>
                  <a:pt x="0" y="1"/>
                </a:moveTo>
                <a:lnTo>
                  <a:pt x="0" y="196"/>
                </a:lnTo>
                <a:lnTo>
                  <a:pt x="1576" y="196"/>
                </a:lnTo>
                <a:lnTo>
                  <a:pt x="1576"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4" name="Google Shape;654;p33"/>
          <p:cNvSpPr/>
          <p:nvPr/>
        </p:nvSpPr>
        <p:spPr>
          <a:xfrm>
            <a:off x="574614" y="2099363"/>
            <a:ext cx="190070" cy="23633"/>
          </a:xfrm>
          <a:custGeom>
            <a:rect b="b" l="l" r="r" t="t"/>
            <a:pathLst>
              <a:path extrusionOk="0" h="196" w="1576">
                <a:moveTo>
                  <a:pt x="0" y="0"/>
                </a:moveTo>
                <a:lnTo>
                  <a:pt x="0" y="196"/>
                </a:lnTo>
                <a:lnTo>
                  <a:pt x="1576" y="196"/>
                </a:lnTo>
                <a:lnTo>
                  <a:pt x="157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5" name="Google Shape;655;p33"/>
          <p:cNvSpPr/>
          <p:nvPr/>
        </p:nvSpPr>
        <p:spPr>
          <a:xfrm>
            <a:off x="574614" y="2154349"/>
            <a:ext cx="190070" cy="23633"/>
          </a:xfrm>
          <a:custGeom>
            <a:rect b="b" l="l" r="r" t="t"/>
            <a:pathLst>
              <a:path extrusionOk="0" h="196" w="1576">
                <a:moveTo>
                  <a:pt x="0" y="0"/>
                </a:moveTo>
                <a:lnTo>
                  <a:pt x="0" y="196"/>
                </a:lnTo>
                <a:lnTo>
                  <a:pt x="1576" y="196"/>
                </a:lnTo>
                <a:lnTo>
                  <a:pt x="157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6" name="Google Shape;656;p33"/>
          <p:cNvSpPr/>
          <p:nvPr/>
        </p:nvSpPr>
        <p:spPr>
          <a:xfrm>
            <a:off x="574614" y="2209336"/>
            <a:ext cx="190070" cy="23633"/>
          </a:xfrm>
          <a:custGeom>
            <a:rect b="b" l="l" r="r" t="t"/>
            <a:pathLst>
              <a:path extrusionOk="0" h="196" w="1576">
                <a:moveTo>
                  <a:pt x="0" y="0"/>
                </a:moveTo>
                <a:lnTo>
                  <a:pt x="0" y="196"/>
                </a:lnTo>
                <a:lnTo>
                  <a:pt x="1576" y="196"/>
                </a:lnTo>
                <a:lnTo>
                  <a:pt x="157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7" name="Google Shape;657;p33"/>
          <p:cNvSpPr/>
          <p:nvPr/>
        </p:nvSpPr>
        <p:spPr>
          <a:xfrm>
            <a:off x="7683663" y="1267613"/>
            <a:ext cx="366849" cy="151055"/>
          </a:xfrm>
          <a:custGeom>
            <a:rect b="b" l="l" r="r" t="t"/>
            <a:pathLst>
              <a:path extrusionOk="0" h="2845" w="6908">
                <a:moveTo>
                  <a:pt x="0" y="1"/>
                </a:moveTo>
                <a:lnTo>
                  <a:pt x="0" y="2844"/>
                </a:lnTo>
                <a:lnTo>
                  <a:pt x="6908" y="2844"/>
                </a:lnTo>
                <a:lnTo>
                  <a:pt x="690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8" name="Google Shape;658;p33"/>
          <p:cNvSpPr/>
          <p:nvPr/>
        </p:nvSpPr>
        <p:spPr>
          <a:xfrm>
            <a:off x="7705332" y="1291985"/>
            <a:ext cx="323516" cy="102208"/>
          </a:xfrm>
          <a:custGeom>
            <a:rect b="b" l="l" r="r" t="t"/>
            <a:pathLst>
              <a:path extrusionOk="0" h="1925" w="6092">
                <a:moveTo>
                  <a:pt x="0" y="1"/>
                </a:moveTo>
                <a:lnTo>
                  <a:pt x="0" y="1925"/>
                </a:lnTo>
                <a:lnTo>
                  <a:pt x="6092" y="1925"/>
                </a:lnTo>
                <a:lnTo>
                  <a:pt x="6092"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9" name="Google Shape;659;p33"/>
          <p:cNvSpPr/>
          <p:nvPr/>
        </p:nvSpPr>
        <p:spPr>
          <a:xfrm>
            <a:off x="4833500" y="177253"/>
            <a:ext cx="2115497" cy="254172"/>
          </a:xfrm>
          <a:custGeom>
            <a:rect b="b" l="l" r="r" t="t"/>
            <a:pathLst>
              <a:path extrusionOk="0" h="3551" w="39838">
                <a:moveTo>
                  <a:pt x="5462" y="0"/>
                </a:moveTo>
                <a:cubicBezTo>
                  <a:pt x="3101" y="0"/>
                  <a:pt x="960" y="1391"/>
                  <a:pt x="1" y="3550"/>
                </a:cubicBezTo>
                <a:lnTo>
                  <a:pt x="39837" y="3550"/>
                </a:lnTo>
                <a:cubicBezTo>
                  <a:pt x="38878" y="1391"/>
                  <a:pt x="36738" y="0"/>
                  <a:pt x="3437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0" name="Google Shape;660;p33"/>
          <p:cNvSpPr/>
          <p:nvPr/>
        </p:nvSpPr>
        <p:spPr>
          <a:xfrm>
            <a:off x="5389646" y="-9530"/>
            <a:ext cx="53" cy="219730"/>
          </a:xfrm>
          <a:custGeom>
            <a:rect b="b" l="l" r="r" t="t"/>
            <a:pathLst>
              <a:path extrusionOk="0" fill="none" h="7000" w="1">
                <a:moveTo>
                  <a:pt x="1" y="7000"/>
                </a:moveTo>
                <a:lnTo>
                  <a:pt x="1" y="0"/>
                </a:lnTo>
              </a:path>
            </a:pathLst>
          </a:custGeom>
          <a:noFill/>
          <a:ln cap="flat" cmpd="sng" w="14100">
            <a:solidFill>
              <a:schemeClr val="accent1"/>
            </a:solidFill>
            <a:prstDash val="solid"/>
            <a:miter lim="14"/>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1" name="Google Shape;661;p33"/>
          <p:cNvSpPr/>
          <p:nvPr/>
        </p:nvSpPr>
        <p:spPr>
          <a:xfrm>
            <a:off x="6392922" y="-9530"/>
            <a:ext cx="53" cy="219730"/>
          </a:xfrm>
          <a:custGeom>
            <a:rect b="b" l="l" r="r" t="t"/>
            <a:pathLst>
              <a:path extrusionOk="0" fill="none" h="7000" w="1">
                <a:moveTo>
                  <a:pt x="1" y="7000"/>
                </a:moveTo>
                <a:lnTo>
                  <a:pt x="1" y="0"/>
                </a:lnTo>
              </a:path>
            </a:pathLst>
          </a:custGeom>
          <a:noFill/>
          <a:ln cap="flat" cmpd="sng" w="14100">
            <a:solidFill>
              <a:schemeClr val="accent1"/>
            </a:solidFill>
            <a:prstDash val="solid"/>
            <a:miter lim="14"/>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2" name="Google Shape;662;p33"/>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3" name="Google Shape;663;p33"/>
          <p:cNvSpPr txBox="1"/>
          <p:nvPr>
            <p:ph idx="1" type="subTitle"/>
          </p:nvPr>
        </p:nvSpPr>
        <p:spPr>
          <a:xfrm>
            <a:off x="5183224" y="2261536"/>
            <a:ext cx="2305500" cy="484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664" name="Google Shape;664;p33"/>
          <p:cNvSpPr txBox="1"/>
          <p:nvPr>
            <p:ph idx="2" type="subTitle"/>
          </p:nvPr>
        </p:nvSpPr>
        <p:spPr>
          <a:xfrm>
            <a:off x="5183224" y="3940373"/>
            <a:ext cx="2305500" cy="484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665" name="Google Shape;665;p33"/>
          <p:cNvSpPr txBox="1"/>
          <p:nvPr>
            <p:ph idx="3" type="subTitle"/>
          </p:nvPr>
        </p:nvSpPr>
        <p:spPr>
          <a:xfrm>
            <a:off x="5183224" y="1882194"/>
            <a:ext cx="2305500" cy="4848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l">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l">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l">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l">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l">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l">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l">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l">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666" name="Google Shape;666;p33"/>
          <p:cNvSpPr txBox="1"/>
          <p:nvPr>
            <p:ph idx="4" type="subTitle"/>
          </p:nvPr>
        </p:nvSpPr>
        <p:spPr>
          <a:xfrm>
            <a:off x="5183224" y="3561148"/>
            <a:ext cx="2305500" cy="4848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l">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l">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l">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l">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l">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l">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l">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l">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667" name="Google Shape;667;p33"/>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668" name="Google Shape;668;p33"/>
          <p:cNvSpPr txBox="1"/>
          <p:nvPr>
            <p:ph idx="5" type="subTitle"/>
          </p:nvPr>
        </p:nvSpPr>
        <p:spPr>
          <a:xfrm>
            <a:off x="1655276" y="2261536"/>
            <a:ext cx="2305500" cy="484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669" name="Google Shape;669;p33"/>
          <p:cNvSpPr txBox="1"/>
          <p:nvPr>
            <p:ph idx="6" type="subTitle"/>
          </p:nvPr>
        </p:nvSpPr>
        <p:spPr>
          <a:xfrm>
            <a:off x="1655276" y="3940373"/>
            <a:ext cx="2305500" cy="484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670" name="Google Shape;670;p33"/>
          <p:cNvSpPr txBox="1"/>
          <p:nvPr>
            <p:ph idx="7" type="title"/>
          </p:nvPr>
        </p:nvSpPr>
        <p:spPr>
          <a:xfrm>
            <a:off x="2440676" y="1358407"/>
            <a:ext cx="734700" cy="447600"/>
          </a:xfrm>
          <a:prstGeom prst="rect">
            <a:avLst/>
          </a:prstGeom>
          <a:solidFill>
            <a:schemeClr val="accent2"/>
          </a:solid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2400">
                <a:solidFill>
                  <a:schemeClr val="dk1"/>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671" name="Google Shape;671;p33"/>
          <p:cNvSpPr txBox="1"/>
          <p:nvPr>
            <p:ph idx="8" type="title"/>
          </p:nvPr>
        </p:nvSpPr>
        <p:spPr>
          <a:xfrm>
            <a:off x="2440676" y="3037252"/>
            <a:ext cx="734700" cy="447600"/>
          </a:xfrm>
          <a:prstGeom prst="rect">
            <a:avLst/>
          </a:prstGeom>
          <a:solidFill>
            <a:schemeClr val="accent2"/>
          </a:solid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2400">
                <a:solidFill>
                  <a:schemeClr val="dk1"/>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672" name="Google Shape;672;p33"/>
          <p:cNvSpPr txBox="1"/>
          <p:nvPr>
            <p:ph idx="9" type="title"/>
          </p:nvPr>
        </p:nvSpPr>
        <p:spPr>
          <a:xfrm>
            <a:off x="5968624" y="1358407"/>
            <a:ext cx="734700" cy="447600"/>
          </a:xfrm>
          <a:prstGeom prst="rect">
            <a:avLst/>
          </a:prstGeom>
          <a:solidFill>
            <a:schemeClr val="accent2"/>
          </a:solid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2400">
                <a:solidFill>
                  <a:schemeClr val="dk1"/>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673" name="Google Shape;673;p33"/>
          <p:cNvSpPr txBox="1"/>
          <p:nvPr>
            <p:ph idx="13" type="title"/>
          </p:nvPr>
        </p:nvSpPr>
        <p:spPr>
          <a:xfrm>
            <a:off x="5968624" y="3037252"/>
            <a:ext cx="734700" cy="447600"/>
          </a:xfrm>
          <a:prstGeom prst="rect">
            <a:avLst/>
          </a:prstGeom>
          <a:solidFill>
            <a:schemeClr val="accent2"/>
          </a:solid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sz="2400">
                <a:solidFill>
                  <a:schemeClr val="dk1"/>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674" name="Google Shape;674;p33"/>
          <p:cNvSpPr txBox="1"/>
          <p:nvPr>
            <p:ph idx="14" type="subTitle"/>
          </p:nvPr>
        </p:nvSpPr>
        <p:spPr>
          <a:xfrm>
            <a:off x="1655276" y="1882194"/>
            <a:ext cx="2305500" cy="4848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l">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l">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l">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l">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l">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l">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l">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l">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675" name="Google Shape;675;p33"/>
          <p:cNvSpPr txBox="1"/>
          <p:nvPr>
            <p:ph idx="15" type="subTitle"/>
          </p:nvPr>
        </p:nvSpPr>
        <p:spPr>
          <a:xfrm>
            <a:off x="1655276" y="3561148"/>
            <a:ext cx="2305500" cy="4848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l">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l">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l">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l">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l">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l">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l">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l">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CUSTOM_11">
    <p:spTree>
      <p:nvGrpSpPr>
        <p:cNvPr id="676" name="Shape 676"/>
        <p:cNvGrpSpPr/>
        <p:nvPr/>
      </p:nvGrpSpPr>
      <p:grpSpPr>
        <a:xfrm>
          <a:off x="0" y="0"/>
          <a:ext cx="0" cy="0"/>
          <a:chOff x="0" y="0"/>
          <a:chExt cx="0" cy="0"/>
        </a:xfrm>
      </p:grpSpPr>
      <p:sp>
        <p:nvSpPr>
          <p:cNvPr id="677" name="Google Shape;677;p34"/>
          <p:cNvSpPr/>
          <p:nvPr/>
        </p:nvSpPr>
        <p:spPr>
          <a:xfrm>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78" name="Google Shape;678;p34"/>
          <p:cNvSpPr txBox="1"/>
          <p:nvPr>
            <p:ph type="title"/>
          </p:nvPr>
        </p:nvSpPr>
        <p:spPr>
          <a:xfrm>
            <a:off x="2376450" y="2503225"/>
            <a:ext cx="4391100" cy="841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3600"/>
              <a:buNone/>
              <a:defRPr sz="48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679" name="Google Shape;679;p34"/>
          <p:cNvSpPr/>
          <p:nvPr/>
        </p:nvSpPr>
        <p:spPr>
          <a:xfrm flipH="1">
            <a:off x="-23840"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0" name="Google Shape;680;p34"/>
          <p:cNvSpPr/>
          <p:nvPr/>
        </p:nvSpPr>
        <p:spPr>
          <a:xfrm>
            <a:off x="7178565" y="1063975"/>
            <a:ext cx="2033799" cy="3274353"/>
          </a:xfrm>
          <a:custGeom>
            <a:rect b="b" l="l" r="r" t="t"/>
            <a:pathLst>
              <a:path extrusionOk="0" h="60124" w="45845">
                <a:moveTo>
                  <a:pt x="0" y="1"/>
                </a:moveTo>
                <a:lnTo>
                  <a:pt x="0" y="60124"/>
                </a:lnTo>
                <a:lnTo>
                  <a:pt x="45844" y="60124"/>
                </a:lnTo>
                <a:lnTo>
                  <a:pt x="45844"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1" name="Google Shape;681;p34"/>
          <p:cNvSpPr/>
          <p:nvPr/>
        </p:nvSpPr>
        <p:spPr>
          <a:xfrm>
            <a:off x="7315314" y="1190200"/>
            <a:ext cx="1897041" cy="3125133"/>
          </a:xfrm>
          <a:custGeom>
            <a:rect b="b" l="l" r="r" t="t"/>
            <a:pathLst>
              <a:path extrusionOk="0" h="57384" w="43756">
                <a:moveTo>
                  <a:pt x="1" y="1"/>
                </a:moveTo>
                <a:lnTo>
                  <a:pt x="1" y="57384"/>
                </a:lnTo>
                <a:lnTo>
                  <a:pt x="43755" y="57384"/>
                </a:lnTo>
                <a:lnTo>
                  <a:pt x="43755"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2" name="Google Shape;682;p34"/>
          <p:cNvSpPr/>
          <p:nvPr/>
        </p:nvSpPr>
        <p:spPr>
          <a:xfrm>
            <a:off x="8966732" y="2566880"/>
            <a:ext cx="197472" cy="279924"/>
          </a:xfrm>
          <a:custGeom>
            <a:rect b="b" l="l" r="r" t="t"/>
            <a:pathLst>
              <a:path extrusionOk="0" h="5140" w="3626">
                <a:moveTo>
                  <a:pt x="0" y="0"/>
                </a:moveTo>
                <a:lnTo>
                  <a:pt x="0" y="5140"/>
                </a:lnTo>
                <a:lnTo>
                  <a:pt x="3625" y="5140"/>
                </a:lnTo>
                <a:lnTo>
                  <a:pt x="3625"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3" name="Google Shape;683;p34"/>
          <p:cNvSpPr/>
          <p:nvPr/>
        </p:nvSpPr>
        <p:spPr>
          <a:xfrm>
            <a:off x="8729018" y="2566880"/>
            <a:ext cx="197472" cy="279924"/>
          </a:xfrm>
          <a:custGeom>
            <a:rect b="b" l="l" r="r" t="t"/>
            <a:pathLst>
              <a:path extrusionOk="0" h="5140" w="3626">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4" name="Google Shape;684;p34"/>
          <p:cNvSpPr/>
          <p:nvPr/>
        </p:nvSpPr>
        <p:spPr>
          <a:xfrm>
            <a:off x="8491304" y="2566880"/>
            <a:ext cx="197526" cy="279924"/>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5" name="Google Shape;685;p34"/>
          <p:cNvSpPr/>
          <p:nvPr/>
        </p:nvSpPr>
        <p:spPr>
          <a:xfrm>
            <a:off x="8253699" y="2566880"/>
            <a:ext cx="197472" cy="279924"/>
          </a:xfrm>
          <a:custGeom>
            <a:rect b="b" l="l" r="r" t="t"/>
            <a:pathLst>
              <a:path extrusionOk="0" h="5140" w="3626">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6" name="Google Shape;686;p34"/>
          <p:cNvSpPr/>
          <p:nvPr/>
        </p:nvSpPr>
        <p:spPr>
          <a:xfrm>
            <a:off x="8015986" y="2566880"/>
            <a:ext cx="197526" cy="279924"/>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7" name="Google Shape;687;p34"/>
          <p:cNvSpPr/>
          <p:nvPr/>
        </p:nvSpPr>
        <p:spPr>
          <a:xfrm>
            <a:off x="7778327" y="2566880"/>
            <a:ext cx="197472" cy="279924"/>
          </a:xfrm>
          <a:custGeom>
            <a:rect b="b" l="l" r="r" t="t"/>
            <a:pathLst>
              <a:path extrusionOk="0" h="5140" w="3626">
                <a:moveTo>
                  <a:pt x="0" y="0"/>
                </a:moveTo>
                <a:lnTo>
                  <a:pt x="0" y="5140"/>
                </a:lnTo>
                <a:lnTo>
                  <a:pt x="3625" y="5140"/>
                </a:lnTo>
                <a:lnTo>
                  <a:pt x="3625"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8" name="Google Shape;688;p34"/>
          <p:cNvSpPr/>
          <p:nvPr/>
        </p:nvSpPr>
        <p:spPr>
          <a:xfrm>
            <a:off x="7540613" y="2566880"/>
            <a:ext cx="197472" cy="279924"/>
          </a:xfrm>
          <a:custGeom>
            <a:rect b="b" l="l" r="r" t="t"/>
            <a:pathLst>
              <a:path extrusionOk="0" h="5140" w="3626">
                <a:moveTo>
                  <a:pt x="0" y="0"/>
                </a:moveTo>
                <a:lnTo>
                  <a:pt x="0" y="5140"/>
                </a:lnTo>
                <a:lnTo>
                  <a:pt x="3626" y="5140"/>
                </a:lnTo>
                <a:lnTo>
                  <a:pt x="3626" y="0"/>
                </a:ln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9" name="Google Shape;689;p34"/>
          <p:cNvSpPr/>
          <p:nvPr/>
        </p:nvSpPr>
        <p:spPr>
          <a:xfrm>
            <a:off x="7400435" y="135652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0" name="Google Shape;690;p34"/>
          <p:cNvSpPr/>
          <p:nvPr/>
        </p:nvSpPr>
        <p:spPr>
          <a:xfrm>
            <a:off x="7400435" y="1940492"/>
            <a:ext cx="99553" cy="363030"/>
          </a:xfrm>
          <a:custGeom>
            <a:rect b="b" l="l" r="r" t="t"/>
            <a:pathLst>
              <a:path extrusionOk="0" h="6666" w="1828">
                <a:moveTo>
                  <a:pt x="0" y="1"/>
                </a:moveTo>
                <a:lnTo>
                  <a:pt x="0" y="6666"/>
                </a:lnTo>
                <a:lnTo>
                  <a:pt x="1828" y="6666"/>
                </a:lnTo>
                <a:lnTo>
                  <a:pt x="18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1" name="Google Shape;691;p34"/>
          <p:cNvSpPr/>
          <p:nvPr/>
        </p:nvSpPr>
        <p:spPr>
          <a:xfrm>
            <a:off x="7695985" y="2196722"/>
            <a:ext cx="363030" cy="99553"/>
          </a:xfrm>
          <a:custGeom>
            <a:rect b="b" l="l" r="r" t="t"/>
            <a:pathLst>
              <a:path extrusionOk="0" h="1828" w="6666">
                <a:moveTo>
                  <a:pt x="1" y="0"/>
                </a:moveTo>
                <a:lnTo>
                  <a:pt x="1" y="1828"/>
                </a:lnTo>
                <a:lnTo>
                  <a:pt x="6666" y="1828"/>
                </a:lnTo>
                <a:lnTo>
                  <a:pt x="666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2" name="Google Shape;692;p34"/>
          <p:cNvSpPr/>
          <p:nvPr/>
        </p:nvSpPr>
        <p:spPr>
          <a:xfrm>
            <a:off x="7548945" y="2023433"/>
            <a:ext cx="99553" cy="280088"/>
          </a:xfrm>
          <a:custGeom>
            <a:rect b="b" l="l" r="r" t="t"/>
            <a:pathLst>
              <a:path extrusionOk="0" h="5143" w="1828">
                <a:moveTo>
                  <a:pt x="0" y="0"/>
                </a:moveTo>
                <a:lnTo>
                  <a:pt x="0" y="5143"/>
                </a:lnTo>
                <a:lnTo>
                  <a:pt x="1828" y="5143"/>
                </a:lnTo>
                <a:lnTo>
                  <a:pt x="1828"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3" name="Google Shape;693;p34"/>
          <p:cNvSpPr/>
          <p:nvPr/>
        </p:nvSpPr>
        <p:spPr>
          <a:xfrm>
            <a:off x="8336259" y="1967504"/>
            <a:ext cx="170460" cy="336018"/>
          </a:xfrm>
          <a:custGeom>
            <a:rect b="b" l="l" r="r" t="t"/>
            <a:pathLst>
              <a:path extrusionOk="0" h="6170" w="3130">
                <a:moveTo>
                  <a:pt x="0" y="0"/>
                </a:moveTo>
                <a:lnTo>
                  <a:pt x="0" y="6170"/>
                </a:lnTo>
                <a:lnTo>
                  <a:pt x="3130" y="6170"/>
                </a:lnTo>
                <a:lnTo>
                  <a:pt x="3130"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4" name="Google Shape;694;p34"/>
          <p:cNvSpPr/>
          <p:nvPr/>
        </p:nvSpPr>
        <p:spPr>
          <a:xfrm>
            <a:off x="8993308" y="1967504"/>
            <a:ext cx="170514" cy="336018"/>
          </a:xfrm>
          <a:custGeom>
            <a:rect b="b" l="l" r="r" t="t"/>
            <a:pathLst>
              <a:path extrusionOk="0" h="6170" w="3131">
                <a:moveTo>
                  <a:pt x="1" y="0"/>
                </a:moveTo>
                <a:lnTo>
                  <a:pt x="1" y="6170"/>
                </a:lnTo>
                <a:lnTo>
                  <a:pt x="3130" y="6170"/>
                </a:lnTo>
                <a:lnTo>
                  <a:pt x="3130"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5" name="Google Shape;695;p34"/>
          <p:cNvSpPr/>
          <p:nvPr/>
        </p:nvSpPr>
        <p:spPr>
          <a:xfrm>
            <a:off x="8528609" y="2067654"/>
            <a:ext cx="148785" cy="235866"/>
          </a:xfrm>
          <a:custGeom>
            <a:rect b="b" l="l" r="r" t="t"/>
            <a:pathLst>
              <a:path extrusionOk="0" h="4331" w="2732">
                <a:moveTo>
                  <a:pt x="0" y="0"/>
                </a:moveTo>
                <a:lnTo>
                  <a:pt x="0" y="4331"/>
                </a:lnTo>
                <a:lnTo>
                  <a:pt x="2731" y="4331"/>
                </a:lnTo>
                <a:lnTo>
                  <a:pt x="273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6" name="Google Shape;696;p34"/>
          <p:cNvSpPr/>
          <p:nvPr/>
        </p:nvSpPr>
        <p:spPr>
          <a:xfrm>
            <a:off x="8703694" y="2185503"/>
            <a:ext cx="255308" cy="118015"/>
          </a:xfrm>
          <a:custGeom>
            <a:rect b="b" l="l" r="r" t="t"/>
            <a:pathLst>
              <a:path extrusionOk="0" h="2167" w="4688">
                <a:moveTo>
                  <a:pt x="1" y="1"/>
                </a:moveTo>
                <a:lnTo>
                  <a:pt x="1" y="2167"/>
                </a:lnTo>
                <a:lnTo>
                  <a:pt x="4687" y="2167"/>
                </a:lnTo>
                <a:lnTo>
                  <a:pt x="4687"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7" name="Google Shape;697;p34"/>
          <p:cNvSpPr/>
          <p:nvPr/>
        </p:nvSpPr>
        <p:spPr>
          <a:xfrm>
            <a:off x="7564684" y="135652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8" name="Google Shape;698;p34"/>
          <p:cNvSpPr/>
          <p:nvPr/>
        </p:nvSpPr>
        <p:spPr>
          <a:xfrm>
            <a:off x="7728932" y="135652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9" name="Google Shape;699;p34"/>
          <p:cNvSpPr/>
          <p:nvPr/>
        </p:nvSpPr>
        <p:spPr>
          <a:xfrm>
            <a:off x="7893181" y="135652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0" name="Google Shape;700;p34"/>
          <p:cNvSpPr/>
          <p:nvPr/>
        </p:nvSpPr>
        <p:spPr>
          <a:xfrm>
            <a:off x="8057484" y="1356529"/>
            <a:ext cx="127055" cy="363085"/>
          </a:xfrm>
          <a:custGeom>
            <a:rect b="b" l="l" r="r" t="t"/>
            <a:pathLst>
              <a:path extrusionOk="0" h="6667" w="2333">
                <a:moveTo>
                  <a:pt x="1" y="1"/>
                </a:moveTo>
                <a:lnTo>
                  <a:pt x="1"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1" name="Google Shape;701;p34"/>
          <p:cNvSpPr/>
          <p:nvPr/>
        </p:nvSpPr>
        <p:spPr>
          <a:xfrm>
            <a:off x="8221786" y="135652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2" name="Google Shape;702;p34"/>
          <p:cNvSpPr/>
          <p:nvPr/>
        </p:nvSpPr>
        <p:spPr>
          <a:xfrm>
            <a:off x="8386035" y="135652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3" name="Google Shape;703;p34"/>
          <p:cNvSpPr/>
          <p:nvPr/>
        </p:nvSpPr>
        <p:spPr>
          <a:xfrm>
            <a:off x="8550283" y="135652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4" name="Google Shape;704;p34"/>
          <p:cNvSpPr/>
          <p:nvPr/>
        </p:nvSpPr>
        <p:spPr>
          <a:xfrm>
            <a:off x="8714586" y="1356529"/>
            <a:ext cx="127055" cy="363085"/>
          </a:xfrm>
          <a:custGeom>
            <a:rect b="b" l="l" r="r" t="t"/>
            <a:pathLst>
              <a:path extrusionOk="0" h="6667" w="2333">
                <a:moveTo>
                  <a:pt x="1" y="1"/>
                </a:moveTo>
                <a:lnTo>
                  <a:pt x="1" y="6666"/>
                </a:lnTo>
                <a:lnTo>
                  <a:pt x="2332" y="6666"/>
                </a:lnTo>
                <a:lnTo>
                  <a:pt x="2332"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5" name="Google Shape;705;p34"/>
          <p:cNvSpPr/>
          <p:nvPr/>
        </p:nvSpPr>
        <p:spPr>
          <a:xfrm>
            <a:off x="8912711" y="1631100"/>
            <a:ext cx="326984" cy="88401"/>
          </a:xfrm>
          <a:custGeom>
            <a:rect b="b" l="l" r="r" t="t"/>
            <a:pathLst>
              <a:path extrusionOk="0" h="1623" w="11589">
                <a:moveTo>
                  <a:pt x="1" y="1"/>
                </a:moveTo>
                <a:lnTo>
                  <a:pt x="1" y="1623"/>
                </a:lnTo>
                <a:lnTo>
                  <a:pt x="11589" y="1623"/>
                </a:lnTo>
                <a:lnTo>
                  <a:pt x="11589"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6" name="Google Shape;706;p34"/>
          <p:cNvSpPr/>
          <p:nvPr/>
        </p:nvSpPr>
        <p:spPr>
          <a:xfrm>
            <a:off x="8984370" y="1559550"/>
            <a:ext cx="255327" cy="71625"/>
          </a:xfrm>
          <a:custGeom>
            <a:rect b="b" l="l" r="r" t="t"/>
            <a:pathLst>
              <a:path extrusionOk="0" h="1315" w="9088">
                <a:moveTo>
                  <a:pt x="1" y="0"/>
                </a:moveTo>
                <a:lnTo>
                  <a:pt x="1" y="1315"/>
                </a:lnTo>
                <a:lnTo>
                  <a:pt x="9087" y="1315"/>
                </a:lnTo>
                <a:lnTo>
                  <a:pt x="9087"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7" name="Google Shape;707;p34"/>
          <p:cNvSpPr/>
          <p:nvPr/>
        </p:nvSpPr>
        <p:spPr>
          <a:xfrm>
            <a:off x="7273389" y="1713225"/>
            <a:ext cx="1938922" cy="104781"/>
          </a:xfrm>
          <a:custGeom>
            <a:rect b="b" l="l" r="r" t="t"/>
            <a:pathLst>
              <a:path extrusionOk="0" h="1924" w="44104">
                <a:moveTo>
                  <a:pt x="0" y="0"/>
                </a:moveTo>
                <a:lnTo>
                  <a:pt x="0" y="1924"/>
                </a:lnTo>
                <a:lnTo>
                  <a:pt x="44103" y="1924"/>
                </a:lnTo>
                <a:lnTo>
                  <a:pt x="44103"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8" name="Google Shape;708;p34"/>
          <p:cNvSpPr/>
          <p:nvPr/>
        </p:nvSpPr>
        <p:spPr>
          <a:xfrm>
            <a:off x="7273389" y="2285109"/>
            <a:ext cx="1938922" cy="104835"/>
          </a:xfrm>
          <a:custGeom>
            <a:rect b="b" l="l" r="r" t="t"/>
            <a:pathLst>
              <a:path extrusionOk="0" h="1925" w="44104">
                <a:moveTo>
                  <a:pt x="0" y="1"/>
                </a:moveTo>
                <a:lnTo>
                  <a:pt x="0" y="1925"/>
                </a:lnTo>
                <a:lnTo>
                  <a:pt x="44103" y="1925"/>
                </a:lnTo>
                <a:lnTo>
                  <a:pt x="4410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9" name="Google Shape;709;p34"/>
          <p:cNvSpPr/>
          <p:nvPr/>
        </p:nvSpPr>
        <p:spPr>
          <a:xfrm>
            <a:off x="7273389" y="2856939"/>
            <a:ext cx="1938922" cy="104835"/>
          </a:xfrm>
          <a:custGeom>
            <a:rect b="b" l="l" r="r" t="t"/>
            <a:pathLst>
              <a:path extrusionOk="0" h="1925" w="44104">
                <a:moveTo>
                  <a:pt x="0" y="1"/>
                </a:moveTo>
                <a:lnTo>
                  <a:pt x="0" y="1925"/>
                </a:lnTo>
                <a:lnTo>
                  <a:pt x="44103" y="1925"/>
                </a:lnTo>
                <a:lnTo>
                  <a:pt x="4410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0" name="Google Shape;710;p34"/>
          <p:cNvSpPr/>
          <p:nvPr/>
        </p:nvSpPr>
        <p:spPr>
          <a:xfrm>
            <a:off x="8575661" y="2763041"/>
            <a:ext cx="603362" cy="175361"/>
          </a:xfrm>
          <a:custGeom>
            <a:rect b="b" l="l" r="r" t="t"/>
            <a:pathLst>
              <a:path extrusionOk="0" h="3220" w="11079">
                <a:moveTo>
                  <a:pt x="0" y="1"/>
                </a:moveTo>
                <a:lnTo>
                  <a:pt x="1267" y="3220"/>
                </a:lnTo>
                <a:lnTo>
                  <a:pt x="11078" y="3220"/>
                </a:lnTo>
                <a:lnTo>
                  <a:pt x="981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1" name="Google Shape;711;p34"/>
          <p:cNvSpPr/>
          <p:nvPr/>
        </p:nvSpPr>
        <p:spPr>
          <a:xfrm>
            <a:off x="8506771" y="2763041"/>
            <a:ext cx="603253" cy="175361"/>
          </a:xfrm>
          <a:custGeom>
            <a:rect b="b" l="l" r="r" t="t"/>
            <a:pathLst>
              <a:path extrusionOk="0" h="3220" w="11077">
                <a:moveTo>
                  <a:pt x="1265" y="1"/>
                </a:moveTo>
                <a:lnTo>
                  <a:pt x="0" y="3220"/>
                </a:lnTo>
                <a:lnTo>
                  <a:pt x="9812" y="3220"/>
                </a:lnTo>
                <a:lnTo>
                  <a:pt x="1107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2" name="Google Shape;712;p34"/>
          <p:cNvSpPr/>
          <p:nvPr/>
        </p:nvSpPr>
        <p:spPr>
          <a:xfrm>
            <a:off x="6963783" y="2333251"/>
            <a:ext cx="886554" cy="513558"/>
          </a:xfrm>
          <a:custGeom>
            <a:rect b="b" l="l" r="r" t="t"/>
            <a:pathLst>
              <a:path extrusionOk="0" h="9430" w="16279">
                <a:moveTo>
                  <a:pt x="595" y="1"/>
                </a:moveTo>
                <a:cubicBezTo>
                  <a:pt x="256" y="1"/>
                  <a:pt x="0" y="310"/>
                  <a:pt x="62" y="642"/>
                </a:cubicBezTo>
                <a:lnTo>
                  <a:pt x="1604" y="8985"/>
                </a:lnTo>
                <a:cubicBezTo>
                  <a:pt x="1650" y="9243"/>
                  <a:pt x="1876" y="9430"/>
                  <a:pt x="2138" y="9430"/>
                </a:cubicBezTo>
                <a:lnTo>
                  <a:pt x="15684" y="9430"/>
                </a:lnTo>
                <a:cubicBezTo>
                  <a:pt x="16024" y="9430"/>
                  <a:pt x="16279" y="9121"/>
                  <a:pt x="16218" y="8788"/>
                </a:cubicBezTo>
                <a:lnTo>
                  <a:pt x="14677" y="446"/>
                </a:lnTo>
                <a:cubicBezTo>
                  <a:pt x="14628" y="188"/>
                  <a:pt x="14405" y="1"/>
                  <a:pt x="14143" y="1"/>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3" name="Google Shape;713;p34"/>
          <p:cNvSpPr/>
          <p:nvPr/>
        </p:nvSpPr>
        <p:spPr>
          <a:xfrm>
            <a:off x="6925825" y="2333251"/>
            <a:ext cx="886663" cy="513558"/>
          </a:xfrm>
          <a:custGeom>
            <a:rect b="b" l="l" r="r" t="t"/>
            <a:pathLst>
              <a:path extrusionOk="0" h="9430" w="16281">
                <a:moveTo>
                  <a:pt x="596" y="1"/>
                </a:moveTo>
                <a:cubicBezTo>
                  <a:pt x="257" y="1"/>
                  <a:pt x="0" y="310"/>
                  <a:pt x="62" y="642"/>
                </a:cubicBezTo>
                <a:lnTo>
                  <a:pt x="1604" y="8985"/>
                </a:lnTo>
                <a:cubicBezTo>
                  <a:pt x="1652" y="9243"/>
                  <a:pt x="1876" y="9430"/>
                  <a:pt x="2138" y="9430"/>
                </a:cubicBezTo>
                <a:lnTo>
                  <a:pt x="15685" y="9430"/>
                </a:lnTo>
                <a:cubicBezTo>
                  <a:pt x="16024" y="9430"/>
                  <a:pt x="16280" y="9121"/>
                  <a:pt x="16218" y="8788"/>
                </a:cubicBezTo>
                <a:lnTo>
                  <a:pt x="14677" y="446"/>
                </a:lnTo>
                <a:cubicBezTo>
                  <a:pt x="14628" y="188"/>
                  <a:pt x="14405" y="1"/>
                  <a:pt x="14143" y="1"/>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4" name="Google Shape;714;p34"/>
          <p:cNvSpPr/>
          <p:nvPr/>
        </p:nvSpPr>
        <p:spPr>
          <a:xfrm>
            <a:off x="7318801" y="2665940"/>
            <a:ext cx="210542" cy="329537"/>
          </a:xfrm>
          <a:custGeom>
            <a:rect b="b" l="l" r="r" t="t"/>
            <a:pathLst>
              <a:path extrusionOk="0" h="6051" w="3866">
                <a:moveTo>
                  <a:pt x="596" y="0"/>
                </a:moveTo>
                <a:cubicBezTo>
                  <a:pt x="256" y="0"/>
                  <a:pt x="1" y="309"/>
                  <a:pt x="61" y="642"/>
                </a:cubicBezTo>
                <a:lnTo>
                  <a:pt x="1062" y="6051"/>
                </a:lnTo>
                <a:lnTo>
                  <a:pt x="3865" y="6051"/>
                </a:lnTo>
                <a:lnTo>
                  <a:pt x="2830" y="444"/>
                </a:lnTo>
                <a:cubicBezTo>
                  <a:pt x="2781" y="187"/>
                  <a:pt x="2558" y="0"/>
                  <a:pt x="2295" y="0"/>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5" name="Google Shape;715;p34"/>
          <p:cNvSpPr/>
          <p:nvPr/>
        </p:nvSpPr>
        <p:spPr>
          <a:xfrm>
            <a:off x="7299850" y="2665940"/>
            <a:ext cx="210488" cy="329537"/>
          </a:xfrm>
          <a:custGeom>
            <a:rect b="b" l="l" r="r" t="t"/>
            <a:pathLst>
              <a:path extrusionOk="0" h="6051" w="3865">
                <a:moveTo>
                  <a:pt x="595" y="0"/>
                </a:moveTo>
                <a:cubicBezTo>
                  <a:pt x="255" y="0"/>
                  <a:pt x="0" y="308"/>
                  <a:pt x="61" y="642"/>
                </a:cubicBezTo>
                <a:lnTo>
                  <a:pt x="1061" y="6051"/>
                </a:lnTo>
                <a:lnTo>
                  <a:pt x="3865" y="6051"/>
                </a:lnTo>
                <a:lnTo>
                  <a:pt x="2829" y="444"/>
                </a:lnTo>
                <a:cubicBezTo>
                  <a:pt x="2781" y="187"/>
                  <a:pt x="2557" y="0"/>
                  <a:pt x="2295" y="0"/>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6" name="Google Shape;716;p34"/>
          <p:cNvSpPr/>
          <p:nvPr/>
        </p:nvSpPr>
        <p:spPr>
          <a:xfrm>
            <a:off x="6382199" y="2938300"/>
            <a:ext cx="2822129" cy="1513334"/>
          </a:xfrm>
          <a:custGeom>
            <a:rect b="b" l="l" r="r" t="t"/>
            <a:pathLst>
              <a:path extrusionOk="0" h="27788" w="60704">
                <a:moveTo>
                  <a:pt x="1" y="0"/>
                </a:moveTo>
                <a:lnTo>
                  <a:pt x="1" y="27788"/>
                </a:lnTo>
                <a:lnTo>
                  <a:pt x="60703" y="27788"/>
                </a:lnTo>
                <a:lnTo>
                  <a:pt x="60703"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7" name="Google Shape;717;p34"/>
          <p:cNvSpPr/>
          <p:nvPr/>
        </p:nvSpPr>
        <p:spPr>
          <a:xfrm>
            <a:off x="6323391" y="2938300"/>
            <a:ext cx="2880985" cy="199868"/>
          </a:xfrm>
          <a:custGeom>
            <a:rect b="b" l="l" r="r" t="t"/>
            <a:pathLst>
              <a:path extrusionOk="0" h="3670" w="61970">
                <a:moveTo>
                  <a:pt x="1" y="0"/>
                </a:moveTo>
                <a:lnTo>
                  <a:pt x="1" y="3669"/>
                </a:lnTo>
                <a:lnTo>
                  <a:pt x="61969" y="3669"/>
                </a:lnTo>
                <a:lnTo>
                  <a:pt x="61969"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8" name="Google Shape;718;p34"/>
          <p:cNvSpPr txBox="1"/>
          <p:nvPr>
            <p:ph idx="2" type="title"/>
          </p:nvPr>
        </p:nvSpPr>
        <p:spPr>
          <a:xfrm>
            <a:off x="2509950" y="1423488"/>
            <a:ext cx="1188600" cy="822900"/>
          </a:xfrm>
          <a:prstGeom prst="rect">
            <a:avLst/>
          </a:prstGeom>
          <a:solidFill>
            <a:schemeClr val="accent2"/>
          </a:solid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lt1"/>
              </a:buClr>
              <a:buSzPts val="6000"/>
              <a:buNone/>
              <a:defRPr sz="5200">
                <a:solidFill>
                  <a:schemeClr val="dk1"/>
                </a:solidFill>
              </a:defRPr>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p:txBody>
      </p:sp>
      <p:sp>
        <p:nvSpPr>
          <p:cNvPr id="719" name="Google Shape;719;p34"/>
          <p:cNvSpPr txBox="1"/>
          <p:nvPr>
            <p:ph idx="1" type="subTitle"/>
          </p:nvPr>
        </p:nvSpPr>
        <p:spPr>
          <a:xfrm>
            <a:off x="2376450" y="3345025"/>
            <a:ext cx="4391100" cy="3750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grpSp>
        <p:nvGrpSpPr>
          <p:cNvPr id="720" name="Google Shape;720;p34"/>
          <p:cNvGrpSpPr/>
          <p:nvPr/>
        </p:nvGrpSpPr>
        <p:grpSpPr>
          <a:xfrm flipH="1">
            <a:off x="1407870" y="424288"/>
            <a:ext cx="765914" cy="765914"/>
            <a:chOff x="7841675" y="577013"/>
            <a:chExt cx="765914" cy="765914"/>
          </a:xfrm>
        </p:grpSpPr>
        <p:sp>
          <p:nvSpPr>
            <p:cNvPr id="721" name="Google Shape;721;p34"/>
            <p:cNvSpPr/>
            <p:nvPr/>
          </p:nvSpPr>
          <p:spPr>
            <a:xfrm>
              <a:off x="7841675" y="577013"/>
              <a:ext cx="765914" cy="765914"/>
            </a:xfrm>
            <a:custGeom>
              <a:rect b="b" l="l" r="r" t="t"/>
              <a:pathLst>
                <a:path extrusionOk="0" h="13649" w="13649">
                  <a:moveTo>
                    <a:pt x="6825" y="0"/>
                  </a:moveTo>
                  <a:cubicBezTo>
                    <a:pt x="5016" y="0"/>
                    <a:pt x="3280" y="720"/>
                    <a:pt x="2000" y="1999"/>
                  </a:cubicBezTo>
                  <a:cubicBezTo>
                    <a:pt x="721" y="3279"/>
                    <a:pt x="1" y="5014"/>
                    <a:pt x="1" y="6824"/>
                  </a:cubicBezTo>
                  <a:cubicBezTo>
                    <a:pt x="1" y="8634"/>
                    <a:pt x="721" y="10370"/>
                    <a:pt x="2000" y="11650"/>
                  </a:cubicBezTo>
                  <a:cubicBezTo>
                    <a:pt x="3280" y="12929"/>
                    <a:pt x="5016" y="13648"/>
                    <a:pt x="6825" y="13648"/>
                  </a:cubicBezTo>
                  <a:cubicBezTo>
                    <a:pt x="8635" y="13648"/>
                    <a:pt x="10371" y="12929"/>
                    <a:pt x="11650" y="11650"/>
                  </a:cubicBezTo>
                  <a:cubicBezTo>
                    <a:pt x="12931" y="10370"/>
                    <a:pt x="13649" y="8634"/>
                    <a:pt x="13649" y="6824"/>
                  </a:cubicBezTo>
                  <a:cubicBezTo>
                    <a:pt x="13649" y="5014"/>
                    <a:pt x="12931" y="3279"/>
                    <a:pt x="11650" y="1999"/>
                  </a:cubicBezTo>
                  <a:cubicBezTo>
                    <a:pt x="10371" y="720"/>
                    <a:pt x="8635" y="0"/>
                    <a:pt x="682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2" name="Google Shape;722;p34"/>
            <p:cNvSpPr/>
            <p:nvPr/>
          </p:nvSpPr>
          <p:spPr>
            <a:xfrm>
              <a:off x="7904801" y="640027"/>
              <a:ext cx="639767" cy="639879"/>
            </a:xfrm>
            <a:custGeom>
              <a:rect b="b" l="l" r="r" t="t"/>
              <a:pathLst>
                <a:path extrusionOk="0" h="11403" w="11401">
                  <a:moveTo>
                    <a:pt x="5700" y="1"/>
                  </a:moveTo>
                  <a:cubicBezTo>
                    <a:pt x="2552" y="1"/>
                    <a:pt x="1" y="2554"/>
                    <a:pt x="1" y="5701"/>
                  </a:cubicBezTo>
                  <a:cubicBezTo>
                    <a:pt x="1" y="8849"/>
                    <a:pt x="2552" y="11402"/>
                    <a:pt x="5700" y="11402"/>
                  </a:cubicBezTo>
                  <a:cubicBezTo>
                    <a:pt x="8848" y="11402"/>
                    <a:pt x="11401" y="8849"/>
                    <a:pt x="11401" y="5701"/>
                  </a:cubicBezTo>
                  <a:cubicBezTo>
                    <a:pt x="11401" y="2554"/>
                    <a:pt x="8848" y="1"/>
                    <a:pt x="5700" y="1"/>
                  </a:cubicBez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3" name="Google Shape;723;p34"/>
            <p:cNvSpPr/>
            <p:nvPr/>
          </p:nvSpPr>
          <p:spPr>
            <a:xfrm>
              <a:off x="8210614" y="728516"/>
              <a:ext cx="220981" cy="261440"/>
            </a:xfrm>
            <a:custGeom>
              <a:rect b="b" l="l" r="r" t="t"/>
              <a:pathLst>
                <a:path extrusionOk="0" h="4659" w="3938">
                  <a:moveTo>
                    <a:pt x="267" y="0"/>
                  </a:moveTo>
                  <a:cubicBezTo>
                    <a:pt x="134" y="0"/>
                    <a:pt x="2" y="85"/>
                    <a:pt x="2" y="256"/>
                  </a:cubicBezTo>
                  <a:lnTo>
                    <a:pt x="2" y="4395"/>
                  </a:lnTo>
                  <a:cubicBezTo>
                    <a:pt x="1" y="4462"/>
                    <a:pt x="26" y="4525"/>
                    <a:pt x="73" y="4574"/>
                  </a:cubicBezTo>
                  <a:cubicBezTo>
                    <a:pt x="76" y="4576"/>
                    <a:pt x="80" y="4579"/>
                    <a:pt x="83" y="4582"/>
                  </a:cubicBezTo>
                  <a:cubicBezTo>
                    <a:pt x="86" y="4586"/>
                    <a:pt x="86" y="4586"/>
                    <a:pt x="87" y="4588"/>
                  </a:cubicBezTo>
                  <a:cubicBezTo>
                    <a:pt x="133" y="4632"/>
                    <a:pt x="194" y="4659"/>
                    <a:pt x="257" y="4659"/>
                  </a:cubicBezTo>
                  <a:cubicBezTo>
                    <a:pt x="261" y="4659"/>
                    <a:pt x="264" y="4659"/>
                    <a:pt x="267" y="4659"/>
                  </a:cubicBezTo>
                  <a:lnTo>
                    <a:pt x="3596" y="4659"/>
                  </a:lnTo>
                  <a:cubicBezTo>
                    <a:pt x="3937" y="4659"/>
                    <a:pt x="3937" y="4130"/>
                    <a:pt x="3597" y="4130"/>
                  </a:cubicBezTo>
                  <a:lnTo>
                    <a:pt x="532" y="4130"/>
                  </a:lnTo>
                  <a:lnTo>
                    <a:pt x="532" y="256"/>
                  </a:lnTo>
                  <a:cubicBezTo>
                    <a:pt x="532" y="85"/>
                    <a:pt x="399" y="0"/>
                    <a:pt x="267"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724" name="Google Shape;724;p34"/>
          <p:cNvGrpSpPr/>
          <p:nvPr/>
        </p:nvGrpSpPr>
        <p:grpSpPr>
          <a:xfrm>
            <a:off x="111475" y="3221032"/>
            <a:ext cx="529601" cy="1305491"/>
            <a:chOff x="-156827" y="2070695"/>
            <a:chExt cx="423748" cy="1044560"/>
          </a:xfrm>
        </p:grpSpPr>
        <p:sp>
          <p:nvSpPr>
            <p:cNvPr id="725" name="Google Shape;725;p34"/>
            <p:cNvSpPr/>
            <p:nvPr/>
          </p:nvSpPr>
          <p:spPr>
            <a:xfrm>
              <a:off x="-156827" y="2070695"/>
              <a:ext cx="423748" cy="430542"/>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6" name="Google Shape;726;p34"/>
            <p:cNvSpPr/>
            <p:nvPr/>
          </p:nvSpPr>
          <p:spPr>
            <a:xfrm>
              <a:off x="-150600" y="2475372"/>
              <a:ext cx="376135" cy="639883"/>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727" name="Google Shape;727;p34"/>
          <p:cNvGrpSpPr/>
          <p:nvPr/>
        </p:nvGrpSpPr>
        <p:grpSpPr>
          <a:xfrm>
            <a:off x="718167" y="3591225"/>
            <a:ext cx="529601" cy="935288"/>
            <a:chOff x="-156827" y="2070695"/>
            <a:chExt cx="423748" cy="748350"/>
          </a:xfrm>
        </p:grpSpPr>
        <p:sp>
          <p:nvSpPr>
            <p:cNvPr id="728" name="Google Shape;728;p34"/>
            <p:cNvSpPr/>
            <p:nvPr/>
          </p:nvSpPr>
          <p:spPr>
            <a:xfrm>
              <a:off x="-156827" y="2070695"/>
              <a:ext cx="423748" cy="430542"/>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9" name="Google Shape;729;p34"/>
            <p:cNvSpPr/>
            <p:nvPr/>
          </p:nvSpPr>
          <p:spPr>
            <a:xfrm>
              <a:off x="-150600" y="2475374"/>
              <a:ext cx="376135" cy="343671"/>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730" name="Google Shape;730;p34"/>
          <p:cNvSpPr/>
          <p:nvPr/>
        </p:nvSpPr>
        <p:spPr>
          <a:xfrm flipH="1">
            <a:off x="-45741" y="1937350"/>
            <a:ext cx="714600" cy="1905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1" name="Google Shape;731;p34"/>
          <p:cNvSpPr/>
          <p:nvPr/>
        </p:nvSpPr>
        <p:spPr>
          <a:xfrm flipH="1" rot="-5400000">
            <a:off x="-305691" y="1484800"/>
            <a:ext cx="714600" cy="190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2" name="Google Shape;732;p34"/>
          <p:cNvSpPr/>
          <p:nvPr/>
        </p:nvSpPr>
        <p:spPr>
          <a:xfrm flipH="1" rot="-5400000">
            <a:off x="-67566" y="1484800"/>
            <a:ext cx="714600" cy="190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3" name="Google Shape;733;p34"/>
          <p:cNvSpPr/>
          <p:nvPr/>
        </p:nvSpPr>
        <p:spPr>
          <a:xfrm flipH="1" rot="-5400000">
            <a:off x="183159" y="1572400"/>
            <a:ext cx="614400" cy="115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2">
  <p:cSld name="CUSTOM_10_1">
    <p:spTree>
      <p:nvGrpSpPr>
        <p:cNvPr id="734" name="Shape 734"/>
        <p:cNvGrpSpPr/>
        <p:nvPr/>
      </p:nvGrpSpPr>
      <p:grpSpPr>
        <a:xfrm>
          <a:off x="0" y="0"/>
          <a:ext cx="0" cy="0"/>
          <a:chOff x="0" y="0"/>
          <a:chExt cx="0" cy="0"/>
        </a:xfrm>
      </p:grpSpPr>
      <p:grpSp>
        <p:nvGrpSpPr>
          <p:cNvPr id="735" name="Google Shape;735;p35"/>
          <p:cNvGrpSpPr/>
          <p:nvPr/>
        </p:nvGrpSpPr>
        <p:grpSpPr>
          <a:xfrm>
            <a:off x="7322051" y="181900"/>
            <a:ext cx="1496865" cy="1044569"/>
            <a:chOff x="7245851" y="258100"/>
            <a:chExt cx="1496865" cy="1044569"/>
          </a:xfrm>
        </p:grpSpPr>
        <p:sp>
          <p:nvSpPr>
            <p:cNvPr id="736" name="Google Shape;736;p35"/>
            <p:cNvSpPr/>
            <p:nvPr/>
          </p:nvSpPr>
          <p:spPr>
            <a:xfrm flipH="1">
              <a:off x="7985853" y="258100"/>
              <a:ext cx="756863" cy="1044569"/>
            </a:xfrm>
            <a:custGeom>
              <a:rect b="b" l="l" r="r" t="t"/>
              <a:pathLst>
                <a:path extrusionOk="0" h="15696" w="11372">
                  <a:moveTo>
                    <a:pt x="0" y="0"/>
                  </a:moveTo>
                  <a:lnTo>
                    <a:pt x="0" y="15696"/>
                  </a:lnTo>
                  <a:lnTo>
                    <a:pt x="11372" y="15696"/>
                  </a:lnTo>
                  <a:lnTo>
                    <a:pt x="11372"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7" name="Google Shape;737;p35"/>
            <p:cNvSpPr/>
            <p:nvPr/>
          </p:nvSpPr>
          <p:spPr>
            <a:xfrm flipH="1">
              <a:off x="8032769" y="309465"/>
              <a:ext cx="663021" cy="941882"/>
            </a:xfrm>
            <a:custGeom>
              <a:rect b="b" l="l" r="r" t="t"/>
              <a:pathLst>
                <a:path extrusionOk="0" h="14153" w="9962">
                  <a:moveTo>
                    <a:pt x="1" y="0"/>
                  </a:moveTo>
                  <a:lnTo>
                    <a:pt x="1" y="14153"/>
                  </a:lnTo>
                  <a:lnTo>
                    <a:pt x="9961" y="14153"/>
                  </a:lnTo>
                  <a:lnTo>
                    <a:pt x="996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8" name="Google Shape;738;p35"/>
            <p:cNvSpPr/>
            <p:nvPr/>
          </p:nvSpPr>
          <p:spPr>
            <a:xfrm flipH="1">
              <a:off x="8230479" y="783931"/>
              <a:ext cx="267551" cy="27352"/>
            </a:xfrm>
            <a:custGeom>
              <a:rect b="b" l="l" r="r" t="t"/>
              <a:pathLst>
                <a:path extrusionOk="0" h="411" w="4020">
                  <a:moveTo>
                    <a:pt x="0" y="1"/>
                  </a:moveTo>
                  <a:lnTo>
                    <a:pt x="0" y="410"/>
                  </a:lnTo>
                  <a:lnTo>
                    <a:pt x="4019" y="410"/>
                  </a:lnTo>
                  <a:lnTo>
                    <a:pt x="4019"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9" name="Google Shape;739;p35"/>
            <p:cNvSpPr/>
            <p:nvPr/>
          </p:nvSpPr>
          <p:spPr>
            <a:xfrm flipH="1">
              <a:off x="8092195" y="725313"/>
              <a:ext cx="544154" cy="27352"/>
            </a:xfrm>
            <a:custGeom>
              <a:rect b="b" l="l" r="r" t="t"/>
              <a:pathLst>
                <a:path extrusionOk="0" h="411" w="8176">
                  <a:moveTo>
                    <a:pt x="0" y="1"/>
                  </a:moveTo>
                  <a:lnTo>
                    <a:pt x="0" y="410"/>
                  </a:lnTo>
                  <a:lnTo>
                    <a:pt x="8176" y="410"/>
                  </a:lnTo>
                  <a:lnTo>
                    <a:pt x="8176"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0" name="Google Shape;740;p35"/>
            <p:cNvSpPr/>
            <p:nvPr/>
          </p:nvSpPr>
          <p:spPr>
            <a:xfrm flipH="1">
              <a:off x="8382841" y="873289"/>
              <a:ext cx="256104" cy="27352"/>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1" name="Google Shape;741;p35"/>
            <p:cNvSpPr/>
            <p:nvPr/>
          </p:nvSpPr>
          <p:spPr>
            <a:xfrm flipH="1">
              <a:off x="8382841" y="936831"/>
              <a:ext cx="256104" cy="27352"/>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2" name="Google Shape;742;p35"/>
            <p:cNvSpPr/>
            <p:nvPr/>
          </p:nvSpPr>
          <p:spPr>
            <a:xfrm flipH="1">
              <a:off x="8382841" y="1000372"/>
              <a:ext cx="256104" cy="27285"/>
            </a:xfrm>
            <a:custGeom>
              <a:rect b="b" l="l" r="r" t="t"/>
              <a:pathLst>
                <a:path extrusionOk="0" h="410"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3" name="Google Shape;743;p35"/>
            <p:cNvSpPr/>
            <p:nvPr/>
          </p:nvSpPr>
          <p:spPr>
            <a:xfrm flipH="1">
              <a:off x="8382841" y="1063980"/>
              <a:ext cx="256104" cy="27352"/>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4" name="Google Shape;744;p35"/>
            <p:cNvSpPr/>
            <p:nvPr/>
          </p:nvSpPr>
          <p:spPr>
            <a:xfrm flipH="1">
              <a:off x="8382841" y="1127522"/>
              <a:ext cx="256104" cy="27352"/>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5" name="Google Shape;745;p35"/>
            <p:cNvSpPr/>
            <p:nvPr/>
          </p:nvSpPr>
          <p:spPr>
            <a:xfrm flipH="1">
              <a:off x="8089629" y="873289"/>
              <a:ext cx="256037" cy="27352"/>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6" name="Google Shape;746;p35"/>
            <p:cNvSpPr/>
            <p:nvPr/>
          </p:nvSpPr>
          <p:spPr>
            <a:xfrm flipH="1">
              <a:off x="8089629" y="936831"/>
              <a:ext cx="256037" cy="27352"/>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7" name="Google Shape;747;p35"/>
            <p:cNvSpPr/>
            <p:nvPr/>
          </p:nvSpPr>
          <p:spPr>
            <a:xfrm flipH="1">
              <a:off x="8089629" y="1000372"/>
              <a:ext cx="256037" cy="27285"/>
            </a:xfrm>
            <a:custGeom>
              <a:rect b="b" l="l" r="r" t="t"/>
              <a:pathLst>
                <a:path extrusionOk="0" h="410"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8" name="Google Shape;748;p35"/>
            <p:cNvSpPr/>
            <p:nvPr/>
          </p:nvSpPr>
          <p:spPr>
            <a:xfrm flipH="1">
              <a:off x="8089629" y="1063980"/>
              <a:ext cx="256037" cy="27352"/>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9" name="Google Shape;749;p35"/>
            <p:cNvSpPr/>
            <p:nvPr/>
          </p:nvSpPr>
          <p:spPr>
            <a:xfrm flipH="1">
              <a:off x="8089629" y="1127522"/>
              <a:ext cx="256037" cy="27352"/>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0" name="Google Shape;750;p35"/>
            <p:cNvSpPr/>
            <p:nvPr/>
          </p:nvSpPr>
          <p:spPr>
            <a:xfrm flipH="1">
              <a:off x="8241991" y="406940"/>
              <a:ext cx="244523" cy="249829"/>
            </a:xfrm>
            <a:custGeom>
              <a:rect b="b" l="l" r="r" t="t"/>
              <a:pathLst>
                <a:path extrusionOk="0" h="3754" w="3674">
                  <a:moveTo>
                    <a:pt x="0" y="0"/>
                  </a:moveTo>
                  <a:lnTo>
                    <a:pt x="0" y="3753"/>
                  </a:lnTo>
                  <a:lnTo>
                    <a:pt x="3674" y="3753"/>
                  </a:lnTo>
                  <a:lnTo>
                    <a:pt x="3674" y="0"/>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1" name="Google Shape;751;p35"/>
            <p:cNvSpPr/>
            <p:nvPr/>
          </p:nvSpPr>
          <p:spPr>
            <a:xfrm flipH="1">
              <a:off x="7245851" y="258100"/>
              <a:ext cx="623687" cy="644736"/>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2" name="Google Shape;752;p35"/>
            <p:cNvSpPr/>
            <p:nvPr/>
          </p:nvSpPr>
          <p:spPr>
            <a:xfrm flipH="1">
              <a:off x="7292833" y="309465"/>
              <a:ext cx="529778" cy="542050"/>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3" name="Google Shape;753;p35"/>
            <p:cNvSpPr/>
            <p:nvPr/>
          </p:nvSpPr>
          <p:spPr>
            <a:xfrm flipH="1">
              <a:off x="7337395" y="451918"/>
              <a:ext cx="256037" cy="27285"/>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4" name="Google Shape;754;p35"/>
            <p:cNvSpPr/>
            <p:nvPr/>
          </p:nvSpPr>
          <p:spPr>
            <a:xfrm flipH="1">
              <a:off x="7337395" y="515393"/>
              <a:ext cx="256037" cy="27352"/>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5" name="Google Shape;755;p35"/>
            <p:cNvSpPr/>
            <p:nvPr/>
          </p:nvSpPr>
          <p:spPr>
            <a:xfrm flipH="1">
              <a:off x="7337395" y="579068"/>
              <a:ext cx="256037" cy="27286"/>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6" name="Google Shape;756;p35"/>
            <p:cNvSpPr/>
            <p:nvPr/>
          </p:nvSpPr>
          <p:spPr>
            <a:xfrm flipH="1">
              <a:off x="7337395" y="642543"/>
              <a:ext cx="256037" cy="27352"/>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7" name="Google Shape;757;p35"/>
            <p:cNvSpPr/>
            <p:nvPr/>
          </p:nvSpPr>
          <p:spPr>
            <a:xfrm flipH="1">
              <a:off x="7337395" y="706085"/>
              <a:ext cx="256037" cy="27352"/>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8" name="Google Shape;758;p35"/>
            <p:cNvSpPr/>
            <p:nvPr/>
          </p:nvSpPr>
          <p:spPr>
            <a:xfrm flipH="1">
              <a:off x="7629862" y="447726"/>
              <a:ext cx="148151" cy="285965"/>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759" name="Google Shape;759;p35"/>
          <p:cNvSpPr/>
          <p:nvPr/>
        </p:nvSpPr>
        <p:spPr>
          <a:xfrm>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60" name="Google Shape;760;p35"/>
          <p:cNvSpPr/>
          <p:nvPr/>
        </p:nvSpPr>
        <p:spPr>
          <a:xfrm>
            <a:off x="12"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761" name="Google Shape;761;p35"/>
          <p:cNvGrpSpPr/>
          <p:nvPr/>
        </p:nvGrpSpPr>
        <p:grpSpPr>
          <a:xfrm>
            <a:off x="8393973" y="3481995"/>
            <a:ext cx="423748" cy="1044560"/>
            <a:chOff x="-156827" y="2070695"/>
            <a:chExt cx="423748" cy="1044560"/>
          </a:xfrm>
        </p:grpSpPr>
        <p:sp>
          <p:nvSpPr>
            <p:cNvPr id="762" name="Google Shape;762;p35"/>
            <p:cNvSpPr/>
            <p:nvPr/>
          </p:nvSpPr>
          <p:spPr>
            <a:xfrm>
              <a:off x="-156827" y="2070695"/>
              <a:ext cx="423748" cy="430542"/>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63" name="Google Shape;763;p35"/>
            <p:cNvSpPr/>
            <p:nvPr/>
          </p:nvSpPr>
          <p:spPr>
            <a:xfrm>
              <a:off x="-150600" y="2475372"/>
              <a:ext cx="376135" cy="639883"/>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764" name="Google Shape;764;p35"/>
          <p:cNvGrpSpPr/>
          <p:nvPr/>
        </p:nvGrpSpPr>
        <p:grpSpPr>
          <a:xfrm>
            <a:off x="8879398" y="3778195"/>
            <a:ext cx="423748" cy="748350"/>
            <a:chOff x="-156827" y="2070695"/>
            <a:chExt cx="423748" cy="748350"/>
          </a:xfrm>
        </p:grpSpPr>
        <p:sp>
          <p:nvSpPr>
            <p:cNvPr id="765" name="Google Shape;765;p35"/>
            <p:cNvSpPr/>
            <p:nvPr/>
          </p:nvSpPr>
          <p:spPr>
            <a:xfrm>
              <a:off x="-156827" y="2070695"/>
              <a:ext cx="423748" cy="430542"/>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66" name="Google Shape;766;p35"/>
            <p:cNvSpPr/>
            <p:nvPr/>
          </p:nvSpPr>
          <p:spPr>
            <a:xfrm>
              <a:off x="-150600" y="2475374"/>
              <a:ext cx="376135" cy="343671"/>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767" name="Google Shape;767;p35"/>
          <p:cNvGrpSpPr/>
          <p:nvPr/>
        </p:nvGrpSpPr>
        <p:grpSpPr>
          <a:xfrm>
            <a:off x="366190" y="2479076"/>
            <a:ext cx="924512" cy="662226"/>
            <a:chOff x="1096265" y="2479076"/>
            <a:chExt cx="924512" cy="662226"/>
          </a:xfrm>
        </p:grpSpPr>
        <p:sp>
          <p:nvSpPr>
            <p:cNvPr id="768" name="Google Shape;768;p35"/>
            <p:cNvSpPr/>
            <p:nvPr/>
          </p:nvSpPr>
          <p:spPr>
            <a:xfrm flipH="1">
              <a:off x="1096265" y="2479076"/>
              <a:ext cx="886554" cy="513558"/>
            </a:xfrm>
            <a:custGeom>
              <a:rect b="b" l="l" r="r" t="t"/>
              <a:pathLst>
                <a:path extrusionOk="0" h="9430" w="16279">
                  <a:moveTo>
                    <a:pt x="595" y="1"/>
                  </a:moveTo>
                  <a:cubicBezTo>
                    <a:pt x="256" y="1"/>
                    <a:pt x="0" y="310"/>
                    <a:pt x="62" y="642"/>
                  </a:cubicBezTo>
                  <a:lnTo>
                    <a:pt x="1604" y="8985"/>
                  </a:lnTo>
                  <a:cubicBezTo>
                    <a:pt x="1650" y="9243"/>
                    <a:pt x="1876" y="9430"/>
                    <a:pt x="2138" y="9430"/>
                  </a:cubicBezTo>
                  <a:lnTo>
                    <a:pt x="15684" y="9430"/>
                  </a:lnTo>
                  <a:cubicBezTo>
                    <a:pt x="16024" y="9430"/>
                    <a:pt x="16279" y="9121"/>
                    <a:pt x="16218" y="8788"/>
                  </a:cubicBezTo>
                  <a:lnTo>
                    <a:pt x="14677" y="446"/>
                  </a:lnTo>
                  <a:cubicBezTo>
                    <a:pt x="14628" y="188"/>
                    <a:pt x="14405" y="1"/>
                    <a:pt x="1414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69" name="Google Shape;769;p35"/>
            <p:cNvSpPr/>
            <p:nvPr/>
          </p:nvSpPr>
          <p:spPr>
            <a:xfrm flipH="1">
              <a:off x="1134114" y="2479076"/>
              <a:ext cx="886663" cy="513558"/>
            </a:xfrm>
            <a:custGeom>
              <a:rect b="b" l="l" r="r" t="t"/>
              <a:pathLst>
                <a:path extrusionOk="0" h="9430" w="16281">
                  <a:moveTo>
                    <a:pt x="596" y="1"/>
                  </a:moveTo>
                  <a:cubicBezTo>
                    <a:pt x="257" y="1"/>
                    <a:pt x="0" y="310"/>
                    <a:pt x="62" y="642"/>
                  </a:cubicBezTo>
                  <a:lnTo>
                    <a:pt x="1604" y="8985"/>
                  </a:lnTo>
                  <a:cubicBezTo>
                    <a:pt x="1652" y="9243"/>
                    <a:pt x="1876" y="9430"/>
                    <a:pt x="2138" y="9430"/>
                  </a:cubicBezTo>
                  <a:lnTo>
                    <a:pt x="15685" y="9430"/>
                  </a:lnTo>
                  <a:cubicBezTo>
                    <a:pt x="16024" y="9430"/>
                    <a:pt x="16280" y="9121"/>
                    <a:pt x="16218" y="8788"/>
                  </a:cubicBezTo>
                  <a:lnTo>
                    <a:pt x="14677" y="446"/>
                  </a:lnTo>
                  <a:cubicBezTo>
                    <a:pt x="14628" y="188"/>
                    <a:pt x="14405" y="1"/>
                    <a:pt x="1414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70" name="Google Shape;770;p35"/>
            <p:cNvSpPr/>
            <p:nvPr/>
          </p:nvSpPr>
          <p:spPr>
            <a:xfrm flipH="1">
              <a:off x="1417258" y="2811765"/>
              <a:ext cx="210542" cy="329537"/>
            </a:xfrm>
            <a:custGeom>
              <a:rect b="b" l="l" r="r" t="t"/>
              <a:pathLst>
                <a:path extrusionOk="0" h="6051" w="3866">
                  <a:moveTo>
                    <a:pt x="596" y="0"/>
                  </a:moveTo>
                  <a:cubicBezTo>
                    <a:pt x="256" y="0"/>
                    <a:pt x="1" y="309"/>
                    <a:pt x="61" y="642"/>
                  </a:cubicBezTo>
                  <a:lnTo>
                    <a:pt x="1062" y="6051"/>
                  </a:lnTo>
                  <a:lnTo>
                    <a:pt x="3865" y="6051"/>
                  </a:lnTo>
                  <a:lnTo>
                    <a:pt x="2830" y="444"/>
                  </a:lnTo>
                  <a:cubicBezTo>
                    <a:pt x="2781" y="187"/>
                    <a:pt x="2558" y="0"/>
                    <a:pt x="2295"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71" name="Google Shape;771;p35"/>
            <p:cNvSpPr/>
            <p:nvPr/>
          </p:nvSpPr>
          <p:spPr>
            <a:xfrm flipH="1">
              <a:off x="1436265" y="2811765"/>
              <a:ext cx="210488" cy="329537"/>
            </a:xfrm>
            <a:custGeom>
              <a:rect b="b" l="l" r="r" t="t"/>
              <a:pathLst>
                <a:path extrusionOk="0" h="6051" w="3865">
                  <a:moveTo>
                    <a:pt x="595" y="0"/>
                  </a:moveTo>
                  <a:cubicBezTo>
                    <a:pt x="255" y="0"/>
                    <a:pt x="0" y="308"/>
                    <a:pt x="61" y="642"/>
                  </a:cubicBezTo>
                  <a:lnTo>
                    <a:pt x="1061" y="6051"/>
                  </a:lnTo>
                  <a:lnTo>
                    <a:pt x="3865" y="6051"/>
                  </a:lnTo>
                  <a:lnTo>
                    <a:pt x="2829" y="444"/>
                  </a:lnTo>
                  <a:cubicBezTo>
                    <a:pt x="2781" y="187"/>
                    <a:pt x="2557" y="0"/>
                    <a:pt x="2295"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772" name="Google Shape;772;p35"/>
          <p:cNvSpPr/>
          <p:nvPr/>
        </p:nvSpPr>
        <p:spPr>
          <a:xfrm flipH="1">
            <a:off x="-45726" y="3084125"/>
            <a:ext cx="1899276" cy="1513334"/>
          </a:xfrm>
          <a:custGeom>
            <a:rect b="b" l="l" r="r" t="t"/>
            <a:pathLst>
              <a:path extrusionOk="0" h="27788" w="60704">
                <a:moveTo>
                  <a:pt x="1" y="0"/>
                </a:moveTo>
                <a:lnTo>
                  <a:pt x="1" y="27788"/>
                </a:lnTo>
                <a:lnTo>
                  <a:pt x="60703" y="27788"/>
                </a:lnTo>
                <a:lnTo>
                  <a:pt x="60703"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73" name="Google Shape;773;p35"/>
          <p:cNvSpPr/>
          <p:nvPr/>
        </p:nvSpPr>
        <p:spPr>
          <a:xfrm flipH="1">
            <a:off x="-45758" y="3084125"/>
            <a:ext cx="1938886" cy="199868"/>
          </a:xfrm>
          <a:custGeom>
            <a:rect b="b" l="l" r="r" t="t"/>
            <a:pathLst>
              <a:path extrusionOk="0" h="3670" w="61970">
                <a:moveTo>
                  <a:pt x="1" y="0"/>
                </a:moveTo>
                <a:lnTo>
                  <a:pt x="1" y="3669"/>
                </a:lnTo>
                <a:lnTo>
                  <a:pt x="61969" y="3669"/>
                </a:lnTo>
                <a:lnTo>
                  <a:pt x="61969"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774" name="Google Shape;774;p35"/>
          <p:cNvGrpSpPr/>
          <p:nvPr/>
        </p:nvGrpSpPr>
        <p:grpSpPr>
          <a:xfrm>
            <a:off x="1044346" y="-39551"/>
            <a:ext cx="1897054" cy="487276"/>
            <a:chOff x="568096" y="170124"/>
            <a:chExt cx="1897054" cy="487276"/>
          </a:xfrm>
        </p:grpSpPr>
        <p:sp>
          <p:nvSpPr>
            <p:cNvPr id="775" name="Google Shape;775;p35"/>
            <p:cNvSpPr/>
            <p:nvPr/>
          </p:nvSpPr>
          <p:spPr>
            <a:xfrm flipH="1">
              <a:off x="568096" y="377476"/>
              <a:ext cx="1897054" cy="279924"/>
            </a:xfrm>
            <a:custGeom>
              <a:rect b="b" l="l" r="r" t="t"/>
              <a:pathLst>
                <a:path extrusionOk="0" h="4442" w="39360">
                  <a:moveTo>
                    <a:pt x="4442" y="0"/>
                  </a:moveTo>
                  <a:cubicBezTo>
                    <a:pt x="1989" y="0"/>
                    <a:pt x="1" y="1989"/>
                    <a:pt x="1" y="4441"/>
                  </a:cubicBezTo>
                  <a:lnTo>
                    <a:pt x="39360" y="4441"/>
                  </a:lnTo>
                  <a:cubicBezTo>
                    <a:pt x="39360" y="1989"/>
                    <a:pt x="37372" y="0"/>
                    <a:pt x="3491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76" name="Google Shape;776;p35"/>
            <p:cNvSpPr/>
            <p:nvPr/>
          </p:nvSpPr>
          <p:spPr>
            <a:xfrm flipH="1">
              <a:off x="2023585" y="170124"/>
              <a:ext cx="33015" cy="484583"/>
            </a:xfrm>
            <a:custGeom>
              <a:rect b="b" l="l" r="r" t="t"/>
              <a:pathLst>
                <a:path extrusionOk="0" h="19308" w="685">
                  <a:moveTo>
                    <a:pt x="0" y="0"/>
                  </a:moveTo>
                  <a:lnTo>
                    <a:pt x="0" y="19308"/>
                  </a:lnTo>
                  <a:lnTo>
                    <a:pt x="685" y="19308"/>
                  </a:lnTo>
                  <a:lnTo>
                    <a:pt x="685"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77" name="Google Shape;777;p35"/>
            <p:cNvSpPr/>
            <p:nvPr/>
          </p:nvSpPr>
          <p:spPr>
            <a:xfrm flipH="1">
              <a:off x="976650" y="170124"/>
              <a:ext cx="32967" cy="484583"/>
            </a:xfrm>
            <a:custGeom>
              <a:rect b="b" l="l" r="r" t="t"/>
              <a:pathLst>
                <a:path extrusionOk="0" h="19308" w="684">
                  <a:moveTo>
                    <a:pt x="0" y="0"/>
                  </a:moveTo>
                  <a:lnTo>
                    <a:pt x="0" y="19308"/>
                  </a:lnTo>
                  <a:lnTo>
                    <a:pt x="683" y="19308"/>
                  </a:lnTo>
                  <a:lnTo>
                    <a:pt x="683"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778" name="Google Shape;778;p35"/>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79" name="Google Shape;779;p35"/>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4">
    <p:spTree>
      <p:nvGrpSpPr>
        <p:cNvPr id="780" name="Shape 780"/>
        <p:cNvGrpSpPr/>
        <p:nvPr/>
      </p:nvGrpSpPr>
      <p:grpSpPr>
        <a:xfrm>
          <a:off x="0" y="0"/>
          <a:ext cx="0" cy="0"/>
          <a:chOff x="0" y="0"/>
          <a:chExt cx="0" cy="0"/>
        </a:xfrm>
      </p:grpSpPr>
      <p:sp>
        <p:nvSpPr>
          <p:cNvPr id="781" name="Google Shape;781;p36"/>
          <p:cNvSpPr/>
          <p:nvPr/>
        </p:nvSpPr>
        <p:spPr>
          <a:xfrm flipH="1">
            <a:off x="-44778"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82" name="Google Shape;782;p36"/>
          <p:cNvSpPr/>
          <p:nvPr/>
        </p:nvSpPr>
        <p:spPr>
          <a:xfrm>
            <a:off x="8477250" y="1628150"/>
            <a:ext cx="714600" cy="1905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83" name="Google Shape;783;p36"/>
          <p:cNvSpPr/>
          <p:nvPr/>
        </p:nvSpPr>
        <p:spPr>
          <a:xfrm rot="5400000">
            <a:off x="8737200" y="1175600"/>
            <a:ext cx="714600" cy="190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84" name="Google Shape;784;p36"/>
          <p:cNvSpPr/>
          <p:nvPr/>
        </p:nvSpPr>
        <p:spPr>
          <a:xfrm rot="5400000">
            <a:off x="8499075" y="1175600"/>
            <a:ext cx="714600" cy="190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85" name="Google Shape;785;p36"/>
          <p:cNvSpPr/>
          <p:nvPr/>
        </p:nvSpPr>
        <p:spPr>
          <a:xfrm rot="5400000">
            <a:off x="8354400" y="1263250"/>
            <a:ext cx="614400" cy="115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786" name="Google Shape;786;p36"/>
          <p:cNvGrpSpPr/>
          <p:nvPr/>
        </p:nvGrpSpPr>
        <p:grpSpPr>
          <a:xfrm flipH="1">
            <a:off x="8143496" y="3238039"/>
            <a:ext cx="1696567" cy="1271577"/>
            <a:chOff x="-611084" y="2839289"/>
            <a:chExt cx="1696567" cy="1271577"/>
          </a:xfrm>
        </p:grpSpPr>
        <p:sp>
          <p:nvSpPr>
            <p:cNvPr id="787" name="Google Shape;787;p36"/>
            <p:cNvSpPr/>
            <p:nvPr/>
          </p:nvSpPr>
          <p:spPr>
            <a:xfrm>
              <a:off x="307166" y="2839289"/>
              <a:ext cx="731328" cy="589684"/>
            </a:xfrm>
            <a:custGeom>
              <a:rect b="b" l="l" r="r" t="t"/>
              <a:pathLst>
                <a:path extrusionOk="0" h="11134" w="13772">
                  <a:moveTo>
                    <a:pt x="1893" y="0"/>
                  </a:moveTo>
                  <a:cubicBezTo>
                    <a:pt x="847" y="0"/>
                    <a:pt x="0" y="848"/>
                    <a:pt x="0" y="1894"/>
                  </a:cubicBezTo>
                  <a:lnTo>
                    <a:pt x="0" y="11134"/>
                  </a:lnTo>
                  <a:lnTo>
                    <a:pt x="13772" y="11134"/>
                  </a:lnTo>
                  <a:lnTo>
                    <a:pt x="13772" y="1767"/>
                  </a:lnTo>
                  <a:cubicBezTo>
                    <a:pt x="13772" y="791"/>
                    <a:pt x="12981"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88" name="Google Shape;788;p36"/>
            <p:cNvSpPr/>
            <p:nvPr/>
          </p:nvSpPr>
          <p:spPr>
            <a:xfrm>
              <a:off x="-563180" y="2839289"/>
              <a:ext cx="731328" cy="589632"/>
            </a:xfrm>
            <a:custGeom>
              <a:rect b="b" l="l" r="r" t="t"/>
              <a:pathLst>
                <a:path extrusionOk="0" h="11133" w="13772">
                  <a:moveTo>
                    <a:pt x="1895" y="0"/>
                  </a:moveTo>
                  <a:cubicBezTo>
                    <a:pt x="848" y="0"/>
                    <a:pt x="0" y="848"/>
                    <a:pt x="0" y="1894"/>
                  </a:cubicBezTo>
                  <a:lnTo>
                    <a:pt x="0" y="11132"/>
                  </a:lnTo>
                  <a:lnTo>
                    <a:pt x="13772" y="11132"/>
                  </a:lnTo>
                  <a:lnTo>
                    <a:pt x="13772" y="1767"/>
                  </a:lnTo>
                  <a:cubicBezTo>
                    <a:pt x="13772" y="791"/>
                    <a:pt x="12980"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89" name="Google Shape;789;p36"/>
            <p:cNvSpPr/>
            <p:nvPr/>
          </p:nvSpPr>
          <p:spPr>
            <a:xfrm>
              <a:off x="-551647" y="3556000"/>
              <a:ext cx="1590297" cy="94573"/>
            </a:xfrm>
            <a:custGeom>
              <a:rect b="b" l="l" r="r" t="t"/>
              <a:pathLst>
                <a:path extrusionOk="0" h="1786" w="64502">
                  <a:moveTo>
                    <a:pt x="1" y="0"/>
                  </a:moveTo>
                  <a:lnTo>
                    <a:pt x="1" y="1785"/>
                  </a:lnTo>
                  <a:lnTo>
                    <a:pt x="64501" y="1785"/>
                  </a:lnTo>
                  <a:lnTo>
                    <a:pt x="6450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0" name="Google Shape;790;p36"/>
            <p:cNvSpPr/>
            <p:nvPr/>
          </p:nvSpPr>
          <p:spPr>
            <a:xfrm>
              <a:off x="259208" y="3428752"/>
              <a:ext cx="826275" cy="127322"/>
            </a:xfrm>
            <a:custGeom>
              <a:rect b="b" l="l" r="r" t="t"/>
              <a:pathLst>
                <a:path extrusionOk="0" h="2404" w="15560">
                  <a:moveTo>
                    <a:pt x="927" y="0"/>
                  </a:moveTo>
                  <a:cubicBezTo>
                    <a:pt x="416" y="0"/>
                    <a:pt x="1" y="416"/>
                    <a:pt x="1" y="927"/>
                  </a:cubicBezTo>
                  <a:lnTo>
                    <a:pt x="1" y="1416"/>
                  </a:lnTo>
                  <a:cubicBezTo>
                    <a:pt x="1" y="1961"/>
                    <a:pt x="443" y="2403"/>
                    <a:pt x="988" y="2403"/>
                  </a:cubicBezTo>
                  <a:lnTo>
                    <a:pt x="14663" y="2403"/>
                  </a:lnTo>
                  <a:cubicBezTo>
                    <a:pt x="15158" y="2403"/>
                    <a:pt x="15560" y="2002"/>
                    <a:pt x="15560" y="1506"/>
                  </a:cubicBezTo>
                  <a:lnTo>
                    <a:pt x="15560" y="904"/>
                  </a:lnTo>
                  <a:cubicBezTo>
                    <a:pt x="15560" y="406"/>
                    <a:pt x="15155" y="2"/>
                    <a:pt x="14656"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1" name="Google Shape;791;p36"/>
            <p:cNvSpPr/>
            <p:nvPr/>
          </p:nvSpPr>
          <p:spPr>
            <a:xfrm>
              <a:off x="-611084" y="3428752"/>
              <a:ext cx="826275" cy="127322"/>
            </a:xfrm>
            <a:custGeom>
              <a:rect b="b" l="l" r="r" t="t"/>
              <a:pathLst>
                <a:path extrusionOk="0" h="2404" w="15560">
                  <a:moveTo>
                    <a:pt x="927" y="0"/>
                  </a:moveTo>
                  <a:cubicBezTo>
                    <a:pt x="415" y="0"/>
                    <a:pt x="0" y="416"/>
                    <a:pt x="0" y="927"/>
                  </a:cubicBezTo>
                  <a:lnTo>
                    <a:pt x="0" y="1416"/>
                  </a:lnTo>
                  <a:cubicBezTo>
                    <a:pt x="0" y="1961"/>
                    <a:pt x="442" y="2403"/>
                    <a:pt x="987" y="2403"/>
                  </a:cubicBezTo>
                  <a:lnTo>
                    <a:pt x="14662" y="2403"/>
                  </a:lnTo>
                  <a:cubicBezTo>
                    <a:pt x="15157" y="2403"/>
                    <a:pt x="15559" y="2002"/>
                    <a:pt x="15559" y="1506"/>
                  </a:cubicBezTo>
                  <a:lnTo>
                    <a:pt x="15559" y="904"/>
                  </a:lnTo>
                  <a:cubicBezTo>
                    <a:pt x="15559" y="406"/>
                    <a:pt x="15154" y="2"/>
                    <a:pt x="14655"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2" name="Google Shape;792;p36"/>
            <p:cNvSpPr/>
            <p:nvPr/>
          </p:nvSpPr>
          <p:spPr>
            <a:xfrm>
              <a:off x="971503"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3" name="Google Shape;793;p36"/>
            <p:cNvSpPr/>
            <p:nvPr/>
          </p:nvSpPr>
          <p:spPr>
            <a:xfrm>
              <a:off x="307166"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4" name="Google Shape;794;p36"/>
            <p:cNvSpPr/>
            <p:nvPr/>
          </p:nvSpPr>
          <p:spPr>
            <a:xfrm>
              <a:off x="101104" y="3642413"/>
              <a:ext cx="67122" cy="468453"/>
            </a:xfrm>
            <a:custGeom>
              <a:rect b="b" l="l" r="r" t="t"/>
              <a:pathLst>
                <a:path extrusionOk="0" h="8845" w="1264">
                  <a:moveTo>
                    <a:pt x="0" y="0"/>
                  </a:moveTo>
                  <a:lnTo>
                    <a:pt x="0" y="8844"/>
                  </a:lnTo>
                  <a:lnTo>
                    <a:pt x="1264" y="8844"/>
                  </a:lnTo>
                  <a:lnTo>
                    <a:pt x="1264"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5" name="Google Shape;795;p36"/>
            <p:cNvSpPr/>
            <p:nvPr/>
          </p:nvSpPr>
          <p:spPr>
            <a:xfrm>
              <a:off x="-551655" y="3642413"/>
              <a:ext cx="67068" cy="468453"/>
            </a:xfrm>
            <a:custGeom>
              <a:rect b="b" l="l" r="r" t="t"/>
              <a:pathLst>
                <a:path extrusionOk="0" h="8845" w="1263">
                  <a:moveTo>
                    <a:pt x="0" y="0"/>
                  </a:moveTo>
                  <a:lnTo>
                    <a:pt x="0" y="8844"/>
                  </a:lnTo>
                  <a:lnTo>
                    <a:pt x="1262" y="8844"/>
                  </a:lnTo>
                  <a:lnTo>
                    <a:pt x="126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796" name="Google Shape;796;p36"/>
          <p:cNvSpPr/>
          <p:nvPr/>
        </p:nvSpPr>
        <p:spPr>
          <a:xfrm flipH="1">
            <a:off x="318298" y="650989"/>
            <a:ext cx="576762" cy="594698"/>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7" name="Google Shape;797;p36"/>
          <p:cNvSpPr/>
          <p:nvPr/>
        </p:nvSpPr>
        <p:spPr>
          <a:xfrm flipH="1">
            <a:off x="361746" y="698369"/>
            <a:ext cx="489918" cy="499981"/>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8" name="Google Shape;798;p36"/>
          <p:cNvSpPr/>
          <p:nvPr/>
        </p:nvSpPr>
        <p:spPr>
          <a:xfrm flipH="1">
            <a:off x="402959" y="829768"/>
            <a:ext cx="236773" cy="25168"/>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9" name="Google Shape;799;p36"/>
          <p:cNvSpPr/>
          <p:nvPr/>
        </p:nvSpPr>
        <p:spPr>
          <a:xfrm flipH="1">
            <a:off x="402959" y="888318"/>
            <a:ext cx="236773" cy="2522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0" name="Google Shape;800;p36"/>
          <p:cNvSpPr/>
          <p:nvPr/>
        </p:nvSpPr>
        <p:spPr>
          <a:xfrm flipH="1">
            <a:off x="402959" y="947052"/>
            <a:ext cx="236773" cy="25168"/>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1" name="Google Shape;801;p36"/>
          <p:cNvSpPr/>
          <p:nvPr/>
        </p:nvSpPr>
        <p:spPr>
          <a:xfrm flipH="1">
            <a:off x="402959" y="1005602"/>
            <a:ext cx="236773" cy="2522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2" name="Google Shape;802;p36"/>
          <p:cNvSpPr/>
          <p:nvPr/>
        </p:nvSpPr>
        <p:spPr>
          <a:xfrm flipH="1">
            <a:off x="402959" y="1064213"/>
            <a:ext cx="236773" cy="2522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3" name="Google Shape;803;p36"/>
          <p:cNvSpPr/>
          <p:nvPr/>
        </p:nvSpPr>
        <p:spPr>
          <a:xfrm flipH="1">
            <a:off x="673417" y="825902"/>
            <a:ext cx="137005" cy="263771"/>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804" name="Google Shape;804;p36"/>
          <p:cNvGrpSpPr/>
          <p:nvPr/>
        </p:nvGrpSpPr>
        <p:grpSpPr>
          <a:xfrm>
            <a:off x="-67377" y="2157220"/>
            <a:ext cx="1256125" cy="2314310"/>
            <a:chOff x="-67377" y="1928620"/>
            <a:chExt cx="1256125" cy="2314310"/>
          </a:xfrm>
        </p:grpSpPr>
        <p:sp>
          <p:nvSpPr>
            <p:cNvPr id="805" name="Google Shape;805;p36"/>
            <p:cNvSpPr/>
            <p:nvPr/>
          </p:nvSpPr>
          <p:spPr>
            <a:xfrm flipH="1">
              <a:off x="83630" y="1928620"/>
              <a:ext cx="797546" cy="557589"/>
            </a:xfrm>
            <a:custGeom>
              <a:rect b="b" l="l" r="r" t="t"/>
              <a:pathLst>
                <a:path extrusionOk="0" h="10528" w="15019">
                  <a:moveTo>
                    <a:pt x="653" y="0"/>
                  </a:moveTo>
                  <a:cubicBezTo>
                    <a:pt x="292" y="0"/>
                    <a:pt x="0" y="291"/>
                    <a:pt x="0" y="653"/>
                  </a:cubicBezTo>
                  <a:lnTo>
                    <a:pt x="0" y="9874"/>
                  </a:lnTo>
                  <a:cubicBezTo>
                    <a:pt x="0" y="10236"/>
                    <a:pt x="292" y="10527"/>
                    <a:pt x="653" y="10527"/>
                  </a:cubicBezTo>
                  <a:lnTo>
                    <a:pt x="14365" y="10527"/>
                  </a:lnTo>
                  <a:cubicBezTo>
                    <a:pt x="14726" y="10527"/>
                    <a:pt x="15018" y="10236"/>
                    <a:pt x="15018" y="9874"/>
                  </a:cubicBezTo>
                  <a:lnTo>
                    <a:pt x="15018" y="653"/>
                  </a:lnTo>
                  <a:cubicBezTo>
                    <a:pt x="15018" y="291"/>
                    <a:pt x="14726" y="0"/>
                    <a:pt x="1436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6" name="Google Shape;806;p36"/>
            <p:cNvSpPr/>
            <p:nvPr/>
          </p:nvSpPr>
          <p:spPr>
            <a:xfrm flipH="1">
              <a:off x="340608" y="2297537"/>
              <a:ext cx="213207" cy="254167"/>
            </a:xfrm>
            <a:custGeom>
              <a:rect b="b" l="l" r="r" t="t"/>
              <a:pathLst>
                <a:path extrusionOk="0" h="4799" w="4015">
                  <a:moveTo>
                    <a:pt x="261" y="0"/>
                  </a:moveTo>
                  <a:cubicBezTo>
                    <a:pt x="115" y="0"/>
                    <a:pt x="0" y="126"/>
                    <a:pt x="13" y="271"/>
                  </a:cubicBezTo>
                  <a:lnTo>
                    <a:pt x="392" y="4799"/>
                  </a:lnTo>
                  <a:lnTo>
                    <a:pt x="4015" y="4799"/>
                  </a:lnTo>
                  <a:lnTo>
                    <a:pt x="2886" y="190"/>
                  </a:lnTo>
                  <a:cubicBezTo>
                    <a:pt x="2857" y="78"/>
                    <a:pt x="2757" y="0"/>
                    <a:pt x="2642" y="0"/>
                  </a:cubicBezTo>
                  <a:lnTo>
                    <a:pt x="263" y="0"/>
                  </a:lnTo>
                  <a:cubicBezTo>
                    <a:pt x="263" y="0"/>
                    <a:pt x="262" y="0"/>
                    <a:pt x="261"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7" name="Google Shape;807;p36"/>
            <p:cNvSpPr/>
            <p:nvPr/>
          </p:nvSpPr>
          <p:spPr>
            <a:xfrm flipH="1">
              <a:off x="243338" y="2523907"/>
              <a:ext cx="429228" cy="29871"/>
            </a:xfrm>
            <a:custGeom>
              <a:rect b="b" l="l" r="r" t="t"/>
              <a:pathLst>
                <a:path extrusionOk="0" h="564" w="8083">
                  <a:moveTo>
                    <a:pt x="0" y="1"/>
                  </a:moveTo>
                  <a:lnTo>
                    <a:pt x="0" y="563"/>
                  </a:lnTo>
                  <a:lnTo>
                    <a:pt x="8082" y="563"/>
                  </a:lnTo>
                  <a:lnTo>
                    <a:pt x="8082"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8" name="Google Shape;808;p36"/>
            <p:cNvSpPr/>
            <p:nvPr/>
          </p:nvSpPr>
          <p:spPr>
            <a:xfrm flipH="1">
              <a:off x="596682" y="2523907"/>
              <a:ext cx="75883" cy="29871"/>
            </a:xfrm>
            <a:custGeom>
              <a:rect b="b" l="l" r="r" t="t"/>
              <a:pathLst>
                <a:path extrusionOk="0" h="564" w="1429">
                  <a:moveTo>
                    <a:pt x="0" y="1"/>
                  </a:moveTo>
                  <a:lnTo>
                    <a:pt x="0" y="563"/>
                  </a:lnTo>
                  <a:lnTo>
                    <a:pt x="1428" y="563"/>
                  </a:lnTo>
                  <a:lnTo>
                    <a:pt x="14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9" name="Google Shape;809;p36"/>
            <p:cNvSpPr/>
            <p:nvPr/>
          </p:nvSpPr>
          <p:spPr>
            <a:xfrm flipH="1">
              <a:off x="-67377" y="2701403"/>
              <a:ext cx="1208746" cy="1541527"/>
            </a:xfrm>
            <a:custGeom>
              <a:rect b="b" l="l" r="r" t="t"/>
              <a:pathLst>
                <a:path extrusionOk="0" h="29106" w="55498">
                  <a:moveTo>
                    <a:pt x="0" y="1"/>
                  </a:moveTo>
                  <a:lnTo>
                    <a:pt x="0" y="29106"/>
                  </a:lnTo>
                  <a:lnTo>
                    <a:pt x="55498" y="29106"/>
                  </a:lnTo>
                  <a:lnTo>
                    <a:pt x="55498"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10" name="Google Shape;810;p36"/>
            <p:cNvSpPr/>
            <p:nvPr/>
          </p:nvSpPr>
          <p:spPr>
            <a:xfrm flipH="1">
              <a:off x="-67377" y="4039974"/>
              <a:ext cx="1208746" cy="202687"/>
            </a:xfrm>
            <a:custGeom>
              <a:rect b="b" l="l" r="r" t="t"/>
              <a:pathLst>
                <a:path extrusionOk="0" h="3827" w="55498">
                  <a:moveTo>
                    <a:pt x="0" y="0"/>
                  </a:moveTo>
                  <a:lnTo>
                    <a:pt x="0" y="3827"/>
                  </a:lnTo>
                  <a:lnTo>
                    <a:pt x="55498" y="3827"/>
                  </a:lnTo>
                  <a:lnTo>
                    <a:pt x="55498"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11" name="Google Shape;811;p36"/>
            <p:cNvSpPr/>
            <p:nvPr/>
          </p:nvSpPr>
          <p:spPr>
            <a:xfrm flipH="1">
              <a:off x="-67348" y="2554250"/>
              <a:ext cx="1256096" cy="202740"/>
            </a:xfrm>
            <a:custGeom>
              <a:rect b="b" l="l" r="r" t="t"/>
              <a:pathLst>
                <a:path extrusionOk="0" h="3828" w="57672">
                  <a:moveTo>
                    <a:pt x="1" y="0"/>
                  </a:moveTo>
                  <a:lnTo>
                    <a:pt x="1" y="3828"/>
                  </a:lnTo>
                  <a:lnTo>
                    <a:pt x="57671" y="3828"/>
                  </a:lnTo>
                  <a:lnTo>
                    <a:pt x="5767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812" name="Google Shape;812;p36"/>
          <p:cNvSpPr/>
          <p:nvPr/>
        </p:nvSpPr>
        <p:spPr>
          <a:xfrm flipH="1">
            <a:off x="574878"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13" name="Google Shape;813;p36"/>
          <p:cNvSpPr txBox="1"/>
          <p:nvPr>
            <p:ph type="title"/>
          </p:nvPr>
        </p:nvSpPr>
        <p:spPr>
          <a:xfrm>
            <a:off x="1231850" y="1602950"/>
            <a:ext cx="2926500" cy="10416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814" name="Google Shape;814;p36"/>
          <p:cNvSpPr txBox="1"/>
          <p:nvPr>
            <p:ph idx="1" type="subTitle"/>
          </p:nvPr>
        </p:nvSpPr>
        <p:spPr>
          <a:xfrm>
            <a:off x="1231850" y="2568250"/>
            <a:ext cx="2926500" cy="9723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2">
  <p:cSld name="CUSTOM_4_1">
    <p:spTree>
      <p:nvGrpSpPr>
        <p:cNvPr id="815" name="Shape 815"/>
        <p:cNvGrpSpPr/>
        <p:nvPr/>
      </p:nvGrpSpPr>
      <p:grpSpPr>
        <a:xfrm>
          <a:off x="0" y="0"/>
          <a:ext cx="0" cy="0"/>
          <a:chOff x="0" y="0"/>
          <a:chExt cx="0" cy="0"/>
        </a:xfrm>
      </p:grpSpPr>
      <p:sp>
        <p:nvSpPr>
          <p:cNvPr id="816" name="Google Shape;816;p37"/>
          <p:cNvSpPr/>
          <p:nvPr/>
        </p:nvSpPr>
        <p:spPr>
          <a:xfrm flipH="1">
            <a:off x="0" y="4286250"/>
            <a:ext cx="9144000" cy="867000"/>
          </a:xfrm>
          <a:prstGeom prst="rect">
            <a:avLst/>
          </a:prstGeom>
          <a:solidFill>
            <a:schemeClr val="dk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817" name="Google Shape;817;p37"/>
          <p:cNvGrpSpPr/>
          <p:nvPr/>
        </p:nvGrpSpPr>
        <p:grpSpPr>
          <a:xfrm>
            <a:off x="35111" y="1646743"/>
            <a:ext cx="1201130" cy="2743139"/>
            <a:chOff x="5247175" y="1706175"/>
            <a:chExt cx="799900" cy="1828150"/>
          </a:xfrm>
        </p:grpSpPr>
        <p:sp>
          <p:nvSpPr>
            <p:cNvPr id="818" name="Google Shape;818;p37"/>
            <p:cNvSpPr/>
            <p:nvPr/>
          </p:nvSpPr>
          <p:spPr>
            <a:xfrm>
              <a:off x="5428650" y="1889425"/>
              <a:ext cx="52400" cy="1543250"/>
            </a:xfrm>
            <a:custGeom>
              <a:rect b="b" l="l" r="r" t="t"/>
              <a:pathLst>
                <a:path extrusionOk="0" h="61730" w="2096">
                  <a:moveTo>
                    <a:pt x="530" y="0"/>
                  </a:moveTo>
                  <a:cubicBezTo>
                    <a:pt x="293" y="0"/>
                    <a:pt x="13" y="110"/>
                    <a:pt x="1" y="276"/>
                  </a:cubicBezTo>
                  <a:cubicBezTo>
                    <a:pt x="43" y="1223"/>
                    <a:pt x="1" y="30408"/>
                    <a:pt x="1" y="36439"/>
                  </a:cubicBezTo>
                  <a:cubicBezTo>
                    <a:pt x="1" y="42469"/>
                    <a:pt x="582" y="57028"/>
                    <a:pt x="582" y="59010"/>
                  </a:cubicBezTo>
                  <a:cubicBezTo>
                    <a:pt x="582" y="60992"/>
                    <a:pt x="237" y="61423"/>
                    <a:pt x="495" y="61596"/>
                  </a:cubicBezTo>
                  <a:cubicBezTo>
                    <a:pt x="608" y="61671"/>
                    <a:pt x="931" y="61729"/>
                    <a:pt x="1254" y="61729"/>
                  </a:cubicBezTo>
                  <a:cubicBezTo>
                    <a:pt x="1675" y="61729"/>
                    <a:pt x="2095" y="61630"/>
                    <a:pt x="2046" y="61336"/>
                  </a:cubicBezTo>
                  <a:cubicBezTo>
                    <a:pt x="1960" y="60819"/>
                    <a:pt x="1356" y="38938"/>
                    <a:pt x="1185" y="35404"/>
                  </a:cubicBezTo>
                  <a:cubicBezTo>
                    <a:pt x="1014" y="31873"/>
                    <a:pt x="957" y="11052"/>
                    <a:pt x="862" y="9409"/>
                  </a:cubicBezTo>
                  <a:cubicBezTo>
                    <a:pt x="701" y="6631"/>
                    <a:pt x="1058" y="1053"/>
                    <a:pt x="862" y="169"/>
                  </a:cubicBezTo>
                  <a:cubicBezTo>
                    <a:pt x="836" y="51"/>
                    <a:pt x="693" y="0"/>
                    <a:pt x="530"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19" name="Google Shape;819;p37"/>
            <p:cNvSpPr/>
            <p:nvPr/>
          </p:nvSpPr>
          <p:spPr>
            <a:xfrm>
              <a:off x="5247175" y="3405600"/>
              <a:ext cx="410850" cy="128725"/>
            </a:xfrm>
            <a:custGeom>
              <a:rect b="b" l="l" r="r" t="t"/>
              <a:pathLst>
                <a:path extrusionOk="0" h="5149" w="16434">
                  <a:moveTo>
                    <a:pt x="8271" y="1"/>
                  </a:moveTo>
                  <a:cubicBezTo>
                    <a:pt x="6893" y="130"/>
                    <a:pt x="4050" y="1551"/>
                    <a:pt x="2025" y="2800"/>
                  </a:cubicBezTo>
                  <a:cubicBezTo>
                    <a:pt x="1" y="4048"/>
                    <a:pt x="130" y="4394"/>
                    <a:pt x="87" y="4782"/>
                  </a:cubicBezTo>
                  <a:cubicBezTo>
                    <a:pt x="51" y="5099"/>
                    <a:pt x="2967" y="5128"/>
                    <a:pt x="6263" y="5128"/>
                  </a:cubicBezTo>
                  <a:cubicBezTo>
                    <a:pt x="7009" y="5128"/>
                    <a:pt x="7774" y="5126"/>
                    <a:pt x="8529" y="5126"/>
                  </a:cubicBezTo>
                  <a:cubicBezTo>
                    <a:pt x="10392" y="5126"/>
                    <a:pt x="12138" y="5149"/>
                    <a:pt x="13496" y="5149"/>
                  </a:cubicBezTo>
                  <a:cubicBezTo>
                    <a:pt x="15123" y="5149"/>
                    <a:pt x="16193" y="5117"/>
                    <a:pt x="16240" y="4976"/>
                  </a:cubicBezTo>
                  <a:cubicBezTo>
                    <a:pt x="16309" y="4772"/>
                    <a:pt x="16434" y="4115"/>
                    <a:pt x="15659" y="3554"/>
                  </a:cubicBezTo>
                  <a:cubicBezTo>
                    <a:pt x="14883" y="2994"/>
                    <a:pt x="10770" y="130"/>
                    <a:pt x="827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20" name="Google Shape;820;p37"/>
            <p:cNvSpPr/>
            <p:nvPr/>
          </p:nvSpPr>
          <p:spPr>
            <a:xfrm>
              <a:off x="5777300" y="1890950"/>
              <a:ext cx="269775" cy="235300"/>
            </a:xfrm>
            <a:custGeom>
              <a:rect b="b" l="l" r="r" t="t"/>
              <a:pathLst>
                <a:path extrusionOk="0" h="9412" w="10791">
                  <a:moveTo>
                    <a:pt x="5874" y="0"/>
                  </a:moveTo>
                  <a:cubicBezTo>
                    <a:pt x="4777" y="0"/>
                    <a:pt x="3679" y="427"/>
                    <a:pt x="2649" y="1205"/>
                  </a:cubicBezTo>
                  <a:cubicBezTo>
                    <a:pt x="0" y="3208"/>
                    <a:pt x="291" y="6828"/>
                    <a:pt x="2778" y="9412"/>
                  </a:cubicBezTo>
                  <a:cubicBezTo>
                    <a:pt x="3489" y="9218"/>
                    <a:pt x="8659" y="5017"/>
                    <a:pt x="10791" y="3467"/>
                  </a:cubicBezTo>
                  <a:cubicBezTo>
                    <a:pt x="9329" y="1057"/>
                    <a:pt x="7602" y="0"/>
                    <a:pt x="5874"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21" name="Google Shape;821;p37"/>
            <p:cNvSpPr/>
            <p:nvPr/>
          </p:nvSpPr>
          <p:spPr>
            <a:xfrm>
              <a:off x="5662750" y="1706175"/>
              <a:ext cx="198250" cy="231900"/>
            </a:xfrm>
            <a:custGeom>
              <a:rect b="b" l="l" r="r" t="t"/>
              <a:pathLst>
                <a:path extrusionOk="0" h="9276" w="7930">
                  <a:moveTo>
                    <a:pt x="538" y="1"/>
                  </a:moveTo>
                  <a:cubicBezTo>
                    <a:pt x="217" y="1"/>
                    <a:pt x="0" y="362"/>
                    <a:pt x="307" y="821"/>
                  </a:cubicBezTo>
                  <a:cubicBezTo>
                    <a:pt x="580" y="1109"/>
                    <a:pt x="6319" y="8444"/>
                    <a:pt x="7274" y="9276"/>
                  </a:cubicBezTo>
                  <a:lnTo>
                    <a:pt x="7930" y="8780"/>
                  </a:lnTo>
                  <a:cubicBezTo>
                    <a:pt x="7930" y="8780"/>
                    <a:pt x="1191" y="435"/>
                    <a:pt x="953" y="197"/>
                  </a:cubicBezTo>
                  <a:cubicBezTo>
                    <a:pt x="816" y="60"/>
                    <a:pt x="669" y="1"/>
                    <a:pt x="538"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22" name="Google Shape;822;p37"/>
            <p:cNvSpPr/>
            <p:nvPr/>
          </p:nvSpPr>
          <p:spPr>
            <a:xfrm>
              <a:off x="5380850" y="1725600"/>
              <a:ext cx="373050" cy="287000"/>
            </a:xfrm>
            <a:custGeom>
              <a:rect b="b" l="l" r="r" t="t"/>
              <a:pathLst>
                <a:path extrusionOk="0" h="11480" w="14922">
                  <a:moveTo>
                    <a:pt x="14391" y="1"/>
                  </a:moveTo>
                  <a:cubicBezTo>
                    <a:pt x="14176" y="1"/>
                    <a:pt x="13782" y="219"/>
                    <a:pt x="12982" y="873"/>
                  </a:cubicBezTo>
                  <a:cubicBezTo>
                    <a:pt x="11917" y="1746"/>
                    <a:pt x="1578" y="9403"/>
                    <a:pt x="415" y="10533"/>
                  </a:cubicBezTo>
                  <a:cubicBezTo>
                    <a:pt x="1" y="10936"/>
                    <a:pt x="240" y="11480"/>
                    <a:pt x="651" y="11480"/>
                  </a:cubicBezTo>
                  <a:cubicBezTo>
                    <a:pt x="776" y="11480"/>
                    <a:pt x="918" y="11429"/>
                    <a:pt x="1061" y="11308"/>
                  </a:cubicBezTo>
                  <a:cubicBezTo>
                    <a:pt x="1675" y="10791"/>
                    <a:pt x="7329" y="6302"/>
                    <a:pt x="8718" y="5139"/>
                  </a:cubicBezTo>
                  <a:cubicBezTo>
                    <a:pt x="10108" y="3974"/>
                    <a:pt x="13301" y="1703"/>
                    <a:pt x="13790" y="1325"/>
                  </a:cubicBezTo>
                  <a:cubicBezTo>
                    <a:pt x="14922" y="454"/>
                    <a:pt x="14716" y="227"/>
                    <a:pt x="14555" y="66"/>
                  </a:cubicBezTo>
                  <a:cubicBezTo>
                    <a:pt x="14514" y="25"/>
                    <a:pt x="14463" y="1"/>
                    <a:pt x="1439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23" name="Google Shape;823;p37"/>
            <p:cNvSpPr/>
            <p:nvPr/>
          </p:nvSpPr>
          <p:spPr>
            <a:xfrm>
              <a:off x="5414350" y="1943650"/>
              <a:ext cx="49800" cy="44425"/>
            </a:xfrm>
            <a:custGeom>
              <a:rect b="b" l="l" r="r" t="t"/>
              <a:pathLst>
                <a:path extrusionOk="0" h="1777" w="1992">
                  <a:moveTo>
                    <a:pt x="1040" y="0"/>
                  </a:moveTo>
                  <a:cubicBezTo>
                    <a:pt x="1021" y="0"/>
                    <a:pt x="1001" y="1"/>
                    <a:pt x="982" y="2"/>
                  </a:cubicBezTo>
                  <a:cubicBezTo>
                    <a:pt x="104" y="2"/>
                    <a:pt x="0" y="1238"/>
                    <a:pt x="627" y="1661"/>
                  </a:cubicBezTo>
                  <a:cubicBezTo>
                    <a:pt x="745" y="1741"/>
                    <a:pt x="875" y="1776"/>
                    <a:pt x="1006" y="1776"/>
                  </a:cubicBezTo>
                  <a:cubicBezTo>
                    <a:pt x="1493" y="1776"/>
                    <a:pt x="1991" y="1287"/>
                    <a:pt x="1919" y="777"/>
                  </a:cubicBezTo>
                  <a:cubicBezTo>
                    <a:pt x="1856" y="344"/>
                    <a:pt x="1469" y="0"/>
                    <a:pt x="1040"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24" name="Google Shape;824;p37"/>
            <p:cNvSpPr/>
            <p:nvPr/>
          </p:nvSpPr>
          <p:spPr>
            <a:xfrm>
              <a:off x="5684725" y="1739300"/>
              <a:ext cx="47225" cy="41325"/>
            </a:xfrm>
            <a:custGeom>
              <a:rect b="b" l="l" r="r" t="t"/>
              <a:pathLst>
                <a:path extrusionOk="0" h="1653" w="1889">
                  <a:moveTo>
                    <a:pt x="856" y="1"/>
                  </a:moveTo>
                  <a:cubicBezTo>
                    <a:pt x="549" y="1"/>
                    <a:pt x="245" y="155"/>
                    <a:pt x="98" y="480"/>
                  </a:cubicBezTo>
                  <a:cubicBezTo>
                    <a:pt x="91" y="495"/>
                    <a:pt x="85" y="511"/>
                    <a:pt x="79" y="526"/>
                  </a:cubicBezTo>
                  <a:cubicBezTo>
                    <a:pt x="74" y="542"/>
                    <a:pt x="64" y="560"/>
                    <a:pt x="57" y="579"/>
                  </a:cubicBezTo>
                  <a:lnTo>
                    <a:pt x="65" y="567"/>
                  </a:lnTo>
                  <a:lnTo>
                    <a:pt x="65" y="567"/>
                  </a:lnTo>
                  <a:cubicBezTo>
                    <a:pt x="0" y="776"/>
                    <a:pt x="21" y="1012"/>
                    <a:pt x="149" y="1230"/>
                  </a:cubicBezTo>
                  <a:cubicBezTo>
                    <a:pt x="341" y="1525"/>
                    <a:pt x="625" y="1652"/>
                    <a:pt x="900" y="1652"/>
                  </a:cubicBezTo>
                  <a:cubicBezTo>
                    <a:pt x="1410" y="1652"/>
                    <a:pt x="1889" y="1214"/>
                    <a:pt x="1700" y="584"/>
                  </a:cubicBezTo>
                  <a:cubicBezTo>
                    <a:pt x="1567" y="204"/>
                    <a:pt x="1209" y="1"/>
                    <a:pt x="856"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825" name="Google Shape;825;p37"/>
          <p:cNvGrpSpPr/>
          <p:nvPr/>
        </p:nvGrpSpPr>
        <p:grpSpPr>
          <a:xfrm flipH="1">
            <a:off x="7638654" y="2778125"/>
            <a:ext cx="1238646" cy="1825873"/>
            <a:chOff x="0" y="1786475"/>
            <a:chExt cx="1238646" cy="1825873"/>
          </a:xfrm>
        </p:grpSpPr>
        <p:sp>
          <p:nvSpPr>
            <p:cNvPr id="826" name="Google Shape;826;p37"/>
            <p:cNvSpPr/>
            <p:nvPr/>
          </p:nvSpPr>
          <p:spPr>
            <a:xfrm>
              <a:off x="240641" y="3061244"/>
              <a:ext cx="81365" cy="551104"/>
            </a:xfrm>
            <a:custGeom>
              <a:rect b="b" l="l" r="r" t="t"/>
              <a:pathLst>
                <a:path extrusionOk="0" h="9557" w="1411">
                  <a:moveTo>
                    <a:pt x="1" y="0"/>
                  </a:moveTo>
                  <a:lnTo>
                    <a:pt x="1" y="9557"/>
                  </a:lnTo>
                  <a:lnTo>
                    <a:pt x="567" y="9557"/>
                  </a:lnTo>
                  <a:lnTo>
                    <a:pt x="1410"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27" name="Google Shape;827;p37"/>
            <p:cNvSpPr/>
            <p:nvPr/>
          </p:nvSpPr>
          <p:spPr>
            <a:xfrm>
              <a:off x="0" y="1786475"/>
              <a:ext cx="626934" cy="1391283"/>
            </a:xfrm>
            <a:custGeom>
              <a:rect b="b" l="l" r="r" t="t"/>
              <a:pathLst>
                <a:path extrusionOk="0" h="24127" w="10872">
                  <a:moveTo>
                    <a:pt x="3407" y="1"/>
                  </a:moveTo>
                  <a:cubicBezTo>
                    <a:pt x="1468" y="1"/>
                    <a:pt x="0" y="1604"/>
                    <a:pt x="346" y="3347"/>
                  </a:cubicBezTo>
                  <a:lnTo>
                    <a:pt x="659" y="19692"/>
                  </a:lnTo>
                  <a:cubicBezTo>
                    <a:pt x="703" y="22025"/>
                    <a:pt x="2685" y="23978"/>
                    <a:pt x="5238" y="24121"/>
                  </a:cubicBezTo>
                  <a:cubicBezTo>
                    <a:pt x="5307" y="24125"/>
                    <a:pt x="5373" y="24127"/>
                    <a:pt x="5433" y="24127"/>
                  </a:cubicBezTo>
                  <a:cubicBezTo>
                    <a:pt x="5584" y="24127"/>
                    <a:pt x="5703" y="24114"/>
                    <a:pt x="5782" y="24085"/>
                  </a:cubicBezTo>
                  <a:lnTo>
                    <a:pt x="10872" y="21265"/>
                  </a:lnTo>
                  <a:lnTo>
                    <a:pt x="6452" y="2250"/>
                  </a:lnTo>
                  <a:cubicBezTo>
                    <a:pt x="6147" y="939"/>
                    <a:pt x="4878" y="1"/>
                    <a:pt x="3407"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28" name="Google Shape;828;p37"/>
            <p:cNvSpPr/>
            <p:nvPr/>
          </p:nvSpPr>
          <p:spPr>
            <a:xfrm>
              <a:off x="350601" y="2765075"/>
              <a:ext cx="785006" cy="207421"/>
            </a:xfrm>
            <a:custGeom>
              <a:rect b="b" l="l" r="r" t="t"/>
              <a:pathLst>
                <a:path extrusionOk="0" h="3597" w="15730">
                  <a:moveTo>
                    <a:pt x="0" y="1"/>
                  </a:moveTo>
                  <a:lnTo>
                    <a:pt x="0" y="3596"/>
                  </a:lnTo>
                  <a:lnTo>
                    <a:pt x="13932" y="3596"/>
                  </a:lnTo>
                  <a:cubicBezTo>
                    <a:pt x="14925" y="3596"/>
                    <a:pt x="15730" y="2792"/>
                    <a:pt x="15730" y="1799"/>
                  </a:cubicBezTo>
                  <a:cubicBezTo>
                    <a:pt x="15730" y="805"/>
                    <a:pt x="14925" y="1"/>
                    <a:pt x="13932"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29" name="Google Shape;829;p37"/>
            <p:cNvSpPr/>
            <p:nvPr/>
          </p:nvSpPr>
          <p:spPr>
            <a:xfrm>
              <a:off x="1115553" y="3061244"/>
              <a:ext cx="81365" cy="551104"/>
            </a:xfrm>
            <a:custGeom>
              <a:rect b="b" l="l" r="r" t="t"/>
              <a:pathLst>
                <a:path extrusionOk="0" h="9557" w="1411">
                  <a:moveTo>
                    <a:pt x="1" y="0"/>
                  </a:moveTo>
                  <a:lnTo>
                    <a:pt x="845" y="9557"/>
                  </a:lnTo>
                  <a:lnTo>
                    <a:pt x="1411" y="9557"/>
                  </a:lnTo>
                  <a:lnTo>
                    <a:pt x="1411"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0" name="Google Shape;830;p37"/>
            <p:cNvSpPr/>
            <p:nvPr/>
          </p:nvSpPr>
          <p:spPr>
            <a:xfrm>
              <a:off x="110200" y="2959925"/>
              <a:ext cx="1128446" cy="217858"/>
            </a:xfrm>
            <a:custGeom>
              <a:rect b="b" l="l" r="r" t="t"/>
              <a:pathLst>
                <a:path extrusionOk="0" h="3778" w="19569">
                  <a:moveTo>
                    <a:pt x="1683" y="1"/>
                  </a:moveTo>
                  <a:lnTo>
                    <a:pt x="1894" y="1139"/>
                  </a:lnTo>
                  <a:cubicBezTo>
                    <a:pt x="1894" y="2596"/>
                    <a:pt x="0" y="3777"/>
                    <a:pt x="5578" y="3777"/>
                  </a:cubicBezTo>
                  <a:lnTo>
                    <a:pt x="17082" y="3777"/>
                  </a:lnTo>
                  <a:cubicBezTo>
                    <a:pt x="18455" y="3777"/>
                    <a:pt x="19568" y="2932"/>
                    <a:pt x="19568" y="1889"/>
                  </a:cubicBezTo>
                  <a:cubicBezTo>
                    <a:pt x="19568" y="846"/>
                    <a:pt x="18456" y="1"/>
                    <a:pt x="17084"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831" name="Google Shape;831;p37"/>
          <p:cNvGrpSpPr/>
          <p:nvPr/>
        </p:nvGrpSpPr>
        <p:grpSpPr>
          <a:xfrm flipH="1">
            <a:off x="7791038" y="387096"/>
            <a:ext cx="718962" cy="958886"/>
            <a:chOff x="7188800" y="668771"/>
            <a:chExt cx="718962" cy="958886"/>
          </a:xfrm>
        </p:grpSpPr>
        <p:sp>
          <p:nvSpPr>
            <p:cNvPr id="832" name="Google Shape;832;p37"/>
            <p:cNvSpPr/>
            <p:nvPr/>
          </p:nvSpPr>
          <p:spPr>
            <a:xfrm>
              <a:off x="7188800" y="668771"/>
              <a:ext cx="718962" cy="958886"/>
            </a:xfrm>
            <a:custGeom>
              <a:rect b="b" l="l" r="r" t="t"/>
              <a:pathLst>
                <a:path extrusionOk="0" h="14240" w="10677">
                  <a:moveTo>
                    <a:pt x="0" y="1"/>
                  </a:moveTo>
                  <a:lnTo>
                    <a:pt x="0" y="14240"/>
                  </a:lnTo>
                  <a:lnTo>
                    <a:pt x="10676" y="14240"/>
                  </a:lnTo>
                  <a:lnTo>
                    <a:pt x="1067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3" name="Google Shape;833;p37"/>
            <p:cNvSpPr/>
            <p:nvPr/>
          </p:nvSpPr>
          <p:spPr>
            <a:xfrm>
              <a:off x="7388055" y="788497"/>
              <a:ext cx="358101" cy="712431"/>
            </a:xfrm>
            <a:custGeom>
              <a:rect b="b" l="l" r="r" t="t"/>
              <a:pathLst>
                <a:path extrusionOk="0" h="10580" w="5318">
                  <a:moveTo>
                    <a:pt x="1049" y="1"/>
                  </a:moveTo>
                  <a:cubicBezTo>
                    <a:pt x="890" y="1"/>
                    <a:pt x="739" y="78"/>
                    <a:pt x="712" y="234"/>
                  </a:cubicBezTo>
                  <a:cubicBezTo>
                    <a:pt x="1130" y="642"/>
                    <a:pt x="1204" y="1290"/>
                    <a:pt x="1154" y="1872"/>
                  </a:cubicBezTo>
                  <a:cubicBezTo>
                    <a:pt x="1103" y="2454"/>
                    <a:pt x="956" y="3035"/>
                    <a:pt x="1027" y="3616"/>
                  </a:cubicBezTo>
                  <a:cubicBezTo>
                    <a:pt x="1087" y="4113"/>
                    <a:pt x="1307" y="4576"/>
                    <a:pt x="1505" y="5037"/>
                  </a:cubicBezTo>
                  <a:cubicBezTo>
                    <a:pt x="1722" y="5540"/>
                    <a:pt x="2117" y="6472"/>
                    <a:pt x="1750" y="6993"/>
                  </a:cubicBezTo>
                  <a:cubicBezTo>
                    <a:pt x="1586" y="7227"/>
                    <a:pt x="1130" y="7367"/>
                    <a:pt x="902" y="7551"/>
                  </a:cubicBezTo>
                  <a:cubicBezTo>
                    <a:pt x="626" y="7775"/>
                    <a:pt x="383" y="8033"/>
                    <a:pt x="236" y="8359"/>
                  </a:cubicBezTo>
                  <a:cubicBezTo>
                    <a:pt x="1" y="8884"/>
                    <a:pt x="49" y="9487"/>
                    <a:pt x="101" y="10060"/>
                  </a:cubicBezTo>
                  <a:cubicBezTo>
                    <a:pt x="113" y="10176"/>
                    <a:pt x="124" y="10297"/>
                    <a:pt x="179" y="10400"/>
                  </a:cubicBezTo>
                  <a:cubicBezTo>
                    <a:pt x="230" y="10499"/>
                    <a:pt x="331" y="10580"/>
                    <a:pt x="440" y="10580"/>
                  </a:cubicBezTo>
                  <a:cubicBezTo>
                    <a:pt x="446" y="10580"/>
                    <a:pt x="452" y="10579"/>
                    <a:pt x="458" y="10579"/>
                  </a:cubicBezTo>
                  <a:cubicBezTo>
                    <a:pt x="624" y="10565"/>
                    <a:pt x="721" y="10372"/>
                    <a:pt x="712" y="10205"/>
                  </a:cubicBezTo>
                  <a:cubicBezTo>
                    <a:pt x="704" y="10039"/>
                    <a:pt x="626" y="9885"/>
                    <a:pt x="589" y="9722"/>
                  </a:cubicBezTo>
                  <a:cubicBezTo>
                    <a:pt x="471" y="9203"/>
                    <a:pt x="814" y="8668"/>
                    <a:pt x="1273" y="8400"/>
                  </a:cubicBezTo>
                  <a:cubicBezTo>
                    <a:pt x="1644" y="8185"/>
                    <a:pt x="1984" y="8157"/>
                    <a:pt x="2333" y="8157"/>
                  </a:cubicBezTo>
                  <a:cubicBezTo>
                    <a:pt x="2456" y="8157"/>
                    <a:pt x="2579" y="8161"/>
                    <a:pt x="2706" y="8161"/>
                  </a:cubicBezTo>
                  <a:cubicBezTo>
                    <a:pt x="2828" y="8161"/>
                    <a:pt x="2953" y="8157"/>
                    <a:pt x="3082" y="8145"/>
                  </a:cubicBezTo>
                  <a:cubicBezTo>
                    <a:pt x="3764" y="8080"/>
                    <a:pt x="4460" y="7451"/>
                    <a:pt x="4798" y="6893"/>
                  </a:cubicBezTo>
                  <a:cubicBezTo>
                    <a:pt x="5295" y="6065"/>
                    <a:pt x="5318" y="4975"/>
                    <a:pt x="4856" y="4129"/>
                  </a:cubicBezTo>
                  <a:cubicBezTo>
                    <a:pt x="4091" y="2728"/>
                    <a:pt x="1586" y="2519"/>
                    <a:pt x="1579" y="924"/>
                  </a:cubicBezTo>
                  <a:cubicBezTo>
                    <a:pt x="1579" y="645"/>
                    <a:pt x="1566" y="338"/>
                    <a:pt x="1378" y="134"/>
                  </a:cubicBezTo>
                  <a:cubicBezTo>
                    <a:pt x="1296" y="45"/>
                    <a:pt x="1170" y="1"/>
                    <a:pt x="1049"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4" name="Google Shape;834;p37"/>
            <p:cNvSpPr/>
            <p:nvPr/>
          </p:nvSpPr>
          <p:spPr>
            <a:xfrm>
              <a:off x="7616736" y="773750"/>
              <a:ext cx="228476" cy="11515"/>
            </a:xfrm>
            <a:custGeom>
              <a:rect b="b" l="l" r="r" t="t"/>
              <a:pathLst>
                <a:path extrusionOk="0" h="171" w="3393">
                  <a:moveTo>
                    <a:pt x="111" y="0"/>
                  </a:moveTo>
                  <a:cubicBezTo>
                    <a:pt x="2" y="0"/>
                    <a:pt x="1" y="170"/>
                    <a:pt x="111" y="170"/>
                  </a:cubicBezTo>
                  <a:lnTo>
                    <a:pt x="3283" y="170"/>
                  </a:lnTo>
                  <a:cubicBezTo>
                    <a:pt x="3392" y="170"/>
                    <a:pt x="3392" y="0"/>
                    <a:pt x="328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5" name="Google Shape;835;p37"/>
            <p:cNvSpPr/>
            <p:nvPr/>
          </p:nvSpPr>
          <p:spPr>
            <a:xfrm>
              <a:off x="7625490" y="817587"/>
              <a:ext cx="166256" cy="11515"/>
            </a:xfrm>
            <a:custGeom>
              <a:rect b="b" l="l" r="r" t="t"/>
              <a:pathLst>
                <a:path extrusionOk="0" h="171" w="2469">
                  <a:moveTo>
                    <a:pt x="111" y="1"/>
                  </a:moveTo>
                  <a:cubicBezTo>
                    <a:pt x="1" y="1"/>
                    <a:pt x="1" y="171"/>
                    <a:pt x="111" y="171"/>
                  </a:cubicBezTo>
                  <a:lnTo>
                    <a:pt x="2358" y="171"/>
                  </a:lnTo>
                  <a:cubicBezTo>
                    <a:pt x="2469" y="171"/>
                    <a:pt x="2469" y="1"/>
                    <a:pt x="235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6" name="Google Shape;836;p37"/>
            <p:cNvSpPr/>
            <p:nvPr/>
          </p:nvSpPr>
          <p:spPr>
            <a:xfrm>
              <a:off x="7637274" y="867282"/>
              <a:ext cx="93801" cy="11515"/>
            </a:xfrm>
            <a:custGeom>
              <a:rect b="b" l="l" r="r" t="t"/>
              <a:pathLst>
                <a:path extrusionOk="0" h="171" w="1393">
                  <a:moveTo>
                    <a:pt x="109" y="1"/>
                  </a:moveTo>
                  <a:cubicBezTo>
                    <a:pt x="0" y="1"/>
                    <a:pt x="0" y="171"/>
                    <a:pt x="109" y="171"/>
                  </a:cubicBezTo>
                  <a:lnTo>
                    <a:pt x="1284" y="171"/>
                  </a:lnTo>
                  <a:cubicBezTo>
                    <a:pt x="1393" y="171"/>
                    <a:pt x="1393" y="1"/>
                    <a:pt x="128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7" name="Google Shape;837;p37"/>
            <p:cNvSpPr/>
            <p:nvPr/>
          </p:nvSpPr>
          <p:spPr>
            <a:xfrm>
              <a:off x="7245162" y="1042899"/>
              <a:ext cx="190363" cy="11515"/>
            </a:xfrm>
            <a:custGeom>
              <a:rect b="b" l="l" r="r" t="t"/>
              <a:pathLst>
                <a:path extrusionOk="0" h="171" w="2827">
                  <a:moveTo>
                    <a:pt x="110" y="1"/>
                  </a:moveTo>
                  <a:cubicBezTo>
                    <a:pt x="1" y="1"/>
                    <a:pt x="1" y="171"/>
                    <a:pt x="110" y="171"/>
                  </a:cubicBezTo>
                  <a:lnTo>
                    <a:pt x="2718" y="171"/>
                  </a:lnTo>
                  <a:cubicBezTo>
                    <a:pt x="2827" y="171"/>
                    <a:pt x="2827" y="1"/>
                    <a:pt x="271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8" name="Google Shape;838;p37"/>
            <p:cNvSpPr/>
            <p:nvPr/>
          </p:nvSpPr>
          <p:spPr>
            <a:xfrm>
              <a:off x="7242199" y="1095557"/>
              <a:ext cx="178781" cy="11515"/>
            </a:xfrm>
            <a:custGeom>
              <a:rect b="b" l="l" r="r" t="t"/>
              <a:pathLst>
                <a:path extrusionOk="0" h="171" w="2655">
                  <a:moveTo>
                    <a:pt x="111" y="1"/>
                  </a:moveTo>
                  <a:cubicBezTo>
                    <a:pt x="1" y="1"/>
                    <a:pt x="1" y="171"/>
                    <a:pt x="111" y="171"/>
                  </a:cubicBezTo>
                  <a:lnTo>
                    <a:pt x="2544" y="171"/>
                  </a:lnTo>
                  <a:cubicBezTo>
                    <a:pt x="2654" y="171"/>
                    <a:pt x="2654" y="1"/>
                    <a:pt x="254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9" name="Google Shape;839;p37"/>
            <p:cNvSpPr/>
            <p:nvPr/>
          </p:nvSpPr>
          <p:spPr>
            <a:xfrm>
              <a:off x="7248125" y="1154074"/>
              <a:ext cx="161071" cy="11515"/>
            </a:xfrm>
            <a:custGeom>
              <a:rect b="b" l="l" r="r" t="t"/>
              <a:pathLst>
                <a:path extrusionOk="0" h="171" w="2392">
                  <a:moveTo>
                    <a:pt x="110" y="0"/>
                  </a:moveTo>
                  <a:cubicBezTo>
                    <a:pt x="1" y="0"/>
                    <a:pt x="1" y="170"/>
                    <a:pt x="110" y="170"/>
                  </a:cubicBezTo>
                  <a:lnTo>
                    <a:pt x="2283" y="170"/>
                  </a:lnTo>
                  <a:cubicBezTo>
                    <a:pt x="2392" y="170"/>
                    <a:pt x="2392" y="0"/>
                    <a:pt x="228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0" name="Google Shape;840;p37"/>
            <p:cNvSpPr/>
            <p:nvPr/>
          </p:nvSpPr>
          <p:spPr>
            <a:xfrm>
              <a:off x="7605087" y="1417431"/>
              <a:ext cx="219655" cy="11515"/>
            </a:xfrm>
            <a:custGeom>
              <a:rect b="b" l="l" r="r" t="t"/>
              <a:pathLst>
                <a:path extrusionOk="0" h="171" w="3262">
                  <a:moveTo>
                    <a:pt x="110" y="1"/>
                  </a:moveTo>
                  <a:cubicBezTo>
                    <a:pt x="1" y="1"/>
                    <a:pt x="1" y="171"/>
                    <a:pt x="110" y="171"/>
                  </a:cubicBezTo>
                  <a:lnTo>
                    <a:pt x="3151" y="171"/>
                  </a:lnTo>
                  <a:cubicBezTo>
                    <a:pt x="3262" y="171"/>
                    <a:pt x="3262" y="1"/>
                    <a:pt x="3151"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1" name="Google Shape;841;p37"/>
            <p:cNvSpPr/>
            <p:nvPr/>
          </p:nvSpPr>
          <p:spPr>
            <a:xfrm>
              <a:off x="7599295" y="1470089"/>
              <a:ext cx="204975" cy="11515"/>
            </a:xfrm>
            <a:custGeom>
              <a:rect b="b" l="l" r="r" t="t"/>
              <a:pathLst>
                <a:path extrusionOk="0" h="171" w="3044">
                  <a:moveTo>
                    <a:pt x="109" y="1"/>
                  </a:moveTo>
                  <a:cubicBezTo>
                    <a:pt x="0" y="1"/>
                    <a:pt x="0" y="171"/>
                    <a:pt x="109" y="171"/>
                  </a:cubicBezTo>
                  <a:lnTo>
                    <a:pt x="2934" y="171"/>
                  </a:lnTo>
                  <a:cubicBezTo>
                    <a:pt x="3043" y="171"/>
                    <a:pt x="3043" y="1"/>
                    <a:pt x="293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842" name="Google Shape;842;p37"/>
          <p:cNvSpPr/>
          <p:nvPr/>
        </p:nvSpPr>
        <p:spPr>
          <a:xfrm flipH="1">
            <a:off x="719810" y="387104"/>
            <a:ext cx="718943" cy="741302"/>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3" name="Google Shape;843;p37"/>
          <p:cNvSpPr/>
          <p:nvPr/>
        </p:nvSpPr>
        <p:spPr>
          <a:xfrm flipH="1">
            <a:off x="773967" y="446164"/>
            <a:ext cx="610691" cy="623235"/>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4" name="Google Shape;844;p37"/>
          <p:cNvSpPr/>
          <p:nvPr/>
        </p:nvSpPr>
        <p:spPr>
          <a:xfrm flipH="1">
            <a:off x="825336" y="609957"/>
            <a:ext cx="295142" cy="31372"/>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5" name="Google Shape;845;p37"/>
          <p:cNvSpPr/>
          <p:nvPr/>
        </p:nvSpPr>
        <p:spPr>
          <a:xfrm flipH="1">
            <a:off x="825336" y="682941"/>
            <a:ext cx="295142" cy="3144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6" name="Google Shape;846;p37"/>
          <p:cNvSpPr/>
          <p:nvPr/>
        </p:nvSpPr>
        <p:spPr>
          <a:xfrm flipH="1">
            <a:off x="825336" y="756155"/>
            <a:ext cx="295142" cy="31372"/>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7" name="Google Shape;847;p37"/>
          <p:cNvSpPr/>
          <p:nvPr/>
        </p:nvSpPr>
        <p:spPr>
          <a:xfrm flipH="1">
            <a:off x="825336" y="829138"/>
            <a:ext cx="295142" cy="3144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8" name="Google Shape;848;p37"/>
          <p:cNvSpPr/>
          <p:nvPr/>
        </p:nvSpPr>
        <p:spPr>
          <a:xfrm flipH="1">
            <a:off x="825336" y="902199"/>
            <a:ext cx="295142" cy="3144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9" name="Google Shape;849;p37"/>
          <p:cNvSpPr/>
          <p:nvPr/>
        </p:nvSpPr>
        <p:spPr>
          <a:xfrm flipH="1">
            <a:off x="1162471" y="605138"/>
            <a:ext cx="170779" cy="328796"/>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50" name="Google Shape;850;p37"/>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51" name="Google Shape;851;p37"/>
          <p:cNvSpPr txBox="1"/>
          <p:nvPr>
            <p:ph type="title"/>
          </p:nvPr>
        </p:nvSpPr>
        <p:spPr>
          <a:xfrm>
            <a:off x="5160525" y="1585500"/>
            <a:ext cx="2630400" cy="9684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852" name="Google Shape;852;p37"/>
          <p:cNvSpPr txBox="1"/>
          <p:nvPr>
            <p:ph idx="1" type="subTitle"/>
          </p:nvPr>
        </p:nvSpPr>
        <p:spPr>
          <a:xfrm>
            <a:off x="5160650" y="2477700"/>
            <a:ext cx="2630400" cy="10803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CUSTOM_6">
    <p:spTree>
      <p:nvGrpSpPr>
        <p:cNvPr id="853" name="Shape 853"/>
        <p:cNvGrpSpPr/>
        <p:nvPr/>
      </p:nvGrpSpPr>
      <p:grpSpPr>
        <a:xfrm>
          <a:off x="0" y="0"/>
          <a:ext cx="0" cy="0"/>
          <a:chOff x="0" y="0"/>
          <a:chExt cx="0" cy="0"/>
        </a:xfrm>
      </p:grpSpPr>
      <p:sp>
        <p:nvSpPr>
          <p:cNvPr id="854" name="Google Shape;854;p38"/>
          <p:cNvSpPr/>
          <p:nvPr/>
        </p:nvSpPr>
        <p:spPr>
          <a:xfrm>
            <a:off x="0" y="4273800"/>
            <a:ext cx="9144000" cy="869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55" name="Google Shape;855;p38"/>
          <p:cNvSpPr/>
          <p:nvPr/>
        </p:nvSpPr>
        <p:spPr>
          <a:xfrm>
            <a:off x="-23840"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856" name="Google Shape;856;p38"/>
          <p:cNvGrpSpPr/>
          <p:nvPr/>
        </p:nvGrpSpPr>
        <p:grpSpPr>
          <a:xfrm flipH="1">
            <a:off x="8043634" y="1775843"/>
            <a:ext cx="1201130" cy="2743139"/>
            <a:chOff x="5247175" y="1706175"/>
            <a:chExt cx="799900" cy="1828150"/>
          </a:xfrm>
        </p:grpSpPr>
        <p:sp>
          <p:nvSpPr>
            <p:cNvPr id="857" name="Google Shape;857;p38"/>
            <p:cNvSpPr/>
            <p:nvPr/>
          </p:nvSpPr>
          <p:spPr>
            <a:xfrm>
              <a:off x="5428650" y="1889425"/>
              <a:ext cx="52400" cy="1543250"/>
            </a:xfrm>
            <a:custGeom>
              <a:rect b="b" l="l" r="r" t="t"/>
              <a:pathLst>
                <a:path extrusionOk="0" h="61730" w="2096">
                  <a:moveTo>
                    <a:pt x="530" y="0"/>
                  </a:moveTo>
                  <a:cubicBezTo>
                    <a:pt x="293" y="0"/>
                    <a:pt x="13" y="110"/>
                    <a:pt x="1" y="276"/>
                  </a:cubicBezTo>
                  <a:cubicBezTo>
                    <a:pt x="43" y="1223"/>
                    <a:pt x="1" y="30408"/>
                    <a:pt x="1" y="36439"/>
                  </a:cubicBezTo>
                  <a:cubicBezTo>
                    <a:pt x="1" y="42469"/>
                    <a:pt x="582" y="57028"/>
                    <a:pt x="582" y="59010"/>
                  </a:cubicBezTo>
                  <a:cubicBezTo>
                    <a:pt x="582" y="60992"/>
                    <a:pt x="237" y="61423"/>
                    <a:pt x="495" y="61596"/>
                  </a:cubicBezTo>
                  <a:cubicBezTo>
                    <a:pt x="608" y="61671"/>
                    <a:pt x="931" y="61729"/>
                    <a:pt x="1254" y="61729"/>
                  </a:cubicBezTo>
                  <a:cubicBezTo>
                    <a:pt x="1675" y="61729"/>
                    <a:pt x="2095" y="61630"/>
                    <a:pt x="2046" y="61336"/>
                  </a:cubicBezTo>
                  <a:cubicBezTo>
                    <a:pt x="1960" y="60819"/>
                    <a:pt x="1356" y="38938"/>
                    <a:pt x="1185" y="35404"/>
                  </a:cubicBezTo>
                  <a:cubicBezTo>
                    <a:pt x="1014" y="31873"/>
                    <a:pt x="957" y="11052"/>
                    <a:pt x="862" y="9409"/>
                  </a:cubicBezTo>
                  <a:cubicBezTo>
                    <a:pt x="701" y="6631"/>
                    <a:pt x="1058" y="1053"/>
                    <a:pt x="862" y="169"/>
                  </a:cubicBezTo>
                  <a:cubicBezTo>
                    <a:pt x="836" y="51"/>
                    <a:pt x="693" y="0"/>
                    <a:pt x="530"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58" name="Google Shape;858;p38"/>
            <p:cNvSpPr/>
            <p:nvPr/>
          </p:nvSpPr>
          <p:spPr>
            <a:xfrm>
              <a:off x="5247175" y="3405600"/>
              <a:ext cx="410850" cy="128725"/>
            </a:xfrm>
            <a:custGeom>
              <a:rect b="b" l="l" r="r" t="t"/>
              <a:pathLst>
                <a:path extrusionOk="0" h="5149" w="16434">
                  <a:moveTo>
                    <a:pt x="8271" y="1"/>
                  </a:moveTo>
                  <a:cubicBezTo>
                    <a:pt x="6893" y="130"/>
                    <a:pt x="4050" y="1551"/>
                    <a:pt x="2025" y="2800"/>
                  </a:cubicBezTo>
                  <a:cubicBezTo>
                    <a:pt x="1" y="4048"/>
                    <a:pt x="130" y="4394"/>
                    <a:pt x="87" y="4782"/>
                  </a:cubicBezTo>
                  <a:cubicBezTo>
                    <a:pt x="51" y="5099"/>
                    <a:pt x="2967" y="5128"/>
                    <a:pt x="6263" y="5128"/>
                  </a:cubicBezTo>
                  <a:cubicBezTo>
                    <a:pt x="7009" y="5128"/>
                    <a:pt x="7774" y="5126"/>
                    <a:pt x="8529" y="5126"/>
                  </a:cubicBezTo>
                  <a:cubicBezTo>
                    <a:pt x="10392" y="5126"/>
                    <a:pt x="12138" y="5149"/>
                    <a:pt x="13496" y="5149"/>
                  </a:cubicBezTo>
                  <a:cubicBezTo>
                    <a:pt x="15123" y="5149"/>
                    <a:pt x="16193" y="5117"/>
                    <a:pt x="16240" y="4976"/>
                  </a:cubicBezTo>
                  <a:cubicBezTo>
                    <a:pt x="16309" y="4772"/>
                    <a:pt x="16434" y="4115"/>
                    <a:pt x="15659" y="3554"/>
                  </a:cubicBezTo>
                  <a:cubicBezTo>
                    <a:pt x="14883" y="2994"/>
                    <a:pt x="10770" y="130"/>
                    <a:pt x="827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59" name="Google Shape;859;p38"/>
            <p:cNvSpPr/>
            <p:nvPr/>
          </p:nvSpPr>
          <p:spPr>
            <a:xfrm>
              <a:off x="5777300" y="1890950"/>
              <a:ext cx="269775" cy="235300"/>
            </a:xfrm>
            <a:custGeom>
              <a:rect b="b" l="l" r="r" t="t"/>
              <a:pathLst>
                <a:path extrusionOk="0" h="9412" w="10791">
                  <a:moveTo>
                    <a:pt x="5874" y="0"/>
                  </a:moveTo>
                  <a:cubicBezTo>
                    <a:pt x="4777" y="0"/>
                    <a:pt x="3679" y="427"/>
                    <a:pt x="2649" y="1205"/>
                  </a:cubicBezTo>
                  <a:cubicBezTo>
                    <a:pt x="0" y="3208"/>
                    <a:pt x="291" y="6828"/>
                    <a:pt x="2778" y="9412"/>
                  </a:cubicBezTo>
                  <a:cubicBezTo>
                    <a:pt x="3489" y="9218"/>
                    <a:pt x="8659" y="5017"/>
                    <a:pt x="10791" y="3467"/>
                  </a:cubicBezTo>
                  <a:cubicBezTo>
                    <a:pt x="9329" y="1057"/>
                    <a:pt x="7602" y="0"/>
                    <a:pt x="5874"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0" name="Google Shape;860;p38"/>
            <p:cNvSpPr/>
            <p:nvPr/>
          </p:nvSpPr>
          <p:spPr>
            <a:xfrm>
              <a:off x="5662750" y="1706175"/>
              <a:ext cx="198250" cy="231900"/>
            </a:xfrm>
            <a:custGeom>
              <a:rect b="b" l="l" r="r" t="t"/>
              <a:pathLst>
                <a:path extrusionOk="0" h="9276" w="7930">
                  <a:moveTo>
                    <a:pt x="538" y="1"/>
                  </a:moveTo>
                  <a:cubicBezTo>
                    <a:pt x="217" y="1"/>
                    <a:pt x="0" y="362"/>
                    <a:pt x="307" y="821"/>
                  </a:cubicBezTo>
                  <a:cubicBezTo>
                    <a:pt x="580" y="1109"/>
                    <a:pt x="6319" y="8444"/>
                    <a:pt x="7274" y="9276"/>
                  </a:cubicBezTo>
                  <a:lnTo>
                    <a:pt x="7930" y="8780"/>
                  </a:lnTo>
                  <a:cubicBezTo>
                    <a:pt x="7930" y="8780"/>
                    <a:pt x="1191" y="435"/>
                    <a:pt x="953" y="197"/>
                  </a:cubicBezTo>
                  <a:cubicBezTo>
                    <a:pt x="816" y="60"/>
                    <a:pt x="669" y="1"/>
                    <a:pt x="538"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1" name="Google Shape;861;p38"/>
            <p:cNvSpPr/>
            <p:nvPr/>
          </p:nvSpPr>
          <p:spPr>
            <a:xfrm>
              <a:off x="5380850" y="1725600"/>
              <a:ext cx="373050" cy="287000"/>
            </a:xfrm>
            <a:custGeom>
              <a:rect b="b" l="l" r="r" t="t"/>
              <a:pathLst>
                <a:path extrusionOk="0" h="11480" w="14922">
                  <a:moveTo>
                    <a:pt x="14391" y="1"/>
                  </a:moveTo>
                  <a:cubicBezTo>
                    <a:pt x="14176" y="1"/>
                    <a:pt x="13782" y="219"/>
                    <a:pt x="12982" y="873"/>
                  </a:cubicBezTo>
                  <a:cubicBezTo>
                    <a:pt x="11917" y="1746"/>
                    <a:pt x="1578" y="9403"/>
                    <a:pt x="415" y="10533"/>
                  </a:cubicBezTo>
                  <a:cubicBezTo>
                    <a:pt x="1" y="10936"/>
                    <a:pt x="240" y="11480"/>
                    <a:pt x="651" y="11480"/>
                  </a:cubicBezTo>
                  <a:cubicBezTo>
                    <a:pt x="776" y="11480"/>
                    <a:pt x="918" y="11429"/>
                    <a:pt x="1061" y="11308"/>
                  </a:cubicBezTo>
                  <a:cubicBezTo>
                    <a:pt x="1675" y="10791"/>
                    <a:pt x="7329" y="6302"/>
                    <a:pt x="8718" y="5139"/>
                  </a:cubicBezTo>
                  <a:cubicBezTo>
                    <a:pt x="10108" y="3974"/>
                    <a:pt x="13301" y="1703"/>
                    <a:pt x="13790" y="1325"/>
                  </a:cubicBezTo>
                  <a:cubicBezTo>
                    <a:pt x="14922" y="454"/>
                    <a:pt x="14716" y="227"/>
                    <a:pt x="14555" y="66"/>
                  </a:cubicBezTo>
                  <a:cubicBezTo>
                    <a:pt x="14514" y="25"/>
                    <a:pt x="14463" y="1"/>
                    <a:pt x="1439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2" name="Google Shape;862;p38"/>
            <p:cNvSpPr/>
            <p:nvPr/>
          </p:nvSpPr>
          <p:spPr>
            <a:xfrm>
              <a:off x="5414350" y="1943650"/>
              <a:ext cx="49800" cy="44425"/>
            </a:xfrm>
            <a:custGeom>
              <a:rect b="b" l="l" r="r" t="t"/>
              <a:pathLst>
                <a:path extrusionOk="0" h="1777" w="1992">
                  <a:moveTo>
                    <a:pt x="1040" y="0"/>
                  </a:moveTo>
                  <a:cubicBezTo>
                    <a:pt x="1021" y="0"/>
                    <a:pt x="1001" y="1"/>
                    <a:pt x="982" y="2"/>
                  </a:cubicBezTo>
                  <a:cubicBezTo>
                    <a:pt x="104" y="2"/>
                    <a:pt x="0" y="1238"/>
                    <a:pt x="627" y="1661"/>
                  </a:cubicBezTo>
                  <a:cubicBezTo>
                    <a:pt x="745" y="1741"/>
                    <a:pt x="875" y="1776"/>
                    <a:pt x="1006" y="1776"/>
                  </a:cubicBezTo>
                  <a:cubicBezTo>
                    <a:pt x="1493" y="1776"/>
                    <a:pt x="1991" y="1287"/>
                    <a:pt x="1919" y="777"/>
                  </a:cubicBezTo>
                  <a:cubicBezTo>
                    <a:pt x="1856" y="344"/>
                    <a:pt x="1469" y="0"/>
                    <a:pt x="1040"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3" name="Google Shape;863;p38"/>
            <p:cNvSpPr/>
            <p:nvPr/>
          </p:nvSpPr>
          <p:spPr>
            <a:xfrm>
              <a:off x="5684725" y="1739300"/>
              <a:ext cx="47225" cy="41325"/>
            </a:xfrm>
            <a:custGeom>
              <a:rect b="b" l="l" r="r" t="t"/>
              <a:pathLst>
                <a:path extrusionOk="0" h="1653" w="1889">
                  <a:moveTo>
                    <a:pt x="856" y="1"/>
                  </a:moveTo>
                  <a:cubicBezTo>
                    <a:pt x="549" y="1"/>
                    <a:pt x="245" y="155"/>
                    <a:pt x="98" y="480"/>
                  </a:cubicBezTo>
                  <a:cubicBezTo>
                    <a:pt x="91" y="495"/>
                    <a:pt x="85" y="511"/>
                    <a:pt x="79" y="526"/>
                  </a:cubicBezTo>
                  <a:cubicBezTo>
                    <a:pt x="74" y="542"/>
                    <a:pt x="64" y="560"/>
                    <a:pt x="57" y="579"/>
                  </a:cubicBezTo>
                  <a:lnTo>
                    <a:pt x="65" y="567"/>
                  </a:lnTo>
                  <a:lnTo>
                    <a:pt x="65" y="567"/>
                  </a:lnTo>
                  <a:cubicBezTo>
                    <a:pt x="0" y="776"/>
                    <a:pt x="21" y="1012"/>
                    <a:pt x="149" y="1230"/>
                  </a:cubicBezTo>
                  <a:cubicBezTo>
                    <a:pt x="341" y="1525"/>
                    <a:pt x="625" y="1652"/>
                    <a:pt x="900" y="1652"/>
                  </a:cubicBezTo>
                  <a:cubicBezTo>
                    <a:pt x="1410" y="1652"/>
                    <a:pt x="1889" y="1214"/>
                    <a:pt x="1700" y="584"/>
                  </a:cubicBezTo>
                  <a:cubicBezTo>
                    <a:pt x="1567" y="204"/>
                    <a:pt x="1209" y="1"/>
                    <a:pt x="856"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864" name="Google Shape;864;p38"/>
          <p:cNvGrpSpPr/>
          <p:nvPr/>
        </p:nvGrpSpPr>
        <p:grpSpPr>
          <a:xfrm>
            <a:off x="171700" y="1250788"/>
            <a:ext cx="765914" cy="765914"/>
            <a:chOff x="1669475" y="539500"/>
            <a:chExt cx="765914" cy="765914"/>
          </a:xfrm>
        </p:grpSpPr>
        <p:sp>
          <p:nvSpPr>
            <p:cNvPr id="865" name="Google Shape;865;p38"/>
            <p:cNvSpPr/>
            <p:nvPr/>
          </p:nvSpPr>
          <p:spPr>
            <a:xfrm>
              <a:off x="1669475" y="539500"/>
              <a:ext cx="765914" cy="765914"/>
            </a:xfrm>
            <a:custGeom>
              <a:rect b="b" l="l" r="r" t="t"/>
              <a:pathLst>
                <a:path extrusionOk="0" h="13649" w="13649">
                  <a:moveTo>
                    <a:pt x="6825" y="0"/>
                  </a:moveTo>
                  <a:cubicBezTo>
                    <a:pt x="5016" y="0"/>
                    <a:pt x="3280" y="720"/>
                    <a:pt x="2000" y="1999"/>
                  </a:cubicBezTo>
                  <a:cubicBezTo>
                    <a:pt x="721" y="3279"/>
                    <a:pt x="1" y="5014"/>
                    <a:pt x="1" y="6824"/>
                  </a:cubicBezTo>
                  <a:cubicBezTo>
                    <a:pt x="1" y="8634"/>
                    <a:pt x="721" y="10370"/>
                    <a:pt x="2000" y="11650"/>
                  </a:cubicBezTo>
                  <a:cubicBezTo>
                    <a:pt x="3280" y="12929"/>
                    <a:pt x="5016" y="13648"/>
                    <a:pt x="6825" y="13648"/>
                  </a:cubicBezTo>
                  <a:cubicBezTo>
                    <a:pt x="8635" y="13648"/>
                    <a:pt x="10371" y="12929"/>
                    <a:pt x="11650" y="11650"/>
                  </a:cubicBezTo>
                  <a:cubicBezTo>
                    <a:pt x="12931" y="10370"/>
                    <a:pt x="13649" y="8634"/>
                    <a:pt x="13649" y="6824"/>
                  </a:cubicBezTo>
                  <a:cubicBezTo>
                    <a:pt x="13649" y="5014"/>
                    <a:pt x="12931" y="3279"/>
                    <a:pt x="11650" y="1999"/>
                  </a:cubicBezTo>
                  <a:cubicBezTo>
                    <a:pt x="10371" y="720"/>
                    <a:pt x="8635" y="0"/>
                    <a:pt x="682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6" name="Google Shape;866;p38"/>
            <p:cNvSpPr/>
            <p:nvPr/>
          </p:nvSpPr>
          <p:spPr>
            <a:xfrm>
              <a:off x="1732601" y="602514"/>
              <a:ext cx="639767" cy="639879"/>
            </a:xfrm>
            <a:custGeom>
              <a:rect b="b" l="l" r="r" t="t"/>
              <a:pathLst>
                <a:path extrusionOk="0" h="11403" w="11401">
                  <a:moveTo>
                    <a:pt x="5700" y="1"/>
                  </a:moveTo>
                  <a:cubicBezTo>
                    <a:pt x="2552" y="1"/>
                    <a:pt x="1" y="2554"/>
                    <a:pt x="1" y="5701"/>
                  </a:cubicBezTo>
                  <a:cubicBezTo>
                    <a:pt x="1" y="8849"/>
                    <a:pt x="2552" y="11402"/>
                    <a:pt x="5700" y="11402"/>
                  </a:cubicBezTo>
                  <a:cubicBezTo>
                    <a:pt x="8848" y="11402"/>
                    <a:pt x="11401" y="8849"/>
                    <a:pt x="11401" y="5701"/>
                  </a:cubicBezTo>
                  <a:cubicBezTo>
                    <a:pt x="11401" y="2554"/>
                    <a:pt x="8848" y="1"/>
                    <a:pt x="5700" y="1"/>
                  </a:cubicBez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7" name="Google Shape;867;p38"/>
            <p:cNvSpPr/>
            <p:nvPr/>
          </p:nvSpPr>
          <p:spPr>
            <a:xfrm>
              <a:off x="2038414" y="691003"/>
              <a:ext cx="220981" cy="261440"/>
            </a:xfrm>
            <a:custGeom>
              <a:rect b="b" l="l" r="r" t="t"/>
              <a:pathLst>
                <a:path extrusionOk="0" h="4659" w="3938">
                  <a:moveTo>
                    <a:pt x="267" y="0"/>
                  </a:moveTo>
                  <a:cubicBezTo>
                    <a:pt x="134" y="0"/>
                    <a:pt x="2" y="85"/>
                    <a:pt x="2" y="256"/>
                  </a:cubicBezTo>
                  <a:lnTo>
                    <a:pt x="2" y="4395"/>
                  </a:lnTo>
                  <a:cubicBezTo>
                    <a:pt x="1" y="4462"/>
                    <a:pt x="26" y="4525"/>
                    <a:pt x="73" y="4574"/>
                  </a:cubicBezTo>
                  <a:cubicBezTo>
                    <a:pt x="76" y="4576"/>
                    <a:pt x="80" y="4579"/>
                    <a:pt x="83" y="4582"/>
                  </a:cubicBezTo>
                  <a:cubicBezTo>
                    <a:pt x="86" y="4586"/>
                    <a:pt x="86" y="4586"/>
                    <a:pt x="87" y="4588"/>
                  </a:cubicBezTo>
                  <a:cubicBezTo>
                    <a:pt x="133" y="4632"/>
                    <a:pt x="194" y="4659"/>
                    <a:pt x="257" y="4659"/>
                  </a:cubicBezTo>
                  <a:cubicBezTo>
                    <a:pt x="261" y="4659"/>
                    <a:pt x="264" y="4659"/>
                    <a:pt x="267" y="4659"/>
                  </a:cubicBezTo>
                  <a:lnTo>
                    <a:pt x="3596" y="4659"/>
                  </a:lnTo>
                  <a:cubicBezTo>
                    <a:pt x="3937" y="4659"/>
                    <a:pt x="3937" y="4130"/>
                    <a:pt x="3597" y="4130"/>
                  </a:cubicBezTo>
                  <a:lnTo>
                    <a:pt x="532" y="4130"/>
                  </a:lnTo>
                  <a:lnTo>
                    <a:pt x="532" y="256"/>
                  </a:lnTo>
                  <a:cubicBezTo>
                    <a:pt x="532" y="85"/>
                    <a:pt x="399" y="0"/>
                    <a:pt x="267"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868" name="Google Shape;868;p38"/>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9" name="Google Shape;869;p38"/>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870" name="Google Shape;870;p38"/>
          <p:cNvSpPr txBox="1"/>
          <p:nvPr>
            <p:ph idx="1" type="subTitle"/>
          </p:nvPr>
        </p:nvSpPr>
        <p:spPr>
          <a:xfrm>
            <a:off x="937626" y="3083548"/>
            <a:ext cx="2175300" cy="869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871" name="Google Shape;871;p38"/>
          <p:cNvSpPr txBox="1"/>
          <p:nvPr>
            <p:ph idx="2" type="subTitle"/>
          </p:nvPr>
        </p:nvSpPr>
        <p:spPr>
          <a:xfrm>
            <a:off x="3484347" y="3083548"/>
            <a:ext cx="2175300" cy="869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872" name="Google Shape;872;p38"/>
          <p:cNvSpPr txBox="1"/>
          <p:nvPr>
            <p:ph idx="3" type="subTitle"/>
          </p:nvPr>
        </p:nvSpPr>
        <p:spPr>
          <a:xfrm>
            <a:off x="6031074" y="3083548"/>
            <a:ext cx="2175300" cy="869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
        <p:nvSpPr>
          <p:cNvPr id="873" name="Google Shape;873;p38"/>
          <p:cNvSpPr txBox="1"/>
          <p:nvPr>
            <p:ph idx="4" type="subTitle"/>
          </p:nvPr>
        </p:nvSpPr>
        <p:spPr>
          <a:xfrm>
            <a:off x="937625" y="2628971"/>
            <a:ext cx="2175300" cy="5277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874" name="Google Shape;874;p38"/>
          <p:cNvSpPr txBox="1"/>
          <p:nvPr>
            <p:ph idx="5" type="subTitle"/>
          </p:nvPr>
        </p:nvSpPr>
        <p:spPr>
          <a:xfrm>
            <a:off x="3484350" y="2628971"/>
            <a:ext cx="2175300" cy="5277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
        <p:nvSpPr>
          <p:cNvPr id="875" name="Google Shape;875;p38"/>
          <p:cNvSpPr txBox="1"/>
          <p:nvPr>
            <p:ph idx="6" type="subTitle"/>
          </p:nvPr>
        </p:nvSpPr>
        <p:spPr>
          <a:xfrm>
            <a:off x="6031075" y="2628971"/>
            <a:ext cx="2175300" cy="5277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CUSTOM_8">
    <p:spTree>
      <p:nvGrpSpPr>
        <p:cNvPr id="876" name="Shape 876"/>
        <p:cNvGrpSpPr/>
        <p:nvPr/>
      </p:nvGrpSpPr>
      <p:grpSpPr>
        <a:xfrm>
          <a:off x="0" y="0"/>
          <a:ext cx="0" cy="0"/>
          <a:chOff x="0" y="0"/>
          <a:chExt cx="0" cy="0"/>
        </a:xfrm>
      </p:grpSpPr>
      <p:sp>
        <p:nvSpPr>
          <p:cNvPr id="877" name="Google Shape;877;p39"/>
          <p:cNvSpPr/>
          <p:nvPr/>
        </p:nvSpPr>
        <p:spPr>
          <a:xfrm flipH="1">
            <a:off x="-67752" y="3810775"/>
            <a:ext cx="9372600" cy="1342200"/>
          </a:xfrm>
          <a:prstGeom prst="rect">
            <a:avLst/>
          </a:prstGeom>
          <a:solidFill>
            <a:schemeClr val="dk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878" name="Google Shape;878;p39"/>
          <p:cNvGrpSpPr/>
          <p:nvPr/>
        </p:nvGrpSpPr>
        <p:grpSpPr>
          <a:xfrm flipH="1">
            <a:off x="6957415" y="2839289"/>
            <a:ext cx="3625945" cy="1342254"/>
            <a:chOff x="-773687" y="2839289"/>
            <a:chExt cx="3625945" cy="1342254"/>
          </a:xfrm>
        </p:grpSpPr>
        <p:sp>
          <p:nvSpPr>
            <p:cNvPr id="879" name="Google Shape;879;p39"/>
            <p:cNvSpPr/>
            <p:nvPr/>
          </p:nvSpPr>
          <p:spPr>
            <a:xfrm>
              <a:off x="-773687" y="4054009"/>
              <a:ext cx="3625945" cy="127534"/>
            </a:xfrm>
            <a:custGeom>
              <a:rect b="b" l="l" r="r" t="t"/>
              <a:pathLst>
                <a:path extrusionOk="0" h="2408" w="68282">
                  <a:moveTo>
                    <a:pt x="34142" y="0"/>
                  </a:moveTo>
                  <a:cubicBezTo>
                    <a:pt x="25086" y="0"/>
                    <a:pt x="16402" y="128"/>
                    <a:pt x="10000" y="353"/>
                  </a:cubicBezTo>
                  <a:cubicBezTo>
                    <a:pt x="3597" y="578"/>
                    <a:pt x="0" y="884"/>
                    <a:pt x="0" y="1204"/>
                  </a:cubicBezTo>
                  <a:cubicBezTo>
                    <a:pt x="0" y="1523"/>
                    <a:pt x="3597" y="1829"/>
                    <a:pt x="10000" y="2054"/>
                  </a:cubicBezTo>
                  <a:cubicBezTo>
                    <a:pt x="16402" y="2280"/>
                    <a:pt x="25086" y="2407"/>
                    <a:pt x="34142" y="2407"/>
                  </a:cubicBezTo>
                  <a:cubicBezTo>
                    <a:pt x="43195" y="2407"/>
                    <a:pt x="51879" y="2280"/>
                    <a:pt x="58283" y="2054"/>
                  </a:cubicBezTo>
                  <a:cubicBezTo>
                    <a:pt x="64685" y="1829"/>
                    <a:pt x="68281" y="1523"/>
                    <a:pt x="68281" y="1204"/>
                  </a:cubicBezTo>
                  <a:cubicBezTo>
                    <a:pt x="68281" y="884"/>
                    <a:pt x="64685" y="578"/>
                    <a:pt x="58283" y="353"/>
                  </a:cubicBezTo>
                  <a:cubicBezTo>
                    <a:pt x="51879" y="128"/>
                    <a:pt x="43195" y="0"/>
                    <a:pt x="34142" y="0"/>
                  </a:cubicBezTo>
                  <a:close/>
                </a:path>
              </a:pathLst>
            </a:custGeom>
            <a:solidFill>
              <a:srgbClr val="0B5394">
                <a:alpha val="54902"/>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0" name="Google Shape;880;p39"/>
            <p:cNvSpPr/>
            <p:nvPr/>
          </p:nvSpPr>
          <p:spPr>
            <a:xfrm>
              <a:off x="1886091" y="2839289"/>
              <a:ext cx="731328" cy="589684"/>
            </a:xfrm>
            <a:custGeom>
              <a:rect b="b" l="l" r="r" t="t"/>
              <a:pathLst>
                <a:path extrusionOk="0" h="11134" w="13772">
                  <a:moveTo>
                    <a:pt x="1893" y="0"/>
                  </a:moveTo>
                  <a:cubicBezTo>
                    <a:pt x="847" y="0"/>
                    <a:pt x="0" y="848"/>
                    <a:pt x="0" y="1894"/>
                  </a:cubicBezTo>
                  <a:lnTo>
                    <a:pt x="0" y="11134"/>
                  </a:lnTo>
                  <a:lnTo>
                    <a:pt x="13772" y="11134"/>
                  </a:lnTo>
                  <a:lnTo>
                    <a:pt x="13772" y="1767"/>
                  </a:lnTo>
                  <a:cubicBezTo>
                    <a:pt x="13772" y="791"/>
                    <a:pt x="12981"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1" name="Google Shape;881;p39"/>
            <p:cNvSpPr/>
            <p:nvPr/>
          </p:nvSpPr>
          <p:spPr>
            <a:xfrm>
              <a:off x="1015745" y="2839289"/>
              <a:ext cx="731328" cy="589632"/>
            </a:xfrm>
            <a:custGeom>
              <a:rect b="b" l="l" r="r" t="t"/>
              <a:pathLst>
                <a:path extrusionOk="0" h="11133" w="13772">
                  <a:moveTo>
                    <a:pt x="1895" y="0"/>
                  </a:moveTo>
                  <a:cubicBezTo>
                    <a:pt x="848" y="0"/>
                    <a:pt x="0" y="848"/>
                    <a:pt x="0" y="1894"/>
                  </a:cubicBezTo>
                  <a:lnTo>
                    <a:pt x="0" y="11132"/>
                  </a:lnTo>
                  <a:lnTo>
                    <a:pt x="13772" y="11132"/>
                  </a:lnTo>
                  <a:lnTo>
                    <a:pt x="13772" y="1767"/>
                  </a:lnTo>
                  <a:cubicBezTo>
                    <a:pt x="13772" y="791"/>
                    <a:pt x="12980"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2" name="Google Shape;882;p39"/>
            <p:cNvSpPr/>
            <p:nvPr/>
          </p:nvSpPr>
          <p:spPr>
            <a:xfrm>
              <a:off x="104076" y="3556000"/>
              <a:ext cx="2513482" cy="94573"/>
            </a:xfrm>
            <a:custGeom>
              <a:rect b="b" l="l" r="r" t="t"/>
              <a:pathLst>
                <a:path extrusionOk="0" h="1786" w="64502">
                  <a:moveTo>
                    <a:pt x="1" y="0"/>
                  </a:moveTo>
                  <a:lnTo>
                    <a:pt x="1" y="1785"/>
                  </a:lnTo>
                  <a:lnTo>
                    <a:pt x="64501" y="1785"/>
                  </a:lnTo>
                  <a:lnTo>
                    <a:pt x="6450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3" name="Google Shape;883;p39"/>
            <p:cNvSpPr/>
            <p:nvPr/>
          </p:nvSpPr>
          <p:spPr>
            <a:xfrm>
              <a:off x="1838133" y="3428752"/>
              <a:ext cx="826275" cy="127322"/>
            </a:xfrm>
            <a:custGeom>
              <a:rect b="b" l="l" r="r" t="t"/>
              <a:pathLst>
                <a:path extrusionOk="0" h="2404" w="15560">
                  <a:moveTo>
                    <a:pt x="927" y="0"/>
                  </a:moveTo>
                  <a:cubicBezTo>
                    <a:pt x="416" y="0"/>
                    <a:pt x="1" y="416"/>
                    <a:pt x="1" y="927"/>
                  </a:cubicBezTo>
                  <a:lnTo>
                    <a:pt x="1" y="1416"/>
                  </a:lnTo>
                  <a:cubicBezTo>
                    <a:pt x="1" y="1961"/>
                    <a:pt x="443" y="2403"/>
                    <a:pt x="988" y="2403"/>
                  </a:cubicBezTo>
                  <a:lnTo>
                    <a:pt x="14663" y="2403"/>
                  </a:lnTo>
                  <a:cubicBezTo>
                    <a:pt x="15158" y="2403"/>
                    <a:pt x="15560" y="2002"/>
                    <a:pt x="15560" y="1506"/>
                  </a:cubicBezTo>
                  <a:lnTo>
                    <a:pt x="15560" y="904"/>
                  </a:lnTo>
                  <a:cubicBezTo>
                    <a:pt x="15560" y="406"/>
                    <a:pt x="15155" y="2"/>
                    <a:pt x="14656"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4" name="Google Shape;884;p39"/>
            <p:cNvSpPr/>
            <p:nvPr/>
          </p:nvSpPr>
          <p:spPr>
            <a:xfrm>
              <a:off x="967841" y="3428752"/>
              <a:ext cx="826275" cy="127322"/>
            </a:xfrm>
            <a:custGeom>
              <a:rect b="b" l="l" r="r" t="t"/>
              <a:pathLst>
                <a:path extrusionOk="0" h="2404" w="15560">
                  <a:moveTo>
                    <a:pt x="927" y="0"/>
                  </a:moveTo>
                  <a:cubicBezTo>
                    <a:pt x="415" y="0"/>
                    <a:pt x="0" y="416"/>
                    <a:pt x="0" y="927"/>
                  </a:cubicBezTo>
                  <a:lnTo>
                    <a:pt x="0" y="1416"/>
                  </a:lnTo>
                  <a:cubicBezTo>
                    <a:pt x="0" y="1961"/>
                    <a:pt x="442" y="2403"/>
                    <a:pt x="987" y="2403"/>
                  </a:cubicBezTo>
                  <a:lnTo>
                    <a:pt x="14662" y="2403"/>
                  </a:lnTo>
                  <a:cubicBezTo>
                    <a:pt x="15157" y="2403"/>
                    <a:pt x="15559" y="2002"/>
                    <a:pt x="15559" y="1506"/>
                  </a:cubicBezTo>
                  <a:lnTo>
                    <a:pt x="15559" y="904"/>
                  </a:lnTo>
                  <a:cubicBezTo>
                    <a:pt x="15559" y="406"/>
                    <a:pt x="15154" y="2"/>
                    <a:pt x="14655"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5" name="Google Shape;885;p39"/>
            <p:cNvSpPr/>
            <p:nvPr/>
          </p:nvSpPr>
          <p:spPr>
            <a:xfrm>
              <a:off x="152038" y="2839289"/>
              <a:ext cx="731328" cy="589632"/>
            </a:xfrm>
            <a:custGeom>
              <a:rect b="b" l="l" r="r" t="t"/>
              <a:pathLst>
                <a:path extrusionOk="0" h="11133" w="13772">
                  <a:moveTo>
                    <a:pt x="1893" y="0"/>
                  </a:moveTo>
                  <a:cubicBezTo>
                    <a:pt x="847" y="0"/>
                    <a:pt x="0" y="848"/>
                    <a:pt x="0" y="1894"/>
                  </a:cubicBezTo>
                  <a:lnTo>
                    <a:pt x="0" y="11132"/>
                  </a:lnTo>
                  <a:lnTo>
                    <a:pt x="13772" y="11132"/>
                  </a:lnTo>
                  <a:lnTo>
                    <a:pt x="13772" y="1767"/>
                  </a:lnTo>
                  <a:cubicBezTo>
                    <a:pt x="13772" y="791"/>
                    <a:pt x="12980"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6" name="Google Shape;886;p39"/>
            <p:cNvSpPr/>
            <p:nvPr/>
          </p:nvSpPr>
          <p:spPr>
            <a:xfrm>
              <a:off x="104081" y="3428752"/>
              <a:ext cx="826275" cy="127322"/>
            </a:xfrm>
            <a:custGeom>
              <a:rect b="b" l="l" r="r" t="t"/>
              <a:pathLst>
                <a:path extrusionOk="0" h="2404" w="15560">
                  <a:moveTo>
                    <a:pt x="927" y="0"/>
                  </a:moveTo>
                  <a:cubicBezTo>
                    <a:pt x="415" y="0"/>
                    <a:pt x="1" y="416"/>
                    <a:pt x="1" y="927"/>
                  </a:cubicBezTo>
                  <a:lnTo>
                    <a:pt x="1" y="1416"/>
                  </a:lnTo>
                  <a:cubicBezTo>
                    <a:pt x="1" y="1961"/>
                    <a:pt x="443" y="2403"/>
                    <a:pt x="988" y="2403"/>
                  </a:cubicBezTo>
                  <a:lnTo>
                    <a:pt x="14662" y="2403"/>
                  </a:lnTo>
                  <a:cubicBezTo>
                    <a:pt x="15158" y="2403"/>
                    <a:pt x="15560" y="2002"/>
                    <a:pt x="15560" y="1506"/>
                  </a:cubicBezTo>
                  <a:lnTo>
                    <a:pt x="15560" y="904"/>
                  </a:lnTo>
                  <a:cubicBezTo>
                    <a:pt x="15560" y="406"/>
                    <a:pt x="15155" y="2"/>
                    <a:pt x="14656"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7" name="Google Shape;887;p39"/>
            <p:cNvSpPr/>
            <p:nvPr/>
          </p:nvSpPr>
          <p:spPr>
            <a:xfrm>
              <a:off x="187249" y="3650515"/>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8" name="Google Shape;888;p39"/>
            <p:cNvSpPr/>
            <p:nvPr/>
          </p:nvSpPr>
          <p:spPr>
            <a:xfrm>
              <a:off x="2550428"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9" name="Google Shape;889;p39"/>
            <p:cNvSpPr/>
            <p:nvPr/>
          </p:nvSpPr>
          <p:spPr>
            <a:xfrm>
              <a:off x="1886091"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0" name="Google Shape;890;p39"/>
            <p:cNvSpPr/>
            <p:nvPr/>
          </p:nvSpPr>
          <p:spPr>
            <a:xfrm>
              <a:off x="1680029" y="3642413"/>
              <a:ext cx="67122" cy="468453"/>
            </a:xfrm>
            <a:custGeom>
              <a:rect b="b" l="l" r="r" t="t"/>
              <a:pathLst>
                <a:path extrusionOk="0" h="8845" w="1264">
                  <a:moveTo>
                    <a:pt x="0" y="0"/>
                  </a:moveTo>
                  <a:lnTo>
                    <a:pt x="0" y="8844"/>
                  </a:lnTo>
                  <a:lnTo>
                    <a:pt x="1264" y="8844"/>
                  </a:lnTo>
                  <a:lnTo>
                    <a:pt x="1264"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1" name="Google Shape;891;p39"/>
            <p:cNvSpPr/>
            <p:nvPr/>
          </p:nvSpPr>
          <p:spPr>
            <a:xfrm>
              <a:off x="1027270" y="3642413"/>
              <a:ext cx="67068" cy="468453"/>
            </a:xfrm>
            <a:custGeom>
              <a:rect b="b" l="l" r="r" t="t"/>
              <a:pathLst>
                <a:path extrusionOk="0" h="8845" w="1263">
                  <a:moveTo>
                    <a:pt x="0" y="0"/>
                  </a:moveTo>
                  <a:lnTo>
                    <a:pt x="0" y="8844"/>
                  </a:lnTo>
                  <a:lnTo>
                    <a:pt x="1262" y="8844"/>
                  </a:lnTo>
                  <a:lnTo>
                    <a:pt x="126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2" name="Google Shape;892;p39"/>
            <p:cNvSpPr/>
            <p:nvPr/>
          </p:nvSpPr>
          <p:spPr>
            <a:xfrm>
              <a:off x="823226" y="3642413"/>
              <a:ext cx="67068" cy="468453"/>
            </a:xfrm>
            <a:custGeom>
              <a:rect b="b" l="l" r="r" t="t"/>
              <a:pathLst>
                <a:path extrusionOk="0" h="8845" w="1263">
                  <a:moveTo>
                    <a:pt x="0" y="0"/>
                  </a:moveTo>
                  <a:lnTo>
                    <a:pt x="0" y="8844"/>
                  </a:lnTo>
                  <a:lnTo>
                    <a:pt x="1262" y="8844"/>
                  </a:lnTo>
                  <a:lnTo>
                    <a:pt x="126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893" name="Google Shape;893;p39"/>
          <p:cNvSpPr/>
          <p:nvPr/>
        </p:nvSpPr>
        <p:spPr>
          <a:xfrm flipH="1">
            <a:off x="7761387" y="1095419"/>
            <a:ext cx="603988" cy="831352"/>
          </a:xfrm>
          <a:custGeom>
            <a:rect b="b" l="l" r="r" t="t"/>
            <a:pathLst>
              <a:path extrusionOk="0" h="15697" w="11374">
                <a:moveTo>
                  <a:pt x="0" y="0"/>
                </a:moveTo>
                <a:lnTo>
                  <a:pt x="0" y="15697"/>
                </a:lnTo>
                <a:lnTo>
                  <a:pt x="11373" y="15697"/>
                </a:lnTo>
                <a:lnTo>
                  <a:pt x="11373"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4" name="Google Shape;894;p39"/>
          <p:cNvSpPr/>
          <p:nvPr/>
        </p:nvSpPr>
        <p:spPr>
          <a:xfrm flipH="1">
            <a:off x="7798873" y="1136298"/>
            <a:ext cx="529060" cy="749578"/>
          </a:xfrm>
          <a:custGeom>
            <a:rect b="b" l="l" r="r" t="t"/>
            <a:pathLst>
              <a:path extrusionOk="0" h="14153" w="9963">
                <a:moveTo>
                  <a:pt x="1" y="1"/>
                </a:moveTo>
                <a:lnTo>
                  <a:pt x="1" y="14153"/>
                </a:lnTo>
                <a:lnTo>
                  <a:pt x="9963" y="14153"/>
                </a:lnTo>
                <a:lnTo>
                  <a:pt x="996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5" name="Google Shape;895;p39"/>
          <p:cNvSpPr/>
          <p:nvPr/>
        </p:nvSpPr>
        <p:spPr>
          <a:xfrm flipH="1">
            <a:off x="7956622" y="1513899"/>
            <a:ext cx="213525" cy="21768"/>
          </a:xfrm>
          <a:custGeom>
            <a:rect b="b" l="l" r="r" t="t"/>
            <a:pathLst>
              <a:path extrusionOk="0" h="411" w="4021">
                <a:moveTo>
                  <a:pt x="0" y="1"/>
                </a:moveTo>
                <a:lnTo>
                  <a:pt x="0" y="410"/>
                </a:lnTo>
                <a:lnTo>
                  <a:pt x="4021" y="410"/>
                </a:lnTo>
                <a:lnTo>
                  <a:pt x="4021"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6" name="Google Shape;896;p39"/>
          <p:cNvSpPr/>
          <p:nvPr/>
        </p:nvSpPr>
        <p:spPr>
          <a:xfrm flipH="1">
            <a:off x="7846341" y="1467354"/>
            <a:ext cx="434113" cy="21715"/>
          </a:xfrm>
          <a:custGeom>
            <a:rect b="b" l="l" r="r" t="t"/>
            <a:pathLst>
              <a:path extrusionOk="0" h="410" w="8175">
                <a:moveTo>
                  <a:pt x="1" y="0"/>
                </a:moveTo>
                <a:lnTo>
                  <a:pt x="1" y="410"/>
                </a:lnTo>
                <a:lnTo>
                  <a:pt x="8175" y="410"/>
                </a:lnTo>
                <a:lnTo>
                  <a:pt x="8175"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7" name="Google Shape;897;p39"/>
          <p:cNvSpPr/>
          <p:nvPr/>
        </p:nvSpPr>
        <p:spPr>
          <a:xfrm flipH="1">
            <a:off x="8078187" y="1585014"/>
            <a:ext cx="204285" cy="21768"/>
          </a:xfrm>
          <a:custGeom>
            <a:rect b="b" l="l" r="r" t="t"/>
            <a:pathLst>
              <a:path extrusionOk="0" h="411" w="3847">
                <a:moveTo>
                  <a:pt x="0" y="1"/>
                </a:moveTo>
                <a:lnTo>
                  <a:pt x="0"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8" name="Google Shape;898;p39"/>
          <p:cNvSpPr/>
          <p:nvPr/>
        </p:nvSpPr>
        <p:spPr>
          <a:xfrm flipH="1">
            <a:off x="8078187" y="1635689"/>
            <a:ext cx="204285" cy="21715"/>
          </a:xfrm>
          <a:custGeom>
            <a:rect b="b" l="l" r="r" t="t"/>
            <a:pathLst>
              <a:path extrusionOk="0" h="410" w="3847">
                <a:moveTo>
                  <a:pt x="0" y="0"/>
                </a:moveTo>
                <a:lnTo>
                  <a:pt x="0"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9" name="Google Shape;899;p39"/>
          <p:cNvSpPr/>
          <p:nvPr/>
        </p:nvSpPr>
        <p:spPr>
          <a:xfrm flipH="1">
            <a:off x="8078187" y="1686258"/>
            <a:ext cx="204285" cy="21715"/>
          </a:xfrm>
          <a:custGeom>
            <a:rect b="b" l="l" r="r" t="t"/>
            <a:pathLst>
              <a:path extrusionOk="0" h="410" w="3847">
                <a:moveTo>
                  <a:pt x="0" y="0"/>
                </a:moveTo>
                <a:lnTo>
                  <a:pt x="0" y="409"/>
                </a:lnTo>
                <a:lnTo>
                  <a:pt x="3847" y="409"/>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0" name="Google Shape;900;p39"/>
          <p:cNvSpPr/>
          <p:nvPr/>
        </p:nvSpPr>
        <p:spPr>
          <a:xfrm flipH="1">
            <a:off x="8078187" y="1736774"/>
            <a:ext cx="204285" cy="21768"/>
          </a:xfrm>
          <a:custGeom>
            <a:rect b="b" l="l" r="r" t="t"/>
            <a:pathLst>
              <a:path extrusionOk="0" h="411" w="3847">
                <a:moveTo>
                  <a:pt x="0" y="1"/>
                </a:moveTo>
                <a:lnTo>
                  <a:pt x="0"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1" name="Google Shape;901;p39"/>
          <p:cNvSpPr/>
          <p:nvPr/>
        </p:nvSpPr>
        <p:spPr>
          <a:xfrm flipH="1">
            <a:off x="8078187" y="1787450"/>
            <a:ext cx="204285" cy="21715"/>
          </a:xfrm>
          <a:custGeom>
            <a:rect b="b" l="l" r="r" t="t"/>
            <a:pathLst>
              <a:path extrusionOk="0" h="410" w="3847">
                <a:moveTo>
                  <a:pt x="0" y="0"/>
                </a:moveTo>
                <a:lnTo>
                  <a:pt x="0"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2" name="Google Shape;902;p39"/>
          <p:cNvSpPr/>
          <p:nvPr/>
        </p:nvSpPr>
        <p:spPr>
          <a:xfrm flipH="1">
            <a:off x="7844296" y="1585014"/>
            <a:ext cx="204285" cy="21768"/>
          </a:xfrm>
          <a:custGeom>
            <a:rect b="b" l="l" r="r" t="t"/>
            <a:pathLst>
              <a:path extrusionOk="0" h="411" w="3847">
                <a:moveTo>
                  <a:pt x="1" y="1"/>
                </a:moveTo>
                <a:lnTo>
                  <a:pt x="1"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3" name="Google Shape;903;p39"/>
          <p:cNvSpPr/>
          <p:nvPr/>
        </p:nvSpPr>
        <p:spPr>
          <a:xfrm flipH="1">
            <a:off x="7844296" y="1635689"/>
            <a:ext cx="204285" cy="21715"/>
          </a:xfrm>
          <a:custGeom>
            <a:rect b="b" l="l" r="r" t="t"/>
            <a:pathLst>
              <a:path extrusionOk="0" h="410" w="3847">
                <a:moveTo>
                  <a:pt x="1" y="0"/>
                </a:moveTo>
                <a:lnTo>
                  <a:pt x="1"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4" name="Google Shape;904;p39"/>
          <p:cNvSpPr/>
          <p:nvPr/>
        </p:nvSpPr>
        <p:spPr>
          <a:xfrm flipH="1">
            <a:off x="7844296" y="1686258"/>
            <a:ext cx="204285" cy="21715"/>
          </a:xfrm>
          <a:custGeom>
            <a:rect b="b" l="l" r="r" t="t"/>
            <a:pathLst>
              <a:path extrusionOk="0" h="410" w="3847">
                <a:moveTo>
                  <a:pt x="1" y="0"/>
                </a:moveTo>
                <a:lnTo>
                  <a:pt x="1" y="409"/>
                </a:lnTo>
                <a:lnTo>
                  <a:pt x="3847" y="409"/>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5" name="Google Shape;905;p39"/>
          <p:cNvSpPr/>
          <p:nvPr/>
        </p:nvSpPr>
        <p:spPr>
          <a:xfrm flipH="1">
            <a:off x="7844296" y="1736774"/>
            <a:ext cx="204285" cy="21768"/>
          </a:xfrm>
          <a:custGeom>
            <a:rect b="b" l="l" r="r" t="t"/>
            <a:pathLst>
              <a:path extrusionOk="0" h="411" w="3847">
                <a:moveTo>
                  <a:pt x="1" y="1"/>
                </a:moveTo>
                <a:lnTo>
                  <a:pt x="1" y="410"/>
                </a:lnTo>
                <a:lnTo>
                  <a:pt x="3847" y="410"/>
                </a:lnTo>
                <a:lnTo>
                  <a:pt x="3847"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6" name="Google Shape;906;p39"/>
          <p:cNvSpPr/>
          <p:nvPr/>
        </p:nvSpPr>
        <p:spPr>
          <a:xfrm flipH="1">
            <a:off x="7844296" y="1787450"/>
            <a:ext cx="204285" cy="21715"/>
          </a:xfrm>
          <a:custGeom>
            <a:rect b="b" l="l" r="r" t="t"/>
            <a:pathLst>
              <a:path extrusionOk="0" h="410" w="3847">
                <a:moveTo>
                  <a:pt x="1" y="0"/>
                </a:moveTo>
                <a:lnTo>
                  <a:pt x="1" y="410"/>
                </a:lnTo>
                <a:lnTo>
                  <a:pt x="3847" y="410"/>
                </a:lnTo>
                <a:lnTo>
                  <a:pt x="384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7" name="Google Shape;907;p39"/>
          <p:cNvSpPr/>
          <p:nvPr/>
        </p:nvSpPr>
        <p:spPr>
          <a:xfrm flipH="1">
            <a:off x="7965755" y="1213926"/>
            <a:ext cx="195205" cy="198821"/>
          </a:xfrm>
          <a:custGeom>
            <a:rect b="b" l="l" r="r" t="t"/>
            <a:pathLst>
              <a:path extrusionOk="0" h="3754" w="3676">
                <a:moveTo>
                  <a:pt x="0" y="1"/>
                </a:moveTo>
                <a:lnTo>
                  <a:pt x="0" y="3754"/>
                </a:lnTo>
                <a:lnTo>
                  <a:pt x="3675" y="3754"/>
                </a:lnTo>
                <a:lnTo>
                  <a:pt x="3675"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8" name="Google Shape;908;p39"/>
          <p:cNvSpPr/>
          <p:nvPr/>
        </p:nvSpPr>
        <p:spPr>
          <a:xfrm flipH="1">
            <a:off x="1318664" y="858166"/>
            <a:ext cx="603882" cy="831299"/>
          </a:xfrm>
          <a:custGeom>
            <a:rect b="b" l="l" r="r" t="t"/>
            <a:pathLst>
              <a:path extrusionOk="0" h="15696" w="11372">
                <a:moveTo>
                  <a:pt x="0" y="0"/>
                </a:moveTo>
                <a:lnTo>
                  <a:pt x="0" y="15696"/>
                </a:lnTo>
                <a:lnTo>
                  <a:pt x="11372" y="15696"/>
                </a:lnTo>
                <a:lnTo>
                  <a:pt x="11372"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9" name="Google Shape;909;p39"/>
          <p:cNvSpPr/>
          <p:nvPr/>
        </p:nvSpPr>
        <p:spPr>
          <a:xfrm flipH="1">
            <a:off x="1356096" y="899045"/>
            <a:ext cx="529007" cy="749578"/>
          </a:xfrm>
          <a:custGeom>
            <a:rect b="b" l="l" r="r" t="t"/>
            <a:pathLst>
              <a:path extrusionOk="0" h="14153" w="9962">
                <a:moveTo>
                  <a:pt x="1" y="0"/>
                </a:moveTo>
                <a:lnTo>
                  <a:pt x="1" y="14153"/>
                </a:lnTo>
                <a:lnTo>
                  <a:pt x="9961" y="14153"/>
                </a:lnTo>
                <a:lnTo>
                  <a:pt x="996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0" name="Google Shape;910;p39"/>
          <p:cNvSpPr/>
          <p:nvPr/>
        </p:nvSpPr>
        <p:spPr>
          <a:xfrm flipH="1">
            <a:off x="1513845" y="1276646"/>
            <a:ext cx="213472" cy="21768"/>
          </a:xfrm>
          <a:custGeom>
            <a:rect b="b" l="l" r="r" t="t"/>
            <a:pathLst>
              <a:path extrusionOk="0" h="411" w="4020">
                <a:moveTo>
                  <a:pt x="0" y="1"/>
                </a:moveTo>
                <a:lnTo>
                  <a:pt x="0" y="410"/>
                </a:lnTo>
                <a:lnTo>
                  <a:pt x="4019" y="410"/>
                </a:lnTo>
                <a:lnTo>
                  <a:pt x="4019"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1" name="Google Shape;911;p39"/>
          <p:cNvSpPr/>
          <p:nvPr/>
        </p:nvSpPr>
        <p:spPr>
          <a:xfrm flipH="1">
            <a:off x="1403511" y="1229995"/>
            <a:ext cx="434166" cy="21768"/>
          </a:xfrm>
          <a:custGeom>
            <a:rect b="b" l="l" r="r" t="t"/>
            <a:pathLst>
              <a:path extrusionOk="0" h="411" w="8176">
                <a:moveTo>
                  <a:pt x="0" y="1"/>
                </a:moveTo>
                <a:lnTo>
                  <a:pt x="0" y="410"/>
                </a:lnTo>
                <a:lnTo>
                  <a:pt x="8176" y="410"/>
                </a:lnTo>
                <a:lnTo>
                  <a:pt x="8176"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2" name="Google Shape;912;p39"/>
          <p:cNvSpPr/>
          <p:nvPr/>
        </p:nvSpPr>
        <p:spPr>
          <a:xfrm flipH="1">
            <a:off x="1635410" y="1347761"/>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3" name="Google Shape;913;p39"/>
          <p:cNvSpPr/>
          <p:nvPr/>
        </p:nvSpPr>
        <p:spPr>
          <a:xfrm flipH="1">
            <a:off x="1635410" y="1398330"/>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4" name="Google Shape;914;p39"/>
          <p:cNvSpPr/>
          <p:nvPr/>
        </p:nvSpPr>
        <p:spPr>
          <a:xfrm flipH="1">
            <a:off x="1635410" y="1448899"/>
            <a:ext cx="204338" cy="21715"/>
          </a:xfrm>
          <a:custGeom>
            <a:rect b="b" l="l" r="r" t="t"/>
            <a:pathLst>
              <a:path extrusionOk="0" h="410"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5" name="Google Shape;915;p39"/>
          <p:cNvSpPr/>
          <p:nvPr/>
        </p:nvSpPr>
        <p:spPr>
          <a:xfrm flipH="1">
            <a:off x="1635410" y="1499521"/>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6" name="Google Shape;916;p39"/>
          <p:cNvSpPr/>
          <p:nvPr/>
        </p:nvSpPr>
        <p:spPr>
          <a:xfrm flipH="1">
            <a:off x="1635410" y="1550090"/>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7" name="Google Shape;917;p39"/>
          <p:cNvSpPr/>
          <p:nvPr/>
        </p:nvSpPr>
        <p:spPr>
          <a:xfrm flipH="1">
            <a:off x="1401466" y="1347761"/>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8" name="Google Shape;918;p39"/>
          <p:cNvSpPr/>
          <p:nvPr/>
        </p:nvSpPr>
        <p:spPr>
          <a:xfrm flipH="1">
            <a:off x="1401466" y="1398330"/>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19" name="Google Shape;919;p39"/>
          <p:cNvSpPr/>
          <p:nvPr/>
        </p:nvSpPr>
        <p:spPr>
          <a:xfrm flipH="1">
            <a:off x="1401466" y="1448899"/>
            <a:ext cx="204285" cy="21715"/>
          </a:xfrm>
          <a:custGeom>
            <a:rect b="b" l="l" r="r" t="t"/>
            <a:pathLst>
              <a:path extrusionOk="0" h="410"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0" name="Google Shape;920;p39"/>
          <p:cNvSpPr/>
          <p:nvPr/>
        </p:nvSpPr>
        <p:spPr>
          <a:xfrm flipH="1">
            <a:off x="1401466" y="1499521"/>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1" name="Google Shape;921;p39"/>
          <p:cNvSpPr/>
          <p:nvPr/>
        </p:nvSpPr>
        <p:spPr>
          <a:xfrm flipH="1">
            <a:off x="1401466" y="1550090"/>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2" name="Google Shape;922;p39"/>
          <p:cNvSpPr/>
          <p:nvPr/>
        </p:nvSpPr>
        <p:spPr>
          <a:xfrm flipH="1">
            <a:off x="1523031" y="976620"/>
            <a:ext cx="195099" cy="198821"/>
          </a:xfrm>
          <a:custGeom>
            <a:rect b="b" l="l" r="r" t="t"/>
            <a:pathLst>
              <a:path extrusionOk="0" h="3754" w="3674">
                <a:moveTo>
                  <a:pt x="0" y="0"/>
                </a:moveTo>
                <a:lnTo>
                  <a:pt x="0" y="3753"/>
                </a:lnTo>
                <a:lnTo>
                  <a:pt x="3674" y="3753"/>
                </a:lnTo>
                <a:lnTo>
                  <a:pt x="3674" y="0"/>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3" name="Google Shape;923;p39"/>
          <p:cNvSpPr/>
          <p:nvPr/>
        </p:nvSpPr>
        <p:spPr>
          <a:xfrm flipH="1">
            <a:off x="728241" y="858166"/>
            <a:ext cx="497624" cy="513101"/>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4" name="Google Shape;924;p39"/>
          <p:cNvSpPr/>
          <p:nvPr/>
        </p:nvSpPr>
        <p:spPr>
          <a:xfrm flipH="1">
            <a:off x="765727" y="899045"/>
            <a:ext cx="422696" cy="431380"/>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5" name="Google Shape;925;p39"/>
          <p:cNvSpPr/>
          <p:nvPr/>
        </p:nvSpPr>
        <p:spPr>
          <a:xfrm flipH="1">
            <a:off x="801285" y="1012415"/>
            <a:ext cx="204285" cy="21715"/>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6" name="Google Shape;926;p39"/>
          <p:cNvSpPr/>
          <p:nvPr/>
        </p:nvSpPr>
        <p:spPr>
          <a:xfrm flipH="1">
            <a:off x="801285" y="1062931"/>
            <a:ext cx="204285" cy="21768"/>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7" name="Google Shape;927;p39"/>
          <p:cNvSpPr/>
          <p:nvPr/>
        </p:nvSpPr>
        <p:spPr>
          <a:xfrm flipH="1">
            <a:off x="801285" y="1113607"/>
            <a:ext cx="204285" cy="21715"/>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8" name="Google Shape;928;p39"/>
          <p:cNvSpPr/>
          <p:nvPr/>
        </p:nvSpPr>
        <p:spPr>
          <a:xfrm flipH="1">
            <a:off x="801285" y="1164123"/>
            <a:ext cx="204285" cy="21768"/>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29" name="Google Shape;929;p39"/>
          <p:cNvSpPr/>
          <p:nvPr/>
        </p:nvSpPr>
        <p:spPr>
          <a:xfrm flipH="1">
            <a:off x="801285" y="1214692"/>
            <a:ext cx="204285" cy="21768"/>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0" name="Google Shape;930;p39"/>
          <p:cNvSpPr/>
          <p:nvPr/>
        </p:nvSpPr>
        <p:spPr>
          <a:xfrm flipH="1">
            <a:off x="1034634" y="1009079"/>
            <a:ext cx="118206" cy="227580"/>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931" name="Google Shape;931;p39"/>
          <p:cNvGrpSpPr/>
          <p:nvPr/>
        </p:nvGrpSpPr>
        <p:grpSpPr>
          <a:xfrm flipH="1">
            <a:off x="3675099" y="-107330"/>
            <a:ext cx="2115497" cy="440955"/>
            <a:chOff x="2871350" y="-9530"/>
            <a:chExt cx="2115497" cy="440955"/>
          </a:xfrm>
        </p:grpSpPr>
        <p:sp>
          <p:nvSpPr>
            <p:cNvPr id="932" name="Google Shape;932;p39"/>
            <p:cNvSpPr/>
            <p:nvPr/>
          </p:nvSpPr>
          <p:spPr>
            <a:xfrm>
              <a:off x="2871350" y="177253"/>
              <a:ext cx="2115497" cy="254172"/>
            </a:xfrm>
            <a:custGeom>
              <a:rect b="b" l="l" r="r" t="t"/>
              <a:pathLst>
                <a:path extrusionOk="0" h="3551" w="39838">
                  <a:moveTo>
                    <a:pt x="5462" y="0"/>
                  </a:moveTo>
                  <a:cubicBezTo>
                    <a:pt x="3101" y="0"/>
                    <a:pt x="960" y="1391"/>
                    <a:pt x="1" y="3550"/>
                  </a:cubicBezTo>
                  <a:lnTo>
                    <a:pt x="39837" y="3550"/>
                  </a:lnTo>
                  <a:cubicBezTo>
                    <a:pt x="38878" y="1391"/>
                    <a:pt x="36738" y="0"/>
                    <a:pt x="34375" y="0"/>
                  </a:cubicBezTo>
                  <a:close/>
                </a:path>
              </a:pathLst>
            </a:custGeom>
            <a:solidFill>
              <a:schemeClr val="accent1"/>
            </a:solid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3" name="Google Shape;933;p39"/>
            <p:cNvSpPr/>
            <p:nvPr/>
          </p:nvSpPr>
          <p:spPr>
            <a:xfrm>
              <a:off x="3427496" y="-9530"/>
              <a:ext cx="53" cy="219730"/>
            </a:xfrm>
            <a:custGeom>
              <a:rect b="b" l="l" r="r" t="t"/>
              <a:pathLst>
                <a:path extrusionOk="0" fill="none" h="7000" w="1">
                  <a:moveTo>
                    <a:pt x="1" y="7000"/>
                  </a:moveTo>
                  <a:lnTo>
                    <a:pt x="1" y="0"/>
                  </a:lnTo>
                </a:path>
              </a:pathLst>
            </a:custGeom>
            <a:noFill/>
            <a:ln cap="flat" cmpd="sng" w="19050">
              <a:solidFill>
                <a:schemeClr val="accent1"/>
              </a:solidFill>
              <a:prstDash val="solid"/>
              <a:miter lim="14"/>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4" name="Google Shape;934;p39"/>
            <p:cNvSpPr/>
            <p:nvPr/>
          </p:nvSpPr>
          <p:spPr>
            <a:xfrm>
              <a:off x="4430772" y="-9530"/>
              <a:ext cx="53" cy="219730"/>
            </a:xfrm>
            <a:custGeom>
              <a:rect b="b" l="l" r="r" t="t"/>
              <a:pathLst>
                <a:path extrusionOk="0" fill="none" h="7000" w="1">
                  <a:moveTo>
                    <a:pt x="1" y="7000"/>
                  </a:moveTo>
                  <a:lnTo>
                    <a:pt x="1" y="0"/>
                  </a:lnTo>
                </a:path>
              </a:pathLst>
            </a:custGeom>
            <a:noFill/>
            <a:ln cap="flat" cmpd="sng" w="19050">
              <a:solidFill>
                <a:schemeClr val="accent1"/>
              </a:solidFill>
              <a:prstDash val="solid"/>
              <a:miter lim="14"/>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935" name="Google Shape;935;p39"/>
          <p:cNvSpPr/>
          <p:nvPr/>
        </p:nvSpPr>
        <p:spPr>
          <a:xfrm flipH="1">
            <a:off x="167525" y="1928620"/>
            <a:ext cx="797546" cy="557589"/>
          </a:xfrm>
          <a:custGeom>
            <a:rect b="b" l="l" r="r" t="t"/>
            <a:pathLst>
              <a:path extrusionOk="0" h="10528" w="15019">
                <a:moveTo>
                  <a:pt x="653" y="0"/>
                </a:moveTo>
                <a:cubicBezTo>
                  <a:pt x="292" y="0"/>
                  <a:pt x="0" y="291"/>
                  <a:pt x="0" y="653"/>
                </a:cubicBezTo>
                <a:lnTo>
                  <a:pt x="0" y="9874"/>
                </a:lnTo>
                <a:cubicBezTo>
                  <a:pt x="0" y="10236"/>
                  <a:pt x="292" y="10527"/>
                  <a:pt x="653" y="10527"/>
                </a:cubicBezTo>
                <a:lnTo>
                  <a:pt x="14365" y="10527"/>
                </a:lnTo>
                <a:cubicBezTo>
                  <a:pt x="14726" y="10527"/>
                  <a:pt x="15018" y="10236"/>
                  <a:pt x="15018" y="9874"/>
                </a:cubicBezTo>
                <a:lnTo>
                  <a:pt x="15018" y="653"/>
                </a:lnTo>
                <a:cubicBezTo>
                  <a:pt x="15018" y="291"/>
                  <a:pt x="14726" y="0"/>
                  <a:pt x="1436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6" name="Google Shape;936;p39"/>
          <p:cNvSpPr/>
          <p:nvPr/>
        </p:nvSpPr>
        <p:spPr>
          <a:xfrm flipH="1">
            <a:off x="424503" y="2297537"/>
            <a:ext cx="213207" cy="254167"/>
          </a:xfrm>
          <a:custGeom>
            <a:rect b="b" l="l" r="r" t="t"/>
            <a:pathLst>
              <a:path extrusionOk="0" h="4799" w="4015">
                <a:moveTo>
                  <a:pt x="261" y="0"/>
                </a:moveTo>
                <a:cubicBezTo>
                  <a:pt x="115" y="0"/>
                  <a:pt x="0" y="126"/>
                  <a:pt x="13" y="271"/>
                </a:cubicBezTo>
                <a:lnTo>
                  <a:pt x="392" y="4799"/>
                </a:lnTo>
                <a:lnTo>
                  <a:pt x="4015" y="4799"/>
                </a:lnTo>
                <a:lnTo>
                  <a:pt x="2886" y="190"/>
                </a:lnTo>
                <a:cubicBezTo>
                  <a:pt x="2857" y="78"/>
                  <a:pt x="2757" y="0"/>
                  <a:pt x="2642" y="0"/>
                </a:cubicBezTo>
                <a:lnTo>
                  <a:pt x="263" y="0"/>
                </a:lnTo>
                <a:cubicBezTo>
                  <a:pt x="263" y="0"/>
                  <a:pt x="262" y="0"/>
                  <a:pt x="261"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7" name="Google Shape;937;p39"/>
          <p:cNvSpPr/>
          <p:nvPr/>
        </p:nvSpPr>
        <p:spPr>
          <a:xfrm flipH="1">
            <a:off x="327233" y="2523907"/>
            <a:ext cx="429228" cy="29871"/>
          </a:xfrm>
          <a:custGeom>
            <a:rect b="b" l="l" r="r" t="t"/>
            <a:pathLst>
              <a:path extrusionOk="0" h="564" w="8083">
                <a:moveTo>
                  <a:pt x="0" y="1"/>
                </a:moveTo>
                <a:lnTo>
                  <a:pt x="0" y="563"/>
                </a:lnTo>
                <a:lnTo>
                  <a:pt x="8082" y="563"/>
                </a:lnTo>
                <a:lnTo>
                  <a:pt x="8082"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8" name="Google Shape;938;p39"/>
          <p:cNvSpPr/>
          <p:nvPr/>
        </p:nvSpPr>
        <p:spPr>
          <a:xfrm flipH="1">
            <a:off x="680577" y="2523907"/>
            <a:ext cx="75883" cy="29871"/>
          </a:xfrm>
          <a:custGeom>
            <a:rect b="b" l="l" r="r" t="t"/>
            <a:pathLst>
              <a:path extrusionOk="0" h="564" w="1429">
                <a:moveTo>
                  <a:pt x="0" y="1"/>
                </a:moveTo>
                <a:lnTo>
                  <a:pt x="0" y="563"/>
                </a:lnTo>
                <a:lnTo>
                  <a:pt x="1428" y="563"/>
                </a:lnTo>
                <a:lnTo>
                  <a:pt x="14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9" name="Google Shape;939;p39"/>
          <p:cNvSpPr/>
          <p:nvPr/>
        </p:nvSpPr>
        <p:spPr>
          <a:xfrm flipH="1">
            <a:off x="-67760" y="2701402"/>
            <a:ext cx="2947083" cy="1541527"/>
          </a:xfrm>
          <a:custGeom>
            <a:rect b="b" l="l" r="r" t="t"/>
            <a:pathLst>
              <a:path extrusionOk="0" h="29106" w="55498">
                <a:moveTo>
                  <a:pt x="0" y="1"/>
                </a:moveTo>
                <a:lnTo>
                  <a:pt x="0" y="29106"/>
                </a:lnTo>
                <a:lnTo>
                  <a:pt x="55498" y="29106"/>
                </a:lnTo>
                <a:lnTo>
                  <a:pt x="55498"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40" name="Google Shape;940;p39"/>
          <p:cNvSpPr/>
          <p:nvPr/>
        </p:nvSpPr>
        <p:spPr>
          <a:xfrm flipH="1">
            <a:off x="-67760" y="4039977"/>
            <a:ext cx="2947083" cy="202687"/>
          </a:xfrm>
          <a:custGeom>
            <a:rect b="b" l="l" r="r" t="t"/>
            <a:pathLst>
              <a:path extrusionOk="0" h="3827" w="55498">
                <a:moveTo>
                  <a:pt x="0" y="0"/>
                </a:moveTo>
                <a:lnTo>
                  <a:pt x="0" y="3827"/>
                </a:lnTo>
                <a:lnTo>
                  <a:pt x="55498" y="3827"/>
                </a:lnTo>
                <a:lnTo>
                  <a:pt x="55498"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41" name="Google Shape;941;p39"/>
          <p:cNvSpPr/>
          <p:nvPr/>
        </p:nvSpPr>
        <p:spPr>
          <a:xfrm flipH="1">
            <a:off x="-67694" y="2554248"/>
            <a:ext cx="3062527" cy="202740"/>
          </a:xfrm>
          <a:custGeom>
            <a:rect b="b" l="l" r="r" t="t"/>
            <a:pathLst>
              <a:path extrusionOk="0" h="3828" w="57672">
                <a:moveTo>
                  <a:pt x="1" y="0"/>
                </a:moveTo>
                <a:lnTo>
                  <a:pt x="1" y="3828"/>
                </a:lnTo>
                <a:lnTo>
                  <a:pt x="57671" y="3828"/>
                </a:lnTo>
                <a:lnTo>
                  <a:pt x="5767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42" name="Google Shape;942;p39"/>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43" name="Google Shape;943;p39"/>
          <p:cNvSpPr txBox="1"/>
          <p:nvPr>
            <p:ph type="title"/>
          </p:nvPr>
        </p:nvSpPr>
        <p:spPr>
          <a:xfrm>
            <a:off x="2373900" y="686675"/>
            <a:ext cx="4396200" cy="7689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lt1"/>
              </a:buClr>
              <a:buSzPts val="6000"/>
              <a:buNone/>
              <a:defRPr sz="42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p:txBody>
      </p:sp>
      <p:sp>
        <p:nvSpPr>
          <p:cNvPr id="944" name="Google Shape;944;p39"/>
          <p:cNvSpPr txBox="1"/>
          <p:nvPr>
            <p:ph idx="1" type="subTitle"/>
          </p:nvPr>
        </p:nvSpPr>
        <p:spPr>
          <a:xfrm>
            <a:off x="2373900" y="1444675"/>
            <a:ext cx="4396200" cy="411600"/>
          </a:xfrm>
          <a:prstGeom prst="rect">
            <a:avLst/>
          </a:prstGeom>
          <a:solidFill>
            <a:schemeClr val="accent2"/>
          </a:solid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dk1"/>
              </a:buClr>
              <a:buSzPts val="2400"/>
              <a:buFont typeface="PT Sans"/>
              <a:buNone/>
              <a:defRPr sz="16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p:txBody>
      </p:sp>
      <p:sp>
        <p:nvSpPr>
          <p:cNvPr id="945" name="Google Shape;945;p39"/>
          <p:cNvSpPr txBox="1"/>
          <p:nvPr>
            <p:ph idx="2" type="title"/>
          </p:nvPr>
        </p:nvSpPr>
        <p:spPr>
          <a:xfrm>
            <a:off x="2373900" y="1984379"/>
            <a:ext cx="4396200" cy="7689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lt1"/>
              </a:buClr>
              <a:buSzPts val="6000"/>
              <a:buNone/>
              <a:defRPr sz="4200">
                <a:solidFill>
                  <a:schemeClr val="accent4"/>
                </a:solidFill>
              </a:defRPr>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p:txBody>
      </p:sp>
      <p:sp>
        <p:nvSpPr>
          <p:cNvPr id="946" name="Google Shape;946;p39"/>
          <p:cNvSpPr txBox="1"/>
          <p:nvPr>
            <p:ph idx="3" type="subTitle"/>
          </p:nvPr>
        </p:nvSpPr>
        <p:spPr>
          <a:xfrm>
            <a:off x="2373900" y="2744950"/>
            <a:ext cx="4396200" cy="411600"/>
          </a:xfrm>
          <a:prstGeom prst="rect">
            <a:avLst/>
          </a:prstGeom>
          <a:solidFill>
            <a:schemeClr val="accent2"/>
          </a:solid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dk1"/>
              </a:buClr>
              <a:buSzPts val="2400"/>
              <a:buFont typeface="PT Sans"/>
              <a:buNone/>
              <a:defRPr sz="16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p:txBody>
      </p:sp>
      <p:sp>
        <p:nvSpPr>
          <p:cNvPr id="947" name="Google Shape;947;p39"/>
          <p:cNvSpPr txBox="1"/>
          <p:nvPr>
            <p:ph idx="4" type="title"/>
          </p:nvPr>
        </p:nvSpPr>
        <p:spPr>
          <a:xfrm>
            <a:off x="2373900" y="3282084"/>
            <a:ext cx="4396200" cy="7689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lt1"/>
              </a:buClr>
              <a:buSzPts val="6000"/>
              <a:buNone/>
              <a:defRPr sz="42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p:txBody>
      </p:sp>
      <p:sp>
        <p:nvSpPr>
          <p:cNvPr id="948" name="Google Shape;948;p39"/>
          <p:cNvSpPr txBox="1"/>
          <p:nvPr>
            <p:ph idx="5" type="subTitle"/>
          </p:nvPr>
        </p:nvSpPr>
        <p:spPr>
          <a:xfrm>
            <a:off x="2373900" y="4045226"/>
            <a:ext cx="4396200" cy="411600"/>
          </a:xfrm>
          <a:prstGeom prst="rect">
            <a:avLst/>
          </a:prstGeom>
          <a:solidFill>
            <a:schemeClr val="accent2"/>
          </a:solid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dk1"/>
              </a:buClr>
              <a:buSzPts val="2400"/>
              <a:buFont typeface="PT Sans"/>
              <a:buNone/>
              <a:defRPr sz="16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1">
  <p:cSld name="CUSTOM_8_1">
    <p:spTree>
      <p:nvGrpSpPr>
        <p:cNvPr id="949" name="Shape 949"/>
        <p:cNvGrpSpPr/>
        <p:nvPr/>
      </p:nvGrpSpPr>
      <p:grpSpPr>
        <a:xfrm>
          <a:off x="0" y="0"/>
          <a:ext cx="0" cy="0"/>
          <a:chOff x="0" y="0"/>
          <a:chExt cx="0" cy="0"/>
        </a:xfrm>
      </p:grpSpPr>
      <p:sp>
        <p:nvSpPr>
          <p:cNvPr id="950" name="Google Shape;950;p40"/>
          <p:cNvSpPr/>
          <p:nvPr/>
        </p:nvSpPr>
        <p:spPr>
          <a:xfrm>
            <a:off x="0" y="4286250"/>
            <a:ext cx="9144000" cy="867000"/>
          </a:xfrm>
          <a:prstGeom prst="rect">
            <a:avLst/>
          </a:prstGeom>
          <a:solidFill>
            <a:schemeClr val="dk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951" name="Google Shape;951;p40"/>
          <p:cNvGrpSpPr/>
          <p:nvPr/>
        </p:nvGrpSpPr>
        <p:grpSpPr>
          <a:xfrm>
            <a:off x="8060150" y="549025"/>
            <a:ext cx="765914" cy="765914"/>
            <a:chOff x="1669475" y="539500"/>
            <a:chExt cx="765914" cy="765914"/>
          </a:xfrm>
        </p:grpSpPr>
        <p:sp>
          <p:nvSpPr>
            <p:cNvPr id="952" name="Google Shape;952;p40"/>
            <p:cNvSpPr/>
            <p:nvPr/>
          </p:nvSpPr>
          <p:spPr>
            <a:xfrm>
              <a:off x="1669475" y="539500"/>
              <a:ext cx="765914" cy="765914"/>
            </a:xfrm>
            <a:custGeom>
              <a:rect b="b" l="l" r="r" t="t"/>
              <a:pathLst>
                <a:path extrusionOk="0" h="13649" w="13649">
                  <a:moveTo>
                    <a:pt x="6825" y="0"/>
                  </a:moveTo>
                  <a:cubicBezTo>
                    <a:pt x="5016" y="0"/>
                    <a:pt x="3280" y="720"/>
                    <a:pt x="2000" y="1999"/>
                  </a:cubicBezTo>
                  <a:cubicBezTo>
                    <a:pt x="721" y="3279"/>
                    <a:pt x="1" y="5014"/>
                    <a:pt x="1" y="6824"/>
                  </a:cubicBezTo>
                  <a:cubicBezTo>
                    <a:pt x="1" y="8634"/>
                    <a:pt x="721" y="10370"/>
                    <a:pt x="2000" y="11650"/>
                  </a:cubicBezTo>
                  <a:cubicBezTo>
                    <a:pt x="3280" y="12929"/>
                    <a:pt x="5016" y="13648"/>
                    <a:pt x="6825" y="13648"/>
                  </a:cubicBezTo>
                  <a:cubicBezTo>
                    <a:pt x="8635" y="13648"/>
                    <a:pt x="10371" y="12929"/>
                    <a:pt x="11650" y="11650"/>
                  </a:cubicBezTo>
                  <a:cubicBezTo>
                    <a:pt x="12931" y="10370"/>
                    <a:pt x="13649" y="8634"/>
                    <a:pt x="13649" y="6824"/>
                  </a:cubicBezTo>
                  <a:cubicBezTo>
                    <a:pt x="13649" y="5014"/>
                    <a:pt x="12931" y="3279"/>
                    <a:pt x="11650" y="1999"/>
                  </a:cubicBezTo>
                  <a:cubicBezTo>
                    <a:pt x="10371" y="720"/>
                    <a:pt x="8635" y="0"/>
                    <a:pt x="682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53" name="Google Shape;953;p40"/>
            <p:cNvSpPr/>
            <p:nvPr/>
          </p:nvSpPr>
          <p:spPr>
            <a:xfrm>
              <a:off x="1732601" y="602514"/>
              <a:ext cx="639767" cy="639879"/>
            </a:xfrm>
            <a:custGeom>
              <a:rect b="b" l="l" r="r" t="t"/>
              <a:pathLst>
                <a:path extrusionOk="0" h="11403" w="11401">
                  <a:moveTo>
                    <a:pt x="5700" y="1"/>
                  </a:moveTo>
                  <a:cubicBezTo>
                    <a:pt x="2552" y="1"/>
                    <a:pt x="1" y="2554"/>
                    <a:pt x="1" y="5701"/>
                  </a:cubicBezTo>
                  <a:cubicBezTo>
                    <a:pt x="1" y="8849"/>
                    <a:pt x="2552" y="11402"/>
                    <a:pt x="5700" y="11402"/>
                  </a:cubicBezTo>
                  <a:cubicBezTo>
                    <a:pt x="8848" y="11402"/>
                    <a:pt x="11401" y="8849"/>
                    <a:pt x="11401" y="5701"/>
                  </a:cubicBezTo>
                  <a:cubicBezTo>
                    <a:pt x="11401" y="2554"/>
                    <a:pt x="8848" y="1"/>
                    <a:pt x="5700" y="1"/>
                  </a:cubicBez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54" name="Google Shape;954;p40"/>
            <p:cNvSpPr/>
            <p:nvPr/>
          </p:nvSpPr>
          <p:spPr>
            <a:xfrm>
              <a:off x="2038414" y="691003"/>
              <a:ext cx="220981" cy="261440"/>
            </a:xfrm>
            <a:custGeom>
              <a:rect b="b" l="l" r="r" t="t"/>
              <a:pathLst>
                <a:path extrusionOk="0" h="4659" w="3938">
                  <a:moveTo>
                    <a:pt x="267" y="0"/>
                  </a:moveTo>
                  <a:cubicBezTo>
                    <a:pt x="134" y="0"/>
                    <a:pt x="2" y="85"/>
                    <a:pt x="2" y="256"/>
                  </a:cubicBezTo>
                  <a:lnTo>
                    <a:pt x="2" y="4395"/>
                  </a:lnTo>
                  <a:cubicBezTo>
                    <a:pt x="1" y="4462"/>
                    <a:pt x="26" y="4525"/>
                    <a:pt x="73" y="4574"/>
                  </a:cubicBezTo>
                  <a:cubicBezTo>
                    <a:pt x="76" y="4576"/>
                    <a:pt x="80" y="4579"/>
                    <a:pt x="83" y="4582"/>
                  </a:cubicBezTo>
                  <a:cubicBezTo>
                    <a:pt x="86" y="4586"/>
                    <a:pt x="86" y="4586"/>
                    <a:pt x="87" y="4588"/>
                  </a:cubicBezTo>
                  <a:cubicBezTo>
                    <a:pt x="133" y="4632"/>
                    <a:pt x="194" y="4659"/>
                    <a:pt x="257" y="4659"/>
                  </a:cubicBezTo>
                  <a:cubicBezTo>
                    <a:pt x="261" y="4659"/>
                    <a:pt x="264" y="4659"/>
                    <a:pt x="267" y="4659"/>
                  </a:cubicBezTo>
                  <a:lnTo>
                    <a:pt x="3596" y="4659"/>
                  </a:lnTo>
                  <a:cubicBezTo>
                    <a:pt x="3937" y="4659"/>
                    <a:pt x="3937" y="4130"/>
                    <a:pt x="3597" y="4130"/>
                  </a:cubicBezTo>
                  <a:lnTo>
                    <a:pt x="532" y="4130"/>
                  </a:lnTo>
                  <a:lnTo>
                    <a:pt x="532" y="256"/>
                  </a:lnTo>
                  <a:cubicBezTo>
                    <a:pt x="532" y="85"/>
                    <a:pt x="399" y="0"/>
                    <a:pt x="267"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955" name="Google Shape;955;p40"/>
          <p:cNvSpPr/>
          <p:nvPr/>
        </p:nvSpPr>
        <p:spPr>
          <a:xfrm flipH="1">
            <a:off x="-46722" y="4289225"/>
            <a:ext cx="9191681" cy="126673"/>
          </a:xfrm>
          <a:custGeom>
            <a:rect b="b" l="l" r="r" t="t"/>
            <a:pathLst>
              <a:path extrusionOk="0" h="2386" w="150197">
                <a:moveTo>
                  <a:pt x="0" y="0"/>
                </a:moveTo>
                <a:lnTo>
                  <a:pt x="0" y="2386"/>
                </a:lnTo>
                <a:lnTo>
                  <a:pt x="150197" y="2386"/>
                </a:lnTo>
                <a:lnTo>
                  <a:pt x="15019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56" name="Google Shape;956;p40"/>
          <p:cNvSpPr/>
          <p:nvPr/>
        </p:nvSpPr>
        <p:spPr>
          <a:xfrm>
            <a:off x="-448025" y="1689849"/>
            <a:ext cx="1610746" cy="2726046"/>
          </a:xfrm>
          <a:custGeom>
            <a:rect b="b" l="l" r="r" t="t"/>
            <a:pathLst>
              <a:path extrusionOk="0" h="41041" w="24250">
                <a:moveTo>
                  <a:pt x="1" y="0"/>
                </a:moveTo>
                <a:lnTo>
                  <a:pt x="1" y="41041"/>
                </a:lnTo>
                <a:lnTo>
                  <a:pt x="24250" y="41041"/>
                </a:lnTo>
                <a:lnTo>
                  <a:pt x="24250"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57" name="Google Shape;957;p40"/>
          <p:cNvSpPr/>
          <p:nvPr/>
        </p:nvSpPr>
        <p:spPr>
          <a:xfrm>
            <a:off x="-329793" y="1828938"/>
            <a:ext cx="1374348" cy="2586957"/>
          </a:xfrm>
          <a:custGeom>
            <a:rect b="b" l="l" r="r" t="t"/>
            <a:pathLst>
              <a:path extrusionOk="0" h="38947" w="20691">
                <a:moveTo>
                  <a:pt x="0" y="0"/>
                </a:moveTo>
                <a:lnTo>
                  <a:pt x="0" y="38947"/>
                </a:lnTo>
                <a:lnTo>
                  <a:pt x="20690" y="38947"/>
                </a:lnTo>
                <a:lnTo>
                  <a:pt x="20690"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58" name="Google Shape;958;p40"/>
          <p:cNvSpPr/>
          <p:nvPr/>
        </p:nvSpPr>
        <p:spPr>
          <a:xfrm>
            <a:off x="-343609" y="2961909"/>
            <a:ext cx="1462092" cy="320954"/>
          </a:xfrm>
          <a:custGeom>
            <a:rect b="b" l="l" r="r" t="t"/>
            <a:pathLst>
              <a:path extrusionOk="0" h="4832" w="22012">
                <a:moveTo>
                  <a:pt x="0" y="1"/>
                </a:moveTo>
                <a:lnTo>
                  <a:pt x="0" y="4832"/>
                </a:lnTo>
                <a:lnTo>
                  <a:pt x="22012" y="4832"/>
                </a:lnTo>
                <a:lnTo>
                  <a:pt x="2201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59" name="Google Shape;959;p40"/>
          <p:cNvSpPr/>
          <p:nvPr/>
        </p:nvSpPr>
        <p:spPr>
          <a:xfrm>
            <a:off x="-2863" y="1133825"/>
            <a:ext cx="718957" cy="288074"/>
          </a:xfrm>
          <a:custGeom>
            <a:rect b="b" l="l" r="r" t="t"/>
            <a:pathLst>
              <a:path extrusionOk="0" h="4337" w="10824">
                <a:moveTo>
                  <a:pt x="0" y="0"/>
                </a:moveTo>
                <a:lnTo>
                  <a:pt x="0" y="4337"/>
                </a:lnTo>
                <a:lnTo>
                  <a:pt x="10824" y="4337"/>
                </a:lnTo>
                <a:lnTo>
                  <a:pt x="10824" y="0"/>
                </a:lnTo>
                <a:close/>
              </a:path>
            </a:pathLst>
          </a:custGeom>
          <a:solidFill>
            <a:schemeClr val="dk2"/>
          </a:solidFill>
          <a:ln cap="flat" cmpd="sng" w="3810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960" name="Google Shape;960;p40"/>
          <p:cNvGrpSpPr/>
          <p:nvPr/>
        </p:nvGrpSpPr>
        <p:grpSpPr>
          <a:xfrm flipH="1">
            <a:off x="7648576" y="2778125"/>
            <a:ext cx="1238646" cy="1825873"/>
            <a:chOff x="0" y="1786475"/>
            <a:chExt cx="1238646" cy="1825873"/>
          </a:xfrm>
        </p:grpSpPr>
        <p:sp>
          <p:nvSpPr>
            <p:cNvPr id="961" name="Google Shape;961;p40"/>
            <p:cNvSpPr/>
            <p:nvPr/>
          </p:nvSpPr>
          <p:spPr>
            <a:xfrm>
              <a:off x="240641" y="3061244"/>
              <a:ext cx="81365" cy="551104"/>
            </a:xfrm>
            <a:custGeom>
              <a:rect b="b" l="l" r="r" t="t"/>
              <a:pathLst>
                <a:path extrusionOk="0" h="9557" w="1411">
                  <a:moveTo>
                    <a:pt x="1" y="0"/>
                  </a:moveTo>
                  <a:lnTo>
                    <a:pt x="1" y="9557"/>
                  </a:lnTo>
                  <a:lnTo>
                    <a:pt x="567" y="9557"/>
                  </a:lnTo>
                  <a:lnTo>
                    <a:pt x="1410"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2" name="Google Shape;962;p40"/>
            <p:cNvSpPr/>
            <p:nvPr/>
          </p:nvSpPr>
          <p:spPr>
            <a:xfrm>
              <a:off x="0" y="1786475"/>
              <a:ext cx="626934" cy="1391283"/>
            </a:xfrm>
            <a:custGeom>
              <a:rect b="b" l="l" r="r" t="t"/>
              <a:pathLst>
                <a:path extrusionOk="0" h="24127" w="10872">
                  <a:moveTo>
                    <a:pt x="3407" y="1"/>
                  </a:moveTo>
                  <a:cubicBezTo>
                    <a:pt x="1468" y="1"/>
                    <a:pt x="0" y="1604"/>
                    <a:pt x="346" y="3347"/>
                  </a:cubicBezTo>
                  <a:lnTo>
                    <a:pt x="659" y="19692"/>
                  </a:lnTo>
                  <a:cubicBezTo>
                    <a:pt x="703" y="22025"/>
                    <a:pt x="2685" y="23978"/>
                    <a:pt x="5238" y="24121"/>
                  </a:cubicBezTo>
                  <a:cubicBezTo>
                    <a:pt x="5307" y="24125"/>
                    <a:pt x="5373" y="24127"/>
                    <a:pt x="5433" y="24127"/>
                  </a:cubicBezTo>
                  <a:cubicBezTo>
                    <a:pt x="5584" y="24127"/>
                    <a:pt x="5703" y="24114"/>
                    <a:pt x="5782" y="24085"/>
                  </a:cubicBezTo>
                  <a:lnTo>
                    <a:pt x="10872" y="21265"/>
                  </a:lnTo>
                  <a:lnTo>
                    <a:pt x="6452" y="2250"/>
                  </a:lnTo>
                  <a:cubicBezTo>
                    <a:pt x="6147" y="939"/>
                    <a:pt x="4878" y="1"/>
                    <a:pt x="3407"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3" name="Google Shape;963;p40"/>
            <p:cNvSpPr/>
            <p:nvPr/>
          </p:nvSpPr>
          <p:spPr>
            <a:xfrm>
              <a:off x="350601" y="2765075"/>
              <a:ext cx="785006" cy="207421"/>
            </a:xfrm>
            <a:custGeom>
              <a:rect b="b" l="l" r="r" t="t"/>
              <a:pathLst>
                <a:path extrusionOk="0" h="3597" w="15730">
                  <a:moveTo>
                    <a:pt x="0" y="1"/>
                  </a:moveTo>
                  <a:lnTo>
                    <a:pt x="0" y="3596"/>
                  </a:lnTo>
                  <a:lnTo>
                    <a:pt x="13932" y="3596"/>
                  </a:lnTo>
                  <a:cubicBezTo>
                    <a:pt x="14925" y="3596"/>
                    <a:pt x="15730" y="2792"/>
                    <a:pt x="15730" y="1799"/>
                  </a:cubicBezTo>
                  <a:cubicBezTo>
                    <a:pt x="15730" y="805"/>
                    <a:pt x="14925" y="1"/>
                    <a:pt x="13932"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4" name="Google Shape;964;p40"/>
            <p:cNvSpPr/>
            <p:nvPr/>
          </p:nvSpPr>
          <p:spPr>
            <a:xfrm>
              <a:off x="1115553" y="3061244"/>
              <a:ext cx="81365" cy="551104"/>
            </a:xfrm>
            <a:custGeom>
              <a:rect b="b" l="l" r="r" t="t"/>
              <a:pathLst>
                <a:path extrusionOk="0" h="9557" w="1411">
                  <a:moveTo>
                    <a:pt x="1" y="0"/>
                  </a:moveTo>
                  <a:lnTo>
                    <a:pt x="845" y="9557"/>
                  </a:lnTo>
                  <a:lnTo>
                    <a:pt x="1411" y="9557"/>
                  </a:lnTo>
                  <a:lnTo>
                    <a:pt x="141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5" name="Google Shape;965;p40"/>
            <p:cNvSpPr/>
            <p:nvPr/>
          </p:nvSpPr>
          <p:spPr>
            <a:xfrm>
              <a:off x="110200" y="2959925"/>
              <a:ext cx="1128446" cy="217858"/>
            </a:xfrm>
            <a:custGeom>
              <a:rect b="b" l="l" r="r" t="t"/>
              <a:pathLst>
                <a:path extrusionOk="0" h="3778" w="19569">
                  <a:moveTo>
                    <a:pt x="1683" y="1"/>
                  </a:moveTo>
                  <a:lnTo>
                    <a:pt x="1894" y="1139"/>
                  </a:lnTo>
                  <a:cubicBezTo>
                    <a:pt x="1894" y="2596"/>
                    <a:pt x="0" y="3777"/>
                    <a:pt x="5578" y="3777"/>
                  </a:cubicBezTo>
                  <a:lnTo>
                    <a:pt x="17082" y="3777"/>
                  </a:lnTo>
                  <a:cubicBezTo>
                    <a:pt x="18455" y="3777"/>
                    <a:pt x="19568" y="2932"/>
                    <a:pt x="19568" y="1889"/>
                  </a:cubicBezTo>
                  <a:cubicBezTo>
                    <a:pt x="19568" y="846"/>
                    <a:pt x="18456" y="1"/>
                    <a:pt x="17084"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966" name="Google Shape;966;p40"/>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7" name="Google Shape;967;p40"/>
          <p:cNvSpPr txBox="1"/>
          <p:nvPr>
            <p:ph type="title"/>
          </p:nvPr>
        </p:nvSpPr>
        <p:spPr>
          <a:xfrm>
            <a:off x="1325650" y="2024058"/>
            <a:ext cx="1398900" cy="406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lt1"/>
              </a:buClr>
              <a:buSzPts val="6000"/>
              <a:buNone/>
              <a:defRPr sz="24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p:txBody>
      </p:sp>
      <p:sp>
        <p:nvSpPr>
          <p:cNvPr id="968" name="Google Shape;968;p40"/>
          <p:cNvSpPr txBox="1"/>
          <p:nvPr>
            <p:ph idx="1" type="subTitle"/>
          </p:nvPr>
        </p:nvSpPr>
        <p:spPr>
          <a:xfrm>
            <a:off x="938500" y="3403983"/>
            <a:ext cx="2173200" cy="759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400"/>
              <a:buFont typeface="PT Sans"/>
              <a:buNone/>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Font typeface="PT Sans"/>
              <a:buNone/>
              <a:defRPr sz="2100">
                <a:latin typeface="PT Sans"/>
                <a:ea typeface="PT Sans"/>
                <a:cs typeface="PT Sans"/>
                <a:sym typeface="PT Sans"/>
              </a:defRPr>
            </a:lvl4pPr>
            <a:lvl5pPr lvl="4" algn="ctr">
              <a:lnSpc>
                <a:spcPct val="100000"/>
              </a:lnSpc>
              <a:spcBef>
                <a:spcPts val="0"/>
              </a:spcBef>
              <a:spcAft>
                <a:spcPts val="0"/>
              </a:spcAft>
              <a:buSzPts val="2100"/>
              <a:buFont typeface="PT Sans"/>
              <a:buNone/>
              <a:defRPr sz="2100">
                <a:latin typeface="PT Sans"/>
                <a:ea typeface="PT Sans"/>
                <a:cs typeface="PT Sans"/>
                <a:sym typeface="PT Sans"/>
              </a:defRPr>
            </a:lvl5pPr>
            <a:lvl6pPr lvl="5" algn="ctr">
              <a:lnSpc>
                <a:spcPct val="100000"/>
              </a:lnSpc>
              <a:spcBef>
                <a:spcPts val="0"/>
              </a:spcBef>
              <a:spcAft>
                <a:spcPts val="0"/>
              </a:spcAft>
              <a:buSzPts val="2100"/>
              <a:buFont typeface="PT Sans"/>
              <a:buNone/>
              <a:defRPr sz="2100">
                <a:latin typeface="PT Sans"/>
                <a:ea typeface="PT Sans"/>
                <a:cs typeface="PT Sans"/>
                <a:sym typeface="PT Sans"/>
              </a:defRPr>
            </a:lvl6pPr>
            <a:lvl7pPr lvl="6" algn="ctr">
              <a:lnSpc>
                <a:spcPct val="100000"/>
              </a:lnSpc>
              <a:spcBef>
                <a:spcPts val="0"/>
              </a:spcBef>
              <a:spcAft>
                <a:spcPts val="0"/>
              </a:spcAft>
              <a:buSzPts val="2100"/>
              <a:buFont typeface="PT Sans"/>
              <a:buNone/>
              <a:defRPr sz="2100">
                <a:latin typeface="PT Sans"/>
                <a:ea typeface="PT Sans"/>
                <a:cs typeface="PT Sans"/>
                <a:sym typeface="PT Sans"/>
              </a:defRPr>
            </a:lvl7pPr>
            <a:lvl8pPr lvl="7" algn="ctr">
              <a:lnSpc>
                <a:spcPct val="100000"/>
              </a:lnSpc>
              <a:spcBef>
                <a:spcPts val="0"/>
              </a:spcBef>
              <a:spcAft>
                <a:spcPts val="0"/>
              </a:spcAft>
              <a:buSzPts val="2100"/>
              <a:buFont typeface="PT Sans"/>
              <a:buNone/>
              <a:defRPr sz="2100">
                <a:latin typeface="PT Sans"/>
                <a:ea typeface="PT Sans"/>
                <a:cs typeface="PT Sans"/>
                <a:sym typeface="PT Sans"/>
              </a:defRPr>
            </a:lvl8pPr>
            <a:lvl9pPr lvl="8" algn="ctr">
              <a:lnSpc>
                <a:spcPct val="100000"/>
              </a:lnSpc>
              <a:spcBef>
                <a:spcPts val="0"/>
              </a:spcBef>
              <a:spcAft>
                <a:spcPts val="0"/>
              </a:spcAft>
              <a:buSzPts val="2100"/>
              <a:buFont typeface="PT Sans"/>
              <a:buNone/>
              <a:defRPr sz="2100">
                <a:latin typeface="PT Sans"/>
                <a:ea typeface="PT Sans"/>
                <a:cs typeface="PT Sans"/>
                <a:sym typeface="PT Sans"/>
              </a:defRPr>
            </a:lvl9pPr>
          </a:lstStyle>
          <a:p/>
        </p:txBody>
      </p:sp>
      <p:sp>
        <p:nvSpPr>
          <p:cNvPr id="969" name="Google Shape;969;p40"/>
          <p:cNvSpPr txBox="1"/>
          <p:nvPr>
            <p:ph idx="2" type="subTitle"/>
          </p:nvPr>
        </p:nvSpPr>
        <p:spPr>
          <a:xfrm>
            <a:off x="938500" y="3074733"/>
            <a:ext cx="2173200" cy="4404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970" name="Google Shape;970;p40"/>
          <p:cNvSpPr txBox="1"/>
          <p:nvPr>
            <p:ph idx="3" type="title"/>
          </p:nvPr>
        </p:nvSpPr>
        <p:spPr>
          <a:xfrm>
            <a:off x="3873100" y="2024058"/>
            <a:ext cx="1397700" cy="406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lt1"/>
              </a:buClr>
              <a:buSzPts val="6000"/>
              <a:buNone/>
              <a:defRPr sz="24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p:txBody>
      </p:sp>
      <p:sp>
        <p:nvSpPr>
          <p:cNvPr id="971" name="Google Shape;971;p40"/>
          <p:cNvSpPr txBox="1"/>
          <p:nvPr>
            <p:ph idx="4" type="subTitle"/>
          </p:nvPr>
        </p:nvSpPr>
        <p:spPr>
          <a:xfrm>
            <a:off x="3485400" y="3403983"/>
            <a:ext cx="2173200" cy="759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400"/>
              <a:buFont typeface="PT Sans"/>
              <a:buNone/>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Font typeface="PT Sans"/>
              <a:buNone/>
              <a:defRPr sz="2100">
                <a:latin typeface="PT Sans"/>
                <a:ea typeface="PT Sans"/>
                <a:cs typeface="PT Sans"/>
                <a:sym typeface="PT Sans"/>
              </a:defRPr>
            </a:lvl4pPr>
            <a:lvl5pPr lvl="4" algn="ctr">
              <a:lnSpc>
                <a:spcPct val="100000"/>
              </a:lnSpc>
              <a:spcBef>
                <a:spcPts val="0"/>
              </a:spcBef>
              <a:spcAft>
                <a:spcPts val="0"/>
              </a:spcAft>
              <a:buSzPts val="2100"/>
              <a:buFont typeface="PT Sans"/>
              <a:buNone/>
              <a:defRPr sz="2100">
                <a:latin typeface="PT Sans"/>
                <a:ea typeface="PT Sans"/>
                <a:cs typeface="PT Sans"/>
                <a:sym typeface="PT Sans"/>
              </a:defRPr>
            </a:lvl5pPr>
            <a:lvl6pPr lvl="5" algn="ctr">
              <a:lnSpc>
                <a:spcPct val="100000"/>
              </a:lnSpc>
              <a:spcBef>
                <a:spcPts val="0"/>
              </a:spcBef>
              <a:spcAft>
                <a:spcPts val="0"/>
              </a:spcAft>
              <a:buSzPts val="2100"/>
              <a:buFont typeface="PT Sans"/>
              <a:buNone/>
              <a:defRPr sz="2100">
                <a:latin typeface="PT Sans"/>
                <a:ea typeface="PT Sans"/>
                <a:cs typeface="PT Sans"/>
                <a:sym typeface="PT Sans"/>
              </a:defRPr>
            </a:lvl6pPr>
            <a:lvl7pPr lvl="6" algn="ctr">
              <a:lnSpc>
                <a:spcPct val="100000"/>
              </a:lnSpc>
              <a:spcBef>
                <a:spcPts val="0"/>
              </a:spcBef>
              <a:spcAft>
                <a:spcPts val="0"/>
              </a:spcAft>
              <a:buSzPts val="2100"/>
              <a:buFont typeface="PT Sans"/>
              <a:buNone/>
              <a:defRPr sz="2100">
                <a:latin typeface="PT Sans"/>
                <a:ea typeface="PT Sans"/>
                <a:cs typeface="PT Sans"/>
                <a:sym typeface="PT Sans"/>
              </a:defRPr>
            </a:lvl7pPr>
            <a:lvl8pPr lvl="7" algn="ctr">
              <a:lnSpc>
                <a:spcPct val="100000"/>
              </a:lnSpc>
              <a:spcBef>
                <a:spcPts val="0"/>
              </a:spcBef>
              <a:spcAft>
                <a:spcPts val="0"/>
              </a:spcAft>
              <a:buSzPts val="2100"/>
              <a:buFont typeface="PT Sans"/>
              <a:buNone/>
              <a:defRPr sz="2100">
                <a:latin typeface="PT Sans"/>
                <a:ea typeface="PT Sans"/>
                <a:cs typeface="PT Sans"/>
                <a:sym typeface="PT Sans"/>
              </a:defRPr>
            </a:lvl8pPr>
            <a:lvl9pPr lvl="8" algn="ctr">
              <a:lnSpc>
                <a:spcPct val="100000"/>
              </a:lnSpc>
              <a:spcBef>
                <a:spcPts val="0"/>
              </a:spcBef>
              <a:spcAft>
                <a:spcPts val="0"/>
              </a:spcAft>
              <a:buSzPts val="2100"/>
              <a:buFont typeface="PT Sans"/>
              <a:buNone/>
              <a:defRPr sz="2100">
                <a:latin typeface="PT Sans"/>
                <a:ea typeface="PT Sans"/>
                <a:cs typeface="PT Sans"/>
                <a:sym typeface="PT Sans"/>
              </a:defRPr>
            </a:lvl9pPr>
          </a:lstStyle>
          <a:p/>
        </p:txBody>
      </p:sp>
      <p:sp>
        <p:nvSpPr>
          <p:cNvPr id="972" name="Google Shape;972;p40"/>
          <p:cNvSpPr txBox="1"/>
          <p:nvPr>
            <p:ph idx="5" type="subTitle"/>
          </p:nvPr>
        </p:nvSpPr>
        <p:spPr>
          <a:xfrm>
            <a:off x="3485400" y="3074733"/>
            <a:ext cx="2173200" cy="4404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973" name="Google Shape;973;p40"/>
          <p:cNvSpPr txBox="1"/>
          <p:nvPr>
            <p:ph idx="6" type="title"/>
          </p:nvPr>
        </p:nvSpPr>
        <p:spPr>
          <a:xfrm>
            <a:off x="6417675" y="2024058"/>
            <a:ext cx="1397700" cy="406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lt1"/>
              </a:buClr>
              <a:buSzPts val="6000"/>
              <a:buNone/>
              <a:defRPr sz="24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p:txBody>
      </p:sp>
      <p:sp>
        <p:nvSpPr>
          <p:cNvPr id="974" name="Google Shape;974;p40"/>
          <p:cNvSpPr txBox="1"/>
          <p:nvPr>
            <p:ph idx="7" type="subTitle"/>
          </p:nvPr>
        </p:nvSpPr>
        <p:spPr>
          <a:xfrm>
            <a:off x="6032300" y="3403983"/>
            <a:ext cx="2173200" cy="759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400"/>
              <a:buFont typeface="PT Sans"/>
              <a:buNone/>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Font typeface="PT Sans"/>
              <a:buNone/>
              <a:defRPr sz="2100">
                <a:latin typeface="PT Sans"/>
                <a:ea typeface="PT Sans"/>
                <a:cs typeface="PT Sans"/>
                <a:sym typeface="PT Sans"/>
              </a:defRPr>
            </a:lvl4pPr>
            <a:lvl5pPr lvl="4" algn="ctr">
              <a:lnSpc>
                <a:spcPct val="100000"/>
              </a:lnSpc>
              <a:spcBef>
                <a:spcPts val="0"/>
              </a:spcBef>
              <a:spcAft>
                <a:spcPts val="0"/>
              </a:spcAft>
              <a:buSzPts val="2100"/>
              <a:buFont typeface="PT Sans"/>
              <a:buNone/>
              <a:defRPr sz="2100">
                <a:latin typeface="PT Sans"/>
                <a:ea typeface="PT Sans"/>
                <a:cs typeface="PT Sans"/>
                <a:sym typeface="PT Sans"/>
              </a:defRPr>
            </a:lvl5pPr>
            <a:lvl6pPr lvl="5" algn="ctr">
              <a:lnSpc>
                <a:spcPct val="100000"/>
              </a:lnSpc>
              <a:spcBef>
                <a:spcPts val="0"/>
              </a:spcBef>
              <a:spcAft>
                <a:spcPts val="0"/>
              </a:spcAft>
              <a:buSzPts val="2100"/>
              <a:buFont typeface="PT Sans"/>
              <a:buNone/>
              <a:defRPr sz="2100">
                <a:latin typeface="PT Sans"/>
                <a:ea typeface="PT Sans"/>
                <a:cs typeface="PT Sans"/>
                <a:sym typeface="PT Sans"/>
              </a:defRPr>
            </a:lvl6pPr>
            <a:lvl7pPr lvl="6" algn="ctr">
              <a:lnSpc>
                <a:spcPct val="100000"/>
              </a:lnSpc>
              <a:spcBef>
                <a:spcPts val="0"/>
              </a:spcBef>
              <a:spcAft>
                <a:spcPts val="0"/>
              </a:spcAft>
              <a:buSzPts val="2100"/>
              <a:buFont typeface="PT Sans"/>
              <a:buNone/>
              <a:defRPr sz="2100">
                <a:latin typeface="PT Sans"/>
                <a:ea typeface="PT Sans"/>
                <a:cs typeface="PT Sans"/>
                <a:sym typeface="PT Sans"/>
              </a:defRPr>
            </a:lvl7pPr>
            <a:lvl8pPr lvl="7" algn="ctr">
              <a:lnSpc>
                <a:spcPct val="100000"/>
              </a:lnSpc>
              <a:spcBef>
                <a:spcPts val="0"/>
              </a:spcBef>
              <a:spcAft>
                <a:spcPts val="0"/>
              </a:spcAft>
              <a:buSzPts val="2100"/>
              <a:buFont typeface="PT Sans"/>
              <a:buNone/>
              <a:defRPr sz="2100">
                <a:latin typeface="PT Sans"/>
                <a:ea typeface="PT Sans"/>
                <a:cs typeface="PT Sans"/>
                <a:sym typeface="PT Sans"/>
              </a:defRPr>
            </a:lvl8pPr>
            <a:lvl9pPr lvl="8" algn="ctr">
              <a:lnSpc>
                <a:spcPct val="100000"/>
              </a:lnSpc>
              <a:spcBef>
                <a:spcPts val="0"/>
              </a:spcBef>
              <a:spcAft>
                <a:spcPts val="0"/>
              </a:spcAft>
              <a:buSzPts val="2100"/>
              <a:buFont typeface="PT Sans"/>
              <a:buNone/>
              <a:defRPr sz="2100">
                <a:latin typeface="PT Sans"/>
                <a:ea typeface="PT Sans"/>
                <a:cs typeface="PT Sans"/>
                <a:sym typeface="PT Sans"/>
              </a:defRPr>
            </a:lvl9pPr>
          </a:lstStyle>
          <a:p/>
        </p:txBody>
      </p:sp>
      <p:sp>
        <p:nvSpPr>
          <p:cNvPr id="975" name="Google Shape;975;p40"/>
          <p:cNvSpPr txBox="1"/>
          <p:nvPr>
            <p:ph idx="8" type="subTitle"/>
          </p:nvPr>
        </p:nvSpPr>
        <p:spPr>
          <a:xfrm>
            <a:off x="6032300" y="3074733"/>
            <a:ext cx="2173200" cy="4404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Bebas Neue"/>
              <a:buNone/>
              <a:defRPr sz="1800">
                <a:solidFill>
                  <a:schemeClr val="accent4"/>
                </a:solidFill>
                <a:latin typeface="Encode Sans Semi Expanded ExtraBold"/>
                <a:ea typeface="Encode Sans Semi Expanded ExtraBold"/>
                <a:cs typeface="Encode Sans Semi Expanded ExtraBold"/>
                <a:sym typeface="Encode Sans Semi Expanded ExtraBold"/>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p:txBody>
      </p:sp>
      <p:sp>
        <p:nvSpPr>
          <p:cNvPr id="976" name="Google Shape;976;p40"/>
          <p:cNvSpPr txBox="1"/>
          <p:nvPr>
            <p:ph idx="9"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600"/>
              <a:buNone/>
              <a:defRPr/>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3_1">
    <p:spTree>
      <p:nvGrpSpPr>
        <p:cNvPr id="977" name="Shape 977"/>
        <p:cNvGrpSpPr/>
        <p:nvPr/>
      </p:nvGrpSpPr>
      <p:grpSpPr>
        <a:xfrm>
          <a:off x="0" y="0"/>
          <a:ext cx="0" cy="0"/>
          <a:chOff x="0" y="0"/>
          <a:chExt cx="0" cy="0"/>
        </a:xfrm>
      </p:grpSpPr>
      <p:sp>
        <p:nvSpPr>
          <p:cNvPr id="978" name="Google Shape;978;p41"/>
          <p:cNvSpPr/>
          <p:nvPr/>
        </p:nvSpPr>
        <p:spPr>
          <a:xfrm>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979" name="Google Shape;979;p41"/>
          <p:cNvGrpSpPr/>
          <p:nvPr/>
        </p:nvGrpSpPr>
        <p:grpSpPr>
          <a:xfrm>
            <a:off x="419349" y="1618967"/>
            <a:ext cx="499802" cy="866649"/>
            <a:chOff x="860475" y="175731"/>
            <a:chExt cx="603261" cy="1046046"/>
          </a:xfrm>
        </p:grpSpPr>
        <p:sp>
          <p:nvSpPr>
            <p:cNvPr id="980" name="Google Shape;980;p41"/>
            <p:cNvSpPr/>
            <p:nvPr/>
          </p:nvSpPr>
          <p:spPr>
            <a:xfrm>
              <a:off x="860475" y="175731"/>
              <a:ext cx="603261" cy="612933"/>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1" name="Google Shape;981;p41"/>
            <p:cNvSpPr/>
            <p:nvPr/>
          </p:nvSpPr>
          <p:spPr>
            <a:xfrm>
              <a:off x="869345" y="751861"/>
              <a:ext cx="535444" cy="469916"/>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982" name="Google Shape;982;p41"/>
          <p:cNvSpPr/>
          <p:nvPr/>
        </p:nvSpPr>
        <p:spPr>
          <a:xfrm flipH="1">
            <a:off x="-257774" y="2485635"/>
            <a:ext cx="2033799" cy="1950122"/>
          </a:xfrm>
          <a:custGeom>
            <a:rect b="b" l="l" r="r" t="t"/>
            <a:pathLst>
              <a:path extrusionOk="0" h="60124" w="45845">
                <a:moveTo>
                  <a:pt x="0" y="1"/>
                </a:moveTo>
                <a:lnTo>
                  <a:pt x="0" y="60124"/>
                </a:lnTo>
                <a:lnTo>
                  <a:pt x="45844" y="60124"/>
                </a:lnTo>
                <a:lnTo>
                  <a:pt x="45844"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3" name="Google Shape;983;p41"/>
          <p:cNvSpPr/>
          <p:nvPr/>
        </p:nvSpPr>
        <p:spPr>
          <a:xfrm flipH="1">
            <a:off x="-257766" y="2606450"/>
            <a:ext cx="1897041" cy="1715638"/>
          </a:xfrm>
          <a:custGeom>
            <a:rect b="b" l="l" r="r" t="t"/>
            <a:pathLst>
              <a:path extrusionOk="0" h="57384" w="43756">
                <a:moveTo>
                  <a:pt x="1" y="1"/>
                </a:moveTo>
                <a:lnTo>
                  <a:pt x="1" y="57384"/>
                </a:lnTo>
                <a:lnTo>
                  <a:pt x="43755" y="57384"/>
                </a:lnTo>
                <a:lnTo>
                  <a:pt x="43755"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4" name="Google Shape;984;p41"/>
          <p:cNvSpPr/>
          <p:nvPr/>
        </p:nvSpPr>
        <p:spPr>
          <a:xfrm flipH="1">
            <a:off x="265751" y="3927024"/>
            <a:ext cx="197526" cy="336028"/>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5" name="Google Shape;985;p41"/>
          <p:cNvSpPr/>
          <p:nvPr/>
        </p:nvSpPr>
        <p:spPr>
          <a:xfrm flipH="1">
            <a:off x="503412" y="3927024"/>
            <a:ext cx="197472" cy="336028"/>
          </a:xfrm>
          <a:custGeom>
            <a:rect b="b" l="l" r="r" t="t"/>
            <a:pathLst>
              <a:path extrusionOk="0" h="5140" w="3626">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6" name="Google Shape;986;p41"/>
          <p:cNvSpPr/>
          <p:nvPr/>
        </p:nvSpPr>
        <p:spPr>
          <a:xfrm flipH="1">
            <a:off x="741073" y="3927024"/>
            <a:ext cx="197526" cy="336028"/>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7" name="Google Shape;987;p41"/>
          <p:cNvSpPr/>
          <p:nvPr/>
        </p:nvSpPr>
        <p:spPr>
          <a:xfrm flipH="1">
            <a:off x="978788" y="3927024"/>
            <a:ext cx="197472" cy="336028"/>
          </a:xfrm>
          <a:custGeom>
            <a:rect b="b" l="l" r="r" t="t"/>
            <a:pathLst>
              <a:path extrusionOk="0" h="5140" w="3626">
                <a:moveTo>
                  <a:pt x="0" y="0"/>
                </a:moveTo>
                <a:lnTo>
                  <a:pt x="0" y="5140"/>
                </a:lnTo>
                <a:lnTo>
                  <a:pt x="3625" y="5140"/>
                </a:lnTo>
                <a:lnTo>
                  <a:pt x="3625"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8" name="Google Shape;988;p41"/>
          <p:cNvSpPr/>
          <p:nvPr/>
        </p:nvSpPr>
        <p:spPr>
          <a:xfrm flipH="1">
            <a:off x="1216503" y="3927024"/>
            <a:ext cx="197472" cy="336028"/>
          </a:xfrm>
          <a:custGeom>
            <a:rect b="b" l="l" r="r" t="t"/>
            <a:pathLst>
              <a:path extrusionOk="0" h="5140" w="3626">
                <a:moveTo>
                  <a:pt x="0" y="0"/>
                </a:moveTo>
                <a:lnTo>
                  <a:pt x="0"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9" name="Google Shape;989;p41"/>
          <p:cNvSpPr/>
          <p:nvPr/>
        </p:nvSpPr>
        <p:spPr>
          <a:xfrm flipH="1">
            <a:off x="1427044" y="277277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0" name="Google Shape;990;p41"/>
          <p:cNvSpPr/>
          <p:nvPr/>
        </p:nvSpPr>
        <p:spPr>
          <a:xfrm flipH="1">
            <a:off x="1454601" y="3356742"/>
            <a:ext cx="99553" cy="363030"/>
          </a:xfrm>
          <a:custGeom>
            <a:rect b="b" l="l" r="r" t="t"/>
            <a:pathLst>
              <a:path extrusionOk="0" h="6666" w="1828">
                <a:moveTo>
                  <a:pt x="0" y="1"/>
                </a:moveTo>
                <a:lnTo>
                  <a:pt x="0" y="6666"/>
                </a:lnTo>
                <a:lnTo>
                  <a:pt x="1828" y="6666"/>
                </a:lnTo>
                <a:lnTo>
                  <a:pt x="18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1" name="Google Shape;991;p41"/>
          <p:cNvSpPr/>
          <p:nvPr/>
        </p:nvSpPr>
        <p:spPr>
          <a:xfrm flipH="1">
            <a:off x="895574" y="3612972"/>
            <a:ext cx="363030" cy="99553"/>
          </a:xfrm>
          <a:custGeom>
            <a:rect b="b" l="l" r="r" t="t"/>
            <a:pathLst>
              <a:path extrusionOk="0" h="1828" w="6666">
                <a:moveTo>
                  <a:pt x="1" y="0"/>
                </a:moveTo>
                <a:lnTo>
                  <a:pt x="1" y="1828"/>
                </a:lnTo>
                <a:lnTo>
                  <a:pt x="6666" y="1828"/>
                </a:lnTo>
                <a:lnTo>
                  <a:pt x="666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2" name="Google Shape;992;p41"/>
          <p:cNvSpPr/>
          <p:nvPr/>
        </p:nvSpPr>
        <p:spPr>
          <a:xfrm flipH="1">
            <a:off x="1306091" y="3439683"/>
            <a:ext cx="99553" cy="280088"/>
          </a:xfrm>
          <a:custGeom>
            <a:rect b="b" l="l" r="r" t="t"/>
            <a:pathLst>
              <a:path extrusionOk="0" h="5143" w="1828">
                <a:moveTo>
                  <a:pt x="0" y="0"/>
                </a:moveTo>
                <a:lnTo>
                  <a:pt x="0" y="5143"/>
                </a:lnTo>
                <a:lnTo>
                  <a:pt x="1828" y="5143"/>
                </a:lnTo>
                <a:lnTo>
                  <a:pt x="1828"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3" name="Google Shape;993;p41"/>
          <p:cNvSpPr/>
          <p:nvPr/>
        </p:nvSpPr>
        <p:spPr>
          <a:xfrm flipH="1">
            <a:off x="447870" y="3383754"/>
            <a:ext cx="170460" cy="336018"/>
          </a:xfrm>
          <a:custGeom>
            <a:rect b="b" l="l" r="r" t="t"/>
            <a:pathLst>
              <a:path extrusionOk="0" h="6170" w="3130">
                <a:moveTo>
                  <a:pt x="0" y="0"/>
                </a:moveTo>
                <a:lnTo>
                  <a:pt x="0" y="6170"/>
                </a:lnTo>
                <a:lnTo>
                  <a:pt x="3130" y="6170"/>
                </a:lnTo>
                <a:lnTo>
                  <a:pt x="3130"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4" name="Google Shape;994;p41"/>
          <p:cNvSpPr/>
          <p:nvPr/>
        </p:nvSpPr>
        <p:spPr>
          <a:xfrm flipH="1">
            <a:off x="277196" y="3483904"/>
            <a:ext cx="148785" cy="235866"/>
          </a:xfrm>
          <a:custGeom>
            <a:rect b="b" l="l" r="r" t="t"/>
            <a:pathLst>
              <a:path extrusionOk="0" h="4331" w="2732">
                <a:moveTo>
                  <a:pt x="0" y="0"/>
                </a:moveTo>
                <a:lnTo>
                  <a:pt x="0" y="4331"/>
                </a:lnTo>
                <a:lnTo>
                  <a:pt x="2731" y="4331"/>
                </a:lnTo>
                <a:lnTo>
                  <a:pt x="273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5" name="Google Shape;995;p41"/>
          <p:cNvSpPr/>
          <p:nvPr/>
        </p:nvSpPr>
        <p:spPr>
          <a:xfrm flipH="1">
            <a:off x="-4414" y="3601753"/>
            <a:ext cx="255308" cy="118015"/>
          </a:xfrm>
          <a:custGeom>
            <a:rect b="b" l="l" r="r" t="t"/>
            <a:pathLst>
              <a:path extrusionOk="0" h="2167" w="4688">
                <a:moveTo>
                  <a:pt x="1" y="1"/>
                </a:moveTo>
                <a:lnTo>
                  <a:pt x="1" y="2167"/>
                </a:lnTo>
                <a:lnTo>
                  <a:pt x="4687" y="2167"/>
                </a:lnTo>
                <a:lnTo>
                  <a:pt x="4687"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6" name="Google Shape;996;p41"/>
          <p:cNvSpPr/>
          <p:nvPr/>
        </p:nvSpPr>
        <p:spPr>
          <a:xfrm flipH="1">
            <a:off x="1262796" y="277277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7" name="Google Shape;997;p41"/>
          <p:cNvSpPr/>
          <p:nvPr/>
        </p:nvSpPr>
        <p:spPr>
          <a:xfrm flipH="1">
            <a:off x="1098547" y="277277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8" name="Google Shape;998;p41"/>
          <p:cNvSpPr/>
          <p:nvPr/>
        </p:nvSpPr>
        <p:spPr>
          <a:xfrm flipH="1">
            <a:off x="934299" y="2772779"/>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9" name="Google Shape;999;p41"/>
          <p:cNvSpPr/>
          <p:nvPr/>
        </p:nvSpPr>
        <p:spPr>
          <a:xfrm flipH="1">
            <a:off x="770050" y="2772779"/>
            <a:ext cx="127055" cy="363085"/>
          </a:xfrm>
          <a:custGeom>
            <a:rect b="b" l="l" r="r" t="t"/>
            <a:pathLst>
              <a:path extrusionOk="0" h="6667" w="2333">
                <a:moveTo>
                  <a:pt x="1" y="1"/>
                </a:moveTo>
                <a:lnTo>
                  <a:pt x="1"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0" name="Google Shape;1000;p41"/>
          <p:cNvSpPr/>
          <p:nvPr/>
        </p:nvSpPr>
        <p:spPr>
          <a:xfrm flipH="1">
            <a:off x="605693" y="277277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1" name="Google Shape;1001;p41"/>
          <p:cNvSpPr/>
          <p:nvPr/>
        </p:nvSpPr>
        <p:spPr>
          <a:xfrm flipH="1">
            <a:off x="441445" y="277277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2" name="Google Shape;1002;p41"/>
          <p:cNvSpPr/>
          <p:nvPr/>
        </p:nvSpPr>
        <p:spPr>
          <a:xfrm flipH="1">
            <a:off x="277196" y="2772779"/>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3" name="Google Shape;1003;p41"/>
          <p:cNvSpPr/>
          <p:nvPr/>
        </p:nvSpPr>
        <p:spPr>
          <a:xfrm flipH="1">
            <a:off x="112948" y="2772779"/>
            <a:ext cx="127055" cy="363085"/>
          </a:xfrm>
          <a:custGeom>
            <a:rect b="b" l="l" r="r" t="t"/>
            <a:pathLst>
              <a:path extrusionOk="0" h="6667" w="2333">
                <a:moveTo>
                  <a:pt x="1" y="1"/>
                </a:moveTo>
                <a:lnTo>
                  <a:pt x="1" y="6666"/>
                </a:lnTo>
                <a:lnTo>
                  <a:pt x="2332" y="6666"/>
                </a:lnTo>
                <a:lnTo>
                  <a:pt x="2332"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4" name="Google Shape;1004;p41"/>
          <p:cNvSpPr/>
          <p:nvPr/>
        </p:nvSpPr>
        <p:spPr>
          <a:xfrm flipH="1">
            <a:off x="-257722" y="3129475"/>
            <a:ext cx="1938922" cy="104781"/>
          </a:xfrm>
          <a:custGeom>
            <a:rect b="b" l="l" r="r" t="t"/>
            <a:pathLst>
              <a:path extrusionOk="0" h="1924" w="44104">
                <a:moveTo>
                  <a:pt x="0" y="0"/>
                </a:moveTo>
                <a:lnTo>
                  <a:pt x="0" y="1924"/>
                </a:lnTo>
                <a:lnTo>
                  <a:pt x="44103" y="1924"/>
                </a:lnTo>
                <a:lnTo>
                  <a:pt x="44103"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5" name="Google Shape;1005;p41"/>
          <p:cNvSpPr/>
          <p:nvPr/>
        </p:nvSpPr>
        <p:spPr>
          <a:xfrm flipH="1">
            <a:off x="-257722" y="3701359"/>
            <a:ext cx="1938922" cy="104836"/>
          </a:xfrm>
          <a:custGeom>
            <a:rect b="b" l="l" r="r" t="t"/>
            <a:pathLst>
              <a:path extrusionOk="0" h="1925" w="44104">
                <a:moveTo>
                  <a:pt x="0" y="1"/>
                </a:moveTo>
                <a:lnTo>
                  <a:pt x="0" y="1925"/>
                </a:lnTo>
                <a:lnTo>
                  <a:pt x="44103" y="1925"/>
                </a:lnTo>
                <a:lnTo>
                  <a:pt x="4410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6" name="Google Shape;1006;p41"/>
          <p:cNvSpPr/>
          <p:nvPr/>
        </p:nvSpPr>
        <p:spPr>
          <a:xfrm flipH="1">
            <a:off x="-257722" y="4273189"/>
            <a:ext cx="1938922" cy="104836"/>
          </a:xfrm>
          <a:custGeom>
            <a:rect b="b" l="l" r="r" t="t"/>
            <a:pathLst>
              <a:path extrusionOk="0" h="1925" w="44104">
                <a:moveTo>
                  <a:pt x="0" y="1"/>
                </a:moveTo>
                <a:lnTo>
                  <a:pt x="0" y="1925"/>
                </a:lnTo>
                <a:lnTo>
                  <a:pt x="44103" y="1925"/>
                </a:lnTo>
                <a:lnTo>
                  <a:pt x="4410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007" name="Google Shape;1007;p41"/>
          <p:cNvGrpSpPr/>
          <p:nvPr/>
        </p:nvGrpSpPr>
        <p:grpSpPr>
          <a:xfrm flipH="1">
            <a:off x="6677513" y="1834826"/>
            <a:ext cx="2880985" cy="2769178"/>
            <a:chOff x="-56712" y="2485651"/>
            <a:chExt cx="2880985" cy="2769178"/>
          </a:xfrm>
        </p:grpSpPr>
        <p:sp>
          <p:nvSpPr>
            <p:cNvPr id="1008" name="Google Shape;1008;p41"/>
            <p:cNvSpPr/>
            <p:nvPr/>
          </p:nvSpPr>
          <p:spPr>
            <a:xfrm flipH="1">
              <a:off x="439740" y="2915441"/>
              <a:ext cx="603362" cy="175361"/>
            </a:xfrm>
            <a:custGeom>
              <a:rect b="b" l="l" r="r" t="t"/>
              <a:pathLst>
                <a:path extrusionOk="0" h="3220" w="11079">
                  <a:moveTo>
                    <a:pt x="0" y="1"/>
                  </a:moveTo>
                  <a:lnTo>
                    <a:pt x="1267" y="3220"/>
                  </a:lnTo>
                  <a:lnTo>
                    <a:pt x="11078" y="3220"/>
                  </a:lnTo>
                  <a:lnTo>
                    <a:pt x="981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9" name="Google Shape;1009;p41"/>
            <p:cNvSpPr/>
            <p:nvPr/>
          </p:nvSpPr>
          <p:spPr>
            <a:xfrm flipH="1">
              <a:off x="508740" y="2915441"/>
              <a:ext cx="603253" cy="175361"/>
            </a:xfrm>
            <a:custGeom>
              <a:rect b="b" l="l" r="r" t="t"/>
              <a:pathLst>
                <a:path extrusionOk="0" h="3220" w="11077">
                  <a:moveTo>
                    <a:pt x="1265" y="1"/>
                  </a:moveTo>
                  <a:lnTo>
                    <a:pt x="0" y="3220"/>
                  </a:lnTo>
                  <a:lnTo>
                    <a:pt x="9812" y="3220"/>
                  </a:lnTo>
                  <a:lnTo>
                    <a:pt x="11077"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0" name="Google Shape;1010;p41"/>
            <p:cNvSpPr/>
            <p:nvPr/>
          </p:nvSpPr>
          <p:spPr>
            <a:xfrm flipH="1">
              <a:off x="1297327" y="2485651"/>
              <a:ext cx="886554" cy="513558"/>
            </a:xfrm>
            <a:custGeom>
              <a:rect b="b" l="l" r="r" t="t"/>
              <a:pathLst>
                <a:path extrusionOk="0" h="9430" w="16279">
                  <a:moveTo>
                    <a:pt x="595" y="1"/>
                  </a:moveTo>
                  <a:cubicBezTo>
                    <a:pt x="256" y="1"/>
                    <a:pt x="0" y="310"/>
                    <a:pt x="62" y="642"/>
                  </a:cubicBezTo>
                  <a:lnTo>
                    <a:pt x="1604" y="8985"/>
                  </a:lnTo>
                  <a:cubicBezTo>
                    <a:pt x="1650" y="9243"/>
                    <a:pt x="1876" y="9430"/>
                    <a:pt x="2138" y="9430"/>
                  </a:cubicBezTo>
                  <a:lnTo>
                    <a:pt x="15684" y="9430"/>
                  </a:lnTo>
                  <a:cubicBezTo>
                    <a:pt x="16024" y="9430"/>
                    <a:pt x="16279" y="9121"/>
                    <a:pt x="16218" y="8788"/>
                  </a:cubicBezTo>
                  <a:lnTo>
                    <a:pt x="14677" y="446"/>
                  </a:lnTo>
                  <a:cubicBezTo>
                    <a:pt x="14628" y="188"/>
                    <a:pt x="14405" y="1"/>
                    <a:pt x="14143" y="1"/>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1" name="Google Shape;1011;p41"/>
            <p:cNvSpPr/>
            <p:nvPr/>
          </p:nvSpPr>
          <p:spPr>
            <a:xfrm flipH="1">
              <a:off x="1335176" y="2485651"/>
              <a:ext cx="886663" cy="513558"/>
            </a:xfrm>
            <a:custGeom>
              <a:rect b="b" l="l" r="r" t="t"/>
              <a:pathLst>
                <a:path extrusionOk="0" h="9430" w="16281">
                  <a:moveTo>
                    <a:pt x="596" y="1"/>
                  </a:moveTo>
                  <a:cubicBezTo>
                    <a:pt x="257" y="1"/>
                    <a:pt x="0" y="310"/>
                    <a:pt x="62" y="642"/>
                  </a:cubicBezTo>
                  <a:lnTo>
                    <a:pt x="1604" y="8985"/>
                  </a:lnTo>
                  <a:cubicBezTo>
                    <a:pt x="1652" y="9243"/>
                    <a:pt x="1876" y="9430"/>
                    <a:pt x="2138" y="9430"/>
                  </a:cubicBezTo>
                  <a:lnTo>
                    <a:pt x="15685" y="9430"/>
                  </a:lnTo>
                  <a:cubicBezTo>
                    <a:pt x="16024" y="9430"/>
                    <a:pt x="16280" y="9121"/>
                    <a:pt x="16218" y="8788"/>
                  </a:cubicBezTo>
                  <a:lnTo>
                    <a:pt x="14677" y="446"/>
                  </a:lnTo>
                  <a:cubicBezTo>
                    <a:pt x="14628" y="188"/>
                    <a:pt x="14405" y="1"/>
                    <a:pt x="14143" y="1"/>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2" name="Google Shape;1012;p41"/>
            <p:cNvSpPr/>
            <p:nvPr/>
          </p:nvSpPr>
          <p:spPr>
            <a:xfrm flipH="1">
              <a:off x="1618320" y="2818340"/>
              <a:ext cx="210542" cy="329537"/>
            </a:xfrm>
            <a:custGeom>
              <a:rect b="b" l="l" r="r" t="t"/>
              <a:pathLst>
                <a:path extrusionOk="0" h="6051" w="3866">
                  <a:moveTo>
                    <a:pt x="596" y="0"/>
                  </a:moveTo>
                  <a:cubicBezTo>
                    <a:pt x="256" y="0"/>
                    <a:pt x="1" y="309"/>
                    <a:pt x="61" y="642"/>
                  </a:cubicBezTo>
                  <a:lnTo>
                    <a:pt x="1062" y="6051"/>
                  </a:lnTo>
                  <a:lnTo>
                    <a:pt x="3865" y="6051"/>
                  </a:lnTo>
                  <a:lnTo>
                    <a:pt x="2830" y="444"/>
                  </a:lnTo>
                  <a:cubicBezTo>
                    <a:pt x="2781" y="187"/>
                    <a:pt x="2558" y="0"/>
                    <a:pt x="2295" y="0"/>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3" name="Google Shape;1013;p41"/>
            <p:cNvSpPr/>
            <p:nvPr/>
          </p:nvSpPr>
          <p:spPr>
            <a:xfrm flipH="1">
              <a:off x="1637327" y="2818340"/>
              <a:ext cx="210488" cy="329537"/>
            </a:xfrm>
            <a:custGeom>
              <a:rect b="b" l="l" r="r" t="t"/>
              <a:pathLst>
                <a:path extrusionOk="0" h="6051" w="3865">
                  <a:moveTo>
                    <a:pt x="595" y="0"/>
                  </a:moveTo>
                  <a:cubicBezTo>
                    <a:pt x="255" y="0"/>
                    <a:pt x="0" y="308"/>
                    <a:pt x="61" y="642"/>
                  </a:cubicBezTo>
                  <a:lnTo>
                    <a:pt x="1061" y="6051"/>
                  </a:lnTo>
                  <a:lnTo>
                    <a:pt x="3865" y="6051"/>
                  </a:lnTo>
                  <a:lnTo>
                    <a:pt x="2829" y="444"/>
                  </a:lnTo>
                  <a:cubicBezTo>
                    <a:pt x="2781" y="187"/>
                    <a:pt x="2557" y="0"/>
                    <a:pt x="2295" y="0"/>
                  </a:cubicBezTo>
                  <a:close/>
                </a:path>
              </a:pathLst>
            </a:cu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4" name="Google Shape;1014;p41"/>
            <p:cNvSpPr/>
            <p:nvPr/>
          </p:nvSpPr>
          <p:spPr>
            <a:xfrm flipH="1">
              <a:off x="-56667" y="3090700"/>
              <a:ext cx="2822129" cy="2164129"/>
            </a:xfrm>
            <a:custGeom>
              <a:rect b="b" l="l" r="r" t="t"/>
              <a:pathLst>
                <a:path extrusionOk="0" h="27788" w="60704">
                  <a:moveTo>
                    <a:pt x="1" y="0"/>
                  </a:moveTo>
                  <a:lnTo>
                    <a:pt x="1" y="27788"/>
                  </a:lnTo>
                  <a:lnTo>
                    <a:pt x="60703" y="27788"/>
                  </a:lnTo>
                  <a:lnTo>
                    <a:pt x="60703"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5" name="Google Shape;1015;p41"/>
            <p:cNvSpPr/>
            <p:nvPr/>
          </p:nvSpPr>
          <p:spPr>
            <a:xfrm flipH="1">
              <a:off x="-56712" y="3090700"/>
              <a:ext cx="2880985" cy="199868"/>
            </a:xfrm>
            <a:custGeom>
              <a:rect b="b" l="l" r="r" t="t"/>
              <a:pathLst>
                <a:path extrusionOk="0" h="3670" w="61970">
                  <a:moveTo>
                    <a:pt x="1" y="0"/>
                  </a:moveTo>
                  <a:lnTo>
                    <a:pt x="1" y="3669"/>
                  </a:lnTo>
                  <a:lnTo>
                    <a:pt x="61969" y="3669"/>
                  </a:lnTo>
                  <a:lnTo>
                    <a:pt x="61969"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016" name="Google Shape;1016;p41"/>
          <p:cNvGrpSpPr/>
          <p:nvPr/>
        </p:nvGrpSpPr>
        <p:grpSpPr>
          <a:xfrm>
            <a:off x="6978450" y="-1"/>
            <a:ext cx="1897054" cy="743126"/>
            <a:chOff x="6826050" y="-1"/>
            <a:chExt cx="1897054" cy="743126"/>
          </a:xfrm>
        </p:grpSpPr>
        <p:sp>
          <p:nvSpPr>
            <p:cNvPr id="1017" name="Google Shape;1017;p41"/>
            <p:cNvSpPr/>
            <p:nvPr/>
          </p:nvSpPr>
          <p:spPr>
            <a:xfrm>
              <a:off x="6826050" y="463201"/>
              <a:ext cx="1897054" cy="279924"/>
            </a:xfrm>
            <a:custGeom>
              <a:rect b="b" l="l" r="r" t="t"/>
              <a:pathLst>
                <a:path extrusionOk="0" h="4442" w="39360">
                  <a:moveTo>
                    <a:pt x="4442" y="0"/>
                  </a:moveTo>
                  <a:cubicBezTo>
                    <a:pt x="1989" y="0"/>
                    <a:pt x="1" y="1989"/>
                    <a:pt x="1" y="4441"/>
                  </a:cubicBezTo>
                  <a:lnTo>
                    <a:pt x="39360" y="4441"/>
                  </a:lnTo>
                  <a:cubicBezTo>
                    <a:pt x="39360" y="1989"/>
                    <a:pt x="37372" y="0"/>
                    <a:pt x="3491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8" name="Google Shape;1018;p41"/>
            <p:cNvSpPr/>
            <p:nvPr/>
          </p:nvSpPr>
          <p:spPr>
            <a:xfrm>
              <a:off x="7217800" y="-1"/>
              <a:ext cx="33015" cy="570310"/>
            </a:xfrm>
            <a:custGeom>
              <a:rect b="b" l="l" r="r" t="t"/>
              <a:pathLst>
                <a:path extrusionOk="0" h="19308" w="685">
                  <a:moveTo>
                    <a:pt x="0" y="0"/>
                  </a:moveTo>
                  <a:lnTo>
                    <a:pt x="0" y="19308"/>
                  </a:lnTo>
                  <a:lnTo>
                    <a:pt x="685" y="19308"/>
                  </a:lnTo>
                  <a:lnTo>
                    <a:pt x="685"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9" name="Google Shape;1019;p41"/>
            <p:cNvSpPr/>
            <p:nvPr/>
          </p:nvSpPr>
          <p:spPr>
            <a:xfrm>
              <a:off x="8264783" y="-1"/>
              <a:ext cx="32967" cy="570310"/>
            </a:xfrm>
            <a:custGeom>
              <a:rect b="b" l="l" r="r" t="t"/>
              <a:pathLst>
                <a:path extrusionOk="0" h="19308" w="684">
                  <a:moveTo>
                    <a:pt x="0" y="0"/>
                  </a:moveTo>
                  <a:lnTo>
                    <a:pt x="0" y="19308"/>
                  </a:lnTo>
                  <a:lnTo>
                    <a:pt x="683" y="19308"/>
                  </a:lnTo>
                  <a:lnTo>
                    <a:pt x="683"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020" name="Google Shape;1020;p41"/>
          <p:cNvGrpSpPr/>
          <p:nvPr/>
        </p:nvGrpSpPr>
        <p:grpSpPr>
          <a:xfrm>
            <a:off x="213575" y="-3517"/>
            <a:ext cx="1897054" cy="743126"/>
            <a:chOff x="420900" y="-22276"/>
            <a:chExt cx="1897054" cy="743126"/>
          </a:xfrm>
        </p:grpSpPr>
        <p:sp>
          <p:nvSpPr>
            <p:cNvPr id="1021" name="Google Shape;1021;p41"/>
            <p:cNvSpPr/>
            <p:nvPr/>
          </p:nvSpPr>
          <p:spPr>
            <a:xfrm>
              <a:off x="420900" y="440926"/>
              <a:ext cx="1897054" cy="279924"/>
            </a:xfrm>
            <a:custGeom>
              <a:rect b="b" l="l" r="r" t="t"/>
              <a:pathLst>
                <a:path extrusionOk="0" h="4442" w="39360">
                  <a:moveTo>
                    <a:pt x="4442" y="0"/>
                  </a:moveTo>
                  <a:cubicBezTo>
                    <a:pt x="1989" y="0"/>
                    <a:pt x="1" y="1989"/>
                    <a:pt x="1" y="4441"/>
                  </a:cubicBezTo>
                  <a:lnTo>
                    <a:pt x="39360" y="4441"/>
                  </a:lnTo>
                  <a:cubicBezTo>
                    <a:pt x="39360" y="1989"/>
                    <a:pt x="37372" y="0"/>
                    <a:pt x="3491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2" name="Google Shape;1022;p41"/>
            <p:cNvSpPr/>
            <p:nvPr/>
          </p:nvSpPr>
          <p:spPr>
            <a:xfrm>
              <a:off x="812650" y="-22276"/>
              <a:ext cx="33015" cy="570310"/>
            </a:xfrm>
            <a:custGeom>
              <a:rect b="b" l="l" r="r" t="t"/>
              <a:pathLst>
                <a:path extrusionOk="0" h="19308" w="685">
                  <a:moveTo>
                    <a:pt x="0" y="0"/>
                  </a:moveTo>
                  <a:lnTo>
                    <a:pt x="0" y="19308"/>
                  </a:lnTo>
                  <a:lnTo>
                    <a:pt x="685" y="19308"/>
                  </a:lnTo>
                  <a:lnTo>
                    <a:pt x="685"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3" name="Google Shape;1023;p41"/>
            <p:cNvSpPr/>
            <p:nvPr/>
          </p:nvSpPr>
          <p:spPr>
            <a:xfrm>
              <a:off x="1859633" y="-22276"/>
              <a:ext cx="32967" cy="570310"/>
            </a:xfrm>
            <a:custGeom>
              <a:rect b="b" l="l" r="r" t="t"/>
              <a:pathLst>
                <a:path extrusionOk="0" h="19308" w="684">
                  <a:moveTo>
                    <a:pt x="0" y="0"/>
                  </a:moveTo>
                  <a:lnTo>
                    <a:pt x="0" y="19308"/>
                  </a:lnTo>
                  <a:lnTo>
                    <a:pt x="683" y="19308"/>
                  </a:lnTo>
                  <a:lnTo>
                    <a:pt x="683"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024" name="Google Shape;1024;p41"/>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5" name="Google Shape;1025;p41"/>
          <p:cNvSpPr txBox="1"/>
          <p:nvPr/>
        </p:nvSpPr>
        <p:spPr>
          <a:xfrm>
            <a:off x="2099100" y="3734150"/>
            <a:ext cx="4945800" cy="5562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300"/>
              </a:spcBef>
              <a:spcAft>
                <a:spcPts val="0"/>
              </a:spcAft>
              <a:buClr>
                <a:srgbClr val="000000"/>
              </a:buClr>
              <a:buSzPts val="1200"/>
              <a:buFont typeface="Arial"/>
              <a:buNone/>
            </a:pPr>
            <a:r>
              <a:rPr b="0" i="0" lang="en-PK" sz="1200" u="none" cap="none" strike="noStrike">
                <a:solidFill>
                  <a:schemeClr val="accent2"/>
                </a:solidFill>
                <a:latin typeface="Noto Sans Thai"/>
                <a:ea typeface="Noto Sans Thai"/>
                <a:cs typeface="Noto Sans Thai"/>
                <a:sym typeface="Noto Sans Thai"/>
              </a:rPr>
              <a:t>CREDITS: This presentation template was created by </a:t>
            </a:r>
            <a:r>
              <a:rPr b="1" i="0" lang="en-PK" sz="1200" u="none" cap="none" strike="noStrike">
                <a:solidFill>
                  <a:schemeClr val="accent2"/>
                </a:solidFill>
                <a:uFill>
                  <a:noFill/>
                </a:uFill>
                <a:latin typeface="Noto Sans Thai"/>
                <a:ea typeface="Noto Sans Thai"/>
                <a:cs typeface="Noto Sans Thai"/>
                <a:sym typeface="Noto Sans Thai"/>
                <a:hlinkClick r:id="rId2">
                  <a:extLst>
                    <a:ext uri="{A12FA001-AC4F-418D-AE19-62706E023703}">
                      <ahyp:hlinkClr val="tx"/>
                    </a:ext>
                  </a:extLst>
                </a:hlinkClick>
              </a:rPr>
              <a:t>Slidesgo</a:t>
            </a:r>
            <a:r>
              <a:rPr b="0" i="0" lang="en-PK" sz="1200" u="none" cap="none" strike="noStrike">
                <a:solidFill>
                  <a:schemeClr val="accent2"/>
                </a:solidFill>
                <a:latin typeface="Noto Sans Thai"/>
                <a:ea typeface="Noto Sans Thai"/>
                <a:cs typeface="Noto Sans Thai"/>
                <a:sym typeface="Noto Sans Thai"/>
              </a:rPr>
              <a:t>, and includes icons by </a:t>
            </a:r>
            <a:r>
              <a:rPr b="1" i="0" lang="en-PK" sz="1200" u="none" cap="none" strike="noStrike">
                <a:solidFill>
                  <a:schemeClr val="accent2"/>
                </a:solidFill>
                <a:uFill>
                  <a:noFill/>
                </a:uFill>
                <a:latin typeface="Noto Sans Thai"/>
                <a:ea typeface="Noto Sans Thai"/>
                <a:cs typeface="Noto Sans Thai"/>
                <a:sym typeface="Noto Sans Thai"/>
                <a:hlinkClick r:id="rId3">
                  <a:extLst>
                    <a:ext uri="{A12FA001-AC4F-418D-AE19-62706E023703}">
                      <ahyp:hlinkClr val="tx"/>
                    </a:ext>
                  </a:extLst>
                </a:hlinkClick>
              </a:rPr>
              <a:t>Flaticon</a:t>
            </a:r>
            <a:r>
              <a:rPr b="0" i="0" lang="en-PK" sz="1200" u="none" cap="none" strike="noStrike">
                <a:solidFill>
                  <a:schemeClr val="accent2"/>
                </a:solidFill>
                <a:latin typeface="Noto Sans Thai"/>
                <a:ea typeface="Noto Sans Thai"/>
                <a:cs typeface="Noto Sans Thai"/>
                <a:sym typeface="Noto Sans Thai"/>
              </a:rPr>
              <a:t>, and infographics &amp; images by </a:t>
            </a:r>
            <a:r>
              <a:rPr b="1" i="0" lang="en-PK" sz="1200" u="none" cap="none" strike="noStrike">
                <a:solidFill>
                  <a:schemeClr val="accent2"/>
                </a:solidFill>
                <a:uFill>
                  <a:noFill/>
                </a:uFill>
                <a:latin typeface="Noto Sans Thai"/>
                <a:ea typeface="Noto Sans Thai"/>
                <a:cs typeface="Noto Sans Thai"/>
                <a:sym typeface="Noto Sans Thai"/>
                <a:hlinkClick r:id="rId4">
                  <a:extLst>
                    <a:ext uri="{A12FA001-AC4F-418D-AE19-62706E023703}">
                      <ahyp:hlinkClr val="tx"/>
                    </a:ext>
                  </a:extLst>
                </a:hlinkClick>
              </a:rPr>
              <a:t>Freepik</a:t>
            </a:r>
            <a:r>
              <a:rPr b="0" i="0" lang="en-PK" sz="1200" u="sng" cap="none" strike="noStrike">
                <a:solidFill>
                  <a:schemeClr val="accent2"/>
                </a:solidFill>
                <a:latin typeface="Noto Sans Thai"/>
                <a:ea typeface="Noto Sans Thai"/>
                <a:cs typeface="Noto Sans Thai"/>
                <a:sym typeface="Noto Sans Thai"/>
              </a:rPr>
              <a:t> </a:t>
            </a:r>
            <a:endParaRPr b="0" i="0" sz="1200" u="sng" cap="none" strike="noStrike">
              <a:solidFill>
                <a:schemeClr val="accent2"/>
              </a:solidFill>
              <a:latin typeface="Noto Sans Thai"/>
              <a:ea typeface="Noto Sans Thai"/>
              <a:cs typeface="Noto Sans Thai"/>
              <a:sym typeface="Noto Sans Thai"/>
            </a:endParaRPr>
          </a:p>
        </p:txBody>
      </p:sp>
      <p:sp>
        <p:nvSpPr>
          <p:cNvPr id="1026" name="Google Shape;1026;p41"/>
          <p:cNvSpPr txBox="1"/>
          <p:nvPr>
            <p:ph type="title"/>
          </p:nvPr>
        </p:nvSpPr>
        <p:spPr>
          <a:xfrm>
            <a:off x="2510550" y="539500"/>
            <a:ext cx="4122900" cy="899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600"/>
              <a:buNone/>
              <a:defRPr sz="6000"/>
            </a:lvl1pPr>
            <a:lvl2pPr lvl="1" algn="l">
              <a:lnSpc>
                <a:spcPct val="100000"/>
              </a:lnSpc>
              <a:spcBef>
                <a:spcPts val="0"/>
              </a:spcBef>
              <a:spcAft>
                <a:spcPts val="0"/>
              </a:spcAft>
              <a:buSzPts val="2600"/>
              <a:buNone/>
              <a:defRPr/>
            </a:lvl2pPr>
            <a:lvl3pPr lvl="2" algn="l">
              <a:lnSpc>
                <a:spcPct val="100000"/>
              </a:lnSpc>
              <a:spcBef>
                <a:spcPts val="0"/>
              </a:spcBef>
              <a:spcAft>
                <a:spcPts val="0"/>
              </a:spcAft>
              <a:buSzPts val="2600"/>
              <a:buNone/>
              <a:defRPr/>
            </a:lvl3pPr>
            <a:lvl4pPr lvl="3" algn="l">
              <a:lnSpc>
                <a:spcPct val="100000"/>
              </a:lnSpc>
              <a:spcBef>
                <a:spcPts val="0"/>
              </a:spcBef>
              <a:spcAft>
                <a:spcPts val="0"/>
              </a:spcAft>
              <a:buSzPts val="2600"/>
              <a:buNone/>
              <a:defRPr/>
            </a:lvl4pPr>
            <a:lvl5pPr lvl="4" algn="l">
              <a:lnSpc>
                <a:spcPct val="100000"/>
              </a:lnSpc>
              <a:spcBef>
                <a:spcPts val="0"/>
              </a:spcBef>
              <a:spcAft>
                <a:spcPts val="0"/>
              </a:spcAft>
              <a:buSzPts val="2600"/>
              <a:buNone/>
              <a:defRPr/>
            </a:lvl5pPr>
            <a:lvl6pPr lvl="5" algn="l">
              <a:lnSpc>
                <a:spcPct val="100000"/>
              </a:lnSpc>
              <a:spcBef>
                <a:spcPts val="0"/>
              </a:spcBef>
              <a:spcAft>
                <a:spcPts val="0"/>
              </a:spcAft>
              <a:buSzPts val="2600"/>
              <a:buNone/>
              <a:defRPr/>
            </a:lvl6pPr>
            <a:lvl7pPr lvl="6" algn="l">
              <a:lnSpc>
                <a:spcPct val="100000"/>
              </a:lnSpc>
              <a:spcBef>
                <a:spcPts val="0"/>
              </a:spcBef>
              <a:spcAft>
                <a:spcPts val="0"/>
              </a:spcAft>
              <a:buSzPts val="2600"/>
              <a:buNone/>
              <a:defRPr/>
            </a:lvl7pPr>
            <a:lvl8pPr lvl="7" algn="l">
              <a:lnSpc>
                <a:spcPct val="100000"/>
              </a:lnSpc>
              <a:spcBef>
                <a:spcPts val="0"/>
              </a:spcBef>
              <a:spcAft>
                <a:spcPts val="0"/>
              </a:spcAft>
              <a:buSzPts val="2600"/>
              <a:buNone/>
              <a:defRPr/>
            </a:lvl8pPr>
            <a:lvl9pPr lvl="8" algn="l">
              <a:lnSpc>
                <a:spcPct val="100000"/>
              </a:lnSpc>
              <a:spcBef>
                <a:spcPts val="0"/>
              </a:spcBef>
              <a:spcAft>
                <a:spcPts val="0"/>
              </a:spcAft>
              <a:buSzPts val="2600"/>
              <a:buNone/>
              <a:defRPr/>
            </a:lvl9pPr>
          </a:lstStyle>
          <a:p/>
        </p:txBody>
      </p:sp>
      <p:sp>
        <p:nvSpPr>
          <p:cNvPr id="1027" name="Google Shape;1027;p41"/>
          <p:cNvSpPr txBox="1"/>
          <p:nvPr>
            <p:ph idx="1" type="subTitle"/>
          </p:nvPr>
        </p:nvSpPr>
        <p:spPr>
          <a:xfrm>
            <a:off x="2510550" y="1516450"/>
            <a:ext cx="4122900" cy="1400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CUSTOM_9">
    <p:spTree>
      <p:nvGrpSpPr>
        <p:cNvPr id="1028" name="Shape 1028"/>
        <p:cNvGrpSpPr/>
        <p:nvPr/>
      </p:nvGrpSpPr>
      <p:grpSpPr>
        <a:xfrm>
          <a:off x="0" y="0"/>
          <a:ext cx="0" cy="0"/>
          <a:chOff x="0" y="0"/>
          <a:chExt cx="0" cy="0"/>
        </a:xfrm>
      </p:grpSpPr>
      <p:sp>
        <p:nvSpPr>
          <p:cNvPr id="1029" name="Google Shape;1029;p42"/>
          <p:cNvSpPr/>
          <p:nvPr/>
        </p:nvSpPr>
        <p:spPr>
          <a:xfrm flipH="1">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0" name="Google Shape;1030;p42"/>
          <p:cNvSpPr/>
          <p:nvPr/>
        </p:nvSpPr>
        <p:spPr>
          <a:xfrm flipH="1">
            <a:off x="-46722" y="4289225"/>
            <a:ext cx="9191681" cy="126673"/>
          </a:xfrm>
          <a:custGeom>
            <a:rect b="b" l="l" r="r" t="t"/>
            <a:pathLst>
              <a:path extrusionOk="0" h="2386" w="150197">
                <a:moveTo>
                  <a:pt x="0" y="0"/>
                </a:moveTo>
                <a:lnTo>
                  <a:pt x="0" y="2386"/>
                </a:lnTo>
                <a:lnTo>
                  <a:pt x="150197" y="2386"/>
                </a:lnTo>
                <a:lnTo>
                  <a:pt x="150197"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031" name="Google Shape;1031;p42"/>
          <p:cNvGrpSpPr/>
          <p:nvPr/>
        </p:nvGrpSpPr>
        <p:grpSpPr>
          <a:xfrm>
            <a:off x="7909404" y="539491"/>
            <a:ext cx="1499260" cy="3977495"/>
            <a:chOff x="7953325" y="453442"/>
            <a:chExt cx="1531732" cy="4063644"/>
          </a:xfrm>
        </p:grpSpPr>
        <p:sp>
          <p:nvSpPr>
            <p:cNvPr id="1032" name="Google Shape;1032;p42"/>
            <p:cNvSpPr/>
            <p:nvPr/>
          </p:nvSpPr>
          <p:spPr>
            <a:xfrm>
              <a:off x="7953325" y="1307713"/>
              <a:ext cx="1531681" cy="1950122"/>
            </a:xfrm>
            <a:custGeom>
              <a:rect b="b" l="l" r="r" t="t"/>
              <a:pathLst>
                <a:path extrusionOk="0" h="60124" w="45845">
                  <a:moveTo>
                    <a:pt x="0" y="1"/>
                  </a:moveTo>
                  <a:lnTo>
                    <a:pt x="0" y="60124"/>
                  </a:lnTo>
                  <a:lnTo>
                    <a:pt x="45844" y="60124"/>
                  </a:lnTo>
                  <a:lnTo>
                    <a:pt x="45844"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3" name="Google Shape;1033;p42"/>
            <p:cNvSpPr/>
            <p:nvPr/>
          </p:nvSpPr>
          <p:spPr>
            <a:xfrm>
              <a:off x="8056314" y="1428528"/>
              <a:ext cx="1428743" cy="1715638"/>
            </a:xfrm>
            <a:custGeom>
              <a:rect b="b" l="l" r="r" t="t"/>
              <a:pathLst>
                <a:path extrusionOk="0" h="57384" w="43756">
                  <a:moveTo>
                    <a:pt x="1" y="1"/>
                  </a:moveTo>
                  <a:lnTo>
                    <a:pt x="1" y="57384"/>
                  </a:lnTo>
                  <a:lnTo>
                    <a:pt x="43755" y="57384"/>
                  </a:lnTo>
                  <a:lnTo>
                    <a:pt x="43755"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4" name="Google Shape;1034;p42"/>
            <p:cNvSpPr/>
            <p:nvPr/>
          </p:nvSpPr>
          <p:spPr>
            <a:xfrm>
              <a:off x="9266072" y="2749099"/>
              <a:ext cx="197526" cy="336028"/>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5" name="Google Shape;1035;p42"/>
            <p:cNvSpPr/>
            <p:nvPr/>
          </p:nvSpPr>
          <p:spPr>
            <a:xfrm>
              <a:off x="9028466" y="2749099"/>
              <a:ext cx="197472" cy="336028"/>
            </a:xfrm>
            <a:custGeom>
              <a:rect b="b" l="l" r="r" t="t"/>
              <a:pathLst>
                <a:path extrusionOk="0" h="5140" w="3626">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6" name="Google Shape;1036;p42"/>
            <p:cNvSpPr/>
            <p:nvPr/>
          </p:nvSpPr>
          <p:spPr>
            <a:xfrm>
              <a:off x="8790751" y="2749099"/>
              <a:ext cx="197526" cy="336028"/>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7" name="Google Shape;1037;p42"/>
            <p:cNvSpPr/>
            <p:nvPr/>
          </p:nvSpPr>
          <p:spPr>
            <a:xfrm>
              <a:off x="8553090" y="2749099"/>
              <a:ext cx="197472" cy="336028"/>
            </a:xfrm>
            <a:custGeom>
              <a:rect b="b" l="l" r="r" t="t"/>
              <a:pathLst>
                <a:path extrusionOk="0" h="5140" w="3626">
                  <a:moveTo>
                    <a:pt x="0" y="0"/>
                  </a:moveTo>
                  <a:lnTo>
                    <a:pt x="0" y="5140"/>
                  </a:lnTo>
                  <a:lnTo>
                    <a:pt x="3625" y="5140"/>
                  </a:lnTo>
                  <a:lnTo>
                    <a:pt x="3625"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8" name="Google Shape;1038;p42"/>
            <p:cNvSpPr/>
            <p:nvPr/>
          </p:nvSpPr>
          <p:spPr>
            <a:xfrm>
              <a:off x="8315375" y="2749099"/>
              <a:ext cx="197472" cy="336028"/>
            </a:xfrm>
            <a:custGeom>
              <a:rect b="b" l="l" r="r" t="t"/>
              <a:pathLst>
                <a:path extrusionOk="0" h="5140" w="3626">
                  <a:moveTo>
                    <a:pt x="0" y="0"/>
                  </a:moveTo>
                  <a:lnTo>
                    <a:pt x="0"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9" name="Google Shape;1039;p42"/>
            <p:cNvSpPr/>
            <p:nvPr/>
          </p:nvSpPr>
          <p:spPr>
            <a:xfrm>
              <a:off x="8175196" y="1594854"/>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0" name="Google Shape;1040;p42"/>
            <p:cNvSpPr/>
            <p:nvPr/>
          </p:nvSpPr>
          <p:spPr>
            <a:xfrm>
              <a:off x="8175196" y="2178817"/>
              <a:ext cx="99553" cy="363030"/>
            </a:xfrm>
            <a:custGeom>
              <a:rect b="b" l="l" r="r" t="t"/>
              <a:pathLst>
                <a:path extrusionOk="0" h="6666" w="1828">
                  <a:moveTo>
                    <a:pt x="0" y="1"/>
                  </a:moveTo>
                  <a:lnTo>
                    <a:pt x="0" y="6666"/>
                  </a:lnTo>
                  <a:lnTo>
                    <a:pt x="1828" y="6666"/>
                  </a:lnTo>
                  <a:lnTo>
                    <a:pt x="18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1" name="Google Shape;1041;p42"/>
            <p:cNvSpPr/>
            <p:nvPr/>
          </p:nvSpPr>
          <p:spPr>
            <a:xfrm>
              <a:off x="8470745" y="2435047"/>
              <a:ext cx="363030" cy="99553"/>
            </a:xfrm>
            <a:custGeom>
              <a:rect b="b" l="l" r="r" t="t"/>
              <a:pathLst>
                <a:path extrusionOk="0" h="1828" w="6666">
                  <a:moveTo>
                    <a:pt x="1" y="0"/>
                  </a:moveTo>
                  <a:lnTo>
                    <a:pt x="1" y="1828"/>
                  </a:lnTo>
                  <a:lnTo>
                    <a:pt x="6666" y="1828"/>
                  </a:lnTo>
                  <a:lnTo>
                    <a:pt x="666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2" name="Google Shape;1042;p42"/>
            <p:cNvSpPr/>
            <p:nvPr/>
          </p:nvSpPr>
          <p:spPr>
            <a:xfrm>
              <a:off x="8323706" y="2261758"/>
              <a:ext cx="99553" cy="280088"/>
            </a:xfrm>
            <a:custGeom>
              <a:rect b="b" l="l" r="r" t="t"/>
              <a:pathLst>
                <a:path extrusionOk="0" h="5143" w="1828">
                  <a:moveTo>
                    <a:pt x="0" y="0"/>
                  </a:moveTo>
                  <a:lnTo>
                    <a:pt x="0" y="5143"/>
                  </a:lnTo>
                  <a:lnTo>
                    <a:pt x="1828" y="5143"/>
                  </a:lnTo>
                  <a:lnTo>
                    <a:pt x="1828"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3" name="Google Shape;1043;p42"/>
            <p:cNvSpPr/>
            <p:nvPr/>
          </p:nvSpPr>
          <p:spPr>
            <a:xfrm>
              <a:off x="9111020" y="2205829"/>
              <a:ext cx="170460" cy="336018"/>
            </a:xfrm>
            <a:custGeom>
              <a:rect b="b" l="l" r="r" t="t"/>
              <a:pathLst>
                <a:path extrusionOk="0" h="6170" w="3130">
                  <a:moveTo>
                    <a:pt x="0" y="0"/>
                  </a:moveTo>
                  <a:lnTo>
                    <a:pt x="0" y="6170"/>
                  </a:lnTo>
                  <a:lnTo>
                    <a:pt x="3130" y="6170"/>
                  </a:lnTo>
                  <a:lnTo>
                    <a:pt x="3130"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4" name="Google Shape;1044;p42"/>
            <p:cNvSpPr/>
            <p:nvPr/>
          </p:nvSpPr>
          <p:spPr>
            <a:xfrm>
              <a:off x="9303369" y="2305979"/>
              <a:ext cx="148785" cy="235866"/>
            </a:xfrm>
            <a:custGeom>
              <a:rect b="b" l="l" r="r" t="t"/>
              <a:pathLst>
                <a:path extrusionOk="0" h="4331" w="2732">
                  <a:moveTo>
                    <a:pt x="0" y="0"/>
                  </a:moveTo>
                  <a:lnTo>
                    <a:pt x="0" y="4331"/>
                  </a:lnTo>
                  <a:lnTo>
                    <a:pt x="2731" y="4331"/>
                  </a:lnTo>
                  <a:lnTo>
                    <a:pt x="273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5" name="Google Shape;1045;p42"/>
            <p:cNvSpPr/>
            <p:nvPr/>
          </p:nvSpPr>
          <p:spPr>
            <a:xfrm>
              <a:off x="8339444" y="1594854"/>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6" name="Google Shape;1046;p42"/>
            <p:cNvSpPr/>
            <p:nvPr/>
          </p:nvSpPr>
          <p:spPr>
            <a:xfrm>
              <a:off x="8503693" y="1594854"/>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7" name="Google Shape;1047;p42"/>
            <p:cNvSpPr/>
            <p:nvPr/>
          </p:nvSpPr>
          <p:spPr>
            <a:xfrm>
              <a:off x="8667941" y="1594854"/>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8" name="Google Shape;1048;p42"/>
            <p:cNvSpPr/>
            <p:nvPr/>
          </p:nvSpPr>
          <p:spPr>
            <a:xfrm>
              <a:off x="8832244" y="1594854"/>
              <a:ext cx="127055" cy="363085"/>
            </a:xfrm>
            <a:custGeom>
              <a:rect b="b" l="l" r="r" t="t"/>
              <a:pathLst>
                <a:path extrusionOk="0" h="6667" w="2333">
                  <a:moveTo>
                    <a:pt x="1" y="1"/>
                  </a:moveTo>
                  <a:lnTo>
                    <a:pt x="1"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9" name="Google Shape;1049;p42"/>
            <p:cNvSpPr/>
            <p:nvPr/>
          </p:nvSpPr>
          <p:spPr>
            <a:xfrm>
              <a:off x="8996547" y="1594854"/>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0" name="Google Shape;1050;p42"/>
            <p:cNvSpPr/>
            <p:nvPr/>
          </p:nvSpPr>
          <p:spPr>
            <a:xfrm>
              <a:off x="9160796" y="1594854"/>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1" name="Google Shape;1051;p42"/>
            <p:cNvSpPr/>
            <p:nvPr/>
          </p:nvSpPr>
          <p:spPr>
            <a:xfrm>
              <a:off x="9325044" y="1594854"/>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2" name="Google Shape;1052;p42"/>
            <p:cNvSpPr/>
            <p:nvPr/>
          </p:nvSpPr>
          <p:spPr>
            <a:xfrm>
              <a:off x="8024740" y="1951553"/>
              <a:ext cx="1460283" cy="104781"/>
            </a:xfrm>
            <a:custGeom>
              <a:rect b="b" l="l" r="r" t="t"/>
              <a:pathLst>
                <a:path extrusionOk="0" h="1924" w="44104">
                  <a:moveTo>
                    <a:pt x="0" y="0"/>
                  </a:moveTo>
                  <a:lnTo>
                    <a:pt x="0" y="1924"/>
                  </a:lnTo>
                  <a:lnTo>
                    <a:pt x="44103" y="1924"/>
                  </a:lnTo>
                  <a:lnTo>
                    <a:pt x="44103"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3" name="Google Shape;1053;p42"/>
            <p:cNvSpPr/>
            <p:nvPr/>
          </p:nvSpPr>
          <p:spPr>
            <a:xfrm>
              <a:off x="8024740" y="3095269"/>
              <a:ext cx="1460283" cy="104835"/>
            </a:xfrm>
            <a:custGeom>
              <a:rect b="b" l="l" r="r" t="t"/>
              <a:pathLst>
                <a:path extrusionOk="0" h="1925" w="44104">
                  <a:moveTo>
                    <a:pt x="0" y="1"/>
                  </a:moveTo>
                  <a:lnTo>
                    <a:pt x="0" y="1925"/>
                  </a:lnTo>
                  <a:lnTo>
                    <a:pt x="44103" y="1925"/>
                  </a:lnTo>
                  <a:lnTo>
                    <a:pt x="44103"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054" name="Google Shape;1054;p42"/>
            <p:cNvGrpSpPr/>
            <p:nvPr/>
          </p:nvGrpSpPr>
          <p:grpSpPr>
            <a:xfrm flipH="1">
              <a:off x="8504986" y="453442"/>
              <a:ext cx="499802" cy="866649"/>
              <a:chOff x="860475" y="175731"/>
              <a:chExt cx="603261" cy="1046046"/>
            </a:xfrm>
          </p:grpSpPr>
          <p:sp>
            <p:nvSpPr>
              <p:cNvPr id="1055" name="Google Shape;1055;p42"/>
              <p:cNvSpPr/>
              <p:nvPr/>
            </p:nvSpPr>
            <p:spPr>
              <a:xfrm>
                <a:off x="860475" y="175731"/>
                <a:ext cx="603261" cy="612933"/>
              </a:xfrm>
              <a:custGeom>
                <a:rect b="b" l="l" r="r" t="t"/>
                <a:pathLst>
                  <a:path extrusionOk="0" h="10710" w="10541">
                    <a:moveTo>
                      <a:pt x="3783" y="1"/>
                    </a:moveTo>
                    <a:cubicBezTo>
                      <a:pt x="3499" y="1"/>
                      <a:pt x="2763" y="236"/>
                      <a:pt x="2846" y="3430"/>
                    </a:cubicBezTo>
                    <a:cubicBezTo>
                      <a:pt x="2929" y="6666"/>
                      <a:pt x="3347" y="8227"/>
                      <a:pt x="4017" y="9956"/>
                    </a:cubicBezTo>
                    <a:cubicBezTo>
                      <a:pt x="4017" y="9956"/>
                      <a:pt x="3486" y="9426"/>
                      <a:pt x="2595" y="7920"/>
                    </a:cubicBezTo>
                    <a:cubicBezTo>
                      <a:pt x="1719" y="6442"/>
                      <a:pt x="1213" y="5664"/>
                      <a:pt x="639" y="5664"/>
                    </a:cubicBezTo>
                    <a:cubicBezTo>
                      <a:pt x="629" y="5664"/>
                      <a:pt x="618" y="5664"/>
                      <a:pt x="607" y="5664"/>
                    </a:cubicBezTo>
                    <a:cubicBezTo>
                      <a:pt x="22" y="5693"/>
                      <a:pt x="1" y="6665"/>
                      <a:pt x="781" y="7920"/>
                    </a:cubicBezTo>
                    <a:cubicBezTo>
                      <a:pt x="1563" y="9175"/>
                      <a:pt x="2344" y="10067"/>
                      <a:pt x="3989" y="10485"/>
                    </a:cubicBezTo>
                    <a:cubicBezTo>
                      <a:pt x="3989" y="10485"/>
                      <a:pt x="3915" y="10710"/>
                      <a:pt x="4771" y="10710"/>
                    </a:cubicBezTo>
                    <a:cubicBezTo>
                      <a:pt x="5085" y="10710"/>
                      <a:pt x="5523" y="10680"/>
                      <a:pt x="6136" y="10597"/>
                    </a:cubicBezTo>
                    <a:cubicBezTo>
                      <a:pt x="10235" y="8506"/>
                      <a:pt x="10541" y="5912"/>
                      <a:pt x="9984" y="5662"/>
                    </a:cubicBezTo>
                    <a:cubicBezTo>
                      <a:pt x="9963" y="5652"/>
                      <a:pt x="9940" y="5648"/>
                      <a:pt x="9916" y="5648"/>
                    </a:cubicBezTo>
                    <a:cubicBezTo>
                      <a:pt x="9277" y="5648"/>
                      <a:pt x="7348" y="8664"/>
                      <a:pt x="5523" y="9845"/>
                    </a:cubicBezTo>
                    <a:cubicBezTo>
                      <a:pt x="7251" y="7223"/>
                      <a:pt x="9399" y="2874"/>
                      <a:pt x="8757" y="2205"/>
                    </a:cubicBezTo>
                    <a:cubicBezTo>
                      <a:pt x="8652" y="2095"/>
                      <a:pt x="8497" y="2032"/>
                      <a:pt x="8311" y="2032"/>
                    </a:cubicBezTo>
                    <a:cubicBezTo>
                      <a:pt x="7782" y="2032"/>
                      <a:pt x="6997" y="2539"/>
                      <a:pt x="6357" y="3921"/>
                    </a:cubicBezTo>
                    <a:cubicBezTo>
                      <a:pt x="5493" y="5789"/>
                      <a:pt x="5607" y="8339"/>
                      <a:pt x="4880" y="9705"/>
                    </a:cubicBezTo>
                    <a:cubicBezTo>
                      <a:pt x="4880" y="9705"/>
                      <a:pt x="5026" y="6730"/>
                      <a:pt x="4969" y="4890"/>
                    </a:cubicBezTo>
                    <a:cubicBezTo>
                      <a:pt x="4912" y="3049"/>
                      <a:pt x="4289" y="11"/>
                      <a:pt x="3793" y="1"/>
                    </a:cubicBezTo>
                    <a:cubicBezTo>
                      <a:pt x="3790" y="1"/>
                      <a:pt x="3786" y="1"/>
                      <a:pt x="378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6" name="Google Shape;1056;p42"/>
              <p:cNvSpPr/>
              <p:nvPr/>
            </p:nvSpPr>
            <p:spPr>
              <a:xfrm>
                <a:off x="869345" y="751861"/>
                <a:ext cx="535444" cy="469916"/>
              </a:xfrm>
              <a:custGeom>
                <a:rect b="b" l="l" r="r" t="t"/>
                <a:pathLst>
                  <a:path extrusionOk="0" h="8211" w="9356">
                    <a:moveTo>
                      <a:pt x="935" y="0"/>
                    </a:moveTo>
                    <a:cubicBezTo>
                      <a:pt x="558" y="0"/>
                      <a:pt x="126" y="251"/>
                      <a:pt x="126" y="614"/>
                    </a:cubicBezTo>
                    <a:cubicBezTo>
                      <a:pt x="0" y="2539"/>
                      <a:pt x="393" y="7674"/>
                      <a:pt x="3166" y="8080"/>
                    </a:cubicBezTo>
                    <a:cubicBezTo>
                      <a:pt x="3699" y="8155"/>
                      <a:pt x="4296" y="8211"/>
                      <a:pt x="4921" y="8211"/>
                    </a:cubicBezTo>
                    <a:cubicBezTo>
                      <a:pt x="5548" y="8211"/>
                      <a:pt x="6203" y="8154"/>
                      <a:pt x="6850" y="8003"/>
                    </a:cubicBezTo>
                    <a:cubicBezTo>
                      <a:pt x="8398" y="7334"/>
                      <a:pt x="9356" y="5466"/>
                      <a:pt x="9272" y="697"/>
                    </a:cubicBezTo>
                    <a:cubicBezTo>
                      <a:pt x="9272" y="363"/>
                      <a:pt x="9175" y="0"/>
                      <a:pt x="863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057" name="Google Shape;1057;p42"/>
            <p:cNvSpPr/>
            <p:nvPr/>
          </p:nvSpPr>
          <p:spPr>
            <a:xfrm>
              <a:off x="7953325" y="2566964"/>
              <a:ext cx="1531681" cy="1950122"/>
            </a:xfrm>
            <a:custGeom>
              <a:rect b="b" l="l" r="r" t="t"/>
              <a:pathLst>
                <a:path extrusionOk="0" h="60124" w="45845">
                  <a:moveTo>
                    <a:pt x="0" y="1"/>
                  </a:moveTo>
                  <a:lnTo>
                    <a:pt x="0" y="60124"/>
                  </a:lnTo>
                  <a:lnTo>
                    <a:pt x="45844" y="60124"/>
                  </a:lnTo>
                  <a:lnTo>
                    <a:pt x="45844"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8" name="Google Shape;1058;p42"/>
            <p:cNvSpPr/>
            <p:nvPr/>
          </p:nvSpPr>
          <p:spPr>
            <a:xfrm>
              <a:off x="8056314" y="2687779"/>
              <a:ext cx="1428743" cy="1715638"/>
            </a:xfrm>
            <a:custGeom>
              <a:rect b="b" l="l" r="r" t="t"/>
              <a:pathLst>
                <a:path extrusionOk="0" h="57384" w="43756">
                  <a:moveTo>
                    <a:pt x="1" y="1"/>
                  </a:moveTo>
                  <a:lnTo>
                    <a:pt x="1" y="57384"/>
                  </a:lnTo>
                  <a:lnTo>
                    <a:pt x="43755" y="57384"/>
                  </a:lnTo>
                  <a:lnTo>
                    <a:pt x="43755"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9" name="Google Shape;1059;p42"/>
            <p:cNvSpPr/>
            <p:nvPr/>
          </p:nvSpPr>
          <p:spPr>
            <a:xfrm>
              <a:off x="9266072" y="4008349"/>
              <a:ext cx="197526" cy="336028"/>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0" name="Google Shape;1060;p42"/>
            <p:cNvSpPr/>
            <p:nvPr/>
          </p:nvSpPr>
          <p:spPr>
            <a:xfrm>
              <a:off x="9028466" y="4008349"/>
              <a:ext cx="197472" cy="336028"/>
            </a:xfrm>
            <a:custGeom>
              <a:rect b="b" l="l" r="r" t="t"/>
              <a:pathLst>
                <a:path extrusionOk="0" h="5140" w="3626">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1" name="Google Shape;1061;p42"/>
            <p:cNvSpPr/>
            <p:nvPr/>
          </p:nvSpPr>
          <p:spPr>
            <a:xfrm>
              <a:off x="8790751" y="4008349"/>
              <a:ext cx="197526" cy="336028"/>
            </a:xfrm>
            <a:custGeom>
              <a:rect b="b" l="l" r="r" t="t"/>
              <a:pathLst>
                <a:path extrusionOk="0" h="5140" w="3627">
                  <a:moveTo>
                    <a:pt x="1" y="0"/>
                  </a:moveTo>
                  <a:lnTo>
                    <a:pt x="1"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2" name="Google Shape;1062;p42"/>
            <p:cNvSpPr/>
            <p:nvPr/>
          </p:nvSpPr>
          <p:spPr>
            <a:xfrm>
              <a:off x="8553090" y="4008349"/>
              <a:ext cx="197472" cy="336028"/>
            </a:xfrm>
            <a:custGeom>
              <a:rect b="b" l="l" r="r" t="t"/>
              <a:pathLst>
                <a:path extrusionOk="0" h="5140" w="3626">
                  <a:moveTo>
                    <a:pt x="0" y="0"/>
                  </a:moveTo>
                  <a:lnTo>
                    <a:pt x="0" y="5140"/>
                  </a:lnTo>
                  <a:lnTo>
                    <a:pt x="3625" y="5140"/>
                  </a:lnTo>
                  <a:lnTo>
                    <a:pt x="3625"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3" name="Google Shape;1063;p42"/>
            <p:cNvSpPr/>
            <p:nvPr/>
          </p:nvSpPr>
          <p:spPr>
            <a:xfrm>
              <a:off x="8315375" y="4008349"/>
              <a:ext cx="197472" cy="336028"/>
            </a:xfrm>
            <a:custGeom>
              <a:rect b="b" l="l" r="r" t="t"/>
              <a:pathLst>
                <a:path extrusionOk="0" h="5140" w="3626">
                  <a:moveTo>
                    <a:pt x="0" y="0"/>
                  </a:moveTo>
                  <a:lnTo>
                    <a:pt x="0" y="5140"/>
                  </a:lnTo>
                  <a:lnTo>
                    <a:pt x="3626" y="5140"/>
                  </a:lnTo>
                  <a:lnTo>
                    <a:pt x="362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4" name="Google Shape;1064;p42"/>
            <p:cNvSpPr/>
            <p:nvPr/>
          </p:nvSpPr>
          <p:spPr>
            <a:xfrm>
              <a:off x="8175196" y="2854104"/>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5" name="Google Shape;1065;p42"/>
            <p:cNvSpPr/>
            <p:nvPr/>
          </p:nvSpPr>
          <p:spPr>
            <a:xfrm>
              <a:off x="8175196" y="3438067"/>
              <a:ext cx="99553" cy="363030"/>
            </a:xfrm>
            <a:custGeom>
              <a:rect b="b" l="l" r="r" t="t"/>
              <a:pathLst>
                <a:path extrusionOk="0" h="6666" w="1828">
                  <a:moveTo>
                    <a:pt x="0" y="1"/>
                  </a:moveTo>
                  <a:lnTo>
                    <a:pt x="0" y="6666"/>
                  </a:lnTo>
                  <a:lnTo>
                    <a:pt x="1828" y="6666"/>
                  </a:lnTo>
                  <a:lnTo>
                    <a:pt x="18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6" name="Google Shape;1066;p42"/>
            <p:cNvSpPr/>
            <p:nvPr/>
          </p:nvSpPr>
          <p:spPr>
            <a:xfrm>
              <a:off x="8470745" y="3694297"/>
              <a:ext cx="363030" cy="99553"/>
            </a:xfrm>
            <a:custGeom>
              <a:rect b="b" l="l" r="r" t="t"/>
              <a:pathLst>
                <a:path extrusionOk="0" h="1828" w="6666">
                  <a:moveTo>
                    <a:pt x="1" y="0"/>
                  </a:moveTo>
                  <a:lnTo>
                    <a:pt x="1" y="1828"/>
                  </a:lnTo>
                  <a:lnTo>
                    <a:pt x="6666" y="1828"/>
                  </a:lnTo>
                  <a:lnTo>
                    <a:pt x="6666"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7" name="Google Shape;1067;p42"/>
            <p:cNvSpPr/>
            <p:nvPr/>
          </p:nvSpPr>
          <p:spPr>
            <a:xfrm>
              <a:off x="8323706" y="3521008"/>
              <a:ext cx="99553" cy="280088"/>
            </a:xfrm>
            <a:custGeom>
              <a:rect b="b" l="l" r="r" t="t"/>
              <a:pathLst>
                <a:path extrusionOk="0" h="5143" w="1828">
                  <a:moveTo>
                    <a:pt x="0" y="0"/>
                  </a:moveTo>
                  <a:lnTo>
                    <a:pt x="0" y="5143"/>
                  </a:lnTo>
                  <a:lnTo>
                    <a:pt x="1828" y="5143"/>
                  </a:lnTo>
                  <a:lnTo>
                    <a:pt x="1828"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8" name="Google Shape;1068;p42"/>
            <p:cNvSpPr/>
            <p:nvPr/>
          </p:nvSpPr>
          <p:spPr>
            <a:xfrm>
              <a:off x="9111020" y="3465079"/>
              <a:ext cx="170460" cy="336018"/>
            </a:xfrm>
            <a:custGeom>
              <a:rect b="b" l="l" r="r" t="t"/>
              <a:pathLst>
                <a:path extrusionOk="0" h="6170" w="3130">
                  <a:moveTo>
                    <a:pt x="0" y="0"/>
                  </a:moveTo>
                  <a:lnTo>
                    <a:pt x="0" y="6170"/>
                  </a:lnTo>
                  <a:lnTo>
                    <a:pt x="3130" y="6170"/>
                  </a:lnTo>
                  <a:lnTo>
                    <a:pt x="3130"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9" name="Google Shape;1069;p42"/>
            <p:cNvSpPr/>
            <p:nvPr/>
          </p:nvSpPr>
          <p:spPr>
            <a:xfrm>
              <a:off x="9303369" y="3565229"/>
              <a:ext cx="148785" cy="235866"/>
            </a:xfrm>
            <a:custGeom>
              <a:rect b="b" l="l" r="r" t="t"/>
              <a:pathLst>
                <a:path extrusionOk="0" h="4331" w="2732">
                  <a:moveTo>
                    <a:pt x="0" y="0"/>
                  </a:moveTo>
                  <a:lnTo>
                    <a:pt x="0" y="4331"/>
                  </a:lnTo>
                  <a:lnTo>
                    <a:pt x="2731" y="4331"/>
                  </a:lnTo>
                  <a:lnTo>
                    <a:pt x="273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0" name="Google Shape;1070;p42"/>
            <p:cNvSpPr/>
            <p:nvPr/>
          </p:nvSpPr>
          <p:spPr>
            <a:xfrm>
              <a:off x="8339444" y="2854104"/>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1" name="Google Shape;1071;p42"/>
            <p:cNvSpPr/>
            <p:nvPr/>
          </p:nvSpPr>
          <p:spPr>
            <a:xfrm>
              <a:off x="8503693" y="2854104"/>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2" name="Google Shape;1072;p42"/>
            <p:cNvSpPr/>
            <p:nvPr/>
          </p:nvSpPr>
          <p:spPr>
            <a:xfrm>
              <a:off x="8667941" y="2854104"/>
              <a:ext cx="127110" cy="363085"/>
            </a:xfrm>
            <a:custGeom>
              <a:rect b="b" l="l" r="r" t="t"/>
              <a:pathLst>
                <a:path extrusionOk="0" h="6667" w="2334">
                  <a:moveTo>
                    <a:pt x="0" y="1"/>
                  </a:moveTo>
                  <a:lnTo>
                    <a:pt x="0" y="6666"/>
                  </a:lnTo>
                  <a:lnTo>
                    <a:pt x="2334" y="6666"/>
                  </a:lnTo>
                  <a:lnTo>
                    <a:pt x="2334"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3" name="Google Shape;1073;p42"/>
            <p:cNvSpPr/>
            <p:nvPr/>
          </p:nvSpPr>
          <p:spPr>
            <a:xfrm>
              <a:off x="8832244" y="2854104"/>
              <a:ext cx="127055" cy="363085"/>
            </a:xfrm>
            <a:custGeom>
              <a:rect b="b" l="l" r="r" t="t"/>
              <a:pathLst>
                <a:path extrusionOk="0" h="6667" w="2333">
                  <a:moveTo>
                    <a:pt x="1" y="1"/>
                  </a:moveTo>
                  <a:lnTo>
                    <a:pt x="1"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4" name="Google Shape;1074;p42"/>
            <p:cNvSpPr/>
            <p:nvPr/>
          </p:nvSpPr>
          <p:spPr>
            <a:xfrm>
              <a:off x="8996547" y="2854104"/>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5" name="Google Shape;1075;p42"/>
            <p:cNvSpPr/>
            <p:nvPr/>
          </p:nvSpPr>
          <p:spPr>
            <a:xfrm>
              <a:off x="9160796" y="2854104"/>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6" name="Google Shape;1076;p42"/>
            <p:cNvSpPr/>
            <p:nvPr/>
          </p:nvSpPr>
          <p:spPr>
            <a:xfrm>
              <a:off x="9325044" y="2854104"/>
              <a:ext cx="127110" cy="363085"/>
            </a:xfrm>
            <a:custGeom>
              <a:rect b="b" l="l" r="r" t="t"/>
              <a:pathLst>
                <a:path extrusionOk="0" h="6667" w="2334">
                  <a:moveTo>
                    <a:pt x="0" y="1"/>
                  </a:moveTo>
                  <a:lnTo>
                    <a:pt x="0" y="6666"/>
                  </a:lnTo>
                  <a:lnTo>
                    <a:pt x="2333" y="6666"/>
                  </a:lnTo>
                  <a:lnTo>
                    <a:pt x="2333"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7" name="Google Shape;1077;p42"/>
            <p:cNvSpPr/>
            <p:nvPr/>
          </p:nvSpPr>
          <p:spPr>
            <a:xfrm>
              <a:off x="8024740" y="3210804"/>
              <a:ext cx="1460283" cy="104781"/>
            </a:xfrm>
            <a:custGeom>
              <a:rect b="b" l="l" r="r" t="t"/>
              <a:pathLst>
                <a:path extrusionOk="0" h="1924" w="44104">
                  <a:moveTo>
                    <a:pt x="0" y="0"/>
                  </a:moveTo>
                  <a:lnTo>
                    <a:pt x="0" y="1924"/>
                  </a:lnTo>
                  <a:lnTo>
                    <a:pt x="44103" y="1924"/>
                  </a:lnTo>
                  <a:lnTo>
                    <a:pt x="44103"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8" name="Google Shape;1078;p42"/>
            <p:cNvSpPr/>
            <p:nvPr/>
          </p:nvSpPr>
          <p:spPr>
            <a:xfrm>
              <a:off x="8024740" y="3782689"/>
              <a:ext cx="1460283" cy="104836"/>
            </a:xfrm>
            <a:custGeom>
              <a:rect b="b" l="l" r="r" t="t"/>
              <a:pathLst>
                <a:path extrusionOk="0" h="1925" w="44104">
                  <a:moveTo>
                    <a:pt x="0" y="1"/>
                  </a:moveTo>
                  <a:lnTo>
                    <a:pt x="0" y="1925"/>
                  </a:lnTo>
                  <a:lnTo>
                    <a:pt x="44103" y="1925"/>
                  </a:lnTo>
                  <a:lnTo>
                    <a:pt x="44103"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9" name="Google Shape;1079;p42"/>
            <p:cNvSpPr/>
            <p:nvPr/>
          </p:nvSpPr>
          <p:spPr>
            <a:xfrm>
              <a:off x="8024740" y="4354520"/>
              <a:ext cx="1460283" cy="104836"/>
            </a:xfrm>
            <a:custGeom>
              <a:rect b="b" l="l" r="r" t="t"/>
              <a:pathLst>
                <a:path extrusionOk="0" h="1925" w="44104">
                  <a:moveTo>
                    <a:pt x="0" y="1"/>
                  </a:moveTo>
                  <a:lnTo>
                    <a:pt x="0" y="1925"/>
                  </a:lnTo>
                  <a:lnTo>
                    <a:pt x="44103" y="1925"/>
                  </a:lnTo>
                  <a:lnTo>
                    <a:pt x="44103"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080" name="Google Shape;1080;p42"/>
          <p:cNvGrpSpPr/>
          <p:nvPr/>
        </p:nvGrpSpPr>
        <p:grpSpPr>
          <a:xfrm>
            <a:off x="-313543" y="706294"/>
            <a:ext cx="1531653" cy="3697045"/>
            <a:chOff x="-313560" y="1267613"/>
            <a:chExt cx="1304312" cy="3148297"/>
          </a:xfrm>
        </p:grpSpPr>
        <p:sp>
          <p:nvSpPr>
            <p:cNvPr id="1081" name="Google Shape;1081;p42"/>
            <p:cNvSpPr/>
            <p:nvPr/>
          </p:nvSpPr>
          <p:spPr>
            <a:xfrm flipH="1">
              <a:off x="-313560" y="1490207"/>
              <a:ext cx="1304312" cy="2925641"/>
            </a:xfrm>
            <a:custGeom>
              <a:rect b="b" l="l" r="r" t="t"/>
              <a:pathLst>
                <a:path extrusionOk="0" h="55102" w="24561">
                  <a:moveTo>
                    <a:pt x="0" y="1"/>
                  </a:moveTo>
                  <a:lnTo>
                    <a:pt x="0" y="55102"/>
                  </a:lnTo>
                  <a:lnTo>
                    <a:pt x="24561" y="55102"/>
                  </a:lnTo>
                  <a:lnTo>
                    <a:pt x="24561"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2" name="Google Shape;1082;p42"/>
            <p:cNvSpPr/>
            <p:nvPr/>
          </p:nvSpPr>
          <p:spPr>
            <a:xfrm flipH="1">
              <a:off x="-229454" y="1594495"/>
              <a:ext cx="1136022" cy="2821415"/>
            </a:xfrm>
            <a:custGeom>
              <a:rect b="b" l="l" r="r" t="t"/>
              <a:pathLst>
                <a:path extrusionOk="0" h="53139" w="21392">
                  <a:moveTo>
                    <a:pt x="0" y="0"/>
                  </a:moveTo>
                  <a:lnTo>
                    <a:pt x="0" y="53139"/>
                  </a:lnTo>
                  <a:lnTo>
                    <a:pt x="21392" y="53139"/>
                  </a:lnTo>
                  <a:lnTo>
                    <a:pt x="2139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3" name="Google Shape;1083;p42"/>
            <p:cNvSpPr/>
            <p:nvPr/>
          </p:nvSpPr>
          <p:spPr>
            <a:xfrm flipH="1">
              <a:off x="-230183" y="1594495"/>
              <a:ext cx="854778" cy="2809097"/>
            </a:xfrm>
            <a:custGeom>
              <a:rect b="b" l="l" r="r" t="t"/>
              <a:pathLst>
                <a:path extrusionOk="0" h="52907" w="16096">
                  <a:moveTo>
                    <a:pt x="16096" y="0"/>
                  </a:moveTo>
                  <a:lnTo>
                    <a:pt x="1" y="3025"/>
                  </a:lnTo>
                  <a:lnTo>
                    <a:pt x="1" y="49432"/>
                  </a:lnTo>
                  <a:lnTo>
                    <a:pt x="16096" y="52907"/>
                  </a:lnTo>
                  <a:lnTo>
                    <a:pt x="16096" y="0"/>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4" name="Google Shape;1084;p42"/>
            <p:cNvSpPr/>
            <p:nvPr/>
          </p:nvSpPr>
          <p:spPr>
            <a:xfrm flipH="1">
              <a:off x="155080" y="1267613"/>
              <a:ext cx="366849" cy="151055"/>
            </a:xfrm>
            <a:custGeom>
              <a:rect b="b" l="l" r="r" t="t"/>
              <a:pathLst>
                <a:path extrusionOk="0" h="2845" w="6908">
                  <a:moveTo>
                    <a:pt x="0" y="1"/>
                  </a:moveTo>
                  <a:lnTo>
                    <a:pt x="0" y="2844"/>
                  </a:lnTo>
                  <a:lnTo>
                    <a:pt x="6908" y="2844"/>
                  </a:lnTo>
                  <a:lnTo>
                    <a:pt x="690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5" name="Google Shape;1085;p42"/>
            <p:cNvSpPr/>
            <p:nvPr/>
          </p:nvSpPr>
          <p:spPr>
            <a:xfrm flipH="1">
              <a:off x="176744" y="1291985"/>
              <a:ext cx="323516" cy="102208"/>
            </a:xfrm>
            <a:custGeom>
              <a:rect b="b" l="l" r="r" t="t"/>
              <a:pathLst>
                <a:path extrusionOk="0" h="1925" w="6092">
                  <a:moveTo>
                    <a:pt x="0" y="1"/>
                  </a:moveTo>
                  <a:lnTo>
                    <a:pt x="0" y="1925"/>
                  </a:lnTo>
                  <a:lnTo>
                    <a:pt x="6092" y="1925"/>
                  </a:lnTo>
                  <a:lnTo>
                    <a:pt x="6092"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086" name="Google Shape;1086;p42"/>
          <p:cNvGrpSpPr/>
          <p:nvPr/>
        </p:nvGrpSpPr>
        <p:grpSpPr>
          <a:xfrm>
            <a:off x="1928400" y="316763"/>
            <a:ext cx="854774" cy="1140019"/>
            <a:chOff x="8119650" y="1028901"/>
            <a:chExt cx="854774" cy="1140019"/>
          </a:xfrm>
        </p:grpSpPr>
        <p:sp>
          <p:nvSpPr>
            <p:cNvPr id="1087" name="Google Shape;1087;p42"/>
            <p:cNvSpPr/>
            <p:nvPr/>
          </p:nvSpPr>
          <p:spPr>
            <a:xfrm>
              <a:off x="8119650" y="1028901"/>
              <a:ext cx="854774" cy="1140019"/>
            </a:xfrm>
            <a:custGeom>
              <a:rect b="b" l="l" r="r" t="t"/>
              <a:pathLst>
                <a:path extrusionOk="0" h="14240" w="10677">
                  <a:moveTo>
                    <a:pt x="0" y="1"/>
                  </a:moveTo>
                  <a:lnTo>
                    <a:pt x="0" y="14240"/>
                  </a:lnTo>
                  <a:lnTo>
                    <a:pt x="10676" y="14240"/>
                  </a:lnTo>
                  <a:lnTo>
                    <a:pt x="1067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8" name="Google Shape;1088;p42"/>
            <p:cNvSpPr/>
            <p:nvPr/>
          </p:nvSpPr>
          <p:spPr>
            <a:xfrm>
              <a:off x="8356544" y="1171244"/>
              <a:ext cx="425746" cy="847008"/>
            </a:xfrm>
            <a:custGeom>
              <a:rect b="b" l="l" r="r" t="t"/>
              <a:pathLst>
                <a:path extrusionOk="0" h="10580" w="5318">
                  <a:moveTo>
                    <a:pt x="1049" y="1"/>
                  </a:moveTo>
                  <a:cubicBezTo>
                    <a:pt x="890" y="1"/>
                    <a:pt x="739" y="78"/>
                    <a:pt x="712" y="234"/>
                  </a:cubicBezTo>
                  <a:cubicBezTo>
                    <a:pt x="1130" y="642"/>
                    <a:pt x="1204" y="1290"/>
                    <a:pt x="1154" y="1872"/>
                  </a:cubicBezTo>
                  <a:cubicBezTo>
                    <a:pt x="1103" y="2454"/>
                    <a:pt x="956" y="3035"/>
                    <a:pt x="1027" y="3616"/>
                  </a:cubicBezTo>
                  <a:cubicBezTo>
                    <a:pt x="1087" y="4113"/>
                    <a:pt x="1307" y="4576"/>
                    <a:pt x="1505" y="5037"/>
                  </a:cubicBezTo>
                  <a:cubicBezTo>
                    <a:pt x="1722" y="5540"/>
                    <a:pt x="2117" y="6472"/>
                    <a:pt x="1750" y="6993"/>
                  </a:cubicBezTo>
                  <a:cubicBezTo>
                    <a:pt x="1586" y="7227"/>
                    <a:pt x="1130" y="7367"/>
                    <a:pt x="902" y="7551"/>
                  </a:cubicBezTo>
                  <a:cubicBezTo>
                    <a:pt x="626" y="7775"/>
                    <a:pt x="383" y="8033"/>
                    <a:pt x="236" y="8359"/>
                  </a:cubicBezTo>
                  <a:cubicBezTo>
                    <a:pt x="1" y="8884"/>
                    <a:pt x="49" y="9487"/>
                    <a:pt x="101" y="10060"/>
                  </a:cubicBezTo>
                  <a:cubicBezTo>
                    <a:pt x="113" y="10176"/>
                    <a:pt x="124" y="10297"/>
                    <a:pt x="179" y="10400"/>
                  </a:cubicBezTo>
                  <a:cubicBezTo>
                    <a:pt x="230" y="10499"/>
                    <a:pt x="331" y="10580"/>
                    <a:pt x="440" y="10580"/>
                  </a:cubicBezTo>
                  <a:cubicBezTo>
                    <a:pt x="446" y="10580"/>
                    <a:pt x="452" y="10579"/>
                    <a:pt x="458" y="10579"/>
                  </a:cubicBezTo>
                  <a:cubicBezTo>
                    <a:pt x="624" y="10565"/>
                    <a:pt x="721" y="10372"/>
                    <a:pt x="712" y="10205"/>
                  </a:cubicBezTo>
                  <a:cubicBezTo>
                    <a:pt x="704" y="10039"/>
                    <a:pt x="626" y="9885"/>
                    <a:pt x="589" y="9722"/>
                  </a:cubicBezTo>
                  <a:cubicBezTo>
                    <a:pt x="471" y="9203"/>
                    <a:pt x="814" y="8668"/>
                    <a:pt x="1273" y="8400"/>
                  </a:cubicBezTo>
                  <a:cubicBezTo>
                    <a:pt x="1644" y="8185"/>
                    <a:pt x="1984" y="8157"/>
                    <a:pt x="2333" y="8157"/>
                  </a:cubicBezTo>
                  <a:cubicBezTo>
                    <a:pt x="2456" y="8157"/>
                    <a:pt x="2579" y="8161"/>
                    <a:pt x="2706" y="8161"/>
                  </a:cubicBezTo>
                  <a:cubicBezTo>
                    <a:pt x="2828" y="8161"/>
                    <a:pt x="2953" y="8157"/>
                    <a:pt x="3082" y="8145"/>
                  </a:cubicBezTo>
                  <a:cubicBezTo>
                    <a:pt x="3764" y="8080"/>
                    <a:pt x="4460" y="7451"/>
                    <a:pt x="4798" y="6893"/>
                  </a:cubicBezTo>
                  <a:cubicBezTo>
                    <a:pt x="5295" y="6065"/>
                    <a:pt x="5318" y="4975"/>
                    <a:pt x="4856" y="4129"/>
                  </a:cubicBezTo>
                  <a:cubicBezTo>
                    <a:pt x="4091" y="2728"/>
                    <a:pt x="1586" y="2519"/>
                    <a:pt x="1579" y="924"/>
                  </a:cubicBezTo>
                  <a:cubicBezTo>
                    <a:pt x="1579" y="645"/>
                    <a:pt x="1566" y="338"/>
                    <a:pt x="1378" y="134"/>
                  </a:cubicBezTo>
                  <a:cubicBezTo>
                    <a:pt x="1296" y="45"/>
                    <a:pt x="1170" y="1"/>
                    <a:pt x="1049"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9" name="Google Shape;1089;p42"/>
            <p:cNvSpPr/>
            <p:nvPr/>
          </p:nvSpPr>
          <p:spPr>
            <a:xfrm>
              <a:off x="8628424" y="1153712"/>
              <a:ext cx="271635" cy="13690"/>
            </a:xfrm>
            <a:custGeom>
              <a:rect b="b" l="l" r="r" t="t"/>
              <a:pathLst>
                <a:path extrusionOk="0" h="171" w="3393">
                  <a:moveTo>
                    <a:pt x="111" y="0"/>
                  </a:moveTo>
                  <a:cubicBezTo>
                    <a:pt x="2" y="0"/>
                    <a:pt x="1" y="170"/>
                    <a:pt x="111" y="170"/>
                  </a:cubicBezTo>
                  <a:lnTo>
                    <a:pt x="3283" y="170"/>
                  </a:lnTo>
                  <a:cubicBezTo>
                    <a:pt x="3392" y="170"/>
                    <a:pt x="3392" y="0"/>
                    <a:pt x="328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0" name="Google Shape;1090;p42"/>
            <p:cNvSpPr/>
            <p:nvPr/>
          </p:nvSpPr>
          <p:spPr>
            <a:xfrm>
              <a:off x="8638831" y="1205829"/>
              <a:ext cx="197662" cy="13690"/>
            </a:xfrm>
            <a:custGeom>
              <a:rect b="b" l="l" r="r" t="t"/>
              <a:pathLst>
                <a:path extrusionOk="0" h="171" w="2469">
                  <a:moveTo>
                    <a:pt x="111" y="1"/>
                  </a:moveTo>
                  <a:cubicBezTo>
                    <a:pt x="1" y="1"/>
                    <a:pt x="1" y="171"/>
                    <a:pt x="111" y="171"/>
                  </a:cubicBezTo>
                  <a:lnTo>
                    <a:pt x="2358" y="171"/>
                  </a:lnTo>
                  <a:cubicBezTo>
                    <a:pt x="2469" y="171"/>
                    <a:pt x="2469" y="1"/>
                    <a:pt x="235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1" name="Google Shape;1091;p42"/>
            <p:cNvSpPr/>
            <p:nvPr/>
          </p:nvSpPr>
          <p:spPr>
            <a:xfrm>
              <a:off x="8652841" y="1264913"/>
              <a:ext cx="111520" cy="13690"/>
            </a:xfrm>
            <a:custGeom>
              <a:rect b="b" l="l" r="r" t="t"/>
              <a:pathLst>
                <a:path extrusionOk="0" h="171" w="1393">
                  <a:moveTo>
                    <a:pt x="109" y="1"/>
                  </a:moveTo>
                  <a:cubicBezTo>
                    <a:pt x="0" y="1"/>
                    <a:pt x="0" y="171"/>
                    <a:pt x="109" y="171"/>
                  </a:cubicBezTo>
                  <a:lnTo>
                    <a:pt x="1284" y="171"/>
                  </a:lnTo>
                  <a:cubicBezTo>
                    <a:pt x="1393" y="171"/>
                    <a:pt x="1393" y="1"/>
                    <a:pt x="128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2" name="Google Shape;1092;p42"/>
            <p:cNvSpPr/>
            <p:nvPr/>
          </p:nvSpPr>
          <p:spPr>
            <a:xfrm>
              <a:off x="8186659" y="1473705"/>
              <a:ext cx="226323" cy="13690"/>
            </a:xfrm>
            <a:custGeom>
              <a:rect b="b" l="l" r="r" t="t"/>
              <a:pathLst>
                <a:path extrusionOk="0" h="171" w="2827">
                  <a:moveTo>
                    <a:pt x="110" y="1"/>
                  </a:moveTo>
                  <a:cubicBezTo>
                    <a:pt x="1" y="1"/>
                    <a:pt x="1" y="171"/>
                    <a:pt x="110" y="171"/>
                  </a:cubicBezTo>
                  <a:lnTo>
                    <a:pt x="2718" y="171"/>
                  </a:lnTo>
                  <a:cubicBezTo>
                    <a:pt x="2827" y="171"/>
                    <a:pt x="2827" y="1"/>
                    <a:pt x="271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3" name="Google Shape;1093;p42"/>
            <p:cNvSpPr/>
            <p:nvPr/>
          </p:nvSpPr>
          <p:spPr>
            <a:xfrm>
              <a:off x="8183137" y="1536310"/>
              <a:ext cx="212553" cy="13690"/>
            </a:xfrm>
            <a:custGeom>
              <a:rect b="b" l="l" r="r" t="t"/>
              <a:pathLst>
                <a:path extrusionOk="0" h="171" w="2655">
                  <a:moveTo>
                    <a:pt x="111" y="1"/>
                  </a:moveTo>
                  <a:cubicBezTo>
                    <a:pt x="1" y="1"/>
                    <a:pt x="1" y="171"/>
                    <a:pt x="111" y="171"/>
                  </a:cubicBezTo>
                  <a:lnTo>
                    <a:pt x="2544" y="171"/>
                  </a:lnTo>
                  <a:cubicBezTo>
                    <a:pt x="2654" y="171"/>
                    <a:pt x="2654" y="1"/>
                    <a:pt x="254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4" name="Google Shape;1094;p42"/>
            <p:cNvSpPr/>
            <p:nvPr/>
          </p:nvSpPr>
          <p:spPr>
            <a:xfrm>
              <a:off x="8190182" y="1605881"/>
              <a:ext cx="191498" cy="13690"/>
            </a:xfrm>
            <a:custGeom>
              <a:rect b="b" l="l" r="r" t="t"/>
              <a:pathLst>
                <a:path extrusionOk="0" h="171" w="2392">
                  <a:moveTo>
                    <a:pt x="110" y="0"/>
                  </a:moveTo>
                  <a:cubicBezTo>
                    <a:pt x="1" y="0"/>
                    <a:pt x="1" y="170"/>
                    <a:pt x="110" y="170"/>
                  </a:cubicBezTo>
                  <a:lnTo>
                    <a:pt x="2283" y="170"/>
                  </a:lnTo>
                  <a:cubicBezTo>
                    <a:pt x="2392" y="170"/>
                    <a:pt x="2392" y="0"/>
                    <a:pt x="228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5" name="Google Shape;1095;p42"/>
            <p:cNvSpPr/>
            <p:nvPr/>
          </p:nvSpPr>
          <p:spPr>
            <a:xfrm>
              <a:off x="8614573" y="1918989"/>
              <a:ext cx="261148" cy="13690"/>
            </a:xfrm>
            <a:custGeom>
              <a:rect b="b" l="l" r="r" t="t"/>
              <a:pathLst>
                <a:path extrusionOk="0" h="171" w="3262">
                  <a:moveTo>
                    <a:pt x="110" y="1"/>
                  </a:moveTo>
                  <a:cubicBezTo>
                    <a:pt x="1" y="1"/>
                    <a:pt x="1" y="171"/>
                    <a:pt x="110" y="171"/>
                  </a:cubicBezTo>
                  <a:lnTo>
                    <a:pt x="3151" y="171"/>
                  </a:lnTo>
                  <a:cubicBezTo>
                    <a:pt x="3262" y="171"/>
                    <a:pt x="3262" y="1"/>
                    <a:pt x="3151"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6" name="Google Shape;1096;p42"/>
            <p:cNvSpPr/>
            <p:nvPr/>
          </p:nvSpPr>
          <p:spPr>
            <a:xfrm>
              <a:off x="8607688" y="1981594"/>
              <a:ext cx="243695" cy="13690"/>
            </a:xfrm>
            <a:custGeom>
              <a:rect b="b" l="l" r="r" t="t"/>
              <a:pathLst>
                <a:path extrusionOk="0" h="171" w="3044">
                  <a:moveTo>
                    <a:pt x="109" y="1"/>
                  </a:moveTo>
                  <a:cubicBezTo>
                    <a:pt x="0" y="1"/>
                    <a:pt x="0" y="171"/>
                    <a:pt x="109" y="171"/>
                  </a:cubicBezTo>
                  <a:lnTo>
                    <a:pt x="2934" y="171"/>
                  </a:lnTo>
                  <a:cubicBezTo>
                    <a:pt x="3043" y="171"/>
                    <a:pt x="3043" y="1"/>
                    <a:pt x="2934"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097" name="Google Shape;1097;p42"/>
          <p:cNvSpPr/>
          <p:nvPr/>
        </p:nvSpPr>
        <p:spPr>
          <a:xfrm>
            <a:off x="940800" y="532650"/>
            <a:ext cx="7262400" cy="40782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CUSTOM_9_1">
    <p:spTree>
      <p:nvGrpSpPr>
        <p:cNvPr id="1098" name="Shape 1098"/>
        <p:cNvGrpSpPr/>
        <p:nvPr/>
      </p:nvGrpSpPr>
      <p:grpSpPr>
        <a:xfrm>
          <a:off x="0" y="0"/>
          <a:ext cx="0" cy="0"/>
          <a:chOff x="0" y="0"/>
          <a:chExt cx="0" cy="0"/>
        </a:xfrm>
      </p:grpSpPr>
      <p:grpSp>
        <p:nvGrpSpPr>
          <p:cNvPr id="1099" name="Google Shape;1099;p43"/>
          <p:cNvGrpSpPr/>
          <p:nvPr/>
        </p:nvGrpSpPr>
        <p:grpSpPr>
          <a:xfrm>
            <a:off x="6479377" y="565294"/>
            <a:ext cx="840572" cy="866713"/>
            <a:chOff x="8410119" y="650989"/>
            <a:chExt cx="576762" cy="594698"/>
          </a:xfrm>
        </p:grpSpPr>
        <p:sp>
          <p:nvSpPr>
            <p:cNvPr id="1100" name="Google Shape;1100;p43"/>
            <p:cNvSpPr/>
            <p:nvPr/>
          </p:nvSpPr>
          <p:spPr>
            <a:xfrm>
              <a:off x="8410119" y="650989"/>
              <a:ext cx="576762" cy="594698"/>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1" name="Google Shape;1101;p43"/>
            <p:cNvSpPr/>
            <p:nvPr/>
          </p:nvSpPr>
          <p:spPr>
            <a:xfrm>
              <a:off x="8453515" y="698369"/>
              <a:ext cx="489918" cy="499981"/>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2" name="Google Shape;1102;p43"/>
            <p:cNvSpPr/>
            <p:nvPr/>
          </p:nvSpPr>
          <p:spPr>
            <a:xfrm>
              <a:off x="8665446" y="829768"/>
              <a:ext cx="236773" cy="25168"/>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3" name="Google Shape;1103;p43"/>
            <p:cNvSpPr/>
            <p:nvPr/>
          </p:nvSpPr>
          <p:spPr>
            <a:xfrm>
              <a:off x="8665446" y="888318"/>
              <a:ext cx="236773" cy="2522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4" name="Google Shape;1104;p43"/>
            <p:cNvSpPr/>
            <p:nvPr/>
          </p:nvSpPr>
          <p:spPr>
            <a:xfrm>
              <a:off x="8665446" y="947052"/>
              <a:ext cx="236773" cy="25168"/>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5" name="Google Shape;1105;p43"/>
            <p:cNvSpPr/>
            <p:nvPr/>
          </p:nvSpPr>
          <p:spPr>
            <a:xfrm>
              <a:off x="8665446" y="1005602"/>
              <a:ext cx="236773" cy="2522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6" name="Google Shape;1106;p43"/>
            <p:cNvSpPr/>
            <p:nvPr/>
          </p:nvSpPr>
          <p:spPr>
            <a:xfrm>
              <a:off x="8665446" y="1064213"/>
              <a:ext cx="236773" cy="25229"/>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7" name="Google Shape;1107;p43"/>
            <p:cNvSpPr/>
            <p:nvPr/>
          </p:nvSpPr>
          <p:spPr>
            <a:xfrm>
              <a:off x="8494756" y="825902"/>
              <a:ext cx="137005" cy="263771"/>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108" name="Google Shape;1108;p43"/>
          <p:cNvSpPr/>
          <p:nvPr/>
        </p:nvSpPr>
        <p:spPr>
          <a:xfrm flipH="1">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9" name="Google Shape;1109;p43"/>
          <p:cNvSpPr/>
          <p:nvPr/>
        </p:nvSpPr>
        <p:spPr>
          <a:xfrm flipH="1">
            <a:off x="-46722" y="4289225"/>
            <a:ext cx="9191681" cy="126673"/>
          </a:xfrm>
          <a:custGeom>
            <a:rect b="b" l="l" r="r" t="t"/>
            <a:pathLst>
              <a:path extrusionOk="0" h="2386" w="150197">
                <a:moveTo>
                  <a:pt x="0" y="0"/>
                </a:moveTo>
                <a:lnTo>
                  <a:pt x="0" y="2386"/>
                </a:lnTo>
                <a:lnTo>
                  <a:pt x="150197" y="2386"/>
                </a:lnTo>
                <a:lnTo>
                  <a:pt x="15019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110" name="Google Shape;1110;p43"/>
          <p:cNvGrpSpPr/>
          <p:nvPr/>
        </p:nvGrpSpPr>
        <p:grpSpPr>
          <a:xfrm>
            <a:off x="-439619" y="3096427"/>
            <a:ext cx="1930523" cy="1446928"/>
            <a:chOff x="-611084" y="2839289"/>
            <a:chExt cx="1696567" cy="1271577"/>
          </a:xfrm>
        </p:grpSpPr>
        <p:sp>
          <p:nvSpPr>
            <p:cNvPr id="1111" name="Google Shape;1111;p43"/>
            <p:cNvSpPr/>
            <p:nvPr/>
          </p:nvSpPr>
          <p:spPr>
            <a:xfrm>
              <a:off x="307166" y="2839289"/>
              <a:ext cx="731328" cy="589684"/>
            </a:xfrm>
            <a:custGeom>
              <a:rect b="b" l="l" r="r" t="t"/>
              <a:pathLst>
                <a:path extrusionOk="0" h="11134" w="13772">
                  <a:moveTo>
                    <a:pt x="1893" y="0"/>
                  </a:moveTo>
                  <a:cubicBezTo>
                    <a:pt x="847" y="0"/>
                    <a:pt x="0" y="848"/>
                    <a:pt x="0" y="1894"/>
                  </a:cubicBezTo>
                  <a:lnTo>
                    <a:pt x="0" y="11134"/>
                  </a:lnTo>
                  <a:lnTo>
                    <a:pt x="13772" y="11134"/>
                  </a:lnTo>
                  <a:lnTo>
                    <a:pt x="13772" y="1767"/>
                  </a:lnTo>
                  <a:cubicBezTo>
                    <a:pt x="13772" y="791"/>
                    <a:pt x="12981"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2" name="Google Shape;1112;p43"/>
            <p:cNvSpPr/>
            <p:nvPr/>
          </p:nvSpPr>
          <p:spPr>
            <a:xfrm>
              <a:off x="-563180" y="2839289"/>
              <a:ext cx="731328" cy="589632"/>
            </a:xfrm>
            <a:custGeom>
              <a:rect b="b" l="l" r="r" t="t"/>
              <a:pathLst>
                <a:path extrusionOk="0" h="11133" w="13772">
                  <a:moveTo>
                    <a:pt x="1895" y="0"/>
                  </a:moveTo>
                  <a:cubicBezTo>
                    <a:pt x="848" y="0"/>
                    <a:pt x="0" y="848"/>
                    <a:pt x="0" y="1894"/>
                  </a:cubicBezTo>
                  <a:lnTo>
                    <a:pt x="0" y="11132"/>
                  </a:lnTo>
                  <a:lnTo>
                    <a:pt x="13772" y="11132"/>
                  </a:lnTo>
                  <a:lnTo>
                    <a:pt x="13772" y="1767"/>
                  </a:lnTo>
                  <a:cubicBezTo>
                    <a:pt x="13772" y="791"/>
                    <a:pt x="12980" y="0"/>
                    <a:pt x="12005"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3" name="Google Shape;1113;p43"/>
            <p:cNvSpPr/>
            <p:nvPr/>
          </p:nvSpPr>
          <p:spPr>
            <a:xfrm>
              <a:off x="-551647" y="3556000"/>
              <a:ext cx="1590297" cy="94573"/>
            </a:xfrm>
            <a:custGeom>
              <a:rect b="b" l="l" r="r" t="t"/>
              <a:pathLst>
                <a:path extrusionOk="0" h="1786" w="64502">
                  <a:moveTo>
                    <a:pt x="1" y="0"/>
                  </a:moveTo>
                  <a:lnTo>
                    <a:pt x="1" y="1785"/>
                  </a:lnTo>
                  <a:lnTo>
                    <a:pt x="64501" y="1785"/>
                  </a:lnTo>
                  <a:lnTo>
                    <a:pt x="64501"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4" name="Google Shape;1114;p43"/>
            <p:cNvSpPr/>
            <p:nvPr/>
          </p:nvSpPr>
          <p:spPr>
            <a:xfrm>
              <a:off x="259208" y="3428752"/>
              <a:ext cx="826275" cy="127322"/>
            </a:xfrm>
            <a:custGeom>
              <a:rect b="b" l="l" r="r" t="t"/>
              <a:pathLst>
                <a:path extrusionOk="0" h="2404" w="15560">
                  <a:moveTo>
                    <a:pt x="927" y="0"/>
                  </a:moveTo>
                  <a:cubicBezTo>
                    <a:pt x="416" y="0"/>
                    <a:pt x="1" y="416"/>
                    <a:pt x="1" y="927"/>
                  </a:cubicBezTo>
                  <a:lnTo>
                    <a:pt x="1" y="1416"/>
                  </a:lnTo>
                  <a:cubicBezTo>
                    <a:pt x="1" y="1961"/>
                    <a:pt x="443" y="2403"/>
                    <a:pt x="988" y="2403"/>
                  </a:cubicBezTo>
                  <a:lnTo>
                    <a:pt x="14663" y="2403"/>
                  </a:lnTo>
                  <a:cubicBezTo>
                    <a:pt x="15158" y="2403"/>
                    <a:pt x="15560" y="2002"/>
                    <a:pt x="15560" y="1506"/>
                  </a:cubicBezTo>
                  <a:lnTo>
                    <a:pt x="15560" y="904"/>
                  </a:lnTo>
                  <a:cubicBezTo>
                    <a:pt x="15560" y="406"/>
                    <a:pt x="15155" y="2"/>
                    <a:pt x="14656"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5" name="Google Shape;1115;p43"/>
            <p:cNvSpPr/>
            <p:nvPr/>
          </p:nvSpPr>
          <p:spPr>
            <a:xfrm>
              <a:off x="-611084" y="3428752"/>
              <a:ext cx="826275" cy="127322"/>
            </a:xfrm>
            <a:custGeom>
              <a:rect b="b" l="l" r="r" t="t"/>
              <a:pathLst>
                <a:path extrusionOk="0" h="2404" w="15560">
                  <a:moveTo>
                    <a:pt x="927" y="0"/>
                  </a:moveTo>
                  <a:cubicBezTo>
                    <a:pt x="415" y="0"/>
                    <a:pt x="0" y="416"/>
                    <a:pt x="0" y="927"/>
                  </a:cubicBezTo>
                  <a:lnTo>
                    <a:pt x="0" y="1416"/>
                  </a:lnTo>
                  <a:cubicBezTo>
                    <a:pt x="0" y="1961"/>
                    <a:pt x="442" y="2403"/>
                    <a:pt x="987" y="2403"/>
                  </a:cubicBezTo>
                  <a:lnTo>
                    <a:pt x="14662" y="2403"/>
                  </a:lnTo>
                  <a:cubicBezTo>
                    <a:pt x="15157" y="2403"/>
                    <a:pt x="15559" y="2002"/>
                    <a:pt x="15559" y="1506"/>
                  </a:cubicBezTo>
                  <a:lnTo>
                    <a:pt x="15559" y="904"/>
                  </a:lnTo>
                  <a:cubicBezTo>
                    <a:pt x="15559" y="406"/>
                    <a:pt x="15154" y="2"/>
                    <a:pt x="14655" y="2"/>
                  </a:cubicBezTo>
                  <a:lnTo>
                    <a:pt x="927" y="2"/>
                  </a:lnTo>
                  <a:lnTo>
                    <a:pt x="927"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6" name="Google Shape;1116;p43"/>
            <p:cNvSpPr/>
            <p:nvPr/>
          </p:nvSpPr>
          <p:spPr>
            <a:xfrm>
              <a:off x="971503"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7" name="Google Shape;1117;p43"/>
            <p:cNvSpPr/>
            <p:nvPr/>
          </p:nvSpPr>
          <p:spPr>
            <a:xfrm>
              <a:off x="307166" y="3642413"/>
              <a:ext cx="67068" cy="468453"/>
            </a:xfrm>
            <a:custGeom>
              <a:rect b="b" l="l" r="r" t="t"/>
              <a:pathLst>
                <a:path extrusionOk="0" h="8845" w="1263">
                  <a:moveTo>
                    <a:pt x="0" y="0"/>
                  </a:moveTo>
                  <a:lnTo>
                    <a:pt x="0" y="8844"/>
                  </a:lnTo>
                  <a:lnTo>
                    <a:pt x="1263" y="8844"/>
                  </a:lnTo>
                  <a:lnTo>
                    <a:pt x="1263"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8" name="Google Shape;1118;p43"/>
            <p:cNvSpPr/>
            <p:nvPr/>
          </p:nvSpPr>
          <p:spPr>
            <a:xfrm>
              <a:off x="101104" y="3642413"/>
              <a:ext cx="67122" cy="468453"/>
            </a:xfrm>
            <a:custGeom>
              <a:rect b="b" l="l" r="r" t="t"/>
              <a:pathLst>
                <a:path extrusionOk="0" h="8845" w="1264">
                  <a:moveTo>
                    <a:pt x="0" y="0"/>
                  </a:moveTo>
                  <a:lnTo>
                    <a:pt x="0" y="8844"/>
                  </a:lnTo>
                  <a:lnTo>
                    <a:pt x="1264" y="8844"/>
                  </a:lnTo>
                  <a:lnTo>
                    <a:pt x="1264"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9" name="Google Shape;1119;p43"/>
            <p:cNvSpPr/>
            <p:nvPr/>
          </p:nvSpPr>
          <p:spPr>
            <a:xfrm>
              <a:off x="-551655" y="3642413"/>
              <a:ext cx="67068" cy="468453"/>
            </a:xfrm>
            <a:custGeom>
              <a:rect b="b" l="l" r="r" t="t"/>
              <a:pathLst>
                <a:path extrusionOk="0" h="8845" w="1263">
                  <a:moveTo>
                    <a:pt x="0" y="0"/>
                  </a:moveTo>
                  <a:lnTo>
                    <a:pt x="0" y="8844"/>
                  </a:lnTo>
                  <a:lnTo>
                    <a:pt x="1262" y="8844"/>
                  </a:lnTo>
                  <a:lnTo>
                    <a:pt x="126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120" name="Google Shape;1120;p43"/>
          <p:cNvGrpSpPr/>
          <p:nvPr/>
        </p:nvGrpSpPr>
        <p:grpSpPr>
          <a:xfrm>
            <a:off x="442175" y="-3517"/>
            <a:ext cx="1897054" cy="743126"/>
            <a:chOff x="420900" y="-22276"/>
            <a:chExt cx="1897054" cy="743126"/>
          </a:xfrm>
        </p:grpSpPr>
        <p:sp>
          <p:nvSpPr>
            <p:cNvPr id="1121" name="Google Shape;1121;p43"/>
            <p:cNvSpPr/>
            <p:nvPr/>
          </p:nvSpPr>
          <p:spPr>
            <a:xfrm>
              <a:off x="420900" y="440926"/>
              <a:ext cx="1897054" cy="279924"/>
            </a:xfrm>
            <a:custGeom>
              <a:rect b="b" l="l" r="r" t="t"/>
              <a:pathLst>
                <a:path extrusionOk="0" h="4442" w="39360">
                  <a:moveTo>
                    <a:pt x="4442" y="0"/>
                  </a:moveTo>
                  <a:cubicBezTo>
                    <a:pt x="1989" y="0"/>
                    <a:pt x="1" y="1989"/>
                    <a:pt x="1" y="4441"/>
                  </a:cubicBezTo>
                  <a:lnTo>
                    <a:pt x="39360" y="4441"/>
                  </a:lnTo>
                  <a:cubicBezTo>
                    <a:pt x="39360" y="1989"/>
                    <a:pt x="37372" y="0"/>
                    <a:pt x="3491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2" name="Google Shape;1122;p43"/>
            <p:cNvSpPr/>
            <p:nvPr/>
          </p:nvSpPr>
          <p:spPr>
            <a:xfrm>
              <a:off x="812650" y="-22276"/>
              <a:ext cx="33015" cy="570310"/>
            </a:xfrm>
            <a:custGeom>
              <a:rect b="b" l="l" r="r" t="t"/>
              <a:pathLst>
                <a:path extrusionOk="0" h="19308" w="685">
                  <a:moveTo>
                    <a:pt x="0" y="0"/>
                  </a:moveTo>
                  <a:lnTo>
                    <a:pt x="0" y="19308"/>
                  </a:lnTo>
                  <a:lnTo>
                    <a:pt x="685" y="19308"/>
                  </a:lnTo>
                  <a:lnTo>
                    <a:pt x="685"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3" name="Google Shape;1123;p43"/>
            <p:cNvSpPr/>
            <p:nvPr/>
          </p:nvSpPr>
          <p:spPr>
            <a:xfrm>
              <a:off x="1859633" y="-22276"/>
              <a:ext cx="32967" cy="570310"/>
            </a:xfrm>
            <a:custGeom>
              <a:rect b="b" l="l" r="r" t="t"/>
              <a:pathLst>
                <a:path extrusionOk="0" h="19308" w="684">
                  <a:moveTo>
                    <a:pt x="0" y="0"/>
                  </a:moveTo>
                  <a:lnTo>
                    <a:pt x="0" y="19308"/>
                  </a:lnTo>
                  <a:lnTo>
                    <a:pt x="683" y="19308"/>
                  </a:lnTo>
                  <a:lnTo>
                    <a:pt x="683" y="0"/>
                  </a:lnTo>
                  <a:close/>
                </a:path>
              </a:pathLst>
            </a:custGeom>
            <a:solidFill>
              <a:schemeClr val="accent2"/>
            </a:solid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124" name="Google Shape;1124;p43"/>
          <p:cNvSpPr/>
          <p:nvPr/>
        </p:nvSpPr>
        <p:spPr>
          <a:xfrm>
            <a:off x="7839136" y="1689849"/>
            <a:ext cx="1610746" cy="2726046"/>
          </a:xfrm>
          <a:custGeom>
            <a:rect b="b" l="l" r="r" t="t"/>
            <a:pathLst>
              <a:path extrusionOk="0" h="41041" w="24250">
                <a:moveTo>
                  <a:pt x="1" y="0"/>
                </a:moveTo>
                <a:lnTo>
                  <a:pt x="1" y="41041"/>
                </a:lnTo>
                <a:lnTo>
                  <a:pt x="24250" y="41041"/>
                </a:lnTo>
                <a:lnTo>
                  <a:pt x="24250"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5" name="Google Shape;1125;p43"/>
          <p:cNvSpPr/>
          <p:nvPr/>
        </p:nvSpPr>
        <p:spPr>
          <a:xfrm>
            <a:off x="7957368" y="1828938"/>
            <a:ext cx="1374348" cy="2586957"/>
          </a:xfrm>
          <a:custGeom>
            <a:rect b="b" l="l" r="r" t="t"/>
            <a:pathLst>
              <a:path extrusionOk="0" h="38947" w="20691">
                <a:moveTo>
                  <a:pt x="0" y="0"/>
                </a:moveTo>
                <a:lnTo>
                  <a:pt x="0" y="38947"/>
                </a:lnTo>
                <a:lnTo>
                  <a:pt x="20690" y="38947"/>
                </a:lnTo>
                <a:lnTo>
                  <a:pt x="20690"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6" name="Google Shape;1126;p43"/>
          <p:cNvSpPr/>
          <p:nvPr/>
        </p:nvSpPr>
        <p:spPr>
          <a:xfrm>
            <a:off x="7943553" y="2961909"/>
            <a:ext cx="1462092" cy="320954"/>
          </a:xfrm>
          <a:custGeom>
            <a:rect b="b" l="l" r="r" t="t"/>
            <a:pathLst>
              <a:path extrusionOk="0" h="4832" w="22012">
                <a:moveTo>
                  <a:pt x="0" y="1"/>
                </a:moveTo>
                <a:lnTo>
                  <a:pt x="0" y="4832"/>
                </a:lnTo>
                <a:lnTo>
                  <a:pt x="22012" y="4832"/>
                </a:lnTo>
                <a:lnTo>
                  <a:pt x="22012" y="1"/>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7" name="Google Shape;1127;p43"/>
          <p:cNvSpPr/>
          <p:nvPr/>
        </p:nvSpPr>
        <p:spPr>
          <a:xfrm>
            <a:off x="8284299" y="1133825"/>
            <a:ext cx="718957" cy="288074"/>
          </a:xfrm>
          <a:custGeom>
            <a:rect b="b" l="l" r="r" t="t"/>
            <a:pathLst>
              <a:path extrusionOk="0" h="4337" w="10824">
                <a:moveTo>
                  <a:pt x="0" y="0"/>
                </a:moveTo>
                <a:lnTo>
                  <a:pt x="0" y="4337"/>
                </a:lnTo>
                <a:lnTo>
                  <a:pt x="10824" y="4337"/>
                </a:lnTo>
                <a:lnTo>
                  <a:pt x="10824" y="0"/>
                </a:lnTo>
                <a:close/>
              </a:path>
            </a:pathLst>
          </a:custGeom>
          <a:solidFill>
            <a:schemeClr val="dk2"/>
          </a:solidFill>
          <a:ln cap="flat" cmpd="sng" w="3810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8" name="Google Shape;1128;p43"/>
          <p:cNvSpPr/>
          <p:nvPr/>
        </p:nvSpPr>
        <p:spPr>
          <a:xfrm>
            <a:off x="413700" y="319350"/>
            <a:ext cx="8316600" cy="45048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2">
  <p:cSld name="CUSTOM_9_1_1">
    <p:spTree>
      <p:nvGrpSpPr>
        <p:cNvPr id="1129" name="Shape 1129"/>
        <p:cNvGrpSpPr/>
        <p:nvPr/>
      </p:nvGrpSpPr>
      <p:grpSpPr>
        <a:xfrm>
          <a:off x="0" y="0"/>
          <a:ext cx="0" cy="0"/>
          <a:chOff x="0" y="0"/>
          <a:chExt cx="0" cy="0"/>
        </a:xfrm>
      </p:grpSpPr>
      <p:sp>
        <p:nvSpPr>
          <p:cNvPr id="1130" name="Google Shape;1130;p44"/>
          <p:cNvSpPr/>
          <p:nvPr/>
        </p:nvSpPr>
        <p:spPr>
          <a:xfrm flipH="1">
            <a:off x="-45750" y="4286250"/>
            <a:ext cx="9235500" cy="8667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1" name="Google Shape;1131;p44"/>
          <p:cNvSpPr/>
          <p:nvPr/>
        </p:nvSpPr>
        <p:spPr>
          <a:xfrm>
            <a:off x="7382300" y="533701"/>
            <a:ext cx="680671" cy="937012"/>
          </a:xfrm>
          <a:custGeom>
            <a:rect b="b" l="l" r="r" t="t"/>
            <a:pathLst>
              <a:path extrusionOk="0" h="15696" w="11372">
                <a:moveTo>
                  <a:pt x="0" y="0"/>
                </a:moveTo>
                <a:lnTo>
                  <a:pt x="0" y="15696"/>
                </a:lnTo>
                <a:lnTo>
                  <a:pt x="11372" y="15696"/>
                </a:lnTo>
                <a:lnTo>
                  <a:pt x="11372"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2" name="Google Shape;1132;p44"/>
          <p:cNvSpPr/>
          <p:nvPr/>
        </p:nvSpPr>
        <p:spPr>
          <a:xfrm>
            <a:off x="7424502" y="579778"/>
            <a:ext cx="596276" cy="844899"/>
          </a:xfrm>
          <a:custGeom>
            <a:rect b="b" l="l" r="r" t="t"/>
            <a:pathLst>
              <a:path extrusionOk="0" h="14153" w="9962">
                <a:moveTo>
                  <a:pt x="1" y="0"/>
                </a:moveTo>
                <a:lnTo>
                  <a:pt x="1" y="14153"/>
                </a:lnTo>
                <a:lnTo>
                  <a:pt x="9961" y="14153"/>
                </a:lnTo>
                <a:lnTo>
                  <a:pt x="996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3" name="Google Shape;1133;p44"/>
          <p:cNvSpPr/>
          <p:nvPr/>
        </p:nvSpPr>
        <p:spPr>
          <a:xfrm>
            <a:off x="7602349" y="1005392"/>
            <a:ext cx="240617" cy="24536"/>
          </a:xfrm>
          <a:custGeom>
            <a:rect b="b" l="l" r="r" t="t"/>
            <a:pathLst>
              <a:path extrusionOk="0" h="411" w="4020">
                <a:moveTo>
                  <a:pt x="0" y="1"/>
                </a:moveTo>
                <a:lnTo>
                  <a:pt x="0" y="410"/>
                </a:lnTo>
                <a:lnTo>
                  <a:pt x="4019" y="410"/>
                </a:lnTo>
                <a:lnTo>
                  <a:pt x="4019"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4" name="Google Shape;1134;p44"/>
          <p:cNvSpPr/>
          <p:nvPr/>
        </p:nvSpPr>
        <p:spPr>
          <a:xfrm>
            <a:off x="7477958" y="952809"/>
            <a:ext cx="489374" cy="24536"/>
          </a:xfrm>
          <a:custGeom>
            <a:rect b="b" l="l" r="r" t="t"/>
            <a:pathLst>
              <a:path extrusionOk="0" h="411" w="8176">
                <a:moveTo>
                  <a:pt x="0" y="1"/>
                </a:moveTo>
                <a:lnTo>
                  <a:pt x="0" y="410"/>
                </a:lnTo>
                <a:lnTo>
                  <a:pt x="8176" y="410"/>
                </a:lnTo>
                <a:lnTo>
                  <a:pt x="8176"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5" name="Google Shape;1135;p44"/>
          <p:cNvSpPr/>
          <p:nvPr/>
        </p:nvSpPr>
        <p:spPr>
          <a:xfrm>
            <a:off x="7475623" y="1085548"/>
            <a:ext cx="230322" cy="24536"/>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6" name="Google Shape;1136;p44"/>
          <p:cNvSpPr/>
          <p:nvPr/>
        </p:nvSpPr>
        <p:spPr>
          <a:xfrm>
            <a:off x="7475623" y="1142548"/>
            <a:ext cx="230322" cy="24536"/>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7" name="Google Shape;1137;p44"/>
          <p:cNvSpPr/>
          <p:nvPr/>
        </p:nvSpPr>
        <p:spPr>
          <a:xfrm>
            <a:off x="7475623" y="1199547"/>
            <a:ext cx="230322" cy="24476"/>
          </a:xfrm>
          <a:custGeom>
            <a:rect b="b" l="l" r="r" t="t"/>
            <a:pathLst>
              <a:path extrusionOk="0" h="410"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8" name="Google Shape;1138;p44"/>
          <p:cNvSpPr/>
          <p:nvPr/>
        </p:nvSpPr>
        <p:spPr>
          <a:xfrm>
            <a:off x="7465099" y="1499521"/>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9" name="Google Shape;1139;p44"/>
          <p:cNvSpPr/>
          <p:nvPr/>
        </p:nvSpPr>
        <p:spPr>
          <a:xfrm>
            <a:off x="7465099" y="1550090"/>
            <a:ext cx="204338" cy="21768"/>
          </a:xfrm>
          <a:custGeom>
            <a:rect b="b" l="l" r="r" t="t"/>
            <a:pathLst>
              <a:path extrusionOk="0" h="411" w="3848">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0" name="Google Shape;1140;p44"/>
          <p:cNvSpPr/>
          <p:nvPr/>
        </p:nvSpPr>
        <p:spPr>
          <a:xfrm>
            <a:off x="7739371" y="1085548"/>
            <a:ext cx="230262" cy="24536"/>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1" name="Google Shape;1141;p44"/>
          <p:cNvSpPr/>
          <p:nvPr/>
        </p:nvSpPr>
        <p:spPr>
          <a:xfrm>
            <a:off x="7739371" y="1142548"/>
            <a:ext cx="230262" cy="24536"/>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2" name="Google Shape;1142;p44"/>
          <p:cNvSpPr/>
          <p:nvPr/>
        </p:nvSpPr>
        <p:spPr>
          <a:xfrm>
            <a:off x="7739371" y="1199547"/>
            <a:ext cx="230262" cy="24476"/>
          </a:xfrm>
          <a:custGeom>
            <a:rect b="b" l="l" r="r" t="t"/>
            <a:pathLst>
              <a:path extrusionOk="0" h="410"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3" name="Google Shape;1143;p44"/>
          <p:cNvSpPr/>
          <p:nvPr/>
        </p:nvSpPr>
        <p:spPr>
          <a:xfrm>
            <a:off x="7699096" y="1499521"/>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4" name="Google Shape;1144;p44"/>
          <p:cNvSpPr/>
          <p:nvPr/>
        </p:nvSpPr>
        <p:spPr>
          <a:xfrm>
            <a:off x="7699096" y="1550090"/>
            <a:ext cx="204285" cy="21768"/>
          </a:xfrm>
          <a:custGeom>
            <a:rect b="b" l="l" r="r" t="t"/>
            <a:pathLst>
              <a:path extrusionOk="0" h="411" w="3847">
                <a:moveTo>
                  <a:pt x="1" y="1"/>
                </a:moveTo>
                <a:lnTo>
                  <a:pt x="1" y="410"/>
                </a:lnTo>
                <a:lnTo>
                  <a:pt x="3847" y="410"/>
                </a:lnTo>
                <a:lnTo>
                  <a:pt x="3847" y="1"/>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5" name="Google Shape;1145;p44"/>
          <p:cNvSpPr/>
          <p:nvPr/>
        </p:nvSpPr>
        <p:spPr>
          <a:xfrm>
            <a:off x="7612705" y="667216"/>
            <a:ext cx="219907" cy="224104"/>
          </a:xfrm>
          <a:custGeom>
            <a:rect b="b" l="l" r="r" t="t"/>
            <a:pathLst>
              <a:path extrusionOk="0" h="3754" w="3674">
                <a:moveTo>
                  <a:pt x="0" y="0"/>
                </a:moveTo>
                <a:lnTo>
                  <a:pt x="0" y="3753"/>
                </a:lnTo>
                <a:lnTo>
                  <a:pt x="3674" y="3753"/>
                </a:lnTo>
                <a:lnTo>
                  <a:pt x="3674" y="0"/>
                </a:ln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6" name="Google Shape;1146;p44"/>
          <p:cNvSpPr/>
          <p:nvPr/>
        </p:nvSpPr>
        <p:spPr>
          <a:xfrm>
            <a:off x="8167557" y="533701"/>
            <a:ext cx="560901" cy="578349"/>
          </a:xfrm>
          <a:custGeom>
            <a:rect b="b" l="l" r="r" t="t"/>
            <a:pathLst>
              <a:path extrusionOk="0" h="9688" w="9371">
                <a:moveTo>
                  <a:pt x="0" y="0"/>
                </a:moveTo>
                <a:lnTo>
                  <a:pt x="0" y="9687"/>
                </a:lnTo>
                <a:lnTo>
                  <a:pt x="9370" y="9687"/>
                </a:lnTo>
                <a:lnTo>
                  <a:pt x="9370"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7" name="Google Shape;1147;p44"/>
          <p:cNvSpPr/>
          <p:nvPr/>
        </p:nvSpPr>
        <p:spPr>
          <a:xfrm>
            <a:off x="8209759" y="579778"/>
            <a:ext cx="476446" cy="486236"/>
          </a:xfrm>
          <a:custGeom>
            <a:rect b="b" l="l" r="r" t="t"/>
            <a:pathLst>
              <a:path extrusionOk="0" h="8145" w="7960">
                <a:moveTo>
                  <a:pt x="1" y="0"/>
                </a:moveTo>
                <a:lnTo>
                  <a:pt x="1" y="8145"/>
                </a:lnTo>
                <a:lnTo>
                  <a:pt x="7960" y="8145"/>
                </a:lnTo>
                <a:lnTo>
                  <a:pt x="796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8" name="Google Shape;1148;p44"/>
          <p:cNvSpPr/>
          <p:nvPr/>
        </p:nvSpPr>
        <p:spPr>
          <a:xfrm>
            <a:off x="8415861" y="707564"/>
            <a:ext cx="230262" cy="24476"/>
          </a:xfrm>
          <a:custGeom>
            <a:rect b="b" l="l" r="r" t="t"/>
            <a:pathLst>
              <a:path extrusionOk="0" h="410" w="3847">
                <a:moveTo>
                  <a:pt x="0" y="0"/>
                </a:moveTo>
                <a:lnTo>
                  <a:pt x="0" y="409"/>
                </a:lnTo>
                <a:lnTo>
                  <a:pt x="3846" y="409"/>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9" name="Google Shape;1149;p44"/>
          <p:cNvSpPr/>
          <p:nvPr/>
        </p:nvSpPr>
        <p:spPr>
          <a:xfrm>
            <a:off x="8415861" y="764503"/>
            <a:ext cx="230262" cy="24536"/>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0" name="Google Shape;1150;p44"/>
          <p:cNvSpPr/>
          <p:nvPr/>
        </p:nvSpPr>
        <p:spPr>
          <a:xfrm>
            <a:off x="8415861" y="821622"/>
            <a:ext cx="230262" cy="24476"/>
          </a:xfrm>
          <a:custGeom>
            <a:rect b="b" l="l" r="r" t="t"/>
            <a:pathLst>
              <a:path extrusionOk="0" h="410" w="3847">
                <a:moveTo>
                  <a:pt x="0" y="0"/>
                </a:moveTo>
                <a:lnTo>
                  <a:pt x="0" y="410"/>
                </a:lnTo>
                <a:lnTo>
                  <a:pt x="3846" y="410"/>
                </a:lnTo>
                <a:lnTo>
                  <a:pt x="3846"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1" name="Google Shape;1151;p44"/>
          <p:cNvSpPr/>
          <p:nvPr/>
        </p:nvSpPr>
        <p:spPr>
          <a:xfrm>
            <a:off x="8415861" y="878561"/>
            <a:ext cx="230262" cy="24536"/>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2" name="Google Shape;1152;p44"/>
          <p:cNvSpPr/>
          <p:nvPr/>
        </p:nvSpPr>
        <p:spPr>
          <a:xfrm>
            <a:off x="8415861" y="935560"/>
            <a:ext cx="230262" cy="24536"/>
          </a:xfrm>
          <a:custGeom>
            <a:rect b="b" l="l" r="r" t="t"/>
            <a:pathLst>
              <a:path extrusionOk="0" h="411" w="3847">
                <a:moveTo>
                  <a:pt x="0" y="1"/>
                </a:moveTo>
                <a:lnTo>
                  <a:pt x="0" y="410"/>
                </a:lnTo>
                <a:lnTo>
                  <a:pt x="3846" y="410"/>
                </a:lnTo>
                <a:lnTo>
                  <a:pt x="3846"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3" name="Google Shape;1153;p44"/>
          <p:cNvSpPr/>
          <p:nvPr/>
        </p:nvSpPr>
        <p:spPr>
          <a:xfrm>
            <a:off x="8249866" y="703803"/>
            <a:ext cx="133237" cy="256520"/>
          </a:xfrm>
          <a:custGeom>
            <a:rect b="b" l="l" r="r" t="t"/>
            <a:pathLst>
              <a:path extrusionOk="0" h="4297" w="2226">
                <a:moveTo>
                  <a:pt x="1" y="1"/>
                </a:moveTo>
                <a:lnTo>
                  <a:pt x="1" y="4296"/>
                </a:lnTo>
                <a:lnTo>
                  <a:pt x="2225" y="4296"/>
                </a:lnTo>
                <a:lnTo>
                  <a:pt x="2225" y="1"/>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154" name="Google Shape;1154;p44"/>
          <p:cNvGrpSpPr/>
          <p:nvPr/>
        </p:nvGrpSpPr>
        <p:grpSpPr>
          <a:xfrm>
            <a:off x="3514251" y="-107330"/>
            <a:ext cx="2115497" cy="440955"/>
            <a:chOff x="2871350" y="-9530"/>
            <a:chExt cx="2115497" cy="440955"/>
          </a:xfrm>
        </p:grpSpPr>
        <p:sp>
          <p:nvSpPr>
            <p:cNvPr id="1155" name="Google Shape;1155;p44"/>
            <p:cNvSpPr/>
            <p:nvPr/>
          </p:nvSpPr>
          <p:spPr>
            <a:xfrm>
              <a:off x="2871350" y="177253"/>
              <a:ext cx="2115497" cy="254172"/>
            </a:xfrm>
            <a:custGeom>
              <a:rect b="b" l="l" r="r" t="t"/>
              <a:pathLst>
                <a:path extrusionOk="0" h="3551" w="39838">
                  <a:moveTo>
                    <a:pt x="5462" y="0"/>
                  </a:moveTo>
                  <a:cubicBezTo>
                    <a:pt x="3101" y="0"/>
                    <a:pt x="960" y="1391"/>
                    <a:pt x="1" y="3550"/>
                  </a:cubicBezTo>
                  <a:lnTo>
                    <a:pt x="39837" y="3550"/>
                  </a:lnTo>
                  <a:cubicBezTo>
                    <a:pt x="38878" y="1391"/>
                    <a:pt x="36738" y="0"/>
                    <a:pt x="3437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6" name="Google Shape;1156;p44"/>
            <p:cNvSpPr/>
            <p:nvPr/>
          </p:nvSpPr>
          <p:spPr>
            <a:xfrm>
              <a:off x="3427496" y="-9530"/>
              <a:ext cx="53" cy="219730"/>
            </a:xfrm>
            <a:custGeom>
              <a:rect b="b" l="l" r="r" t="t"/>
              <a:pathLst>
                <a:path extrusionOk="0" fill="none" h="7000" w="1">
                  <a:moveTo>
                    <a:pt x="1" y="7000"/>
                  </a:moveTo>
                  <a:lnTo>
                    <a:pt x="1" y="0"/>
                  </a:lnTo>
                </a:path>
              </a:pathLst>
            </a:custGeom>
            <a:noFill/>
            <a:ln cap="flat" cmpd="sng" w="19050">
              <a:solidFill>
                <a:schemeClr val="accent1"/>
              </a:solidFill>
              <a:prstDash val="solid"/>
              <a:miter lim="14"/>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7" name="Google Shape;1157;p44"/>
            <p:cNvSpPr/>
            <p:nvPr/>
          </p:nvSpPr>
          <p:spPr>
            <a:xfrm>
              <a:off x="4430772" y="-9530"/>
              <a:ext cx="53" cy="219730"/>
            </a:xfrm>
            <a:custGeom>
              <a:rect b="b" l="l" r="r" t="t"/>
              <a:pathLst>
                <a:path extrusionOk="0" fill="none" h="7000" w="1">
                  <a:moveTo>
                    <a:pt x="1" y="7000"/>
                  </a:moveTo>
                  <a:lnTo>
                    <a:pt x="1" y="0"/>
                  </a:lnTo>
                </a:path>
              </a:pathLst>
            </a:custGeom>
            <a:noFill/>
            <a:ln cap="flat" cmpd="sng" w="19050">
              <a:solidFill>
                <a:schemeClr val="accent1"/>
              </a:solidFill>
              <a:prstDash val="solid"/>
              <a:miter lim="14"/>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158" name="Google Shape;1158;p44"/>
          <p:cNvGrpSpPr/>
          <p:nvPr/>
        </p:nvGrpSpPr>
        <p:grpSpPr>
          <a:xfrm>
            <a:off x="8098974" y="2012400"/>
            <a:ext cx="864043" cy="677282"/>
            <a:chOff x="8098974" y="2012400"/>
            <a:chExt cx="864043" cy="677282"/>
          </a:xfrm>
        </p:grpSpPr>
        <p:sp>
          <p:nvSpPr>
            <p:cNvPr id="1159" name="Google Shape;1159;p44"/>
            <p:cNvSpPr/>
            <p:nvPr/>
          </p:nvSpPr>
          <p:spPr>
            <a:xfrm>
              <a:off x="8098974" y="2012400"/>
              <a:ext cx="864043" cy="604070"/>
            </a:xfrm>
            <a:custGeom>
              <a:rect b="b" l="l" r="r" t="t"/>
              <a:pathLst>
                <a:path extrusionOk="0" h="10528" w="15019">
                  <a:moveTo>
                    <a:pt x="653" y="0"/>
                  </a:moveTo>
                  <a:cubicBezTo>
                    <a:pt x="292" y="0"/>
                    <a:pt x="0" y="291"/>
                    <a:pt x="0" y="653"/>
                  </a:cubicBezTo>
                  <a:lnTo>
                    <a:pt x="0" y="9874"/>
                  </a:lnTo>
                  <a:cubicBezTo>
                    <a:pt x="0" y="10236"/>
                    <a:pt x="292" y="10527"/>
                    <a:pt x="653" y="10527"/>
                  </a:cubicBezTo>
                  <a:lnTo>
                    <a:pt x="14365" y="10527"/>
                  </a:lnTo>
                  <a:cubicBezTo>
                    <a:pt x="14726" y="10527"/>
                    <a:pt x="15018" y="10236"/>
                    <a:pt x="15018" y="9874"/>
                  </a:cubicBezTo>
                  <a:lnTo>
                    <a:pt x="15018" y="653"/>
                  </a:lnTo>
                  <a:cubicBezTo>
                    <a:pt x="15018" y="291"/>
                    <a:pt x="14726" y="0"/>
                    <a:pt x="1436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0" name="Google Shape;1160;p44"/>
            <p:cNvSpPr/>
            <p:nvPr/>
          </p:nvSpPr>
          <p:spPr>
            <a:xfrm>
              <a:off x="8453634" y="2412076"/>
              <a:ext cx="230983" cy="275355"/>
            </a:xfrm>
            <a:custGeom>
              <a:rect b="b" l="l" r="r" t="t"/>
              <a:pathLst>
                <a:path extrusionOk="0" h="4799" w="4015">
                  <a:moveTo>
                    <a:pt x="261" y="0"/>
                  </a:moveTo>
                  <a:cubicBezTo>
                    <a:pt x="115" y="0"/>
                    <a:pt x="0" y="126"/>
                    <a:pt x="13" y="271"/>
                  </a:cubicBezTo>
                  <a:lnTo>
                    <a:pt x="392" y="4799"/>
                  </a:lnTo>
                  <a:lnTo>
                    <a:pt x="4015" y="4799"/>
                  </a:lnTo>
                  <a:lnTo>
                    <a:pt x="2886" y="190"/>
                  </a:lnTo>
                  <a:cubicBezTo>
                    <a:pt x="2857" y="78"/>
                    <a:pt x="2757" y="0"/>
                    <a:pt x="2642" y="0"/>
                  </a:cubicBezTo>
                  <a:lnTo>
                    <a:pt x="263" y="0"/>
                  </a:lnTo>
                  <a:cubicBezTo>
                    <a:pt x="263" y="0"/>
                    <a:pt x="262" y="0"/>
                    <a:pt x="261"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1" name="Google Shape;1161;p44"/>
            <p:cNvSpPr/>
            <p:nvPr/>
          </p:nvSpPr>
          <p:spPr>
            <a:xfrm>
              <a:off x="8324980" y="2657321"/>
              <a:ext cx="465015" cy="32361"/>
            </a:xfrm>
            <a:custGeom>
              <a:rect b="b" l="l" r="r" t="t"/>
              <a:pathLst>
                <a:path extrusionOk="0" h="564" w="8083">
                  <a:moveTo>
                    <a:pt x="0" y="1"/>
                  </a:moveTo>
                  <a:lnTo>
                    <a:pt x="0" y="563"/>
                  </a:lnTo>
                  <a:lnTo>
                    <a:pt x="8082" y="563"/>
                  </a:lnTo>
                  <a:lnTo>
                    <a:pt x="8082"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2" name="Google Shape;1162;p44"/>
            <p:cNvSpPr/>
            <p:nvPr/>
          </p:nvSpPr>
          <p:spPr>
            <a:xfrm>
              <a:off x="8324980" y="2656796"/>
              <a:ext cx="82210" cy="32361"/>
            </a:xfrm>
            <a:custGeom>
              <a:rect b="b" l="l" r="r" t="t"/>
              <a:pathLst>
                <a:path extrusionOk="0" h="564" w="1429">
                  <a:moveTo>
                    <a:pt x="0" y="1"/>
                  </a:moveTo>
                  <a:lnTo>
                    <a:pt x="0" y="563"/>
                  </a:lnTo>
                  <a:lnTo>
                    <a:pt x="1428" y="563"/>
                  </a:lnTo>
                  <a:lnTo>
                    <a:pt x="1428" y="1"/>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163" name="Google Shape;1163;p44"/>
          <p:cNvSpPr/>
          <p:nvPr/>
        </p:nvSpPr>
        <p:spPr>
          <a:xfrm>
            <a:off x="7172821" y="2866985"/>
            <a:ext cx="2199663" cy="1857399"/>
          </a:xfrm>
          <a:custGeom>
            <a:rect b="b" l="l" r="r" t="t"/>
            <a:pathLst>
              <a:path extrusionOk="0" h="29106" w="55498">
                <a:moveTo>
                  <a:pt x="0" y="1"/>
                </a:moveTo>
                <a:lnTo>
                  <a:pt x="0" y="29106"/>
                </a:lnTo>
                <a:lnTo>
                  <a:pt x="55498" y="29106"/>
                </a:lnTo>
                <a:lnTo>
                  <a:pt x="55498" y="1"/>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4" name="Google Shape;1164;p44"/>
          <p:cNvSpPr/>
          <p:nvPr/>
        </p:nvSpPr>
        <p:spPr>
          <a:xfrm>
            <a:off x="7172821" y="4479873"/>
            <a:ext cx="2199663" cy="244220"/>
          </a:xfrm>
          <a:custGeom>
            <a:rect b="b" l="l" r="r" t="t"/>
            <a:pathLst>
              <a:path extrusionOk="0" h="3827" w="55498">
                <a:moveTo>
                  <a:pt x="0" y="0"/>
                </a:moveTo>
                <a:lnTo>
                  <a:pt x="0" y="3827"/>
                </a:lnTo>
                <a:lnTo>
                  <a:pt x="55498" y="3827"/>
                </a:lnTo>
                <a:lnTo>
                  <a:pt x="55498" y="0"/>
                </a:ln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5" name="Google Shape;1165;p44"/>
          <p:cNvSpPr/>
          <p:nvPr/>
        </p:nvSpPr>
        <p:spPr>
          <a:xfrm>
            <a:off x="7086600" y="2689675"/>
            <a:ext cx="2285830" cy="244284"/>
          </a:xfrm>
          <a:custGeom>
            <a:rect b="b" l="l" r="r" t="t"/>
            <a:pathLst>
              <a:path extrusionOk="0" h="3828" w="57672">
                <a:moveTo>
                  <a:pt x="1" y="0"/>
                </a:moveTo>
                <a:lnTo>
                  <a:pt x="1" y="3828"/>
                </a:lnTo>
                <a:lnTo>
                  <a:pt x="57671" y="3828"/>
                </a:lnTo>
                <a:lnTo>
                  <a:pt x="57671" y="0"/>
                </a:ln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166" name="Google Shape;1166;p44"/>
          <p:cNvGrpSpPr/>
          <p:nvPr/>
        </p:nvGrpSpPr>
        <p:grpSpPr>
          <a:xfrm>
            <a:off x="-22678" y="1775843"/>
            <a:ext cx="1201130" cy="2743139"/>
            <a:chOff x="5247175" y="1706175"/>
            <a:chExt cx="799900" cy="1828150"/>
          </a:xfrm>
        </p:grpSpPr>
        <p:sp>
          <p:nvSpPr>
            <p:cNvPr id="1167" name="Google Shape;1167;p44"/>
            <p:cNvSpPr/>
            <p:nvPr/>
          </p:nvSpPr>
          <p:spPr>
            <a:xfrm>
              <a:off x="5428650" y="1889425"/>
              <a:ext cx="52400" cy="1543250"/>
            </a:xfrm>
            <a:custGeom>
              <a:rect b="b" l="l" r="r" t="t"/>
              <a:pathLst>
                <a:path extrusionOk="0" h="61730" w="2096">
                  <a:moveTo>
                    <a:pt x="530" y="0"/>
                  </a:moveTo>
                  <a:cubicBezTo>
                    <a:pt x="293" y="0"/>
                    <a:pt x="13" y="110"/>
                    <a:pt x="1" y="276"/>
                  </a:cubicBezTo>
                  <a:cubicBezTo>
                    <a:pt x="43" y="1223"/>
                    <a:pt x="1" y="30408"/>
                    <a:pt x="1" y="36439"/>
                  </a:cubicBezTo>
                  <a:cubicBezTo>
                    <a:pt x="1" y="42469"/>
                    <a:pt x="582" y="57028"/>
                    <a:pt x="582" y="59010"/>
                  </a:cubicBezTo>
                  <a:cubicBezTo>
                    <a:pt x="582" y="60992"/>
                    <a:pt x="237" y="61423"/>
                    <a:pt x="495" y="61596"/>
                  </a:cubicBezTo>
                  <a:cubicBezTo>
                    <a:pt x="608" y="61671"/>
                    <a:pt x="931" y="61729"/>
                    <a:pt x="1254" y="61729"/>
                  </a:cubicBezTo>
                  <a:cubicBezTo>
                    <a:pt x="1675" y="61729"/>
                    <a:pt x="2095" y="61630"/>
                    <a:pt x="2046" y="61336"/>
                  </a:cubicBezTo>
                  <a:cubicBezTo>
                    <a:pt x="1960" y="60819"/>
                    <a:pt x="1356" y="38938"/>
                    <a:pt x="1185" y="35404"/>
                  </a:cubicBezTo>
                  <a:cubicBezTo>
                    <a:pt x="1014" y="31873"/>
                    <a:pt x="957" y="11052"/>
                    <a:pt x="862" y="9409"/>
                  </a:cubicBezTo>
                  <a:cubicBezTo>
                    <a:pt x="701" y="6631"/>
                    <a:pt x="1058" y="1053"/>
                    <a:pt x="862" y="169"/>
                  </a:cubicBezTo>
                  <a:cubicBezTo>
                    <a:pt x="836" y="51"/>
                    <a:pt x="693" y="0"/>
                    <a:pt x="530"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8" name="Google Shape;1168;p44"/>
            <p:cNvSpPr/>
            <p:nvPr/>
          </p:nvSpPr>
          <p:spPr>
            <a:xfrm>
              <a:off x="5247175" y="3405600"/>
              <a:ext cx="410850" cy="128725"/>
            </a:xfrm>
            <a:custGeom>
              <a:rect b="b" l="l" r="r" t="t"/>
              <a:pathLst>
                <a:path extrusionOk="0" h="5149" w="16434">
                  <a:moveTo>
                    <a:pt x="8271" y="1"/>
                  </a:moveTo>
                  <a:cubicBezTo>
                    <a:pt x="6893" y="130"/>
                    <a:pt x="4050" y="1551"/>
                    <a:pt x="2025" y="2800"/>
                  </a:cubicBezTo>
                  <a:cubicBezTo>
                    <a:pt x="1" y="4048"/>
                    <a:pt x="130" y="4394"/>
                    <a:pt x="87" y="4782"/>
                  </a:cubicBezTo>
                  <a:cubicBezTo>
                    <a:pt x="51" y="5099"/>
                    <a:pt x="2967" y="5128"/>
                    <a:pt x="6263" y="5128"/>
                  </a:cubicBezTo>
                  <a:cubicBezTo>
                    <a:pt x="7009" y="5128"/>
                    <a:pt x="7774" y="5126"/>
                    <a:pt x="8529" y="5126"/>
                  </a:cubicBezTo>
                  <a:cubicBezTo>
                    <a:pt x="10392" y="5126"/>
                    <a:pt x="12138" y="5149"/>
                    <a:pt x="13496" y="5149"/>
                  </a:cubicBezTo>
                  <a:cubicBezTo>
                    <a:pt x="15123" y="5149"/>
                    <a:pt x="16193" y="5117"/>
                    <a:pt x="16240" y="4976"/>
                  </a:cubicBezTo>
                  <a:cubicBezTo>
                    <a:pt x="16309" y="4772"/>
                    <a:pt x="16434" y="4115"/>
                    <a:pt x="15659" y="3554"/>
                  </a:cubicBezTo>
                  <a:cubicBezTo>
                    <a:pt x="14883" y="2994"/>
                    <a:pt x="10770" y="130"/>
                    <a:pt x="827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9" name="Google Shape;1169;p44"/>
            <p:cNvSpPr/>
            <p:nvPr/>
          </p:nvSpPr>
          <p:spPr>
            <a:xfrm>
              <a:off x="5777300" y="1890950"/>
              <a:ext cx="269775" cy="235300"/>
            </a:xfrm>
            <a:custGeom>
              <a:rect b="b" l="l" r="r" t="t"/>
              <a:pathLst>
                <a:path extrusionOk="0" h="9412" w="10791">
                  <a:moveTo>
                    <a:pt x="5874" y="0"/>
                  </a:moveTo>
                  <a:cubicBezTo>
                    <a:pt x="4777" y="0"/>
                    <a:pt x="3679" y="427"/>
                    <a:pt x="2649" y="1205"/>
                  </a:cubicBezTo>
                  <a:cubicBezTo>
                    <a:pt x="0" y="3208"/>
                    <a:pt x="291" y="6828"/>
                    <a:pt x="2778" y="9412"/>
                  </a:cubicBezTo>
                  <a:cubicBezTo>
                    <a:pt x="3489" y="9218"/>
                    <a:pt x="8659" y="5017"/>
                    <a:pt x="10791" y="3467"/>
                  </a:cubicBezTo>
                  <a:cubicBezTo>
                    <a:pt x="9329" y="1057"/>
                    <a:pt x="7602" y="0"/>
                    <a:pt x="5874"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0" name="Google Shape;1170;p44"/>
            <p:cNvSpPr/>
            <p:nvPr/>
          </p:nvSpPr>
          <p:spPr>
            <a:xfrm>
              <a:off x="5662750" y="1706175"/>
              <a:ext cx="198250" cy="231900"/>
            </a:xfrm>
            <a:custGeom>
              <a:rect b="b" l="l" r="r" t="t"/>
              <a:pathLst>
                <a:path extrusionOk="0" h="9276" w="7930">
                  <a:moveTo>
                    <a:pt x="538" y="1"/>
                  </a:moveTo>
                  <a:cubicBezTo>
                    <a:pt x="217" y="1"/>
                    <a:pt x="0" y="362"/>
                    <a:pt x="307" y="821"/>
                  </a:cubicBezTo>
                  <a:cubicBezTo>
                    <a:pt x="580" y="1109"/>
                    <a:pt x="6319" y="8444"/>
                    <a:pt x="7274" y="9276"/>
                  </a:cubicBezTo>
                  <a:lnTo>
                    <a:pt x="7930" y="8780"/>
                  </a:lnTo>
                  <a:cubicBezTo>
                    <a:pt x="7930" y="8780"/>
                    <a:pt x="1191" y="435"/>
                    <a:pt x="953" y="197"/>
                  </a:cubicBezTo>
                  <a:cubicBezTo>
                    <a:pt x="816" y="60"/>
                    <a:pt x="669" y="1"/>
                    <a:pt x="538"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1" name="Google Shape;1171;p44"/>
            <p:cNvSpPr/>
            <p:nvPr/>
          </p:nvSpPr>
          <p:spPr>
            <a:xfrm>
              <a:off x="5380850" y="1725600"/>
              <a:ext cx="373050" cy="287000"/>
            </a:xfrm>
            <a:custGeom>
              <a:rect b="b" l="l" r="r" t="t"/>
              <a:pathLst>
                <a:path extrusionOk="0" h="11480" w="14922">
                  <a:moveTo>
                    <a:pt x="14391" y="1"/>
                  </a:moveTo>
                  <a:cubicBezTo>
                    <a:pt x="14176" y="1"/>
                    <a:pt x="13782" y="219"/>
                    <a:pt x="12982" y="873"/>
                  </a:cubicBezTo>
                  <a:cubicBezTo>
                    <a:pt x="11917" y="1746"/>
                    <a:pt x="1578" y="9403"/>
                    <a:pt x="415" y="10533"/>
                  </a:cubicBezTo>
                  <a:cubicBezTo>
                    <a:pt x="1" y="10936"/>
                    <a:pt x="240" y="11480"/>
                    <a:pt x="651" y="11480"/>
                  </a:cubicBezTo>
                  <a:cubicBezTo>
                    <a:pt x="776" y="11480"/>
                    <a:pt x="918" y="11429"/>
                    <a:pt x="1061" y="11308"/>
                  </a:cubicBezTo>
                  <a:cubicBezTo>
                    <a:pt x="1675" y="10791"/>
                    <a:pt x="7329" y="6302"/>
                    <a:pt x="8718" y="5139"/>
                  </a:cubicBezTo>
                  <a:cubicBezTo>
                    <a:pt x="10108" y="3974"/>
                    <a:pt x="13301" y="1703"/>
                    <a:pt x="13790" y="1325"/>
                  </a:cubicBezTo>
                  <a:cubicBezTo>
                    <a:pt x="14922" y="454"/>
                    <a:pt x="14716" y="227"/>
                    <a:pt x="14555" y="66"/>
                  </a:cubicBezTo>
                  <a:cubicBezTo>
                    <a:pt x="14514" y="25"/>
                    <a:pt x="14463" y="1"/>
                    <a:pt x="1439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2" name="Google Shape;1172;p44"/>
            <p:cNvSpPr/>
            <p:nvPr/>
          </p:nvSpPr>
          <p:spPr>
            <a:xfrm>
              <a:off x="5414350" y="1943650"/>
              <a:ext cx="49800" cy="44425"/>
            </a:xfrm>
            <a:custGeom>
              <a:rect b="b" l="l" r="r" t="t"/>
              <a:pathLst>
                <a:path extrusionOk="0" h="1777" w="1992">
                  <a:moveTo>
                    <a:pt x="1040" y="0"/>
                  </a:moveTo>
                  <a:cubicBezTo>
                    <a:pt x="1021" y="0"/>
                    <a:pt x="1001" y="1"/>
                    <a:pt x="982" y="2"/>
                  </a:cubicBezTo>
                  <a:cubicBezTo>
                    <a:pt x="104" y="2"/>
                    <a:pt x="0" y="1238"/>
                    <a:pt x="627" y="1661"/>
                  </a:cubicBezTo>
                  <a:cubicBezTo>
                    <a:pt x="745" y="1741"/>
                    <a:pt x="875" y="1776"/>
                    <a:pt x="1006" y="1776"/>
                  </a:cubicBezTo>
                  <a:cubicBezTo>
                    <a:pt x="1493" y="1776"/>
                    <a:pt x="1991" y="1287"/>
                    <a:pt x="1919" y="777"/>
                  </a:cubicBezTo>
                  <a:cubicBezTo>
                    <a:pt x="1856" y="344"/>
                    <a:pt x="1469" y="0"/>
                    <a:pt x="1040"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3" name="Google Shape;1173;p44"/>
            <p:cNvSpPr/>
            <p:nvPr/>
          </p:nvSpPr>
          <p:spPr>
            <a:xfrm>
              <a:off x="5684725" y="1739300"/>
              <a:ext cx="47225" cy="41325"/>
            </a:xfrm>
            <a:custGeom>
              <a:rect b="b" l="l" r="r" t="t"/>
              <a:pathLst>
                <a:path extrusionOk="0" h="1653" w="1889">
                  <a:moveTo>
                    <a:pt x="856" y="1"/>
                  </a:moveTo>
                  <a:cubicBezTo>
                    <a:pt x="549" y="1"/>
                    <a:pt x="245" y="155"/>
                    <a:pt x="98" y="480"/>
                  </a:cubicBezTo>
                  <a:cubicBezTo>
                    <a:pt x="91" y="495"/>
                    <a:pt x="85" y="511"/>
                    <a:pt x="79" y="526"/>
                  </a:cubicBezTo>
                  <a:cubicBezTo>
                    <a:pt x="74" y="542"/>
                    <a:pt x="64" y="560"/>
                    <a:pt x="57" y="579"/>
                  </a:cubicBezTo>
                  <a:lnTo>
                    <a:pt x="65" y="567"/>
                  </a:lnTo>
                  <a:lnTo>
                    <a:pt x="65" y="567"/>
                  </a:lnTo>
                  <a:cubicBezTo>
                    <a:pt x="0" y="776"/>
                    <a:pt x="21" y="1012"/>
                    <a:pt x="149" y="1230"/>
                  </a:cubicBezTo>
                  <a:cubicBezTo>
                    <a:pt x="341" y="1525"/>
                    <a:pt x="625" y="1652"/>
                    <a:pt x="900" y="1652"/>
                  </a:cubicBezTo>
                  <a:cubicBezTo>
                    <a:pt x="1410" y="1652"/>
                    <a:pt x="1889" y="1214"/>
                    <a:pt x="1700" y="584"/>
                  </a:cubicBezTo>
                  <a:cubicBezTo>
                    <a:pt x="1567" y="204"/>
                    <a:pt x="1209" y="1"/>
                    <a:pt x="856" y="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174" name="Google Shape;1174;p44"/>
          <p:cNvGrpSpPr/>
          <p:nvPr/>
        </p:nvGrpSpPr>
        <p:grpSpPr>
          <a:xfrm>
            <a:off x="309475" y="336850"/>
            <a:ext cx="765914" cy="765914"/>
            <a:chOff x="7841675" y="577013"/>
            <a:chExt cx="765914" cy="765914"/>
          </a:xfrm>
        </p:grpSpPr>
        <p:sp>
          <p:nvSpPr>
            <p:cNvPr id="1175" name="Google Shape;1175;p44"/>
            <p:cNvSpPr/>
            <p:nvPr/>
          </p:nvSpPr>
          <p:spPr>
            <a:xfrm>
              <a:off x="7841675" y="577013"/>
              <a:ext cx="765914" cy="765914"/>
            </a:xfrm>
            <a:custGeom>
              <a:rect b="b" l="l" r="r" t="t"/>
              <a:pathLst>
                <a:path extrusionOk="0" h="13649" w="13649">
                  <a:moveTo>
                    <a:pt x="6825" y="0"/>
                  </a:moveTo>
                  <a:cubicBezTo>
                    <a:pt x="5016" y="0"/>
                    <a:pt x="3280" y="720"/>
                    <a:pt x="2000" y="1999"/>
                  </a:cubicBezTo>
                  <a:cubicBezTo>
                    <a:pt x="721" y="3279"/>
                    <a:pt x="1" y="5014"/>
                    <a:pt x="1" y="6824"/>
                  </a:cubicBezTo>
                  <a:cubicBezTo>
                    <a:pt x="1" y="8634"/>
                    <a:pt x="721" y="10370"/>
                    <a:pt x="2000" y="11650"/>
                  </a:cubicBezTo>
                  <a:cubicBezTo>
                    <a:pt x="3280" y="12929"/>
                    <a:pt x="5016" y="13648"/>
                    <a:pt x="6825" y="13648"/>
                  </a:cubicBezTo>
                  <a:cubicBezTo>
                    <a:pt x="8635" y="13648"/>
                    <a:pt x="10371" y="12929"/>
                    <a:pt x="11650" y="11650"/>
                  </a:cubicBezTo>
                  <a:cubicBezTo>
                    <a:pt x="12931" y="10370"/>
                    <a:pt x="13649" y="8634"/>
                    <a:pt x="13649" y="6824"/>
                  </a:cubicBezTo>
                  <a:cubicBezTo>
                    <a:pt x="13649" y="5014"/>
                    <a:pt x="12931" y="3279"/>
                    <a:pt x="11650" y="1999"/>
                  </a:cubicBezTo>
                  <a:cubicBezTo>
                    <a:pt x="10371" y="720"/>
                    <a:pt x="8635" y="0"/>
                    <a:pt x="6825"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6" name="Google Shape;1176;p44"/>
            <p:cNvSpPr/>
            <p:nvPr/>
          </p:nvSpPr>
          <p:spPr>
            <a:xfrm>
              <a:off x="7904801" y="640027"/>
              <a:ext cx="639767" cy="639879"/>
            </a:xfrm>
            <a:custGeom>
              <a:rect b="b" l="l" r="r" t="t"/>
              <a:pathLst>
                <a:path extrusionOk="0" h="11403" w="11401">
                  <a:moveTo>
                    <a:pt x="5700" y="1"/>
                  </a:moveTo>
                  <a:cubicBezTo>
                    <a:pt x="2552" y="1"/>
                    <a:pt x="1" y="2554"/>
                    <a:pt x="1" y="5701"/>
                  </a:cubicBezTo>
                  <a:cubicBezTo>
                    <a:pt x="1" y="8849"/>
                    <a:pt x="2552" y="11402"/>
                    <a:pt x="5700" y="11402"/>
                  </a:cubicBezTo>
                  <a:cubicBezTo>
                    <a:pt x="8848" y="11402"/>
                    <a:pt x="11401" y="8849"/>
                    <a:pt x="11401" y="5701"/>
                  </a:cubicBezTo>
                  <a:cubicBezTo>
                    <a:pt x="11401" y="2554"/>
                    <a:pt x="8848" y="1"/>
                    <a:pt x="5700" y="1"/>
                  </a:cubicBezTo>
                  <a:close/>
                </a:path>
              </a:pathLst>
            </a:cu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7" name="Google Shape;1177;p44"/>
            <p:cNvSpPr/>
            <p:nvPr/>
          </p:nvSpPr>
          <p:spPr>
            <a:xfrm>
              <a:off x="8210614" y="728516"/>
              <a:ext cx="220981" cy="261440"/>
            </a:xfrm>
            <a:custGeom>
              <a:rect b="b" l="l" r="r" t="t"/>
              <a:pathLst>
                <a:path extrusionOk="0" h="4659" w="3938">
                  <a:moveTo>
                    <a:pt x="267" y="0"/>
                  </a:moveTo>
                  <a:cubicBezTo>
                    <a:pt x="134" y="0"/>
                    <a:pt x="2" y="85"/>
                    <a:pt x="2" y="256"/>
                  </a:cubicBezTo>
                  <a:lnTo>
                    <a:pt x="2" y="4395"/>
                  </a:lnTo>
                  <a:cubicBezTo>
                    <a:pt x="1" y="4462"/>
                    <a:pt x="26" y="4525"/>
                    <a:pt x="73" y="4574"/>
                  </a:cubicBezTo>
                  <a:cubicBezTo>
                    <a:pt x="76" y="4576"/>
                    <a:pt x="80" y="4579"/>
                    <a:pt x="83" y="4582"/>
                  </a:cubicBezTo>
                  <a:cubicBezTo>
                    <a:pt x="86" y="4586"/>
                    <a:pt x="86" y="4586"/>
                    <a:pt x="87" y="4588"/>
                  </a:cubicBezTo>
                  <a:cubicBezTo>
                    <a:pt x="133" y="4632"/>
                    <a:pt x="194" y="4659"/>
                    <a:pt x="257" y="4659"/>
                  </a:cubicBezTo>
                  <a:cubicBezTo>
                    <a:pt x="261" y="4659"/>
                    <a:pt x="264" y="4659"/>
                    <a:pt x="267" y="4659"/>
                  </a:cubicBezTo>
                  <a:lnTo>
                    <a:pt x="3596" y="4659"/>
                  </a:lnTo>
                  <a:cubicBezTo>
                    <a:pt x="3937" y="4659"/>
                    <a:pt x="3937" y="4130"/>
                    <a:pt x="3597" y="4130"/>
                  </a:cubicBezTo>
                  <a:lnTo>
                    <a:pt x="532" y="4130"/>
                  </a:lnTo>
                  <a:lnTo>
                    <a:pt x="532" y="256"/>
                  </a:lnTo>
                  <a:cubicBezTo>
                    <a:pt x="532" y="85"/>
                    <a:pt x="399" y="0"/>
                    <a:pt x="267"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lide" type="blank">
  <p:cSld name="BLANK">
    <p:spTree>
      <p:nvGrpSpPr>
        <p:cNvPr id="1181" name="Shape 1181"/>
        <p:cNvGrpSpPr/>
        <p:nvPr/>
      </p:nvGrpSpPr>
      <p:grpSpPr>
        <a:xfrm>
          <a:off x="0" y="0"/>
          <a:ext cx="0" cy="0"/>
          <a:chOff x="0" y="0"/>
          <a:chExt cx="0" cy="0"/>
        </a:xfrm>
      </p:grpSpPr>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CUSTOM">
    <p:spTree>
      <p:nvGrpSpPr>
        <p:cNvPr id="1182" name="Shape 1182"/>
        <p:cNvGrpSpPr/>
        <p:nvPr/>
      </p:nvGrpSpPr>
      <p:grpSpPr>
        <a:xfrm>
          <a:off x="0" y="0"/>
          <a:ext cx="0" cy="0"/>
          <a:chOff x="0" y="0"/>
          <a:chExt cx="0" cy="0"/>
        </a:xfrm>
      </p:grpSpPr>
      <p:sp>
        <p:nvSpPr>
          <p:cNvPr id="1183" name="Google Shape;1183;p47"/>
          <p:cNvSpPr txBox="1"/>
          <p:nvPr>
            <p:ph type="title"/>
          </p:nvPr>
        </p:nvSpPr>
        <p:spPr>
          <a:xfrm>
            <a:off x="723450" y="511025"/>
            <a:ext cx="7697100" cy="482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400"/>
              <a:buFont typeface="Arial"/>
              <a:buNone/>
              <a:defRPr>
                <a:solidFill>
                  <a:schemeClr val="lt1"/>
                </a:solidFill>
                <a:latin typeface="Arial"/>
                <a:ea typeface="Arial"/>
                <a:cs typeface="Arial"/>
                <a:sym typeface="Arial"/>
              </a:defRPr>
            </a:lvl1pPr>
            <a:lvl2pPr lvl="1" algn="ctr">
              <a:lnSpc>
                <a:spcPct val="100000"/>
              </a:lnSpc>
              <a:spcBef>
                <a:spcPts val="0"/>
              </a:spcBef>
              <a:spcAft>
                <a:spcPts val="0"/>
              </a:spcAft>
              <a:buSzPts val="2400"/>
              <a:buFont typeface="Arial"/>
              <a:buNone/>
              <a:defRPr>
                <a:latin typeface="Arial"/>
                <a:ea typeface="Arial"/>
                <a:cs typeface="Arial"/>
                <a:sym typeface="Arial"/>
              </a:defRPr>
            </a:lvl2pPr>
            <a:lvl3pPr lvl="2" algn="ctr">
              <a:lnSpc>
                <a:spcPct val="100000"/>
              </a:lnSpc>
              <a:spcBef>
                <a:spcPts val="0"/>
              </a:spcBef>
              <a:spcAft>
                <a:spcPts val="0"/>
              </a:spcAft>
              <a:buSzPts val="2400"/>
              <a:buFont typeface="Arial"/>
              <a:buNone/>
              <a:defRPr>
                <a:latin typeface="Arial"/>
                <a:ea typeface="Arial"/>
                <a:cs typeface="Arial"/>
                <a:sym typeface="Arial"/>
              </a:defRPr>
            </a:lvl3pPr>
            <a:lvl4pPr lvl="3" algn="ctr">
              <a:lnSpc>
                <a:spcPct val="100000"/>
              </a:lnSpc>
              <a:spcBef>
                <a:spcPts val="0"/>
              </a:spcBef>
              <a:spcAft>
                <a:spcPts val="0"/>
              </a:spcAft>
              <a:buSzPts val="2400"/>
              <a:buFont typeface="Arial"/>
              <a:buNone/>
              <a:defRPr>
                <a:latin typeface="Arial"/>
                <a:ea typeface="Arial"/>
                <a:cs typeface="Arial"/>
                <a:sym typeface="Arial"/>
              </a:defRPr>
            </a:lvl4pPr>
            <a:lvl5pPr lvl="4" algn="ctr">
              <a:lnSpc>
                <a:spcPct val="100000"/>
              </a:lnSpc>
              <a:spcBef>
                <a:spcPts val="0"/>
              </a:spcBef>
              <a:spcAft>
                <a:spcPts val="0"/>
              </a:spcAft>
              <a:buSzPts val="2400"/>
              <a:buFont typeface="Arial"/>
              <a:buNone/>
              <a:defRPr>
                <a:latin typeface="Arial"/>
                <a:ea typeface="Arial"/>
                <a:cs typeface="Arial"/>
                <a:sym typeface="Arial"/>
              </a:defRPr>
            </a:lvl5pPr>
            <a:lvl6pPr lvl="5" algn="ctr">
              <a:lnSpc>
                <a:spcPct val="100000"/>
              </a:lnSpc>
              <a:spcBef>
                <a:spcPts val="0"/>
              </a:spcBef>
              <a:spcAft>
                <a:spcPts val="0"/>
              </a:spcAft>
              <a:buSzPts val="2400"/>
              <a:buFont typeface="Arial"/>
              <a:buNone/>
              <a:defRPr>
                <a:latin typeface="Arial"/>
                <a:ea typeface="Arial"/>
                <a:cs typeface="Arial"/>
                <a:sym typeface="Arial"/>
              </a:defRPr>
            </a:lvl6pPr>
            <a:lvl7pPr lvl="6" algn="ctr">
              <a:lnSpc>
                <a:spcPct val="100000"/>
              </a:lnSpc>
              <a:spcBef>
                <a:spcPts val="0"/>
              </a:spcBef>
              <a:spcAft>
                <a:spcPts val="0"/>
              </a:spcAft>
              <a:buSzPts val="2400"/>
              <a:buFont typeface="Arial"/>
              <a:buNone/>
              <a:defRPr>
                <a:latin typeface="Arial"/>
                <a:ea typeface="Arial"/>
                <a:cs typeface="Arial"/>
                <a:sym typeface="Arial"/>
              </a:defRPr>
            </a:lvl7pPr>
            <a:lvl8pPr lvl="7" algn="ctr">
              <a:lnSpc>
                <a:spcPct val="100000"/>
              </a:lnSpc>
              <a:spcBef>
                <a:spcPts val="0"/>
              </a:spcBef>
              <a:spcAft>
                <a:spcPts val="0"/>
              </a:spcAft>
              <a:buSzPts val="2400"/>
              <a:buFont typeface="Arial"/>
              <a:buNone/>
              <a:defRPr>
                <a:latin typeface="Arial"/>
                <a:ea typeface="Arial"/>
                <a:cs typeface="Arial"/>
                <a:sym typeface="Arial"/>
              </a:defRPr>
            </a:lvl8pPr>
            <a:lvl9pPr lvl="8" algn="ctr">
              <a:lnSpc>
                <a:spcPct val="100000"/>
              </a:lnSpc>
              <a:spcBef>
                <a:spcPts val="0"/>
              </a:spcBef>
              <a:spcAft>
                <a:spcPts val="0"/>
              </a:spcAft>
              <a:buSzPts val="2400"/>
              <a:buFont typeface="Arial"/>
              <a:buNone/>
              <a:defRPr>
                <a:latin typeface="Arial"/>
                <a:ea typeface="Arial"/>
                <a:cs typeface="Arial"/>
                <a:sym typeface="Arial"/>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slideLayout" Target="../slideLayouts/slideLayout29.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theme" Target="../theme/theme2.xml"/><Relationship Id="rId30" Type="http://schemas.openxmlformats.org/officeDocument/2006/relationships/slideLayout" Target="../slideLayouts/slideLayout30.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31.xml"/><Relationship Id="rId2" Type="http://schemas.openxmlformats.org/officeDocument/2006/relationships/slideLayout" Target="../slideLayouts/slideLayout32.xml"/><Relationship Id="rId3"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4"/>
          <p:cNvSpPr txBox="1"/>
          <p:nvPr>
            <p:ph type="title"/>
          </p:nvPr>
        </p:nvSpPr>
        <p:spPr>
          <a:xfrm>
            <a:off x="713225" y="445025"/>
            <a:ext cx="77175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accent2"/>
              </a:buClr>
              <a:buSzPts val="2600"/>
              <a:buFont typeface="Encode Sans Semi Expanded ExtraBold"/>
              <a:buNone/>
              <a:defRPr b="0" i="0" sz="2600" u="none" cap="none" strike="noStrike">
                <a:solidFill>
                  <a:schemeClr val="accent2"/>
                </a:solidFill>
                <a:latin typeface="Encode Sans Semi Expanded ExtraBold"/>
                <a:ea typeface="Encode Sans Semi Expanded ExtraBold"/>
                <a:cs typeface="Encode Sans Semi Expanded ExtraBold"/>
                <a:sym typeface="Encode Sans Semi Expanded ExtraBold"/>
              </a:defRPr>
            </a:lvl1pPr>
            <a:lvl2pPr lvl="1" marR="0" rtl="0" algn="l">
              <a:lnSpc>
                <a:spcPct val="100000"/>
              </a:lnSpc>
              <a:spcBef>
                <a:spcPts val="0"/>
              </a:spcBef>
              <a:spcAft>
                <a:spcPts val="0"/>
              </a:spcAft>
              <a:buClr>
                <a:schemeClr val="accent2"/>
              </a:buClr>
              <a:buSzPts val="2600"/>
              <a:buFont typeface="Encode Sans Semi Expanded ExtraBold"/>
              <a:buNone/>
              <a:defRPr b="0" i="0" sz="2600" u="none" cap="none" strike="noStrike">
                <a:solidFill>
                  <a:schemeClr val="accent2"/>
                </a:solidFill>
                <a:latin typeface="Encode Sans Semi Expanded ExtraBold"/>
                <a:ea typeface="Encode Sans Semi Expanded ExtraBold"/>
                <a:cs typeface="Encode Sans Semi Expanded ExtraBold"/>
                <a:sym typeface="Encode Sans Semi Expanded ExtraBold"/>
              </a:defRPr>
            </a:lvl2pPr>
            <a:lvl3pPr lvl="2" marR="0" rtl="0" algn="l">
              <a:lnSpc>
                <a:spcPct val="100000"/>
              </a:lnSpc>
              <a:spcBef>
                <a:spcPts val="0"/>
              </a:spcBef>
              <a:spcAft>
                <a:spcPts val="0"/>
              </a:spcAft>
              <a:buClr>
                <a:schemeClr val="accent2"/>
              </a:buClr>
              <a:buSzPts val="2600"/>
              <a:buFont typeface="Encode Sans Semi Expanded ExtraBold"/>
              <a:buNone/>
              <a:defRPr b="0" i="0" sz="2600" u="none" cap="none" strike="noStrike">
                <a:solidFill>
                  <a:schemeClr val="accent2"/>
                </a:solidFill>
                <a:latin typeface="Encode Sans Semi Expanded ExtraBold"/>
                <a:ea typeface="Encode Sans Semi Expanded ExtraBold"/>
                <a:cs typeface="Encode Sans Semi Expanded ExtraBold"/>
                <a:sym typeface="Encode Sans Semi Expanded ExtraBold"/>
              </a:defRPr>
            </a:lvl3pPr>
            <a:lvl4pPr lvl="3" marR="0" rtl="0" algn="l">
              <a:lnSpc>
                <a:spcPct val="100000"/>
              </a:lnSpc>
              <a:spcBef>
                <a:spcPts val="0"/>
              </a:spcBef>
              <a:spcAft>
                <a:spcPts val="0"/>
              </a:spcAft>
              <a:buClr>
                <a:schemeClr val="accent2"/>
              </a:buClr>
              <a:buSzPts val="2600"/>
              <a:buFont typeface="Encode Sans Semi Expanded ExtraBold"/>
              <a:buNone/>
              <a:defRPr b="0" i="0" sz="2600" u="none" cap="none" strike="noStrike">
                <a:solidFill>
                  <a:schemeClr val="accent2"/>
                </a:solidFill>
                <a:latin typeface="Encode Sans Semi Expanded ExtraBold"/>
                <a:ea typeface="Encode Sans Semi Expanded ExtraBold"/>
                <a:cs typeface="Encode Sans Semi Expanded ExtraBold"/>
                <a:sym typeface="Encode Sans Semi Expanded ExtraBold"/>
              </a:defRPr>
            </a:lvl4pPr>
            <a:lvl5pPr lvl="4" marR="0" rtl="0" algn="l">
              <a:lnSpc>
                <a:spcPct val="100000"/>
              </a:lnSpc>
              <a:spcBef>
                <a:spcPts val="0"/>
              </a:spcBef>
              <a:spcAft>
                <a:spcPts val="0"/>
              </a:spcAft>
              <a:buClr>
                <a:schemeClr val="accent2"/>
              </a:buClr>
              <a:buSzPts val="2600"/>
              <a:buFont typeface="Encode Sans Semi Expanded ExtraBold"/>
              <a:buNone/>
              <a:defRPr b="0" i="0" sz="2600" u="none" cap="none" strike="noStrike">
                <a:solidFill>
                  <a:schemeClr val="accent2"/>
                </a:solidFill>
                <a:latin typeface="Encode Sans Semi Expanded ExtraBold"/>
                <a:ea typeface="Encode Sans Semi Expanded ExtraBold"/>
                <a:cs typeface="Encode Sans Semi Expanded ExtraBold"/>
                <a:sym typeface="Encode Sans Semi Expanded ExtraBold"/>
              </a:defRPr>
            </a:lvl5pPr>
            <a:lvl6pPr lvl="5" marR="0" rtl="0" algn="l">
              <a:lnSpc>
                <a:spcPct val="100000"/>
              </a:lnSpc>
              <a:spcBef>
                <a:spcPts val="0"/>
              </a:spcBef>
              <a:spcAft>
                <a:spcPts val="0"/>
              </a:spcAft>
              <a:buClr>
                <a:schemeClr val="accent2"/>
              </a:buClr>
              <a:buSzPts val="2600"/>
              <a:buFont typeface="Encode Sans Semi Expanded ExtraBold"/>
              <a:buNone/>
              <a:defRPr b="0" i="0" sz="2600" u="none" cap="none" strike="noStrike">
                <a:solidFill>
                  <a:schemeClr val="accent2"/>
                </a:solidFill>
                <a:latin typeface="Encode Sans Semi Expanded ExtraBold"/>
                <a:ea typeface="Encode Sans Semi Expanded ExtraBold"/>
                <a:cs typeface="Encode Sans Semi Expanded ExtraBold"/>
                <a:sym typeface="Encode Sans Semi Expanded ExtraBold"/>
              </a:defRPr>
            </a:lvl6pPr>
            <a:lvl7pPr lvl="6" marR="0" rtl="0" algn="l">
              <a:lnSpc>
                <a:spcPct val="100000"/>
              </a:lnSpc>
              <a:spcBef>
                <a:spcPts val="0"/>
              </a:spcBef>
              <a:spcAft>
                <a:spcPts val="0"/>
              </a:spcAft>
              <a:buClr>
                <a:schemeClr val="accent2"/>
              </a:buClr>
              <a:buSzPts val="2600"/>
              <a:buFont typeface="Encode Sans Semi Expanded ExtraBold"/>
              <a:buNone/>
              <a:defRPr b="0" i="0" sz="2600" u="none" cap="none" strike="noStrike">
                <a:solidFill>
                  <a:schemeClr val="accent2"/>
                </a:solidFill>
                <a:latin typeface="Encode Sans Semi Expanded ExtraBold"/>
                <a:ea typeface="Encode Sans Semi Expanded ExtraBold"/>
                <a:cs typeface="Encode Sans Semi Expanded ExtraBold"/>
                <a:sym typeface="Encode Sans Semi Expanded ExtraBold"/>
              </a:defRPr>
            </a:lvl7pPr>
            <a:lvl8pPr lvl="7" marR="0" rtl="0" algn="l">
              <a:lnSpc>
                <a:spcPct val="100000"/>
              </a:lnSpc>
              <a:spcBef>
                <a:spcPts val="0"/>
              </a:spcBef>
              <a:spcAft>
                <a:spcPts val="0"/>
              </a:spcAft>
              <a:buClr>
                <a:schemeClr val="accent2"/>
              </a:buClr>
              <a:buSzPts val="2600"/>
              <a:buFont typeface="Encode Sans Semi Expanded ExtraBold"/>
              <a:buNone/>
              <a:defRPr b="0" i="0" sz="2600" u="none" cap="none" strike="noStrike">
                <a:solidFill>
                  <a:schemeClr val="accent2"/>
                </a:solidFill>
                <a:latin typeface="Encode Sans Semi Expanded ExtraBold"/>
                <a:ea typeface="Encode Sans Semi Expanded ExtraBold"/>
                <a:cs typeface="Encode Sans Semi Expanded ExtraBold"/>
                <a:sym typeface="Encode Sans Semi Expanded ExtraBold"/>
              </a:defRPr>
            </a:lvl8pPr>
            <a:lvl9pPr lvl="8" marR="0" rtl="0" algn="l">
              <a:lnSpc>
                <a:spcPct val="100000"/>
              </a:lnSpc>
              <a:spcBef>
                <a:spcPts val="0"/>
              </a:spcBef>
              <a:spcAft>
                <a:spcPts val="0"/>
              </a:spcAft>
              <a:buClr>
                <a:schemeClr val="accent2"/>
              </a:buClr>
              <a:buSzPts val="2600"/>
              <a:buFont typeface="Encode Sans Semi Expanded ExtraBold"/>
              <a:buNone/>
              <a:defRPr b="0" i="0" sz="2600" u="none" cap="none" strike="noStrike">
                <a:solidFill>
                  <a:schemeClr val="accent2"/>
                </a:solidFill>
                <a:latin typeface="Encode Sans Semi Expanded ExtraBold"/>
                <a:ea typeface="Encode Sans Semi Expanded ExtraBold"/>
                <a:cs typeface="Encode Sans Semi Expanded ExtraBold"/>
                <a:sym typeface="Encode Sans Semi Expanded ExtraBold"/>
              </a:defRPr>
            </a:lvl9pPr>
          </a:lstStyle>
          <a:p/>
        </p:txBody>
      </p:sp>
      <p:sp>
        <p:nvSpPr>
          <p:cNvPr id="7" name="Google Shape;7;p14"/>
          <p:cNvSpPr txBox="1"/>
          <p:nvPr>
            <p:ph idx="1" type="body"/>
          </p:nvPr>
        </p:nvSpPr>
        <p:spPr>
          <a:xfrm>
            <a:off x="713225" y="1152475"/>
            <a:ext cx="7717500" cy="3416400"/>
          </a:xfrm>
          <a:prstGeom prst="rect">
            <a:avLst/>
          </a:prstGeom>
          <a:noFill/>
          <a:ln>
            <a:noFill/>
          </a:ln>
        </p:spPr>
        <p:txBody>
          <a:bodyPr anchorCtr="0" anchor="t" bIns="91425" lIns="91425" spcFirstLastPara="1" rIns="91425" wrap="square" tIns="91425">
            <a:noAutofit/>
          </a:bodyPr>
          <a:lstStyle>
            <a:lvl1pPr indent="-317500" lvl="0" marL="457200" marR="0" rtl="0" algn="l">
              <a:lnSpc>
                <a:spcPct val="100000"/>
              </a:lnSpc>
              <a:spcBef>
                <a:spcPts val="0"/>
              </a:spcBef>
              <a:spcAft>
                <a:spcPts val="0"/>
              </a:spcAft>
              <a:buClr>
                <a:schemeClr val="accent2"/>
              </a:buClr>
              <a:buSzPts val="1400"/>
              <a:buFont typeface="Noto Sans Thai"/>
              <a:buChar char="●"/>
              <a:defRPr b="0" i="0" sz="1400" u="none" cap="none" strike="noStrike">
                <a:solidFill>
                  <a:schemeClr val="accent2"/>
                </a:solidFill>
                <a:latin typeface="Noto Sans Thai"/>
                <a:ea typeface="Noto Sans Thai"/>
                <a:cs typeface="Noto Sans Thai"/>
                <a:sym typeface="Noto Sans Thai"/>
              </a:defRPr>
            </a:lvl1pPr>
            <a:lvl2pPr indent="-317500" lvl="1" marL="914400" marR="0" rtl="0" algn="l">
              <a:lnSpc>
                <a:spcPct val="100000"/>
              </a:lnSpc>
              <a:spcBef>
                <a:spcPts val="1600"/>
              </a:spcBef>
              <a:spcAft>
                <a:spcPts val="0"/>
              </a:spcAft>
              <a:buClr>
                <a:schemeClr val="accent2"/>
              </a:buClr>
              <a:buSzPts val="1400"/>
              <a:buFont typeface="Noto Sans Thai"/>
              <a:buChar char="○"/>
              <a:defRPr b="0" i="0" sz="1400" u="none" cap="none" strike="noStrike">
                <a:solidFill>
                  <a:schemeClr val="accent2"/>
                </a:solidFill>
                <a:latin typeface="Noto Sans Thai"/>
                <a:ea typeface="Noto Sans Thai"/>
                <a:cs typeface="Noto Sans Thai"/>
                <a:sym typeface="Noto Sans Thai"/>
              </a:defRPr>
            </a:lvl2pPr>
            <a:lvl3pPr indent="-317500" lvl="2" marL="1371600" marR="0" rtl="0" algn="l">
              <a:lnSpc>
                <a:spcPct val="100000"/>
              </a:lnSpc>
              <a:spcBef>
                <a:spcPts val="1600"/>
              </a:spcBef>
              <a:spcAft>
                <a:spcPts val="0"/>
              </a:spcAft>
              <a:buClr>
                <a:schemeClr val="accent2"/>
              </a:buClr>
              <a:buSzPts val="1400"/>
              <a:buFont typeface="Noto Sans Thai"/>
              <a:buChar char="■"/>
              <a:defRPr b="0" i="0" sz="1400" u="none" cap="none" strike="noStrike">
                <a:solidFill>
                  <a:schemeClr val="accent2"/>
                </a:solidFill>
                <a:latin typeface="Noto Sans Thai"/>
                <a:ea typeface="Noto Sans Thai"/>
                <a:cs typeface="Noto Sans Thai"/>
                <a:sym typeface="Noto Sans Thai"/>
              </a:defRPr>
            </a:lvl3pPr>
            <a:lvl4pPr indent="-317500" lvl="3" marL="1828800" marR="0" rtl="0" algn="l">
              <a:lnSpc>
                <a:spcPct val="100000"/>
              </a:lnSpc>
              <a:spcBef>
                <a:spcPts val="1600"/>
              </a:spcBef>
              <a:spcAft>
                <a:spcPts val="0"/>
              </a:spcAft>
              <a:buClr>
                <a:schemeClr val="accent2"/>
              </a:buClr>
              <a:buSzPts val="1400"/>
              <a:buFont typeface="Noto Sans Thai"/>
              <a:buChar char="●"/>
              <a:defRPr b="0" i="0" sz="1400" u="none" cap="none" strike="noStrike">
                <a:solidFill>
                  <a:schemeClr val="accent2"/>
                </a:solidFill>
                <a:latin typeface="Noto Sans Thai"/>
                <a:ea typeface="Noto Sans Thai"/>
                <a:cs typeface="Noto Sans Thai"/>
                <a:sym typeface="Noto Sans Thai"/>
              </a:defRPr>
            </a:lvl4pPr>
            <a:lvl5pPr indent="-317500" lvl="4" marL="2286000" marR="0" rtl="0" algn="l">
              <a:lnSpc>
                <a:spcPct val="100000"/>
              </a:lnSpc>
              <a:spcBef>
                <a:spcPts val="1600"/>
              </a:spcBef>
              <a:spcAft>
                <a:spcPts val="0"/>
              </a:spcAft>
              <a:buClr>
                <a:schemeClr val="accent2"/>
              </a:buClr>
              <a:buSzPts val="1400"/>
              <a:buFont typeface="Noto Sans Thai"/>
              <a:buChar char="○"/>
              <a:defRPr b="0" i="0" sz="1400" u="none" cap="none" strike="noStrike">
                <a:solidFill>
                  <a:schemeClr val="accent2"/>
                </a:solidFill>
                <a:latin typeface="Noto Sans Thai"/>
                <a:ea typeface="Noto Sans Thai"/>
                <a:cs typeface="Noto Sans Thai"/>
                <a:sym typeface="Noto Sans Thai"/>
              </a:defRPr>
            </a:lvl5pPr>
            <a:lvl6pPr indent="-317500" lvl="5" marL="2743200" marR="0" rtl="0" algn="l">
              <a:lnSpc>
                <a:spcPct val="100000"/>
              </a:lnSpc>
              <a:spcBef>
                <a:spcPts val="1600"/>
              </a:spcBef>
              <a:spcAft>
                <a:spcPts val="0"/>
              </a:spcAft>
              <a:buClr>
                <a:schemeClr val="accent2"/>
              </a:buClr>
              <a:buSzPts val="1400"/>
              <a:buFont typeface="Noto Sans Thai"/>
              <a:buChar char="■"/>
              <a:defRPr b="0" i="0" sz="1400" u="none" cap="none" strike="noStrike">
                <a:solidFill>
                  <a:schemeClr val="accent2"/>
                </a:solidFill>
                <a:latin typeface="Noto Sans Thai"/>
                <a:ea typeface="Noto Sans Thai"/>
                <a:cs typeface="Noto Sans Thai"/>
                <a:sym typeface="Noto Sans Thai"/>
              </a:defRPr>
            </a:lvl6pPr>
            <a:lvl7pPr indent="-317500" lvl="6" marL="3200400" marR="0" rtl="0" algn="l">
              <a:lnSpc>
                <a:spcPct val="100000"/>
              </a:lnSpc>
              <a:spcBef>
                <a:spcPts val="1600"/>
              </a:spcBef>
              <a:spcAft>
                <a:spcPts val="0"/>
              </a:spcAft>
              <a:buClr>
                <a:schemeClr val="accent2"/>
              </a:buClr>
              <a:buSzPts val="1400"/>
              <a:buFont typeface="Noto Sans Thai"/>
              <a:buChar char="●"/>
              <a:defRPr b="0" i="0" sz="1400" u="none" cap="none" strike="noStrike">
                <a:solidFill>
                  <a:schemeClr val="accent2"/>
                </a:solidFill>
                <a:latin typeface="Noto Sans Thai"/>
                <a:ea typeface="Noto Sans Thai"/>
                <a:cs typeface="Noto Sans Thai"/>
                <a:sym typeface="Noto Sans Thai"/>
              </a:defRPr>
            </a:lvl7pPr>
            <a:lvl8pPr indent="-317500" lvl="7" marL="3657600" marR="0" rtl="0" algn="l">
              <a:lnSpc>
                <a:spcPct val="100000"/>
              </a:lnSpc>
              <a:spcBef>
                <a:spcPts val="1600"/>
              </a:spcBef>
              <a:spcAft>
                <a:spcPts val="0"/>
              </a:spcAft>
              <a:buClr>
                <a:schemeClr val="accent2"/>
              </a:buClr>
              <a:buSzPts val="1400"/>
              <a:buFont typeface="Noto Sans Thai"/>
              <a:buChar char="○"/>
              <a:defRPr b="0" i="0" sz="1400" u="none" cap="none" strike="noStrike">
                <a:solidFill>
                  <a:schemeClr val="accent2"/>
                </a:solidFill>
                <a:latin typeface="Noto Sans Thai"/>
                <a:ea typeface="Noto Sans Thai"/>
                <a:cs typeface="Noto Sans Thai"/>
                <a:sym typeface="Noto Sans Thai"/>
              </a:defRPr>
            </a:lvl8pPr>
            <a:lvl9pPr indent="-317500" lvl="8" marL="4114800" marR="0" rtl="0" algn="l">
              <a:lnSpc>
                <a:spcPct val="100000"/>
              </a:lnSpc>
              <a:spcBef>
                <a:spcPts val="1600"/>
              </a:spcBef>
              <a:spcAft>
                <a:spcPts val="1600"/>
              </a:spcAft>
              <a:buClr>
                <a:schemeClr val="accent2"/>
              </a:buClr>
              <a:buSzPts val="1400"/>
              <a:buFont typeface="Noto Sans Thai"/>
              <a:buChar char="■"/>
              <a:defRPr b="0" i="0" sz="1400" u="none" cap="none" strike="noStrike">
                <a:solidFill>
                  <a:schemeClr val="accent2"/>
                </a:solidFill>
                <a:latin typeface="Noto Sans Thai"/>
                <a:ea typeface="Noto Sans Thai"/>
                <a:cs typeface="Noto Sans Thai"/>
                <a:sym typeface="Noto Sans Thai"/>
              </a:defRPr>
            </a:lvl9pPr>
          </a:lstStyle>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0E2A47"/>
        </a:solidFill>
      </p:bgPr>
    </p:bg>
    <p:spTree>
      <p:nvGrpSpPr>
        <p:cNvPr id="1178" name="Shape 1178"/>
        <p:cNvGrpSpPr/>
        <p:nvPr/>
      </p:nvGrpSpPr>
      <p:grpSpPr>
        <a:xfrm>
          <a:off x="0" y="0"/>
          <a:ext cx="0" cy="0"/>
          <a:chOff x="0" y="0"/>
          <a:chExt cx="0" cy="0"/>
        </a:xfrm>
      </p:grpSpPr>
      <p:sp>
        <p:nvSpPr>
          <p:cNvPr id="1179" name="Google Shape;1179;p45"/>
          <p:cNvSpPr txBox="1"/>
          <p:nvPr>
            <p:ph type="title"/>
          </p:nvPr>
        </p:nvSpPr>
        <p:spPr>
          <a:xfrm>
            <a:off x="1068100" y="933450"/>
            <a:ext cx="7047300" cy="482400"/>
          </a:xfrm>
          <a:prstGeom prst="rect">
            <a:avLst/>
          </a:prstGeom>
          <a:noFill/>
          <a:ln>
            <a:noFill/>
          </a:ln>
        </p:spPr>
        <p:txBody>
          <a:bodyPr anchorCtr="0" anchor="t" bIns="91425" lIns="91425" spcFirstLastPara="1" rIns="91425" wrap="square" tIns="91425">
            <a:noAutofit/>
          </a:bodyPr>
          <a:lstStyle>
            <a:lvl1pPr lvl="0" marR="0" rtl="0" algn="ctr">
              <a:lnSpc>
                <a:spcPct val="100000"/>
              </a:lnSpc>
              <a:spcBef>
                <a:spcPts val="0"/>
              </a:spcBef>
              <a:spcAft>
                <a:spcPts val="0"/>
              </a:spcAft>
              <a:buClr>
                <a:srgbClr val="FFFFFF"/>
              </a:buClr>
              <a:buSzPts val="2400"/>
              <a:buFont typeface="Proxima Nova Semibold"/>
              <a:buNone/>
              <a:defRPr b="0" i="0" sz="2400" u="none" cap="none" strike="noStrike">
                <a:solidFill>
                  <a:srgbClr val="FFFFFF"/>
                </a:solidFill>
                <a:latin typeface="Proxima Nova Semibold"/>
                <a:ea typeface="Proxima Nova Semibold"/>
                <a:cs typeface="Proxima Nova Semibold"/>
                <a:sym typeface="Proxima Nova Semibold"/>
              </a:defRPr>
            </a:lvl1pPr>
            <a:lvl2pPr lvl="1" marR="0" rtl="0" algn="ctr">
              <a:lnSpc>
                <a:spcPct val="100000"/>
              </a:lnSpc>
              <a:spcBef>
                <a:spcPts val="0"/>
              </a:spcBef>
              <a:spcAft>
                <a:spcPts val="0"/>
              </a:spcAft>
              <a:buClr>
                <a:srgbClr val="FFFFFF"/>
              </a:buClr>
              <a:buSzPts val="2400"/>
              <a:buFont typeface="Proxima Nova Semibold"/>
              <a:buNone/>
              <a:defRPr b="0" i="0" sz="2400" u="none" cap="none" strike="noStrike">
                <a:solidFill>
                  <a:srgbClr val="FFFFFF"/>
                </a:solidFill>
                <a:latin typeface="Proxima Nova Semibold"/>
                <a:ea typeface="Proxima Nova Semibold"/>
                <a:cs typeface="Proxima Nova Semibold"/>
                <a:sym typeface="Proxima Nova Semibold"/>
              </a:defRPr>
            </a:lvl2pPr>
            <a:lvl3pPr lvl="2" marR="0" rtl="0" algn="ctr">
              <a:lnSpc>
                <a:spcPct val="100000"/>
              </a:lnSpc>
              <a:spcBef>
                <a:spcPts val="0"/>
              </a:spcBef>
              <a:spcAft>
                <a:spcPts val="0"/>
              </a:spcAft>
              <a:buClr>
                <a:srgbClr val="FFFFFF"/>
              </a:buClr>
              <a:buSzPts val="2400"/>
              <a:buFont typeface="Proxima Nova Semibold"/>
              <a:buNone/>
              <a:defRPr b="0" i="0" sz="2400" u="none" cap="none" strike="noStrike">
                <a:solidFill>
                  <a:srgbClr val="FFFFFF"/>
                </a:solidFill>
                <a:latin typeface="Proxima Nova Semibold"/>
                <a:ea typeface="Proxima Nova Semibold"/>
                <a:cs typeface="Proxima Nova Semibold"/>
                <a:sym typeface="Proxima Nova Semibold"/>
              </a:defRPr>
            </a:lvl3pPr>
            <a:lvl4pPr lvl="3" marR="0" rtl="0" algn="ctr">
              <a:lnSpc>
                <a:spcPct val="100000"/>
              </a:lnSpc>
              <a:spcBef>
                <a:spcPts val="0"/>
              </a:spcBef>
              <a:spcAft>
                <a:spcPts val="0"/>
              </a:spcAft>
              <a:buClr>
                <a:srgbClr val="FFFFFF"/>
              </a:buClr>
              <a:buSzPts val="2400"/>
              <a:buFont typeface="Proxima Nova Semibold"/>
              <a:buNone/>
              <a:defRPr b="0" i="0" sz="2400" u="none" cap="none" strike="noStrike">
                <a:solidFill>
                  <a:srgbClr val="FFFFFF"/>
                </a:solidFill>
                <a:latin typeface="Proxima Nova Semibold"/>
                <a:ea typeface="Proxima Nova Semibold"/>
                <a:cs typeface="Proxima Nova Semibold"/>
                <a:sym typeface="Proxima Nova Semibold"/>
              </a:defRPr>
            </a:lvl4pPr>
            <a:lvl5pPr lvl="4" marR="0" rtl="0" algn="ctr">
              <a:lnSpc>
                <a:spcPct val="100000"/>
              </a:lnSpc>
              <a:spcBef>
                <a:spcPts val="0"/>
              </a:spcBef>
              <a:spcAft>
                <a:spcPts val="0"/>
              </a:spcAft>
              <a:buClr>
                <a:srgbClr val="FFFFFF"/>
              </a:buClr>
              <a:buSzPts val="2400"/>
              <a:buFont typeface="Proxima Nova Semibold"/>
              <a:buNone/>
              <a:defRPr b="0" i="0" sz="2400" u="none" cap="none" strike="noStrike">
                <a:solidFill>
                  <a:srgbClr val="FFFFFF"/>
                </a:solidFill>
                <a:latin typeface="Proxima Nova Semibold"/>
                <a:ea typeface="Proxima Nova Semibold"/>
                <a:cs typeface="Proxima Nova Semibold"/>
                <a:sym typeface="Proxima Nova Semibold"/>
              </a:defRPr>
            </a:lvl5pPr>
            <a:lvl6pPr lvl="5" marR="0" rtl="0" algn="ctr">
              <a:lnSpc>
                <a:spcPct val="100000"/>
              </a:lnSpc>
              <a:spcBef>
                <a:spcPts val="0"/>
              </a:spcBef>
              <a:spcAft>
                <a:spcPts val="0"/>
              </a:spcAft>
              <a:buClr>
                <a:srgbClr val="FFFFFF"/>
              </a:buClr>
              <a:buSzPts val="2400"/>
              <a:buFont typeface="Proxima Nova Semibold"/>
              <a:buNone/>
              <a:defRPr b="0" i="0" sz="2400" u="none" cap="none" strike="noStrike">
                <a:solidFill>
                  <a:srgbClr val="FFFFFF"/>
                </a:solidFill>
                <a:latin typeface="Proxima Nova Semibold"/>
                <a:ea typeface="Proxima Nova Semibold"/>
                <a:cs typeface="Proxima Nova Semibold"/>
                <a:sym typeface="Proxima Nova Semibold"/>
              </a:defRPr>
            </a:lvl6pPr>
            <a:lvl7pPr lvl="6" marR="0" rtl="0" algn="ctr">
              <a:lnSpc>
                <a:spcPct val="100000"/>
              </a:lnSpc>
              <a:spcBef>
                <a:spcPts val="0"/>
              </a:spcBef>
              <a:spcAft>
                <a:spcPts val="0"/>
              </a:spcAft>
              <a:buClr>
                <a:srgbClr val="FFFFFF"/>
              </a:buClr>
              <a:buSzPts val="2400"/>
              <a:buFont typeface="Proxima Nova Semibold"/>
              <a:buNone/>
              <a:defRPr b="0" i="0" sz="2400" u="none" cap="none" strike="noStrike">
                <a:solidFill>
                  <a:srgbClr val="FFFFFF"/>
                </a:solidFill>
                <a:latin typeface="Proxima Nova Semibold"/>
                <a:ea typeface="Proxima Nova Semibold"/>
                <a:cs typeface="Proxima Nova Semibold"/>
                <a:sym typeface="Proxima Nova Semibold"/>
              </a:defRPr>
            </a:lvl7pPr>
            <a:lvl8pPr lvl="7" marR="0" rtl="0" algn="ctr">
              <a:lnSpc>
                <a:spcPct val="100000"/>
              </a:lnSpc>
              <a:spcBef>
                <a:spcPts val="0"/>
              </a:spcBef>
              <a:spcAft>
                <a:spcPts val="0"/>
              </a:spcAft>
              <a:buClr>
                <a:srgbClr val="FFFFFF"/>
              </a:buClr>
              <a:buSzPts val="2400"/>
              <a:buFont typeface="Proxima Nova Semibold"/>
              <a:buNone/>
              <a:defRPr b="0" i="0" sz="2400" u="none" cap="none" strike="noStrike">
                <a:solidFill>
                  <a:srgbClr val="FFFFFF"/>
                </a:solidFill>
                <a:latin typeface="Proxima Nova Semibold"/>
                <a:ea typeface="Proxima Nova Semibold"/>
                <a:cs typeface="Proxima Nova Semibold"/>
                <a:sym typeface="Proxima Nova Semibold"/>
              </a:defRPr>
            </a:lvl8pPr>
            <a:lvl9pPr lvl="8" marR="0" rtl="0" algn="ctr">
              <a:lnSpc>
                <a:spcPct val="100000"/>
              </a:lnSpc>
              <a:spcBef>
                <a:spcPts val="0"/>
              </a:spcBef>
              <a:spcAft>
                <a:spcPts val="0"/>
              </a:spcAft>
              <a:buClr>
                <a:srgbClr val="FFFFFF"/>
              </a:buClr>
              <a:buSzPts val="2400"/>
              <a:buFont typeface="Proxima Nova Semibold"/>
              <a:buNone/>
              <a:defRPr b="0" i="0" sz="2400" u="none" cap="none" strike="noStrike">
                <a:solidFill>
                  <a:srgbClr val="FFFFFF"/>
                </a:solidFill>
                <a:latin typeface="Proxima Nova Semibold"/>
                <a:ea typeface="Proxima Nova Semibold"/>
                <a:cs typeface="Proxima Nova Semibold"/>
                <a:sym typeface="Proxima Nova Semibold"/>
              </a:defRPr>
            </a:lvl9pPr>
          </a:lstStyle>
          <a:p/>
        </p:txBody>
      </p:sp>
      <p:sp>
        <p:nvSpPr>
          <p:cNvPr id="1180" name="Google Shape;1180;p45"/>
          <p:cNvSpPr txBox="1"/>
          <p:nvPr>
            <p:ph idx="1" type="body"/>
          </p:nvPr>
        </p:nvSpPr>
        <p:spPr>
          <a:xfrm>
            <a:off x="1068100" y="1695450"/>
            <a:ext cx="7047300" cy="25020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15000"/>
              </a:lnSpc>
              <a:spcBef>
                <a:spcPts val="0"/>
              </a:spcBef>
              <a:spcAft>
                <a:spcPts val="0"/>
              </a:spcAft>
              <a:buClr>
                <a:srgbClr val="435D74"/>
              </a:buClr>
              <a:buSzPts val="1100"/>
              <a:buFont typeface="Proxima Nova"/>
              <a:buChar char="●"/>
              <a:defRPr b="0" i="0" sz="1100" u="none" cap="none" strike="noStrike">
                <a:solidFill>
                  <a:srgbClr val="435D74"/>
                </a:solidFill>
                <a:latin typeface="Proxima Nova"/>
                <a:ea typeface="Proxima Nova"/>
                <a:cs typeface="Proxima Nova"/>
                <a:sym typeface="Proxima Nova"/>
              </a:defRPr>
            </a:lvl1pPr>
            <a:lvl2pPr indent="-298450" lvl="1" marL="914400" marR="0" rtl="0" algn="l">
              <a:lnSpc>
                <a:spcPct val="115000"/>
              </a:lnSpc>
              <a:spcBef>
                <a:spcPts val="0"/>
              </a:spcBef>
              <a:spcAft>
                <a:spcPts val="0"/>
              </a:spcAft>
              <a:buClr>
                <a:srgbClr val="435D74"/>
              </a:buClr>
              <a:buSzPts val="1100"/>
              <a:buFont typeface="Proxima Nova"/>
              <a:buChar char="○"/>
              <a:defRPr b="0" i="0" sz="1100" u="none" cap="none" strike="noStrike">
                <a:solidFill>
                  <a:srgbClr val="435D74"/>
                </a:solidFill>
                <a:latin typeface="Proxima Nova"/>
                <a:ea typeface="Proxima Nova"/>
                <a:cs typeface="Proxima Nova"/>
                <a:sym typeface="Proxima Nova"/>
              </a:defRPr>
            </a:lvl2pPr>
            <a:lvl3pPr indent="-298450" lvl="2" marL="1371600" marR="0" rtl="0" algn="l">
              <a:lnSpc>
                <a:spcPct val="115000"/>
              </a:lnSpc>
              <a:spcBef>
                <a:spcPts val="0"/>
              </a:spcBef>
              <a:spcAft>
                <a:spcPts val="0"/>
              </a:spcAft>
              <a:buClr>
                <a:srgbClr val="435D74"/>
              </a:buClr>
              <a:buSzPts val="1100"/>
              <a:buFont typeface="Proxima Nova"/>
              <a:buChar char="■"/>
              <a:defRPr b="0" i="0" sz="1100" u="none" cap="none" strike="noStrike">
                <a:solidFill>
                  <a:srgbClr val="435D74"/>
                </a:solidFill>
                <a:latin typeface="Proxima Nova"/>
                <a:ea typeface="Proxima Nova"/>
                <a:cs typeface="Proxima Nova"/>
                <a:sym typeface="Proxima Nova"/>
              </a:defRPr>
            </a:lvl3pPr>
            <a:lvl4pPr indent="-298450" lvl="3" marL="1828800" marR="0" rtl="0" algn="l">
              <a:lnSpc>
                <a:spcPct val="115000"/>
              </a:lnSpc>
              <a:spcBef>
                <a:spcPts val="0"/>
              </a:spcBef>
              <a:spcAft>
                <a:spcPts val="0"/>
              </a:spcAft>
              <a:buClr>
                <a:srgbClr val="435D74"/>
              </a:buClr>
              <a:buSzPts val="1100"/>
              <a:buFont typeface="Proxima Nova"/>
              <a:buChar char="●"/>
              <a:defRPr b="0" i="0" sz="1100" u="none" cap="none" strike="noStrike">
                <a:solidFill>
                  <a:srgbClr val="435D74"/>
                </a:solidFill>
                <a:latin typeface="Proxima Nova"/>
                <a:ea typeface="Proxima Nova"/>
                <a:cs typeface="Proxima Nova"/>
                <a:sym typeface="Proxima Nova"/>
              </a:defRPr>
            </a:lvl4pPr>
            <a:lvl5pPr indent="-298450" lvl="4" marL="2286000" marR="0" rtl="0" algn="l">
              <a:lnSpc>
                <a:spcPct val="115000"/>
              </a:lnSpc>
              <a:spcBef>
                <a:spcPts val="0"/>
              </a:spcBef>
              <a:spcAft>
                <a:spcPts val="0"/>
              </a:spcAft>
              <a:buClr>
                <a:srgbClr val="435D74"/>
              </a:buClr>
              <a:buSzPts val="1100"/>
              <a:buFont typeface="Proxima Nova"/>
              <a:buChar char="○"/>
              <a:defRPr b="0" i="0" sz="1100" u="none" cap="none" strike="noStrike">
                <a:solidFill>
                  <a:srgbClr val="435D74"/>
                </a:solidFill>
                <a:latin typeface="Proxima Nova"/>
                <a:ea typeface="Proxima Nova"/>
                <a:cs typeface="Proxima Nova"/>
                <a:sym typeface="Proxima Nova"/>
              </a:defRPr>
            </a:lvl5pPr>
            <a:lvl6pPr indent="-298450" lvl="5" marL="2743200" marR="0" rtl="0" algn="l">
              <a:lnSpc>
                <a:spcPct val="115000"/>
              </a:lnSpc>
              <a:spcBef>
                <a:spcPts val="0"/>
              </a:spcBef>
              <a:spcAft>
                <a:spcPts val="0"/>
              </a:spcAft>
              <a:buClr>
                <a:srgbClr val="435D74"/>
              </a:buClr>
              <a:buSzPts val="1100"/>
              <a:buFont typeface="Proxima Nova"/>
              <a:buChar char="■"/>
              <a:defRPr b="0" i="0" sz="1100" u="none" cap="none" strike="noStrike">
                <a:solidFill>
                  <a:srgbClr val="435D74"/>
                </a:solidFill>
                <a:latin typeface="Proxima Nova"/>
                <a:ea typeface="Proxima Nova"/>
                <a:cs typeface="Proxima Nova"/>
                <a:sym typeface="Proxima Nova"/>
              </a:defRPr>
            </a:lvl6pPr>
            <a:lvl7pPr indent="-298450" lvl="6" marL="3200400" marR="0" rtl="0" algn="l">
              <a:lnSpc>
                <a:spcPct val="115000"/>
              </a:lnSpc>
              <a:spcBef>
                <a:spcPts val="0"/>
              </a:spcBef>
              <a:spcAft>
                <a:spcPts val="0"/>
              </a:spcAft>
              <a:buClr>
                <a:srgbClr val="435D74"/>
              </a:buClr>
              <a:buSzPts val="1100"/>
              <a:buFont typeface="Proxima Nova"/>
              <a:buChar char="●"/>
              <a:defRPr b="0" i="0" sz="1100" u="none" cap="none" strike="noStrike">
                <a:solidFill>
                  <a:srgbClr val="435D74"/>
                </a:solidFill>
                <a:latin typeface="Proxima Nova"/>
                <a:ea typeface="Proxima Nova"/>
                <a:cs typeface="Proxima Nova"/>
                <a:sym typeface="Proxima Nova"/>
              </a:defRPr>
            </a:lvl7pPr>
            <a:lvl8pPr indent="-298450" lvl="7" marL="3657600" marR="0" rtl="0" algn="l">
              <a:lnSpc>
                <a:spcPct val="115000"/>
              </a:lnSpc>
              <a:spcBef>
                <a:spcPts val="0"/>
              </a:spcBef>
              <a:spcAft>
                <a:spcPts val="0"/>
              </a:spcAft>
              <a:buClr>
                <a:srgbClr val="435D74"/>
              </a:buClr>
              <a:buSzPts val="1100"/>
              <a:buFont typeface="Proxima Nova"/>
              <a:buChar char="○"/>
              <a:defRPr b="0" i="0" sz="1100" u="none" cap="none" strike="noStrike">
                <a:solidFill>
                  <a:srgbClr val="435D74"/>
                </a:solidFill>
                <a:latin typeface="Proxima Nova"/>
                <a:ea typeface="Proxima Nova"/>
                <a:cs typeface="Proxima Nova"/>
                <a:sym typeface="Proxima Nova"/>
              </a:defRPr>
            </a:lvl8pPr>
            <a:lvl9pPr indent="-298450" lvl="8" marL="4114800" marR="0" rtl="0" algn="l">
              <a:lnSpc>
                <a:spcPct val="115000"/>
              </a:lnSpc>
              <a:spcBef>
                <a:spcPts val="0"/>
              </a:spcBef>
              <a:spcAft>
                <a:spcPts val="0"/>
              </a:spcAft>
              <a:buClr>
                <a:srgbClr val="435D74"/>
              </a:buClr>
              <a:buSzPts val="1100"/>
              <a:buFont typeface="Proxima Nova"/>
              <a:buChar char="■"/>
              <a:defRPr b="0" i="0" sz="1100" u="none" cap="none" strike="noStrike">
                <a:solidFill>
                  <a:srgbClr val="435D74"/>
                </a:solidFill>
                <a:latin typeface="Proxima Nova"/>
                <a:ea typeface="Proxima Nova"/>
                <a:cs typeface="Proxima Nova"/>
                <a:sym typeface="Proxima Nova"/>
              </a:defRPr>
            </a:lvl9pPr>
          </a:lstStyle>
          <a:p/>
        </p:txBody>
      </p:sp>
    </p:spTree>
  </p:cSld>
  <p:clrMap accent1="accent1" accent2="accent2" accent3="accent3" accent4="accent4" accent5="accent5" accent6="accent6" bg1="lt1" bg2="dk2" tx1="dk1" tx2="lt2" folHlink="folHlink" hlink="hlink"/>
  <p:sldLayoutIdLst>
    <p:sldLayoutId id="2147483680" r:id="rId1"/>
    <p:sldLayoutId id="2147483681" r:id="rId2"/>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 Id="rId3" Type="http://schemas.openxmlformats.org/officeDocument/2006/relationships/image" Target="../media/image3.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FE2F3"/>
        </a:solidFill>
      </p:bgPr>
    </p:bg>
    <p:spTree>
      <p:nvGrpSpPr>
        <p:cNvPr id="1187" name="Shape 1187"/>
        <p:cNvGrpSpPr/>
        <p:nvPr/>
      </p:nvGrpSpPr>
      <p:grpSpPr>
        <a:xfrm>
          <a:off x="0" y="0"/>
          <a:ext cx="0" cy="0"/>
          <a:chOff x="0" y="0"/>
          <a:chExt cx="0" cy="0"/>
        </a:xfrm>
      </p:grpSpPr>
      <p:sp>
        <p:nvSpPr>
          <p:cNvPr id="1188" name="Google Shape;1188;p1"/>
          <p:cNvSpPr/>
          <p:nvPr/>
        </p:nvSpPr>
        <p:spPr>
          <a:xfrm>
            <a:off x="940800" y="532650"/>
            <a:ext cx="7262400" cy="4078200"/>
          </a:xfrm>
          <a:prstGeom prst="rect">
            <a:avLst/>
          </a:prstGeom>
          <a:solidFill>
            <a:srgbClr val="FFFFFF">
              <a:alpha val="87843"/>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9" name="Google Shape;1189;p1"/>
          <p:cNvSpPr txBox="1"/>
          <p:nvPr>
            <p:ph type="ctrTitle"/>
          </p:nvPr>
        </p:nvSpPr>
        <p:spPr>
          <a:xfrm>
            <a:off x="1637211" y="600891"/>
            <a:ext cx="5947955" cy="2994059"/>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5200"/>
              <a:buNone/>
            </a:pPr>
            <a:r>
              <a:rPr lang="en-PK" sz="2400"/>
              <a:t>LCHS7006</a:t>
            </a:r>
            <a:br>
              <a:rPr lang="en-PK" sz="2400"/>
            </a:br>
            <a:r>
              <a:rPr lang="en-PK" sz="2400"/>
              <a:t>Quality Assurance and Service Improvements</a:t>
            </a:r>
            <a:br>
              <a:rPr lang="en-PK" sz="2400"/>
            </a:br>
            <a:r>
              <a:rPr lang="en-PK" sz="2400"/>
              <a:t>Component 1 </a:t>
            </a:r>
            <a:br>
              <a:rPr lang="en-PK" sz="2400"/>
            </a:br>
            <a:r>
              <a:rPr lang="en-PK" sz="2400"/>
              <a:t>Individual Presentation</a:t>
            </a:r>
            <a:br>
              <a:rPr lang="en-PK" sz="2400"/>
            </a:br>
            <a:r>
              <a:rPr lang="en-PK" sz="2400"/>
              <a:t> </a:t>
            </a:r>
            <a:br>
              <a:rPr lang="en-PK" sz="2400">
                <a:solidFill>
                  <a:schemeClr val="accent4"/>
                </a:solidFill>
              </a:rPr>
            </a:br>
            <a:r>
              <a:rPr lang="en-PK" sz="2400">
                <a:solidFill>
                  <a:schemeClr val="accent4"/>
                </a:solidFill>
              </a:rPr>
              <a:t>Shrewsbury and Telford Hospital NHS Trust Maternity Scandal</a:t>
            </a:r>
            <a:endParaRPr sz="2400">
              <a:solidFill>
                <a:schemeClr val="accent4"/>
              </a:solidFill>
            </a:endParaRPr>
          </a:p>
        </p:txBody>
      </p:sp>
      <p:sp>
        <p:nvSpPr>
          <p:cNvPr id="1190" name="Google Shape;1190;p1"/>
          <p:cNvSpPr txBox="1"/>
          <p:nvPr>
            <p:ph idx="1" type="subTitle"/>
          </p:nvPr>
        </p:nvSpPr>
        <p:spPr>
          <a:xfrm>
            <a:off x="2273100" y="3604450"/>
            <a:ext cx="4597800" cy="752964"/>
          </a:xfrm>
          <a:prstGeom prst="rect">
            <a:avLst/>
          </a:prstGeom>
          <a:solidFill>
            <a:schemeClr val="accent2"/>
          </a:solid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1400"/>
              <a:buNone/>
            </a:pPr>
            <a:r>
              <a:rPr lang="en-PK"/>
              <a:t>Name: Nadia Jabeen </a:t>
            </a:r>
            <a:endParaRPr/>
          </a:p>
          <a:p>
            <a:pPr indent="0" lvl="0" marL="0" rtl="0" algn="ctr">
              <a:lnSpc>
                <a:spcPct val="100000"/>
              </a:lnSpc>
              <a:spcBef>
                <a:spcPts val="0"/>
              </a:spcBef>
              <a:spcAft>
                <a:spcPts val="0"/>
              </a:spcAft>
              <a:buSzPts val="1400"/>
              <a:buNone/>
            </a:pPr>
            <a:r>
              <a:rPr lang="en-PK"/>
              <a:t>ID: 2234873</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4" name="Shape 1194"/>
        <p:cNvGrpSpPr/>
        <p:nvPr/>
      </p:nvGrpSpPr>
      <p:grpSpPr>
        <a:xfrm>
          <a:off x="0" y="0"/>
          <a:ext cx="0" cy="0"/>
          <a:chOff x="0" y="0"/>
          <a:chExt cx="0" cy="0"/>
        </a:xfrm>
      </p:grpSpPr>
      <p:sp>
        <p:nvSpPr>
          <p:cNvPr id="1195" name="Google Shape;1195;p2"/>
          <p:cNvSpPr/>
          <p:nvPr/>
        </p:nvSpPr>
        <p:spPr>
          <a:xfrm>
            <a:off x="940800" y="532650"/>
            <a:ext cx="7262400" cy="40782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6" name="Google Shape;1196;p2"/>
          <p:cNvSpPr txBox="1"/>
          <p:nvPr>
            <p:ph type="title"/>
          </p:nvPr>
        </p:nvSpPr>
        <p:spPr>
          <a:xfrm>
            <a:off x="1649633" y="569976"/>
            <a:ext cx="5844733" cy="1267549"/>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2600"/>
              <a:buNone/>
            </a:pPr>
            <a:r>
              <a:rPr lang="en-PK" sz="6600"/>
              <a:t>Introduction</a:t>
            </a:r>
            <a:endParaRPr sz="6600"/>
          </a:p>
        </p:txBody>
      </p:sp>
      <p:sp>
        <p:nvSpPr>
          <p:cNvPr id="1197" name="Google Shape;1197;p2"/>
          <p:cNvSpPr txBox="1"/>
          <p:nvPr>
            <p:ph idx="1" type="subTitle"/>
          </p:nvPr>
        </p:nvSpPr>
        <p:spPr>
          <a:xfrm>
            <a:off x="1884749" y="2179660"/>
            <a:ext cx="5374500" cy="1914995"/>
          </a:xfrm>
          <a:prstGeom prst="rect">
            <a:avLst/>
          </a:prstGeom>
          <a:noFill/>
          <a:ln>
            <a:noFill/>
          </a:ln>
        </p:spPr>
        <p:txBody>
          <a:bodyPr anchorCtr="0" anchor="t" bIns="91425" lIns="91425" spcFirstLastPara="1" rIns="91425" wrap="square" tIns="91425">
            <a:noAutofit/>
          </a:bodyPr>
          <a:lstStyle/>
          <a:p>
            <a:pPr indent="-317500" lvl="0" marL="457200" rtl="0" algn="just">
              <a:lnSpc>
                <a:spcPct val="100000"/>
              </a:lnSpc>
              <a:spcBef>
                <a:spcPts val="0"/>
              </a:spcBef>
              <a:spcAft>
                <a:spcPts val="0"/>
              </a:spcAft>
              <a:buSzPts val="1400"/>
              <a:buNone/>
            </a:pPr>
            <a:r>
              <a:rPr b="1" lang="en-PK" sz="1800">
                <a:solidFill>
                  <a:srgbClr val="000000"/>
                </a:solidFill>
                <a:latin typeface="Times New Roman"/>
                <a:ea typeface="Times New Roman"/>
                <a:cs typeface="Times New Roman"/>
                <a:sym typeface="Times New Roman"/>
              </a:rPr>
              <a:t>Focus</a:t>
            </a:r>
            <a:r>
              <a:rPr lang="en-PK" sz="1800">
                <a:solidFill>
                  <a:srgbClr val="000000"/>
                </a:solidFill>
                <a:latin typeface="Times New Roman"/>
                <a:ea typeface="Times New Roman"/>
                <a:cs typeface="Times New Roman"/>
                <a:sym typeface="Times New Roman"/>
              </a:rPr>
              <a:t>: </a:t>
            </a:r>
            <a:endParaRPr sz="1800">
              <a:solidFill>
                <a:srgbClr val="000000"/>
              </a:solidFill>
              <a:latin typeface="Times New Roman"/>
              <a:ea typeface="Times New Roman"/>
              <a:cs typeface="Times New Roman"/>
              <a:sym typeface="Times New Roman"/>
            </a:endParaRPr>
          </a:p>
          <a:p>
            <a:pPr indent="-317500" lvl="0" marL="457200" rtl="0" algn="just">
              <a:lnSpc>
                <a:spcPct val="100000"/>
              </a:lnSpc>
              <a:spcBef>
                <a:spcPts val="0"/>
              </a:spcBef>
              <a:spcAft>
                <a:spcPts val="0"/>
              </a:spcAft>
              <a:buSzPts val="1400"/>
              <a:buFont typeface="Arial"/>
              <a:buChar char="•"/>
            </a:pPr>
            <a:r>
              <a:rPr lang="en-PK" sz="1800">
                <a:solidFill>
                  <a:srgbClr val="000000"/>
                </a:solidFill>
                <a:latin typeface="Times New Roman"/>
                <a:ea typeface="Times New Roman"/>
                <a:cs typeface="Times New Roman"/>
                <a:sym typeface="Times New Roman"/>
              </a:rPr>
              <a:t>Clinical governance &amp; patient safety</a:t>
            </a:r>
            <a:endParaRPr sz="1800">
              <a:solidFill>
                <a:srgbClr val="000000"/>
              </a:solidFill>
              <a:latin typeface="Calibri"/>
              <a:ea typeface="Calibri"/>
              <a:cs typeface="Calibri"/>
              <a:sym typeface="Calibri"/>
            </a:endParaRPr>
          </a:p>
          <a:p>
            <a:pPr indent="-317500" lvl="0" marL="457200" rtl="0" algn="just">
              <a:lnSpc>
                <a:spcPct val="100000"/>
              </a:lnSpc>
              <a:spcBef>
                <a:spcPts val="0"/>
              </a:spcBef>
              <a:spcAft>
                <a:spcPts val="0"/>
              </a:spcAft>
              <a:buSzPts val="1400"/>
              <a:buFont typeface="Arial"/>
              <a:buChar char="•"/>
            </a:pPr>
            <a:r>
              <a:rPr lang="en-PK" sz="1800">
                <a:solidFill>
                  <a:srgbClr val="000000"/>
                </a:solidFill>
                <a:latin typeface="Times New Roman"/>
                <a:ea typeface="Times New Roman"/>
                <a:cs typeface="Times New Roman"/>
                <a:sym typeface="Times New Roman"/>
              </a:rPr>
              <a:t>Quality management &amp; service improvement</a:t>
            </a:r>
            <a:endParaRPr sz="1800">
              <a:solidFill>
                <a:srgbClr val="000000"/>
              </a:solidFill>
              <a:latin typeface="Calibri"/>
              <a:ea typeface="Calibri"/>
              <a:cs typeface="Calibri"/>
              <a:sym typeface="Calibri"/>
            </a:endParaRPr>
          </a:p>
          <a:p>
            <a:pPr indent="-317500" lvl="0" marL="457200" rtl="0" algn="just">
              <a:lnSpc>
                <a:spcPct val="100000"/>
              </a:lnSpc>
              <a:spcBef>
                <a:spcPts val="0"/>
              </a:spcBef>
              <a:spcAft>
                <a:spcPts val="0"/>
              </a:spcAft>
              <a:buSzPts val="1400"/>
              <a:buFont typeface="Arial"/>
              <a:buChar char="•"/>
            </a:pPr>
            <a:r>
              <a:rPr lang="en-PK" sz="1800">
                <a:solidFill>
                  <a:srgbClr val="000000"/>
                </a:solidFill>
                <a:latin typeface="Times New Roman"/>
                <a:ea typeface="Times New Roman"/>
                <a:cs typeface="Times New Roman"/>
                <a:sym typeface="Times New Roman"/>
              </a:rPr>
              <a:t>National policy &amp; organisational accountability</a:t>
            </a:r>
            <a:endParaRPr sz="1800">
              <a:solidFill>
                <a:srgbClr val="000000"/>
              </a:solidFill>
              <a:latin typeface="Calibri"/>
              <a:ea typeface="Calibri"/>
              <a:cs typeface="Calibri"/>
              <a:sym typeface="Calibri"/>
            </a:endParaRPr>
          </a:p>
          <a:p>
            <a:pPr indent="-317500" lvl="0" marL="457200" rtl="0" algn="just">
              <a:lnSpc>
                <a:spcPct val="100000"/>
              </a:lnSpc>
              <a:spcBef>
                <a:spcPts val="0"/>
              </a:spcBef>
              <a:spcAft>
                <a:spcPts val="0"/>
              </a:spcAft>
              <a:buSzPts val="1400"/>
              <a:buFont typeface="Arial"/>
              <a:buChar char="•"/>
            </a:pPr>
            <a:r>
              <a:rPr lang="en-PK" sz="1800">
                <a:solidFill>
                  <a:srgbClr val="000000"/>
                </a:solidFill>
                <a:latin typeface="Times New Roman"/>
                <a:ea typeface="Times New Roman"/>
                <a:cs typeface="Times New Roman"/>
                <a:sym typeface="Times New Roman"/>
              </a:rPr>
              <a:t>Sustainable improvement in maternity services (Ockenden Maternity Review, 2022)</a:t>
            </a:r>
            <a:r>
              <a:rPr lang="en-PK" sz="2000">
                <a:solidFill>
                  <a:srgbClr val="000000"/>
                </a:solidFill>
                <a:latin typeface="Times New Roman"/>
                <a:ea typeface="Times New Roman"/>
                <a:cs typeface="Times New Roman"/>
                <a:sym typeface="Times New Roman"/>
              </a:rPr>
              <a:t>.</a:t>
            </a:r>
            <a:endParaRPr sz="1800">
              <a:solidFill>
                <a:srgbClr val="000000"/>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1" name="Shape 1201"/>
        <p:cNvGrpSpPr/>
        <p:nvPr/>
      </p:nvGrpSpPr>
      <p:grpSpPr>
        <a:xfrm>
          <a:off x="0" y="0"/>
          <a:ext cx="0" cy="0"/>
          <a:chOff x="0" y="0"/>
          <a:chExt cx="0" cy="0"/>
        </a:xfrm>
      </p:grpSpPr>
      <p:sp>
        <p:nvSpPr>
          <p:cNvPr id="1202" name="Google Shape;1202;p3"/>
          <p:cNvSpPr txBox="1"/>
          <p:nvPr>
            <p:ph type="title"/>
          </p:nvPr>
        </p:nvSpPr>
        <p:spPr>
          <a:xfrm>
            <a:off x="720000" y="445025"/>
            <a:ext cx="77109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600"/>
              <a:buNone/>
            </a:pPr>
            <a:r>
              <a:rPr lang="en-PK"/>
              <a:t>Background of Case Study</a:t>
            </a:r>
            <a:endParaRPr/>
          </a:p>
        </p:txBody>
      </p:sp>
      <p:sp>
        <p:nvSpPr>
          <p:cNvPr id="1203" name="Google Shape;1203;p3"/>
          <p:cNvSpPr txBox="1"/>
          <p:nvPr>
            <p:ph idx="1" type="subTitle"/>
          </p:nvPr>
        </p:nvSpPr>
        <p:spPr>
          <a:xfrm>
            <a:off x="720000" y="1017724"/>
            <a:ext cx="4294800" cy="3562665"/>
          </a:xfrm>
          <a:prstGeom prst="rect">
            <a:avLst/>
          </a:prstGeom>
          <a:noFill/>
          <a:ln>
            <a:noFill/>
          </a:ln>
        </p:spPr>
        <p:txBody>
          <a:bodyPr anchorCtr="0" anchor="t" bIns="91425" lIns="91425" spcFirstLastPara="1" rIns="91425" wrap="square" tIns="91425">
            <a:noAutofit/>
          </a:bodyPr>
          <a:lstStyle/>
          <a:p>
            <a:pPr indent="0" lvl="0" marL="139700" rtl="0" algn="l">
              <a:lnSpc>
                <a:spcPct val="100000"/>
              </a:lnSpc>
              <a:spcBef>
                <a:spcPts val="0"/>
              </a:spcBef>
              <a:spcAft>
                <a:spcPts val="0"/>
              </a:spcAft>
              <a:buSzPts val="1600"/>
              <a:buNone/>
            </a:pPr>
            <a:r>
              <a:rPr b="1" lang="en-PK" sz="1800">
                <a:solidFill>
                  <a:srgbClr val="000000"/>
                </a:solidFill>
                <a:latin typeface="Times New Roman"/>
                <a:ea typeface="Times New Roman"/>
                <a:cs typeface="Times New Roman"/>
                <a:sym typeface="Times New Roman"/>
              </a:rPr>
              <a:t>Key issues</a:t>
            </a:r>
            <a:endParaRPr b="1" sz="1800">
              <a:latin typeface="Calibri"/>
              <a:ea typeface="Calibri"/>
              <a:cs typeface="Calibri"/>
              <a:sym typeface="Calibri"/>
            </a:endParaRPr>
          </a:p>
          <a:p>
            <a:pPr indent="-317500" lvl="0" marL="457200" rtl="0" algn="l">
              <a:lnSpc>
                <a:spcPct val="100000"/>
              </a:lnSpc>
              <a:spcBef>
                <a:spcPts val="0"/>
              </a:spcBef>
              <a:spcAft>
                <a:spcPts val="0"/>
              </a:spcAft>
              <a:buClr>
                <a:schemeClr val="accent4"/>
              </a:buClr>
              <a:buSzPts val="1600"/>
              <a:buFont typeface="Nunito Light"/>
              <a:buChar char="●"/>
            </a:pPr>
            <a:r>
              <a:rPr lang="en-PK" sz="1800">
                <a:solidFill>
                  <a:srgbClr val="000000"/>
                </a:solidFill>
                <a:latin typeface="Times New Roman"/>
                <a:ea typeface="Times New Roman"/>
                <a:cs typeface="Times New Roman"/>
                <a:sym typeface="Times New Roman"/>
              </a:rPr>
              <a:t>Independent review was started in 2017.</a:t>
            </a:r>
            <a:endParaRPr sz="1800">
              <a:latin typeface="Calibri"/>
              <a:ea typeface="Calibri"/>
              <a:cs typeface="Calibri"/>
              <a:sym typeface="Calibri"/>
            </a:endParaRPr>
          </a:p>
          <a:p>
            <a:pPr indent="-317500" lvl="0" marL="457200" rtl="0" algn="l">
              <a:lnSpc>
                <a:spcPct val="100000"/>
              </a:lnSpc>
              <a:spcBef>
                <a:spcPts val="0"/>
              </a:spcBef>
              <a:spcAft>
                <a:spcPts val="0"/>
              </a:spcAft>
              <a:buClr>
                <a:schemeClr val="accent4"/>
              </a:buClr>
              <a:buSzPts val="1600"/>
              <a:buFont typeface="Nunito Light"/>
              <a:buChar char="●"/>
            </a:pPr>
            <a:r>
              <a:rPr lang="en-PK" sz="1800">
                <a:solidFill>
                  <a:srgbClr val="000000"/>
                </a:solidFill>
                <a:latin typeface="Times New Roman"/>
                <a:ea typeface="Times New Roman"/>
                <a:cs typeface="Times New Roman"/>
                <a:sym typeface="Times New Roman"/>
              </a:rPr>
              <a:t>Final Ockenden Report: March 2022.</a:t>
            </a:r>
            <a:endParaRPr sz="1800">
              <a:latin typeface="Calibri"/>
              <a:ea typeface="Calibri"/>
              <a:cs typeface="Calibri"/>
              <a:sym typeface="Calibri"/>
            </a:endParaRPr>
          </a:p>
          <a:p>
            <a:pPr indent="-317500" lvl="0" marL="457200" rtl="0" algn="l">
              <a:lnSpc>
                <a:spcPct val="100000"/>
              </a:lnSpc>
              <a:spcBef>
                <a:spcPts val="0"/>
              </a:spcBef>
              <a:spcAft>
                <a:spcPts val="0"/>
              </a:spcAft>
              <a:buClr>
                <a:schemeClr val="accent4"/>
              </a:buClr>
              <a:buSzPts val="1600"/>
              <a:buFont typeface="Nunito Light"/>
              <a:buChar char="●"/>
            </a:pPr>
            <a:r>
              <a:rPr lang="en-PK" sz="1800">
                <a:solidFill>
                  <a:srgbClr val="000000"/>
                </a:solidFill>
                <a:latin typeface="Times New Roman"/>
                <a:ea typeface="Times New Roman"/>
                <a:cs typeface="Times New Roman"/>
                <a:sym typeface="Times New Roman"/>
              </a:rPr>
              <a:t>Experiences of 1,486 families were examined.</a:t>
            </a:r>
            <a:endParaRPr sz="1800">
              <a:latin typeface="Calibri"/>
              <a:ea typeface="Calibri"/>
              <a:cs typeface="Calibri"/>
              <a:sym typeface="Calibri"/>
            </a:endParaRPr>
          </a:p>
          <a:p>
            <a:pPr indent="-317500" lvl="0" marL="457200" rtl="0" algn="l">
              <a:lnSpc>
                <a:spcPct val="100000"/>
              </a:lnSpc>
              <a:spcBef>
                <a:spcPts val="0"/>
              </a:spcBef>
              <a:spcAft>
                <a:spcPts val="0"/>
              </a:spcAft>
              <a:buClr>
                <a:schemeClr val="accent4"/>
              </a:buClr>
              <a:buSzPts val="1600"/>
              <a:buFont typeface="Nunito Light"/>
              <a:buChar char="●"/>
            </a:pPr>
            <a:r>
              <a:rPr lang="en-PK" sz="1800">
                <a:solidFill>
                  <a:srgbClr val="000000"/>
                </a:solidFill>
                <a:latin typeface="Times New Roman"/>
                <a:ea typeface="Times New Roman"/>
                <a:cs typeface="Times New Roman"/>
                <a:sym typeface="Times New Roman"/>
              </a:rPr>
              <a:t>There were serious failures involving the mother and the baby.</a:t>
            </a:r>
            <a:endParaRPr sz="1800">
              <a:latin typeface="Calibri"/>
              <a:ea typeface="Calibri"/>
              <a:cs typeface="Calibri"/>
              <a:sym typeface="Calibri"/>
            </a:endParaRPr>
          </a:p>
          <a:p>
            <a:pPr indent="-317500" lvl="0" marL="457200" rtl="0" algn="l">
              <a:lnSpc>
                <a:spcPct val="100000"/>
              </a:lnSpc>
              <a:spcBef>
                <a:spcPts val="0"/>
              </a:spcBef>
              <a:spcAft>
                <a:spcPts val="0"/>
              </a:spcAft>
              <a:buClr>
                <a:schemeClr val="accent4"/>
              </a:buClr>
              <a:buSzPts val="1600"/>
              <a:buFont typeface="Nunito Light"/>
              <a:buChar char="●"/>
            </a:pPr>
            <a:r>
              <a:rPr lang="en-PK" sz="1800">
                <a:solidFill>
                  <a:srgbClr val="000000"/>
                </a:solidFill>
                <a:latin typeface="Times New Roman"/>
                <a:ea typeface="Times New Roman"/>
                <a:cs typeface="Times New Roman"/>
                <a:sym typeface="Times New Roman"/>
              </a:rPr>
              <a:t>Avoidable harm and lack of investigations were among the concerns (Department of Health and Social Care, 2022).</a:t>
            </a:r>
            <a:endParaRPr sz="1800">
              <a:latin typeface="Calibri"/>
              <a:ea typeface="Calibri"/>
              <a:cs typeface="Calibri"/>
              <a:sym typeface="Calibri"/>
            </a:endParaRPr>
          </a:p>
        </p:txBody>
      </p:sp>
      <p:pic>
        <p:nvPicPr>
          <p:cNvPr id="1204" name="Google Shape;1204;p3"/>
          <p:cNvPicPr preferRelativeResize="0"/>
          <p:nvPr/>
        </p:nvPicPr>
        <p:blipFill rotWithShape="1">
          <a:blip r:embed="rId3">
            <a:alphaModFix/>
          </a:blip>
          <a:srcRect b="0" l="18303" r="23665" t="0"/>
          <a:stretch/>
        </p:blipFill>
        <p:spPr>
          <a:xfrm>
            <a:off x="5426300" y="1151609"/>
            <a:ext cx="2681426" cy="30780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8" name="Shape 1208"/>
        <p:cNvGrpSpPr/>
        <p:nvPr/>
      </p:nvGrpSpPr>
      <p:grpSpPr>
        <a:xfrm>
          <a:off x="0" y="0"/>
          <a:ext cx="0" cy="0"/>
          <a:chOff x="0" y="0"/>
          <a:chExt cx="0" cy="0"/>
        </a:xfrm>
      </p:grpSpPr>
      <p:sp>
        <p:nvSpPr>
          <p:cNvPr id="1209" name="Google Shape;1209;p4"/>
          <p:cNvSpPr txBox="1"/>
          <p:nvPr>
            <p:ph idx="2" type="subTitle"/>
          </p:nvPr>
        </p:nvSpPr>
        <p:spPr>
          <a:xfrm>
            <a:off x="3494928" y="2056422"/>
            <a:ext cx="1986000" cy="1041163"/>
          </a:xfrm>
          <a:prstGeom prst="rect">
            <a:avLst/>
          </a:prstGeom>
          <a:noFill/>
          <a:ln>
            <a:noFill/>
          </a:ln>
        </p:spPr>
        <p:txBody>
          <a:bodyPr anchorCtr="0" anchor="t" bIns="91425" lIns="91425" spcFirstLastPara="1" rIns="91425" wrap="square" tIns="91425">
            <a:noAutofit/>
          </a:bodyPr>
          <a:lstStyle/>
          <a:p>
            <a:pPr indent="-317500" lvl="0" marL="457200" rtl="0" algn="ctr">
              <a:lnSpc>
                <a:spcPct val="100000"/>
              </a:lnSpc>
              <a:spcBef>
                <a:spcPts val="0"/>
              </a:spcBef>
              <a:spcAft>
                <a:spcPts val="0"/>
              </a:spcAft>
              <a:buSzPts val="1400"/>
              <a:buNone/>
            </a:pPr>
            <a:r>
              <a:rPr lang="en-PK" sz="1200">
                <a:solidFill>
                  <a:srgbClr val="000000"/>
                </a:solidFill>
                <a:latin typeface="Times New Roman"/>
                <a:ea typeface="Times New Roman"/>
                <a:cs typeface="Times New Roman"/>
                <a:sym typeface="Times New Roman"/>
              </a:rPr>
              <a:t>Poor fetal monitoring and escalation (Department of Health and Social Care, 2022).</a:t>
            </a:r>
            <a:endParaRPr sz="1200">
              <a:latin typeface="Calibri"/>
              <a:ea typeface="Calibri"/>
              <a:cs typeface="Calibri"/>
              <a:sym typeface="Calibri"/>
            </a:endParaRPr>
          </a:p>
        </p:txBody>
      </p:sp>
      <p:sp>
        <p:nvSpPr>
          <p:cNvPr id="1210" name="Google Shape;1210;p4"/>
          <p:cNvSpPr txBox="1"/>
          <p:nvPr>
            <p:ph idx="5" type="subTitle"/>
          </p:nvPr>
        </p:nvSpPr>
        <p:spPr>
          <a:xfrm>
            <a:off x="5961931" y="2086950"/>
            <a:ext cx="1986000" cy="484800"/>
          </a:xfrm>
          <a:prstGeom prst="rect">
            <a:avLst/>
          </a:prstGeom>
          <a:noFill/>
          <a:ln>
            <a:noFill/>
          </a:ln>
        </p:spPr>
        <p:txBody>
          <a:bodyPr anchorCtr="0" anchor="t" bIns="91425" lIns="91425" spcFirstLastPara="1" rIns="91425" wrap="square" tIns="91425">
            <a:noAutofit/>
          </a:bodyPr>
          <a:lstStyle/>
          <a:p>
            <a:pPr indent="-317500" lvl="0" marL="457200" rtl="0" algn="ctr">
              <a:lnSpc>
                <a:spcPct val="100000"/>
              </a:lnSpc>
              <a:spcBef>
                <a:spcPts val="0"/>
              </a:spcBef>
              <a:spcAft>
                <a:spcPts val="0"/>
              </a:spcAft>
              <a:buSzPts val="1400"/>
              <a:buNone/>
            </a:pPr>
            <a:r>
              <a:rPr lang="en-PK" sz="1200">
                <a:solidFill>
                  <a:srgbClr val="000000"/>
                </a:solidFill>
                <a:latin typeface="Times New Roman"/>
                <a:ea typeface="Times New Roman"/>
                <a:cs typeface="Times New Roman"/>
                <a:sym typeface="Times New Roman"/>
              </a:rPr>
              <a:t>Lack of learning from previous incidents.</a:t>
            </a:r>
            <a:endParaRPr sz="1200">
              <a:latin typeface="Calibri"/>
              <a:ea typeface="Calibri"/>
              <a:cs typeface="Calibri"/>
              <a:sym typeface="Calibri"/>
            </a:endParaRPr>
          </a:p>
        </p:txBody>
      </p:sp>
      <p:sp>
        <p:nvSpPr>
          <p:cNvPr id="1211" name="Google Shape;1211;p4"/>
          <p:cNvSpPr txBox="1"/>
          <p:nvPr>
            <p:ph type="title"/>
          </p:nvPr>
        </p:nvSpPr>
        <p:spPr>
          <a:xfrm>
            <a:off x="720000" y="445025"/>
            <a:ext cx="7704000" cy="5760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600"/>
              <a:buNone/>
            </a:pPr>
            <a:r>
              <a:rPr lang="en-PK"/>
              <a:t>Quality Assurance Failures </a:t>
            </a:r>
            <a:endParaRPr/>
          </a:p>
        </p:txBody>
      </p:sp>
      <p:sp>
        <p:nvSpPr>
          <p:cNvPr id="1212" name="Google Shape;1212;p4"/>
          <p:cNvSpPr txBox="1"/>
          <p:nvPr>
            <p:ph idx="1" type="subTitle"/>
          </p:nvPr>
        </p:nvSpPr>
        <p:spPr>
          <a:xfrm>
            <a:off x="875862" y="2008700"/>
            <a:ext cx="2219293" cy="711271"/>
          </a:xfrm>
          <a:prstGeom prst="rect">
            <a:avLst/>
          </a:prstGeom>
          <a:noFill/>
          <a:ln>
            <a:noFill/>
          </a:ln>
        </p:spPr>
        <p:txBody>
          <a:bodyPr anchorCtr="0" anchor="t" bIns="91425" lIns="91425" spcFirstLastPara="1" rIns="91425" wrap="square" tIns="91425">
            <a:noAutofit/>
          </a:bodyPr>
          <a:lstStyle/>
          <a:p>
            <a:pPr indent="-317500" lvl="0" marL="457200" rtl="0" algn="ctr">
              <a:lnSpc>
                <a:spcPct val="100000"/>
              </a:lnSpc>
              <a:spcBef>
                <a:spcPts val="0"/>
              </a:spcBef>
              <a:spcAft>
                <a:spcPts val="0"/>
              </a:spcAft>
              <a:buSzPts val="1400"/>
              <a:buNone/>
            </a:pPr>
            <a:r>
              <a:rPr lang="en-PK" sz="1200">
                <a:solidFill>
                  <a:srgbClr val="000000"/>
                </a:solidFill>
                <a:latin typeface="Times New Roman"/>
                <a:ea typeface="Times New Roman"/>
                <a:cs typeface="Times New Roman"/>
                <a:sym typeface="Times New Roman"/>
              </a:rPr>
              <a:t>Failure to properly investigate adverse outcomes.</a:t>
            </a:r>
            <a:endParaRPr sz="1200">
              <a:latin typeface="Calibri"/>
              <a:ea typeface="Calibri"/>
              <a:cs typeface="Calibri"/>
              <a:sym typeface="Calibri"/>
            </a:endParaRPr>
          </a:p>
        </p:txBody>
      </p:sp>
      <p:sp>
        <p:nvSpPr>
          <p:cNvPr id="1213" name="Google Shape;1213;p4"/>
          <p:cNvSpPr txBox="1"/>
          <p:nvPr>
            <p:ph idx="3" type="subTitle"/>
          </p:nvPr>
        </p:nvSpPr>
        <p:spPr>
          <a:xfrm>
            <a:off x="2162303" y="3669656"/>
            <a:ext cx="1986000" cy="711270"/>
          </a:xfrm>
          <a:prstGeom prst="rect">
            <a:avLst/>
          </a:prstGeom>
          <a:noFill/>
          <a:ln>
            <a:noFill/>
          </a:ln>
        </p:spPr>
        <p:txBody>
          <a:bodyPr anchorCtr="0" anchor="t" bIns="91425" lIns="91425" spcFirstLastPara="1" rIns="91425" wrap="square" tIns="91425">
            <a:noAutofit/>
          </a:bodyPr>
          <a:lstStyle/>
          <a:p>
            <a:pPr indent="-317500" lvl="0" marL="457200" rtl="0" algn="ctr">
              <a:lnSpc>
                <a:spcPct val="100000"/>
              </a:lnSpc>
              <a:spcBef>
                <a:spcPts val="0"/>
              </a:spcBef>
              <a:spcAft>
                <a:spcPts val="0"/>
              </a:spcAft>
              <a:buSzPts val="1400"/>
              <a:buNone/>
            </a:pPr>
            <a:r>
              <a:rPr lang="en-PK" sz="1200">
                <a:solidFill>
                  <a:srgbClr val="000000"/>
                </a:solidFill>
                <a:latin typeface="Times New Roman"/>
                <a:ea typeface="Times New Roman"/>
                <a:cs typeface="Times New Roman"/>
                <a:sym typeface="Times New Roman"/>
              </a:rPr>
              <a:t>Failure to respond well to complaints from families.</a:t>
            </a:r>
            <a:endParaRPr sz="1200">
              <a:latin typeface="Calibri"/>
              <a:ea typeface="Calibri"/>
              <a:cs typeface="Calibri"/>
              <a:sym typeface="Calibri"/>
            </a:endParaRPr>
          </a:p>
        </p:txBody>
      </p:sp>
      <p:sp>
        <p:nvSpPr>
          <p:cNvPr id="1214" name="Google Shape;1214;p4"/>
          <p:cNvSpPr txBox="1"/>
          <p:nvPr>
            <p:ph idx="6" type="subTitle"/>
          </p:nvPr>
        </p:nvSpPr>
        <p:spPr>
          <a:xfrm>
            <a:off x="4711830" y="3694923"/>
            <a:ext cx="1986000" cy="711270"/>
          </a:xfrm>
          <a:prstGeom prst="rect">
            <a:avLst/>
          </a:prstGeom>
          <a:noFill/>
          <a:ln>
            <a:noFill/>
          </a:ln>
        </p:spPr>
        <p:txBody>
          <a:bodyPr anchorCtr="0" anchor="t" bIns="91425" lIns="91425" spcFirstLastPara="1" rIns="91425" wrap="square" tIns="91425">
            <a:noAutofit/>
          </a:bodyPr>
          <a:lstStyle/>
          <a:p>
            <a:pPr indent="-317500" lvl="0" marL="457200" rtl="0" algn="ctr">
              <a:lnSpc>
                <a:spcPct val="100000"/>
              </a:lnSpc>
              <a:spcBef>
                <a:spcPts val="0"/>
              </a:spcBef>
              <a:spcAft>
                <a:spcPts val="0"/>
              </a:spcAft>
              <a:buSzPts val="1400"/>
              <a:buNone/>
            </a:pPr>
            <a:r>
              <a:rPr lang="en-PK" sz="1200">
                <a:solidFill>
                  <a:srgbClr val="000000"/>
                </a:solidFill>
                <a:latin typeface="Times New Roman"/>
                <a:ea typeface="Times New Roman"/>
                <a:cs typeface="Times New Roman"/>
                <a:sym typeface="Times New Roman"/>
              </a:rPr>
              <a:t>Inadequate level of tracking for corrective action.</a:t>
            </a:r>
            <a:endParaRPr sz="1200">
              <a:latin typeface="Calibri"/>
              <a:ea typeface="Calibri"/>
              <a:cs typeface="Calibri"/>
              <a:sym typeface="Calibri"/>
            </a:endParaRPr>
          </a:p>
        </p:txBody>
      </p:sp>
      <p:sp>
        <p:nvSpPr>
          <p:cNvPr id="1215" name="Google Shape;1215;p4"/>
          <p:cNvSpPr/>
          <p:nvPr/>
        </p:nvSpPr>
        <p:spPr>
          <a:xfrm>
            <a:off x="2992157" y="3021846"/>
            <a:ext cx="686100" cy="6858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6" name="Google Shape;1216;p4"/>
          <p:cNvSpPr/>
          <p:nvPr/>
        </p:nvSpPr>
        <p:spPr>
          <a:xfrm>
            <a:off x="5498261" y="3009123"/>
            <a:ext cx="686100" cy="6858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7" name="Google Shape;1217;p4"/>
          <p:cNvSpPr/>
          <p:nvPr/>
        </p:nvSpPr>
        <p:spPr>
          <a:xfrm>
            <a:off x="1760070" y="1231444"/>
            <a:ext cx="686100" cy="6858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8" name="Google Shape;1218;p4"/>
          <p:cNvSpPr/>
          <p:nvPr/>
        </p:nvSpPr>
        <p:spPr>
          <a:xfrm>
            <a:off x="4228950" y="1231444"/>
            <a:ext cx="686100" cy="6858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9" name="Google Shape;1219;p4"/>
          <p:cNvSpPr/>
          <p:nvPr/>
        </p:nvSpPr>
        <p:spPr>
          <a:xfrm>
            <a:off x="6697830" y="1231444"/>
            <a:ext cx="686100" cy="6858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220" name="Google Shape;1220;p4"/>
          <p:cNvGrpSpPr/>
          <p:nvPr/>
        </p:nvGrpSpPr>
        <p:grpSpPr>
          <a:xfrm>
            <a:off x="5667159" y="3143598"/>
            <a:ext cx="393773" cy="393428"/>
            <a:chOff x="-6329875" y="3992050"/>
            <a:chExt cx="291425" cy="291450"/>
          </a:xfrm>
        </p:grpSpPr>
        <p:sp>
          <p:nvSpPr>
            <p:cNvPr id="1221" name="Google Shape;1221;p4"/>
            <p:cNvSpPr/>
            <p:nvPr/>
          </p:nvSpPr>
          <p:spPr>
            <a:xfrm>
              <a:off x="-6090450" y="4077900"/>
              <a:ext cx="52000" cy="34675"/>
            </a:xfrm>
            <a:custGeom>
              <a:rect b="b" l="l" r="r" t="t"/>
              <a:pathLst>
                <a:path extrusionOk="0" h="1387" w="2080">
                  <a:moveTo>
                    <a:pt x="1" y="1"/>
                  </a:moveTo>
                  <a:lnTo>
                    <a:pt x="1" y="1387"/>
                  </a:lnTo>
                  <a:lnTo>
                    <a:pt x="2080" y="1387"/>
                  </a:lnTo>
                  <a:lnTo>
                    <a:pt x="2080" y="1040"/>
                  </a:lnTo>
                  <a:cubicBezTo>
                    <a:pt x="2080" y="473"/>
                    <a:pt x="1607" y="1"/>
                    <a:pt x="1072"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2" name="Google Shape;1222;p4"/>
            <p:cNvSpPr/>
            <p:nvPr/>
          </p:nvSpPr>
          <p:spPr>
            <a:xfrm>
              <a:off x="-6262925" y="3992050"/>
              <a:ext cx="154400" cy="155200"/>
            </a:xfrm>
            <a:custGeom>
              <a:rect b="b" l="l" r="r" t="t"/>
              <a:pathLst>
                <a:path extrusionOk="0" h="6208" w="6176">
                  <a:moveTo>
                    <a:pt x="5167" y="1387"/>
                  </a:moveTo>
                  <a:cubicBezTo>
                    <a:pt x="5608" y="1387"/>
                    <a:pt x="5639" y="2048"/>
                    <a:pt x="5167" y="2048"/>
                  </a:cubicBezTo>
                  <a:lnTo>
                    <a:pt x="1071" y="2048"/>
                  </a:lnTo>
                  <a:cubicBezTo>
                    <a:pt x="1053" y="2051"/>
                    <a:pt x="1035" y="2052"/>
                    <a:pt x="1018" y="2052"/>
                  </a:cubicBezTo>
                  <a:cubicBezTo>
                    <a:pt x="628" y="2052"/>
                    <a:pt x="618" y="1387"/>
                    <a:pt x="1071" y="1387"/>
                  </a:cubicBezTo>
                  <a:close/>
                  <a:moveTo>
                    <a:pt x="5167" y="2773"/>
                  </a:moveTo>
                  <a:cubicBezTo>
                    <a:pt x="5608" y="2773"/>
                    <a:pt x="5639" y="3435"/>
                    <a:pt x="5167" y="3435"/>
                  </a:cubicBezTo>
                  <a:lnTo>
                    <a:pt x="1071" y="3435"/>
                  </a:lnTo>
                  <a:cubicBezTo>
                    <a:pt x="630" y="3435"/>
                    <a:pt x="599" y="2773"/>
                    <a:pt x="1071" y="2773"/>
                  </a:cubicBezTo>
                  <a:close/>
                  <a:moveTo>
                    <a:pt x="5167" y="4159"/>
                  </a:moveTo>
                  <a:cubicBezTo>
                    <a:pt x="5608" y="4159"/>
                    <a:pt x="5639" y="4821"/>
                    <a:pt x="5167" y="4821"/>
                  </a:cubicBezTo>
                  <a:lnTo>
                    <a:pt x="1071" y="4821"/>
                  </a:lnTo>
                  <a:cubicBezTo>
                    <a:pt x="630" y="4821"/>
                    <a:pt x="599" y="4159"/>
                    <a:pt x="1071" y="4159"/>
                  </a:cubicBezTo>
                  <a:close/>
                  <a:moveTo>
                    <a:pt x="347" y="1"/>
                  </a:moveTo>
                  <a:cubicBezTo>
                    <a:pt x="158" y="1"/>
                    <a:pt x="0" y="158"/>
                    <a:pt x="0" y="379"/>
                  </a:cubicBezTo>
                  <a:lnTo>
                    <a:pt x="0" y="6207"/>
                  </a:lnTo>
                  <a:lnTo>
                    <a:pt x="4726" y="6207"/>
                  </a:lnTo>
                  <a:cubicBezTo>
                    <a:pt x="5041" y="6207"/>
                    <a:pt x="5198" y="5672"/>
                    <a:pt x="5356" y="5420"/>
                  </a:cubicBezTo>
                  <a:cubicBezTo>
                    <a:pt x="5513" y="5104"/>
                    <a:pt x="5828" y="4884"/>
                    <a:pt x="6175" y="4852"/>
                  </a:cubicBezTo>
                  <a:lnTo>
                    <a:pt x="6175" y="379"/>
                  </a:lnTo>
                  <a:cubicBezTo>
                    <a:pt x="6175" y="158"/>
                    <a:pt x="6018" y="1"/>
                    <a:pt x="582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3" name="Google Shape;1223;p4"/>
            <p:cNvSpPr/>
            <p:nvPr/>
          </p:nvSpPr>
          <p:spPr>
            <a:xfrm>
              <a:off x="-6329875" y="4044825"/>
              <a:ext cx="51200" cy="102425"/>
            </a:xfrm>
            <a:custGeom>
              <a:rect b="b" l="l" r="r" t="t"/>
              <a:pathLst>
                <a:path extrusionOk="0" h="4097" w="2048">
                  <a:moveTo>
                    <a:pt x="1040" y="0"/>
                  </a:moveTo>
                  <a:cubicBezTo>
                    <a:pt x="473" y="0"/>
                    <a:pt x="0" y="473"/>
                    <a:pt x="0" y="1009"/>
                  </a:cubicBezTo>
                  <a:lnTo>
                    <a:pt x="0" y="4096"/>
                  </a:lnTo>
                  <a:lnTo>
                    <a:pt x="2048" y="4096"/>
                  </a:lnTo>
                  <a:lnTo>
                    <a:pt x="2048"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4" name="Google Shape;1224;p4"/>
            <p:cNvSpPr/>
            <p:nvPr/>
          </p:nvSpPr>
          <p:spPr>
            <a:xfrm>
              <a:off x="-6329875" y="4129900"/>
              <a:ext cx="291425" cy="153600"/>
            </a:xfrm>
            <a:custGeom>
              <a:rect b="b" l="l" r="r" t="t"/>
              <a:pathLst>
                <a:path extrusionOk="0" h="6144" w="11657">
                  <a:moveTo>
                    <a:pt x="8948" y="0"/>
                  </a:moveTo>
                  <a:cubicBezTo>
                    <a:pt x="8664" y="0"/>
                    <a:pt x="8506" y="473"/>
                    <a:pt x="8349" y="788"/>
                  </a:cubicBezTo>
                  <a:cubicBezTo>
                    <a:pt x="8191" y="1166"/>
                    <a:pt x="7845" y="1355"/>
                    <a:pt x="7467" y="1355"/>
                  </a:cubicBezTo>
                  <a:lnTo>
                    <a:pt x="0" y="1355"/>
                  </a:lnTo>
                  <a:lnTo>
                    <a:pt x="0" y="5135"/>
                  </a:lnTo>
                  <a:cubicBezTo>
                    <a:pt x="0" y="5671"/>
                    <a:pt x="473" y="6143"/>
                    <a:pt x="1040" y="6143"/>
                  </a:cubicBezTo>
                  <a:lnTo>
                    <a:pt x="10649" y="6143"/>
                  </a:lnTo>
                  <a:cubicBezTo>
                    <a:pt x="11184" y="6143"/>
                    <a:pt x="11657" y="5671"/>
                    <a:pt x="11657" y="5135"/>
                  </a:cubicBezTo>
                  <a:lnTo>
                    <a:pt x="11657"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225" name="Google Shape;1225;p4"/>
          <p:cNvGrpSpPr/>
          <p:nvPr/>
        </p:nvGrpSpPr>
        <p:grpSpPr>
          <a:xfrm>
            <a:off x="3128555" y="3168032"/>
            <a:ext cx="398030" cy="393428"/>
            <a:chOff x="-1182750" y="3962900"/>
            <a:chExt cx="294575" cy="291450"/>
          </a:xfrm>
        </p:grpSpPr>
        <p:sp>
          <p:nvSpPr>
            <p:cNvPr id="1226" name="Google Shape;1226;p4"/>
            <p:cNvSpPr/>
            <p:nvPr/>
          </p:nvSpPr>
          <p:spPr>
            <a:xfrm>
              <a:off x="-1078000" y="4030650"/>
              <a:ext cx="17350" cy="17350"/>
            </a:xfrm>
            <a:custGeom>
              <a:rect b="b" l="l" r="r" t="t"/>
              <a:pathLst>
                <a:path extrusionOk="0" h="694" w="694">
                  <a:moveTo>
                    <a:pt x="347" y="0"/>
                  </a:moveTo>
                  <a:cubicBezTo>
                    <a:pt x="158" y="0"/>
                    <a:pt x="0" y="158"/>
                    <a:pt x="0" y="347"/>
                  </a:cubicBezTo>
                  <a:cubicBezTo>
                    <a:pt x="0" y="536"/>
                    <a:pt x="158" y="694"/>
                    <a:pt x="347" y="694"/>
                  </a:cubicBezTo>
                  <a:cubicBezTo>
                    <a:pt x="536" y="694"/>
                    <a:pt x="693" y="536"/>
                    <a:pt x="693" y="347"/>
                  </a:cubicBezTo>
                  <a:cubicBezTo>
                    <a:pt x="693" y="158"/>
                    <a:pt x="536" y="0"/>
                    <a:pt x="347"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7" name="Google Shape;1227;p4"/>
            <p:cNvSpPr/>
            <p:nvPr/>
          </p:nvSpPr>
          <p:spPr>
            <a:xfrm>
              <a:off x="-1129200" y="4099950"/>
              <a:ext cx="17350" cy="17350"/>
            </a:xfrm>
            <a:custGeom>
              <a:rect b="b" l="l" r="r" t="t"/>
              <a:pathLst>
                <a:path extrusionOk="0" h="694" w="694">
                  <a:moveTo>
                    <a:pt x="347" y="1"/>
                  </a:moveTo>
                  <a:cubicBezTo>
                    <a:pt x="158" y="1"/>
                    <a:pt x="0" y="158"/>
                    <a:pt x="0" y="347"/>
                  </a:cubicBezTo>
                  <a:cubicBezTo>
                    <a:pt x="0" y="536"/>
                    <a:pt x="158" y="694"/>
                    <a:pt x="347" y="694"/>
                  </a:cubicBezTo>
                  <a:cubicBezTo>
                    <a:pt x="536" y="694"/>
                    <a:pt x="693" y="536"/>
                    <a:pt x="693" y="347"/>
                  </a:cubicBezTo>
                  <a:cubicBezTo>
                    <a:pt x="693" y="158"/>
                    <a:pt x="536" y="1"/>
                    <a:pt x="347"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8" name="Google Shape;1228;p4"/>
            <p:cNvSpPr/>
            <p:nvPr/>
          </p:nvSpPr>
          <p:spPr>
            <a:xfrm>
              <a:off x="-1009475" y="4081850"/>
              <a:ext cx="18125" cy="17350"/>
            </a:xfrm>
            <a:custGeom>
              <a:rect b="b" l="l" r="r" t="t"/>
              <a:pathLst>
                <a:path extrusionOk="0" h="694" w="725">
                  <a:moveTo>
                    <a:pt x="347" y="0"/>
                  </a:moveTo>
                  <a:cubicBezTo>
                    <a:pt x="158" y="0"/>
                    <a:pt x="0" y="158"/>
                    <a:pt x="0" y="347"/>
                  </a:cubicBezTo>
                  <a:cubicBezTo>
                    <a:pt x="0" y="536"/>
                    <a:pt x="158" y="693"/>
                    <a:pt x="347" y="693"/>
                  </a:cubicBezTo>
                  <a:cubicBezTo>
                    <a:pt x="567" y="693"/>
                    <a:pt x="725" y="536"/>
                    <a:pt x="725" y="347"/>
                  </a:cubicBezTo>
                  <a:cubicBezTo>
                    <a:pt x="725" y="158"/>
                    <a:pt x="567" y="0"/>
                    <a:pt x="347"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9" name="Google Shape;1229;p4"/>
            <p:cNvSpPr/>
            <p:nvPr/>
          </p:nvSpPr>
          <p:spPr>
            <a:xfrm>
              <a:off x="-1182750" y="4168475"/>
              <a:ext cx="292225" cy="34675"/>
            </a:xfrm>
            <a:custGeom>
              <a:rect b="b" l="l" r="r" t="t"/>
              <a:pathLst>
                <a:path extrusionOk="0" h="1387" w="11689">
                  <a:moveTo>
                    <a:pt x="0" y="1"/>
                  </a:moveTo>
                  <a:lnTo>
                    <a:pt x="0" y="347"/>
                  </a:lnTo>
                  <a:lnTo>
                    <a:pt x="63" y="347"/>
                  </a:lnTo>
                  <a:cubicBezTo>
                    <a:pt x="63" y="914"/>
                    <a:pt x="504" y="1387"/>
                    <a:pt x="1071" y="1387"/>
                  </a:cubicBezTo>
                  <a:lnTo>
                    <a:pt x="10680" y="1387"/>
                  </a:lnTo>
                  <a:cubicBezTo>
                    <a:pt x="11247" y="1387"/>
                    <a:pt x="11688" y="914"/>
                    <a:pt x="11688" y="347"/>
                  </a:cubicBezTo>
                  <a:lnTo>
                    <a:pt x="11688"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0" name="Google Shape;1230;p4"/>
            <p:cNvSpPr/>
            <p:nvPr/>
          </p:nvSpPr>
          <p:spPr>
            <a:xfrm>
              <a:off x="-1117400" y="4220475"/>
              <a:ext cx="161500" cy="33875"/>
            </a:xfrm>
            <a:custGeom>
              <a:rect b="b" l="l" r="r" t="t"/>
              <a:pathLst>
                <a:path extrusionOk="0" h="1355" w="6460">
                  <a:moveTo>
                    <a:pt x="1513" y="0"/>
                  </a:moveTo>
                  <a:lnTo>
                    <a:pt x="1356" y="693"/>
                  </a:lnTo>
                  <a:lnTo>
                    <a:pt x="474" y="693"/>
                  </a:lnTo>
                  <a:cubicBezTo>
                    <a:pt x="32" y="693"/>
                    <a:pt x="1" y="1355"/>
                    <a:pt x="474" y="1355"/>
                  </a:cubicBezTo>
                  <a:lnTo>
                    <a:pt x="5924" y="1355"/>
                  </a:lnTo>
                  <a:cubicBezTo>
                    <a:pt x="6459" y="1355"/>
                    <a:pt x="6459" y="693"/>
                    <a:pt x="5987" y="693"/>
                  </a:cubicBezTo>
                  <a:lnTo>
                    <a:pt x="5073" y="693"/>
                  </a:lnTo>
                  <a:lnTo>
                    <a:pt x="4916"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1" name="Google Shape;1231;p4"/>
            <p:cNvSpPr/>
            <p:nvPr/>
          </p:nvSpPr>
          <p:spPr>
            <a:xfrm>
              <a:off x="-958300" y="4014100"/>
              <a:ext cx="18150" cy="17350"/>
            </a:xfrm>
            <a:custGeom>
              <a:rect b="b" l="l" r="r" t="t"/>
              <a:pathLst>
                <a:path extrusionOk="0" h="694" w="726">
                  <a:moveTo>
                    <a:pt x="348" y="1"/>
                  </a:moveTo>
                  <a:cubicBezTo>
                    <a:pt x="158" y="1"/>
                    <a:pt x="1" y="158"/>
                    <a:pt x="1" y="347"/>
                  </a:cubicBezTo>
                  <a:cubicBezTo>
                    <a:pt x="1" y="536"/>
                    <a:pt x="158" y="694"/>
                    <a:pt x="348" y="694"/>
                  </a:cubicBezTo>
                  <a:cubicBezTo>
                    <a:pt x="568" y="694"/>
                    <a:pt x="726" y="536"/>
                    <a:pt x="726" y="347"/>
                  </a:cubicBezTo>
                  <a:cubicBezTo>
                    <a:pt x="726" y="158"/>
                    <a:pt x="568" y="1"/>
                    <a:pt x="34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2" name="Google Shape;1232;p4"/>
            <p:cNvSpPr/>
            <p:nvPr/>
          </p:nvSpPr>
          <p:spPr>
            <a:xfrm>
              <a:off x="-1180400" y="3962900"/>
              <a:ext cx="292225" cy="188275"/>
            </a:xfrm>
            <a:custGeom>
              <a:rect b="b" l="l" r="r" t="t"/>
              <a:pathLst>
                <a:path extrusionOk="0" h="7531" w="11689">
                  <a:moveTo>
                    <a:pt x="9232" y="1324"/>
                  </a:moveTo>
                  <a:cubicBezTo>
                    <a:pt x="9799" y="1324"/>
                    <a:pt x="10271" y="1797"/>
                    <a:pt x="10271" y="2364"/>
                  </a:cubicBezTo>
                  <a:cubicBezTo>
                    <a:pt x="10271" y="2922"/>
                    <a:pt x="9822" y="3391"/>
                    <a:pt x="9247" y="3391"/>
                  </a:cubicBezTo>
                  <a:cubicBezTo>
                    <a:pt x="9140" y="3391"/>
                    <a:pt x="9029" y="3375"/>
                    <a:pt x="8916" y="3341"/>
                  </a:cubicBezTo>
                  <a:lnTo>
                    <a:pt x="8034" y="4538"/>
                  </a:lnTo>
                  <a:cubicBezTo>
                    <a:pt x="8507" y="5199"/>
                    <a:pt x="7971" y="6144"/>
                    <a:pt x="7152" y="6144"/>
                  </a:cubicBezTo>
                  <a:cubicBezTo>
                    <a:pt x="6491" y="6144"/>
                    <a:pt x="5987" y="5514"/>
                    <a:pt x="6176" y="4790"/>
                  </a:cubicBezTo>
                  <a:lnTo>
                    <a:pt x="4978" y="3908"/>
                  </a:lnTo>
                  <a:cubicBezTo>
                    <a:pt x="4839" y="4007"/>
                    <a:pt x="4661" y="4069"/>
                    <a:pt x="4470" y="4069"/>
                  </a:cubicBezTo>
                  <a:cubicBezTo>
                    <a:pt x="4359" y="4069"/>
                    <a:pt x="4243" y="4048"/>
                    <a:pt x="4128" y="4002"/>
                  </a:cubicBezTo>
                  <a:lnTo>
                    <a:pt x="3214" y="5199"/>
                  </a:lnTo>
                  <a:cubicBezTo>
                    <a:pt x="3340" y="5357"/>
                    <a:pt x="3372" y="5546"/>
                    <a:pt x="3372" y="5735"/>
                  </a:cubicBezTo>
                  <a:cubicBezTo>
                    <a:pt x="3372" y="6302"/>
                    <a:pt x="2899" y="6775"/>
                    <a:pt x="2363" y="6775"/>
                  </a:cubicBezTo>
                  <a:cubicBezTo>
                    <a:pt x="1796" y="6775"/>
                    <a:pt x="1324" y="6302"/>
                    <a:pt x="1324" y="5735"/>
                  </a:cubicBezTo>
                  <a:cubicBezTo>
                    <a:pt x="1324" y="5199"/>
                    <a:pt x="1796" y="4727"/>
                    <a:pt x="2363" y="4727"/>
                  </a:cubicBezTo>
                  <a:cubicBezTo>
                    <a:pt x="2489" y="4727"/>
                    <a:pt x="2552" y="4758"/>
                    <a:pt x="2678" y="4758"/>
                  </a:cubicBezTo>
                  <a:lnTo>
                    <a:pt x="3592" y="3593"/>
                  </a:lnTo>
                  <a:cubicBezTo>
                    <a:pt x="3120" y="2899"/>
                    <a:pt x="3624" y="1954"/>
                    <a:pt x="4443" y="1954"/>
                  </a:cubicBezTo>
                  <a:cubicBezTo>
                    <a:pt x="5104" y="1954"/>
                    <a:pt x="5640" y="2584"/>
                    <a:pt x="5419" y="3309"/>
                  </a:cubicBezTo>
                  <a:lnTo>
                    <a:pt x="6617" y="4223"/>
                  </a:lnTo>
                  <a:cubicBezTo>
                    <a:pt x="6766" y="4116"/>
                    <a:pt x="6959" y="4038"/>
                    <a:pt x="7165" y="4038"/>
                  </a:cubicBezTo>
                  <a:cubicBezTo>
                    <a:pt x="7264" y="4038"/>
                    <a:pt x="7365" y="4056"/>
                    <a:pt x="7467" y="4097"/>
                  </a:cubicBezTo>
                  <a:lnTo>
                    <a:pt x="8381" y="2899"/>
                  </a:lnTo>
                  <a:cubicBezTo>
                    <a:pt x="8255" y="2742"/>
                    <a:pt x="8223" y="2553"/>
                    <a:pt x="8223" y="2364"/>
                  </a:cubicBezTo>
                  <a:cubicBezTo>
                    <a:pt x="8223" y="1797"/>
                    <a:pt x="8696" y="1324"/>
                    <a:pt x="9232" y="1324"/>
                  </a:cubicBezTo>
                  <a:close/>
                  <a:moveTo>
                    <a:pt x="1009" y="1"/>
                  </a:moveTo>
                  <a:cubicBezTo>
                    <a:pt x="473" y="1"/>
                    <a:pt x="1" y="474"/>
                    <a:pt x="1" y="1009"/>
                  </a:cubicBezTo>
                  <a:lnTo>
                    <a:pt x="1" y="7531"/>
                  </a:lnTo>
                  <a:lnTo>
                    <a:pt x="11689" y="7531"/>
                  </a:lnTo>
                  <a:lnTo>
                    <a:pt x="11689" y="1009"/>
                  </a:lnTo>
                  <a:cubicBezTo>
                    <a:pt x="11657" y="411"/>
                    <a:pt x="11185" y="1"/>
                    <a:pt x="1061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233" name="Google Shape;1233;p4"/>
          <p:cNvGrpSpPr/>
          <p:nvPr/>
        </p:nvGrpSpPr>
        <p:grpSpPr>
          <a:xfrm>
            <a:off x="6836980" y="1377837"/>
            <a:ext cx="407860" cy="393023"/>
            <a:chOff x="-3768700" y="3253275"/>
            <a:chExt cx="301850" cy="291150"/>
          </a:xfrm>
        </p:grpSpPr>
        <p:sp>
          <p:nvSpPr>
            <p:cNvPr id="1234" name="Google Shape;1234;p4"/>
            <p:cNvSpPr/>
            <p:nvPr/>
          </p:nvSpPr>
          <p:spPr>
            <a:xfrm>
              <a:off x="-3603925" y="3355650"/>
              <a:ext cx="69350" cy="33900"/>
            </a:xfrm>
            <a:custGeom>
              <a:rect b="b" l="l" r="r" t="t"/>
              <a:pathLst>
                <a:path extrusionOk="0" h="1356" w="2774">
                  <a:moveTo>
                    <a:pt x="1040" y="1"/>
                  </a:moveTo>
                  <a:cubicBezTo>
                    <a:pt x="505" y="1"/>
                    <a:pt x="1" y="473"/>
                    <a:pt x="1" y="1009"/>
                  </a:cubicBezTo>
                  <a:lnTo>
                    <a:pt x="1" y="1356"/>
                  </a:lnTo>
                  <a:lnTo>
                    <a:pt x="2773" y="1356"/>
                  </a:lnTo>
                  <a:lnTo>
                    <a:pt x="2773" y="1009"/>
                  </a:lnTo>
                  <a:cubicBezTo>
                    <a:pt x="2742" y="473"/>
                    <a:pt x="2269" y="1"/>
                    <a:pt x="1702"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5" name="Google Shape;1235;p4"/>
            <p:cNvSpPr/>
            <p:nvPr/>
          </p:nvSpPr>
          <p:spPr>
            <a:xfrm>
              <a:off x="-3586600" y="3305250"/>
              <a:ext cx="33125" cy="33100"/>
            </a:xfrm>
            <a:custGeom>
              <a:rect b="b" l="l" r="r" t="t"/>
              <a:pathLst>
                <a:path extrusionOk="0" h="1324" w="1325">
                  <a:moveTo>
                    <a:pt x="663" y="0"/>
                  </a:moveTo>
                  <a:cubicBezTo>
                    <a:pt x="253" y="0"/>
                    <a:pt x="1" y="316"/>
                    <a:pt x="1" y="662"/>
                  </a:cubicBezTo>
                  <a:cubicBezTo>
                    <a:pt x="1" y="1009"/>
                    <a:pt x="316" y="1324"/>
                    <a:pt x="663" y="1324"/>
                  </a:cubicBezTo>
                  <a:cubicBezTo>
                    <a:pt x="1041" y="1324"/>
                    <a:pt x="1324" y="1009"/>
                    <a:pt x="1324" y="662"/>
                  </a:cubicBezTo>
                  <a:cubicBezTo>
                    <a:pt x="1324" y="284"/>
                    <a:pt x="1009" y="0"/>
                    <a:pt x="66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6" name="Google Shape;1236;p4"/>
            <p:cNvSpPr/>
            <p:nvPr/>
          </p:nvSpPr>
          <p:spPr>
            <a:xfrm>
              <a:off x="-3768700" y="3253275"/>
              <a:ext cx="301850" cy="291150"/>
            </a:xfrm>
            <a:custGeom>
              <a:rect b="b" l="l" r="r" t="t"/>
              <a:pathLst>
                <a:path extrusionOk="0" h="11646" w="12074">
                  <a:moveTo>
                    <a:pt x="7947" y="1323"/>
                  </a:moveTo>
                  <a:cubicBezTo>
                    <a:pt x="8703" y="1323"/>
                    <a:pt x="9333" y="1953"/>
                    <a:pt x="9333" y="2710"/>
                  </a:cubicBezTo>
                  <a:cubicBezTo>
                    <a:pt x="9333" y="3025"/>
                    <a:pt x="9207" y="3340"/>
                    <a:pt x="9018" y="3560"/>
                  </a:cubicBezTo>
                  <a:cubicBezTo>
                    <a:pt x="9585" y="3844"/>
                    <a:pt x="9994" y="4442"/>
                    <a:pt x="9994" y="5104"/>
                  </a:cubicBezTo>
                  <a:lnTo>
                    <a:pt x="9994" y="5766"/>
                  </a:lnTo>
                  <a:lnTo>
                    <a:pt x="10026" y="5766"/>
                  </a:lnTo>
                  <a:cubicBezTo>
                    <a:pt x="10026" y="5955"/>
                    <a:pt x="9868" y="6112"/>
                    <a:pt x="9679" y="6112"/>
                  </a:cubicBezTo>
                  <a:lnTo>
                    <a:pt x="6245" y="6112"/>
                  </a:lnTo>
                  <a:cubicBezTo>
                    <a:pt x="6056" y="6112"/>
                    <a:pt x="5899" y="5955"/>
                    <a:pt x="5899" y="5766"/>
                  </a:cubicBezTo>
                  <a:lnTo>
                    <a:pt x="5899" y="5104"/>
                  </a:lnTo>
                  <a:cubicBezTo>
                    <a:pt x="5899" y="4442"/>
                    <a:pt x="6308" y="3844"/>
                    <a:pt x="6875" y="3560"/>
                  </a:cubicBezTo>
                  <a:cubicBezTo>
                    <a:pt x="6686" y="3340"/>
                    <a:pt x="6560" y="3056"/>
                    <a:pt x="6560" y="2710"/>
                  </a:cubicBezTo>
                  <a:cubicBezTo>
                    <a:pt x="6560" y="1953"/>
                    <a:pt x="7190" y="1323"/>
                    <a:pt x="7947" y="1323"/>
                  </a:cubicBezTo>
                  <a:close/>
                  <a:moveTo>
                    <a:pt x="7947" y="0"/>
                  </a:moveTo>
                  <a:cubicBezTo>
                    <a:pt x="5647" y="0"/>
                    <a:pt x="3851" y="1827"/>
                    <a:pt x="3851" y="4096"/>
                  </a:cubicBezTo>
                  <a:cubicBezTo>
                    <a:pt x="3851" y="5104"/>
                    <a:pt x="4197" y="6018"/>
                    <a:pt x="4828" y="6711"/>
                  </a:cubicBezTo>
                  <a:lnTo>
                    <a:pt x="4134" y="7435"/>
                  </a:lnTo>
                  <a:cubicBezTo>
                    <a:pt x="3981" y="7364"/>
                    <a:pt x="3823" y="7329"/>
                    <a:pt x="3669" y="7329"/>
                  </a:cubicBezTo>
                  <a:cubicBezTo>
                    <a:pt x="3412" y="7329"/>
                    <a:pt x="3166" y="7427"/>
                    <a:pt x="2969" y="7624"/>
                  </a:cubicBezTo>
                  <a:lnTo>
                    <a:pt x="732" y="9861"/>
                  </a:lnTo>
                  <a:cubicBezTo>
                    <a:pt x="0" y="10593"/>
                    <a:pt x="722" y="11645"/>
                    <a:pt x="1509" y="11645"/>
                  </a:cubicBezTo>
                  <a:cubicBezTo>
                    <a:pt x="1739" y="11645"/>
                    <a:pt x="1975" y="11555"/>
                    <a:pt x="2181" y="11342"/>
                  </a:cubicBezTo>
                  <a:lnTo>
                    <a:pt x="4449" y="9074"/>
                  </a:lnTo>
                  <a:cubicBezTo>
                    <a:pt x="4765" y="8759"/>
                    <a:pt x="4796" y="8286"/>
                    <a:pt x="4638" y="7939"/>
                  </a:cubicBezTo>
                  <a:lnTo>
                    <a:pt x="5332" y="7246"/>
                  </a:lnTo>
                  <a:cubicBezTo>
                    <a:pt x="6056" y="7813"/>
                    <a:pt x="7001" y="8223"/>
                    <a:pt x="7978" y="8223"/>
                  </a:cubicBezTo>
                  <a:cubicBezTo>
                    <a:pt x="10278" y="8223"/>
                    <a:pt x="12074" y="6364"/>
                    <a:pt x="12074" y="4127"/>
                  </a:cubicBezTo>
                  <a:cubicBezTo>
                    <a:pt x="12074" y="1796"/>
                    <a:pt x="10215" y="0"/>
                    <a:pt x="7947"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237" name="Google Shape;1237;p4"/>
          <p:cNvGrpSpPr/>
          <p:nvPr/>
        </p:nvGrpSpPr>
        <p:grpSpPr>
          <a:xfrm>
            <a:off x="4372451" y="1377644"/>
            <a:ext cx="399111" cy="393428"/>
            <a:chOff x="-1951475" y="3597450"/>
            <a:chExt cx="295375" cy="291450"/>
          </a:xfrm>
        </p:grpSpPr>
        <p:sp>
          <p:nvSpPr>
            <p:cNvPr id="1238" name="Google Shape;1238;p4"/>
            <p:cNvSpPr/>
            <p:nvPr/>
          </p:nvSpPr>
          <p:spPr>
            <a:xfrm>
              <a:off x="-1951475" y="3597450"/>
              <a:ext cx="170925" cy="34675"/>
            </a:xfrm>
            <a:custGeom>
              <a:rect b="b" l="l" r="r" t="t"/>
              <a:pathLst>
                <a:path extrusionOk="0" h="1387" w="6837">
                  <a:moveTo>
                    <a:pt x="1008" y="1"/>
                  </a:moveTo>
                  <a:cubicBezTo>
                    <a:pt x="473" y="1"/>
                    <a:pt x="0" y="473"/>
                    <a:pt x="0" y="1040"/>
                  </a:cubicBezTo>
                  <a:lnTo>
                    <a:pt x="0" y="1387"/>
                  </a:lnTo>
                  <a:lnTo>
                    <a:pt x="6837" y="1387"/>
                  </a:lnTo>
                  <a:lnTo>
                    <a:pt x="6837" y="1040"/>
                  </a:lnTo>
                  <a:cubicBezTo>
                    <a:pt x="6837" y="473"/>
                    <a:pt x="6364" y="1"/>
                    <a:pt x="5829"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9" name="Google Shape;1239;p4"/>
            <p:cNvSpPr/>
            <p:nvPr/>
          </p:nvSpPr>
          <p:spPr>
            <a:xfrm>
              <a:off x="-1949900" y="3648650"/>
              <a:ext cx="171725" cy="173300"/>
            </a:xfrm>
            <a:custGeom>
              <a:rect b="b" l="l" r="r" t="t"/>
              <a:pathLst>
                <a:path extrusionOk="0" h="6932" w="6869">
                  <a:moveTo>
                    <a:pt x="0" y="1"/>
                  </a:moveTo>
                  <a:lnTo>
                    <a:pt x="0" y="6932"/>
                  </a:lnTo>
                  <a:lnTo>
                    <a:pt x="2426" y="6932"/>
                  </a:lnTo>
                  <a:cubicBezTo>
                    <a:pt x="2521" y="6585"/>
                    <a:pt x="2836" y="6333"/>
                    <a:pt x="3245" y="6270"/>
                  </a:cubicBezTo>
                  <a:lnTo>
                    <a:pt x="1166" y="4191"/>
                  </a:lnTo>
                  <a:cubicBezTo>
                    <a:pt x="693" y="3718"/>
                    <a:pt x="693" y="2962"/>
                    <a:pt x="1166" y="2489"/>
                  </a:cubicBezTo>
                  <a:cubicBezTo>
                    <a:pt x="1386" y="2237"/>
                    <a:pt x="1670" y="2143"/>
                    <a:pt x="2017" y="2143"/>
                  </a:cubicBezTo>
                  <a:cubicBezTo>
                    <a:pt x="2363" y="2143"/>
                    <a:pt x="2647" y="2237"/>
                    <a:pt x="2899" y="2489"/>
                  </a:cubicBezTo>
                  <a:lnTo>
                    <a:pt x="3560" y="3151"/>
                  </a:lnTo>
                  <a:cubicBezTo>
                    <a:pt x="3592" y="2994"/>
                    <a:pt x="3718" y="2836"/>
                    <a:pt x="3844" y="2710"/>
                  </a:cubicBezTo>
                  <a:cubicBezTo>
                    <a:pt x="4064" y="2489"/>
                    <a:pt x="4348" y="2363"/>
                    <a:pt x="4694" y="2363"/>
                  </a:cubicBezTo>
                  <a:cubicBezTo>
                    <a:pt x="4694" y="2048"/>
                    <a:pt x="4820" y="1733"/>
                    <a:pt x="5041" y="1513"/>
                  </a:cubicBezTo>
                  <a:cubicBezTo>
                    <a:pt x="5293" y="1261"/>
                    <a:pt x="5577" y="1135"/>
                    <a:pt x="5923" y="1135"/>
                  </a:cubicBezTo>
                  <a:cubicBezTo>
                    <a:pt x="6112" y="1135"/>
                    <a:pt x="6301" y="1198"/>
                    <a:pt x="6459" y="1261"/>
                  </a:cubicBezTo>
                  <a:cubicBezTo>
                    <a:pt x="6522" y="1072"/>
                    <a:pt x="6616" y="914"/>
                    <a:pt x="6774" y="757"/>
                  </a:cubicBezTo>
                  <a:lnTo>
                    <a:pt x="6868" y="662"/>
                  </a:lnTo>
                  <a:lnTo>
                    <a:pt x="6868"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40" name="Google Shape;1240;p4"/>
            <p:cNvSpPr/>
            <p:nvPr/>
          </p:nvSpPr>
          <p:spPr>
            <a:xfrm>
              <a:off x="-1951475" y="3838475"/>
              <a:ext cx="170925" cy="50425"/>
            </a:xfrm>
            <a:custGeom>
              <a:rect b="b" l="l" r="r" t="t"/>
              <a:pathLst>
                <a:path extrusionOk="0" h="2017" w="6837">
                  <a:moveTo>
                    <a:pt x="0" y="0"/>
                  </a:moveTo>
                  <a:lnTo>
                    <a:pt x="0" y="1008"/>
                  </a:lnTo>
                  <a:cubicBezTo>
                    <a:pt x="0" y="1544"/>
                    <a:pt x="473" y="2017"/>
                    <a:pt x="1008" y="2017"/>
                  </a:cubicBezTo>
                  <a:lnTo>
                    <a:pt x="5829" y="2017"/>
                  </a:lnTo>
                  <a:cubicBezTo>
                    <a:pt x="6333" y="2017"/>
                    <a:pt x="6774" y="1670"/>
                    <a:pt x="6837" y="1166"/>
                  </a:cubicBezTo>
                  <a:lnTo>
                    <a:pt x="6679" y="1071"/>
                  </a:lnTo>
                  <a:lnTo>
                    <a:pt x="3466" y="1071"/>
                  </a:lnTo>
                  <a:cubicBezTo>
                    <a:pt x="2867" y="1071"/>
                    <a:pt x="2363" y="599"/>
                    <a:pt x="2269"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41" name="Google Shape;1241;p4"/>
            <p:cNvSpPr/>
            <p:nvPr/>
          </p:nvSpPr>
          <p:spPr>
            <a:xfrm>
              <a:off x="-1912900" y="3675825"/>
              <a:ext cx="256800" cy="202825"/>
            </a:xfrm>
            <a:custGeom>
              <a:rect b="b" l="l" r="r" t="t"/>
              <a:pathLst>
                <a:path extrusionOk="0" h="8113" w="10272">
                  <a:moveTo>
                    <a:pt x="6085" y="0"/>
                  </a:moveTo>
                  <a:cubicBezTo>
                    <a:pt x="5955" y="0"/>
                    <a:pt x="5829" y="48"/>
                    <a:pt x="5735" y="142"/>
                  </a:cubicBezTo>
                  <a:cubicBezTo>
                    <a:pt x="5546" y="331"/>
                    <a:pt x="5546" y="646"/>
                    <a:pt x="5735" y="835"/>
                  </a:cubicBezTo>
                  <a:lnTo>
                    <a:pt x="6081" y="1213"/>
                  </a:lnTo>
                  <a:cubicBezTo>
                    <a:pt x="6207" y="1308"/>
                    <a:pt x="6207" y="1560"/>
                    <a:pt x="6081" y="1655"/>
                  </a:cubicBezTo>
                  <a:cubicBezTo>
                    <a:pt x="6034" y="1718"/>
                    <a:pt x="5948" y="1749"/>
                    <a:pt x="5857" y="1749"/>
                  </a:cubicBezTo>
                  <a:cubicBezTo>
                    <a:pt x="5766" y="1749"/>
                    <a:pt x="5672" y="1718"/>
                    <a:pt x="5609" y="1655"/>
                  </a:cubicBezTo>
                  <a:lnTo>
                    <a:pt x="4758" y="804"/>
                  </a:lnTo>
                  <a:cubicBezTo>
                    <a:pt x="4664" y="709"/>
                    <a:pt x="4538" y="662"/>
                    <a:pt x="4408" y="662"/>
                  </a:cubicBezTo>
                  <a:cubicBezTo>
                    <a:pt x="4278" y="662"/>
                    <a:pt x="4144" y="709"/>
                    <a:pt x="4034" y="804"/>
                  </a:cubicBezTo>
                  <a:cubicBezTo>
                    <a:pt x="3845" y="993"/>
                    <a:pt x="3845" y="1308"/>
                    <a:pt x="4034" y="1528"/>
                  </a:cubicBezTo>
                  <a:cubicBezTo>
                    <a:pt x="4034" y="1655"/>
                    <a:pt x="4884" y="2505"/>
                    <a:pt x="4821" y="2505"/>
                  </a:cubicBezTo>
                  <a:cubicBezTo>
                    <a:pt x="4947" y="2631"/>
                    <a:pt x="4947" y="2852"/>
                    <a:pt x="4821" y="2978"/>
                  </a:cubicBezTo>
                  <a:cubicBezTo>
                    <a:pt x="4774" y="3041"/>
                    <a:pt x="4687" y="3072"/>
                    <a:pt x="4601" y="3072"/>
                  </a:cubicBezTo>
                  <a:cubicBezTo>
                    <a:pt x="4514" y="3072"/>
                    <a:pt x="4427" y="3041"/>
                    <a:pt x="4380" y="2978"/>
                  </a:cubicBezTo>
                  <a:lnTo>
                    <a:pt x="3498" y="2096"/>
                  </a:lnTo>
                  <a:cubicBezTo>
                    <a:pt x="3403" y="2001"/>
                    <a:pt x="3277" y="1954"/>
                    <a:pt x="3151" y="1954"/>
                  </a:cubicBezTo>
                  <a:cubicBezTo>
                    <a:pt x="3025" y="1954"/>
                    <a:pt x="2899" y="2001"/>
                    <a:pt x="2805" y="2096"/>
                  </a:cubicBezTo>
                  <a:cubicBezTo>
                    <a:pt x="2584" y="2316"/>
                    <a:pt x="2584" y="2631"/>
                    <a:pt x="2805" y="2820"/>
                  </a:cubicBezTo>
                  <a:lnTo>
                    <a:pt x="3656" y="3671"/>
                  </a:lnTo>
                  <a:cubicBezTo>
                    <a:pt x="3782" y="3797"/>
                    <a:pt x="3782" y="4017"/>
                    <a:pt x="3656" y="4143"/>
                  </a:cubicBezTo>
                  <a:cubicBezTo>
                    <a:pt x="3593" y="4206"/>
                    <a:pt x="3506" y="4238"/>
                    <a:pt x="3419" y="4238"/>
                  </a:cubicBezTo>
                  <a:cubicBezTo>
                    <a:pt x="3333" y="4238"/>
                    <a:pt x="3246" y="4206"/>
                    <a:pt x="3183" y="4143"/>
                  </a:cubicBezTo>
                  <a:lnTo>
                    <a:pt x="883" y="1875"/>
                  </a:lnTo>
                  <a:cubicBezTo>
                    <a:pt x="789" y="1765"/>
                    <a:pt x="663" y="1710"/>
                    <a:pt x="537" y="1710"/>
                  </a:cubicBezTo>
                  <a:cubicBezTo>
                    <a:pt x="411" y="1710"/>
                    <a:pt x="284" y="1765"/>
                    <a:pt x="190" y="1875"/>
                  </a:cubicBezTo>
                  <a:cubicBezTo>
                    <a:pt x="1" y="2064"/>
                    <a:pt x="1" y="2379"/>
                    <a:pt x="190" y="2568"/>
                  </a:cubicBezTo>
                  <a:lnTo>
                    <a:pt x="1797" y="4206"/>
                  </a:lnTo>
                  <a:lnTo>
                    <a:pt x="3403" y="5845"/>
                  </a:lnTo>
                  <a:lnTo>
                    <a:pt x="1954" y="5845"/>
                  </a:lnTo>
                  <a:cubicBezTo>
                    <a:pt x="1671" y="5845"/>
                    <a:pt x="1450" y="6097"/>
                    <a:pt x="1450" y="6349"/>
                  </a:cubicBezTo>
                  <a:cubicBezTo>
                    <a:pt x="1450" y="6632"/>
                    <a:pt x="1671" y="6884"/>
                    <a:pt x="1954" y="6884"/>
                  </a:cubicBezTo>
                  <a:lnTo>
                    <a:pt x="5451" y="6884"/>
                  </a:lnTo>
                  <a:cubicBezTo>
                    <a:pt x="5514" y="6916"/>
                    <a:pt x="6491" y="7829"/>
                    <a:pt x="6491" y="7829"/>
                  </a:cubicBezTo>
                  <a:cubicBezTo>
                    <a:pt x="6680" y="8018"/>
                    <a:pt x="6948" y="8113"/>
                    <a:pt x="7216" y="8113"/>
                  </a:cubicBezTo>
                  <a:cubicBezTo>
                    <a:pt x="7483" y="8113"/>
                    <a:pt x="7751" y="8018"/>
                    <a:pt x="7940" y="7829"/>
                  </a:cubicBezTo>
                  <a:lnTo>
                    <a:pt x="9862" y="5876"/>
                  </a:lnTo>
                  <a:cubicBezTo>
                    <a:pt x="10272" y="5498"/>
                    <a:pt x="10272" y="4836"/>
                    <a:pt x="9862" y="4427"/>
                  </a:cubicBezTo>
                  <a:lnTo>
                    <a:pt x="9452" y="3986"/>
                  </a:lnTo>
                  <a:cubicBezTo>
                    <a:pt x="9326" y="3608"/>
                    <a:pt x="9043" y="3198"/>
                    <a:pt x="8822" y="2820"/>
                  </a:cubicBezTo>
                  <a:cubicBezTo>
                    <a:pt x="8570" y="2411"/>
                    <a:pt x="8350" y="2064"/>
                    <a:pt x="8035" y="1718"/>
                  </a:cubicBezTo>
                  <a:lnTo>
                    <a:pt x="6459" y="142"/>
                  </a:lnTo>
                  <a:cubicBezTo>
                    <a:pt x="6349" y="48"/>
                    <a:pt x="6215" y="0"/>
                    <a:pt x="6085"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242" name="Google Shape;1242;p4"/>
          <p:cNvSpPr/>
          <p:nvPr/>
        </p:nvSpPr>
        <p:spPr>
          <a:xfrm>
            <a:off x="4374621" y="3120972"/>
            <a:ext cx="394709" cy="394320"/>
          </a:xfrm>
          <a:custGeom>
            <a:rect b="b" l="l" r="r" t="t"/>
            <a:pathLst>
              <a:path extrusionOk="0" h="11878" w="11879">
                <a:moveTo>
                  <a:pt x="5451" y="6995"/>
                </a:moveTo>
                <a:lnTo>
                  <a:pt x="5451" y="7688"/>
                </a:lnTo>
                <a:lnTo>
                  <a:pt x="4443" y="7688"/>
                </a:lnTo>
                <a:cubicBezTo>
                  <a:pt x="4223" y="7688"/>
                  <a:pt x="4065" y="7530"/>
                  <a:pt x="4065" y="7341"/>
                </a:cubicBezTo>
                <a:cubicBezTo>
                  <a:pt x="4065" y="7152"/>
                  <a:pt x="4223" y="6995"/>
                  <a:pt x="4443" y="6995"/>
                </a:cubicBezTo>
                <a:close/>
                <a:moveTo>
                  <a:pt x="6491" y="8349"/>
                </a:moveTo>
                <a:lnTo>
                  <a:pt x="6491" y="8381"/>
                </a:lnTo>
                <a:cubicBezTo>
                  <a:pt x="6680" y="8381"/>
                  <a:pt x="6837" y="8538"/>
                  <a:pt x="6837" y="8727"/>
                </a:cubicBezTo>
                <a:cubicBezTo>
                  <a:pt x="6837" y="8916"/>
                  <a:pt x="6680" y="9074"/>
                  <a:pt x="6491" y="9074"/>
                </a:cubicBezTo>
                <a:lnTo>
                  <a:pt x="6113" y="9074"/>
                </a:lnTo>
                <a:lnTo>
                  <a:pt x="6113" y="8349"/>
                </a:lnTo>
                <a:close/>
                <a:moveTo>
                  <a:pt x="5451" y="9736"/>
                </a:moveTo>
                <a:lnTo>
                  <a:pt x="5451" y="10460"/>
                </a:lnTo>
                <a:lnTo>
                  <a:pt x="5105" y="10460"/>
                </a:lnTo>
                <a:cubicBezTo>
                  <a:pt x="4916" y="10460"/>
                  <a:pt x="4758" y="10303"/>
                  <a:pt x="4758" y="10114"/>
                </a:cubicBezTo>
                <a:cubicBezTo>
                  <a:pt x="4758" y="9893"/>
                  <a:pt x="4916" y="9736"/>
                  <a:pt x="5105" y="9736"/>
                </a:cubicBezTo>
                <a:close/>
                <a:moveTo>
                  <a:pt x="5861" y="1"/>
                </a:moveTo>
                <a:cubicBezTo>
                  <a:pt x="5262" y="1"/>
                  <a:pt x="4821" y="473"/>
                  <a:pt x="4821" y="1040"/>
                </a:cubicBezTo>
                <a:cubicBezTo>
                  <a:pt x="4821" y="1481"/>
                  <a:pt x="5105" y="1859"/>
                  <a:pt x="5546" y="2017"/>
                </a:cubicBezTo>
                <a:lnTo>
                  <a:pt x="5546" y="3340"/>
                </a:lnTo>
                <a:cubicBezTo>
                  <a:pt x="4441" y="2451"/>
                  <a:pt x="3936" y="2115"/>
                  <a:pt x="3379" y="2115"/>
                </a:cubicBezTo>
                <a:cubicBezTo>
                  <a:pt x="3285" y="2115"/>
                  <a:pt x="3189" y="2125"/>
                  <a:pt x="3088" y="2143"/>
                </a:cubicBezTo>
                <a:cubicBezTo>
                  <a:pt x="2584" y="2237"/>
                  <a:pt x="2301" y="2679"/>
                  <a:pt x="2080" y="3183"/>
                </a:cubicBezTo>
                <a:cubicBezTo>
                  <a:pt x="1734" y="3750"/>
                  <a:pt x="1324" y="4506"/>
                  <a:pt x="221" y="4947"/>
                </a:cubicBezTo>
                <a:cubicBezTo>
                  <a:pt x="64" y="5010"/>
                  <a:pt x="1" y="5167"/>
                  <a:pt x="32" y="5325"/>
                </a:cubicBezTo>
                <a:cubicBezTo>
                  <a:pt x="64" y="5482"/>
                  <a:pt x="190" y="5608"/>
                  <a:pt x="379" y="5608"/>
                </a:cubicBezTo>
                <a:lnTo>
                  <a:pt x="1104" y="5608"/>
                </a:lnTo>
                <a:cubicBezTo>
                  <a:pt x="1104" y="5608"/>
                  <a:pt x="2584" y="5577"/>
                  <a:pt x="3372" y="3750"/>
                </a:cubicBezTo>
                <a:cubicBezTo>
                  <a:pt x="3446" y="3626"/>
                  <a:pt x="3579" y="3541"/>
                  <a:pt x="3724" y="3541"/>
                </a:cubicBezTo>
                <a:cubicBezTo>
                  <a:pt x="3764" y="3541"/>
                  <a:pt x="3804" y="3547"/>
                  <a:pt x="3844" y="3561"/>
                </a:cubicBezTo>
                <a:cubicBezTo>
                  <a:pt x="4002" y="3655"/>
                  <a:pt x="4128" y="3844"/>
                  <a:pt x="4034" y="4033"/>
                </a:cubicBezTo>
                <a:cubicBezTo>
                  <a:pt x="3718" y="4789"/>
                  <a:pt x="3309" y="5293"/>
                  <a:pt x="2868" y="5640"/>
                </a:cubicBezTo>
                <a:lnTo>
                  <a:pt x="3655" y="5640"/>
                </a:lnTo>
                <a:cubicBezTo>
                  <a:pt x="3971" y="5388"/>
                  <a:pt x="4254" y="5010"/>
                  <a:pt x="4254" y="4632"/>
                </a:cubicBezTo>
                <a:cubicBezTo>
                  <a:pt x="4254" y="4443"/>
                  <a:pt x="4412" y="4285"/>
                  <a:pt x="4601" y="4285"/>
                </a:cubicBezTo>
                <a:cubicBezTo>
                  <a:pt x="4790" y="4285"/>
                  <a:pt x="4947" y="4443"/>
                  <a:pt x="4947" y="4632"/>
                </a:cubicBezTo>
                <a:cubicBezTo>
                  <a:pt x="4947" y="5010"/>
                  <a:pt x="4821" y="5388"/>
                  <a:pt x="4601" y="5640"/>
                </a:cubicBezTo>
                <a:lnTo>
                  <a:pt x="5609" y="5640"/>
                </a:lnTo>
                <a:lnTo>
                  <a:pt x="5609" y="6365"/>
                </a:lnTo>
                <a:lnTo>
                  <a:pt x="4601" y="6365"/>
                </a:lnTo>
                <a:cubicBezTo>
                  <a:pt x="4002" y="6365"/>
                  <a:pt x="3561" y="6837"/>
                  <a:pt x="3561" y="7373"/>
                </a:cubicBezTo>
                <a:cubicBezTo>
                  <a:pt x="3561" y="7971"/>
                  <a:pt x="4034" y="8412"/>
                  <a:pt x="4601" y="8412"/>
                </a:cubicBezTo>
                <a:lnTo>
                  <a:pt x="5609" y="8412"/>
                </a:lnTo>
                <a:lnTo>
                  <a:pt x="5609" y="9106"/>
                </a:lnTo>
                <a:lnTo>
                  <a:pt x="5262" y="9106"/>
                </a:lnTo>
                <a:cubicBezTo>
                  <a:pt x="4664" y="9106"/>
                  <a:pt x="4254" y="9578"/>
                  <a:pt x="4254" y="10145"/>
                </a:cubicBezTo>
                <a:cubicBezTo>
                  <a:pt x="4254" y="10744"/>
                  <a:pt x="4727" y="11153"/>
                  <a:pt x="5262" y="11153"/>
                </a:cubicBezTo>
                <a:lnTo>
                  <a:pt x="5609" y="11153"/>
                </a:lnTo>
                <a:lnTo>
                  <a:pt x="5609" y="11531"/>
                </a:lnTo>
                <a:cubicBezTo>
                  <a:pt x="5609" y="11720"/>
                  <a:pt x="5766" y="11878"/>
                  <a:pt x="5987" y="11878"/>
                </a:cubicBezTo>
                <a:cubicBezTo>
                  <a:pt x="6176" y="11878"/>
                  <a:pt x="6333" y="11720"/>
                  <a:pt x="6333" y="11531"/>
                </a:cubicBezTo>
                <a:lnTo>
                  <a:pt x="6333" y="11153"/>
                </a:lnTo>
                <a:lnTo>
                  <a:pt x="6680" y="11153"/>
                </a:lnTo>
                <a:cubicBezTo>
                  <a:pt x="6869" y="11153"/>
                  <a:pt x="7026" y="10996"/>
                  <a:pt x="7026" y="10807"/>
                </a:cubicBezTo>
                <a:cubicBezTo>
                  <a:pt x="7026" y="10618"/>
                  <a:pt x="6869" y="10460"/>
                  <a:pt x="6680" y="10460"/>
                </a:cubicBezTo>
                <a:lnTo>
                  <a:pt x="6333" y="10460"/>
                </a:lnTo>
                <a:lnTo>
                  <a:pt x="6333" y="9736"/>
                </a:lnTo>
                <a:lnTo>
                  <a:pt x="6680" y="9736"/>
                </a:lnTo>
                <a:cubicBezTo>
                  <a:pt x="7279" y="9736"/>
                  <a:pt x="7720" y="9263"/>
                  <a:pt x="7720" y="8727"/>
                </a:cubicBezTo>
                <a:cubicBezTo>
                  <a:pt x="7720" y="8129"/>
                  <a:pt x="7247" y="7688"/>
                  <a:pt x="6680" y="7688"/>
                </a:cubicBezTo>
                <a:lnTo>
                  <a:pt x="6333" y="7688"/>
                </a:lnTo>
                <a:lnTo>
                  <a:pt x="6333" y="6995"/>
                </a:lnTo>
                <a:lnTo>
                  <a:pt x="7342" y="6995"/>
                </a:lnTo>
                <a:cubicBezTo>
                  <a:pt x="7751" y="6995"/>
                  <a:pt x="8098" y="6743"/>
                  <a:pt x="8255" y="6428"/>
                </a:cubicBezTo>
                <a:cubicBezTo>
                  <a:pt x="8066" y="6333"/>
                  <a:pt x="7877" y="6176"/>
                  <a:pt x="7657" y="6018"/>
                </a:cubicBezTo>
                <a:cubicBezTo>
                  <a:pt x="7625" y="6176"/>
                  <a:pt x="7499" y="6270"/>
                  <a:pt x="7310" y="6270"/>
                </a:cubicBezTo>
                <a:lnTo>
                  <a:pt x="6302" y="6270"/>
                </a:lnTo>
                <a:lnTo>
                  <a:pt x="6302" y="5577"/>
                </a:lnTo>
                <a:lnTo>
                  <a:pt x="7310" y="5577"/>
                </a:lnTo>
                <a:cubicBezTo>
                  <a:pt x="7121" y="5262"/>
                  <a:pt x="6963" y="4947"/>
                  <a:pt x="6963" y="4537"/>
                </a:cubicBezTo>
                <a:cubicBezTo>
                  <a:pt x="6963" y="4348"/>
                  <a:pt x="7121" y="4191"/>
                  <a:pt x="7310" y="4191"/>
                </a:cubicBezTo>
                <a:cubicBezTo>
                  <a:pt x="7499" y="4191"/>
                  <a:pt x="7657" y="4348"/>
                  <a:pt x="7657" y="4537"/>
                </a:cubicBezTo>
                <a:cubicBezTo>
                  <a:pt x="7657" y="4978"/>
                  <a:pt x="7940" y="5293"/>
                  <a:pt x="8255" y="5577"/>
                </a:cubicBezTo>
                <a:lnTo>
                  <a:pt x="9043" y="5577"/>
                </a:lnTo>
                <a:cubicBezTo>
                  <a:pt x="8602" y="5230"/>
                  <a:pt x="8224" y="4758"/>
                  <a:pt x="7877" y="3970"/>
                </a:cubicBezTo>
                <a:cubicBezTo>
                  <a:pt x="7783" y="3813"/>
                  <a:pt x="7877" y="3561"/>
                  <a:pt x="8066" y="3498"/>
                </a:cubicBezTo>
                <a:cubicBezTo>
                  <a:pt x="8108" y="3472"/>
                  <a:pt x="8155" y="3461"/>
                  <a:pt x="8203" y="3461"/>
                </a:cubicBezTo>
                <a:cubicBezTo>
                  <a:pt x="8333" y="3461"/>
                  <a:pt x="8470" y="3548"/>
                  <a:pt x="8539" y="3687"/>
                </a:cubicBezTo>
                <a:cubicBezTo>
                  <a:pt x="9326" y="5545"/>
                  <a:pt x="10807" y="5545"/>
                  <a:pt x="10807" y="5545"/>
                </a:cubicBezTo>
                <a:lnTo>
                  <a:pt x="11532" y="5545"/>
                </a:lnTo>
                <a:cubicBezTo>
                  <a:pt x="11689" y="5545"/>
                  <a:pt x="11847" y="5419"/>
                  <a:pt x="11878" y="5262"/>
                </a:cubicBezTo>
                <a:cubicBezTo>
                  <a:pt x="11721" y="5167"/>
                  <a:pt x="11626" y="5010"/>
                  <a:pt x="11469" y="4947"/>
                </a:cubicBezTo>
                <a:cubicBezTo>
                  <a:pt x="10366" y="4506"/>
                  <a:pt x="9988" y="3750"/>
                  <a:pt x="9641" y="3183"/>
                </a:cubicBezTo>
                <a:cubicBezTo>
                  <a:pt x="9358" y="2710"/>
                  <a:pt x="9106" y="2269"/>
                  <a:pt x="8602" y="2143"/>
                </a:cubicBezTo>
                <a:cubicBezTo>
                  <a:pt x="8535" y="2127"/>
                  <a:pt x="8466" y="2119"/>
                  <a:pt x="8393" y="2119"/>
                </a:cubicBezTo>
                <a:cubicBezTo>
                  <a:pt x="7880" y="2119"/>
                  <a:pt x="7197" y="2512"/>
                  <a:pt x="6176" y="3340"/>
                </a:cubicBezTo>
                <a:lnTo>
                  <a:pt x="6176" y="2017"/>
                </a:lnTo>
                <a:cubicBezTo>
                  <a:pt x="6554" y="1859"/>
                  <a:pt x="6869" y="1513"/>
                  <a:pt x="6869" y="1040"/>
                </a:cubicBezTo>
                <a:cubicBezTo>
                  <a:pt x="6869" y="442"/>
                  <a:pt x="6396" y="1"/>
                  <a:pt x="5861"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243" name="Google Shape;1243;p4"/>
          <p:cNvGrpSpPr/>
          <p:nvPr/>
        </p:nvGrpSpPr>
        <p:grpSpPr>
          <a:xfrm>
            <a:off x="1942909" y="1415342"/>
            <a:ext cx="318342" cy="318053"/>
            <a:chOff x="3271200" y="4992125"/>
            <a:chExt cx="481825" cy="481825"/>
          </a:xfrm>
        </p:grpSpPr>
        <p:sp>
          <p:nvSpPr>
            <p:cNvPr id="1244" name="Google Shape;1244;p4"/>
            <p:cNvSpPr/>
            <p:nvPr/>
          </p:nvSpPr>
          <p:spPr>
            <a:xfrm>
              <a:off x="3497950" y="5106025"/>
              <a:ext cx="28250" cy="28250"/>
            </a:xfrm>
            <a:custGeom>
              <a:rect b="b" l="l" r="r" t="t"/>
              <a:pathLst>
                <a:path extrusionOk="0" h="1130" w="1130">
                  <a:moveTo>
                    <a:pt x="566" y="1"/>
                  </a:moveTo>
                  <a:cubicBezTo>
                    <a:pt x="253" y="1"/>
                    <a:pt x="0" y="251"/>
                    <a:pt x="0" y="564"/>
                  </a:cubicBezTo>
                  <a:cubicBezTo>
                    <a:pt x="0" y="877"/>
                    <a:pt x="253" y="1130"/>
                    <a:pt x="566" y="1130"/>
                  </a:cubicBezTo>
                  <a:cubicBezTo>
                    <a:pt x="877" y="1130"/>
                    <a:pt x="1130" y="877"/>
                    <a:pt x="1130" y="564"/>
                  </a:cubicBezTo>
                  <a:cubicBezTo>
                    <a:pt x="1130" y="251"/>
                    <a:pt x="877" y="1"/>
                    <a:pt x="566"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245" name="Google Shape;1245;p4"/>
            <p:cNvSpPr/>
            <p:nvPr/>
          </p:nvSpPr>
          <p:spPr>
            <a:xfrm>
              <a:off x="3497950" y="5218950"/>
              <a:ext cx="28250" cy="141175"/>
            </a:xfrm>
            <a:custGeom>
              <a:rect b="b" l="l" r="r" t="t"/>
              <a:pathLst>
                <a:path extrusionOk="0" h="5647" w="1130">
                  <a:moveTo>
                    <a:pt x="0" y="0"/>
                  </a:moveTo>
                  <a:lnTo>
                    <a:pt x="0" y="5647"/>
                  </a:lnTo>
                  <a:lnTo>
                    <a:pt x="1130" y="5647"/>
                  </a:lnTo>
                  <a:lnTo>
                    <a:pt x="113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1246" name="Google Shape;1246;p4"/>
            <p:cNvSpPr/>
            <p:nvPr/>
          </p:nvSpPr>
          <p:spPr>
            <a:xfrm>
              <a:off x="3271200" y="4992125"/>
              <a:ext cx="481825" cy="481825"/>
            </a:xfrm>
            <a:custGeom>
              <a:rect b="b" l="l" r="r" t="t"/>
              <a:pathLst>
                <a:path extrusionOk="0" h="19273" w="19273">
                  <a:moveTo>
                    <a:pt x="9636" y="3427"/>
                  </a:moveTo>
                  <a:cubicBezTo>
                    <a:pt x="10320" y="3427"/>
                    <a:pt x="10937" y="3840"/>
                    <a:pt x="11199" y="4472"/>
                  </a:cubicBezTo>
                  <a:cubicBezTo>
                    <a:pt x="11461" y="5105"/>
                    <a:pt x="11317" y="5833"/>
                    <a:pt x="10832" y="6318"/>
                  </a:cubicBezTo>
                  <a:cubicBezTo>
                    <a:pt x="10508" y="6642"/>
                    <a:pt x="10074" y="6814"/>
                    <a:pt x="9634" y="6814"/>
                  </a:cubicBezTo>
                  <a:cubicBezTo>
                    <a:pt x="9415" y="6814"/>
                    <a:pt x="9195" y="6772"/>
                    <a:pt x="8986" y="6686"/>
                  </a:cubicBezTo>
                  <a:cubicBezTo>
                    <a:pt x="8354" y="6424"/>
                    <a:pt x="7941" y="5806"/>
                    <a:pt x="7941" y="5120"/>
                  </a:cubicBezTo>
                  <a:cubicBezTo>
                    <a:pt x="7941" y="4183"/>
                    <a:pt x="8700" y="3427"/>
                    <a:pt x="9636" y="3427"/>
                  </a:cubicBezTo>
                  <a:close/>
                  <a:moveTo>
                    <a:pt x="10766" y="7944"/>
                  </a:moveTo>
                  <a:cubicBezTo>
                    <a:pt x="11076" y="7944"/>
                    <a:pt x="11329" y="8194"/>
                    <a:pt x="11329" y="8507"/>
                  </a:cubicBezTo>
                  <a:lnTo>
                    <a:pt x="11329" y="14720"/>
                  </a:lnTo>
                  <a:lnTo>
                    <a:pt x="11895" y="14720"/>
                  </a:lnTo>
                  <a:cubicBezTo>
                    <a:pt x="12205" y="14720"/>
                    <a:pt x="12458" y="14969"/>
                    <a:pt x="12458" y="15283"/>
                  </a:cubicBezTo>
                  <a:cubicBezTo>
                    <a:pt x="12458" y="15596"/>
                    <a:pt x="12205" y="15849"/>
                    <a:pt x="11895" y="15849"/>
                  </a:cubicBezTo>
                  <a:lnTo>
                    <a:pt x="7378" y="15849"/>
                  </a:lnTo>
                  <a:cubicBezTo>
                    <a:pt x="7065" y="15849"/>
                    <a:pt x="6812" y="15596"/>
                    <a:pt x="6812" y="15283"/>
                  </a:cubicBezTo>
                  <a:cubicBezTo>
                    <a:pt x="6812" y="14969"/>
                    <a:pt x="7065" y="14720"/>
                    <a:pt x="7378" y="14720"/>
                  </a:cubicBezTo>
                  <a:lnTo>
                    <a:pt x="7941" y="14720"/>
                  </a:lnTo>
                  <a:lnTo>
                    <a:pt x="7941" y="9073"/>
                  </a:lnTo>
                  <a:lnTo>
                    <a:pt x="7378" y="9073"/>
                  </a:lnTo>
                  <a:cubicBezTo>
                    <a:pt x="7065" y="9073"/>
                    <a:pt x="6812" y="8821"/>
                    <a:pt x="6812" y="8507"/>
                  </a:cubicBezTo>
                  <a:cubicBezTo>
                    <a:pt x="6812" y="8194"/>
                    <a:pt x="7065" y="7944"/>
                    <a:pt x="7378" y="7944"/>
                  </a:cubicBezTo>
                  <a:close/>
                  <a:moveTo>
                    <a:pt x="1693" y="1"/>
                  </a:moveTo>
                  <a:cubicBezTo>
                    <a:pt x="756" y="1"/>
                    <a:pt x="0" y="759"/>
                    <a:pt x="0" y="1696"/>
                  </a:cubicBezTo>
                  <a:lnTo>
                    <a:pt x="0" y="17580"/>
                  </a:lnTo>
                  <a:cubicBezTo>
                    <a:pt x="0" y="18514"/>
                    <a:pt x="756" y="19273"/>
                    <a:pt x="1693" y="19273"/>
                  </a:cubicBezTo>
                  <a:lnTo>
                    <a:pt x="17577" y="19273"/>
                  </a:lnTo>
                  <a:cubicBezTo>
                    <a:pt x="18514" y="19273"/>
                    <a:pt x="19269" y="18514"/>
                    <a:pt x="19272" y="17580"/>
                  </a:cubicBezTo>
                  <a:lnTo>
                    <a:pt x="19272" y="1696"/>
                  </a:lnTo>
                  <a:cubicBezTo>
                    <a:pt x="19269" y="759"/>
                    <a:pt x="18514" y="1"/>
                    <a:pt x="17577"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0" name="Shape 1250"/>
        <p:cNvGrpSpPr/>
        <p:nvPr/>
      </p:nvGrpSpPr>
      <p:grpSpPr>
        <a:xfrm>
          <a:off x="0" y="0"/>
          <a:ext cx="0" cy="0"/>
          <a:chOff x="0" y="0"/>
          <a:chExt cx="0" cy="0"/>
        </a:xfrm>
      </p:grpSpPr>
      <p:sp>
        <p:nvSpPr>
          <p:cNvPr id="1251" name="Google Shape;1251;p5"/>
          <p:cNvSpPr txBox="1"/>
          <p:nvPr>
            <p:ph idx="1" type="subTitle"/>
          </p:nvPr>
        </p:nvSpPr>
        <p:spPr>
          <a:xfrm>
            <a:off x="1349523" y="1761844"/>
            <a:ext cx="1978200" cy="822899"/>
          </a:xfrm>
          <a:prstGeom prst="rect">
            <a:avLst/>
          </a:prstGeom>
          <a:noFill/>
          <a:ln>
            <a:noFill/>
          </a:ln>
        </p:spPr>
        <p:txBody>
          <a:bodyPr anchorCtr="0" anchor="t" bIns="91425" lIns="91425" spcFirstLastPara="1" rIns="91425" wrap="square" tIns="91425">
            <a:noAutofit/>
          </a:bodyPr>
          <a:lstStyle/>
          <a:p>
            <a:pPr indent="-317500" lvl="0" marL="457200" rtl="0" algn="r">
              <a:lnSpc>
                <a:spcPct val="100000"/>
              </a:lnSpc>
              <a:spcBef>
                <a:spcPts val="0"/>
              </a:spcBef>
              <a:spcAft>
                <a:spcPts val="0"/>
              </a:spcAft>
              <a:buSzPts val="1400"/>
              <a:buNone/>
            </a:pPr>
            <a:r>
              <a:rPr lang="en-PK">
                <a:solidFill>
                  <a:srgbClr val="000000"/>
                </a:solidFill>
                <a:latin typeface="Times New Roman"/>
                <a:ea typeface="Times New Roman"/>
                <a:cs typeface="Times New Roman"/>
                <a:sym typeface="Times New Roman"/>
              </a:rPr>
              <a:t>Assumptions about responsibility for clinical decisions.</a:t>
            </a:r>
            <a:endParaRPr>
              <a:latin typeface="Calibri"/>
              <a:ea typeface="Calibri"/>
              <a:cs typeface="Calibri"/>
              <a:sym typeface="Calibri"/>
            </a:endParaRPr>
          </a:p>
        </p:txBody>
      </p:sp>
      <p:sp>
        <p:nvSpPr>
          <p:cNvPr id="1252" name="Google Shape;1252;p5"/>
          <p:cNvSpPr txBox="1"/>
          <p:nvPr>
            <p:ph idx="2" type="subTitle"/>
          </p:nvPr>
        </p:nvSpPr>
        <p:spPr>
          <a:xfrm>
            <a:off x="5816277" y="1894723"/>
            <a:ext cx="1978200" cy="5121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SzPts val="1400"/>
              <a:buNone/>
            </a:pPr>
            <a:r>
              <a:rPr lang="en-PK">
                <a:solidFill>
                  <a:srgbClr val="000000"/>
                </a:solidFill>
                <a:latin typeface="Times New Roman"/>
                <a:ea typeface="Times New Roman"/>
                <a:cs typeface="Times New Roman"/>
                <a:sym typeface="Times New Roman"/>
              </a:rPr>
              <a:t>Evidence-based clinical standards.</a:t>
            </a:r>
            <a:endParaRPr>
              <a:latin typeface="Calibri"/>
              <a:ea typeface="Calibri"/>
              <a:cs typeface="Calibri"/>
              <a:sym typeface="Calibri"/>
            </a:endParaRPr>
          </a:p>
        </p:txBody>
      </p:sp>
      <p:sp>
        <p:nvSpPr>
          <p:cNvPr id="1253" name="Google Shape;1253;p5"/>
          <p:cNvSpPr txBox="1"/>
          <p:nvPr>
            <p:ph idx="3" type="subTitle"/>
          </p:nvPr>
        </p:nvSpPr>
        <p:spPr>
          <a:xfrm>
            <a:off x="1349523" y="3288419"/>
            <a:ext cx="1978200" cy="512100"/>
          </a:xfrm>
          <a:prstGeom prst="rect">
            <a:avLst/>
          </a:prstGeom>
          <a:noFill/>
          <a:ln>
            <a:noFill/>
          </a:ln>
        </p:spPr>
        <p:txBody>
          <a:bodyPr anchorCtr="0" anchor="t" bIns="91425" lIns="91425" spcFirstLastPara="1" rIns="91425" wrap="square" tIns="91425">
            <a:noAutofit/>
          </a:bodyPr>
          <a:lstStyle/>
          <a:p>
            <a:pPr indent="-317500" lvl="0" marL="457200" rtl="0" algn="r">
              <a:lnSpc>
                <a:spcPct val="100000"/>
              </a:lnSpc>
              <a:spcBef>
                <a:spcPts val="0"/>
              </a:spcBef>
              <a:spcAft>
                <a:spcPts val="0"/>
              </a:spcAft>
              <a:buSzPts val="1400"/>
              <a:buNone/>
            </a:pPr>
            <a:r>
              <a:rPr lang="en-PK">
                <a:solidFill>
                  <a:srgbClr val="000000"/>
                </a:solidFill>
                <a:latin typeface="Times New Roman"/>
                <a:ea typeface="Times New Roman"/>
                <a:cs typeface="Times New Roman"/>
                <a:sym typeface="Times New Roman"/>
              </a:rPr>
              <a:t>Effective incident investigation.</a:t>
            </a:r>
            <a:endParaRPr>
              <a:latin typeface="Calibri"/>
              <a:ea typeface="Calibri"/>
              <a:cs typeface="Calibri"/>
              <a:sym typeface="Calibri"/>
            </a:endParaRPr>
          </a:p>
        </p:txBody>
      </p:sp>
      <p:sp>
        <p:nvSpPr>
          <p:cNvPr id="1254" name="Google Shape;1254;p5"/>
          <p:cNvSpPr txBox="1"/>
          <p:nvPr>
            <p:ph idx="4" type="subTitle"/>
          </p:nvPr>
        </p:nvSpPr>
        <p:spPr>
          <a:xfrm>
            <a:off x="5782721" y="3168485"/>
            <a:ext cx="1978200" cy="8229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SzPts val="1400"/>
              <a:buNone/>
            </a:pPr>
            <a:r>
              <a:rPr lang="en-PK">
                <a:solidFill>
                  <a:srgbClr val="000000"/>
                </a:solidFill>
                <a:latin typeface="Times New Roman"/>
                <a:ea typeface="Times New Roman"/>
                <a:cs typeface="Times New Roman"/>
                <a:sym typeface="Times New Roman"/>
              </a:rPr>
              <a:t>Regular board-level scrutiny (NHS England, 2019).</a:t>
            </a:r>
            <a:endParaRPr>
              <a:latin typeface="Calibri"/>
              <a:ea typeface="Calibri"/>
              <a:cs typeface="Calibri"/>
              <a:sym typeface="Calibri"/>
            </a:endParaRPr>
          </a:p>
        </p:txBody>
      </p:sp>
      <p:sp>
        <p:nvSpPr>
          <p:cNvPr id="1255" name="Google Shape;1255;p5"/>
          <p:cNvSpPr txBox="1"/>
          <p:nvPr>
            <p:ph type="title"/>
          </p:nvPr>
        </p:nvSpPr>
        <p:spPr>
          <a:xfrm>
            <a:off x="904558" y="445025"/>
            <a:ext cx="77040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600"/>
              <a:buNone/>
            </a:pPr>
            <a:r>
              <a:rPr lang="en-PK"/>
              <a:t>Clinical Governance and Accountability</a:t>
            </a:r>
            <a:endParaRPr/>
          </a:p>
        </p:txBody>
      </p:sp>
      <p:sp>
        <p:nvSpPr>
          <p:cNvPr id="1256" name="Google Shape;1256;p5"/>
          <p:cNvSpPr/>
          <p:nvPr/>
        </p:nvSpPr>
        <p:spPr>
          <a:xfrm>
            <a:off x="3403917" y="1725170"/>
            <a:ext cx="822900" cy="8229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57" name="Google Shape;1257;p5"/>
          <p:cNvSpPr/>
          <p:nvPr/>
        </p:nvSpPr>
        <p:spPr>
          <a:xfrm>
            <a:off x="4917167" y="1725170"/>
            <a:ext cx="822900" cy="8229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58" name="Google Shape;1258;p5"/>
          <p:cNvSpPr/>
          <p:nvPr/>
        </p:nvSpPr>
        <p:spPr>
          <a:xfrm>
            <a:off x="3403917" y="3144070"/>
            <a:ext cx="822900" cy="8229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59" name="Google Shape;1259;p5"/>
          <p:cNvSpPr/>
          <p:nvPr/>
        </p:nvSpPr>
        <p:spPr>
          <a:xfrm>
            <a:off x="4917167" y="3144070"/>
            <a:ext cx="822900" cy="822900"/>
          </a:xfrm>
          <a:prstGeom prst="rect">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260" name="Google Shape;1260;p5"/>
          <p:cNvGrpSpPr/>
          <p:nvPr/>
        </p:nvGrpSpPr>
        <p:grpSpPr>
          <a:xfrm>
            <a:off x="3588372" y="3340763"/>
            <a:ext cx="454007" cy="429504"/>
            <a:chOff x="-25834600" y="3564375"/>
            <a:chExt cx="296950" cy="278050"/>
          </a:xfrm>
        </p:grpSpPr>
        <p:sp>
          <p:nvSpPr>
            <p:cNvPr id="1261" name="Google Shape;1261;p5"/>
            <p:cNvSpPr/>
            <p:nvPr/>
          </p:nvSpPr>
          <p:spPr>
            <a:xfrm>
              <a:off x="-25694400" y="3703775"/>
              <a:ext cx="17350" cy="17375"/>
            </a:xfrm>
            <a:custGeom>
              <a:rect b="b" l="l" r="r" t="t"/>
              <a:pathLst>
                <a:path extrusionOk="0" h="695" w="694">
                  <a:moveTo>
                    <a:pt x="347" y="1"/>
                  </a:moveTo>
                  <a:cubicBezTo>
                    <a:pt x="158" y="1"/>
                    <a:pt x="0" y="158"/>
                    <a:pt x="0" y="347"/>
                  </a:cubicBezTo>
                  <a:cubicBezTo>
                    <a:pt x="0" y="537"/>
                    <a:pt x="158" y="694"/>
                    <a:pt x="347" y="694"/>
                  </a:cubicBezTo>
                  <a:cubicBezTo>
                    <a:pt x="536" y="694"/>
                    <a:pt x="693" y="537"/>
                    <a:pt x="693" y="347"/>
                  </a:cubicBezTo>
                  <a:cubicBezTo>
                    <a:pt x="693" y="158"/>
                    <a:pt x="504" y="1"/>
                    <a:pt x="347"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2" name="Google Shape;1262;p5"/>
            <p:cNvSpPr/>
            <p:nvPr/>
          </p:nvSpPr>
          <p:spPr>
            <a:xfrm>
              <a:off x="-25591225" y="3703775"/>
              <a:ext cx="53575" cy="18150"/>
            </a:xfrm>
            <a:custGeom>
              <a:rect b="b" l="l" r="r" t="t"/>
              <a:pathLst>
                <a:path extrusionOk="0" h="726" w="2143">
                  <a:moveTo>
                    <a:pt x="347" y="1"/>
                  </a:moveTo>
                  <a:cubicBezTo>
                    <a:pt x="158" y="1"/>
                    <a:pt x="0" y="158"/>
                    <a:pt x="0" y="347"/>
                  </a:cubicBezTo>
                  <a:cubicBezTo>
                    <a:pt x="0" y="537"/>
                    <a:pt x="158" y="726"/>
                    <a:pt x="347" y="726"/>
                  </a:cubicBezTo>
                  <a:lnTo>
                    <a:pt x="1765" y="726"/>
                  </a:lnTo>
                  <a:cubicBezTo>
                    <a:pt x="1985" y="726"/>
                    <a:pt x="2143" y="568"/>
                    <a:pt x="2143" y="347"/>
                  </a:cubicBezTo>
                  <a:cubicBezTo>
                    <a:pt x="2143" y="158"/>
                    <a:pt x="1985" y="1"/>
                    <a:pt x="1765"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3" name="Google Shape;1263;p5"/>
            <p:cNvSpPr/>
            <p:nvPr/>
          </p:nvSpPr>
          <p:spPr>
            <a:xfrm>
              <a:off x="-25834600" y="3703775"/>
              <a:ext cx="53575" cy="18150"/>
            </a:xfrm>
            <a:custGeom>
              <a:rect b="b" l="l" r="r" t="t"/>
              <a:pathLst>
                <a:path extrusionOk="0" h="726" w="2143">
                  <a:moveTo>
                    <a:pt x="378" y="1"/>
                  </a:moveTo>
                  <a:cubicBezTo>
                    <a:pt x="158" y="1"/>
                    <a:pt x="0" y="158"/>
                    <a:pt x="0" y="347"/>
                  </a:cubicBezTo>
                  <a:cubicBezTo>
                    <a:pt x="0" y="568"/>
                    <a:pt x="158" y="726"/>
                    <a:pt x="378" y="726"/>
                  </a:cubicBezTo>
                  <a:lnTo>
                    <a:pt x="1796" y="726"/>
                  </a:lnTo>
                  <a:cubicBezTo>
                    <a:pt x="1985" y="726"/>
                    <a:pt x="2143" y="568"/>
                    <a:pt x="2143" y="347"/>
                  </a:cubicBezTo>
                  <a:cubicBezTo>
                    <a:pt x="2143" y="158"/>
                    <a:pt x="1985" y="1"/>
                    <a:pt x="1796"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4" name="Google Shape;1264;p5"/>
            <p:cNvSpPr/>
            <p:nvPr/>
          </p:nvSpPr>
          <p:spPr>
            <a:xfrm>
              <a:off x="-25695200" y="3564375"/>
              <a:ext cx="17350" cy="52800"/>
            </a:xfrm>
            <a:custGeom>
              <a:rect b="b" l="l" r="r" t="t"/>
              <a:pathLst>
                <a:path extrusionOk="0" h="2112" w="694">
                  <a:moveTo>
                    <a:pt x="347" y="1"/>
                  </a:moveTo>
                  <a:cubicBezTo>
                    <a:pt x="158" y="1"/>
                    <a:pt x="1" y="158"/>
                    <a:pt x="1" y="347"/>
                  </a:cubicBezTo>
                  <a:lnTo>
                    <a:pt x="1" y="1765"/>
                  </a:lnTo>
                  <a:cubicBezTo>
                    <a:pt x="1" y="1954"/>
                    <a:pt x="158" y="2111"/>
                    <a:pt x="347" y="2111"/>
                  </a:cubicBezTo>
                  <a:cubicBezTo>
                    <a:pt x="536" y="2111"/>
                    <a:pt x="694" y="1954"/>
                    <a:pt x="694" y="1765"/>
                  </a:cubicBezTo>
                  <a:lnTo>
                    <a:pt x="694" y="347"/>
                  </a:lnTo>
                  <a:cubicBezTo>
                    <a:pt x="694" y="158"/>
                    <a:pt x="536" y="1"/>
                    <a:pt x="347"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5" name="Google Shape;1265;p5"/>
            <p:cNvSpPr/>
            <p:nvPr/>
          </p:nvSpPr>
          <p:spPr>
            <a:xfrm>
              <a:off x="-25792850" y="3606125"/>
              <a:ext cx="42550" cy="40975"/>
            </a:xfrm>
            <a:custGeom>
              <a:rect b="b" l="l" r="r" t="t"/>
              <a:pathLst>
                <a:path extrusionOk="0" h="1639" w="1702">
                  <a:moveTo>
                    <a:pt x="351" y="0"/>
                  </a:moveTo>
                  <a:cubicBezTo>
                    <a:pt x="260" y="0"/>
                    <a:pt x="173" y="32"/>
                    <a:pt x="126" y="95"/>
                  </a:cubicBezTo>
                  <a:cubicBezTo>
                    <a:pt x="0" y="221"/>
                    <a:pt x="0" y="441"/>
                    <a:pt x="126" y="567"/>
                  </a:cubicBezTo>
                  <a:lnTo>
                    <a:pt x="1103" y="1544"/>
                  </a:lnTo>
                  <a:cubicBezTo>
                    <a:pt x="1166" y="1607"/>
                    <a:pt x="1252" y="1639"/>
                    <a:pt x="1339" y="1639"/>
                  </a:cubicBezTo>
                  <a:cubicBezTo>
                    <a:pt x="1426" y="1639"/>
                    <a:pt x="1512" y="1607"/>
                    <a:pt x="1575" y="1544"/>
                  </a:cubicBezTo>
                  <a:cubicBezTo>
                    <a:pt x="1701" y="1418"/>
                    <a:pt x="1701" y="1198"/>
                    <a:pt x="1575" y="1071"/>
                  </a:cubicBezTo>
                  <a:lnTo>
                    <a:pt x="599" y="95"/>
                  </a:lnTo>
                  <a:cubicBezTo>
                    <a:pt x="536" y="32"/>
                    <a:pt x="441" y="0"/>
                    <a:pt x="351"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6" name="Google Shape;1266;p5"/>
            <p:cNvSpPr/>
            <p:nvPr/>
          </p:nvSpPr>
          <p:spPr>
            <a:xfrm>
              <a:off x="-25621950" y="3606125"/>
              <a:ext cx="43350" cy="40975"/>
            </a:xfrm>
            <a:custGeom>
              <a:rect b="b" l="l" r="r" t="t"/>
              <a:pathLst>
                <a:path extrusionOk="0" h="1639" w="1734">
                  <a:moveTo>
                    <a:pt x="1351" y="0"/>
                  </a:moveTo>
                  <a:cubicBezTo>
                    <a:pt x="1261" y="0"/>
                    <a:pt x="1166" y="32"/>
                    <a:pt x="1103" y="95"/>
                  </a:cubicBezTo>
                  <a:lnTo>
                    <a:pt x="127" y="1071"/>
                  </a:lnTo>
                  <a:cubicBezTo>
                    <a:pt x="1" y="1198"/>
                    <a:pt x="1" y="1418"/>
                    <a:pt x="127" y="1544"/>
                  </a:cubicBezTo>
                  <a:cubicBezTo>
                    <a:pt x="190" y="1607"/>
                    <a:pt x="284" y="1639"/>
                    <a:pt x="375" y="1639"/>
                  </a:cubicBezTo>
                  <a:cubicBezTo>
                    <a:pt x="465" y="1639"/>
                    <a:pt x="552" y="1607"/>
                    <a:pt x="599" y="1544"/>
                  </a:cubicBezTo>
                  <a:lnTo>
                    <a:pt x="1576" y="567"/>
                  </a:lnTo>
                  <a:cubicBezTo>
                    <a:pt x="1733" y="441"/>
                    <a:pt x="1733" y="221"/>
                    <a:pt x="1576" y="95"/>
                  </a:cubicBezTo>
                  <a:cubicBezTo>
                    <a:pt x="1529" y="32"/>
                    <a:pt x="1442" y="0"/>
                    <a:pt x="1351"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7" name="Google Shape;1267;p5"/>
            <p:cNvSpPr/>
            <p:nvPr/>
          </p:nvSpPr>
          <p:spPr>
            <a:xfrm>
              <a:off x="-25783400" y="3806975"/>
              <a:ext cx="192200" cy="35450"/>
            </a:xfrm>
            <a:custGeom>
              <a:rect b="b" l="l" r="r" t="t"/>
              <a:pathLst>
                <a:path extrusionOk="0" h="1418" w="7688">
                  <a:moveTo>
                    <a:pt x="725" y="0"/>
                  </a:moveTo>
                  <a:cubicBezTo>
                    <a:pt x="315" y="0"/>
                    <a:pt x="0" y="315"/>
                    <a:pt x="0" y="725"/>
                  </a:cubicBezTo>
                  <a:lnTo>
                    <a:pt x="0" y="1071"/>
                  </a:lnTo>
                  <a:cubicBezTo>
                    <a:pt x="0" y="1260"/>
                    <a:pt x="158" y="1418"/>
                    <a:pt x="378" y="1418"/>
                  </a:cubicBezTo>
                  <a:lnTo>
                    <a:pt x="7309" y="1418"/>
                  </a:lnTo>
                  <a:cubicBezTo>
                    <a:pt x="7530" y="1418"/>
                    <a:pt x="7687" y="1260"/>
                    <a:pt x="7687" y="1071"/>
                  </a:cubicBezTo>
                  <a:lnTo>
                    <a:pt x="7687" y="725"/>
                  </a:lnTo>
                  <a:cubicBezTo>
                    <a:pt x="7687" y="315"/>
                    <a:pt x="7372" y="0"/>
                    <a:pt x="6994"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8" name="Google Shape;1268;p5"/>
            <p:cNvSpPr/>
            <p:nvPr/>
          </p:nvSpPr>
          <p:spPr>
            <a:xfrm>
              <a:off x="-25764500" y="3635275"/>
              <a:ext cx="153600" cy="155175"/>
            </a:xfrm>
            <a:custGeom>
              <a:rect b="b" l="l" r="r" t="t"/>
              <a:pathLst>
                <a:path extrusionOk="0" h="6207" w="6144">
                  <a:moveTo>
                    <a:pt x="3025" y="0"/>
                  </a:moveTo>
                  <a:cubicBezTo>
                    <a:pt x="1355" y="0"/>
                    <a:pt x="0" y="1355"/>
                    <a:pt x="0" y="3087"/>
                  </a:cubicBezTo>
                  <a:lnTo>
                    <a:pt x="0" y="6206"/>
                  </a:lnTo>
                  <a:lnTo>
                    <a:pt x="2773" y="6206"/>
                  </a:lnTo>
                  <a:lnTo>
                    <a:pt x="2773" y="4064"/>
                  </a:lnTo>
                  <a:cubicBezTo>
                    <a:pt x="2363" y="3938"/>
                    <a:pt x="2048" y="3560"/>
                    <a:pt x="2048" y="3087"/>
                  </a:cubicBezTo>
                  <a:cubicBezTo>
                    <a:pt x="2048" y="2489"/>
                    <a:pt x="2521" y="2079"/>
                    <a:pt x="3088" y="2079"/>
                  </a:cubicBezTo>
                  <a:cubicBezTo>
                    <a:pt x="3655" y="2079"/>
                    <a:pt x="4096" y="2552"/>
                    <a:pt x="4096" y="3087"/>
                  </a:cubicBezTo>
                  <a:cubicBezTo>
                    <a:pt x="4096" y="3529"/>
                    <a:pt x="3812" y="3938"/>
                    <a:pt x="3403" y="4064"/>
                  </a:cubicBezTo>
                  <a:lnTo>
                    <a:pt x="3403" y="6206"/>
                  </a:lnTo>
                  <a:lnTo>
                    <a:pt x="6144" y="6206"/>
                  </a:lnTo>
                  <a:lnTo>
                    <a:pt x="6144" y="3087"/>
                  </a:lnTo>
                  <a:cubicBezTo>
                    <a:pt x="6144" y="1355"/>
                    <a:pt x="4726" y="0"/>
                    <a:pt x="3025"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269" name="Google Shape;1269;p5"/>
          <p:cNvGrpSpPr/>
          <p:nvPr/>
        </p:nvGrpSpPr>
        <p:grpSpPr>
          <a:xfrm>
            <a:off x="5099214" y="1908034"/>
            <a:ext cx="458823" cy="457193"/>
            <a:chOff x="-25834600" y="3915850"/>
            <a:chExt cx="300100" cy="295975"/>
          </a:xfrm>
        </p:grpSpPr>
        <p:sp>
          <p:nvSpPr>
            <p:cNvPr id="1270" name="Google Shape;1270;p5"/>
            <p:cNvSpPr/>
            <p:nvPr/>
          </p:nvSpPr>
          <p:spPr>
            <a:xfrm>
              <a:off x="-25677875" y="3915850"/>
              <a:ext cx="143375" cy="137675"/>
            </a:xfrm>
            <a:custGeom>
              <a:rect b="b" l="l" r="r" t="t"/>
              <a:pathLst>
                <a:path extrusionOk="0" h="5507" w="5735">
                  <a:moveTo>
                    <a:pt x="1123" y="1"/>
                  </a:moveTo>
                  <a:cubicBezTo>
                    <a:pt x="859" y="1"/>
                    <a:pt x="599" y="103"/>
                    <a:pt x="410" y="308"/>
                  </a:cubicBezTo>
                  <a:cubicBezTo>
                    <a:pt x="1" y="686"/>
                    <a:pt x="1" y="1379"/>
                    <a:pt x="410" y="1757"/>
                  </a:cubicBezTo>
                  <a:lnTo>
                    <a:pt x="3813" y="5191"/>
                  </a:lnTo>
                  <a:cubicBezTo>
                    <a:pt x="4033" y="5380"/>
                    <a:pt x="4285" y="5506"/>
                    <a:pt x="4569" y="5506"/>
                  </a:cubicBezTo>
                  <a:cubicBezTo>
                    <a:pt x="4853" y="5506"/>
                    <a:pt x="5136" y="5380"/>
                    <a:pt x="5325" y="5191"/>
                  </a:cubicBezTo>
                  <a:cubicBezTo>
                    <a:pt x="5735" y="4781"/>
                    <a:pt x="5735" y="4120"/>
                    <a:pt x="5325" y="3742"/>
                  </a:cubicBezTo>
                  <a:lnTo>
                    <a:pt x="1860" y="308"/>
                  </a:lnTo>
                  <a:cubicBezTo>
                    <a:pt x="1655" y="103"/>
                    <a:pt x="1387" y="1"/>
                    <a:pt x="1123"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1" name="Google Shape;1271;p5"/>
            <p:cNvSpPr/>
            <p:nvPr/>
          </p:nvSpPr>
          <p:spPr>
            <a:xfrm>
              <a:off x="-25834600" y="4167700"/>
              <a:ext cx="43350" cy="44125"/>
            </a:xfrm>
            <a:custGeom>
              <a:rect b="b" l="l" r="r" t="t"/>
              <a:pathLst>
                <a:path extrusionOk="0" h="1765" w="1734">
                  <a:moveTo>
                    <a:pt x="756" y="0"/>
                  </a:moveTo>
                  <a:lnTo>
                    <a:pt x="221" y="630"/>
                  </a:lnTo>
                  <a:cubicBezTo>
                    <a:pt x="95" y="756"/>
                    <a:pt x="0" y="945"/>
                    <a:pt x="0" y="1103"/>
                  </a:cubicBezTo>
                  <a:cubicBezTo>
                    <a:pt x="0" y="1292"/>
                    <a:pt x="95" y="1449"/>
                    <a:pt x="221" y="1575"/>
                  </a:cubicBezTo>
                  <a:cubicBezTo>
                    <a:pt x="347" y="1702"/>
                    <a:pt x="536" y="1765"/>
                    <a:pt x="693" y="1765"/>
                  </a:cubicBezTo>
                  <a:cubicBezTo>
                    <a:pt x="882" y="1765"/>
                    <a:pt x="1040" y="1702"/>
                    <a:pt x="1166" y="1575"/>
                  </a:cubicBezTo>
                  <a:lnTo>
                    <a:pt x="1733" y="977"/>
                  </a:lnTo>
                  <a:lnTo>
                    <a:pt x="756"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2" name="Google Shape;1272;p5"/>
            <p:cNvSpPr/>
            <p:nvPr/>
          </p:nvSpPr>
          <p:spPr>
            <a:xfrm>
              <a:off x="-25800725" y="3972375"/>
              <a:ext cx="206375" cy="207950"/>
            </a:xfrm>
            <a:custGeom>
              <a:rect b="b" l="l" r="r" t="t"/>
              <a:pathLst>
                <a:path extrusionOk="0" h="8318" w="8255">
                  <a:moveTo>
                    <a:pt x="4285" y="2457"/>
                  </a:moveTo>
                  <a:lnTo>
                    <a:pt x="5797" y="3938"/>
                  </a:lnTo>
                  <a:lnTo>
                    <a:pt x="5261" y="4474"/>
                  </a:lnTo>
                  <a:cubicBezTo>
                    <a:pt x="4868" y="4868"/>
                    <a:pt x="4342" y="5064"/>
                    <a:pt x="3814" y="5064"/>
                  </a:cubicBezTo>
                  <a:cubicBezTo>
                    <a:pt x="3708" y="5064"/>
                    <a:pt x="3602" y="5057"/>
                    <a:pt x="3497" y="5041"/>
                  </a:cubicBezTo>
                  <a:lnTo>
                    <a:pt x="3214" y="5009"/>
                  </a:lnTo>
                  <a:lnTo>
                    <a:pt x="3182" y="4726"/>
                  </a:lnTo>
                  <a:cubicBezTo>
                    <a:pt x="3119" y="4096"/>
                    <a:pt x="3308" y="3434"/>
                    <a:pt x="3781" y="2962"/>
                  </a:cubicBezTo>
                  <a:lnTo>
                    <a:pt x="4285" y="2457"/>
                  </a:lnTo>
                  <a:close/>
                  <a:moveTo>
                    <a:pt x="4789" y="0"/>
                  </a:moveTo>
                  <a:lnTo>
                    <a:pt x="3056" y="1796"/>
                  </a:lnTo>
                  <a:cubicBezTo>
                    <a:pt x="2174" y="2678"/>
                    <a:pt x="1733" y="4001"/>
                    <a:pt x="1890" y="5261"/>
                  </a:cubicBezTo>
                  <a:lnTo>
                    <a:pt x="1922" y="5419"/>
                  </a:lnTo>
                  <a:lnTo>
                    <a:pt x="0" y="7341"/>
                  </a:lnTo>
                  <a:lnTo>
                    <a:pt x="977" y="8317"/>
                  </a:lnTo>
                  <a:lnTo>
                    <a:pt x="2898" y="6396"/>
                  </a:lnTo>
                  <a:lnTo>
                    <a:pt x="3056" y="6427"/>
                  </a:lnTo>
                  <a:cubicBezTo>
                    <a:pt x="3214" y="6459"/>
                    <a:pt x="3371" y="6459"/>
                    <a:pt x="3592" y="6459"/>
                  </a:cubicBezTo>
                  <a:cubicBezTo>
                    <a:pt x="4694" y="6459"/>
                    <a:pt x="5734" y="6049"/>
                    <a:pt x="6522" y="5261"/>
                  </a:cubicBezTo>
                  <a:lnTo>
                    <a:pt x="8254" y="3466"/>
                  </a:lnTo>
                  <a:lnTo>
                    <a:pt x="7278" y="2489"/>
                  </a:lnTo>
                  <a:lnTo>
                    <a:pt x="6301" y="3466"/>
                  </a:lnTo>
                  <a:lnTo>
                    <a:pt x="4852" y="2016"/>
                  </a:lnTo>
                  <a:lnTo>
                    <a:pt x="5828" y="1040"/>
                  </a:lnTo>
                  <a:lnTo>
                    <a:pt x="4789"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273" name="Google Shape;1273;p5"/>
          <p:cNvGrpSpPr/>
          <p:nvPr/>
        </p:nvGrpSpPr>
        <p:grpSpPr>
          <a:xfrm>
            <a:off x="3587169" y="1922493"/>
            <a:ext cx="456415" cy="428268"/>
            <a:chOff x="-25465200" y="3565175"/>
            <a:chExt cx="298525" cy="277250"/>
          </a:xfrm>
        </p:grpSpPr>
        <p:sp>
          <p:nvSpPr>
            <p:cNvPr id="1274" name="Google Shape;1274;p5"/>
            <p:cNvSpPr/>
            <p:nvPr/>
          </p:nvSpPr>
          <p:spPr>
            <a:xfrm>
              <a:off x="-25413225" y="3565175"/>
              <a:ext cx="172500" cy="103975"/>
            </a:xfrm>
            <a:custGeom>
              <a:rect b="b" l="l" r="r" t="t"/>
              <a:pathLst>
                <a:path extrusionOk="0" h="4159" w="6900">
                  <a:moveTo>
                    <a:pt x="4884" y="1166"/>
                  </a:moveTo>
                  <a:lnTo>
                    <a:pt x="5797" y="2079"/>
                  </a:lnTo>
                  <a:lnTo>
                    <a:pt x="4884" y="2079"/>
                  </a:lnTo>
                  <a:lnTo>
                    <a:pt x="4884" y="1166"/>
                  </a:lnTo>
                  <a:close/>
                  <a:moveTo>
                    <a:pt x="379" y="0"/>
                  </a:moveTo>
                  <a:cubicBezTo>
                    <a:pt x="158" y="0"/>
                    <a:pt x="0" y="158"/>
                    <a:pt x="0" y="347"/>
                  </a:cubicBezTo>
                  <a:lnTo>
                    <a:pt x="0" y="3151"/>
                  </a:lnTo>
                  <a:cubicBezTo>
                    <a:pt x="284" y="2899"/>
                    <a:pt x="631" y="2804"/>
                    <a:pt x="1040" y="2804"/>
                  </a:cubicBezTo>
                  <a:lnTo>
                    <a:pt x="4065" y="2804"/>
                  </a:lnTo>
                  <a:cubicBezTo>
                    <a:pt x="4726" y="2804"/>
                    <a:pt x="5325" y="3151"/>
                    <a:pt x="5608" y="3718"/>
                  </a:cubicBezTo>
                  <a:lnTo>
                    <a:pt x="5797" y="4159"/>
                  </a:lnTo>
                  <a:lnTo>
                    <a:pt x="6900" y="4159"/>
                  </a:lnTo>
                  <a:lnTo>
                    <a:pt x="6900" y="2426"/>
                  </a:lnTo>
                  <a:cubicBezTo>
                    <a:pt x="6900" y="2394"/>
                    <a:pt x="6869" y="2237"/>
                    <a:pt x="6774" y="2205"/>
                  </a:cubicBezTo>
                  <a:lnTo>
                    <a:pt x="4695" y="126"/>
                  </a:lnTo>
                  <a:cubicBezTo>
                    <a:pt x="4726" y="32"/>
                    <a:pt x="4632" y="0"/>
                    <a:pt x="4537"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5" name="Google Shape;1275;p5"/>
            <p:cNvSpPr/>
            <p:nvPr/>
          </p:nvSpPr>
          <p:spPr>
            <a:xfrm>
              <a:off x="-25465200" y="3650225"/>
              <a:ext cx="298525" cy="192200"/>
            </a:xfrm>
            <a:custGeom>
              <a:rect b="b" l="l" r="r" t="t"/>
              <a:pathLst>
                <a:path extrusionOk="0" h="7688" w="11941">
                  <a:moveTo>
                    <a:pt x="10838" y="3529"/>
                  </a:moveTo>
                  <a:cubicBezTo>
                    <a:pt x="10964" y="3529"/>
                    <a:pt x="11027" y="3561"/>
                    <a:pt x="11121" y="3655"/>
                  </a:cubicBezTo>
                  <a:cubicBezTo>
                    <a:pt x="11184" y="3718"/>
                    <a:pt x="11184" y="3813"/>
                    <a:pt x="11184" y="3907"/>
                  </a:cubicBezTo>
                  <a:lnTo>
                    <a:pt x="10901" y="5703"/>
                  </a:lnTo>
                  <a:lnTo>
                    <a:pt x="10365" y="3529"/>
                  </a:lnTo>
                  <a:close/>
                  <a:moveTo>
                    <a:pt x="5227" y="2768"/>
                  </a:moveTo>
                  <a:cubicBezTo>
                    <a:pt x="5400" y="2768"/>
                    <a:pt x="5580" y="2884"/>
                    <a:pt x="5608" y="3025"/>
                  </a:cubicBezTo>
                  <a:lnTo>
                    <a:pt x="5892" y="4159"/>
                  </a:lnTo>
                  <a:lnTo>
                    <a:pt x="7341" y="4159"/>
                  </a:lnTo>
                  <a:cubicBezTo>
                    <a:pt x="7530" y="4159"/>
                    <a:pt x="7687" y="4317"/>
                    <a:pt x="7687" y="4506"/>
                  </a:cubicBezTo>
                  <a:cubicBezTo>
                    <a:pt x="7687" y="4758"/>
                    <a:pt x="7530" y="4915"/>
                    <a:pt x="7341" y="4915"/>
                  </a:cubicBezTo>
                  <a:lnTo>
                    <a:pt x="6018" y="4915"/>
                  </a:lnTo>
                  <a:lnTo>
                    <a:pt x="6270" y="5829"/>
                  </a:lnTo>
                  <a:cubicBezTo>
                    <a:pt x="6301" y="6050"/>
                    <a:pt x="6175" y="6207"/>
                    <a:pt x="6018" y="6270"/>
                  </a:cubicBezTo>
                  <a:lnTo>
                    <a:pt x="5955" y="6270"/>
                  </a:lnTo>
                  <a:cubicBezTo>
                    <a:pt x="5797" y="6270"/>
                    <a:pt x="5640" y="6176"/>
                    <a:pt x="5608" y="6018"/>
                  </a:cubicBezTo>
                  <a:lnTo>
                    <a:pt x="5324" y="4852"/>
                  </a:lnTo>
                  <a:lnTo>
                    <a:pt x="3875" y="4852"/>
                  </a:lnTo>
                  <a:cubicBezTo>
                    <a:pt x="3686" y="4852"/>
                    <a:pt x="3529" y="4695"/>
                    <a:pt x="3529" y="4506"/>
                  </a:cubicBezTo>
                  <a:cubicBezTo>
                    <a:pt x="3529" y="4317"/>
                    <a:pt x="3686" y="4159"/>
                    <a:pt x="3875" y="4159"/>
                  </a:cubicBezTo>
                  <a:lnTo>
                    <a:pt x="5167" y="4159"/>
                  </a:lnTo>
                  <a:lnTo>
                    <a:pt x="4946" y="3214"/>
                  </a:lnTo>
                  <a:cubicBezTo>
                    <a:pt x="4883" y="3025"/>
                    <a:pt x="5009" y="2868"/>
                    <a:pt x="5167" y="2773"/>
                  </a:cubicBezTo>
                  <a:cubicBezTo>
                    <a:pt x="5187" y="2770"/>
                    <a:pt x="5207" y="2768"/>
                    <a:pt x="5227" y="2768"/>
                  </a:cubicBezTo>
                  <a:close/>
                  <a:moveTo>
                    <a:pt x="3151" y="1"/>
                  </a:moveTo>
                  <a:cubicBezTo>
                    <a:pt x="2584" y="1"/>
                    <a:pt x="2142" y="473"/>
                    <a:pt x="2142" y="1040"/>
                  </a:cubicBezTo>
                  <a:lnTo>
                    <a:pt x="2142" y="1387"/>
                  </a:lnTo>
                  <a:lnTo>
                    <a:pt x="1103" y="1387"/>
                  </a:lnTo>
                  <a:cubicBezTo>
                    <a:pt x="788" y="1387"/>
                    <a:pt x="473" y="1544"/>
                    <a:pt x="284" y="1796"/>
                  </a:cubicBezTo>
                  <a:cubicBezTo>
                    <a:pt x="95" y="2017"/>
                    <a:pt x="0" y="2332"/>
                    <a:pt x="95" y="2679"/>
                  </a:cubicBezTo>
                  <a:lnTo>
                    <a:pt x="1166" y="6869"/>
                  </a:lnTo>
                  <a:cubicBezTo>
                    <a:pt x="1260" y="7341"/>
                    <a:pt x="1701" y="7656"/>
                    <a:pt x="2174" y="7656"/>
                  </a:cubicBezTo>
                  <a:lnTo>
                    <a:pt x="10995" y="7688"/>
                  </a:lnTo>
                  <a:cubicBezTo>
                    <a:pt x="11153" y="7688"/>
                    <a:pt x="11310" y="7593"/>
                    <a:pt x="11342" y="7436"/>
                  </a:cubicBezTo>
                  <a:lnTo>
                    <a:pt x="11909" y="4033"/>
                  </a:lnTo>
                  <a:cubicBezTo>
                    <a:pt x="11941" y="3718"/>
                    <a:pt x="11846" y="3435"/>
                    <a:pt x="11657" y="3214"/>
                  </a:cubicBezTo>
                  <a:cubicBezTo>
                    <a:pt x="11468" y="2962"/>
                    <a:pt x="11184" y="2868"/>
                    <a:pt x="10869" y="2868"/>
                  </a:cubicBezTo>
                  <a:lnTo>
                    <a:pt x="10208" y="2868"/>
                  </a:lnTo>
                  <a:lnTo>
                    <a:pt x="10050" y="2269"/>
                  </a:lnTo>
                  <a:cubicBezTo>
                    <a:pt x="9924" y="1796"/>
                    <a:pt x="9546" y="1450"/>
                    <a:pt x="9042" y="1450"/>
                  </a:cubicBezTo>
                  <a:lnTo>
                    <a:pt x="7530" y="1450"/>
                  </a:lnTo>
                  <a:lnTo>
                    <a:pt x="7120" y="599"/>
                  </a:lnTo>
                  <a:cubicBezTo>
                    <a:pt x="6963" y="253"/>
                    <a:pt x="6585" y="1"/>
                    <a:pt x="6175"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276" name="Google Shape;1276;p5"/>
          <p:cNvGrpSpPr/>
          <p:nvPr/>
        </p:nvGrpSpPr>
        <p:grpSpPr>
          <a:xfrm>
            <a:off x="5102804" y="3327395"/>
            <a:ext cx="451637" cy="456266"/>
            <a:chOff x="-25094250" y="3547050"/>
            <a:chExt cx="295400" cy="295375"/>
          </a:xfrm>
        </p:grpSpPr>
        <p:sp>
          <p:nvSpPr>
            <p:cNvPr id="1277" name="Google Shape;1277;p5"/>
            <p:cNvSpPr/>
            <p:nvPr/>
          </p:nvSpPr>
          <p:spPr>
            <a:xfrm>
              <a:off x="-24990275" y="3580925"/>
              <a:ext cx="17350" cy="17350"/>
            </a:xfrm>
            <a:custGeom>
              <a:rect b="b" l="l" r="r" t="t"/>
              <a:pathLst>
                <a:path extrusionOk="0" h="694" w="694">
                  <a:moveTo>
                    <a:pt x="347" y="0"/>
                  </a:moveTo>
                  <a:cubicBezTo>
                    <a:pt x="158" y="0"/>
                    <a:pt x="1" y="158"/>
                    <a:pt x="1" y="347"/>
                  </a:cubicBezTo>
                  <a:cubicBezTo>
                    <a:pt x="1" y="536"/>
                    <a:pt x="158" y="693"/>
                    <a:pt x="347" y="693"/>
                  </a:cubicBezTo>
                  <a:cubicBezTo>
                    <a:pt x="536" y="693"/>
                    <a:pt x="694" y="536"/>
                    <a:pt x="694" y="347"/>
                  </a:cubicBezTo>
                  <a:cubicBezTo>
                    <a:pt x="694" y="158"/>
                    <a:pt x="536" y="0"/>
                    <a:pt x="347"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8" name="Google Shape;1278;p5"/>
            <p:cNvSpPr/>
            <p:nvPr/>
          </p:nvSpPr>
          <p:spPr>
            <a:xfrm>
              <a:off x="-25041475" y="3668350"/>
              <a:ext cx="52025" cy="52000"/>
            </a:xfrm>
            <a:custGeom>
              <a:rect b="b" l="l" r="r" t="t"/>
              <a:pathLst>
                <a:path extrusionOk="0" h="2080" w="2081">
                  <a:moveTo>
                    <a:pt x="1" y="0"/>
                  </a:moveTo>
                  <a:lnTo>
                    <a:pt x="1" y="2080"/>
                  </a:lnTo>
                  <a:lnTo>
                    <a:pt x="2080" y="2080"/>
                  </a:lnTo>
                  <a:lnTo>
                    <a:pt x="2080"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9" name="Google Shape;1279;p5"/>
            <p:cNvSpPr/>
            <p:nvPr/>
          </p:nvSpPr>
          <p:spPr>
            <a:xfrm>
              <a:off x="-25094250" y="3547050"/>
              <a:ext cx="224500" cy="295375"/>
            </a:xfrm>
            <a:custGeom>
              <a:rect b="b" l="l" r="r" t="t"/>
              <a:pathLst>
                <a:path extrusionOk="0" h="11815" w="8980">
                  <a:moveTo>
                    <a:pt x="4538" y="694"/>
                  </a:moveTo>
                  <a:cubicBezTo>
                    <a:pt x="5136" y="694"/>
                    <a:pt x="5577" y="1166"/>
                    <a:pt x="5577" y="1702"/>
                  </a:cubicBezTo>
                  <a:cubicBezTo>
                    <a:pt x="5577" y="1891"/>
                    <a:pt x="5735" y="2048"/>
                    <a:pt x="5924" y="2048"/>
                  </a:cubicBezTo>
                  <a:lnTo>
                    <a:pt x="6649" y="2048"/>
                  </a:lnTo>
                  <a:cubicBezTo>
                    <a:pt x="6838" y="2048"/>
                    <a:pt x="6995" y="2206"/>
                    <a:pt x="6995" y="2426"/>
                  </a:cubicBezTo>
                  <a:lnTo>
                    <a:pt x="6995" y="2773"/>
                  </a:lnTo>
                  <a:lnTo>
                    <a:pt x="2143" y="2773"/>
                  </a:lnTo>
                  <a:lnTo>
                    <a:pt x="2143" y="2426"/>
                  </a:lnTo>
                  <a:lnTo>
                    <a:pt x="2112" y="2426"/>
                  </a:lnTo>
                  <a:cubicBezTo>
                    <a:pt x="2112" y="2206"/>
                    <a:pt x="2269" y="2048"/>
                    <a:pt x="2458" y="2048"/>
                  </a:cubicBezTo>
                  <a:lnTo>
                    <a:pt x="3183" y="2048"/>
                  </a:lnTo>
                  <a:cubicBezTo>
                    <a:pt x="3372" y="2048"/>
                    <a:pt x="3530" y="1891"/>
                    <a:pt x="3530" y="1702"/>
                  </a:cubicBezTo>
                  <a:cubicBezTo>
                    <a:pt x="3530" y="1103"/>
                    <a:pt x="4002" y="694"/>
                    <a:pt x="4538" y="694"/>
                  </a:cubicBezTo>
                  <a:close/>
                  <a:moveTo>
                    <a:pt x="7310" y="4159"/>
                  </a:moveTo>
                  <a:cubicBezTo>
                    <a:pt x="7499" y="4159"/>
                    <a:pt x="7657" y="4317"/>
                    <a:pt x="7657" y="4506"/>
                  </a:cubicBezTo>
                  <a:cubicBezTo>
                    <a:pt x="7657" y="4695"/>
                    <a:pt x="7499" y="4852"/>
                    <a:pt x="7310" y="4852"/>
                  </a:cubicBezTo>
                  <a:lnTo>
                    <a:pt x="5924" y="4852"/>
                  </a:lnTo>
                  <a:cubicBezTo>
                    <a:pt x="5735" y="4852"/>
                    <a:pt x="5577" y="4695"/>
                    <a:pt x="5577" y="4506"/>
                  </a:cubicBezTo>
                  <a:cubicBezTo>
                    <a:pt x="5577" y="4317"/>
                    <a:pt x="5735" y="4159"/>
                    <a:pt x="5924" y="4159"/>
                  </a:cubicBezTo>
                  <a:close/>
                  <a:moveTo>
                    <a:pt x="7310" y="5514"/>
                  </a:moveTo>
                  <a:cubicBezTo>
                    <a:pt x="7499" y="5514"/>
                    <a:pt x="7657" y="5671"/>
                    <a:pt x="7657" y="5892"/>
                  </a:cubicBezTo>
                  <a:cubicBezTo>
                    <a:pt x="7657" y="6081"/>
                    <a:pt x="7499" y="6238"/>
                    <a:pt x="7310" y="6238"/>
                  </a:cubicBezTo>
                  <a:lnTo>
                    <a:pt x="5924" y="6238"/>
                  </a:lnTo>
                  <a:cubicBezTo>
                    <a:pt x="5735" y="6238"/>
                    <a:pt x="5577" y="6081"/>
                    <a:pt x="5577" y="5892"/>
                  </a:cubicBezTo>
                  <a:cubicBezTo>
                    <a:pt x="5577" y="5671"/>
                    <a:pt x="5735" y="5514"/>
                    <a:pt x="5924" y="5514"/>
                  </a:cubicBezTo>
                  <a:close/>
                  <a:moveTo>
                    <a:pt x="4506" y="4159"/>
                  </a:moveTo>
                  <a:cubicBezTo>
                    <a:pt x="4695" y="4159"/>
                    <a:pt x="4853" y="4317"/>
                    <a:pt x="4853" y="4506"/>
                  </a:cubicBezTo>
                  <a:lnTo>
                    <a:pt x="4853" y="7247"/>
                  </a:lnTo>
                  <a:cubicBezTo>
                    <a:pt x="4853" y="7467"/>
                    <a:pt x="4695" y="7593"/>
                    <a:pt x="4506" y="7593"/>
                  </a:cubicBezTo>
                  <a:lnTo>
                    <a:pt x="1734" y="7593"/>
                  </a:lnTo>
                  <a:cubicBezTo>
                    <a:pt x="1545" y="7593"/>
                    <a:pt x="1387" y="7467"/>
                    <a:pt x="1387" y="7247"/>
                  </a:cubicBezTo>
                  <a:lnTo>
                    <a:pt x="1387" y="4506"/>
                  </a:lnTo>
                  <a:cubicBezTo>
                    <a:pt x="1387" y="4317"/>
                    <a:pt x="1545" y="4159"/>
                    <a:pt x="1734" y="4159"/>
                  </a:cubicBezTo>
                  <a:close/>
                  <a:moveTo>
                    <a:pt x="7310" y="6900"/>
                  </a:moveTo>
                  <a:cubicBezTo>
                    <a:pt x="7499" y="6900"/>
                    <a:pt x="7657" y="7058"/>
                    <a:pt x="7657" y="7247"/>
                  </a:cubicBezTo>
                  <a:cubicBezTo>
                    <a:pt x="7657" y="7467"/>
                    <a:pt x="7499" y="7593"/>
                    <a:pt x="7310" y="7593"/>
                  </a:cubicBezTo>
                  <a:lnTo>
                    <a:pt x="5924" y="7593"/>
                  </a:lnTo>
                  <a:cubicBezTo>
                    <a:pt x="5735" y="7593"/>
                    <a:pt x="5577" y="7467"/>
                    <a:pt x="5577" y="7247"/>
                  </a:cubicBezTo>
                  <a:cubicBezTo>
                    <a:pt x="5577" y="7058"/>
                    <a:pt x="5735" y="6900"/>
                    <a:pt x="5924" y="6900"/>
                  </a:cubicBezTo>
                  <a:close/>
                  <a:moveTo>
                    <a:pt x="7310" y="8318"/>
                  </a:moveTo>
                  <a:cubicBezTo>
                    <a:pt x="7499" y="8318"/>
                    <a:pt x="7657" y="8475"/>
                    <a:pt x="7657" y="8664"/>
                  </a:cubicBezTo>
                  <a:cubicBezTo>
                    <a:pt x="7657" y="8853"/>
                    <a:pt x="7499" y="9011"/>
                    <a:pt x="7310" y="9011"/>
                  </a:cubicBezTo>
                  <a:lnTo>
                    <a:pt x="1734" y="9011"/>
                  </a:lnTo>
                  <a:cubicBezTo>
                    <a:pt x="1545" y="9011"/>
                    <a:pt x="1387" y="8853"/>
                    <a:pt x="1387" y="8664"/>
                  </a:cubicBezTo>
                  <a:cubicBezTo>
                    <a:pt x="1387" y="8475"/>
                    <a:pt x="1545" y="8318"/>
                    <a:pt x="1734" y="8318"/>
                  </a:cubicBezTo>
                  <a:close/>
                  <a:moveTo>
                    <a:pt x="7310" y="9704"/>
                  </a:moveTo>
                  <a:cubicBezTo>
                    <a:pt x="7499" y="9704"/>
                    <a:pt x="7657" y="9861"/>
                    <a:pt x="7657" y="10050"/>
                  </a:cubicBezTo>
                  <a:cubicBezTo>
                    <a:pt x="7657" y="10240"/>
                    <a:pt x="7499" y="10397"/>
                    <a:pt x="7310" y="10397"/>
                  </a:cubicBezTo>
                  <a:lnTo>
                    <a:pt x="1734" y="10397"/>
                  </a:lnTo>
                  <a:cubicBezTo>
                    <a:pt x="1545" y="10397"/>
                    <a:pt x="1387" y="10240"/>
                    <a:pt x="1387" y="10050"/>
                  </a:cubicBezTo>
                  <a:cubicBezTo>
                    <a:pt x="1387" y="9861"/>
                    <a:pt x="1545" y="9704"/>
                    <a:pt x="1734" y="9704"/>
                  </a:cubicBezTo>
                  <a:close/>
                  <a:moveTo>
                    <a:pt x="4506" y="0"/>
                  </a:moveTo>
                  <a:cubicBezTo>
                    <a:pt x="3687" y="0"/>
                    <a:pt x="2962" y="599"/>
                    <a:pt x="2805" y="1387"/>
                  </a:cubicBezTo>
                  <a:lnTo>
                    <a:pt x="2427" y="1387"/>
                  </a:lnTo>
                  <a:cubicBezTo>
                    <a:pt x="1986" y="1387"/>
                    <a:pt x="1576" y="1670"/>
                    <a:pt x="1419" y="2080"/>
                  </a:cubicBezTo>
                  <a:lnTo>
                    <a:pt x="1041" y="2080"/>
                  </a:lnTo>
                  <a:cubicBezTo>
                    <a:pt x="442" y="2080"/>
                    <a:pt x="1" y="2552"/>
                    <a:pt x="1" y="3119"/>
                  </a:cubicBezTo>
                  <a:lnTo>
                    <a:pt x="1" y="10807"/>
                  </a:lnTo>
                  <a:cubicBezTo>
                    <a:pt x="1" y="11342"/>
                    <a:pt x="474" y="11815"/>
                    <a:pt x="1041" y="11815"/>
                  </a:cubicBezTo>
                  <a:lnTo>
                    <a:pt x="7972" y="11815"/>
                  </a:lnTo>
                  <a:cubicBezTo>
                    <a:pt x="8570" y="11815"/>
                    <a:pt x="8980" y="11342"/>
                    <a:pt x="8980" y="10807"/>
                  </a:cubicBezTo>
                  <a:lnTo>
                    <a:pt x="8980" y="3119"/>
                  </a:lnTo>
                  <a:cubicBezTo>
                    <a:pt x="8980" y="2521"/>
                    <a:pt x="8507" y="2080"/>
                    <a:pt x="7972" y="2080"/>
                  </a:cubicBezTo>
                  <a:lnTo>
                    <a:pt x="7562" y="2080"/>
                  </a:lnTo>
                  <a:cubicBezTo>
                    <a:pt x="7405" y="1702"/>
                    <a:pt x="7058" y="1387"/>
                    <a:pt x="6585" y="1387"/>
                  </a:cubicBezTo>
                  <a:lnTo>
                    <a:pt x="6207" y="1387"/>
                  </a:lnTo>
                  <a:cubicBezTo>
                    <a:pt x="6050" y="599"/>
                    <a:pt x="5325" y="0"/>
                    <a:pt x="4506"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80" name="Google Shape;1280;p5"/>
            <p:cNvSpPr/>
            <p:nvPr/>
          </p:nvSpPr>
          <p:spPr>
            <a:xfrm>
              <a:off x="-24851650" y="3582300"/>
              <a:ext cx="52800" cy="190825"/>
            </a:xfrm>
            <a:custGeom>
              <a:rect b="b" l="l" r="r" t="t"/>
              <a:pathLst>
                <a:path extrusionOk="0" h="7633" w="2112">
                  <a:moveTo>
                    <a:pt x="1060" y="0"/>
                  </a:moveTo>
                  <a:cubicBezTo>
                    <a:pt x="930" y="0"/>
                    <a:pt x="804" y="55"/>
                    <a:pt x="757" y="166"/>
                  </a:cubicBezTo>
                  <a:lnTo>
                    <a:pt x="32" y="1552"/>
                  </a:lnTo>
                  <a:cubicBezTo>
                    <a:pt x="0" y="1583"/>
                    <a:pt x="0" y="1678"/>
                    <a:pt x="0" y="1709"/>
                  </a:cubicBezTo>
                  <a:lnTo>
                    <a:pt x="0" y="7632"/>
                  </a:lnTo>
                  <a:lnTo>
                    <a:pt x="2080" y="7632"/>
                  </a:lnTo>
                  <a:lnTo>
                    <a:pt x="2080" y="1709"/>
                  </a:lnTo>
                  <a:lnTo>
                    <a:pt x="2111" y="1709"/>
                  </a:lnTo>
                  <a:cubicBezTo>
                    <a:pt x="2111" y="1678"/>
                    <a:pt x="2111" y="1583"/>
                    <a:pt x="2080" y="1552"/>
                  </a:cubicBezTo>
                  <a:lnTo>
                    <a:pt x="1387" y="166"/>
                  </a:lnTo>
                  <a:cubicBezTo>
                    <a:pt x="1324" y="55"/>
                    <a:pt x="1190" y="0"/>
                    <a:pt x="1060"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81" name="Google Shape;1281;p5"/>
            <p:cNvSpPr/>
            <p:nvPr/>
          </p:nvSpPr>
          <p:spPr>
            <a:xfrm>
              <a:off x="-24850875" y="3788050"/>
              <a:ext cx="52025" cy="53600"/>
            </a:xfrm>
            <a:custGeom>
              <a:rect b="b" l="l" r="r" t="t"/>
              <a:pathLst>
                <a:path extrusionOk="0" h="2144" w="2081">
                  <a:moveTo>
                    <a:pt x="1" y="1"/>
                  </a:moveTo>
                  <a:lnTo>
                    <a:pt x="1" y="1104"/>
                  </a:lnTo>
                  <a:lnTo>
                    <a:pt x="64" y="1104"/>
                  </a:lnTo>
                  <a:cubicBezTo>
                    <a:pt x="64" y="1702"/>
                    <a:pt x="505" y="2143"/>
                    <a:pt x="1072" y="2143"/>
                  </a:cubicBezTo>
                  <a:cubicBezTo>
                    <a:pt x="1671" y="2143"/>
                    <a:pt x="2080" y="1671"/>
                    <a:pt x="2080" y="1104"/>
                  </a:cubicBezTo>
                  <a:lnTo>
                    <a:pt x="2080"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5" name="Shape 1285"/>
        <p:cNvGrpSpPr/>
        <p:nvPr/>
      </p:nvGrpSpPr>
      <p:grpSpPr>
        <a:xfrm>
          <a:off x="0" y="0"/>
          <a:ext cx="0" cy="0"/>
          <a:chOff x="0" y="0"/>
          <a:chExt cx="0" cy="0"/>
        </a:xfrm>
      </p:grpSpPr>
      <p:sp>
        <p:nvSpPr>
          <p:cNvPr id="1286" name="Google Shape;1286;p6"/>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600"/>
              <a:buNone/>
            </a:pPr>
            <a:r>
              <a:rPr lang="en-PK"/>
              <a:t>Quality Management Theories </a:t>
            </a:r>
            <a:endParaRPr/>
          </a:p>
        </p:txBody>
      </p:sp>
      <p:graphicFrame>
        <p:nvGraphicFramePr>
          <p:cNvPr id="1287" name="Google Shape;1287;p6"/>
          <p:cNvGraphicFramePr/>
          <p:nvPr/>
        </p:nvGraphicFramePr>
        <p:xfrm>
          <a:off x="1217448" y="1300796"/>
          <a:ext cx="3000000" cy="3000000"/>
        </p:xfrm>
        <a:graphic>
          <a:graphicData uri="http://schemas.openxmlformats.org/drawingml/2006/table">
            <a:tbl>
              <a:tblPr bandRow="1" firstCol="1" firstRow="1">
                <a:noFill/>
                <a:tableStyleId>{AF04E655-3477-4454-A647-E547D01C53E6}</a:tableStyleId>
              </a:tblPr>
              <a:tblGrid>
                <a:gridCol w="1242425"/>
                <a:gridCol w="1591000"/>
              </a:tblGrid>
              <a:tr h="171450">
                <a:tc>
                  <a:txBody>
                    <a:bodyPr/>
                    <a:lstStyle/>
                    <a:p>
                      <a:pPr indent="0" lvl="0" marL="0" marR="0" rtl="0" algn="ctr">
                        <a:lnSpc>
                          <a:spcPct val="115000"/>
                        </a:lnSpc>
                        <a:spcBef>
                          <a:spcPts val="0"/>
                        </a:spcBef>
                        <a:spcAft>
                          <a:spcPts val="0"/>
                        </a:spcAft>
                        <a:buClr>
                          <a:srgbClr val="000000"/>
                        </a:buClr>
                        <a:buSzPts val="1350"/>
                        <a:buFont typeface="Arial"/>
                        <a:buNone/>
                      </a:pPr>
                      <a:r>
                        <a:rPr lang="en-PK" sz="1350" u="none" cap="none" strike="noStrike"/>
                        <a:t>Theory</a:t>
                      </a:r>
                      <a:endParaRPr sz="1200" u="none" cap="none" strike="noStrike">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350"/>
                        <a:buFont typeface="Arial"/>
                        <a:buNone/>
                      </a:pPr>
                      <a:r>
                        <a:rPr lang="en-PK" sz="1350" u="none" cap="none" strike="noStrike"/>
                        <a:t>Application</a:t>
                      </a:r>
                      <a:endParaRPr sz="1200" u="none" cap="none" strike="noStrike">
                        <a:latin typeface="Calibri"/>
                        <a:ea typeface="Calibri"/>
                        <a:cs typeface="Calibri"/>
                        <a:sym typeface="Calibri"/>
                      </a:endParaRPr>
                    </a:p>
                  </a:txBody>
                  <a:tcPr marT="0" marB="0" marR="68575" marL="68575" anchor="ctr"/>
                </a:tc>
              </a:tr>
              <a:tr h="171450">
                <a:tc>
                  <a:txBody>
                    <a:bodyPr/>
                    <a:lstStyle/>
                    <a:p>
                      <a:pPr indent="0" lvl="0" marL="0" marR="0" rtl="0" algn="ctr">
                        <a:lnSpc>
                          <a:spcPct val="115000"/>
                        </a:lnSpc>
                        <a:spcBef>
                          <a:spcPts val="0"/>
                        </a:spcBef>
                        <a:spcAft>
                          <a:spcPts val="0"/>
                        </a:spcAft>
                        <a:buClr>
                          <a:srgbClr val="000000"/>
                        </a:buClr>
                        <a:buSzPts val="1350"/>
                        <a:buFont typeface="Arial"/>
                        <a:buNone/>
                      </a:pPr>
                      <a:r>
                        <a:rPr lang="en-PK" sz="1350" u="none" cap="none" strike="noStrike"/>
                        <a:t>Donabedian model</a:t>
                      </a:r>
                      <a:endParaRPr sz="1200" u="none" cap="none" strike="noStrike">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350"/>
                        <a:buFont typeface="Arial"/>
                        <a:buNone/>
                      </a:pPr>
                      <a:r>
                        <a:rPr lang="en-PK" sz="1350" u="none" cap="none" strike="noStrike"/>
                        <a:t>Evaluating structures, processes &amp; outcomes.</a:t>
                      </a:r>
                      <a:endParaRPr sz="1200" u="none" cap="none" strike="noStrike">
                        <a:latin typeface="Calibri"/>
                        <a:ea typeface="Calibri"/>
                        <a:cs typeface="Calibri"/>
                        <a:sym typeface="Calibri"/>
                      </a:endParaRPr>
                    </a:p>
                  </a:txBody>
                  <a:tcPr marT="0" marB="0" marR="68575" marL="68575" anchor="ctr"/>
                </a:tc>
              </a:tr>
              <a:tr h="171450">
                <a:tc>
                  <a:txBody>
                    <a:bodyPr/>
                    <a:lstStyle/>
                    <a:p>
                      <a:pPr indent="0" lvl="0" marL="0" marR="0" rtl="0" algn="ctr">
                        <a:lnSpc>
                          <a:spcPct val="115000"/>
                        </a:lnSpc>
                        <a:spcBef>
                          <a:spcPts val="0"/>
                        </a:spcBef>
                        <a:spcAft>
                          <a:spcPts val="0"/>
                        </a:spcAft>
                        <a:buClr>
                          <a:srgbClr val="000000"/>
                        </a:buClr>
                        <a:buSzPts val="1350"/>
                        <a:buFont typeface="Arial"/>
                        <a:buNone/>
                      </a:pPr>
                      <a:r>
                        <a:rPr lang="en-PK" sz="1350" u="none" cap="none" strike="noStrike">
                          <a:solidFill>
                            <a:srgbClr val="091723"/>
                          </a:solidFill>
                        </a:rPr>
                        <a:t>Continuous quality improvement</a:t>
                      </a:r>
                      <a:endParaRPr sz="1200" u="none" cap="none" strike="noStrike">
                        <a:solidFill>
                          <a:srgbClr val="091723"/>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350"/>
                        <a:buFont typeface="Arial"/>
                        <a:buNone/>
                      </a:pPr>
                      <a:r>
                        <a:rPr lang="en-PK" sz="1350" u="none" cap="none" strike="noStrike">
                          <a:solidFill>
                            <a:srgbClr val="091723"/>
                          </a:solidFill>
                        </a:rPr>
                        <a:t>Testing changes &amp; measuring results.</a:t>
                      </a:r>
                      <a:endParaRPr sz="1200" u="none" cap="none" strike="noStrike">
                        <a:solidFill>
                          <a:srgbClr val="091723"/>
                        </a:solidFill>
                        <a:latin typeface="Calibri"/>
                        <a:ea typeface="Calibri"/>
                        <a:cs typeface="Calibri"/>
                        <a:sym typeface="Calibri"/>
                      </a:endParaRPr>
                    </a:p>
                  </a:txBody>
                  <a:tcPr marT="0" marB="0" marR="68575" marL="68575" anchor="ctr"/>
                </a:tc>
              </a:tr>
              <a:tr h="171450">
                <a:tc>
                  <a:txBody>
                    <a:bodyPr/>
                    <a:lstStyle/>
                    <a:p>
                      <a:pPr indent="0" lvl="0" marL="0" marR="0" rtl="0" algn="ctr">
                        <a:lnSpc>
                          <a:spcPct val="115000"/>
                        </a:lnSpc>
                        <a:spcBef>
                          <a:spcPts val="0"/>
                        </a:spcBef>
                        <a:spcAft>
                          <a:spcPts val="0"/>
                        </a:spcAft>
                        <a:buClr>
                          <a:srgbClr val="000000"/>
                        </a:buClr>
                        <a:buSzPts val="1350"/>
                        <a:buFont typeface="Arial"/>
                        <a:buNone/>
                      </a:pPr>
                      <a:r>
                        <a:rPr lang="en-PK" sz="1350" u="none" cap="none" strike="noStrike"/>
                        <a:t>Systems thinking</a:t>
                      </a:r>
                      <a:endParaRPr sz="1200" u="none" cap="none" strike="noStrike">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350"/>
                        <a:buFont typeface="Arial"/>
                        <a:buNone/>
                      </a:pPr>
                      <a:r>
                        <a:rPr lang="en-PK" sz="1350" u="none" cap="none" strike="noStrike"/>
                        <a:t>Examining the organisational causes.</a:t>
                      </a:r>
                      <a:endParaRPr sz="1200" u="none" cap="none" strike="noStrike">
                        <a:latin typeface="Calibri"/>
                        <a:ea typeface="Calibri"/>
                        <a:cs typeface="Calibri"/>
                        <a:sym typeface="Calibri"/>
                      </a:endParaRPr>
                    </a:p>
                  </a:txBody>
                  <a:tcPr marT="0" marB="0" marR="68575" marL="68575" anchor="ctr"/>
                </a:tc>
              </a:tr>
            </a:tbl>
          </a:graphicData>
        </a:graphic>
      </p:graphicFrame>
      <p:pic>
        <p:nvPicPr>
          <p:cNvPr id="1288" name="Google Shape;1288;p6"/>
          <p:cNvPicPr preferRelativeResize="0"/>
          <p:nvPr/>
        </p:nvPicPr>
        <p:blipFill rotWithShape="1">
          <a:blip r:embed="rId3">
            <a:alphaModFix/>
          </a:blip>
          <a:srcRect b="0" l="0" r="0" t="0"/>
          <a:stretch/>
        </p:blipFill>
        <p:spPr>
          <a:xfrm>
            <a:off x="3705082" y="1300796"/>
            <a:ext cx="5003573" cy="254190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2" name="Shape 1292"/>
        <p:cNvGrpSpPr/>
        <p:nvPr/>
      </p:nvGrpSpPr>
      <p:grpSpPr>
        <a:xfrm>
          <a:off x="0" y="0"/>
          <a:ext cx="0" cy="0"/>
          <a:chOff x="0" y="0"/>
          <a:chExt cx="0" cy="0"/>
        </a:xfrm>
      </p:grpSpPr>
      <p:sp>
        <p:nvSpPr>
          <p:cNvPr id="1293" name="Google Shape;1293;p7"/>
          <p:cNvSpPr/>
          <p:nvPr/>
        </p:nvSpPr>
        <p:spPr>
          <a:xfrm>
            <a:off x="940800" y="532650"/>
            <a:ext cx="7262400" cy="40782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94" name="Google Shape;1294;p7"/>
          <p:cNvSpPr txBox="1"/>
          <p:nvPr>
            <p:ph idx="1" type="subTitle"/>
          </p:nvPr>
        </p:nvSpPr>
        <p:spPr>
          <a:xfrm>
            <a:off x="1712100" y="1695230"/>
            <a:ext cx="5719800" cy="2114281"/>
          </a:xfrm>
          <a:prstGeom prst="rect">
            <a:avLst/>
          </a:prstGeom>
          <a:noFill/>
          <a:ln>
            <a:noFill/>
          </a:ln>
        </p:spPr>
        <p:txBody>
          <a:bodyPr anchorCtr="0" anchor="b" bIns="91425" lIns="91425" spcFirstLastPara="1" rIns="91425" wrap="square" tIns="91425">
            <a:noAutofit/>
          </a:bodyPr>
          <a:lstStyle/>
          <a:p>
            <a:pPr indent="-317500" lvl="0" marL="457200" rtl="0" algn="just">
              <a:lnSpc>
                <a:spcPct val="100000"/>
              </a:lnSpc>
              <a:spcBef>
                <a:spcPts val="0"/>
              </a:spcBef>
              <a:spcAft>
                <a:spcPts val="0"/>
              </a:spcAft>
              <a:buSzPts val="3000"/>
              <a:buFont typeface="Arial"/>
              <a:buChar char="•"/>
            </a:pPr>
            <a:r>
              <a:rPr lang="en-PK" sz="1800">
                <a:solidFill>
                  <a:srgbClr val="000000"/>
                </a:solidFill>
                <a:latin typeface="Times New Roman"/>
                <a:ea typeface="Times New Roman"/>
                <a:cs typeface="Times New Roman"/>
                <a:sym typeface="Times New Roman"/>
              </a:rPr>
              <a:t>Families' concerns were not always raised.</a:t>
            </a:r>
            <a:endParaRPr sz="1800">
              <a:latin typeface="Calibri"/>
              <a:ea typeface="Calibri"/>
              <a:cs typeface="Calibri"/>
              <a:sym typeface="Calibri"/>
            </a:endParaRPr>
          </a:p>
          <a:p>
            <a:pPr indent="-317500" lvl="0" marL="457200" rtl="0" algn="just">
              <a:lnSpc>
                <a:spcPct val="100000"/>
              </a:lnSpc>
              <a:spcBef>
                <a:spcPts val="0"/>
              </a:spcBef>
              <a:spcAft>
                <a:spcPts val="0"/>
              </a:spcAft>
              <a:buSzPts val="3000"/>
              <a:buFont typeface="Arial"/>
              <a:buChar char="•"/>
            </a:pPr>
            <a:r>
              <a:rPr lang="en-PK" sz="1800">
                <a:solidFill>
                  <a:srgbClr val="000000"/>
                </a:solidFill>
                <a:latin typeface="Times New Roman"/>
                <a:ea typeface="Times New Roman"/>
                <a:cs typeface="Times New Roman"/>
                <a:sym typeface="Times New Roman"/>
              </a:rPr>
              <a:t>Organisational learning was hindered by defensive behaviours.</a:t>
            </a:r>
            <a:endParaRPr sz="1800">
              <a:latin typeface="Calibri"/>
              <a:ea typeface="Calibri"/>
              <a:cs typeface="Calibri"/>
              <a:sym typeface="Calibri"/>
            </a:endParaRPr>
          </a:p>
          <a:p>
            <a:pPr indent="-317500" lvl="0" marL="457200" rtl="0" algn="just">
              <a:lnSpc>
                <a:spcPct val="100000"/>
              </a:lnSpc>
              <a:spcBef>
                <a:spcPts val="0"/>
              </a:spcBef>
              <a:spcAft>
                <a:spcPts val="0"/>
              </a:spcAft>
              <a:buSzPts val="3000"/>
              <a:buFont typeface="Arial"/>
              <a:buChar char="•"/>
            </a:pPr>
            <a:r>
              <a:rPr lang="en-PK" sz="1800">
                <a:solidFill>
                  <a:srgbClr val="000000"/>
                </a:solidFill>
                <a:latin typeface="Times New Roman"/>
                <a:ea typeface="Times New Roman"/>
                <a:cs typeface="Times New Roman"/>
                <a:sym typeface="Times New Roman"/>
              </a:rPr>
              <a:t>Staff required good channels of communication for concerns.</a:t>
            </a:r>
            <a:endParaRPr sz="1800">
              <a:latin typeface="Calibri"/>
              <a:ea typeface="Calibri"/>
              <a:cs typeface="Calibri"/>
              <a:sym typeface="Calibri"/>
            </a:endParaRPr>
          </a:p>
          <a:p>
            <a:pPr indent="-317500" lvl="0" marL="457200" rtl="0" algn="just">
              <a:lnSpc>
                <a:spcPct val="100000"/>
              </a:lnSpc>
              <a:spcBef>
                <a:spcPts val="0"/>
              </a:spcBef>
              <a:spcAft>
                <a:spcPts val="0"/>
              </a:spcAft>
              <a:buSzPts val="3000"/>
              <a:buFont typeface="Arial"/>
              <a:buChar char="•"/>
            </a:pPr>
            <a:r>
              <a:rPr lang="en-PK" sz="1800">
                <a:solidFill>
                  <a:srgbClr val="000000"/>
                </a:solidFill>
                <a:latin typeface="Times New Roman"/>
                <a:ea typeface="Times New Roman"/>
                <a:cs typeface="Times New Roman"/>
                <a:sym typeface="Times New Roman"/>
              </a:rPr>
              <a:t>Prioritizing leadership accountability needed to be improved (NHS England, 2023).</a:t>
            </a:r>
            <a:endParaRPr sz="1800">
              <a:latin typeface="Calibri"/>
              <a:ea typeface="Calibri"/>
              <a:cs typeface="Calibri"/>
              <a:sym typeface="Calibri"/>
            </a:endParaRPr>
          </a:p>
        </p:txBody>
      </p:sp>
      <p:sp>
        <p:nvSpPr>
          <p:cNvPr id="1295" name="Google Shape;1295;p7"/>
          <p:cNvSpPr txBox="1"/>
          <p:nvPr>
            <p:ph type="title"/>
          </p:nvPr>
        </p:nvSpPr>
        <p:spPr>
          <a:xfrm>
            <a:off x="1230689" y="893889"/>
            <a:ext cx="5719800" cy="574183"/>
          </a:xfrm>
          <a:prstGeom prst="rect">
            <a:avLst/>
          </a:prstGeom>
          <a:noFill/>
          <a:ln>
            <a:noFill/>
          </a:ln>
        </p:spPr>
        <p:txBody>
          <a:bodyPr anchorCtr="0" anchor="t" bIns="91425" lIns="91425" spcFirstLastPara="1" rIns="91425" wrap="square" tIns="91425">
            <a:noAutofit/>
          </a:bodyPr>
          <a:lstStyle/>
          <a:p>
            <a:pPr indent="0" lvl="0" marL="0" rtl="0" algn="r">
              <a:lnSpc>
                <a:spcPct val="100000"/>
              </a:lnSpc>
              <a:spcBef>
                <a:spcPts val="0"/>
              </a:spcBef>
              <a:spcAft>
                <a:spcPts val="0"/>
              </a:spcAft>
              <a:buSzPts val="3000"/>
              <a:buNone/>
            </a:pPr>
            <a:r>
              <a:rPr lang="en-PK"/>
              <a:t>Leadership and Organisational Culture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9" name="Shape 1299"/>
        <p:cNvGrpSpPr/>
        <p:nvPr/>
      </p:nvGrpSpPr>
      <p:grpSpPr>
        <a:xfrm>
          <a:off x="0" y="0"/>
          <a:ext cx="0" cy="0"/>
          <a:chOff x="0" y="0"/>
          <a:chExt cx="0" cy="0"/>
        </a:xfrm>
      </p:grpSpPr>
      <p:pic>
        <p:nvPicPr>
          <p:cNvPr id="1300" name="Google Shape;1300;p8"/>
          <p:cNvPicPr preferRelativeResize="0"/>
          <p:nvPr>
            <p:ph idx="2" type="pic"/>
          </p:nvPr>
        </p:nvPicPr>
        <p:blipFill rotWithShape="1">
          <a:blip r:embed="rId3">
            <a:alphaModFix/>
          </a:blip>
          <a:srcRect b="14104" l="0" r="22155" t="0"/>
          <a:stretch/>
        </p:blipFill>
        <p:spPr>
          <a:xfrm>
            <a:off x="4504313" y="1215563"/>
            <a:ext cx="3692924" cy="2712374"/>
          </a:xfrm>
          <a:prstGeom prst="rect">
            <a:avLst/>
          </a:prstGeom>
          <a:noFill/>
          <a:ln>
            <a:noFill/>
          </a:ln>
        </p:spPr>
      </p:pic>
      <p:sp>
        <p:nvSpPr>
          <p:cNvPr id="1301" name="Google Shape;1301;p8"/>
          <p:cNvSpPr txBox="1"/>
          <p:nvPr>
            <p:ph type="title"/>
          </p:nvPr>
        </p:nvSpPr>
        <p:spPr>
          <a:xfrm>
            <a:off x="569310" y="317663"/>
            <a:ext cx="8342587" cy="8979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2600"/>
              <a:buNone/>
            </a:pPr>
            <a:r>
              <a:rPr lang="en-PK"/>
              <a:t>Clinical Audit and Incident Investigation</a:t>
            </a:r>
            <a:endParaRPr/>
          </a:p>
        </p:txBody>
      </p:sp>
      <p:sp>
        <p:nvSpPr>
          <p:cNvPr id="1302" name="Google Shape;1302;p8"/>
          <p:cNvSpPr txBox="1"/>
          <p:nvPr>
            <p:ph idx="1" type="subTitle"/>
          </p:nvPr>
        </p:nvSpPr>
        <p:spPr>
          <a:xfrm>
            <a:off x="690350" y="1215563"/>
            <a:ext cx="3692923" cy="2928598"/>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SzPts val="1400"/>
              <a:buFont typeface="Arial"/>
              <a:buChar char="•"/>
            </a:pPr>
            <a:r>
              <a:rPr lang="en-PK" sz="1600">
                <a:solidFill>
                  <a:srgbClr val="000000"/>
                </a:solidFill>
                <a:latin typeface="Times New Roman"/>
                <a:ea typeface="Times New Roman"/>
                <a:cs typeface="Times New Roman"/>
                <a:sym typeface="Times New Roman"/>
              </a:rPr>
              <a:t>Implement the audit of fetal monitoring and escalation procedures.</a:t>
            </a:r>
            <a:endParaRPr sz="1600">
              <a:latin typeface="Calibri"/>
              <a:ea typeface="Calibri"/>
              <a:cs typeface="Calibri"/>
              <a:sym typeface="Calibri"/>
            </a:endParaRPr>
          </a:p>
          <a:p>
            <a:pPr indent="-317500" lvl="0" marL="457200" rtl="0" algn="l">
              <a:lnSpc>
                <a:spcPct val="100000"/>
              </a:lnSpc>
              <a:spcBef>
                <a:spcPts val="0"/>
              </a:spcBef>
              <a:spcAft>
                <a:spcPts val="0"/>
              </a:spcAft>
              <a:buSzPts val="1400"/>
              <a:buFont typeface="Arial"/>
              <a:buChar char="•"/>
            </a:pPr>
            <a:r>
              <a:rPr lang="en-PK" sz="1600">
                <a:solidFill>
                  <a:srgbClr val="000000"/>
                </a:solidFill>
                <a:latin typeface="Times New Roman"/>
                <a:ea typeface="Times New Roman"/>
                <a:cs typeface="Times New Roman"/>
                <a:sym typeface="Times New Roman"/>
              </a:rPr>
              <a:t>Review Maternal/Neonatal Outcomes.</a:t>
            </a:r>
            <a:endParaRPr sz="1600">
              <a:latin typeface="Calibri"/>
              <a:ea typeface="Calibri"/>
              <a:cs typeface="Calibri"/>
              <a:sym typeface="Calibri"/>
            </a:endParaRPr>
          </a:p>
          <a:p>
            <a:pPr indent="-317500" lvl="0" marL="457200" rtl="0" algn="l">
              <a:lnSpc>
                <a:spcPct val="100000"/>
              </a:lnSpc>
              <a:spcBef>
                <a:spcPts val="0"/>
              </a:spcBef>
              <a:spcAft>
                <a:spcPts val="0"/>
              </a:spcAft>
              <a:buSzPts val="1400"/>
              <a:buFont typeface="Arial"/>
              <a:buChar char="•"/>
            </a:pPr>
            <a:r>
              <a:rPr lang="en-PK" sz="1600">
                <a:solidFill>
                  <a:srgbClr val="000000"/>
                </a:solidFill>
                <a:latin typeface="Times New Roman"/>
                <a:ea typeface="Times New Roman"/>
                <a:cs typeface="Times New Roman"/>
                <a:sym typeface="Times New Roman"/>
              </a:rPr>
              <a:t>Investigate incidents systematically.</a:t>
            </a:r>
            <a:endParaRPr sz="1600">
              <a:latin typeface="Calibri"/>
              <a:ea typeface="Calibri"/>
              <a:cs typeface="Calibri"/>
              <a:sym typeface="Calibri"/>
            </a:endParaRPr>
          </a:p>
          <a:p>
            <a:pPr indent="-317500" lvl="0" marL="457200" rtl="0" algn="l">
              <a:lnSpc>
                <a:spcPct val="100000"/>
              </a:lnSpc>
              <a:spcBef>
                <a:spcPts val="0"/>
              </a:spcBef>
              <a:spcAft>
                <a:spcPts val="0"/>
              </a:spcAft>
              <a:buSzPts val="1400"/>
              <a:buFont typeface="Arial"/>
              <a:buChar char="•"/>
            </a:pPr>
            <a:r>
              <a:rPr lang="en-PK" sz="1600">
                <a:solidFill>
                  <a:srgbClr val="000000"/>
                </a:solidFill>
                <a:latin typeface="Times New Roman"/>
                <a:ea typeface="Times New Roman"/>
                <a:cs typeface="Times New Roman"/>
                <a:sym typeface="Times New Roman"/>
              </a:rPr>
              <a:t>Identify trends in complaints.</a:t>
            </a:r>
            <a:endParaRPr sz="1600">
              <a:latin typeface="Calibri"/>
              <a:ea typeface="Calibri"/>
              <a:cs typeface="Calibri"/>
              <a:sym typeface="Calibri"/>
            </a:endParaRPr>
          </a:p>
          <a:p>
            <a:pPr indent="-317500" lvl="0" marL="457200" rtl="0" algn="l">
              <a:lnSpc>
                <a:spcPct val="100000"/>
              </a:lnSpc>
              <a:spcBef>
                <a:spcPts val="0"/>
              </a:spcBef>
              <a:spcAft>
                <a:spcPts val="0"/>
              </a:spcAft>
              <a:buSzPts val="1400"/>
              <a:buFont typeface="Arial"/>
              <a:buChar char="•"/>
            </a:pPr>
            <a:r>
              <a:rPr lang="en-PK" sz="1600">
                <a:solidFill>
                  <a:srgbClr val="000000"/>
                </a:solidFill>
                <a:latin typeface="Times New Roman"/>
                <a:ea typeface="Times New Roman"/>
                <a:cs typeface="Times New Roman"/>
                <a:sym typeface="Times New Roman"/>
              </a:rPr>
              <a:t>Specify action owners and deadlines.</a:t>
            </a:r>
            <a:endParaRPr sz="1600">
              <a:latin typeface="Calibri"/>
              <a:ea typeface="Calibri"/>
              <a:cs typeface="Calibri"/>
              <a:sym typeface="Calibri"/>
            </a:endParaRPr>
          </a:p>
          <a:p>
            <a:pPr indent="-317500" lvl="0" marL="457200" rtl="0" algn="l">
              <a:lnSpc>
                <a:spcPct val="100000"/>
              </a:lnSpc>
              <a:spcBef>
                <a:spcPts val="0"/>
              </a:spcBef>
              <a:spcAft>
                <a:spcPts val="0"/>
              </a:spcAft>
              <a:buSzPts val="1400"/>
              <a:buFont typeface="Arial"/>
              <a:buChar char="•"/>
            </a:pPr>
            <a:r>
              <a:rPr lang="en-PK" sz="1600">
                <a:solidFill>
                  <a:srgbClr val="000000"/>
                </a:solidFill>
                <a:latin typeface="Times New Roman"/>
                <a:ea typeface="Times New Roman"/>
                <a:cs typeface="Times New Roman"/>
                <a:sym typeface="Times New Roman"/>
              </a:rPr>
              <a:t>Re-audit to assess improvement (NHS England, 2022).</a:t>
            </a:r>
            <a:endParaRPr sz="1600">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6" name="Shape 1306"/>
        <p:cNvGrpSpPr/>
        <p:nvPr/>
      </p:nvGrpSpPr>
      <p:grpSpPr>
        <a:xfrm>
          <a:off x="0" y="0"/>
          <a:ext cx="0" cy="0"/>
          <a:chOff x="0" y="0"/>
          <a:chExt cx="0" cy="0"/>
        </a:xfrm>
      </p:grpSpPr>
      <p:sp>
        <p:nvSpPr>
          <p:cNvPr id="1307" name="Google Shape;1307;p9"/>
          <p:cNvSpPr/>
          <p:nvPr/>
        </p:nvSpPr>
        <p:spPr>
          <a:xfrm>
            <a:off x="940800" y="532650"/>
            <a:ext cx="7262400" cy="40782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08" name="Google Shape;1308;p9"/>
          <p:cNvSpPr txBox="1"/>
          <p:nvPr>
            <p:ph type="title"/>
          </p:nvPr>
        </p:nvSpPr>
        <p:spPr>
          <a:xfrm>
            <a:off x="1284000" y="744483"/>
            <a:ext cx="6576000" cy="977067"/>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9600"/>
              <a:buNone/>
            </a:pPr>
            <a:r>
              <a:rPr b="1" lang="en-PK" sz="3000"/>
              <a:t>National Policy and Regulatory Oversight</a:t>
            </a:r>
            <a:endParaRPr b="1" sz="3000"/>
          </a:p>
        </p:txBody>
      </p:sp>
      <p:sp>
        <p:nvSpPr>
          <p:cNvPr id="1309" name="Google Shape;1309;p9"/>
          <p:cNvSpPr txBox="1"/>
          <p:nvPr>
            <p:ph idx="1" type="subTitle"/>
          </p:nvPr>
        </p:nvSpPr>
        <p:spPr>
          <a:xfrm>
            <a:off x="1284000" y="1933383"/>
            <a:ext cx="6576000" cy="2117479"/>
          </a:xfrm>
          <a:prstGeom prst="rect">
            <a:avLst/>
          </a:prstGeom>
          <a:solidFill>
            <a:schemeClr val="accent2"/>
          </a:solidFill>
          <a:ln>
            <a:noFill/>
          </a:ln>
        </p:spPr>
        <p:txBody>
          <a:bodyPr anchorCtr="0" anchor="ctr" bIns="91425" lIns="91425" spcFirstLastPara="1" rIns="91425" wrap="square" tIns="91425">
            <a:noAutofit/>
          </a:bodyPr>
          <a:lstStyle/>
          <a:p>
            <a:pPr indent="0" lvl="0" marL="139700" rtl="0" algn="just">
              <a:lnSpc>
                <a:spcPct val="100000"/>
              </a:lnSpc>
              <a:spcBef>
                <a:spcPts val="0"/>
              </a:spcBef>
              <a:spcAft>
                <a:spcPts val="0"/>
              </a:spcAft>
              <a:buSzPts val="1600"/>
              <a:buNone/>
            </a:pPr>
            <a:r>
              <a:rPr lang="en-PK" sz="1400">
                <a:solidFill>
                  <a:schemeClr val="dk1"/>
                </a:solidFill>
                <a:latin typeface="Times New Roman"/>
                <a:ea typeface="Times New Roman"/>
                <a:cs typeface="Times New Roman"/>
                <a:sym typeface="Times New Roman"/>
              </a:rPr>
              <a:t>Relevant frameworks</a:t>
            </a:r>
            <a:endParaRPr sz="1400">
              <a:solidFill>
                <a:schemeClr val="dk1"/>
              </a:solidFill>
              <a:latin typeface="Calibri"/>
              <a:ea typeface="Calibri"/>
              <a:cs typeface="Calibri"/>
              <a:sym typeface="Calibri"/>
            </a:endParaRPr>
          </a:p>
          <a:p>
            <a:pPr indent="-317500" lvl="0" marL="457200" rtl="0" algn="just">
              <a:lnSpc>
                <a:spcPct val="100000"/>
              </a:lnSpc>
              <a:spcBef>
                <a:spcPts val="0"/>
              </a:spcBef>
              <a:spcAft>
                <a:spcPts val="0"/>
              </a:spcAft>
              <a:buSzPts val="1600"/>
              <a:buFont typeface="Noto Sans Symbols"/>
              <a:buChar char="⮚"/>
            </a:pPr>
            <a:r>
              <a:rPr lang="en-PK" sz="1400">
                <a:solidFill>
                  <a:schemeClr val="dk1"/>
                </a:solidFill>
                <a:latin typeface="Times New Roman"/>
                <a:ea typeface="Times New Roman"/>
                <a:cs typeface="Times New Roman"/>
                <a:sym typeface="Times New Roman"/>
              </a:rPr>
              <a:t>Final Ockenden Report 2022 (Department of Health and Social Care, 2022).</a:t>
            </a:r>
            <a:endParaRPr sz="1400">
              <a:solidFill>
                <a:schemeClr val="dk1"/>
              </a:solidFill>
              <a:latin typeface="Calibri"/>
              <a:ea typeface="Calibri"/>
              <a:cs typeface="Calibri"/>
              <a:sym typeface="Calibri"/>
            </a:endParaRPr>
          </a:p>
          <a:p>
            <a:pPr indent="-317500" lvl="0" marL="457200" rtl="0" algn="just">
              <a:lnSpc>
                <a:spcPct val="100000"/>
              </a:lnSpc>
              <a:spcBef>
                <a:spcPts val="0"/>
              </a:spcBef>
              <a:spcAft>
                <a:spcPts val="0"/>
              </a:spcAft>
              <a:buSzPts val="1600"/>
              <a:buFont typeface="Noto Sans Symbols"/>
              <a:buChar char="⮚"/>
            </a:pPr>
            <a:r>
              <a:rPr lang="en-PK" sz="1400">
                <a:solidFill>
                  <a:schemeClr val="dk1"/>
                </a:solidFill>
                <a:latin typeface="Times New Roman"/>
                <a:ea typeface="Times New Roman"/>
                <a:cs typeface="Times New Roman"/>
                <a:sym typeface="Times New Roman"/>
              </a:rPr>
              <a:t>NHS Patient Safety Incident Response Framework (NHS England, 2022).</a:t>
            </a:r>
            <a:endParaRPr sz="1400">
              <a:solidFill>
                <a:schemeClr val="dk1"/>
              </a:solidFill>
              <a:latin typeface="Calibri"/>
              <a:ea typeface="Calibri"/>
              <a:cs typeface="Calibri"/>
              <a:sym typeface="Calibri"/>
            </a:endParaRPr>
          </a:p>
          <a:p>
            <a:pPr indent="-317500" lvl="0" marL="457200" rtl="0" algn="just">
              <a:lnSpc>
                <a:spcPct val="100000"/>
              </a:lnSpc>
              <a:spcBef>
                <a:spcPts val="0"/>
              </a:spcBef>
              <a:spcAft>
                <a:spcPts val="0"/>
              </a:spcAft>
              <a:buSzPts val="1600"/>
              <a:buFont typeface="Noto Sans Symbols"/>
              <a:buChar char="⮚"/>
            </a:pPr>
            <a:r>
              <a:rPr lang="en-PK" sz="1400">
                <a:solidFill>
                  <a:schemeClr val="dk1"/>
                </a:solidFill>
                <a:latin typeface="Times New Roman"/>
                <a:ea typeface="Times New Roman"/>
                <a:cs typeface="Times New Roman"/>
                <a:sym typeface="Times New Roman"/>
              </a:rPr>
              <a:t>CQC inspections (Care Quality Commission, 2020).</a:t>
            </a:r>
            <a:endParaRPr sz="1400">
              <a:solidFill>
                <a:schemeClr val="dk1"/>
              </a:solidFill>
              <a:latin typeface="Calibri"/>
              <a:ea typeface="Calibri"/>
              <a:cs typeface="Calibri"/>
              <a:sym typeface="Calibri"/>
            </a:endParaRPr>
          </a:p>
          <a:p>
            <a:pPr indent="-317500" lvl="0" marL="457200" rtl="0" algn="just">
              <a:lnSpc>
                <a:spcPct val="100000"/>
              </a:lnSpc>
              <a:spcBef>
                <a:spcPts val="0"/>
              </a:spcBef>
              <a:spcAft>
                <a:spcPts val="0"/>
              </a:spcAft>
              <a:buSzPts val="1600"/>
              <a:buFont typeface="Noto Sans Symbols"/>
              <a:buChar char="⮚"/>
            </a:pPr>
            <a:r>
              <a:rPr lang="en-PK" sz="1400">
                <a:solidFill>
                  <a:schemeClr val="dk1"/>
                </a:solidFill>
                <a:latin typeface="Times New Roman"/>
                <a:ea typeface="Times New Roman"/>
                <a:cs typeface="Times New Roman"/>
                <a:sym typeface="Times New Roman"/>
              </a:rPr>
              <a:t>National recommendations on maternity safety.</a:t>
            </a:r>
            <a:endParaRPr sz="1400">
              <a:solidFill>
                <a:schemeClr val="dk1"/>
              </a:solidFill>
              <a:latin typeface="Calibri"/>
              <a:ea typeface="Calibri"/>
              <a:cs typeface="Calibri"/>
              <a:sym typeface="Calibri"/>
            </a:endParaRPr>
          </a:p>
          <a:p>
            <a:pPr indent="-317500" lvl="0" marL="457200" rtl="0" algn="just">
              <a:lnSpc>
                <a:spcPct val="100000"/>
              </a:lnSpc>
              <a:spcBef>
                <a:spcPts val="0"/>
              </a:spcBef>
              <a:spcAft>
                <a:spcPts val="0"/>
              </a:spcAft>
              <a:buSzPts val="1600"/>
              <a:buFont typeface="Noto Sans Symbols"/>
              <a:buChar char="⮚"/>
            </a:pPr>
            <a:r>
              <a:rPr lang="en-PK" sz="1400">
                <a:solidFill>
                  <a:schemeClr val="dk1"/>
                </a:solidFill>
                <a:latin typeface="Times New Roman"/>
                <a:ea typeface="Times New Roman"/>
                <a:cs typeface="Times New Roman"/>
                <a:sym typeface="Times New Roman"/>
              </a:rPr>
              <a:t>Local implementation and accountability.</a:t>
            </a:r>
            <a:endParaRPr sz="1400">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3" name="Shape 1313"/>
        <p:cNvGrpSpPr/>
        <p:nvPr/>
      </p:nvGrpSpPr>
      <p:grpSpPr>
        <a:xfrm>
          <a:off x="0" y="0"/>
          <a:ext cx="0" cy="0"/>
          <a:chOff x="0" y="0"/>
          <a:chExt cx="0" cy="0"/>
        </a:xfrm>
      </p:grpSpPr>
      <p:sp>
        <p:nvSpPr>
          <p:cNvPr id="1314" name="Google Shape;1314;p10"/>
          <p:cNvSpPr txBox="1"/>
          <p:nvPr>
            <p:ph idx="4294967295" type="body"/>
          </p:nvPr>
        </p:nvSpPr>
        <p:spPr>
          <a:xfrm>
            <a:off x="606610" y="864518"/>
            <a:ext cx="5772708" cy="208014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Clr>
                <a:schemeClr val="accent2"/>
              </a:buClr>
              <a:buSzPts val="1400"/>
              <a:buFont typeface="Noto Sans Thai"/>
              <a:buChar char="●"/>
            </a:pPr>
            <a:r>
              <a:rPr lang="en-PK" sz="1800">
                <a:solidFill>
                  <a:srgbClr val="000000"/>
                </a:solidFill>
                <a:latin typeface="Times New Roman"/>
                <a:ea typeface="Times New Roman"/>
                <a:cs typeface="Times New Roman"/>
                <a:sym typeface="Times New Roman"/>
              </a:rPr>
              <a:t>Maternity safety pathways defined and standardised.</a:t>
            </a:r>
            <a:endParaRPr sz="1800">
              <a:latin typeface="Calibri"/>
              <a:ea typeface="Calibri"/>
              <a:cs typeface="Calibri"/>
              <a:sym typeface="Calibri"/>
            </a:endParaRPr>
          </a:p>
          <a:p>
            <a:pPr indent="-317500" lvl="0" marL="457200" rtl="0" algn="l">
              <a:lnSpc>
                <a:spcPct val="100000"/>
              </a:lnSpc>
              <a:spcBef>
                <a:spcPts val="0"/>
              </a:spcBef>
              <a:spcAft>
                <a:spcPts val="0"/>
              </a:spcAft>
              <a:buClr>
                <a:schemeClr val="accent2"/>
              </a:buClr>
              <a:buSzPts val="1400"/>
              <a:buFont typeface="Noto Sans Thai"/>
              <a:buChar char="●"/>
            </a:pPr>
            <a:r>
              <a:rPr lang="en-PK" sz="1800">
                <a:solidFill>
                  <a:srgbClr val="000000"/>
                </a:solidFill>
                <a:latin typeface="Times New Roman"/>
                <a:ea typeface="Times New Roman"/>
                <a:cs typeface="Times New Roman"/>
                <a:sym typeface="Times New Roman"/>
              </a:rPr>
              <a:t>Stronger multidisciplinary communication.</a:t>
            </a:r>
            <a:endParaRPr sz="1800">
              <a:latin typeface="Calibri"/>
              <a:ea typeface="Calibri"/>
              <a:cs typeface="Calibri"/>
              <a:sym typeface="Calibri"/>
            </a:endParaRPr>
          </a:p>
          <a:p>
            <a:pPr indent="-317500" lvl="0" marL="457200" rtl="0" algn="l">
              <a:lnSpc>
                <a:spcPct val="100000"/>
              </a:lnSpc>
              <a:spcBef>
                <a:spcPts val="0"/>
              </a:spcBef>
              <a:spcAft>
                <a:spcPts val="0"/>
              </a:spcAft>
              <a:buClr>
                <a:schemeClr val="accent2"/>
              </a:buClr>
              <a:buSzPts val="1400"/>
              <a:buFont typeface="Noto Sans Thai"/>
              <a:buChar char="●"/>
            </a:pPr>
            <a:r>
              <a:rPr lang="en-PK" sz="1800">
                <a:solidFill>
                  <a:srgbClr val="000000"/>
                </a:solidFill>
                <a:latin typeface="Times New Roman"/>
                <a:ea typeface="Times New Roman"/>
                <a:cs typeface="Times New Roman"/>
                <a:sym typeface="Times New Roman"/>
              </a:rPr>
              <a:t>Fit and proper staffing and training in competency.</a:t>
            </a:r>
            <a:endParaRPr sz="1800">
              <a:latin typeface="Calibri"/>
              <a:ea typeface="Calibri"/>
              <a:cs typeface="Calibri"/>
              <a:sym typeface="Calibri"/>
            </a:endParaRPr>
          </a:p>
          <a:p>
            <a:pPr indent="-317500" lvl="0" marL="457200" rtl="0" algn="l">
              <a:lnSpc>
                <a:spcPct val="100000"/>
              </a:lnSpc>
              <a:spcBef>
                <a:spcPts val="0"/>
              </a:spcBef>
              <a:spcAft>
                <a:spcPts val="0"/>
              </a:spcAft>
              <a:buClr>
                <a:schemeClr val="accent2"/>
              </a:buClr>
              <a:buSzPts val="1400"/>
              <a:buFont typeface="Noto Sans Thai"/>
              <a:buChar char="●"/>
            </a:pPr>
            <a:r>
              <a:rPr lang="en-PK" sz="1800">
                <a:solidFill>
                  <a:srgbClr val="000000"/>
                </a:solidFill>
                <a:latin typeface="Times New Roman"/>
                <a:ea typeface="Times New Roman"/>
                <a:cs typeface="Times New Roman"/>
                <a:sym typeface="Times New Roman"/>
              </a:rPr>
              <a:t>Access to accurate digital clinical records.</a:t>
            </a:r>
            <a:endParaRPr sz="1800">
              <a:latin typeface="Calibri"/>
              <a:ea typeface="Calibri"/>
              <a:cs typeface="Calibri"/>
              <a:sym typeface="Calibri"/>
            </a:endParaRPr>
          </a:p>
          <a:p>
            <a:pPr indent="-317500" lvl="0" marL="457200" rtl="0" algn="l">
              <a:lnSpc>
                <a:spcPct val="100000"/>
              </a:lnSpc>
              <a:spcBef>
                <a:spcPts val="0"/>
              </a:spcBef>
              <a:spcAft>
                <a:spcPts val="0"/>
              </a:spcAft>
              <a:buClr>
                <a:schemeClr val="accent2"/>
              </a:buClr>
              <a:buSzPts val="1400"/>
              <a:buFont typeface="Noto Sans Thai"/>
              <a:buChar char="●"/>
            </a:pPr>
            <a:r>
              <a:rPr lang="en-PK" sz="1800">
                <a:solidFill>
                  <a:srgbClr val="000000"/>
                </a:solidFill>
                <a:latin typeface="Times New Roman"/>
                <a:ea typeface="Times New Roman"/>
                <a:cs typeface="Times New Roman"/>
                <a:sym typeface="Times New Roman"/>
              </a:rPr>
              <a:t>Meaningful family participation.</a:t>
            </a:r>
            <a:endParaRPr sz="1800">
              <a:latin typeface="Calibri"/>
              <a:ea typeface="Calibri"/>
              <a:cs typeface="Calibri"/>
              <a:sym typeface="Calibri"/>
            </a:endParaRPr>
          </a:p>
          <a:p>
            <a:pPr indent="-317500" lvl="0" marL="457200" rtl="0" algn="l">
              <a:lnSpc>
                <a:spcPct val="100000"/>
              </a:lnSpc>
              <a:spcBef>
                <a:spcPts val="0"/>
              </a:spcBef>
              <a:spcAft>
                <a:spcPts val="0"/>
              </a:spcAft>
              <a:buClr>
                <a:schemeClr val="accent2"/>
              </a:buClr>
              <a:buSzPts val="1400"/>
              <a:buFont typeface="Noto Sans Thai"/>
              <a:buChar char="●"/>
            </a:pPr>
            <a:r>
              <a:rPr lang="en-PK" sz="1800">
                <a:solidFill>
                  <a:srgbClr val="000000"/>
                </a:solidFill>
                <a:latin typeface="Times New Roman"/>
                <a:ea typeface="Times New Roman"/>
                <a:cs typeface="Times New Roman"/>
                <a:sym typeface="Times New Roman"/>
              </a:rPr>
              <a:t>Strategies for ongoing assessment of outcomes (CQC, 2020).</a:t>
            </a:r>
            <a:endParaRPr sz="1800">
              <a:latin typeface="Calibri"/>
              <a:ea typeface="Calibri"/>
              <a:cs typeface="Calibri"/>
              <a:sym typeface="Calibri"/>
            </a:endParaRPr>
          </a:p>
        </p:txBody>
      </p:sp>
      <p:grpSp>
        <p:nvGrpSpPr>
          <p:cNvPr id="1315" name="Google Shape;1315;p10"/>
          <p:cNvGrpSpPr/>
          <p:nvPr/>
        </p:nvGrpSpPr>
        <p:grpSpPr>
          <a:xfrm>
            <a:off x="1731518" y="2936175"/>
            <a:ext cx="3179213" cy="1483431"/>
            <a:chOff x="1332475" y="2659950"/>
            <a:chExt cx="3179213" cy="1483431"/>
          </a:xfrm>
        </p:grpSpPr>
        <p:sp>
          <p:nvSpPr>
            <p:cNvPr id="1316" name="Google Shape;1316;p10"/>
            <p:cNvSpPr/>
            <p:nvPr/>
          </p:nvSpPr>
          <p:spPr>
            <a:xfrm>
              <a:off x="1437926" y="3430457"/>
              <a:ext cx="69964" cy="705512"/>
            </a:xfrm>
            <a:custGeom>
              <a:rect b="b" l="l" r="r" t="t"/>
              <a:pathLst>
                <a:path extrusionOk="0" h="21610" w="2143">
                  <a:moveTo>
                    <a:pt x="1279" y="0"/>
                  </a:moveTo>
                  <a:cubicBezTo>
                    <a:pt x="748" y="0"/>
                    <a:pt x="109" y="165"/>
                    <a:pt x="109" y="165"/>
                  </a:cubicBezTo>
                  <a:cubicBezTo>
                    <a:pt x="16" y="3459"/>
                    <a:pt x="67" y="19959"/>
                    <a:pt x="0" y="21313"/>
                  </a:cubicBezTo>
                  <a:cubicBezTo>
                    <a:pt x="58" y="21521"/>
                    <a:pt x="644" y="21610"/>
                    <a:pt x="1187" y="21610"/>
                  </a:cubicBezTo>
                  <a:cubicBezTo>
                    <a:pt x="1673" y="21610"/>
                    <a:pt x="2125" y="21538"/>
                    <a:pt x="2131" y="21417"/>
                  </a:cubicBezTo>
                  <a:cubicBezTo>
                    <a:pt x="2142" y="21157"/>
                    <a:pt x="1940" y="1095"/>
                    <a:pt x="1975" y="385"/>
                  </a:cubicBezTo>
                  <a:cubicBezTo>
                    <a:pt x="1989" y="87"/>
                    <a:pt x="1662" y="0"/>
                    <a:pt x="127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17" name="Google Shape;1317;p10"/>
            <p:cNvSpPr/>
            <p:nvPr/>
          </p:nvSpPr>
          <p:spPr>
            <a:xfrm>
              <a:off x="1866227" y="3416027"/>
              <a:ext cx="88834" cy="705382"/>
            </a:xfrm>
            <a:custGeom>
              <a:rect b="b" l="l" r="r" t="t"/>
              <a:pathLst>
                <a:path extrusionOk="0" h="21606" w="2721">
                  <a:moveTo>
                    <a:pt x="1243" y="1"/>
                  </a:moveTo>
                  <a:cubicBezTo>
                    <a:pt x="699" y="1"/>
                    <a:pt x="1" y="206"/>
                    <a:pt x="1" y="206"/>
                  </a:cubicBezTo>
                  <a:cubicBezTo>
                    <a:pt x="16" y="3502"/>
                    <a:pt x="606" y="19990"/>
                    <a:pt x="586" y="21346"/>
                  </a:cubicBezTo>
                  <a:cubicBezTo>
                    <a:pt x="644" y="21531"/>
                    <a:pt x="1128" y="21606"/>
                    <a:pt x="1619" y="21606"/>
                  </a:cubicBezTo>
                  <a:cubicBezTo>
                    <a:pt x="2163" y="21606"/>
                    <a:pt x="2716" y="21514"/>
                    <a:pt x="2718" y="21378"/>
                  </a:cubicBezTo>
                  <a:cubicBezTo>
                    <a:pt x="2721" y="21121"/>
                    <a:pt x="1864" y="1075"/>
                    <a:pt x="1874" y="364"/>
                  </a:cubicBezTo>
                  <a:cubicBezTo>
                    <a:pt x="1877" y="86"/>
                    <a:pt x="1592" y="1"/>
                    <a:pt x="1243"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18" name="Google Shape;1318;p10"/>
            <p:cNvSpPr/>
            <p:nvPr/>
          </p:nvSpPr>
          <p:spPr>
            <a:xfrm>
              <a:off x="4308053" y="3405580"/>
              <a:ext cx="88050" cy="691964"/>
            </a:xfrm>
            <a:custGeom>
              <a:rect b="b" l="l" r="r" t="t"/>
              <a:pathLst>
                <a:path extrusionOk="0" h="21195" w="2697">
                  <a:moveTo>
                    <a:pt x="1907" y="1"/>
                  </a:moveTo>
                  <a:lnTo>
                    <a:pt x="39" y="297"/>
                  </a:lnTo>
                  <a:cubicBezTo>
                    <a:pt x="0" y="1960"/>
                    <a:pt x="362" y="20039"/>
                    <a:pt x="374" y="20770"/>
                  </a:cubicBezTo>
                  <a:cubicBezTo>
                    <a:pt x="379" y="21083"/>
                    <a:pt x="758" y="21195"/>
                    <a:pt x="1201" y="21195"/>
                  </a:cubicBezTo>
                  <a:cubicBezTo>
                    <a:pt x="1794" y="21195"/>
                    <a:pt x="2501" y="20993"/>
                    <a:pt x="2572" y="20802"/>
                  </a:cubicBezTo>
                  <a:cubicBezTo>
                    <a:pt x="2696" y="20467"/>
                    <a:pt x="1907" y="1"/>
                    <a:pt x="1907"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19" name="Google Shape;1319;p10"/>
            <p:cNvSpPr/>
            <p:nvPr/>
          </p:nvSpPr>
          <p:spPr>
            <a:xfrm>
              <a:off x="3930323" y="3425332"/>
              <a:ext cx="69996" cy="718049"/>
            </a:xfrm>
            <a:custGeom>
              <a:rect b="b" l="l" r="r" t="t"/>
              <a:pathLst>
                <a:path extrusionOk="0" h="21994" w="2144">
                  <a:moveTo>
                    <a:pt x="1372" y="0"/>
                  </a:moveTo>
                  <a:cubicBezTo>
                    <a:pt x="843" y="0"/>
                    <a:pt x="207" y="165"/>
                    <a:pt x="207" y="165"/>
                  </a:cubicBezTo>
                  <a:cubicBezTo>
                    <a:pt x="100" y="3518"/>
                    <a:pt x="71" y="20310"/>
                    <a:pt x="1" y="21690"/>
                  </a:cubicBezTo>
                  <a:cubicBezTo>
                    <a:pt x="58" y="21902"/>
                    <a:pt x="650" y="21994"/>
                    <a:pt x="1195" y="21994"/>
                  </a:cubicBezTo>
                  <a:cubicBezTo>
                    <a:pt x="1678" y="21994"/>
                    <a:pt x="2124" y="21922"/>
                    <a:pt x="2130" y="21799"/>
                  </a:cubicBezTo>
                  <a:cubicBezTo>
                    <a:pt x="2144" y="21537"/>
                    <a:pt x="2036" y="1116"/>
                    <a:pt x="2073" y="393"/>
                  </a:cubicBezTo>
                  <a:cubicBezTo>
                    <a:pt x="2089" y="88"/>
                    <a:pt x="1759" y="0"/>
                    <a:pt x="1372"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0" name="Google Shape;1320;p10"/>
            <p:cNvSpPr/>
            <p:nvPr/>
          </p:nvSpPr>
          <p:spPr>
            <a:xfrm>
              <a:off x="1332475" y="3321089"/>
              <a:ext cx="3176373" cy="169636"/>
            </a:xfrm>
            <a:custGeom>
              <a:rect b="b" l="l" r="r" t="t"/>
              <a:pathLst>
                <a:path extrusionOk="0" h="5196" w="97293">
                  <a:moveTo>
                    <a:pt x="96878" y="1"/>
                  </a:moveTo>
                  <a:lnTo>
                    <a:pt x="14943" y="121"/>
                  </a:lnTo>
                  <a:cubicBezTo>
                    <a:pt x="14943" y="121"/>
                    <a:pt x="339" y="305"/>
                    <a:pt x="77" y="625"/>
                  </a:cubicBezTo>
                  <a:cubicBezTo>
                    <a:pt x="0" y="1852"/>
                    <a:pt x="166" y="4762"/>
                    <a:pt x="359" y="4892"/>
                  </a:cubicBezTo>
                  <a:cubicBezTo>
                    <a:pt x="504" y="4992"/>
                    <a:pt x="3829" y="5195"/>
                    <a:pt x="7342" y="5195"/>
                  </a:cubicBezTo>
                  <a:cubicBezTo>
                    <a:pt x="8474" y="5195"/>
                    <a:pt x="9625" y="5174"/>
                    <a:pt x="10696" y="5122"/>
                  </a:cubicBezTo>
                  <a:cubicBezTo>
                    <a:pt x="14311" y="4944"/>
                    <a:pt x="25844" y="4841"/>
                    <a:pt x="33093" y="4841"/>
                  </a:cubicBezTo>
                  <a:cubicBezTo>
                    <a:pt x="34656" y="4841"/>
                    <a:pt x="36019" y="4846"/>
                    <a:pt x="37061" y="4856"/>
                  </a:cubicBezTo>
                  <a:cubicBezTo>
                    <a:pt x="42718" y="4909"/>
                    <a:pt x="69912" y="5110"/>
                    <a:pt x="76276" y="5110"/>
                  </a:cubicBezTo>
                  <a:cubicBezTo>
                    <a:pt x="76526" y="5110"/>
                    <a:pt x="76744" y="5110"/>
                    <a:pt x="76927" y="5109"/>
                  </a:cubicBezTo>
                  <a:cubicBezTo>
                    <a:pt x="77329" y="5108"/>
                    <a:pt x="77728" y="5107"/>
                    <a:pt x="78124" y="5107"/>
                  </a:cubicBezTo>
                  <a:cubicBezTo>
                    <a:pt x="80972" y="5107"/>
                    <a:pt x="83661" y="5142"/>
                    <a:pt x="86041" y="5142"/>
                  </a:cubicBezTo>
                  <a:cubicBezTo>
                    <a:pt x="87322" y="5142"/>
                    <a:pt x="88514" y="5132"/>
                    <a:pt x="89594" y="5101"/>
                  </a:cubicBezTo>
                  <a:cubicBezTo>
                    <a:pt x="92954" y="5004"/>
                    <a:pt x="97158" y="4592"/>
                    <a:pt x="97225" y="4269"/>
                  </a:cubicBezTo>
                  <a:cubicBezTo>
                    <a:pt x="97293" y="3946"/>
                    <a:pt x="96878" y="1"/>
                    <a:pt x="96878"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1" name="Google Shape;1321;p10"/>
            <p:cNvSpPr/>
            <p:nvPr/>
          </p:nvSpPr>
          <p:spPr>
            <a:xfrm>
              <a:off x="1353728" y="2659950"/>
              <a:ext cx="3157960" cy="726831"/>
            </a:xfrm>
            <a:custGeom>
              <a:rect b="b" l="l" r="r" t="t"/>
              <a:pathLst>
                <a:path extrusionOk="0" h="22263" w="96729">
                  <a:moveTo>
                    <a:pt x="7934" y="158"/>
                  </a:moveTo>
                  <a:cubicBezTo>
                    <a:pt x="7670" y="158"/>
                    <a:pt x="7402" y="159"/>
                    <a:pt x="7131" y="161"/>
                  </a:cubicBezTo>
                  <a:cubicBezTo>
                    <a:pt x="2867" y="192"/>
                    <a:pt x="1323" y="1"/>
                    <a:pt x="657" y="1790"/>
                  </a:cubicBezTo>
                  <a:cubicBezTo>
                    <a:pt x="1" y="3552"/>
                    <a:pt x="1273" y="5606"/>
                    <a:pt x="3385" y="8142"/>
                  </a:cubicBezTo>
                  <a:cubicBezTo>
                    <a:pt x="5497" y="10678"/>
                    <a:pt x="7860" y="14123"/>
                    <a:pt x="9842" y="16788"/>
                  </a:cubicBezTo>
                  <a:cubicBezTo>
                    <a:pt x="11824" y="19453"/>
                    <a:pt x="12977" y="20689"/>
                    <a:pt x="15619" y="21616"/>
                  </a:cubicBezTo>
                  <a:cubicBezTo>
                    <a:pt x="17056" y="22119"/>
                    <a:pt x="18953" y="22262"/>
                    <a:pt x="20957" y="22262"/>
                  </a:cubicBezTo>
                  <a:cubicBezTo>
                    <a:pt x="22640" y="22262"/>
                    <a:pt x="24397" y="22161"/>
                    <a:pt x="26019" y="22086"/>
                  </a:cubicBezTo>
                  <a:cubicBezTo>
                    <a:pt x="27401" y="22022"/>
                    <a:pt x="28851" y="22007"/>
                    <a:pt x="30365" y="22007"/>
                  </a:cubicBezTo>
                  <a:cubicBezTo>
                    <a:pt x="31718" y="22007"/>
                    <a:pt x="33122" y="22019"/>
                    <a:pt x="34576" y="22019"/>
                  </a:cubicBezTo>
                  <a:cubicBezTo>
                    <a:pt x="35681" y="22019"/>
                    <a:pt x="36814" y="22012"/>
                    <a:pt x="37974" y="21987"/>
                  </a:cubicBezTo>
                  <a:cubicBezTo>
                    <a:pt x="40989" y="21922"/>
                    <a:pt x="56142" y="21862"/>
                    <a:pt x="66588" y="21862"/>
                  </a:cubicBezTo>
                  <a:cubicBezTo>
                    <a:pt x="71367" y="21862"/>
                    <a:pt x="75160" y="21875"/>
                    <a:pt x="76357" y="21905"/>
                  </a:cubicBezTo>
                  <a:cubicBezTo>
                    <a:pt x="76778" y="21915"/>
                    <a:pt x="77255" y="21921"/>
                    <a:pt x="77780" y="21921"/>
                  </a:cubicBezTo>
                  <a:cubicBezTo>
                    <a:pt x="82010" y="21921"/>
                    <a:pt x="89328" y="21570"/>
                    <a:pt x="94911" y="20695"/>
                  </a:cubicBezTo>
                  <a:cubicBezTo>
                    <a:pt x="96728" y="19675"/>
                    <a:pt x="95853" y="16051"/>
                    <a:pt x="94759" y="15395"/>
                  </a:cubicBezTo>
                  <a:cubicBezTo>
                    <a:pt x="94116" y="15011"/>
                    <a:pt x="91147" y="14920"/>
                    <a:pt x="88350" y="14920"/>
                  </a:cubicBezTo>
                  <a:cubicBezTo>
                    <a:pt x="86391" y="14920"/>
                    <a:pt x="84515" y="14964"/>
                    <a:pt x="83583" y="14983"/>
                  </a:cubicBezTo>
                  <a:cubicBezTo>
                    <a:pt x="81976" y="15016"/>
                    <a:pt x="69468" y="15093"/>
                    <a:pt x="60046" y="15093"/>
                  </a:cubicBezTo>
                  <a:cubicBezTo>
                    <a:pt x="56210" y="15093"/>
                    <a:pt x="52886" y="15080"/>
                    <a:pt x="51017" y="15047"/>
                  </a:cubicBezTo>
                  <a:cubicBezTo>
                    <a:pt x="48852" y="15008"/>
                    <a:pt x="45923" y="14985"/>
                    <a:pt x="42859" y="14985"/>
                  </a:cubicBezTo>
                  <a:cubicBezTo>
                    <a:pt x="36785" y="14985"/>
                    <a:pt x="30182" y="15076"/>
                    <a:pt x="27947" y="15316"/>
                  </a:cubicBezTo>
                  <a:cubicBezTo>
                    <a:pt x="27178" y="14535"/>
                    <a:pt x="24762" y="9410"/>
                    <a:pt x="22205" y="5901"/>
                  </a:cubicBezTo>
                  <a:cubicBezTo>
                    <a:pt x="19650" y="2392"/>
                    <a:pt x="17783" y="1407"/>
                    <a:pt x="16366" y="879"/>
                  </a:cubicBezTo>
                  <a:cubicBezTo>
                    <a:pt x="15038" y="384"/>
                    <a:pt x="11839" y="158"/>
                    <a:pt x="7934" y="158"/>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2" name="Google Shape;1322;p10"/>
            <p:cNvSpPr/>
            <p:nvPr/>
          </p:nvSpPr>
          <p:spPr>
            <a:xfrm>
              <a:off x="3146003" y="3207803"/>
              <a:ext cx="844558" cy="160103"/>
            </a:xfrm>
            <a:custGeom>
              <a:rect b="b" l="l" r="r" t="t"/>
              <a:pathLst>
                <a:path extrusionOk="0" h="4904" w="25869">
                  <a:moveTo>
                    <a:pt x="23129" y="0"/>
                  </a:moveTo>
                  <a:cubicBezTo>
                    <a:pt x="22822" y="0"/>
                    <a:pt x="22515" y="22"/>
                    <a:pt x="22210" y="37"/>
                  </a:cubicBezTo>
                  <a:cubicBezTo>
                    <a:pt x="21679" y="62"/>
                    <a:pt x="21144" y="65"/>
                    <a:pt x="20612" y="72"/>
                  </a:cubicBezTo>
                  <a:cubicBezTo>
                    <a:pt x="19538" y="89"/>
                    <a:pt x="18464" y="119"/>
                    <a:pt x="17390" y="161"/>
                  </a:cubicBezTo>
                  <a:cubicBezTo>
                    <a:pt x="16307" y="205"/>
                    <a:pt x="15224" y="259"/>
                    <a:pt x="14139" y="273"/>
                  </a:cubicBezTo>
                  <a:cubicBezTo>
                    <a:pt x="13980" y="275"/>
                    <a:pt x="13821" y="276"/>
                    <a:pt x="13662" y="276"/>
                  </a:cubicBezTo>
                  <a:cubicBezTo>
                    <a:pt x="12730" y="276"/>
                    <a:pt x="11797" y="248"/>
                    <a:pt x="10865" y="244"/>
                  </a:cubicBezTo>
                  <a:cubicBezTo>
                    <a:pt x="10416" y="241"/>
                    <a:pt x="9968" y="240"/>
                    <a:pt x="9519" y="240"/>
                  </a:cubicBezTo>
                  <a:cubicBezTo>
                    <a:pt x="8858" y="240"/>
                    <a:pt x="8197" y="242"/>
                    <a:pt x="7536" y="244"/>
                  </a:cubicBezTo>
                  <a:cubicBezTo>
                    <a:pt x="6860" y="245"/>
                    <a:pt x="6183" y="247"/>
                    <a:pt x="5506" y="247"/>
                  </a:cubicBezTo>
                  <a:cubicBezTo>
                    <a:pt x="3990" y="247"/>
                    <a:pt x="2473" y="237"/>
                    <a:pt x="957" y="191"/>
                  </a:cubicBezTo>
                  <a:cubicBezTo>
                    <a:pt x="688" y="183"/>
                    <a:pt x="419" y="174"/>
                    <a:pt x="151" y="164"/>
                  </a:cubicBezTo>
                  <a:cubicBezTo>
                    <a:pt x="149" y="164"/>
                    <a:pt x="147" y="164"/>
                    <a:pt x="146" y="164"/>
                  </a:cubicBezTo>
                  <a:cubicBezTo>
                    <a:pt x="1" y="164"/>
                    <a:pt x="3" y="391"/>
                    <a:pt x="151" y="397"/>
                  </a:cubicBezTo>
                  <a:lnTo>
                    <a:pt x="153" y="398"/>
                  </a:lnTo>
                  <a:cubicBezTo>
                    <a:pt x="1928" y="467"/>
                    <a:pt x="3704" y="482"/>
                    <a:pt x="5481" y="482"/>
                  </a:cubicBezTo>
                  <a:cubicBezTo>
                    <a:pt x="5862" y="482"/>
                    <a:pt x="6243" y="481"/>
                    <a:pt x="6624" y="480"/>
                  </a:cubicBezTo>
                  <a:cubicBezTo>
                    <a:pt x="7346" y="478"/>
                    <a:pt x="8068" y="477"/>
                    <a:pt x="8789" y="477"/>
                  </a:cubicBezTo>
                  <a:cubicBezTo>
                    <a:pt x="10233" y="477"/>
                    <a:pt x="11677" y="483"/>
                    <a:pt x="13121" y="506"/>
                  </a:cubicBezTo>
                  <a:cubicBezTo>
                    <a:pt x="13296" y="508"/>
                    <a:pt x="13472" y="510"/>
                    <a:pt x="13648" y="510"/>
                  </a:cubicBezTo>
                  <a:cubicBezTo>
                    <a:pt x="14529" y="510"/>
                    <a:pt x="15410" y="477"/>
                    <a:pt x="16290" y="440"/>
                  </a:cubicBezTo>
                  <a:cubicBezTo>
                    <a:pt x="17354" y="397"/>
                    <a:pt x="18417" y="372"/>
                    <a:pt x="19480" y="333"/>
                  </a:cubicBezTo>
                  <a:cubicBezTo>
                    <a:pt x="20518" y="295"/>
                    <a:pt x="21557" y="300"/>
                    <a:pt x="22594" y="249"/>
                  </a:cubicBezTo>
                  <a:cubicBezTo>
                    <a:pt x="22758" y="241"/>
                    <a:pt x="22929" y="235"/>
                    <a:pt x="23101" y="235"/>
                  </a:cubicBezTo>
                  <a:cubicBezTo>
                    <a:pt x="23771" y="235"/>
                    <a:pt x="24470" y="331"/>
                    <a:pt x="24962" y="809"/>
                  </a:cubicBezTo>
                  <a:cubicBezTo>
                    <a:pt x="25400" y="1232"/>
                    <a:pt x="25552" y="1861"/>
                    <a:pt x="25601" y="2448"/>
                  </a:cubicBezTo>
                  <a:cubicBezTo>
                    <a:pt x="25657" y="3088"/>
                    <a:pt x="25606" y="3731"/>
                    <a:pt x="25566" y="4370"/>
                  </a:cubicBezTo>
                  <a:cubicBezTo>
                    <a:pt x="25557" y="4510"/>
                    <a:pt x="25549" y="4651"/>
                    <a:pt x="25543" y="4791"/>
                  </a:cubicBezTo>
                  <a:cubicBezTo>
                    <a:pt x="25540" y="4866"/>
                    <a:pt x="25597" y="4904"/>
                    <a:pt x="25656" y="4904"/>
                  </a:cubicBezTo>
                  <a:cubicBezTo>
                    <a:pt x="25714" y="4904"/>
                    <a:pt x="25774" y="4866"/>
                    <a:pt x="25777" y="4791"/>
                  </a:cubicBezTo>
                  <a:cubicBezTo>
                    <a:pt x="25802" y="4163"/>
                    <a:pt x="25869" y="3537"/>
                    <a:pt x="25858" y="2907"/>
                  </a:cubicBezTo>
                  <a:cubicBezTo>
                    <a:pt x="25848" y="2282"/>
                    <a:pt x="25774" y="1616"/>
                    <a:pt x="25454" y="1065"/>
                  </a:cubicBezTo>
                  <a:cubicBezTo>
                    <a:pt x="25081" y="421"/>
                    <a:pt x="24390" y="109"/>
                    <a:pt x="23672" y="28"/>
                  </a:cubicBezTo>
                  <a:cubicBezTo>
                    <a:pt x="23491" y="8"/>
                    <a:pt x="23310" y="0"/>
                    <a:pt x="23129"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3" name="Google Shape;1323;p10"/>
            <p:cNvSpPr/>
            <p:nvPr/>
          </p:nvSpPr>
          <p:spPr>
            <a:xfrm>
              <a:off x="1428948" y="2677025"/>
              <a:ext cx="1015958" cy="548739"/>
            </a:xfrm>
            <a:custGeom>
              <a:rect b="b" l="l" r="r" t="t"/>
              <a:pathLst>
                <a:path extrusionOk="0" h="16808" w="31119">
                  <a:moveTo>
                    <a:pt x="550" y="0"/>
                  </a:moveTo>
                  <a:cubicBezTo>
                    <a:pt x="416" y="0"/>
                    <a:pt x="282" y="8"/>
                    <a:pt x="149" y="23"/>
                  </a:cubicBezTo>
                  <a:cubicBezTo>
                    <a:pt x="6" y="38"/>
                    <a:pt x="1" y="257"/>
                    <a:pt x="135" y="257"/>
                  </a:cubicBezTo>
                  <a:cubicBezTo>
                    <a:pt x="140" y="257"/>
                    <a:pt x="144" y="257"/>
                    <a:pt x="149" y="257"/>
                  </a:cubicBezTo>
                  <a:lnTo>
                    <a:pt x="150" y="255"/>
                  </a:lnTo>
                  <a:cubicBezTo>
                    <a:pt x="277" y="242"/>
                    <a:pt x="401" y="235"/>
                    <a:pt x="523" y="235"/>
                  </a:cubicBezTo>
                  <a:cubicBezTo>
                    <a:pt x="2409" y="235"/>
                    <a:pt x="3839" y="1810"/>
                    <a:pt x="4838" y="3277"/>
                  </a:cubicBezTo>
                  <a:cubicBezTo>
                    <a:pt x="5437" y="4158"/>
                    <a:pt x="5942" y="5099"/>
                    <a:pt x="6486" y="6014"/>
                  </a:cubicBezTo>
                  <a:cubicBezTo>
                    <a:pt x="7204" y="7225"/>
                    <a:pt x="7946" y="8421"/>
                    <a:pt x="8710" y="9602"/>
                  </a:cubicBezTo>
                  <a:cubicBezTo>
                    <a:pt x="9471" y="10774"/>
                    <a:pt x="10261" y="11926"/>
                    <a:pt x="11083" y="13056"/>
                  </a:cubicBezTo>
                  <a:cubicBezTo>
                    <a:pt x="11479" y="13600"/>
                    <a:pt x="11896" y="14130"/>
                    <a:pt x="12287" y="14678"/>
                  </a:cubicBezTo>
                  <a:cubicBezTo>
                    <a:pt x="12623" y="15149"/>
                    <a:pt x="12965" y="15670"/>
                    <a:pt x="13437" y="16018"/>
                  </a:cubicBezTo>
                  <a:cubicBezTo>
                    <a:pt x="13872" y="16339"/>
                    <a:pt x="14436" y="16473"/>
                    <a:pt x="14960" y="16564"/>
                  </a:cubicBezTo>
                  <a:cubicBezTo>
                    <a:pt x="15517" y="16660"/>
                    <a:pt x="16089" y="16735"/>
                    <a:pt x="16653" y="16786"/>
                  </a:cubicBezTo>
                  <a:cubicBezTo>
                    <a:pt x="16817" y="16801"/>
                    <a:pt x="16980" y="16807"/>
                    <a:pt x="17144" y="16807"/>
                  </a:cubicBezTo>
                  <a:cubicBezTo>
                    <a:pt x="17686" y="16807"/>
                    <a:pt x="18227" y="16738"/>
                    <a:pt x="18764" y="16666"/>
                  </a:cubicBezTo>
                  <a:cubicBezTo>
                    <a:pt x="19488" y="16568"/>
                    <a:pt x="20207" y="16500"/>
                    <a:pt x="20938" y="16472"/>
                  </a:cubicBezTo>
                  <a:cubicBezTo>
                    <a:pt x="21440" y="16453"/>
                    <a:pt x="21942" y="16445"/>
                    <a:pt x="22444" y="16445"/>
                  </a:cubicBezTo>
                  <a:cubicBezTo>
                    <a:pt x="23428" y="16445"/>
                    <a:pt x="24412" y="16475"/>
                    <a:pt x="25395" y="16513"/>
                  </a:cubicBezTo>
                  <a:cubicBezTo>
                    <a:pt x="26877" y="16570"/>
                    <a:pt x="28357" y="16621"/>
                    <a:pt x="29839" y="16647"/>
                  </a:cubicBezTo>
                  <a:cubicBezTo>
                    <a:pt x="30200" y="16653"/>
                    <a:pt x="30560" y="16674"/>
                    <a:pt x="30917" y="16737"/>
                  </a:cubicBezTo>
                  <a:cubicBezTo>
                    <a:pt x="30925" y="16738"/>
                    <a:pt x="30933" y="16739"/>
                    <a:pt x="30940" y="16739"/>
                  </a:cubicBezTo>
                  <a:cubicBezTo>
                    <a:pt x="31069" y="16739"/>
                    <a:pt x="31119" y="16537"/>
                    <a:pt x="30978" y="16511"/>
                  </a:cubicBezTo>
                  <a:cubicBezTo>
                    <a:pt x="30264" y="16385"/>
                    <a:pt x="29535" y="16414"/>
                    <a:pt x="28811" y="16400"/>
                  </a:cubicBezTo>
                  <a:cubicBezTo>
                    <a:pt x="28078" y="16384"/>
                    <a:pt x="27347" y="16356"/>
                    <a:pt x="26615" y="16329"/>
                  </a:cubicBezTo>
                  <a:cubicBezTo>
                    <a:pt x="25221" y="16273"/>
                    <a:pt x="23826" y="16212"/>
                    <a:pt x="22430" y="16212"/>
                  </a:cubicBezTo>
                  <a:cubicBezTo>
                    <a:pt x="22330" y="16212"/>
                    <a:pt x="22229" y="16212"/>
                    <a:pt x="22128" y="16213"/>
                  </a:cubicBezTo>
                  <a:cubicBezTo>
                    <a:pt x="21387" y="16218"/>
                    <a:pt x="20644" y="16235"/>
                    <a:pt x="19906" y="16296"/>
                  </a:cubicBezTo>
                  <a:cubicBezTo>
                    <a:pt x="19190" y="16357"/>
                    <a:pt x="18483" y="16490"/>
                    <a:pt x="17768" y="16548"/>
                  </a:cubicBezTo>
                  <a:cubicBezTo>
                    <a:pt x="17562" y="16564"/>
                    <a:pt x="17356" y="16575"/>
                    <a:pt x="17149" y="16575"/>
                  </a:cubicBezTo>
                  <a:cubicBezTo>
                    <a:pt x="16993" y="16575"/>
                    <a:pt x="16837" y="16569"/>
                    <a:pt x="16681" y="16555"/>
                  </a:cubicBezTo>
                  <a:cubicBezTo>
                    <a:pt x="16397" y="16533"/>
                    <a:pt x="16112" y="16485"/>
                    <a:pt x="15826" y="16451"/>
                  </a:cubicBezTo>
                  <a:cubicBezTo>
                    <a:pt x="15259" y="16383"/>
                    <a:pt x="14681" y="16313"/>
                    <a:pt x="14140" y="16118"/>
                  </a:cubicBezTo>
                  <a:cubicBezTo>
                    <a:pt x="13874" y="16021"/>
                    <a:pt x="13624" y="15891"/>
                    <a:pt x="13416" y="15698"/>
                  </a:cubicBezTo>
                  <a:cubicBezTo>
                    <a:pt x="13191" y="15491"/>
                    <a:pt x="12997" y="15253"/>
                    <a:pt x="12814" y="15010"/>
                  </a:cubicBezTo>
                  <a:cubicBezTo>
                    <a:pt x="12426" y="14496"/>
                    <a:pt x="12049" y="13970"/>
                    <a:pt x="11662" y="13453"/>
                  </a:cubicBezTo>
                  <a:cubicBezTo>
                    <a:pt x="10816" y="12317"/>
                    <a:pt x="10005" y="11155"/>
                    <a:pt x="9227" y="9969"/>
                  </a:cubicBezTo>
                  <a:cubicBezTo>
                    <a:pt x="8452" y="8795"/>
                    <a:pt x="7704" y="7604"/>
                    <a:pt x="6983" y="6397"/>
                  </a:cubicBezTo>
                  <a:cubicBezTo>
                    <a:pt x="6406" y="5435"/>
                    <a:pt x="5874" y="4444"/>
                    <a:pt x="5266" y="3502"/>
                  </a:cubicBezTo>
                  <a:cubicBezTo>
                    <a:pt x="4260" y="1947"/>
                    <a:pt x="2851" y="200"/>
                    <a:pt x="867" y="14"/>
                  </a:cubicBezTo>
                  <a:cubicBezTo>
                    <a:pt x="762" y="5"/>
                    <a:pt x="656" y="0"/>
                    <a:pt x="550"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4" name="Google Shape;1324;p10"/>
            <p:cNvSpPr/>
            <p:nvPr/>
          </p:nvSpPr>
          <p:spPr>
            <a:xfrm>
              <a:off x="1788918" y="3214300"/>
              <a:ext cx="87952" cy="88442"/>
            </a:xfrm>
            <a:custGeom>
              <a:rect b="b" l="l" r="r" t="t"/>
              <a:pathLst>
                <a:path extrusionOk="0" h="2709" w="2694">
                  <a:moveTo>
                    <a:pt x="2561" y="1"/>
                  </a:moveTo>
                  <a:cubicBezTo>
                    <a:pt x="2542" y="1"/>
                    <a:pt x="2522" y="5"/>
                    <a:pt x="2505" y="15"/>
                  </a:cubicBezTo>
                  <a:lnTo>
                    <a:pt x="2503" y="15"/>
                  </a:lnTo>
                  <a:cubicBezTo>
                    <a:pt x="2301" y="124"/>
                    <a:pt x="2105" y="247"/>
                    <a:pt x="1921" y="386"/>
                  </a:cubicBezTo>
                  <a:cubicBezTo>
                    <a:pt x="1730" y="529"/>
                    <a:pt x="1548" y="683"/>
                    <a:pt x="1376" y="849"/>
                  </a:cubicBezTo>
                  <a:cubicBezTo>
                    <a:pt x="1209" y="1008"/>
                    <a:pt x="1051" y="1178"/>
                    <a:pt x="901" y="1354"/>
                  </a:cubicBezTo>
                  <a:cubicBezTo>
                    <a:pt x="745" y="1535"/>
                    <a:pt x="598" y="1722"/>
                    <a:pt x="458" y="1914"/>
                  </a:cubicBezTo>
                  <a:cubicBezTo>
                    <a:pt x="325" y="2094"/>
                    <a:pt x="197" y="2279"/>
                    <a:pt x="75" y="2467"/>
                  </a:cubicBezTo>
                  <a:cubicBezTo>
                    <a:pt x="60" y="2490"/>
                    <a:pt x="45" y="2512"/>
                    <a:pt x="30" y="2536"/>
                  </a:cubicBezTo>
                  <a:cubicBezTo>
                    <a:pt x="0" y="2592"/>
                    <a:pt x="19" y="2661"/>
                    <a:pt x="74" y="2692"/>
                  </a:cubicBezTo>
                  <a:cubicBezTo>
                    <a:pt x="92" y="2703"/>
                    <a:pt x="113" y="2709"/>
                    <a:pt x="133" y="2709"/>
                  </a:cubicBezTo>
                  <a:cubicBezTo>
                    <a:pt x="172" y="2709"/>
                    <a:pt x="210" y="2689"/>
                    <a:pt x="231" y="2654"/>
                  </a:cubicBezTo>
                  <a:cubicBezTo>
                    <a:pt x="371" y="2439"/>
                    <a:pt x="516" y="2226"/>
                    <a:pt x="669" y="2019"/>
                  </a:cubicBezTo>
                  <a:cubicBezTo>
                    <a:pt x="713" y="1960"/>
                    <a:pt x="758" y="1900"/>
                    <a:pt x="803" y="1842"/>
                  </a:cubicBezTo>
                  <a:lnTo>
                    <a:pt x="803" y="1842"/>
                  </a:lnTo>
                  <a:lnTo>
                    <a:pt x="786" y="1866"/>
                  </a:lnTo>
                  <a:cubicBezTo>
                    <a:pt x="925" y="1686"/>
                    <a:pt x="1070" y="1512"/>
                    <a:pt x="1223" y="1344"/>
                  </a:cubicBezTo>
                  <a:cubicBezTo>
                    <a:pt x="1374" y="1175"/>
                    <a:pt x="1536" y="1016"/>
                    <a:pt x="1704" y="865"/>
                  </a:cubicBezTo>
                  <a:cubicBezTo>
                    <a:pt x="1799" y="780"/>
                    <a:pt x="1898" y="698"/>
                    <a:pt x="1999" y="620"/>
                  </a:cubicBezTo>
                  <a:lnTo>
                    <a:pt x="1999" y="620"/>
                  </a:lnTo>
                  <a:lnTo>
                    <a:pt x="1975" y="638"/>
                  </a:lnTo>
                  <a:cubicBezTo>
                    <a:pt x="2134" y="515"/>
                    <a:pt x="2301" y="402"/>
                    <a:pt x="2474" y="300"/>
                  </a:cubicBezTo>
                  <a:cubicBezTo>
                    <a:pt x="2523" y="271"/>
                    <a:pt x="2573" y="243"/>
                    <a:pt x="2622" y="217"/>
                  </a:cubicBezTo>
                  <a:cubicBezTo>
                    <a:pt x="2676" y="183"/>
                    <a:pt x="2693" y="113"/>
                    <a:pt x="2662" y="59"/>
                  </a:cubicBezTo>
                  <a:cubicBezTo>
                    <a:pt x="2640" y="21"/>
                    <a:pt x="2601" y="1"/>
                    <a:pt x="2561"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5" name="Google Shape;1325;p10"/>
            <p:cNvSpPr/>
            <p:nvPr/>
          </p:nvSpPr>
          <p:spPr>
            <a:xfrm>
              <a:off x="1835016" y="3222658"/>
              <a:ext cx="50800" cy="126836"/>
            </a:xfrm>
            <a:custGeom>
              <a:rect b="b" l="l" r="r" t="t"/>
              <a:pathLst>
                <a:path extrusionOk="0" h="3885" w="1556">
                  <a:moveTo>
                    <a:pt x="1409" y="1"/>
                  </a:moveTo>
                  <a:cubicBezTo>
                    <a:pt x="1398" y="1"/>
                    <a:pt x="1387" y="2"/>
                    <a:pt x="1376" y="5"/>
                  </a:cubicBezTo>
                  <a:cubicBezTo>
                    <a:pt x="1348" y="14"/>
                    <a:pt x="1324" y="34"/>
                    <a:pt x="1307" y="58"/>
                  </a:cubicBezTo>
                  <a:lnTo>
                    <a:pt x="1305" y="61"/>
                  </a:lnTo>
                  <a:cubicBezTo>
                    <a:pt x="1158" y="256"/>
                    <a:pt x="1046" y="473"/>
                    <a:pt x="951" y="698"/>
                  </a:cubicBezTo>
                  <a:cubicBezTo>
                    <a:pt x="865" y="913"/>
                    <a:pt x="790" y="1133"/>
                    <a:pt x="726" y="1355"/>
                  </a:cubicBezTo>
                  <a:cubicBezTo>
                    <a:pt x="695" y="1464"/>
                    <a:pt x="663" y="1572"/>
                    <a:pt x="631" y="1680"/>
                  </a:cubicBezTo>
                  <a:cubicBezTo>
                    <a:pt x="594" y="1803"/>
                    <a:pt x="552" y="1923"/>
                    <a:pt x="512" y="2044"/>
                  </a:cubicBezTo>
                  <a:cubicBezTo>
                    <a:pt x="425" y="2309"/>
                    <a:pt x="345" y="2575"/>
                    <a:pt x="268" y="2841"/>
                  </a:cubicBezTo>
                  <a:cubicBezTo>
                    <a:pt x="190" y="3106"/>
                    <a:pt x="118" y="3373"/>
                    <a:pt x="44" y="3638"/>
                  </a:cubicBezTo>
                  <a:lnTo>
                    <a:pt x="16" y="3738"/>
                  </a:lnTo>
                  <a:cubicBezTo>
                    <a:pt x="0" y="3796"/>
                    <a:pt x="37" y="3867"/>
                    <a:pt x="98" y="3881"/>
                  </a:cubicBezTo>
                  <a:cubicBezTo>
                    <a:pt x="108" y="3884"/>
                    <a:pt x="118" y="3885"/>
                    <a:pt x="128" y="3885"/>
                  </a:cubicBezTo>
                  <a:cubicBezTo>
                    <a:pt x="180" y="3885"/>
                    <a:pt x="227" y="3852"/>
                    <a:pt x="241" y="3800"/>
                  </a:cubicBezTo>
                  <a:cubicBezTo>
                    <a:pt x="360" y="3368"/>
                    <a:pt x="479" y="2936"/>
                    <a:pt x="610" y="2508"/>
                  </a:cubicBezTo>
                  <a:cubicBezTo>
                    <a:pt x="676" y="2293"/>
                    <a:pt x="747" y="2079"/>
                    <a:pt x="816" y="1867"/>
                  </a:cubicBezTo>
                  <a:cubicBezTo>
                    <a:pt x="873" y="1695"/>
                    <a:pt x="920" y="1521"/>
                    <a:pt x="972" y="1348"/>
                  </a:cubicBezTo>
                  <a:cubicBezTo>
                    <a:pt x="1032" y="1146"/>
                    <a:pt x="1101" y="946"/>
                    <a:pt x="1181" y="750"/>
                  </a:cubicBezTo>
                  <a:lnTo>
                    <a:pt x="1181" y="750"/>
                  </a:lnTo>
                  <a:lnTo>
                    <a:pt x="1169" y="779"/>
                  </a:lnTo>
                  <a:cubicBezTo>
                    <a:pt x="1256" y="565"/>
                    <a:pt x="1370" y="362"/>
                    <a:pt x="1508" y="177"/>
                  </a:cubicBezTo>
                  <a:cubicBezTo>
                    <a:pt x="1556" y="96"/>
                    <a:pt x="1495" y="1"/>
                    <a:pt x="1409"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6" name="Google Shape;1326;p10"/>
            <p:cNvSpPr/>
            <p:nvPr/>
          </p:nvSpPr>
          <p:spPr>
            <a:xfrm>
              <a:off x="1941152" y="3162522"/>
              <a:ext cx="325594" cy="42246"/>
            </a:xfrm>
            <a:custGeom>
              <a:rect b="b" l="l" r="r" t="t"/>
              <a:pathLst>
                <a:path extrusionOk="0" h="1294" w="9973">
                  <a:moveTo>
                    <a:pt x="9843" y="0"/>
                  </a:moveTo>
                  <a:cubicBezTo>
                    <a:pt x="9833" y="0"/>
                    <a:pt x="9823" y="1"/>
                    <a:pt x="9812" y="4"/>
                  </a:cubicBezTo>
                  <a:cubicBezTo>
                    <a:pt x="9504" y="103"/>
                    <a:pt x="9183" y="157"/>
                    <a:pt x="8863" y="211"/>
                  </a:cubicBezTo>
                  <a:cubicBezTo>
                    <a:pt x="8707" y="238"/>
                    <a:pt x="8552" y="263"/>
                    <a:pt x="8397" y="295"/>
                  </a:cubicBezTo>
                  <a:cubicBezTo>
                    <a:pt x="8236" y="329"/>
                    <a:pt x="8076" y="368"/>
                    <a:pt x="7914" y="404"/>
                  </a:cubicBezTo>
                  <a:cubicBezTo>
                    <a:pt x="7265" y="541"/>
                    <a:pt x="6608" y="640"/>
                    <a:pt x="5949" y="715"/>
                  </a:cubicBezTo>
                  <a:cubicBezTo>
                    <a:pt x="5283" y="792"/>
                    <a:pt x="4613" y="846"/>
                    <a:pt x="3945" y="900"/>
                  </a:cubicBezTo>
                  <a:cubicBezTo>
                    <a:pt x="3347" y="948"/>
                    <a:pt x="2749" y="985"/>
                    <a:pt x="2150" y="1009"/>
                  </a:cubicBezTo>
                  <a:cubicBezTo>
                    <a:pt x="1569" y="1031"/>
                    <a:pt x="987" y="1041"/>
                    <a:pt x="406" y="1054"/>
                  </a:cubicBezTo>
                  <a:lnTo>
                    <a:pt x="151" y="1060"/>
                  </a:lnTo>
                  <a:cubicBezTo>
                    <a:pt x="2" y="1062"/>
                    <a:pt x="1" y="1293"/>
                    <a:pt x="148" y="1293"/>
                  </a:cubicBezTo>
                  <a:cubicBezTo>
                    <a:pt x="149" y="1293"/>
                    <a:pt x="150" y="1293"/>
                    <a:pt x="151" y="1293"/>
                  </a:cubicBezTo>
                  <a:lnTo>
                    <a:pt x="152" y="1293"/>
                  </a:lnTo>
                  <a:cubicBezTo>
                    <a:pt x="752" y="1281"/>
                    <a:pt x="1352" y="1269"/>
                    <a:pt x="1951" y="1249"/>
                  </a:cubicBezTo>
                  <a:cubicBezTo>
                    <a:pt x="2538" y="1228"/>
                    <a:pt x="3124" y="1196"/>
                    <a:pt x="3710" y="1152"/>
                  </a:cubicBezTo>
                  <a:cubicBezTo>
                    <a:pt x="4382" y="1101"/>
                    <a:pt x="5057" y="1045"/>
                    <a:pt x="5728" y="973"/>
                  </a:cubicBezTo>
                  <a:cubicBezTo>
                    <a:pt x="6395" y="901"/>
                    <a:pt x="7060" y="810"/>
                    <a:pt x="7719" y="681"/>
                  </a:cubicBezTo>
                  <a:cubicBezTo>
                    <a:pt x="8043" y="618"/>
                    <a:pt x="8362" y="535"/>
                    <a:pt x="8686" y="477"/>
                  </a:cubicBezTo>
                  <a:cubicBezTo>
                    <a:pt x="9005" y="421"/>
                    <a:pt x="9327" y="375"/>
                    <a:pt x="9641" y="296"/>
                  </a:cubicBezTo>
                  <a:cubicBezTo>
                    <a:pt x="9720" y="276"/>
                    <a:pt x="9797" y="254"/>
                    <a:pt x="9875" y="229"/>
                  </a:cubicBezTo>
                  <a:cubicBezTo>
                    <a:pt x="9936" y="211"/>
                    <a:pt x="9973" y="147"/>
                    <a:pt x="9956" y="85"/>
                  </a:cubicBezTo>
                  <a:cubicBezTo>
                    <a:pt x="9941" y="34"/>
                    <a:pt x="9895" y="0"/>
                    <a:pt x="9843" y="0"/>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7" name="Google Shape;1327;p10"/>
            <p:cNvSpPr/>
            <p:nvPr/>
          </p:nvSpPr>
          <p:spPr>
            <a:xfrm>
              <a:off x="2598833" y="3211590"/>
              <a:ext cx="135422" cy="15703"/>
            </a:xfrm>
            <a:custGeom>
              <a:rect b="b" l="l" r="r" t="t"/>
              <a:pathLst>
                <a:path extrusionOk="0" h="481" w="4148">
                  <a:moveTo>
                    <a:pt x="112" y="0"/>
                  </a:moveTo>
                  <a:cubicBezTo>
                    <a:pt x="50" y="3"/>
                    <a:pt x="1" y="54"/>
                    <a:pt x="1" y="116"/>
                  </a:cubicBezTo>
                  <a:cubicBezTo>
                    <a:pt x="1" y="180"/>
                    <a:pt x="50" y="231"/>
                    <a:pt x="112" y="234"/>
                  </a:cubicBezTo>
                  <a:cubicBezTo>
                    <a:pt x="360" y="237"/>
                    <a:pt x="608" y="256"/>
                    <a:pt x="853" y="283"/>
                  </a:cubicBezTo>
                  <a:cubicBezTo>
                    <a:pt x="1104" y="310"/>
                    <a:pt x="1353" y="344"/>
                    <a:pt x="1604" y="374"/>
                  </a:cubicBezTo>
                  <a:cubicBezTo>
                    <a:pt x="1853" y="402"/>
                    <a:pt x="2106" y="425"/>
                    <a:pt x="2358" y="439"/>
                  </a:cubicBezTo>
                  <a:cubicBezTo>
                    <a:pt x="2620" y="455"/>
                    <a:pt x="2883" y="463"/>
                    <a:pt x="3147" y="470"/>
                  </a:cubicBezTo>
                  <a:cubicBezTo>
                    <a:pt x="3410" y="476"/>
                    <a:pt x="3671" y="477"/>
                    <a:pt x="3933" y="480"/>
                  </a:cubicBezTo>
                  <a:lnTo>
                    <a:pt x="4031" y="480"/>
                  </a:lnTo>
                  <a:cubicBezTo>
                    <a:pt x="4095" y="480"/>
                    <a:pt x="4147" y="428"/>
                    <a:pt x="4147" y="363"/>
                  </a:cubicBezTo>
                  <a:cubicBezTo>
                    <a:pt x="4147" y="299"/>
                    <a:pt x="4095" y="247"/>
                    <a:pt x="4031" y="247"/>
                  </a:cubicBezTo>
                  <a:cubicBezTo>
                    <a:pt x="3769" y="244"/>
                    <a:pt x="3507" y="242"/>
                    <a:pt x="3245" y="238"/>
                  </a:cubicBezTo>
                  <a:cubicBezTo>
                    <a:pt x="2983" y="232"/>
                    <a:pt x="2720" y="225"/>
                    <a:pt x="2458" y="211"/>
                  </a:cubicBezTo>
                  <a:cubicBezTo>
                    <a:pt x="2205" y="198"/>
                    <a:pt x="1951" y="179"/>
                    <a:pt x="1699" y="150"/>
                  </a:cubicBezTo>
                  <a:cubicBezTo>
                    <a:pt x="1447" y="122"/>
                    <a:pt x="1198" y="88"/>
                    <a:pt x="947" y="60"/>
                  </a:cubicBezTo>
                  <a:cubicBezTo>
                    <a:pt x="699" y="31"/>
                    <a:pt x="451" y="9"/>
                    <a:pt x="203" y="1"/>
                  </a:cubicBezTo>
                  <a:lnTo>
                    <a:pt x="112"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8" name="Google Shape;1328;p10"/>
            <p:cNvSpPr/>
            <p:nvPr/>
          </p:nvSpPr>
          <p:spPr>
            <a:xfrm>
              <a:off x="3952654" y="3168463"/>
              <a:ext cx="480571" cy="47469"/>
            </a:xfrm>
            <a:custGeom>
              <a:rect b="b" l="l" r="r" t="t"/>
              <a:pathLst>
                <a:path extrusionOk="0" h="1454" w="14720">
                  <a:moveTo>
                    <a:pt x="14515" y="1"/>
                  </a:moveTo>
                  <a:cubicBezTo>
                    <a:pt x="13585" y="1"/>
                    <a:pt x="12659" y="145"/>
                    <a:pt x="11735" y="234"/>
                  </a:cubicBezTo>
                  <a:cubicBezTo>
                    <a:pt x="10789" y="327"/>
                    <a:pt x="9839" y="390"/>
                    <a:pt x="8893" y="457"/>
                  </a:cubicBezTo>
                  <a:cubicBezTo>
                    <a:pt x="7950" y="525"/>
                    <a:pt x="7006" y="599"/>
                    <a:pt x="6067" y="702"/>
                  </a:cubicBezTo>
                  <a:cubicBezTo>
                    <a:pt x="5115" y="805"/>
                    <a:pt x="4167" y="929"/>
                    <a:pt x="3212" y="1005"/>
                  </a:cubicBezTo>
                  <a:cubicBezTo>
                    <a:pt x="2750" y="1041"/>
                    <a:pt x="2289" y="1067"/>
                    <a:pt x="1827" y="1082"/>
                  </a:cubicBezTo>
                  <a:cubicBezTo>
                    <a:pt x="1372" y="1096"/>
                    <a:pt x="917" y="1113"/>
                    <a:pt x="467" y="1174"/>
                  </a:cubicBezTo>
                  <a:cubicBezTo>
                    <a:pt x="358" y="1188"/>
                    <a:pt x="249" y="1205"/>
                    <a:pt x="140" y="1226"/>
                  </a:cubicBezTo>
                  <a:cubicBezTo>
                    <a:pt x="1" y="1253"/>
                    <a:pt x="48" y="1454"/>
                    <a:pt x="177" y="1454"/>
                  </a:cubicBezTo>
                  <a:cubicBezTo>
                    <a:pt x="185" y="1454"/>
                    <a:pt x="193" y="1453"/>
                    <a:pt x="202" y="1451"/>
                  </a:cubicBezTo>
                  <a:lnTo>
                    <a:pt x="202" y="1450"/>
                  </a:lnTo>
                  <a:cubicBezTo>
                    <a:pt x="640" y="1368"/>
                    <a:pt x="1083" y="1342"/>
                    <a:pt x="1527" y="1325"/>
                  </a:cubicBezTo>
                  <a:cubicBezTo>
                    <a:pt x="1986" y="1307"/>
                    <a:pt x="2443" y="1294"/>
                    <a:pt x="2901" y="1260"/>
                  </a:cubicBezTo>
                  <a:cubicBezTo>
                    <a:pt x="3851" y="1191"/>
                    <a:pt x="4795" y="1077"/>
                    <a:pt x="5741" y="971"/>
                  </a:cubicBezTo>
                  <a:cubicBezTo>
                    <a:pt x="6682" y="865"/>
                    <a:pt x="7624" y="783"/>
                    <a:pt x="8569" y="713"/>
                  </a:cubicBezTo>
                  <a:cubicBezTo>
                    <a:pt x="9508" y="645"/>
                    <a:pt x="10447" y="584"/>
                    <a:pt x="11385" y="501"/>
                  </a:cubicBezTo>
                  <a:cubicBezTo>
                    <a:pt x="11858" y="458"/>
                    <a:pt x="12331" y="409"/>
                    <a:pt x="12803" y="356"/>
                  </a:cubicBezTo>
                  <a:cubicBezTo>
                    <a:pt x="13273" y="305"/>
                    <a:pt x="13744" y="256"/>
                    <a:pt x="14215" y="240"/>
                  </a:cubicBezTo>
                  <a:cubicBezTo>
                    <a:pt x="14334" y="236"/>
                    <a:pt x="14452" y="234"/>
                    <a:pt x="14568" y="234"/>
                  </a:cubicBezTo>
                  <a:cubicBezTo>
                    <a:pt x="14720" y="234"/>
                    <a:pt x="14720" y="2"/>
                    <a:pt x="14568" y="1"/>
                  </a:cubicBezTo>
                  <a:cubicBezTo>
                    <a:pt x="14551" y="1"/>
                    <a:pt x="14533" y="1"/>
                    <a:pt x="14515" y="1"/>
                  </a:cubicBez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grpSp>
        <p:nvGrpSpPr>
          <p:cNvPr id="1329" name="Google Shape;1329;p10"/>
          <p:cNvGrpSpPr/>
          <p:nvPr/>
        </p:nvGrpSpPr>
        <p:grpSpPr>
          <a:xfrm>
            <a:off x="6796903" y="2486049"/>
            <a:ext cx="1188651" cy="772621"/>
            <a:chOff x="5645038" y="1979850"/>
            <a:chExt cx="1478790" cy="964330"/>
          </a:xfrm>
        </p:grpSpPr>
        <p:sp>
          <p:nvSpPr>
            <p:cNvPr id="1330" name="Google Shape;1330;p10"/>
            <p:cNvSpPr/>
            <p:nvPr/>
          </p:nvSpPr>
          <p:spPr>
            <a:xfrm>
              <a:off x="5645038" y="1979850"/>
              <a:ext cx="1478790" cy="964330"/>
            </a:xfrm>
            <a:custGeom>
              <a:rect b="b" l="l" r="r" t="t"/>
              <a:pathLst>
                <a:path extrusionOk="0" h="8519" w="13538">
                  <a:moveTo>
                    <a:pt x="0" y="0"/>
                  </a:moveTo>
                  <a:lnTo>
                    <a:pt x="0" y="8519"/>
                  </a:lnTo>
                  <a:lnTo>
                    <a:pt x="13538" y="8519"/>
                  </a:lnTo>
                  <a:lnTo>
                    <a:pt x="13538" y="0"/>
                  </a:lnTo>
                  <a:close/>
                </a:path>
              </a:pathLst>
            </a:cu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31" name="Google Shape;1331;p10"/>
            <p:cNvSpPr/>
            <p:nvPr/>
          </p:nvSpPr>
          <p:spPr>
            <a:xfrm>
              <a:off x="5702375" y="2037200"/>
              <a:ext cx="1364123" cy="858396"/>
            </a:xfrm>
            <a:custGeom>
              <a:rect b="b" l="l" r="r" t="t"/>
              <a:pathLst>
                <a:path extrusionOk="0" h="8519" w="13538">
                  <a:moveTo>
                    <a:pt x="0" y="0"/>
                  </a:moveTo>
                  <a:lnTo>
                    <a:pt x="0" y="8519"/>
                  </a:lnTo>
                  <a:lnTo>
                    <a:pt x="13538" y="8519"/>
                  </a:lnTo>
                  <a:lnTo>
                    <a:pt x="13538" y="0"/>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32" name="Google Shape;1332;p10"/>
            <p:cNvSpPr/>
            <p:nvPr/>
          </p:nvSpPr>
          <p:spPr>
            <a:xfrm>
              <a:off x="6020785" y="2271575"/>
              <a:ext cx="115373" cy="353979"/>
            </a:xfrm>
            <a:custGeom>
              <a:rect b="b" l="l" r="r" t="t"/>
              <a:pathLst>
                <a:path extrusionOk="0" h="3513" w="1145">
                  <a:moveTo>
                    <a:pt x="1" y="1"/>
                  </a:moveTo>
                  <a:lnTo>
                    <a:pt x="1" y="3512"/>
                  </a:lnTo>
                  <a:lnTo>
                    <a:pt x="1144" y="3512"/>
                  </a:lnTo>
                  <a:lnTo>
                    <a:pt x="1144"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33" name="Google Shape;1333;p10"/>
            <p:cNvSpPr/>
            <p:nvPr/>
          </p:nvSpPr>
          <p:spPr>
            <a:xfrm>
              <a:off x="5901482" y="2390878"/>
              <a:ext cx="353979" cy="115373"/>
            </a:xfrm>
            <a:custGeom>
              <a:rect b="b" l="l" r="r" t="t"/>
              <a:pathLst>
                <a:path extrusionOk="0" h="1145" w="3513">
                  <a:moveTo>
                    <a:pt x="0" y="1"/>
                  </a:moveTo>
                  <a:lnTo>
                    <a:pt x="0" y="1144"/>
                  </a:lnTo>
                  <a:lnTo>
                    <a:pt x="3512" y="1144"/>
                  </a:lnTo>
                  <a:lnTo>
                    <a:pt x="3512" y="1"/>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34" name="Google Shape;1334;p10"/>
            <p:cNvSpPr/>
            <p:nvPr/>
          </p:nvSpPr>
          <p:spPr>
            <a:xfrm>
              <a:off x="6473915" y="2298176"/>
              <a:ext cx="418164" cy="21362"/>
            </a:xfrm>
            <a:custGeom>
              <a:rect b="b" l="l" r="r" t="t"/>
              <a:pathLst>
                <a:path extrusionOk="0" h="212" w="4150">
                  <a:moveTo>
                    <a:pt x="136" y="0"/>
                  </a:moveTo>
                  <a:cubicBezTo>
                    <a:pt x="0" y="0"/>
                    <a:pt x="0" y="211"/>
                    <a:pt x="136" y="211"/>
                  </a:cubicBezTo>
                  <a:lnTo>
                    <a:pt x="4014" y="211"/>
                  </a:lnTo>
                  <a:cubicBezTo>
                    <a:pt x="4150" y="211"/>
                    <a:pt x="4150" y="0"/>
                    <a:pt x="4014"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35" name="Google Shape;1335;p10"/>
            <p:cNvSpPr/>
            <p:nvPr/>
          </p:nvSpPr>
          <p:spPr>
            <a:xfrm>
              <a:off x="6484696" y="2428362"/>
              <a:ext cx="385719" cy="21362"/>
            </a:xfrm>
            <a:custGeom>
              <a:rect b="b" l="l" r="r" t="t"/>
              <a:pathLst>
                <a:path extrusionOk="0" h="212" w="3828">
                  <a:moveTo>
                    <a:pt x="137" y="0"/>
                  </a:moveTo>
                  <a:cubicBezTo>
                    <a:pt x="1" y="0"/>
                    <a:pt x="1" y="211"/>
                    <a:pt x="137" y="211"/>
                  </a:cubicBezTo>
                  <a:lnTo>
                    <a:pt x="3691" y="211"/>
                  </a:lnTo>
                  <a:cubicBezTo>
                    <a:pt x="3827" y="211"/>
                    <a:pt x="3827" y="0"/>
                    <a:pt x="3691"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36" name="Google Shape;1336;p10"/>
            <p:cNvSpPr/>
            <p:nvPr/>
          </p:nvSpPr>
          <p:spPr>
            <a:xfrm>
              <a:off x="6484696" y="2558649"/>
              <a:ext cx="255534" cy="21362"/>
            </a:xfrm>
            <a:custGeom>
              <a:rect b="b" l="l" r="r" t="t"/>
              <a:pathLst>
                <a:path extrusionOk="0" h="212" w="2536">
                  <a:moveTo>
                    <a:pt x="137" y="0"/>
                  </a:moveTo>
                  <a:cubicBezTo>
                    <a:pt x="1" y="0"/>
                    <a:pt x="1" y="212"/>
                    <a:pt x="137" y="212"/>
                  </a:cubicBezTo>
                  <a:lnTo>
                    <a:pt x="2399" y="212"/>
                  </a:lnTo>
                  <a:cubicBezTo>
                    <a:pt x="2535" y="212"/>
                    <a:pt x="2535" y="0"/>
                    <a:pt x="2399"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337" name="Google Shape;1337;p10"/>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600"/>
              <a:buNone/>
            </a:pPr>
            <a:r>
              <a:rPr lang="en-PK"/>
              <a:t>Sustainable Service Improvement</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1" name="Shape 1341"/>
        <p:cNvGrpSpPr/>
        <p:nvPr/>
      </p:nvGrpSpPr>
      <p:grpSpPr>
        <a:xfrm>
          <a:off x="0" y="0"/>
          <a:ext cx="0" cy="0"/>
          <a:chOff x="0" y="0"/>
          <a:chExt cx="0" cy="0"/>
        </a:xfrm>
      </p:grpSpPr>
      <p:sp>
        <p:nvSpPr>
          <p:cNvPr id="1342" name="Google Shape;1342;p11"/>
          <p:cNvSpPr txBox="1"/>
          <p:nvPr>
            <p:ph type="title"/>
          </p:nvPr>
        </p:nvSpPr>
        <p:spPr>
          <a:xfrm>
            <a:off x="720000" y="445025"/>
            <a:ext cx="77040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600"/>
              <a:buNone/>
            </a:pPr>
            <a:r>
              <a:rPr lang="en-PK"/>
              <a:t>Quality Improvement Action Plan</a:t>
            </a:r>
            <a:endParaRPr/>
          </a:p>
        </p:txBody>
      </p:sp>
      <p:grpSp>
        <p:nvGrpSpPr>
          <p:cNvPr id="1343" name="Google Shape;1343;p11"/>
          <p:cNvGrpSpPr/>
          <p:nvPr/>
        </p:nvGrpSpPr>
        <p:grpSpPr>
          <a:xfrm>
            <a:off x="5957311" y="1900749"/>
            <a:ext cx="411490" cy="411471"/>
            <a:chOff x="-27351575" y="3175300"/>
            <a:chExt cx="297750" cy="296150"/>
          </a:xfrm>
        </p:grpSpPr>
        <p:sp>
          <p:nvSpPr>
            <p:cNvPr id="1344" name="Google Shape;1344;p11"/>
            <p:cNvSpPr/>
            <p:nvPr/>
          </p:nvSpPr>
          <p:spPr>
            <a:xfrm>
              <a:off x="-27351575" y="3175300"/>
              <a:ext cx="296975" cy="157550"/>
            </a:xfrm>
            <a:custGeom>
              <a:rect b="b" l="l" r="r" t="t"/>
              <a:pathLst>
                <a:path extrusionOk="0" h="6302" w="11879">
                  <a:moveTo>
                    <a:pt x="7688" y="2080"/>
                  </a:moveTo>
                  <a:lnTo>
                    <a:pt x="7688" y="2836"/>
                  </a:lnTo>
                  <a:lnTo>
                    <a:pt x="4191" y="2836"/>
                  </a:lnTo>
                  <a:lnTo>
                    <a:pt x="4191" y="2080"/>
                  </a:lnTo>
                  <a:close/>
                  <a:moveTo>
                    <a:pt x="10177" y="3497"/>
                  </a:moveTo>
                  <a:cubicBezTo>
                    <a:pt x="10586" y="3497"/>
                    <a:pt x="10996" y="3781"/>
                    <a:pt x="11154" y="4222"/>
                  </a:cubicBezTo>
                  <a:lnTo>
                    <a:pt x="820" y="4222"/>
                  </a:lnTo>
                  <a:cubicBezTo>
                    <a:pt x="914" y="3812"/>
                    <a:pt x="1292" y="3497"/>
                    <a:pt x="1765" y="3497"/>
                  </a:cubicBezTo>
                  <a:close/>
                  <a:moveTo>
                    <a:pt x="3844" y="0"/>
                  </a:moveTo>
                  <a:cubicBezTo>
                    <a:pt x="2899" y="0"/>
                    <a:pt x="2112" y="788"/>
                    <a:pt x="2112" y="1733"/>
                  </a:cubicBezTo>
                  <a:lnTo>
                    <a:pt x="2112" y="2836"/>
                  </a:lnTo>
                  <a:lnTo>
                    <a:pt x="1734" y="2836"/>
                  </a:lnTo>
                  <a:cubicBezTo>
                    <a:pt x="788" y="2836"/>
                    <a:pt x="1" y="3623"/>
                    <a:pt x="1" y="4568"/>
                  </a:cubicBezTo>
                  <a:lnTo>
                    <a:pt x="1" y="6301"/>
                  </a:lnTo>
                  <a:lnTo>
                    <a:pt x="1387" y="6301"/>
                  </a:lnTo>
                  <a:lnTo>
                    <a:pt x="1387" y="5955"/>
                  </a:lnTo>
                  <a:lnTo>
                    <a:pt x="1418" y="5955"/>
                  </a:lnTo>
                  <a:cubicBezTo>
                    <a:pt x="1418" y="5734"/>
                    <a:pt x="1576" y="5577"/>
                    <a:pt x="1765" y="5577"/>
                  </a:cubicBezTo>
                  <a:lnTo>
                    <a:pt x="3151" y="5577"/>
                  </a:lnTo>
                  <a:cubicBezTo>
                    <a:pt x="3340" y="5577"/>
                    <a:pt x="3529" y="5734"/>
                    <a:pt x="3529" y="5955"/>
                  </a:cubicBezTo>
                  <a:lnTo>
                    <a:pt x="3529" y="6301"/>
                  </a:lnTo>
                  <a:lnTo>
                    <a:pt x="8413" y="6301"/>
                  </a:lnTo>
                  <a:lnTo>
                    <a:pt x="8413" y="5955"/>
                  </a:lnTo>
                  <a:cubicBezTo>
                    <a:pt x="8413" y="5734"/>
                    <a:pt x="8570" y="5577"/>
                    <a:pt x="8759" y="5577"/>
                  </a:cubicBezTo>
                  <a:lnTo>
                    <a:pt x="10145" y="5577"/>
                  </a:lnTo>
                  <a:cubicBezTo>
                    <a:pt x="10334" y="5577"/>
                    <a:pt x="10492" y="5734"/>
                    <a:pt x="10492" y="5955"/>
                  </a:cubicBezTo>
                  <a:lnTo>
                    <a:pt x="10492" y="6301"/>
                  </a:lnTo>
                  <a:lnTo>
                    <a:pt x="11878" y="6301"/>
                  </a:lnTo>
                  <a:lnTo>
                    <a:pt x="11878" y="4568"/>
                  </a:lnTo>
                  <a:cubicBezTo>
                    <a:pt x="11878" y="3623"/>
                    <a:pt x="11091" y="2836"/>
                    <a:pt x="10145" y="2836"/>
                  </a:cubicBezTo>
                  <a:lnTo>
                    <a:pt x="9767" y="2836"/>
                  </a:lnTo>
                  <a:lnTo>
                    <a:pt x="9767" y="1733"/>
                  </a:lnTo>
                  <a:cubicBezTo>
                    <a:pt x="9767" y="788"/>
                    <a:pt x="8980" y="0"/>
                    <a:pt x="8035"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45" name="Google Shape;1345;p11"/>
            <p:cNvSpPr/>
            <p:nvPr/>
          </p:nvSpPr>
          <p:spPr>
            <a:xfrm>
              <a:off x="-27123950" y="3332825"/>
              <a:ext cx="17350" cy="52000"/>
            </a:xfrm>
            <a:custGeom>
              <a:rect b="b" l="l" r="r" t="t"/>
              <a:pathLst>
                <a:path extrusionOk="0" h="2080" w="694">
                  <a:moveTo>
                    <a:pt x="1" y="0"/>
                  </a:moveTo>
                  <a:lnTo>
                    <a:pt x="1" y="1733"/>
                  </a:lnTo>
                  <a:cubicBezTo>
                    <a:pt x="1" y="1922"/>
                    <a:pt x="158" y="2079"/>
                    <a:pt x="347" y="2079"/>
                  </a:cubicBezTo>
                  <a:cubicBezTo>
                    <a:pt x="536" y="2079"/>
                    <a:pt x="694" y="1922"/>
                    <a:pt x="694" y="1733"/>
                  </a:cubicBezTo>
                  <a:lnTo>
                    <a:pt x="694"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46" name="Google Shape;1346;p11"/>
            <p:cNvSpPr/>
            <p:nvPr/>
          </p:nvSpPr>
          <p:spPr>
            <a:xfrm>
              <a:off x="-27350775" y="3350150"/>
              <a:ext cx="296950" cy="121300"/>
            </a:xfrm>
            <a:custGeom>
              <a:rect b="b" l="l" r="r" t="t"/>
              <a:pathLst>
                <a:path extrusionOk="0" h="4852" w="11878">
                  <a:moveTo>
                    <a:pt x="5923" y="693"/>
                  </a:moveTo>
                  <a:cubicBezTo>
                    <a:pt x="6112" y="693"/>
                    <a:pt x="6270" y="851"/>
                    <a:pt x="6270" y="1040"/>
                  </a:cubicBezTo>
                  <a:lnTo>
                    <a:pt x="6270" y="1733"/>
                  </a:lnTo>
                  <a:lnTo>
                    <a:pt x="6994" y="1733"/>
                  </a:lnTo>
                  <a:cubicBezTo>
                    <a:pt x="7183" y="1733"/>
                    <a:pt x="7341" y="1891"/>
                    <a:pt x="7341" y="2080"/>
                  </a:cubicBezTo>
                  <a:cubicBezTo>
                    <a:pt x="7341" y="2300"/>
                    <a:pt x="7183" y="2458"/>
                    <a:pt x="6994" y="2458"/>
                  </a:cubicBezTo>
                  <a:lnTo>
                    <a:pt x="6270" y="2458"/>
                  </a:lnTo>
                  <a:lnTo>
                    <a:pt x="6270" y="3151"/>
                  </a:lnTo>
                  <a:cubicBezTo>
                    <a:pt x="6270" y="3340"/>
                    <a:pt x="6112" y="3497"/>
                    <a:pt x="5923" y="3497"/>
                  </a:cubicBezTo>
                  <a:cubicBezTo>
                    <a:pt x="5734" y="3497"/>
                    <a:pt x="5577" y="3340"/>
                    <a:pt x="5577" y="3151"/>
                  </a:cubicBezTo>
                  <a:lnTo>
                    <a:pt x="5577" y="2458"/>
                  </a:lnTo>
                  <a:lnTo>
                    <a:pt x="4852" y="2458"/>
                  </a:lnTo>
                  <a:cubicBezTo>
                    <a:pt x="4663" y="2458"/>
                    <a:pt x="4505" y="2300"/>
                    <a:pt x="4505" y="2080"/>
                  </a:cubicBezTo>
                  <a:cubicBezTo>
                    <a:pt x="4537" y="1891"/>
                    <a:pt x="4695" y="1733"/>
                    <a:pt x="4852" y="1733"/>
                  </a:cubicBezTo>
                  <a:lnTo>
                    <a:pt x="5577" y="1733"/>
                  </a:lnTo>
                  <a:lnTo>
                    <a:pt x="5577" y="1040"/>
                  </a:lnTo>
                  <a:cubicBezTo>
                    <a:pt x="5577" y="851"/>
                    <a:pt x="5734" y="693"/>
                    <a:pt x="5923" y="693"/>
                  </a:cubicBezTo>
                  <a:close/>
                  <a:moveTo>
                    <a:pt x="126" y="0"/>
                  </a:moveTo>
                  <a:lnTo>
                    <a:pt x="126" y="3119"/>
                  </a:lnTo>
                  <a:cubicBezTo>
                    <a:pt x="0" y="4064"/>
                    <a:pt x="756" y="4852"/>
                    <a:pt x="1733" y="4852"/>
                  </a:cubicBezTo>
                  <a:lnTo>
                    <a:pt x="10145" y="4852"/>
                  </a:lnTo>
                  <a:cubicBezTo>
                    <a:pt x="11090" y="4852"/>
                    <a:pt x="11878" y="4064"/>
                    <a:pt x="11878" y="3119"/>
                  </a:cubicBezTo>
                  <a:lnTo>
                    <a:pt x="11878" y="0"/>
                  </a:lnTo>
                  <a:lnTo>
                    <a:pt x="10491" y="0"/>
                  </a:lnTo>
                  <a:lnTo>
                    <a:pt x="10491" y="1040"/>
                  </a:lnTo>
                  <a:cubicBezTo>
                    <a:pt x="10491" y="1639"/>
                    <a:pt x="10019" y="2048"/>
                    <a:pt x="9452" y="2048"/>
                  </a:cubicBezTo>
                  <a:cubicBezTo>
                    <a:pt x="8885" y="2048"/>
                    <a:pt x="8444" y="1576"/>
                    <a:pt x="8444" y="1040"/>
                  </a:cubicBezTo>
                  <a:lnTo>
                    <a:pt x="8444" y="0"/>
                  </a:lnTo>
                  <a:lnTo>
                    <a:pt x="3560" y="0"/>
                  </a:lnTo>
                  <a:lnTo>
                    <a:pt x="3560" y="1040"/>
                  </a:lnTo>
                  <a:cubicBezTo>
                    <a:pt x="3560" y="1639"/>
                    <a:pt x="3088" y="2048"/>
                    <a:pt x="2521" y="2048"/>
                  </a:cubicBezTo>
                  <a:cubicBezTo>
                    <a:pt x="1954" y="2048"/>
                    <a:pt x="1513" y="1576"/>
                    <a:pt x="1513" y="1040"/>
                  </a:cubicBezTo>
                  <a:lnTo>
                    <a:pt x="1513"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47" name="Google Shape;1347;p11"/>
            <p:cNvSpPr/>
            <p:nvPr/>
          </p:nvSpPr>
          <p:spPr>
            <a:xfrm>
              <a:off x="-27299575" y="3332825"/>
              <a:ext cx="18125" cy="52000"/>
            </a:xfrm>
            <a:custGeom>
              <a:rect b="b" l="l" r="r" t="t"/>
              <a:pathLst>
                <a:path extrusionOk="0" h="2080" w="725">
                  <a:moveTo>
                    <a:pt x="0" y="0"/>
                  </a:moveTo>
                  <a:lnTo>
                    <a:pt x="0" y="1733"/>
                  </a:lnTo>
                  <a:cubicBezTo>
                    <a:pt x="0" y="1922"/>
                    <a:pt x="158" y="2079"/>
                    <a:pt x="378" y="2079"/>
                  </a:cubicBezTo>
                  <a:cubicBezTo>
                    <a:pt x="567" y="2079"/>
                    <a:pt x="725" y="1922"/>
                    <a:pt x="725" y="1733"/>
                  </a:cubicBezTo>
                  <a:lnTo>
                    <a:pt x="725" y="0"/>
                  </a:ln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348" name="Google Shape;1348;p11"/>
          <p:cNvSpPr/>
          <p:nvPr/>
        </p:nvSpPr>
        <p:spPr>
          <a:xfrm>
            <a:off x="2754933" y="1949769"/>
            <a:ext cx="452022" cy="313430"/>
          </a:xfrm>
          <a:custGeom>
            <a:rect b="b" l="l" r="r" t="t"/>
            <a:pathLst>
              <a:path extrusionOk="0" h="8121" w="11847">
                <a:moveTo>
                  <a:pt x="5640" y="1221"/>
                </a:moveTo>
                <a:lnTo>
                  <a:pt x="5640" y="1914"/>
                </a:lnTo>
                <a:lnTo>
                  <a:pt x="4916" y="1914"/>
                </a:lnTo>
                <a:lnTo>
                  <a:pt x="4916" y="1568"/>
                </a:lnTo>
                <a:cubicBezTo>
                  <a:pt x="4916" y="1379"/>
                  <a:pt x="5073" y="1221"/>
                  <a:pt x="5294" y="1221"/>
                </a:cubicBezTo>
                <a:close/>
                <a:moveTo>
                  <a:pt x="8066" y="1253"/>
                </a:moveTo>
                <a:cubicBezTo>
                  <a:pt x="8287" y="1253"/>
                  <a:pt x="8444" y="1410"/>
                  <a:pt x="8444" y="1599"/>
                </a:cubicBezTo>
                <a:lnTo>
                  <a:pt x="8444" y="1946"/>
                </a:lnTo>
                <a:lnTo>
                  <a:pt x="7720" y="1946"/>
                </a:lnTo>
                <a:lnTo>
                  <a:pt x="7720" y="1253"/>
                </a:lnTo>
                <a:close/>
                <a:moveTo>
                  <a:pt x="7027" y="1253"/>
                </a:moveTo>
                <a:lnTo>
                  <a:pt x="7027" y="1977"/>
                </a:lnTo>
                <a:lnTo>
                  <a:pt x="6302" y="1977"/>
                </a:lnTo>
                <a:lnTo>
                  <a:pt x="6302" y="1253"/>
                </a:lnTo>
                <a:close/>
                <a:moveTo>
                  <a:pt x="8098" y="3994"/>
                </a:moveTo>
                <a:lnTo>
                  <a:pt x="6648" y="4844"/>
                </a:lnTo>
                <a:lnTo>
                  <a:pt x="5199" y="3994"/>
                </a:lnTo>
                <a:close/>
                <a:moveTo>
                  <a:pt x="6648" y="5663"/>
                </a:moveTo>
                <a:lnTo>
                  <a:pt x="8665" y="6797"/>
                </a:lnTo>
                <a:lnTo>
                  <a:pt x="4664" y="6797"/>
                </a:lnTo>
                <a:lnTo>
                  <a:pt x="6648" y="5663"/>
                </a:lnTo>
                <a:close/>
                <a:moveTo>
                  <a:pt x="3183" y="6766"/>
                </a:moveTo>
                <a:cubicBezTo>
                  <a:pt x="3372" y="6766"/>
                  <a:pt x="3561" y="6924"/>
                  <a:pt x="3561" y="7113"/>
                </a:cubicBezTo>
                <a:cubicBezTo>
                  <a:pt x="3561" y="7333"/>
                  <a:pt x="3372" y="7491"/>
                  <a:pt x="3183" y="7491"/>
                </a:cubicBezTo>
                <a:cubicBezTo>
                  <a:pt x="2994" y="7491"/>
                  <a:pt x="2836" y="7333"/>
                  <a:pt x="2836" y="7113"/>
                </a:cubicBezTo>
                <a:cubicBezTo>
                  <a:pt x="2836" y="6924"/>
                  <a:pt x="2994" y="6766"/>
                  <a:pt x="3183" y="6766"/>
                </a:cubicBezTo>
                <a:close/>
                <a:moveTo>
                  <a:pt x="10114" y="6797"/>
                </a:moveTo>
                <a:cubicBezTo>
                  <a:pt x="10303" y="6797"/>
                  <a:pt x="10461" y="6955"/>
                  <a:pt x="10461" y="7144"/>
                </a:cubicBezTo>
                <a:cubicBezTo>
                  <a:pt x="10461" y="7365"/>
                  <a:pt x="10303" y="7522"/>
                  <a:pt x="10114" y="7522"/>
                </a:cubicBezTo>
                <a:cubicBezTo>
                  <a:pt x="9925" y="7522"/>
                  <a:pt x="9767" y="7365"/>
                  <a:pt x="9767" y="7144"/>
                </a:cubicBezTo>
                <a:cubicBezTo>
                  <a:pt x="9767" y="6955"/>
                  <a:pt x="9925" y="6797"/>
                  <a:pt x="10114" y="6797"/>
                </a:cubicBezTo>
                <a:close/>
                <a:moveTo>
                  <a:pt x="1123" y="0"/>
                </a:moveTo>
                <a:cubicBezTo>
                  <a:pt x="859" y="0"/>
                  <a:pt x="600" y="103"/>
                  <a:pt x="411" y="308"/>
                </a:cubicBezTo>
                <a:cubicBezTo>
                  <a:pt x="1" y="686"/>
                  <a:pt x="1" y="1379"/>
                  <a:pt x="411" y="1757"/>
                </a:cubicBezTo>
                <a:lnTo>
                  <a:pt x="2017" y="3426"/>
                </a:lnTo>
                <a:cubicBezTo>
                  <a:pt x="2395" y="3805"/>
                  <a:pt x="2931" y="4025"/>
                  <a:pt x="3466" y="4025"/>
                </a:cubicBezTo>
                <a:lnTo>
                  <a:pt x="3782" y="4025"/>
                </a:lnTo>
                <a:lnTo>
                  <a:pt x="5955" y="5222"/>
                </a:lnTo>
                <a:lnTo>
                  <a:pt x="3908" y="6388"/>
                </a:lnTo>
                <a:cubicBezTo>
                  <a:pt x="3719" y="6167"/>
                  <a:pt x="3466" y="6073"/>
                  <a:pt x="3151" y="6073"/>
                </a:cubicBezTo>
                <a:cubicBezTo>
                  <a:pt x="2553" y="6073"/>
                  <a:pt x="2143" y="6545"/>
                  <a:pt x="2143" y="7081"/>
                </a:cubicBezTo>
                <a:cubicBezTo>
                  <a:pt x="2143" y="7680"/>
                  <a:pt x="2584" y="8121"/>
                  <a:pt x="3151" y="8121"/>
                </a:cubicBezTo>
                <a:cubicBezTo>
                  <a:pt x="3593" y="8121"/>
                  <a:pt x="3971" y="7837"/>
                  <a:pt x="4128" y="7396"/>
                </a:cubicBezTo>
                <a:lnTo>
                  <a:pt x="9137" y="7396"/>
                </a:lnTo>
                <a:cubicBezTo>
                  <a:pt x="9295" y="7806"/>
                  <a:pt x="9641" y="8121"/>
                  <a:pt x="10114" y="8121"/>
                </a:cubicBezTo>
                <a:cubicBezTo>
                  <a:pt x="10713" y="8121"/>
                  <a:pt x="11154" y="7648"/>
                  <a:pt x="11154" y="7081"/>
                </a:cubicBezTo>
                <a:cubicBezTo>
                  <a:pt x="11154" y="6482"/>
                  <a:pt x="10681" y="6073"/>
                  <a:pt x="10114" y="6073"/>
                </a:cubicBezTo>
                <a:cubicBezTo>
                  <a:pt x="9862" y="6073"/>
                  <a:pt x="9578" y="6167"/>
                  <a:pt x="9358" y="6388"/>
                </a:cubicBezTo>
                <a:lnTo>
                  <a:pt x="7310" y="5222"/>
                </a:lnTo>
                <a:lnTo>
                  <a:pt x="9484" y="4025"/>
                </a:lnTo>
                <a:lnTo>
                  <a:pt x="10839" y="4025"/>
                </a:lnTo>
                <a:cubicBezTo>
                  <a:pt x="11437" y="4025"/>
                  <a:pt x="11847" y="3552"/>
                  <a:pt x="11847" y="2985"/>
                </a:cubicBezTo>
                <a:cubicBezTo>
                  <a:pt x="11847" y="2387"/>
                  <a:pt x="11374" y="1946"/>
                  <a:pt x="10839" y="1946"/>
                </a:cubicBezTo>
                <a:lnTo>
                  <a:pt x="9074" y="1946"/>
                </a:lnTo>
                <a:lnTo>
                  <a:pt x="9074" y="1599"/>
                </a:lnTo>
                <a:cubicBezTo>
                  <a:pt x="9074" y="1032"/>
                  <a:pt x="8602" y="591"/>
                  <a:pt x="8035" y="591"/>
                </a:cubicBezTo>
                <a:lnTo>
                  <a:pt x="5294" y="591"/>
                </a:lnTo>
                <a:cubicBezTo>
                  <a:pt x="4695" y="591"/>
                  <a:pt x="4254" y="1064"/>
                  <a:pt x="4254" y="1599"/>
                </a:cubicBezTo>
                <a:lnTo>
                  <a:pt x="4254" y="1946"/>
                </a:lnTo>
                <a:lnTo>
                  <a:pt x="4097" y="1946"/>
                </a:lnTo>
                <a:cubicBezTo>
                  <a:pt x="3750" y="1946"/>
                  <a:pt x="3372" y="1820"/>
                  <a:pt x="3120" y="1568"/>
                </a:cubicBezTo>
                <a:lnTo>
                  <a:pt x="1860" y="308"/>
                </a:lnTo>
                <a:cubicBezTo>
                  <a:pt x="1655" y="103"/>
                  <a:pt x="1387" y="0"/>
                  <a:pt x="1123"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aphicFrame>
        <p:nvGraphicFramePr>
          <p:cNvPr id="1349" name="Google Shape;1349;p11"/>
          <p:cNvGraphicFramePr/>
          <p:nvPr/>
        </p:nvGraphicFramePr>
        <p:xfrm>
          <a:off x="1434517" y="1434272"/>
          <a:ext cx="3000000" cy="3000000"/>
        </p:xfrm>
        <a:graphic>
          <a:graphicData uri="http://schemas.openxmlformats.org/drawingml/2006/table">
            <a:tbl>
              <a:tblPr bandRow="1" firstCol="1" firstRow="1">
                <a:noFill/>
                <a:tableStyleId>{AF04E655-3477-4454-A647-E547D01C53E6}</a:tableStyleId>
              </a:tblPr>
              <a:tblGrid>
                <a:gridCol w="2061825"/>
                <a:gridCol w="2061825"/>
                <a:gridCol w="2061825"/>
              </a:tblGrid>
              <a:tr h="303675">
                <a:tc>
                  <a:txBody>
                    <a:bodyPr/>
                    <a:lstStyle/>
                    <a:p>
                      <a:pPr indent="0" lvl="0" marL="0" marR="0" rtl="0" algn="ctr">
                        <a:lnSpc>
                          <a:spcPct val="115000"/>
                        </a:lnSpc>
                        <a:spcBef>
                          <a:spcPts val="0"/>
                        </a:spcBef>
                        <a:spcAft>
                          <a:spcPts val="0"/>
                        </a:spcAft>
                        <a:buClr>
                          <a:srgbClr val="000000"/>
                        </a:buClr>
                        <a:buSzPts val="1600"/>
                        <a:buFont typeface="Arial"/>
                        <a:buNone/>
                      </a:pPr>
                      <a:r>
                        <a:rPr lang="en-PK" sz="1600" u="none" cap="none" strike="noStrike">
                          <a:solidFill>
                            <a:schemeClr val="dk1"/>
                          </a:solidFill>
                        </a:rPr>
                        <a:t>Priority</a:t>
                      </a:r>
                      <a:endParaRPr sz="1600" u="none" cap="none" strike="noStrike">
                        <a:solidFill>
                          <a:schemeClr val="dk1"/>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600"/>
                        <a:buFont typeface="Arial"/>
                        <a:buNone/>
                      </a:pPr>
                      <a:r>
                        <a:rPr lang="en-PK" sz="1600" u="none" cap="none" strike="noStrike">
                          <a:solidFill>
                            <a:schemeClr val="dk1"/>
                          </a:solidFill>
                        </a:rPr>
                        <a:t>Action</a:t>
                      </a:r>
                      <a:endParaRPr sz="1600" u="none" cap="none" strike="noStrike">
                        <a:solidFill>
                          <a:schemeClr val="dk1"/>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600"/>
                        <a:buFont typeface="Arial"/>
                        <a:buNone/>
                      </a:pPr>
                      <a:r>
                        <a:rPr lang="en-PK" sz="1600" u="none" cap="none" strike="noStrike">
                          <a:solidFill>
                            <a:schemeClr val="dk1"/>
                          </a:solidFill>
                        </a:rPr>
                        <a:t>Evaluation</a:t>
                      </a:r>
                      <a:endParaRPr sz="1600" u="none" cap="none" strike="noStrike">
                        <a:solidFill>
                          <a:schemeClr val="dk1"/>
                        </a:solidFill>
                        <a:latin typeface="Calibri"/>
                        <a:ea typeface="Calibri"/>
                        <a:cs typeface="Calibri"/>
                        <a:sym typeface="Calibri"/>
                      </a:endParaRPr>
                    </a:p>
                  </a:txBody>
                  <a:tcPr marT="0" marB="0" marR="68575" marL="68575" anchor="ctr"/>
                </a:tc>
              </a:tr>
              <a:tr h="549800">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Clinical safety</a:t>
                      </a:r>
                      <a:endParaRPr sz="1400" u="none" cap="none" strike="noStrike">
                        <a:solidFill>
                          <a:srgbClr val="091723"/>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Investigate monitoring procedures</a:t>
                      </a:r>
                      <a:endParaRPr sz="1400" u="none" cap="none" strike="noStrike">
                        <a:solidFill>
                          <a:srgbClr val="091723"/>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Protocol compliance</a:t>
                      </a:r>
                      <a:endParaRPr sz="1400" u="none" cap="none" strike="noStrike">
                        <a:solidFill>
                          <a:srgbClr val="091723"/>
                        </a:solidFill>
                        <a:latin typeface="Calibri"/>
                        <a:ea typeface="Calibri"/>
                        <a:cs typeface="Calibri"/>
                        <a:sym typeface="Calibri"/>
                      </a:endParaRPr>
                    </a:p>
                  </a:txBody>
                  <a:tcPr marT="0" marB="0" marR="68575" marL="68575" anchor="ctr"/>
                </a:tc>
              </a:tr>
              <a:tr h="265750">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Incident learning</a:t>
                      </a:r>
                      <a:endParaRPr sz="1400" u="none" cap="none" strike="noStrike">
                        <a:solidFill>
                          <a:srgbClr val="091723"/>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Audit adverse events</a:t>
                      </a:r>
                      <a:endParaRPr sz="1400" u="none" cap="none" strike="noStrike">
                        <a:solidFill>
                          <a:srgbClr val="091723"/>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Completed actions</a:t>
                      </a:r>
                      <a:endParaRPr sz="1400" u="none" cap="none" strike="noStrike">
                        <a:solidFill>
                          <a:srgbClr val="091723"/>
                        </a:solidFill>
                        <a:latin typeface="Calibri"/>
                        <a:ea typeface="Calibri"/>
                        <a:cs typeface="Calibri"/>
                        <a:sym typeface="Calibri"/>
                      </a:endParaRPr>
                    </a:p>
                  </a:txBody>
                  <a:tcPr marT="0" marB="0" marR="68575" marL="68575" anchor="ctr"/>
                </a:tc>
              </a:tr>
              <a:tr h="549800">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Leadership</a:t>
                      </a:r>
                      <a:endParaRPr sz="1400" u="none" cap="none" strike="noStrike">
                        <a:solidFill>
                          <a:srgbClr val="091723"/>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Analyse safety performance</a:t>
                      </a:r>
                      <a:endParaRPr sz="1400" u="none" cap="none" strike="noStrike">
                        <a:solidFill>
                          <a:srgbClr val="091723"/>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Timely decision making</a:t>
                      </a:r>
                      <a:endParaRPr sz="1400" u="none" cap="none" strike="noStrike">
                        <a:solidFill>
                          <a:srgbClr val="091723"/>
                        </a:solidFill>
                        <a:latin typeface="Calibri"/>
                        <a:ea typeface="Calibri"/>
                        <a:cs typeface="Calibri"/>
                        <a:sym typeface="Calibri"/>
                      </a:endParaRPr>
                    </a:p>
                  </a:txBody>
                  <a:tcPr marT="0" marB="0" marR="68575" marL="68575" anchor="ctr"/>
                </a:tc>
              </a:tr>
              <a:tr h="549800">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Workforce</a:t>
                      </a:r>
                      <a:endParaRPr sz="1400" u="none" cap="none" strike="noStrike">
                        <a:solidFill>
                          <a:srgbClr val="091723"/>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Review staffing &amp; training</a:t>
                      </a:r>
                      <a:endParaRPr sz="1400" u="none" cap="none" strike="noStrike">
                        <a:solidFill>
                          <a:srgbClr val="091723"/>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Workforce indicators</a:t>
                      </a:r>
                      <a:endParaRPr sz="1400" u="none" cap="none" strike="noStrike">
                        <a:solidFill>
                          <a:srgbClr val="091723"/>
                        </a:solidFill>
                        <a:latin typeface="Calibri"/>
                        <a:ea typeface="Calibri"/>
                        <a:cs typeface="Calibri"/>
                        <a:sym typeface="Calibri"/>
                      </a:endParaRPr>
                    </a:p>
                  </a:txBody>
                  <a:tcPr marT="0" marB="0" marR="68575" marL="68575" anchor="ctr"/>
                </a:tc>
              </a:tr>
              <a:tr h="549800">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Patient voice</a:t>
                      </a:r>
                      <a:endParaRPr sz="1400" u="none" cap="none" strike="noStrike">
                        <a:solidFill>
                          <a:srgbClr val="091723"/>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Assess complaints</a:t>
                      </a:r>
                      <a:endParaRPr sz="1400" u="none" cap="none" strike="noStrike">
                        <a:solidFill>
                          <a:srgbClr val="091723"/>
                        </a:solidFill>
                        <a:latin typeface="Calibri"/>
                        <a:ea typeface="Calibri"/>
                        <a:cs typeface="Calibri"/>
                        <a:sym typeface="Calibri"/>
                      </a:endParaRPr>
                    </a:p>
                  </a:txBody>
                  <a:tcPr marT="0" marB="0" marR="68575" marL="68575" anchor="ctr"/>
                </a:tc>
                <a:tc>
                  <a:txBody>
                    <a:bodyPr/>
                    <a:lstStyle/>
                    <a:p>
                      <a:pPr indent="0" lvl="0" marL="0" marR="0" rtl="0" algn="ctr">
                        <a:lnSpc>
                          <a:spcPct val="115000"/>
                        </a:lnSpc>
                        <a:spcBef>
                          <a:spcPts val="0"/>
                        </a:spcBef>
                        <a:spcAft>
                          <a:spcPts val="0"/>
                        </a:spcAft>
                        <a:buClr>
                          <a:srgbClr val="000000"/>
                        </a:buClr>
                        <a:buSzPts val="1400"/>
                        <a:buFont typeface="Arial"/>
                        <a:buNone/>
                      </a:pPr>
                      <a:r>
                        <a:rPr lang="en-PK" sz="1400" u="none" cap="none" strike="noStrike">
                          <a:solidFill>
                            <a:srgbClr val="091723"/>
                          </a:solidFill>
                        </a:rPr>
                        <a:t>Response &amp; feedback trends</a:t>
                      </a:r>
                      <a:endParaRPr sz="1400" u="none" cap="none" strike="noStrike">
                        <a:solidFill>
                          <a:srgbClr val="091723"/>
                        </a:solidFill>
                        <a:latin typeface="Calibri"/>
                        <a:ea typeface="Calibri"/>
                        <a:cs typeface="Calibri"/>
                        <a:sym typeface="Calibri"/>
                      </a:endParaRPr>
                    </a:p>
                  </a:txBody>
                  <a:tcPr marT="0" marB="0" marR="68575" marL="68575" anchor="ct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3" name="Shape 1353"/>
        <p:cNvGrpSpPr/>
        <p:nvPr/>
      </p:nvGrpSpPr>
      <p:grpSpPr>
        <a:xfrm>
          <a:off x="0" y="0"/>
          <a:ext cx="0" cy="0"/>
          <a:chOff x="0" y="0"/>
          <a:chExt cx="0" cy="0"/>
        </a:xfrm>
      </p:grpSpPr>
      <p:sp>
        <p:nvSpPr>
          <p:cNvPr id="1354" name="Google Shape;1354;p12"/>
          <p:cNvSpPr/>
          <p:nvPr/>
        </p:nvSpPr>
        <p:spPr>
          <a:xfrm>
            <a:off x="940800" y="532650"/>
            <a:ext cx="7262400" cy="4078200"/>
          </a:xfrm>
          <a:prstGeom prst="rect">
            <a:avLst/>
          </a:prstGeom>
          <a:solidFill>
            <a:srgbClr val="FFFFFF">
              <a:alpha val="84314"/>
            </a:srgb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55" name="Google Shape;1355;p12"/>
          <p:cNvSpPr txBox="1"/>
          <p:nvPr>
            <p:ph idx="1" type="subTitle"/>
          </p:nvPr>
        </p:nvSpPr>
        <p:spPr>
          <a:xfrm>
            <a:off x="1712100" y="1652631"/>
            <a:ext cx="5719800" cy="2596979"/>
          </a:xfrm>
          <a:prstGeom prst="rect">
            <a:avLst/>
          </a:prstGeom>
          <a:noFill/>
          <a:ln>
            <a:noFill/>
          </a:ln>
        </p:spPr>
        <p:txBody>
          <a:bodyPr anchorCtr="0" anchor="b" bIns="91425" lIns="91425" spcFirstLastPara="1" rIns="91425" wrap="square" tIns="91425">
            <a:noAutofit/>
          </a:bodyPr>
          <a:lstStyle/>
          <a:p>
            <a:pPr indent="-317500" lvl="0" marL="457200" rtl="0" algn="l">
              <a:lnSpc>
                <a:spcPct val="100000"/>
              </a:lnSpc>
              <a:spcBef>
                <a:spcPts val="0"/>
              </a:spcBef>
              <a:spcAft>
                <a:spcPts val="0"/>
              </a:spcAft>
              <a:buSzPts val="3000"/>
              <a:buFont typeface="Arial"/>
              <a:buChar char="•"/>
            </a:pPr>
            <a:r>
              <a:rPr lang="en-PK" sz="1800">
                <a:solidFill>
                  <a:srgbClr val="000000"/>
                </a:solidFill>
                <a:latin typeface="Times New Roman"/>
                <a:ea typeface="Times New Roman"/>
                <a:cs typeface="Times New Roman"/>
                <a:sym typeface="Times New Roman"/>
              </a:rPr>
              <a:t>Quality assurance should be ongoing.</a:t>
            </a:r>
            <a:endParaRPr sz="1800">
              <a:latin typeface="Calibri"/>
              <a:ea typeface="Calibri"/>
              <a:cs typeface="Calibri"/>
              <a:sym typeface="Calibri"/>
            </a:endParaRPr>
          </a:p>
          <a:p>
            <a:pPr indent="-317500" lvl="0" marL="457200" rtl="0" algn="l">
              <a:lnSpc>
                <a:spcPct val="100000"/>
              </a:lnSpc>
              <a:spcBef>
                <a:spcPts val="0"/>
              </a:spcBef>
              <a:spcAft>
                <a:spcPts val="0"/>
              </a:spcAft>
              <a:buSzPts val="3000"/>
              <a:buFont typeface="Arial"/>
              <a:buChar char="•"/>
            </a:pPr>
            <a:r>
              <a:rPr lang="en-PK" sz="1800">
                <a:solidFill>
                  <a:srgbClr val="000000"/>
                </a:solidFill>
                <a:latin typeface="Times New Roman"/>
                <a:ea typeface="Times New Roman"/>
                <a:cs typeface="Times New Roman"/>
                <a:sym typeface="Times New Roman"/>
              </a:rPr>
              <a:t>Transparency in accountability is essential to governance.</a:t>
            </a:r>
            <a:endParaRPr sz="1800">
              <a:latin typeface="Calibri"/>
              <a:ea typeface="Calibri"/>
              <a:cs typeface="Calibri"/>
              <a:sym typeface="Calibri"/>
            </a:endParaRPr>
          </a:p>
          <a:p>
            <a:pPr indent="-317500" lvl="0" marL="457200" rtl="0" algn="l">
              <a:lnSpc>
                <a:spcPct val="100000"/>
              </a:lnSpc>
              <a:spcBef>
                <a:spcPts val="0"/>
              </a:spcBef>
              <a:spcAft>
                <a:spcPts val="0"/>
              </a:spcAft>
              <a:buSzPts val="3000"/>
              <a:buFont typeface="Arial"/>
              <a:buChar char="•"/>
            </a:pPr>
            <a:r>
              <a:rPr lang="en-PK" sz="1800">
                <a:solidFill>
                  <a:srgbClr val="000000"/>
                </a:solidFill>
                <a:latin typeface="Times New Roman"/>
                <a:ea typeface="Times New Roman"/>
                <a:cs typeface="Times New Roman"/>
                <a:sym typeface="Times New Roman"/>
              </a:rPr>
              <a:t>The needs and views of staff and families should be listened to.</a:t>
            </a:r>
            <a:endParaRPr sz="1800">
              <a:latin typeface="Calibri"/>
              <a:ea typeface="Calibri"/>
              <a:cs typeface="Calibri"/>
              <a:sym typeface="Calibri"/>
            </a:endParaRPr>
          </a:p>
          <a:p>
            <a:pPr indent="-317500" lvl="0" marL="457200" rtl="0" algn="l">
              <a:lnSpc>
                <a:spcPct val="100000"/>
              </a:lnSpc>
              <a:spcBef>
                <a:spcPts val="0"/>
              </a:spcBef>
              <a:spcAft>
                <a:spcPts val="0"/>
              </a:spcAft>
              <a:buSzPts val="3000"/>
              <a:buFont typeface="Arial"/>
              <a:buChar char="•"/>
            </a:pPr>
            <a:r>
              <a:rPr lang="en-PK" sz="1800">
                <a:solidFill>
                  <a:srgbClr val="000000"/>
                </a:solidFill>
                <a:latin typeface="Times New Roman"/>
                <a:ea typeface="Times New Roman"/>
                <a:cs typeface="Times New Roman"/>
                <a:sym typeface="Times New Roman"/>
              </a:rPr>
              <a:t>Investigations are followed through to measurable action.</a:t>
            </a:r>
            <a:endParaRPr sz="1800">
              <a:latin typeface="Calibri"/>
              <a:ea typeface="Calibri"/>
              <a:cs typeface="Calibri"/>
              <a:sym typeface="Calibri"/>
            </a:endParaRPr>
          </a:p>
          <a:p>
            <a:pPr indent="-317500" lvl="0" marL="457200" rtl="0" algn="l">
              <a:lnSpc>
                <a:spcPct val="100000"/>
              </a:lnSpc>
              <a:spcBef>
                <a:spcPts val="0"/>
              </a:spcBef>
              <a:spcAft>
                <a:spcPts val="0"/>
              </a:spcAft>
              <a:buSzPts val="3000"/>
              <a:buFont typeface="Arial"/>
              <a:buChar char="•"/>
            </a:pPr>
            <a:r>
              <a:rPr lang="en-PK" sz="1800">
                <a:solidFill>
                  <a:srgbClr val="000000"/>
                </a:solidFill>
                <a:latin typeface="Times New Roman"/>
                <a:ea typeface="Times New Roman"/>
                <a:cs typeface="Times New Roman"/>
                <a:sym typeface="Times New Roman"/>
              </a:rPr>
              <a:t>Improvement that is sustainable relies on adequate resources.</a:t>
            </a:r>
            <a:endParaRPr sz="1800">
              <a:latin typeface="Calibri"/>
              <a:ea typeface="Calibri"/>
              <a:cs typeface="Calibri"/>
              <a:sym typeface="Calibri"/>
            </a:endParaRPr>
          </a:p>
        </p:txBody>
      </p:sp>
      <p:sp>
        <p:nvSpPr>
          <p:cNvPr id="1356" name="Google Shape;1356;p12"/>
          <p:cNvSpPr txBox="1"/>
          <p:nvPr>
            <p:ph type="title"/>
          </p:nvPr>
        </p:nvSpPr>
        <p:spPr>
          <a:xfrm>
            <a:off x="1230689" y="893890"/>
            <a:ext cx="5719800" cy="481904"/>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3000"/>
              <a:buNone/>
            </a:pPr>
            <a:r>
              <a:rPr lang="en-PK"/>
              <a:t>Conclusion</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0" name="Shape 1360"/>
        <p:cNvGrpSpPr/>
        <p:nvPr/>
      </p:nvGrpSpPr>
      <p:grpSpPr>
        <a:xfrm>
          <a:off x="0" y="0"/>
          <a:ext cx="0" cy="0"/>
          <a:chOff x="0" y="0"/>
          <a:chExt cx="0" cy="0"/>
        </a:xfrm>
      </p:grpSpPr>
      <p:sp>
        <p:nvSpPr>
          <p:cNvPr id="1361" name="Google Shape;1361;p13"/>
          <p:cNvSpPr txBox="1"/>
          <p:nvPr>
            <p:ph type="title"/>
          </p:nvPr>
        </p:nvSpPr>
        <p:spPr>
          <a:xfrm>
            <a:off x="720000" y="445025"/>
            <a:ext cx="7704000" cy="536487"/>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600"/>
              <a:buNone/>
            </a:pPr>
            <a:r>
              <a:rPr lang="en-PK"/>
              <a:t>RESOURCES</a:t>
            </a:r>
            <a:endParaRPr/>
          </a:p>
        </p:txBody>
      </p:sp>
      <p:sp>
        <p:nvSpPr>
          <p:cNvPr id="1362" name="Google Shape;1362;p13"/>
          <p:cNvSpPr txBox="1"/>
          <p:nvPr/>
        </p:nvSpPr>
        <p:spPr>
          <a:xfrm>
            <a:off x="872400" y="1057275"/>
            <a:ext cx="7704000" cy="3546600"/>
          </a:xfrm>
          <a:prstGeom prst="rect">
            <a:avLst/>
          </a:prstGeom>
          <a:noFill/>
          <a:ln>
            <a:noFill/>
          </a:ln>
        </p:spPr>
        <p:txBody>
          <a:bodyPr anchorCtr="0" anchor="t" bIns="91425" lIns="91425" spcFirstLastPara="1" rIns="91425" wrap="square" tIns="91425">
            <a:noAutofit/>
          </a:bodyPr>
          <a:lstStyle/>
          <a:p>
            <a:pPr indent="-171450" lvl="0" marL="171450" marR="0" rtl="0" algn="l">
              <a:lnSpc>
                <a:spcPct val="100000"/>
              </a:lnSpc>
              <a:spcBef>
                <a:spcPts val="0"/>
              </a:spcBef>
              <a:spcAft>
                <a:spcPts val="0"/>
              </a:spcAft>
              <a:buClr>
                <a:srgbClr val="000000"/>
              </a:buClr>
              <a:buSzPts val="1200"/>
              <a:buFont typeface="Arial"/>
              <a:buChar char="•"/>
            </a:pPr>
            <a:r>
              <a:rPr b="0" i="0" lang="en-PK" sz="1200" u="none" cap="none" strike="noStrike">
                <a:solidFill>
                  <a:srgbClr val="323E49"/>
                </a:solidFill>
                <a:latin typeface="Times New Roman"/>
                <a:ea typeface="Times New Roman"/>
                <a:cs typeface="Times New Roman"/>
                <a:sym typeface="Times New Roman"/>
              </a:rPr>
              <a:t>Care Quality Commission (CQC) 2020. </a:t>
            </a:r>
            <a:r>
              <a:rPr b="0" i="1" lang="en-PK" sz="1200" u="none" cap="none" strike="noStrike">
                <a:solidFill>
                  <a:srgbClr val="323E49"/>
                </a:solidFill>
                <a:latin typeface="Times New Roman"/>
                <a:ea typeface="Times New Roman"/>
                <a:cs typeface="Times New Roman"/>
                <a:sym typeface="Times New Roman"/>
              </a:rPr>
              <a:t>Reports on Shrewsbury and Telford Hospital NHS Trust</a:t>
            </a:r>
            <a:r>
              <a:rPr b="0" i="0" lang="en-PK" sz="1200" u="none" cap="none" strike="noStrike">
                <a:solidFill>
                  <a:srgbClr val="323E49"/>
                </a:solidFill>
                <a:latin typeface="Times New Roman"/>
                <a:ea typeface="Times New Roman"/>
                <a:cs typeface="Times New Roman"/>
                <a:sym typeface="Times New Roman"/>
              </a:rPr>
              <a:t>. Available at: https://www.cqc.org.uk/ (Accessed: 12 October 2026).</a:t>
            </a:r>
            <a:endParaRPr b="0" i="0" sz="1200" u="none" cap="none" strike="noStrike">
              <a:solidFill>
                <a:srgbClr val="323E49"/>
              </a:solidFill>
              <a:latin typeface="Calibri"/>
              <a:ea typeface="Calibri"/>
              <a:cs typeface="Calibri"/>
              <a:sym typeface="Calibri"/>
            </a:endParaRPr>
          </a:p>
          <a:p>
            <a:pPr indent="-171450" lvl="0" marL="171450" marR="0" rtl="0" algn="l">
              <a:lnSpc>
                <a:spcPct val="100000"/>
              </a:lnSpc>
              <a:spcBef>
                <a:spcPts val="0"/>
              </a:spcBef>
              <a:spcAft>
                <a:spcPts val="0"/>
              </a:spcAft>
              <a:buClr>
                <a:srgbClr val="000000"/>
              </a:buClr>
              <a:buSzPts val="1200"/>
              <a:buFont typeface="Arial"/>
              <a:buChar char="•"/>
            </a:pPr>
            <a:r>
              <a:rPr b="0" i="0" lang="en-PK" sz="1200" u="none" cap="none" strike="noStrike">
                <a:solidFill>
                  <a:srgbClr val="323E49"/>
                </a:solidFill>
                <a:latin typeface="Times New Roman"/>
                <a:ea typeface="Times New Roman"/>
                <a:cs typeface="Times New Roman"/>
                <a:sym typeface="Times New Roman"/>
              </a:rPr>
              <a:t>Department of Health and Social Care 2020. </a:t>
            </a:r>
            <a:r>
              <a:rPr b="0" i="1" lang="en-PK" sz="1200" u="none" cap="none" strike="noStrike">
                <a:solidFill>
                  <a:srgbClr val="323E49"/>
                </a:solidFill>
                <a:latin typeface="Times New Roman"/>
                <a:ea typeface="Times New Roman"/>
                <a:cs typeface="Times New Roman"/>
                <a:sym typeface="Times New Roman"/>
              </a:rPr>
              <a:t>Ockenden review of maternity services at Shrewsbury and Telford Hospital NHS Trust</a:t>
            </a:r>
            <a:r>
              <a:rPr b="0" i="0" lang="en-PK" sz="1200" u="none" cap="none" strike="noStrike">
                <a:solidFill>
                  <a:srgbClr val="323E49"/>
                </a:solidFill>
                <a:latin typeface="Times New Roman"/>
                <a:ea typeface="Times New Roman"/>
                <a:cs typeface="Times New Roman"/>
                <a:sym typeface="Times New Roman"/>
              </a:rPr>
              <a:t>. Available at: https://www.gov.uk/government/publications/ockenden-review-of-maternity-services-at-shrewsbury-and-telford-hospital-nhs-trust (Accessed: 12 October 2026).</a:t>
            </a:r>
            <a:endParaRPr b="0" i="0" sz="1200" u="none" cap="none" strike="noStrike">
              <a:solidFill>
                <a:srgbClr val="323E49"/>
              </a:solidFill>
              <a:latin typeface="Calibri"/>
              <a:ea typeface="Calibri"/>
              <a:cs typeface="Calibri"/>
              <a:sym typeface="Calibri"/>
            </a:endParaRPr>
          </a:p>
          <a:p>
            <a:pPr indent="-171450" lvl="0" marL="171450" marR="0" rtl="0" algn="l">
              <a:lnSpc>
                <a:spcPct val="100000"/>
              </a:lnSpc>
              <a:spcBef>
                <a:spcPts val="0"/>
              </a:spcBef>
              <a:spcAft>
                <a:spcPts val="0"/>
              </a:spcAft>
              <a:buClr>
                <a:srgbClr val="000000"/>
              </a:buClr>
              <a:buSzPts val="1200"/>
              <a:buFont typeface="Arial"/>
              <a:buChar char="•"/>
            </a:pPr>
            <a:r>
              <a:rPr b="0" i="0" lang="en-PK" sz="1200" u="none" cap="none" strike="noStrike">
                <a:solidFill>
                  <a:srgbClr val="323E49"/>
                </a:solidFill>
                <a:latin typeface="Times New Roman"/>
                <a:ea typeface="Times New Roman"/>
                <a:cs typeface="Times New Roman"/>
                <a:sym typeface="Times New Roman"/>
              </a:rPr>
              <a:t>Department of Health and Social Care 2022. </a:t>
            </a:r>
            <a:r>
              <a:rPr b="0" i="1" lang="en-PK" sz="1200" u="none" cap="none" strike="noStrike">
                <a:solidFill>
                  <a:srgbClr val="323E49"/>
                </a:solidFill>
                <a:latin typeface="Times New Roman"/>
                <a:ea typeface="Times New Roman"/>
                <a:cs typeface="Times New Roman"/>
                <a:sym typeface="Times New Roman"/>
              </a:rPr>
              <a:t>Final report of the Ockenden review</a:t>
            </a:r>
            <a:r>
              <a:rPr b="0" i="0" lang="en-PK" sz="1200" u="none" cap="none" strike="noStrike">
                <a:solidFill>
                  <a:srgbClr val="323E49"/>
                </a:solidFill>
                <a:latin typeface="Times New Roman"/>
                <a:ea typeface="Times New Roman"/>
                <a:cs typeface="Times New Roman"/>
                <a:sym typeface="Times New Roman"/>
              </a:rPr>
              <a:t>. Available at: https://www.gov.uk/government/publications/final-report-of-the-ockenden-review (Accessed: 12 October 2026).</a:t>
            </a:r>
            <a:endParaRPr b="0" i="0" sz="1200" u="none" cap="none" strike="noStrike">
              <a:solidFill>
                <a:srgbClr val="323E49"/>
              </a:solidFill>
              <a:latin typeface="Calibri"/>
              <a:ea typeface="Calibri"/>
              <a:cs typeface="Calibri"/>
              <a:sym typeface="Calibri"/>
            </a:endParaRPr>
          </a:p>
          <a:p>
            <a:pPr indent="-171450" lvl="0" marL="171450" marR="0" rtl="0" algn="l">
              <a:lnSpc>
                <a:spcPct val="100000"/>
              </a:lnSpc>
              <a:spcBef>
                <a:spcPts val="0"/>
              </a:spcBef>
              <a:spcAft>
                <a:spcPts val="0"/>
              </a:spcAft>
              <a:buClr>
                <a:srgbClr val="000000"/>
              </a:buClr>
              <a:buSzPts val="1200"/>
              <a:buFont typeface="Arial"/>
              <a:buChar char="•"/>
            </a:pPr>
            <a:r>
              <a:rPr b="0" i="0" lang="en-PK" sz="1200" u="none" cap="none" strike="noStrike">
                <a:solidFill>
                  <a:srgbClr val="323E49"/>
                </a:solidFill>
                <a:latin typeface="Times New Roman"/>
                <a:ea typeface="Times New Roman"/>
                <a:cs typeface="Times New Roman"/>
                <a:sym typeface="Times New Roman"/>
              </a:rPr>
              <a:t>NHS England 2019. </a:t>
            </a:r>
            <a:r>
              <a:rPr b="0" i="1" lang="en-PK" sz="1200" u="none" cap="none" strike="noStrike">
                <a:solidFill>
                  <a:srgbClr val="323E49"/>
                </a:solidFill>
                <a:latin typeface="Times New Roman"/>
                <a:ea typeface="Times New Roman"/>
                <a:cs typeface="Times New Roman"/>
                <a:sym typeface="Times New Roman"/>
              </a:rPr>
              <a:t>The NHS Patient Safety Strategy</a:t>
            </a:r>
            <a:r>
              <a:rPr b="0" i="0" lang="en-PK" sz="1200" u="none" cap="none" strike="noStrike">
                <a:solidFill>
                  <a:srgbClr val="323E49"/>
                </a:solidFill>
                <a:latin typeface="Times New Roman"/>
                <a:ea typeface="Times New Roman"/>
                <a:cs typeface="Times New Roman"/>
                <a:sym typeface="Times New Roman"/>
              </a:rPr>
              <a:t>. Available at: https://www.england.nhs.uk/patient-safety/the-nhs-patient-safety-strategy/ (Accessed: 13 October 2026).</a:t>
            </a:r>
            <a:endParaRPr b="0" i="0" sz="1200" u="none" cap="none" strike="noStrike">
              <a:solidFill>
                <a:srgbClr val="323E49"/>
              </a:solidFill>
              <a:latin typeface="Calibri"/>
              <a:ea typeface="Calibri"/>
              <a:cs typeface="Calibri"/>
              <a:sym typeface="Calibri"/>
            </a:endParaRPr>
          </a:p>
          <a:p>
            <a:pPr indent="-171450" lvl="0" marL="171450" marR="0" rtl="0" algn="l">
              <a:lnSpc>
                <a:spcPct val="100000"/>
              </a:lnSpc>
              <a:spcBef>
                <a:spcPts val="0"/>
              </a:spcBef>
              <a:spcAft>
                <a:spcPts val="0"/>
              </a:spcAft>
              <a:buClr>
                <a:srgbClr val="000000"/>
              </a:buClr>
              <a:buSzPts val="1200"/>
              <a:buFont typeface="Arial"/>
              <a:buChar char="•"/>
            </a:pPr>
            <a:r>
              <a:rPr b="0" i="0" lang="en-PK" sz="1200" u="none" cap="none" strike="noStrike">
                <a:solidFill>
                  <a:srgbClr val="323E49"/>
                </a:solidFill>
                <a:latin typeface="Times New Roman"/>
                <a:ea typeface="Times New Roman"/>
                <a:cs typeface="Times New Roman"/>
                <a:sym typeface="Times New Roman"/>
              </a:rPr>
              <a:t>NHS England 2022. </a:t>
            </a:r>
            <a:r>
              <a:rPr b="0" i="1" lang="en-PK" sz="1200" u="none" cap="none" strike="noStrike">
                <a:solidFill>
                  <a:srgbClr val="323E49"/>
                </a:solidFill>
                <a:latin typeface="Times New Roman"/>
                <a:ea typeface="Times New Roman"/>
                <a:cs typeface="Times New Roman"/>
                <a:sym typeface="Times New Roman"/>
              </a:rPr>
              <a:t>Patient Safety Incident Response Framework</a:t>
            </a:r>
            <a:r>
              <a:rPr b="0" i="0" lang="en-PK" sz="1200" u="none" cap="none" strike="noStrike">
                <a:solidFill>
                  <a:srgbClr val="323E49"/>
                </a:solidFill>
                <a:latin typeface="Times New Roman"/>
                <a:ea typeface="Times New Roman"/>
                <a:cs typeface="Times New Roman"/>
                <a:sym typeface="Times New Roman"/>
              </a:rPr>
              <a:t>. Available at: https://www.england.nhs.uk/long-read/patient-safety-incident-response-framework/ (Accessed: 13 October 2026).</a:t>
            </a:r>
            <a:endParaRPr b="0" i="0" sz="1200" u="none" cap="none" strike="noStrike">
              <a:solidFill>
                <a:srgbClr val="323E49"/>
              </a:solidFill>
              <a:latin typeface="Calibri"/>
              <a:ea typeface="Calibri"/>
              <a:cs typeface="Calibri"/>
              <a:sym typeface="Calibri"/>
            </a:endParaRPr>
          </a:p>
          <a:p>
            <a:pPr indent="-171450" lvl="0" marL="171450" marR="0" rtl="0" algn="l">
              <a:lnSpc>
                <a:spcPct val="100000"/>
              </a:lnSpc>
              <a:spcBef>
                <a:spcPts val="0"/>
              </a:spcBef>
              <a:spcAft>
                <a:spcPts val="0"/>
              </a:spcAft>
              <a:buClr>
                <a:srgbClr val="000000"/>
              </a:buClr>
              <a:buSzPts val="1200"/>
              <a:buFont typeface="Arial"/>
              <a:buChar char="•"/>
            </a:pPr>
            <a:r>
              <a:rPr b="0" i="0" lang="en-PK" sz="1200" u="none" cap="none" strike="noStrike">
                <a:solidFill>
                  <a:srgbClr val="323E49"/>
                </a:solidFill>
                <a:latin typeface="Times New Roman"/>
                <a:ea typeface="Times New Roman"/>
                <a:cs typeface="Times New Roman"/>
                <a:sym typeface="Times New Roman"/>
              </a:rPr>
              <a:t>NHS England 2023. </a:t>
            </a:r>
            <a:r>
              <a:rPr b="0" i="1" lang="en-PK" sz="1200" u="none" cap="none" strike="noStrike">
                <a:solidFill>
                  <a:srgbClr val="323E49"/>
                </a:solidFill>
                <a:latin typeface="Times New Roman"/>
                <a:ea typeface="Times New Roman"/>
                <a:cs typeface="Times New Roman"/>
                <a:sym typeface="Times New Roman"/>
              </a:rPr>
              <a:t>Three year delivery plan for maternity and neonatal services</a:t>
            </a:r>
            <a:r>
              <a:rPr b="0" i="0" lang="en-PK" sz="1200" u="none" cap="none" strike="noStrike">
                <a:solidFill>
                  <a:srgbClr val="323E49"/>
                </a:solidFill>
                <a:latin typeface="Times New Roman"/>
                <a:ea typeface="Times New Roman"/>
                <a:cs typeface="Times New Roman"/>
                <a:sym typeface="Times New Roman"/>
              </a:rPr>
              <a:t>. Available at: https://www.england.nhs.uk/long-read/three-year-delivery-plan-for-maternity-and-neonatal-services/ (Accessed: 13 October 2026).</a:t>
            </a:r>
            <a:endParaRPr b="0" i="0" sz="1200" u="none" cap="none" strike="noStrike">
              <a:solidFill>
                <a:srgbClr val="323E49"/>
              </a:solidFill>
              <a:latin typeface="Calibri"/>
              <a:ea typeface="Calibri"/>
              <a:cs typeface="Calibri"/>
              <a:sym typeface="Calibri"/>
            </a:endParaRPr>
          </a:p>
          <a:p>
            <a:pPr indent="-171450" lvl="0" marL="171450" marR="0" rtl="0" algn="l">
              <a:lnSpc>
                <a:spcPct val="100000"/>
              </a:lnSpc>
              <a:spcBef>
                <a:spcPts val="0"/>
              </a:spcBef>
              <a:spcAft>
                <a:spcPts val="0"/>
              </a:spcAft>
              <a:buClr>
                <a:srgbClr val="000000"/>
              </a:buClr>
              <a:buSzPts val="1200"/>
              <a:buFont typeface="Arial"/>
              <a:buChar char="•"/>
            </a:pPr>
            <a:r>
              <a:rPr b="0" i="0" lang="en-PK" sz="1200" u="none" cap="none" strike="noStrike">
                <a:solidFill>
                  <a:srgbClr val="323E49"/>
                </a:solidFill>
                <a:latin typeface="Times New Roman"/>
                <a:ea typeface="Times New Roman"/>
                <a:cs typeface="Times New Roman"/>
                <a:sym typeface="Times New Roman"/>
              </a:rPr>
              <a:t>Ockenden Maternity Review 2022. </a:t>
            </a:r>
            <a:r>
              <a:rPr b="0" i="1" lang="en-PK" sz="1200" u="none" cap="none" strike="noStrike">
                <a:solidFill>
                  <a:srgbClr val="323E49"/>
                </a:solidFill>
                <a:latin typeface="Times New Roman"/>
                <a:ea typeface="Times New Roman"/>
                <a:cs typeface="Times New Roman"/>
                <a:sym typeface="Times New Roman"/>
              </a:rPr>
              <a:t>Sands report: Final report of the Independent Review of maternity services at the Shrewsbury and Telford Hospital NHS Trust</a:t>
            </a:r>
            <a:r>
              <a:rPr b="0" i="0" lang="en-PK" sz="1200" u="none" cap="none" strike="noStrike">
                <a:solidFill>
                  <a:srgbClr val="323E49"/>
                </a:solidFill>
                <a:latin typeface="Times New Roman"/>
                <a:ea typeface="Times New Roman"/>
                <a:cs typeface="Times New Roman"/>
                <a:sym typeface="Times New Roman"/>
              </a:rPr>
              <a:t>. Available at: https://www.ockendenmaternityreview.org.uk/sath-final-report-of-the-independent-review/ (Accessed: 14 October 2026).</a:t>
            </a:r>
            <a:endParaRPr b="0" i="0" sz="1200" u="none" cap="none" strike="noStrike">
              <a:solidFill>
                <a:srgbClr val="323E49"/>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Hospital Admission and Discharge by Slidesgo">
  <a:themeElements>
    <a:clrScheme name="Simple Light">
      <a:dk1>
        <a:srgbClr val="FFFFFF"/>
      </a:dk1>
      <a:lt1>
        <a:srgbClr val="CFE2F3"/>
      </a:lt1>
      <a:dk2>
        <a:srgbClr val="6FA8DC"/>
      </a:dk2>
      <a:lt2>
        <a:srgbClr val="3D85C6"/>
      </a:lt2>
      <a:accent1>
        <a:srgbClr val="0B5394"/>
      </a:accent1>
      <a:accent2>
        <a:srgbClr val="0B2F69"/>
      </a:accent2>
      <a:accent3>
        <a:srgbClr val="657E93"/>
      </a:accent3>
      <a:accent4>
        <a:srgbClr val="972538"/>
      </a:accent4>
      <a:accent5>
        <a:srgbClr val="FFFFFF"/>
      </a:accent5>
      <a:accent6>
        <a:srgbClr val="FFFFFF"/>
      </a:accent6>
      <a:hlink>
        <a:srgbClr val="0B2F6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