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28" r:id="rId1"/>
  </p:sldMasterIdLst>
  <p:notesMasterIdLst>
    <p:notesMasterId r:id="rId8"/>
  </p:notesMasterIdLst>
  <p:sldIdLst>
    <p:sldId id="256" r:id="rId2"/>
    <p:sldId id="259" r:id="rId3"/>
    <p:sldId id="260" r:id="rId4"/>
    <p:sldId id="257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B2A18A-0CBE-2844-8359-85B7FA5A2EC2}" v="4" dt="2026-10-11T23:10:00.6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5"/>
  </p:normalViewPr>
  <p:slideViewPr>
    <p:cSldViewPr snapToGrid="0">
      <p:cViewPr>
        <p:scale>
          <a:sx n="117" d="100"/>
          <a:sy n="117" d="100"/>
        </p:scale>
        <p:origin x="90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4C6110-64A2-6449-818B-051226A08D5E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4DD8F9-E733-C04F-8FAB-84A1DF0BB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359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4DD8F9-E733-C04F-8FAB-84A1DF0BBA9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917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DEC014E-32E8-BC91-190E-85B3C74C9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8" y="964075"/>
            <a:ext cx="4654297" cy="373989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0" y="4822842"/>
            <a:ext cx="4206240" cy="138074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B2603722-CE80-C718-39E9-BB79F1F68C3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84C280F-E753-FE97-A722-F86168AC97B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41248" y="964074"/>
            <a:ext cx="5403280" cy="5258929"/>
          </a:xfrm>
          <a:custGeom>
            <a:avLst/>
            <a:gdLst>
              <a:gd name="connsiteX0" fmla="*/ 2701640 w 5403280"/>
              <a:gd name="connsiteY0" fmla="*/ 0 h 5258929"/>
              <a:gd name="connsiteX1" fmla="*/ 5403280 w 5403280"/>
              <a:gd name="connsiteY1" fmla="*/ 2701640 h 5258929"/>
              <a:gd name="connsiteX2" fmla="*/ 5403280 w 5403280"/>
              <a:gd name="connsiteY2" fmla="*/ 5258929 h 5258929"/>
              <a:gd name="connsiteX3" fmla="*/ 0 w 5403280"/>
              <a:gd name="connsiteY3" fmla="*/ 5258929 h 5258929"/>
              <a:gd name="connsiteX4" fmla="*/ 0 w 5403280"/>
              <a:gd name="connsiteY4" fmla="*/ 2701640 h 5258929"/>
              <a:gd name="connsiteX5" fmla="*/ 2701640 w 5403280"/>
              <a:gd name="connsiteY5" fmla="*/ 0 h 5258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3280" h="5258929">
                <a:moveTo>
                  <a:pt x="2701640" y="0"/>
                </a:moveTo>
                <a:cubicBezTo>
                  <a:pt x="4193715" y="0"/>
                  <a:pt x="5403280" y="1209565"/>
                  <a:pt x="5403280" y="2701640"/>
                </a:cubicBezTo>
                <a:lnTo>
                  <a:pt x="5403280" y="5258929"/>
                </a:lnTo>
                <a:lnTo>
                  <a:pt x="0" y="5258929"/>
                </a:lnTo>
                <a:lnTo>
                  <a:pt x="0" y="2701640"/>
                </a:lnTo>
                <a:cubicBezTo>
                  <a:pt x="0" y="1209565"/>
                  <a:pt x="1209565" y="0"/>
                  <a:pt x="2701640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17A08-C834-F239-A3DF-2D1295F0AE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E80C6A5-61FE-078D-49D9-31BD1294014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8193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E6C4595-90D4-94E6-CEBA-82807457D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658679"/>
            <a:ext cx="10780776" cy="4925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708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5218032"/>
            <a:ext cx="10972800" cy="786384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972629"/>
            <a:ext cx="10972800" cy="480373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88BD73-E6AB-68A9-F41B-313E0C44777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396119" y="5787191"/>
            <a:ext cx="15034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AA6162-61A3-2C41-311C-F407FC4B4DA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DABF624-39B6-C7A2-98E7-26593626B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498994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B102F-64E7-9387-1F8F-DB4AC825773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7354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E84C31D-CC85-27E5-FD9F-627C926D5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78608"/>
            <a:ext cx="7879335" cy="3592629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0B934F-7AD0-6CA4-BC4D-9CC30854B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1714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FF6486-38AE-54F6-E2F3-8B944C3F1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41BD916-71AE-106E-105D-01655950FC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87800" y="368300"/>
            <a:ext cx="7375525" cy="1014413"/>
          </a:xfrm>
        </p:spPr>
        <p:txBody>
          <a:bodyPr anchor="ctr">
            <a:normAutofit/>
          </a:bodyPr>
          <a:lstStyle>
            <a:lvl1pPr algn="r">
              <a:defRPr sz="20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D0054-227E-4953-9BB1-7141F902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2E0F1-15E9-E241-9959-A6D46B69E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9785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5842852-3CDE-22AD-D5F0-AAF8279A0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9536"/>
            <a:ext cx="9546336" cy="3675885"/>
          </a:xfrm>
        </p:spPr>
        <p:txBody>
          <a:bodyPr anchor="t">
            <a:normAutofit/>
          </a:bodyPr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4D523C5-E38D-F0DE-48C0-B6B8404B6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16067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4EF7E11-76D4-64FA-465B-165405450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947" y="1296083"/>
            <a:ext cx="4353325" cy="4265835"/>
          </a:xfrm>
          <a:custGeom>
            <a:avLst/>
            <a:gdLst>
              <a:gd name="connsiteX0" fmla="*/ 2176663 w 4353325"/>
              <a:gd name="connsiteY0" fmla="*/ 0 h 4265835"/>
              <a:gd name="connsiteX1" fmla="*/ 4353325 w 4353325"/>
              <a:gd name="connsiteY1" fmla="*/ 2176662 h 4265835"/>
              <a:gd name="connsiteX2" fmla="*/ 4353325 w 4353325"/>
              <a:gd name="connsiteY2" fmla="*/ 2712923 h 4265835"/>
              <a:gd name="connsiteX3" fmla="*/ 4353325 w 4353325"/>
              <a:gd name="connsiteY3" fmla="*/ 3733873 h 4265835"/>
              <a:gd name="connsiteX4" fmla="*/ 4353325 w 4353325"/>
              <a:gd name="connsiteY4" fmla="*/ 4265835 h 4265835"/>
              <a:gd name="connsiteX5" fmla="*/ 0 w 4353325"/>
              <a:gd name="connsiteY5" fmla="*/ 4265835 h 4265835"/>
              <a:gd name="connsiteX6" fmla="*/ 0 w 4353325"/>
              <a:gd name="connsiteY6" fmla="*/ 3733873 h 4265835"/>
              <a:gd name="connsiteX7" fmla="*/ 0 w 4353325"/>
              <a:gd name="connsiteY7" fmla="*/ 2712923 h 4265835"/>
              <a:gd name="connsiteX8" fmla="*/ 0 w 4353325"/>
              <a:gd name="connsiteY8" fmla="*/ 2176662 h 4265835"/>
              <a:gd name="connsiteX9" fmla="*/ 2176663 w 4353325"/>
              <a:gd name="connsiteY9" fmla="*/ 0 h 4265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3325" h="4265835">
                <a:moveTo>
                  <a:pt x="2176663" y="0"/>
                </a:moveTo>
                <a:cubicBezTo>
                  <a:pt x="3378800" y="0"/>
                  <a:pt x="4353325" y="974525"/>
                  <a:pt x="4353325" y="2176662"/>
                </a:cubicBezTo>
                <a:lnTo>
                  <a:pt x="4353325" y="2712923"/>
                </a:lnTo>
                <a:lnTo>
                  <a:pt x="4353325" y="3733873"/>
                </a:lnTo>
                <a:lnTo>
                  <a:pt x="4353325" y="4265835"/>
                </a:lnTo>
                <a:lnTo>
                  <a:pt x="0" y="4265835"/>
                </a:lnTo>
                <a:lnTo>
                  <a:pt x="0" y="3733873"/>
                </a:lnTo>
                <a:lnTo>
                  <a:pt x="0" y="2712923"/>
                </a:lnTo>
                <a:lnTo>
                  <a:pt x="0" y="2176662"/>
                </a:lnTo>
                <a:cubicBezTo>
                  <a:pt x="0" y="974525"/>
                  <a:pt x="974525" y="0"/>
                  <a:pt x="2176663" y="0"/>
                </a:cubicBezTo>
                <a:close/>
              </a:path>
            </a:pathLst>
          </a:custGeom>
          <a:ln w="6350">
            <a:solidFill>
              <a:schemeClr val="tx1"/>
            </a:solidFill>
          </a:ln>
        </p:spPr>
        <p:txBody>
          <a:bodyPr wrap="square" lIns="182880" tIns="914400" rIns="182880" anchor="ctr" anchorCtr="0">
            <a:no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35056" y="1296083"/>
            <a:ext cx="4325112" cy="4265835"/>
          </a:xfrm>
        </p:spPr>
        <p:txBody>
          <a:bodyPr anchor="b" anchorCtr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966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704" y="4608576"/>
            <a:ext cx="4169664" cy="1609344"/>
          </a:xfrm>
        </p:spPr>
        <p:txBody>
          <a:bodyPr anchor="t" anchorCtr="0">
            <a:no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E5AAB3D-814D-597A-6ADE-F522A8116DC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257301" y="1097280"/>
            <a:ext cx="3776470" cy="3168100"/>
          </a:xfrm>
          <a:custGeom>
            <a:avLst/>
            <a:gdLst>
              <a:gd name="connsiteX0" fmla="*/ 1888235 w 3776470"/>
              <a:gd name="connsiteY0" fmla="*/ 0 h 3168100"/>
              <a:gd name="connsiteX1" fmla="*/ 3776470 w 3776470"/>
              <a:gd name="connsiteY1" fmla="*/ 1888235 h 3168100"/>
              <a:gd name="connsiteX2" fmla="*/ 3776470 w 3776470"/>
              <a:gd name="connsiteY2" fmla="*/ 3168100 h 3168100"/>
              <a:gd name="connsiteX3" fmla="*/ 0 w 3776470"/>
              <a:gd name="connsiteY3" fmla="*/ 3168100 h 3168100"/>
              <a:gd name="connsiteX4" fmla="*/ 0 w 3776470"/>
              <a:gd name="connsiteY4" fmla="*/ 1888235 h 3168100"/>
              <a:gd name="connsiteX5" fmla="*/ 1888235 w 3776470"/>
              <a:gd name="connsiteY5" fmla="*/ 0 h 316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76470" h="3168100">
                <a:moveTo>
                  <a:pt x="1888235" y="0"/>
                </a:moveTo>
                <a:cubicBezTo>
                  <a:pt x="2931078" y="0"/>
                  <a:pt x="3776470" y="845392"/>
                  <a:pt x="3776470" y="1888235"/>
                </a:cubicBezTo>
                <a:lnTo>
                  <a:pt x="3776470" y="3168100"/>
                </a:lnTo>
                <a:lnTo>
                  <a:pt x="0" y="3168100"/>
                </a:lnTo>
                <a:lnTo>
                  <a:pt x="0" y="1888235"/>
                </a:lnTo>
                <a:cubicBezTo>
                  <a:pt x="0" y="845392"/>
                  <a:pt x="845392" y="0"/>
                  <a:pt x="1888235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1464" y="841248"/>
            <a:ext cx="4215384" cy="5330952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CD2C868-CE73-A5B1-1389-62A23B14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9708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3036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2615184"/>
            <a:ext cx="3813048" cy="355701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841248"/>
            <a:ext cx="4956175" cy="3556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4378AB-83E7-8777-F6CD-8F19BA4FE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501620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2193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841248"/>
            <a:ext cx="2999232" cy="5184648"/>
          </a:xfrm>
        </p:spPr>
        <p:txBody>
          <a:bodyPr anchor="t" anchorCtr="0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6926" y="841248"/>
            <a:ext cx="6260154" cy="51846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8293A07-68F2-BD10-B738-E87F3F3D8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418221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3138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1152" y="990511"/>
            <a:ext cx="2565593" cy="1858941"/>
          </a:xfrm>
        </p:spPr>
        <p:txBody>
          <a:bodyPr anchor="b"/>
          <a:lstStyle>
            <a:lvl1pPr>
              <a:def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2271" y="3011335"/>
            <a:ext cx="2559977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BD5A515-9970-0784-7927-52F94C270B4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10292564" y="1592958"/>
            <a:ext cx="2973522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523CCEC-6BB2-B704-95E2-87FED823C5B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1208465C-8C77-73BF-D18F-D01907BAC8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6356350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0E2A219-E459-07B3-1ED3-CBF7D239B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32057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2419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0" y="548640"/>
            <a:ext cx="6093225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03520" y="1828800"/>
            <a:ext cx="6071616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F483F68-3490-71E7-A7DA-DA46BC48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79715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45FA4-0621-D8F1-73D0-046B7F4D771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4C51678-E871-8AD4-08DA-BF7B7013A35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CD01CE4-E064-7D2F-7D3A-9DA85E2777F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318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48640"/>
            <a:ext cx="6135624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828800"/>
            <a:ext cx="6135624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C07157-DE89-FE2F-0547-2E4055913A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382022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A0C5A-6673-53CC-030B-67BA133D974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2521688-F793-E4F2-732B-EEE6F58B758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DBE29E-7417-B57C-BA94-1DBC14BE461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2383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6858000" cy="932688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6858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C626C00-7A36-46A2-880D-F484910B3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077761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F6D8B-36A2-DF79-CDB9-885694DCA71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2396A-E38F-CC9C-7303-71F99D08208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B0E4B-031C-4F2A-1993-D824DD71F7D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1475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83413"/>
            <a:ext cx="4361688" cy="1262639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979461"/>
            <a:ext cx="4360863" cy="432926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481977D-48BC-F135-96F9-1655E4BEE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73212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A981C2C-E0DD-29A7-8209-50D66488152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205369F-8CCB-402F-9055-2BF12262B54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591F2-4BD3-37D0-B00E-B2CD5F47A36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3679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4572000" cy="932688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4572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8BEB48-A052-9364-6EF6-F698004C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91172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417D8113-ECE6-D6F5-9CA4-C96A535F4799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29A0137-F97A-8194-464D-3B7D4814A8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3FE5686-63A9-B1A1-5734-F96A9651465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8001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485E715F-A05B-F2BC-ABF4-447E9B58E0C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499001" y="5684309"/>
            <a:ext cx="170920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4632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3pPr>
            <a:lvl4pPr marL="685800" indent="0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</a:defRPr>
            </a:lvl4pPr>
            <a:lvl5pPr marL="914400" indent="0">
              <a:buFont typeface="Arial" panose="020B0604020202020204" pitchFamily="34" charset="0"/>
              <a:buNone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173959" y="5435073"/>
            <a:ext cx="121073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A2B6090-1D21-5610-7943-4C4F96A6C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463823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0910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882896"/>
            <a:ext cx="3657603" cy="1453896"/>
          </a:xfrm>
        </p:spPr>
        <p:txBody>
          <a:bodyPr anchor="t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838F5DE0-1AA8-5320-EBEC-7B2EEF39963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0" y="548642"/>
            <a:ext cx="3490175" cy="4041647"/>
          </a:xfrm>
          <a:custGeom>
            <a:avLst/>
            <a:gdLst>
              <a:gd name="connsiteX0" fmla="*/ 1745088 w 3490175"/>
              <a:gd name="connsiteY0" fmla="*/ 0 h 4041647"/>
              <a:gd name="connsiteX1" fmla="*/ 3490175 w 3490175"/>
              <a:gd name="connsiteY1" fmla="*/ 1745088 h 4041647"/>
              <a:gd name="connsiteX2" fmla="*/ 3490175 w 3490175"/>
              <a:gd name="connsiteY2" fmla="*/ 3141232 h 4041647"/>
              <a:gd name="connsiteX3" fmla="*/ 3490175 w 3490175"/>
              <a:gd name="connsiteY3" fmla="*/ 3490175 h 4041647"/>
              <a:gd name="connsiteX4" fmla="*/ 3490175 w 3490175"/>
              <a:gd name="connsiteY4" fmla="*/ 4041647 h 4041647"/>
              <a:gd name="connsiteX5" fmla="*/ 0 w 3490175"/>
              <a:gd name="connsiteY5" fmla="*/ 4041647 h 4041647"/>
              <a:gd name="connsiteX6" fmla="*/ 0 w 3490175"/>
              <a:gd name="connsiteY6" fmla="*/ 3490175 h 4041647"/>
              <a:gd name="connsiteX7" fmla="*/ 0 w 3490175"/>
              <a:gd name="connsiteY7" fmla="*/ 3141232 h 4041647"/>
              <a:gd name="connsiteX8" fmla="*/ 0 w 3490175"/>
              <a:gd name="connsiteY8" fmla="*/ 1745088 h 4041647"/>
              <a:gd name="connsiteX9" fmla="*/ 1745088 w 3490175"/>
              <a:gd name="connsiteY9" fmla="*/ 0 h 4041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90175" h="4041647">
                <a:moveTo>
                  <a:pt x="1745088" y="0"/>
                </a:moveTo>
                <a:cubicBezTo>
                  <a:pt x="2708873" y="0"/>
                  <a:pt x="3490175" y="781302"/>
                  <a:pt x="3490175" y="1745088"/>
                </a:cubicBezTo>
                <a:lnTo>
                  <a:pt x="3490175" y="3141232"/>
                </a:lnTo>
                <a:lnTo>
                  <a:pt x="3490175" y="3490175"/>
                </a:lnTo>
                <a:lnTo>
                  <a:pt x="3490175" y="4041647"/>
                </a:lnTo>
                <a:lnTo>
                  <a:pt x="0" y="4041647"/>
                </a:lnTo>
                <a:lnTo>
                  <a:pt x="0" y="3490175"/>
                </a:lnTo>
                <a:lnTo>
                  <a:pt x="0" y="3141232"/>
                </a:lnTo>
                <a:lnTo>
                  <a:pt x="0" y="1745088"/>
                </a:lnTo>
                <a:cubicBezTo>
                  <a:pt x="0" y="781302"/>
                  <a:pt x="781302" y="0"/>
                  <a:pt x="1745088" y="0"/>
                </a:cubicBezTo>
                <a:close/>
              </a:path>
            </a:pathLst>
          </a:custGeom>
          <a:blipFill dpi="0" rotWithShape="1">
            <a:blip r:embed="rId2">
              <a:alphaModFix amt="81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37760" y="549275"/>
            <a:ext cx="6561138" cy="57594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19C3A72-7CAE-129F-7490-B687280EF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646117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74251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64" y="559341"/>
            <a:ext cx="10755670" cy="932688"/>
          </a:xfrm>
        </p:spPr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3C89FBB9-2C05-A4C1-ECB4-D6A5C4219E4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4">
            <a:extLst>
              <a:ext uri="{FF2B5EF4-FFF2-40B4-BE49-F238E27FC236}">
                <a16:creationId xmlns:a16="http://schemas.microsoft.com/office/drawing/2014/main" id="{BBB07A11-50DE-6BC0-0514-6E2C14A47985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 flipH="1">
            <a:off x="-997746" y="4594946"/>
            <a:ext cx="270669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03ED5F49-F9F7-05A9-62AC-C9C8DF2EAD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8569" y="6264201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1200" y="1713652"/>
            <a:ext cx="4387012" cy="46129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58927" y="1713653"/>
            <a:ext cx="6533071" cy="5144347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Font typeface="Arial" panose="020B0604020202020204" pitchFamily="34" charset="0"/>
              <a:buNone/>
              <a:defRPr lang="en-US" dirty="0"/>
            </a:lvl1pPr>
          </a:lstStyle>
          <a:p>
            <a:pPr marL="285750" lvl="0" indent="-28575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647156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7BBF55A-D91F-143D-FBB6-73995F00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4937761"/>
            <a:ext cx="6987537" cy="1353312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spcBef>
                <a:spcPts val="1000"/>
              </a:spcBef>
              <a:defRPr sz="2800" cap="none" baseline="0"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72A4B4E-0B2F-F1BB-322A-713D1FB5F2F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57400" y="549021"/>
            <a:ext cx="9455150" cy="4333875"/>
          </a:xfrm>
        </p:spPr>
        <p:txBody>
          <a:bodyPr anchor="b">
            <a:normAutofit/>
          </a:bodyPr>
          <a:lstStyle>
            <a:lvl1pPr>
              <a:defRPr sz="232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546D47F-2AE5-2705-911C-52BBD6B7D8EA}"/>
              </a:ext>
            </a:extLst>
          </p:cNvPr>
          <p:cNvCxnSpPr>
            <a:cxnSpLocks/>
          </p:cNvCxnSpPr>
          <p:nvPr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03127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-1228126"/>
            <a:ext cx="10652760" cy="1133856"/>
          </a:xfrm>
        </p:spPr>
        <p:txBody>
          <a:bodyPr/>
          <a:lstStyle>
            <a:lvl1pPr>
              <a:defRPr cap="none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AA4897F-B66E-DAD4-F56C-6152B417CC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624138" y="2268748"/>
            <a:ext cx="6943724" cy="3954255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1pPr>
            <a:lvl2pPr marL="2286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2pPr>
            <a:lvl3pPr marL="4572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3pPr>
            <a:lvl4pPr marL="6858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4pPr>
            <a:lvl5pPr marL="9144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15">
            <a:extLst>
              <a:ext uri="{FF2B5EF4-FFF2-40B4-BE49-F238E27FC236}">
                <a16:creationId xmlns:a16="http://schemas.microsoft.com/office/drawing/2014/main" id="{8EFA7EFC-C6F9-B1D5-025F-824C1CE9A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3057205" y="-1430380"/>
            <a:ext cx="6077590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116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6D87B9B-22A3-322E-B7E8-223255AD09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40168" y="5669280"/>
            <a:ext cx="6311664" cy="466344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spcBef>
                <a:spcPts val="1000"/>
              </a:spcBef>
              <a:defRPr sz="1800" cap="all" baseline="0"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6A9BC83F-8FE5-5223-2B3A-6E122D33630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97135" y="1744578"/>
            <a:ext cx="6997730" cy="3507906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000" cap="all" baseline="0">
                <a:latin typeface="+mn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9" name="Freeform: Shape 15">
            <a:extLst>
              <a:ext uri="{FF2B5EF4-FFF2-40B4-BE49-F238E27FC236}">
                <a16:creationId xmlns:a16="http://schemas.microsoft.com/office/drawing/2014/main" id="{9F353A57-FA3C-A68C-4908-E774A52CB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2811380" y="-1681974"/>
            <a:ext cx="6569242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2109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2FE6B-A4D8-8ED7-89D7-5E7F2C5B8F5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103438"/>
            <a:ext cx="5181600" cy="435133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686405AE-ED31-677D-86D8-01EAD583735E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84947" y="2103121"/>
            <a:ext cx="5181600" cy="435133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7635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85A6F3D-6630-C2E0-DC0A-6D2C0AACF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9C38DBB1-A1FA-A460-88C8-B05F1570CA9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743200"/>
            <a:ext cx="5157187" cy="3763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2103120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2D763CC-A010-6A2B-FEF3-388EAC8417D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09361" y="2743200"/>
            <a:ext cx="5183188" cy="3763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0917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0796BC8-E1B7-E6D6-E86F-4A5CAECD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4609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7340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57200"/>
            <a:ext cx="7342307" cy="1133856"/>
          </a:xfrm>
          <a:noFill/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2624328"/>
            <a:ext cx="10424160" cy="3200400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4412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CE8CC034-C652-239B-0064-9B0543AC2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 lang="en-US" dirty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D051F68D-E2E5-C625-0273-281CE6D4939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1520" y="2301836"/>
            <a:ext cx="10741150" cy="3921165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1772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 flipH="1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fld id="{60B7B116-4D8A-0A47-A2AF-062F062E5A7F}" type="datetimeFigureOut">
              <a:rPr lang="en-US" smtClean="0"/>
              <a:t>10/8/26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000">
                <a:solidFill>
                  <a:schemeClr val="tx1"/>
                </a:solidFill>
              </a:defRPr>
            </a:lvl1pPr>
          </a:lstStyle>
          <a:p>
            <a:fld id="{A956702C-2CAF-BD41-9951-125E0E79D7D3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5477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  <p:sldLayoutId id="2147483940" r:id="rId12"/>
    <p:sldLayoutId id="2147483941" r:id="rId13"/>
    <p:sldLayoutId id="2147483942" r:id="rId14"/>
    <p:sldLayoutId id="2147483943" r:id="rId15"/>
    <p:sldLayoutId id="2147483944" r:id="rId16"/>
    <p:sldLayoutId id="2147483945" r:id="rId17"/>
    <p:sldLayoutId id="2147483946" r:id="rId18"/>
    <p:sldLayoutId id="2147483947" r:id="rId19"/>
    <p:sldLayoutId id="2147483948" r:id="rId20"/>
    <p:sldLayoutId id="2147483949" r:id="rId21"/>
    <p:sldLayoutId id="2147483950" r:id="rId22"/>
    <p:sldLayoutId id="2147483951" r:id="rId23"/>
    <p:sldLayoutId id="2147483952" r:id="rId24"/>
    <p:sldLayoutId id="2147483953" r:id="rId25"/>
    <p:sldLayoutId id="2147483954" r:id="rId26"/>
    <p:sldLayoutId id="2147483955" r:id="rId2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6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28">
          <p15:clr>
            <a:srgbClr val="F26B43"/>
          </p15:clr>
        </p15:guide>
        <p15:guide id="2" pos="528">
          <p15:clr>
            <a:srgbClr val="F26B43"/>
          </p15:clr>
        </p15:guide>
        <p15:guide id="3" orient="horz" pos="3792">
          <p15:clr>
            <a:srgbClr val="F26B43"/>
          </p15:clr>
        </p15:guide>
        <p15:guide id="4" pos="7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DDPoYOQYfM?si=kBuLhzfNItIcNZ6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1E07D-8890-9F8B-D7DE-8FD4C21E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5040" y="421551"/>
            <a:ext cx="2773680" cy="2220049"/>
          </a:xfrm>
        </p:spPr>
        <p:txBody>
          <a:bodyPr anchor="b">
            <a:normAutofit fontScale="90000"/>
          </a:bodyPr>
          <a:lstStyle/>
          <a:p>
            <a:r>
              <a:rPr lang="en-US" sz="2400" dirty="0"/>
              <a:t>Improve efficiency and communication </a:t>
            </a:r>
            <a:br>
              <a:rPr lang="en-US" sz="2400" dirty="0"/>
            </a:br>
            <a:r>
              <a:rPr lang="en-US" sz="2400" dirty="0"/>
              <a:t>by using  Microsoft teams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1A431F-F7A0-11B4-0A46-EF20D54FFD6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493760" y="3017521"/>
            <a:ext cx="3505200" cy="2763520"/>
          </a:xfrm>
        </p:spPr>
        <p:txBody>
          <a:bodyPr>
            <a:normAutofit fontScale="70000" lnSpcReduction="20000"/>
          </a:bodyPr>
          <a:lstStyle/>
          <a:p>
            <a:r>
              <a:rPr lang="en-US" sz="3600" dirty="0"/>
              <a:t>Anysah Maria Saleem</a:t>
            </a:r>
          </a:p>
          <a:p>
            <a:endParaRPr lang="en-US" sz="3200" dirty="0"/>
          </a:p>
          <a:p>
            <a:r>
              <a:rPr lang="en-US" sz="3200" dirty="0"/>
              <a:t>Student ID 2614223</a:t>
            </a:r>
          </a:p>
          <a:p>
            <a:endParaRPr lang="en-US" sz="3200" dirty="0"/>
          </a:p>
          <a:p>
            <a:r>
              <a:rPr lang="en-US" sz="3200" dirty="0"/>
              <a:t>Teacher : Masud Siddiqui </a:t>
            </a:r>
          </a:p>
          <a:p>
            <a:endParaRPr lang="en-US" dirty="0"/>
          </a:p>
          <a:p>
            <a:r>
              <a:rPr lang="en-US" dirty="0"/>
              <a:t> 	 </a:t>
            </a:r>
          </a:p>
        </p:txBody>
      </p:sp>
      <p:pic>
        <p:nvPicPr>
          <p:cNvPr id="5" name="Picture 4" descr="3D abstract blue and gold cube illustration">
            <a:extLst>
              <a:ext uri="{FF2B5EF4-FFF2-40B4-BE49-F238E27FC236}">
                <a16:creationId xmlns:a16="http://schemas.microsoft.com/office/drawing/2014/main" id="{942E34C7-0A03-8C9B-633C-D71F32913F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142" r="22012"/>
          <a:stretch>
            <a:fillRect/>
          </a:stretch>
        </p:blipFill>
        <p:spPr>
          <a:xfrm>
            <a:off x="20" y="10"/>
            <a:ext cx="8326303" cy="685799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2060658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542AA-799B-1FC5-105F-8AE8006E2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/>
              <a:t>Microsoft teams</a:t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2229292-188A-7F9E-B26B-FC0ADF6F061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1760" y="1859280"/>
            <a:ext cx="11360910" cy="475488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Microsoft teams is digital platform that helps social worker communication better and work faster. It brings chat meeting files and calendars together in one easy to use place.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Better communication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Instant messaging for quick updates instead of waiting for emails.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Video call or voice call to connect with colleagues , care teams and other organization without traveling.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Everyone gets the same important information at the same time.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All document is one place easy to find and share and save time_   chasing people for information.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Working Together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Helping social worker doctor Nurses and support staff stay on the same pages.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Decision happen faster because communication is instant.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Less confusion safer better care for people families. </a:t>
            </a:r>
          </a:p>
        </p:txBody>
      </p:sp>
    </p:spTree>
    <p:extLst>
      <p:ext uri="{BB962C8B-B14F-4D97-AF65-F5344CB8AC3E}">
        <p14:creationId xmlns:p14="http://schemas.microsoft.com/office/powerpoint/2010/main" val="1522654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55F11-6187-C75F-8D62-65D729D62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it matter for social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2CC7A-A85E-0BDF-0E1E-4C14474965C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1600" y="1910080"/>
            <a:ext cx="11371070" cy="4312921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Clear communication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Social worker need to talk to many different people families doctor school polices and care teams.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Teams keep conversation organized instead of messages getting lost in email on phones.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Information is shared quickly so everyone understanding what is happening with the person being supported.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Less stress and more focus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Everything is in one app messages files and meeting and schedules.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Less time searching for notes or waiting for replies means more time helping people.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Social worker can update care plans or share important new instantly. </a:t>
            </a:r>
          </a:p>
        </p:txBody>
      </p:sp>
    </p:spTree>
    <p:extLst>
      <p:ext uri="{BB962C8B-B14F-4D97-AF65-F5344CB8AC3E}">
        <p14:creationId xmlns:p14="http://schemas.microsoft.com/office/powerpoint/2010/main" val="2171055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5A978-0ED1-4E39-8180-84D235C95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957" y="407655"/>
            <a:ext cx="4937643" cy="132556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Safe &amp; connected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383683-D400-1647-1E30-F12A8FE85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085" y="1889420"/>
            <a:ext cx="10515600" cy="486698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keeps information safe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Client details and sensitive notes stay protected within the secure system.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Only the right people can access what they need.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No more  worrying  about loss paper or messages going to the wrong person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Bring teams together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Work well even when people are in different building or locations.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Care teams can have quick check ins without traveling.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Helps different organization trust and support each other better. </a:t>
            </a:r>
          </a:p>
        </p:txBody>
      </p:sp>
    </p:spTree>
    <p:extLst>
      <p:ext uri="{BB962C8B-B14F-4D97-AF65-F5344CB8AC3E}">
        <p14:creationId xmlns:p14="http://schemas.microsoft.com/office/powerpoint/2010/main" val="1585502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7CD2C49-62D2-B81D-1DB7-56349CD9F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48640"/>
            <a:ext cx="6867144" cy="1143000"/>
          </a:xfrm>
        </p:spPr>
        <p:txBody>
          <a:bodyPr anchor="b">
            <a:normAutofit/>
          </a:bodyPr>
          <a:lstStyle/>
          <a:p>
            <a:r>
              <a:rPr lang="en-US" dirty="0"/>
              <a:t>Microsoft Teams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D202D-83F9-6E7B-CC0A-178325242C8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345" y="1691640"/>
            <a:ext cx="7208874" cy="4807617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Microsoft teams is fast and convenient for people in different jobs. Social worker use it every day, alongside Excel for draft and date handing.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It is widely used by care teams, allowing social worker to communication easily with other professional.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 also support video calls shared document and quicky update making teamwork smoother.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help care teams stay organized and provide better support to people they work with.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12" name="Picture 11" descr="Top shot of a representation of networks with stick figures.">
            <a:extLst>
              <a:ext uri="{FF2B5EF4-FFF2-40B4-BE49-F238E27FC236}">
                <a16:creationId xmlns:a16="http://schemas.microsoft.com/office/drawing/2014/main" id="{16F7A813-8CFC-0FFA-55EB-42BB79B5FE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248" r="16291"/>
          <a:stretch>
            <a:fillRect/>
          </a:stretch>
        </p:blipFill>
        <p:spPr>
          <a:xfrm>
            <a:off x="7400537" y="0"/>
            <a:ext cx="4791463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687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7A994-C11E-3752-29A3-0DAAF4705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5143" y="214013"/>
            <a:ext cx="6135624" cy="1143000"/>
          </a:xfrm>
        </p:spPr>
        <p:txBody>
          <a:bodyPr/>
          <a:lstStyle/>
          <a:p>
            <a:r>
              <a:rPr lang="en-US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EA6F3-9E5D-1500-BAF8-D9B68BE42D8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691640"/>
            <a:ext cx="6135624" cy="4489704"/>
          </a:xfrm>
        </p:spPr>
        <p:txBody>
          <a:bodyPr>
            <a:normAutofit fontScale="40000" lnSpcReduction="20000"/>
          </a:bodyPr>
          <a:lstStyle/>
          <a:p>
            <a:r>
              <a:rPr lang="en-US" sz="3500" dirty="0"/>
              <a:t>I use the YouTube  I was watching the name of the video was </a:t>
            </a:r>
          </a:p>
          <a:p>
            <a:r>
              <a:rPr lang="en-US" sz="3500" dirty="0"/>
              <a:t>Kevin </a:t>
            </a:r>
            <a:r>
              <a:rPr lang="en-US" sz="3500" dirty="0" err="1"/>
              <a:t>Stratvert</a:t>
            </a:r>
            <a:r>
              <a:rPr lang="en-US" sz="3500" dirty="0"/>
              <a:t> </a:t>
            </a:r>
          </a:p>
          <a:p>
            <a:r>
              <a:rPr lang="en-US" sz="3500" dirty="0"/>
              <a:t> </a:t>
            </a:r>
            <a:r>
              <a:rPr lang="en-US" sz="3500" dirty="0">
                <a:hlinkClick r:id="rId3"/>
              </a:rPr>
              <a:t>https://youtu.be/VDDPoYOQYfM?si=kBuLhzfNItIcNZ6n</a:t>
            </a:r>
            <a:endParaRPr lang="en-US" sz="3500" dirty="0"/>
          </a:p>
          <a:p>
            <a:r>
              <a:rPr lang="en-US" sz="3500" dirty="0"/>
              <a:t> </a:t>
            </a:r>
          </a:p>
          <a:p>
            <a:endParaRPr lang="en-US" sz="2900" dirty="0"/>
          </a:p>
          <a:p>
            <a:r>
              <a:rPr lang="en-US" sz="2900" dirty="0"/>
              <a:t>All content in this assignment is written in my own words. </a:t>
            </a:r>
          </a:p>
          <a:p>
            <a:r>
              <a:rPr lang="en-US" sz="2900" dirty="0"/>
              <a:t>I have done this myself and I use that video of the work. </a:t>
            </a:r>
          </a:p>
          <a:p>
            <a:endParaRPr lang="en-US" sz="2900" dirty="0"/>
          </a:p>
          <a:p>
            <a:endParaRPr lang="en-US" sz="2900" dirty="0"/>
          </a:p>
          <a:p>
            <a:endParaRPr lang="en-US" sz="2900" dirty="0"/>
          </a:p>
          <a:p>
            <a:r>
              <a:rPr lang="en-US" sz="2900" dirty="0"/>
              <a:t>Thank you for listen. </a:t>
            </a:r>
          </a:p>
          <a:p>
            <a:r>
              <a:rPr lang="en-US" sz="2900" dirty="0"/>
              <a:t>  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022674"/>
      </p:ext>
    </p:extLst>
  </p:cSld>
  <p:clrMapOvr>
    <a:masterClrMapping/>
  </p:clrMapOvr>
</p:sld>
</file>

<file path=ppt/theme/theme1.xml><?xml version="1.0" encoding="utf-8"?>
<a:theme xmlns:a="http://schemas.openxmlformats.org/drawingml/2006/main" name="Archway">
  <a:themeElements>
    <a:clrScheme name="Archway">
      <a:dk1>
        <a:sysClr val="windowText" lastClr="000000"/>
      </a:dk1>
      <a:lt1>
        <a:sysClr val="window" lastClr="FFFFFF"/>
      </a:lt1>
      <a:dk2>
        <a:srgbClr val="424C4E"/>
      </a:dk2>
      <a:lt2>
        <a:srgbClr val="EDE9E7"/>
      </a:lt2>
      <a:accent1>
        <a:srgbClr val="9FA597"/>
      </a:accent1>
      <a:accent2>
        <a:srgbClr val="AEA67E"/>
      </a:accent2>
      <a:accent3>
        <a:srgbClr val="957D71"/>
      </a:accent3>
      <a:accent4>
        <a:srgbClr val="C88769"/>
      </a:accent4>
      <a:accent5>
        <a:srgbClr val="97A4AA"/>
      </a:accent5>
      <a:accent6>
        <a:srgbClr val="9FA4A5"/>
      </a:accent6>
      <a:hlink>
        <a:srgbClr val="8C9484"/>
      </a:hlink>
      <a:folHlink>
        <a:srgbClr val="C17957"/>
      </a:folHlink>
    </a:clrScheme>
    <a:fontScheme name="Archway">
      <a:majorFont>
        <a:latin typeface="Felix Titling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way" id="{CCBE687C-D9F1-4254-B066-5079611C2397}" vid="{9D57D580-D4A7-454F-BF49-8DDDB4A818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Archway</Template>
  <TotalTime>4462</TotalTime>
  <Words>464</Words>
  <Application>Microsoft Macintosh PowerPoint</Application>
  <PresentationFormat>Widescreen</PresentationFormat>
  <Paragraphs>61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Arial</vt:lpstr>
      <vt:lpstr>Felix Titling</vt:lpstr>
      <vt:lpstr>Goudy Old Style</vt:lpstr>
      <vt:lpstr>Archway</vt:lpstr>
      <vt:lpstr>Improve efficiency and communication  by using  Microsoft teams </vt:lpstr>
      <vt:lpstr>Microsoft teams </vt:lpstr>
      <vt:lpstr>Why it matter for social work</vt:lpstr>
      <vt:lpstr>Safe &amp; connected </vt:lpstr>
      <vt:lpstr>Microsoft Teams </vt:lpstr>
      <vt:lpstr>Reference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Anysah Maria Saleem (2614223)</dc:creator>
  <cp:lastModifiedBy>Anysah Maria Saleem (2614223)</cp:lastModifiedBy>
  <cp:revision>2</cp:revision>
  <dcterms:created xsi:type="dcterms:W3CDTF">2026-10-08T21:41:15Z</dcterms:created>
  <dcterms:modified xsi:type="dcterms:W3CDTF">2026-10-12T00:03:53Z</dcterms:modified>
</cp:coreProperties>
</file>