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Lst>
  <p:notesMasterIdLst>
    <p:notesMasterId r:id="rId12"/>
  </p:notesMasterIdLst>
  <p:sldIdLst>
    <p:sldId id="256" r:id="rId2"/>
    <p:sldId id="259" r:id="rId3"/>
    <p:sldId id="274" r:id="rId4"/>
    <p:sldId id="265" r:id="rId5"/>
    <p:sldId id="283" r:id="rId6"/>
    <p:sldId id="268" r:id="rId7"/>
    <p:sldId id="271" r:id="rId8"/>
    <p:sldId id="260" r:id="rId9"/>
    <p:sldId id="275" r:id="rId10"/>
    <p:sldId id="278" r:id="rId11"/>
  </p:sldIdLst>
  <p:sldSz cx="9144000" cy="5143500" type="screen16x9"/>
  <p:notesSz cx="6858000" cy="9144000"/>
  <p:embeddedFontLst>
    <p:embeddedFont>
      <p:font typeface="Lato" panose="020F0502020204030203" pitchFamily="34" charset="0"/>
      <p:regular r:id="rId13"/>
      <p:boldItalic r:id="rId14"/>
    </p:embeddedFont>
    <p:embeddedFont>
      <p:font typeface="Montagu Slab" panose="020B0604020202020204" charset="0"/>
      <p:regular r:id="rId15"/>
      <p:bold r:id="rId16"/>
    </p:embeddedFont>
    <p:embeddedFont>
      <p:font typeface="Quicksand" panose="020B0604020202020204" charset="0"/>
      <p:regular r:id="rId17"/>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0FB1C00-6B23-4443-A55E-0236222EFBBA}">
  <a:tblStyle styleId="{00FB1C00-6B23-4443-A55E-0236222EFBB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956" autoAdjust="0"/>
  </p:normalViewPr>
  <p:slideViewPr>
    <p:cSldViewPr snapToGrid="0">
      <p:cViewPr varScale="1">
        <p:scale>
          <a:sx n="85" d="100"/>
          <a:sy n="85" d="100"/>
        </p:scale>
        <p:origin x="398" y="28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gcec4d2707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gcec4d2707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Good morning/afternoon everyone. Today, I’ll be presenting </a:t>
            </a:r>
            <a:r>
              <a:rPr lang="en-US" b="0" dirty="0" err="1"/>
              <a:t>SmartLaundry</a:t>
            </a:r>
            <a:r>
              <a:rPr lang="en-US" b="0" dirty="0"/>
              <a:t> UK, a modern, app-based laundry pickup and delivery service designed for people with busy lifestyles. The idea is to simplify life for customers by saving their time and ensuring quality care for their garments. In this presentation, I’ll walk you through the business concept, management structure, environmental analysis using the PESTEL framework, our marketing strategy, and the funding requirements for launching and sustaining the business.</a:t>
            </a:r>
            <a:endParaRPr b="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p:cNvGrpSpPr/>
        <p:nvPr/>
      </p:nvGrpSpPr>
      <p:grpSpPr>
        <a:xfrm>
          <a:off x="0" y="0"/>
          <a:ext cx="0" cy="0"/>
          <a:chOff x="0" y="0"/>
          <a:chExt cx="0" cy="0"/>
        </a:xfrm>
      </p:grpSpPr>
      <p:sp>
        <p:nvSpPr>
          <p:cNvPr id="407" name="Google Shape;407;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8" name="Google Shape;408;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SmartLaundry</a:t>
            </a:r>
            <a:r>
              <a:rPr lang="en-US" dirty="0"/>
              <a:t> UK is a digital-first laundry service that allows customers to schedule laundry pickups and deliveries through a mobile application. Within just 24 to 48 hours, clean and pressed clothes are returned to their doorstep. This service targets individuals with hectic routines</a:t>
            </a:r>
            <a:r>
              <a:rPr lang="en-US" baseline="0" dirty="0"/>
              <a:t> </a:t>
            </a:r>
            <a:r>
              <a:rPr lang="en-US" dirty="0"/>
              <a:t>working parents, professionals, and students</a:t>
            </a:r>
            <a:r>
              <a:rPr lang="en-US" baseline="0" dirty="0"/>
              <a:t> </a:t>
            </a:r>
            <a:r>
              <a:rPr lang="en-US" dirty="0"/>
              <a:t>who value convenience and time-saving solutions. The unique selling point is the combination of speed, quality, and hassle-free booking, all made possible through an intuitive mobile app that </a:t>
            </a:r>
            <a:r>
              <a:rPr lang="en-US" dirty="0" err="1"/>
              <a:t>prioritises</a:t>
            </a:r>
            <a:r>
              <a:rPr lang="en-US" dirty="0"/>
              <a:t> customer ease and satisfaction.</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8"/>
        <p:cNvGrpSpPr/>
        <p:nvPr/>
      </p:nvGrpSpPr>
      <p:grpSpPr>
        <a:xfrm>
          <a:off x="0" y="0"/>
          <a:ext cx="0" cy="0"/>
          <a:chOff x="0" y="0"/>
          <a:chExt cx="0" cy="0"/>
        </a:xfrm>
      </p:grpSpPr>
      <p:sp>
        <p:nvSpPr>
          <p:cNvPr id="1029" name="Google Shape;1029;g11dd3cb78a9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0" name="Google Shape;1030;g11dd3cb78a9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b="0" dirty="0"/>
              <a:t>At the start, the business will adopt a simple structure for efficiency. I will take on the role of manager and owner, responsible for overseeing operations, customer service, and financial management. Two delivery drivers will be employed to handle all pick-up and drop-off tasks. The laundry processing itself will be subcontracted to reliable local laundries, allowing us to focus on logistics and customer relationships without large upfront investment. Choosing a sole proprietorship makes sense for an early-stage startup it’s cost-effective, simple to register, and allows full control over decisions, enabling fast adaptation to market changes.</a:t>
            </a:r>
          </a:p>
          <a:p>
            <a:pPr marL="0" lvl="0" indent="0" algn="l" rtl="0">
              <a:spcBef>
                <a:spcPts val="0"/>
              </a:spcBef>
              <a:spcAft>
                <a:spcPts val="0"/>
              </a:spcAft>
              <a:buNone/>
            </a:pPr>
            <a:endParaRPr b="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8"/>
        <p:cNvGrpSpPr/>
        <p:nvPr/>
      </p:nvGrpSpPr>
      <p:grpSpPr>
        <a:xfrm>
          <a:off x="0" y="0"/>
          <a:ext cx="0" cy="0"/>
          <a:chOff x="0" y="0"/>
          <a:chExt cx="0" cy="0"/>
        </a:xfrm>
      </p:grpSpPr>
      <p:sp>
        <p:nvSpPr>
          <p:cNvPr id="559" name="Google Shape;559;g119e5bd5d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0" name="Google Shape;560;g119e5bd5d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Our target market includes individuals living in busy urban areas with higher purchasing power. Cities like London, Birmingham, Cardiff, and Brighton have a large working population, university students, and families who frequently need clean clothes but lack time for laundry. The goal is to offer quick, trustworthy, and professional service that customers can rely on weekly. By focusing on customer satisfaction and punctuality, we aim to build long-term loyalty and positive word-of-mouth, which is vital for service-based businesses.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5"/>
        <p:cNvGrpSpPr/>
        <p:nvPr/>
      </p:nvGrpSpPr>
      <p:grpSpPr>
        <a:xfrm>
          <a:off x="0" y="0"/>
          <a:ext cx="0" cy="0"/>
          <a:chOff x="0" y="0"/>
          <a:chExt cx="0" cy="0"/>
        </a:xfrm>
      </p:grpSpPr>
      <p:sp>
        <p:nvSpPr>
          <p:cNvPr id="1206" name="Google Shape;1206;g11dd3cb78a9_1_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7" name="Google Shape;1207;g11dd3cb78a9_1_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From a political perspective, the UK has a stable environment and strong support for small businesses and tech-driven startups. Government incentives and entrepreneurship programs make it easier to start and grow a digital business like </a:t>
            </a:r>
            <a:r>
              <a:rPr lang="en-US" b="0" dirty="0" err="1"/>
              <a:t>SmartLaundry</a:t>
            </a:r>
            <a:r>
              <a:rPr lang="en-US" b="0" dirty="0"/>
              <a:t> UK. Economically, the UK has a large population of working individuals and expatriates who can afford convenience services. However, because the cost of living is high, we’ll need to carefully manage operational costs to keep services affordable while ensuring profitability. Socially, the pandemic changed consumer behavior</a:t>
            </a:r>
            <a:r>
              <a:rPr lang="en-US" b="0" baseline="0" dirty="0"/>
              <a:t> </a:t>
            </a:r>
            <a:r>
              <a:rPr lang="en-US" b="0" dirty="0"/>
              <a:t>people now prefer contactless, at-home services. Laundry services that offer safety and convenience are in high demand. Technological innovation will be the backbone of </a:t>
            </a:r>
            <a:r>
              <a:rPr lang="en-US" b="0" dirty="0" err="1"/>
              <a:t>SmartLaundry</a:t>
            </a:r>
            <a:r>
              <a:rPr lang="en-US" b="0" dirty="0"/>
              <a:t> UK. The mobile app will allow users to book, track, and pay easily. GPS tracking will enhance transparency and customer confidence. Environmentally, we plan to partner with laundries that use eco-friendly detergents and energy-efficient equipment, reflecting a commitment to sustainability and appealing to environmentally conscious consumers.</a:t>
            </a:r>
            <a:endParaRPr b="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4"/>
        <p:cNvGrpSpPr/>
        <p:nvPr/>
      </p:nvGrpSpPr>
      <p:grpSpPr>
        <a:xfrm>
          <a:off x="0" y="0"/>
          <a:ext cx="0" cy="0"/>
          <a:chOff x="0" y="0"/>
          <a:chExt cx="0" cy="0"/>
        </a:xfrm>
      </p:grpSpPr>
      <p:sp>
        <p:nvSpPr>
          <p:cNvPr id="755" name="Google Shape;755;g119e5bd5d99_0_15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6" name="Google Shape;756;g119e5bd5d99_0_15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Legally, the business must be registered and meet all the necessary licensing requirements for operation. As an employer, we’ll comply with UK </a:t>
            </a:r>
            <a:r>
              <a:rPr lang="en-US" b="0" dirty="0" err="1"/>
              <a:t>labour</a:t>
            </a:r>
            <a:r>
              <a:rPr lang="en-US" b="0" dirty="0"/>
              <a:t> regulations, ensuring fair wages and safety standards for staff. Because our business is app-based, data protection is critical. We’ll follow GDPR guidelines to safeguard customer information and maintain trust. Establishing a transparent privacy policy will help strengthen credibility and reduce legal risks related to customer data handling.</a:t>
            </a:r>
            <a:endParaRPr b="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0"/>
        <p:cNvGrpSpPr/>
        <p:nvPr/>
      </p:nvGrpSpPr>
      <p:grpSpPr>
        <a:xfrm>
          <a:off x="0" y="0"/>
          <a:ext cx="0" cy="0"/>
          <a:chOff x="0" y="0"/>
          <a:chExt cx="0" cy="0"/>
        </a:xfrm>
      </p:grpSpPr>
      <p:sp>
        <p:nvSpPr>
          <p:cNvPr id="921" name="Google Shape;921;g11dd3cb78a9_1_6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2" name="Google Shape;922;g11dd3cb78a9_1_6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b="0" dirty="0"/>
              <a:t>Our marketing approach combines digital and physical strategies. Online marketing will focus on Instagram, Facebook, and </a:t>
            </a:r>
            <a:r>
              <a:rPr lang="en-US" b="0" dirty="0" err="1"/>
              <a:t>TikTok</a:t>
            </a:r>
            <a:r>
              <a:rPr lang="en-US" b="0" dirty="0"/>
              <a:t> to reach urban customers who actively engage on social platforms. Collaborating with micro-influencers will build authenticity and local trust. Offline, we’ll distribute flyers, set up stalls at gyms or co-working spaces, and partner with real estate agencies to reach new tenants who may need laundry services immediately. The key brand message highlights our main benefit</a:t>
            </a:r>
            <a:r>
              <a:rPr lang="en-US" b="0" baseline="0" dirty="0"/>
              <a:t> </a:t>
            </a:r>
            <a:r>
              <a:rPr lang="en-US" b="0" dirty="0"/>
              <a:t>saving time</a:t>
            </a:r>
            <a:r>
              <a:rPr lang="en-US" b="0" baseline="0" dirty="0"/>
              <a:t> </a:t>
            </a:r>
            <a:r>
              <a:rPr lang="en-US" b="0" dirty="0"/>
              <a:t>while promoting reliability, safety, and convenience.</a:t>
            </a:r>
          </a:p>
          <a:p>
            <a:pPr marL="0" lvl="0" indent="0" algn="l" rtl="0">
              <a:spcBef>
                <a:spcPts val="0"/>
              </a:spcBef>
              <a:spcAft>
                <a:spcPts val="0"/>
              </a:spcAft>
              <a:buNone/>
            </a:pPr>
            <a:endParaRPr b="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5" name="Google Shape;425;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Launching </a:t>
            </a:r>
            <a:r>
              <a:rPr lang="en-US" b="0" dirty="0" err="1"/>
              <a:t>SmartLaundry</a:t>
            </a:r>
            <a:r>
              <a:rPr lang="en-US" b="0" dirty="0"/>
              <a:t> UK requires an initial investment primarily for mobile app development, which is central to the business model. Reliable delivery bikes will ensure timely service. Marketing and promotional activities are also crucial to create brand awareness during the first few months. The funding will come from personal savings combined with a small business loan to spread costs over time while maintaining full ownership and control. We expect to break even within six months if demand grows steadily, driven by repeat customers and subscription-based packages.</a:t>
            </a:r>
            <a:endParaRPr b="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8"/>
        <p:cNvGrpSpPr/>
        <p:nvPr/>
      </p:nvGrpSpPr>
      <p:grpSpPr>
        <a:xfrm>
          <a:off x="0" y="0"/>
          <a:ext cx="0" cy="0"/>
          <a:chOff x="0" y="0"/>
          <a:chExt cx="0" cy="0"/>
        </a:xfrm>
      </p:grpSpPr>
      <p:sp>
        <p:nvSpPr>
          <p:cNvPr id="1059" name="Google Shape;1059;g11dd3cb78a9_1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0" name="Google Shape;1060;g11dd3cb78a9_1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 conclusion, </a:t>
            </a:r>
            <a:r>
              <a:rPr lang="en-US" dirty="0" err="1"/>
              <a:t>SmartLaundry</a:t>
            </a:r>
            <a:r>
              <a:rPr lang="en-US" dirty="0"/>
              <a:t> UK is a promising business that aligns with current market trends</a:t>
            </a:r>
            <a:r>
              <a:rPr lang="en-US" baseline="0" dirty="0"/>
              <a:t> </a:t>
            </a:r>
            <a:r>
              <a:rPr lang="en-US" dirty="0"/>
              <a:t>digital convenience, time-saving services, and sustainability.</a:t>
            </a:r>
            <a:br>
              <a:rPr lang="en-US" dirty="0"/>
            </a:br>
            <a:r>
              <a:rPr lang="en-US" dirty="0"/>
              <a:t>The UK’s startup-friendly environment and tech-savvy population create the perfect setting for success. With strategic marketing, efficient operations, and a focus on customer satisfaction, </a:t>
            </a:r>
            <a:r>
              <a:rPr lang="en-US" dirty="0" err="1"/>
              <a:t>SmartLaundry</a:t>
            </a:r>
            <a:r>
              <a:rPr lang="en-US" dirty="0"/>
              <a:t> UK can grow rapidly and eventually expand beyond the UK. This business is not just about laundry it’s about helping people simplify their daily lives and enjoy more free time.</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2"/>
        <p:cNvGrpSpPr/>
        <p:nvPr/>
      </p:nvGrpSpPr>
      <p:grpSpPr>
        <a:xfrm>
          <a:off x="0" y="0"/>
          <a:ext cx="0" cy="0"/>
          <a:chOff x="0" y="0"/>
          <a:chExt cx="0" cy="0"/>
        </a:xfrm>
      </p:grpSpPr>
      <p:sp>
        <p:nvSpPr>
          <p:cNvPr id="1103" name="Google Shape;1103;g11dd3cb78a9_1_6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4" name="Google Shape;1104;g11dd3cb78a9_1_6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2202650" y="2519926"/>
            <a:ext cx="4738800" cy="1523100"/>
          </a:xfrm>
          <a:prstGeom prst="rect">
            <a:avLst/>
          </a:prstGeom>
        </p:spPr>
        <p:txBody>
          <a:bodyPr spcFirstLastPara="1" wrap="square" lIns="91425" tIns="91425" rIns="91425" bIns="91425" anchor="t" anchorCtr="0">
            <a:noAutofit/>
          </a:bodyPr>
          <a:lstStyle>
            <a:lvl1pPr lvl="0" algn="ctr" rtl="0">
              <a:lnSpc>
                <a:spcPct val="90000"/>
              </a:lnSpc>
              <a:spcBef>
                <a:spcPts val="0"/>
              </a:spcBef>
              <a:spcAft>
                <a:spcPts val="0"/>
              </a:spcAft>
              <a:buSzPts val="5200"/>
              <a:buNone/>
              <a:defRPr sz="5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2202650" y="3998608"/>
            <a:ext cx="4738800" cy="340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2" name="Google Shape;12;p2"/>
          <p:cNvGrpSpPr/>
          <p:nvPr/>
        </p:nvGrpSpPr>
        <p:grpSpPr>
          <a:xfrm>
            <a:off x="-10525" y="-20610"/>
            <a:ext cx="9171900" cy="4849304"/>
            <a:chOff x="-10525" y="-20610"/>
            <a:chExt cx="9171900" cy="4849304"/>
          </a:xfrm>
        </p:grpSpPr>
        <p:grpSp>
          <p:nvGrpSpPr>
            <p:cNvPr id="13" name="Google Shape;13;p2"/>
            <p:cNvGrpSpPr/>
            <p:nvPr/>
          </p:nvGrpSpPr>
          <p:grpSpPr>
            <a:xfrm>
              <a:off x="720000" y="315012"/>
              <a:ext cx="7703748" cy="4513682"/>
              <a:chOff x="360000" y="315000"/>
              <a:chExt cx="8424000" cy="4828500"/>
            </a:xfrm>
          </p:grpSpPr>
          <p:cxnSp>
            <p:nvCxnSpPr>
              <p:cNvPr id="14" name="Google Shape;14;p2"/>
              <p:cNvCxnSpPr/>
              <p:nvPr/>
            </p:nvCxnSpPr>
            <p:spPr>
              <a:xfrm>
                <a:off x="360000" y="315000"/>
                <a:ext cx="0" cy="4828500"/>
              </a:xfrm>
              <a:prstGeom prst="straightConnector1">
                <a:avLst/>
              </a:prstGeom>
              <a:noFill/>
              <a:ln w="9525" cap="flat" cmpd="sng">
                <a:solidFill>
                  <a:schemeClr val="dk1"/>
                </a:solidFill>
                <a:prstDash val="solid"/>
                <a:round/>
                <a:headEnd type="none" w="med" len="med"/>
                <a:tailEnd type="none" w="med" len="med"/>
              </a:ln>
            </p:spPr>
          </p:cxnSp>
          <p:cxnSp>
            <p:nvCxnSpPr>
              <p:cNvPr id="15" name="Google Shape;15;p2"/>
              <p:cNvCxnSpPr/>
              <p:nvPr/>
            </p:nvCxnSpPr>
            <p:spPr>
              <a:xfrm>
                <a:off x="8784000" y="315000"/>
                <a:ext cx="0" cy="4828500"/>
              </a:xfrm>
              <a:prstGeom prst="straightConnector1">
                <a:avLst/>
              </a:prstGeom>
              <a:noFill/>
              <a:ln w="9525" cap="flat" cmpd="sng">
                <a:solidFill>
                  <a:schemeClr val="dk1"/>
                </a:solidFill>
                <a:prstDash val="solid"/>
                <a:round/>
                <a:headEnd type="none" w="med" len="med"/>
                <a:tailEnd type="none" w="med" len="med"/>
              </a:ln>
            </p:spPr>
          </p:cxnSp>
        </p:grpSp>
        <p:grpSp>
          <p:nvGrpSpPr>
            <p:cNvPr id="16" name="Google Shape;16;p2"/>
            <p:cNvGrpSpPr/>
            <p:nvPr/>
          </p:nvGrpSpPr>
          <p:grpSpPr>
            <a:xfrm rot="10800000" flipH="1">
              <a:off x="1543997" y="-20610"/>
              <a:ext cx="6056014" cy="340409"/>
              <a:chOff x="360000" y="315000"/>
              <a:chExt cx="8424000" cy="4828500"/>
            </a:xfrm>
          </p:grpSpPr>
          <p:cxnSp>
            <p:nvCxnSpPr>
              <p:cNvPr id="17" name="Google Shape;17;p2"/>
              <p:cNvCxnSpPr/>
              <p:nvPr/>
            </p:nvCxnSpPr>
            <p:spPr>
              <a:xfrm>
                <a:off x="360000" y="315000"/>
                <a:ext cx="0" cy="4828500"/>
              </a:xfrm>
              <a:prstGeom prst="straightConnector1">
                <a:avLst/>
              </a:prstGeom>
              <a:noFill/>
              <a:ln w="9525" cap="flat" cmpd="sng">
                <a:solidFill>
                  <a:schemeClr val="dk1"/>
                </a:solidFill>
                <a:prstDash val="solid"/>
                <a:round/>
                <a:headEnd type="none" w="med" len="med"/>
                <a:tailEnd type="none" w="med" len="med"/>
              </a:ln>
            </p:spPr>
          </p:cxnSp>
          <p:cxnSp>
            <p:nvCxnSpPr>
              <p:cNvPr id="18" name="Google Shape;18;p2"/>
              <p:cNvCxnSpPr/>
              <p:nvPr/>
            </p:nvCxnSpPr>
            <p:spPr>
              <a:xfrm>
                <a:off x="8784000" y="315000"/>
                <a:ext cx="0" cy="4828500"/>
              </a:xfrm>
              <a:prstGeom prst="straightConnector1">
                <a:avLst/>
              </a:prstGeom>
              <a:noFill/>
              <a:ln w="9525" cap="flat" cmpd="sng">
                <a:solidFill>
                  <a:schemeClr val="dk1"/>
                </a:solidFill>
                <a:prstDash val="solid"/>
                <a:round/>
                <a:headEnd type="none" w="med" len="med"/>
                <a:tailEnd type="none" w="med" len="med"/>
              </a:ln>
            </p:spPr>
          </p:cxnSp>
        </p:grpSp>
        <p:cxnSp>
          <p:nvCxnSpPr>
            <p:cNvPr id="19" name="Google Shape;19;p2"/>
            <p:cNvCxnSpPr/>
            <p:nvPr/>
          </p:nvCxnSpPr>
          <p:spPr>
            <a:xfrm>
              <a:off x="-10525" y="4823700"/>
              <a:ext cx="9171900" cy="0"/>
            </a:xfrm>
            <a:prstGeom prst="straightConnector1">
              <a:avLst/>
            </a:prstGeom>
            <a:noFill/>
            <a:ln w="19050" cap="flat" cmpd="sng">
              <a:solidFill>
                <a:schemeClr val="dk1"/>
              </a:solidFill>
              <a:prstDash val="solid"/>
              <a:round/>
              <a:headEnd type="none" w="med" len="med"/>
              <a:tailEnd type="none" w="med" len="med"/>
            </a:ln>
          </p:spPr>
        </p:cxnSp>
        <p:cxnSp>
          <p:nvCxnSpPr>
            <p:cNvPr id="20" name="Google Shape;20;p2"/>
            <p:cNvCxnSpPr/>
            <p:nvPr/>
          </p:nvCxnSpPr>
          <p:spPr>
            <a:xfrm>
              <a:off x="-10525" y="319800"/>
              <a:ext cx="9171900" cy="0"/>
            </a:xfrm>
            <a:prstGeom prst="straightConnector1">
              <a:avLst/>
            </a:prstGeom>
            <a:noFill/>
            <a:ln w="19050" cap="flat" cmpd="sng">
              <a:solidFill>
                <a:schemeClr val="dk1"/>
              </a:solidFill>
              <a:prstDash val="solid"/>
              <a:round/>
              <a:headEnd type="none" w="med" len="med"/>
              <a:tailEnd type="none" w="med" len="med"/>
            </a:ln>
          </p:spPr>
        </p:cxn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3"/>
          <p:cNvSpPr txBox="1">
            <a:spLocks noGrp="1"/>
          </p:cNvSpPr>
          <p:nvPr>
            <p:ph type="title"/>
          </p:nvPr>
        </p:nvSpPr>
        <p:spPr>
          <a:xfrm>
            <a:off x="720000" y="2002743"/>
            <a:ext cx="3739200" cy="14226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43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3" name="Google Shape;23;p3"/>
          <p:cNvSpPr txBox="1">
            <a:spLocks noGrp="1"/>
          </p:cNvSpPr>
          <p:nvPr>
            <p:ph type="title" idx="2" hasCustomPrompt="1"/>
          </p:nvPr>
        </p:nvSpPr>
        <p:spPr>
          <a:xfrm>
            <a:off x="720000" y="737749"/>
            <a:ext cx="1289100" cy="10611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6000"/>
              <a:buNone/>
              <a:defRPr sz="71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4" name="Google Shape;24;p3"/>
          <p:cNvSpPr txBox="1">
            <a:spLocks noGrp="1"/>
          </p:cNvSpPr>
          <p:nvPr>
            <p:ph type="subTitle" idx="1"/>
          </p:nvPr>
        </p:nvSpPr>
        <p:spPr>
          <a:xfrm>
            <a:off x="720000" y="3539238"/>
            <a:ext cx="30810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 name="Google Shape;25;p3"/>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grpSp>
        <p:nvGrpSpPr>
          <p:cNvPr id="26" name="Google Shape;26;p3"/>
          <p:cNvGrpSpPr/>
          <p:nvPr/>
        </p:nvGrpSpPr>
        <p:grpSpPr>
          <a:xfrm>
            <a:off x="-10525" y="-20610"/>
            <a:ext cx="9171900" cy="4849110"/>
            <a:chOff x="-10525" y="-20610"/>
            <a:chExt cx="9171900" cy="4849110"/>
          </a:xfrm>
        </p:grpSpPr>
        <p:grpSp>
          <p:nvGrpSpPr>
            <p:cNvPr id="27" name="Google Shape;27;p3"/>
            <p:cNvGrpSpPr/>
            <p:nvPr/>
          </p:nvGrpSpPr>
          <p:grpSpPr>
            <a:xfrm rot="10800000" flipH="1">
              <a:off x="360000" y="319775"/>
              <a:ext cx="8424000" cy="4508725"/>
              <a:chOff x="360000" y="315009"/>
              <a:chExt cx="8424000" cy="4812900"/>
            </a:xfrm>
          </p:grpSpPr>
          <p:cxnSp>
            <p:nvCxnSpPr>
              <p:cNvPr id="28" name="Google Shape;28;p3"/>
              <p:cNvCxnSpPr/>
              <p:nvPr/>
            </p:nvCxnSpPr>
            <p:spPr>
              <a:xfrm>
                <a:off x="360000" y="315009"/>
                <a:ext cx="0" cy="4812900"/>
              </a:xfrm>
              <a:prstGeom prst="straightConnector1">
                <a:avLst/>
              </a:prstGeom>
              <a:noFill/>
              <a:ln w="9525" cap="flat" cmpd="sng">
                <a:solidFill>
                  <a:schemeClr val="dk1"/>
                </a:solidFill>
                <a:prstDash val="solid"/>
                <a:round/>
                <a:headEnd type="none" w="med" len="med"/>
                <a:tailEnd type="none" w="med" len="med"/>
              </a:ln>
            </p:spPr>
          </p:cxnSp>
          <p:cxnSp>
            <p:nvCxnSpPr>
              <p:cNvPr id="29" name="Google Shape;29;p3"/>
              <p:cNvCxnSpPr/>
              <p:nvPr/>
            </p:nvCxnSpPr>
            <p:spPr>
              <a:xfrm>
                <a:off x="8784000" y="315009"/>
                <a:ext cx="0" cy="4812900"/>
              </a:xfrm>
              <a:prstGeom prst="straightConnector1">
                <a:avLst/>
              </a:prstGeom>
              <a:noFill/>
              <a:ln w="9525" cap="flat" cmpd="sng">
                <a:solidFill>
                  <a:schemeClr val="dk1"/>
                </a:solidFill>
                <a:prstDash val="solid"/>
                <a:round/>
                <a:headEnd type="none" w="med" len="med"/>
                <a:tailEnd type="none" w="med" len="med"/>
              </a:ln>
            </p:spPr>
          </p:cxnSp>
        </p:grpSp>
        <p:grpSp>
          <p:nvGrpSpPr>
            <p:cNvPr id="30" name="Google Shape;30;p3"/>
            <p:cNvGrpSpPr/>
            <p:nvPr/>
          </p:nvGrpSpPr>
          <p:grpSpPr>
            <a:xfrm rot="10800000" flipH="1">
              <a:off x="1543997" y="-20610"/>
              <a:ext cx="6056014" cy="340409"/>
              <a:chOff x="360000" y="315000"/>
              <a:chExt cx="8424000" cy="4828500"/>
            </a:xfrm>
          </p:grpSpPr>
          <p:cxnSp>
            <p:nvCxnSpPr>
              <p:cNvPr id="31" name="Google Shape;31;p3"/>
              <p:cNvCxnSpPr/>
              <p:nvPr/>
            </p:nvCxnSpPr>
            <p:spPr>
              <a:xfrm>
                <a:off x="360000" y="315000"/>
                <a:ext cx="0" cy="4828500"/>
              </a:xfrm>
              <a:prstGeom prst="straightConnector1">
                <a:avLst/>
              </a:prstGeom>
              <a:noFill/>
              <a:ln w="9525" cap="flat" cmpd="sng">
                <a:solidFill>
                  <a:schemeClr val="dk1"/>
                </a:solidFill>
                <a:prstDash val="solid"/>
                <a:round/>
                <a:headEnd type="none" w="med" len="med"/>
                <a:tailEnd type="none" w="med" len="med"/>
              </a:ln>
            </p:spPr>
          </p:cxnSp>
          <p:cxnSp>
            <p:nvCxnSpPr>
              <p:cNvPr id="32" name="Google Shape;32;p3"/>
              <p:cNvCxnSpPr/>
              <p:nvPr/>
            </p:nvCxnSpPr>
            <p:spPr>
              <a:xfrm>
                <a:off x="8784000" y="315000"/>
                <a:ext cx="0" cy="4828500"/>
              </a:xfrm>
              <a:prstGeom prst="straightConnector1">
                <a:avLst/>
              </a:prstGeom>
              <a:noFill/>
              <a:ln w="9525" cap="flat" cmpd="sng">
                <a:solidFill>
                  <a:schemeClr val="dk1"/>
                </a:solidFill>
                <a:prstDash val="solid"/>
                <a:round/>
                <a:headEnd type="none" w="med" len="med"/>
                <a:tailEnd type="none" w="med" len="med"/>
              </a:ln>
            </p:spPr>
          </p:cxnSp>
        </p:grpSp>
        <p:cxnSp>
          <p:nvCxnSpPr>
            <p:cNvPr id="33" name="Google Shape;33;p3"/>
            <p:cNvCxnSpPr/>
            <p:nvPr/>
          </p:nvCxnSpPr>
          <p:spPr>
            <a:xfrm>
              <a:off x="-10525" y="4823700"/>
              <a:ext cx="9171900" cy="0"/>
            </a:xfrm>
            <a:prstGeom prst="straightConnector1">
              <a:avLst/>
            </a:prstGeom>
            <a:noFill/>
            <a:ln w="19050" cap="flat" cmpd="sng">
              <a:solidFill>
                <a:schemeClr val="dk1"/>
              </a:solidFill>
              <a:prstDash val="solid"/>
              <a:round/>
              <a:headEnd type="none" w="med" len="med"/>
              <a:tailEnd type="none" w="med" len="med"/>
            </a:ln>
          </p:spPr>
        </p:cxnSp>
        <p:cxnSp>
          <p:nvCxnSpPr>
            <p:cNvPr id="34" name="Google Shape;34;p3"/>
            <p:cNvCxnSpPr/>
            <p:nvPr/>
          </p:nvCxnSpPr>
          <p:spPr>
            <a:xfrm>
              <a:off x="-10525" y="319800"/>
              <a:ext cx="9171900" cy="0"/>
            </a:xfrm>
            <a:prstGeom prst="straightConnector1">
              <a:avLst/>
            </a:prstGeom>
            <a:noFill/>
            <a:ln w="19050" cap="flat" cmpd="sng">
              <a:solidFill>
                <a:schemeClr val="dk1"/>
              </a:solidFill>
              <a:prstDash val="solid"/>
              <a:round/>
              <a:headEnd type="none" w="med" len="med"/>
              <a:tailEnd type="none" w="med" len="med"/>
            </a:ln>
          </p:spPr>
        </p:cxn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5"/>
        <p:cNvGrpSpPr/>
        <p:nvPr/>
      </p:nvGrpSpPr>
      <p:grpSpPr>
        <a:xfrm>
          <a:off x="0" y="0"/>
          <a:ext cx="0" cy="0"/>
          <a:chOff x="0" y="0"/>
          <a:chExt cx="0" cy="0"/>
        </a:xfrm>
      </p:grpSpPr>
      <p:sp>
        <p:nvSpPr>
          <p:cNvPr id="56" name="Google Shape;56;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cxnSp>
        <p:nvCxnSpPr>
          <p:cNvPr id="57" name="Google Shape;57;p6"/>
          <p:cNvCxnSpPr/>
          <p:nvPr/>
        </p:nvCxnSpPr>
        <p:spPr>
          <a:xfrm>
            <a:off x="0" y="4823700"/>
            <a:ext cx="9144000" cy="0"/>
          </a:xfrm>
          <a:prstGeom prst="straightConnector1">
            <a:avLst/>
          </a:prstGeom>
          <a:noFill/>
          <a:ln w="19050" cap="flat" cmpd="sng">
            <a:solidFill>
              <a:schemeClr val="dk1"/>
            </a:solidFill>
            <a:prstDash val="solid"/>
            <a:round/>
            <a:headEnd type="none" w="med" len="med"/>
            <a:tailEnd type="none" w="med" len="med"/>
          </a:ln>
        </p:spPr>
      </p:cxnSp>
      <p:sp>
        <p:nvSpPr>
          <p:cNvPr id="58" name="Google Shape;58;p6"/>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cxnSp>
        <p:nvCxnSpPr>
          <p:cNvPr id="59" name="Google Shape;59;p6"/>
          <p:cNvCxnSpPr/>
          <p:nvPr/>
        </p:nvCxnSpPr>
        <p:spPr>
          <a:xfrm>
            <a:off x="-10525" y="319800"/>
            <a:ext cx="9182700" cy="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0"/>
        <p:cNvGrpSpPr/>
        <p:nvPr/>
      </p:nvGrpSpPr>
      <p:grpSpPr>
        <a:xfrm>
          <a:off x="0" y="0"/>
          <a:ext cx="0" cy="0"/>
          <a:chOff x="0" y="0"/>
          <a:chExt cx="0" cy="0"/>
        </a:xfrm>
      </p:grpSpPr>
      <p:sp>
        <p:nvSpPr>
          <p:cNvPr id="61" name="Google Shape;61;p7"/>
          <p:cNvSpPr txBox="1">
            <a:spLocks noGrp="1"/>
          </p:cNvSpPr>
          <p:nvPr>
            <p:ph type="subTitle" idx="1"/>
          </p:nvPr>
        </p:nvSpPr>
        <p:spPr>
          <a:xfrm>
            <a:off x="729150" y="2945788"/>
            <a:ext cx="4245300" cy="83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900"/>
              <a:buNone/>
              <a:defRPr sz="1600"/>
            </a:lvl1pPr>
            <a:lvl2pPr lvl="1" algn="ctr" rtl="0">
              <a:lnSpc>
                <a:spcPct val="100000"/>
              </a:lnSpc>
              <a:spcBef>
                <a:spcPts val="1600"/>
              </a:spcBef>
              <a:spcAft>
                <a:spcPts val="0"/>
              </a:spcAft>
              <a:buSzPts val="1900"/>
              <a:buNone/>
              <a:defRPr sz="1900"/>
            </a:lvl2pPr>
            <a:lvl3pPr lvl="2" algn="ctr" rtl="0">
              <a:lnSpc>
                <a:spcPct val="100000"/>
              </a:lnSpc>
              <a:spcBef>
                <a:spcPts val="1600"/>
              </a:spcBef>
              <a:spcAft>
                <a:spcPts val="0"/>
              </a:spcAft>
              <a:buSzPts val="1900"/>
              <a:buNone/>
              <a:defRPr sz="1900"/>
            </a:lvl3pPr>
            <a:lvl4pPr lvl="3" algn="ctr" rtl="0">
              <a:lnSpc>
                <a:spcPct val="100000"/>
              </a:lnSpc>
              <a:spcBef>
                <a:spcPts val="1600"/>
              </a:spcBef>
              <a:spcAft>
                <a:spcPts val="0"/>
              </a:spcAft>
              <a:buSzPts val="1900"/>
              <a:buNone/>
              <a:defRPr sz="1900"/>
            </a:lvl4pPr>
            <a:lvl5pPr lvl="4" algn="ctr" rtl="0">
              <a:lnSpc>
                <a:spcPct val="100000"/>
              </a:lnSpc>
              <a:spcBef>
                <a:spcPts val="1600"/>
              </a:spcBef>
              <a:spcAft>
                <a:spcPts val="0"/>
              </a:spcAft>
              <a:buSzPts val="1900"/>
              <a:buNone/>
              <a:defRPr sz="1900"/>
            </a:lvl5pPr>
            <a:lvl6pPr lvl="5" algn="ctr" rtl="0">
              <a:lnSpc>
                <a:spcPct val="100000"/>
              </a:lnSpc>
              <a:spcBef>
                <a:spcPts val="1600"/>
              </a:spcBef>
              <a:spcAft>
                <a:spcPts val="0"/>
              </a:spcAft>
              <a:buSzPts val="1900"/>
              <a:buNone/>
              <a:defRPr sz="1900"/>
            </a:lvl6pPr>
            <a:lvl7pPr lvl="6" algn="ctr" rtl="0">
              <a:lnSpc>
                <a:spcPct val="100000"/>
              </a:lnSpc>
              <a:spcBef>
                <a:spcPts val="1600"/>
              </a:spcBef>
              <a:spcAft>
                <a:spcPts val="0"/>
              </a:spcAft>
              <a:buSzPts val="1900"/>
              <a:buNone/>
              <a:defRPr sz="1900"/>
            </a:lvl7pPr>
            <a:lvl8pPr lvl="7" algn="ctr" rtl="0">
              <a:lnSpc>
                <a:spcPct val="100000"/>
              </a:lnSpc>
              <a:spcBef>
                <a:spcPts val="1600"/>
              </a:spcBef>
              <a:spcAft>
                <a:spcPts val="0"/>
              </a:spcAft>
              <a:buSzPts val="1900"/>
              <a:buNone/>
              <a:defRPr sz="1900"/>
            </a:lvl8pPr>
            <a:lvl9pPr lvl="8" algn="ctr" rtl="0">
              <a:lnSpc>
                <a:spcPct val="100000"/>
              </a:lnSpc>
              <a:spcBef>
                <a:spcPts val="1600"/>
              </a:spcBef>
              <a:spcAft>
                <a:spcPts val="1600"/>
              </a:spcAft>
              <a:buSzPts val="1900"/>
              <a:buNone/>
              <a:defRPr sz="1900"/>
            </a:lvl9pPr>
          </a:lstStyle>
          <a:p>
            <a:endParaRPr/>
          </a:p>
        </p:txBody>
      </p:sp>
      <p:sp>
        <p:nvSpPr>
          <p:cNvPr id="62" name="Google Shape;62;p7"/>
          <p:cNvSpPr txBox="1">
            <a:spLocks noGrp="1"/>
          </p:cNvSpPr>
          <p:nvPr>
            <p:ph type="title"/>
          </p:nvPr>
        </p:nvSpPr>
        <p:spPr>
          <a:xfrm>
            <a:off x="729150" y="1361863"/>
            <a:ext cx="4245300" cy="1378200"/>
          </a:xfrm>
          <a:prstGeom prst="rect">
            <a:avLst/>
          </a:prstGeom>
        </p:spPr>
        <p:txBody>
          <a:bodyPr spcFirstLastPara="1" wrap="square" lIns="91425" tIns="91425" rIns="91425" bIns="91425" anchor="t" anchorCtr="0">
            <a:noAutofit/>
          </a:bodyPr>
          <a:lstStyle>
            <a:lvl1pPr lvl="0" rtl="0">
              <a:spcBef>
                <a:spcPts val="0"/>
              </a:spcBef>
              <a:spcAft>
                <a:spcPts val="0"/>
              </a:spcAft>
              <a:buSzPts val="3900"/>
              <a:buNone/>
              <a:defRPr sz="2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endParaRPr/>
          </a:p>
        </p:txBody>
      </p:sp>
      <p:sp>
        <p:nvSpPr>
          <p:cNvPr id="63" name="Google Shape;63;p7"/>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cxnSp>
        <p:nvCxnSpPr>
          <p:cNvPr id="64" name="Google Shape;64;p7"/>
          <p:cNvCxnSpPr/>
          <p:nvPr/>
        </p:nvCxnSpPr>
        <p:spPr>
          <a:xfrm>
            <a:off x="-10525" y="319800"/>
            <a:ext cx="9171900" cy="0"/>
          </a:xfrm>
          <a:prstGeom prst="straightConnector1">
            <a:avLst/>
          </a:prstGeom>
          <a:noFill/>
          <a:ln w="19050" cap="flat" cmpd="sng">
            <a:solidFill>
              <a:schemeClr val="dk1"/>
            </a:solidFill>
            <a:prstDash val="solid"/>
            <a:round/>
            <a:headEnd type="none" w="med" len="med"/>
            <a:tailEnd type="none" w="med" len="med"/>
          </a:ln>
        </p:spPr>
      </p:cxnSp>
      <p:cxnSp>
        <p:nvCxnSpPr>
          <p:cNvPr id="65" name="Google Shape;65;p7"/>
          <p:cNvCxnSpPr/>
          <p:nvPr/>
        </p:nvCxnSpPr>
        <p:spPr>
          <a:xfrm>
            <a:off x="-10525" y="4823700"/>
            <a:ext cx="9171900" cy="0"/>
          </a:xfrm>
          <a:prstGeom prst="straightConnector1">
            <a:avLst/>
          </a:prstGeom>
          <a:noFill/>
          <a:ln w="19050" cap="flat" cmpd="sng">
            <a:solidFill>
              <a:schemeClr val="dk1"/>
            </a:solidFill>
            <a:prstDash val="solid"/>
            <a:round/>
            <a:headEnd type="none" w="med" len="med"/>
            <a:tailEnd type="none" w="med" len="med"/>
          </a:ln>
        </p:spPr>
      </p:cxnSp>
      <p:cxnSp>
        <p:nvCxnSpPr>
          <p:cNvPr id="66" name="Google Shape;66;p7"/>
          <p:cNvCxnSpPr/>
          <p:nvPr/>
        </p:nvCxnSpPr>
        <p:spPr>
          <a:xfrm rot="10800000">
            <a:off x="360000" y="326100"/>
            <a:ext cx="0" cy="450240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9"/>
        <p:cNvGrpSpPr/>
        <p:nvPr/>
      </p:nvGrpSpPr>
      <p:grpSpPr>
        <a:xfrm>
          <a:off x="0" y="0"/>
          <a:ext cx="0" cy="0"/>
          <a:chOff x="0" y="0"/>
          <a:chExt cx="0" cy="0"/>
        </a:xfrm>
      </p:grpSpPr>
      <p:sp>
        <p:nvSpPr>
          <p:cNvPr id="80" name="Google Shape;80;p9"/>
          <p:cNvSpPr txBox="1">
            <a:spLocks noGrp="1"/>
          </p:cNvSpPr>
          <p:nvPr>
            <p:ph type="subTitle" idx="1"/>
          </p:nvPr>
        </p:nvSpPr>
        <p:spPr>
          <a:xfrm>
            <a:off x="4898050" y="1992075"/>
            <a:ext cx="3525900" cy="16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900"/>
              <a:buNone/>
              <a:defRPr sz="1600"/>
            </a:lvl1pPr>
            <a:lvl2pPr lvl="1" algn="ctr" rtl="0">
              <a:lnSpc>
                <a:spcPct val="100000"/>
              </a:lnSpc>
              <a:spcBef>
                <a:spcPts val="1600"/>
              </a:spcBef>
              <a:spcAft>
                <a:spcPts val="0"/>
              </a:spcAft>
              <a:buSzPts val="1900"/>
              <a:buNone/>
              <a:defRPr sz="1900"/>
            </a:lvl2pPr>
            <a:lvl3pPr lvl="2" algn="ctr" rtl="0">
              <a:lnSpc>
                <a:spcPct val="100000"/>
              </a:lnSpc>
              <a:spcBef>
                <a:spcPts val="1600"/>
              </a:spcBef>
              <a:spcAft>
                <a:spcPts val="0"/>
              </a:spcAft>
              <a:buSzPts val="1900"/>
              <a:buNone/>
              <a:defRPr sz="1900"/>
            </a:lvl3pPr>
            <a:lvl4pPr lvl="3" algn="ctr" rtl="0">
              <a:lnSpc>
                <a:spcPct val="100000"/>
              </a:lnSpc>
              <a:spcBef>
                <a:spcPts val="1600"/>
              </a:spcBef>
              <a:spcAft>
                <a:spcPts val="0"/>
              </a:spcAft>
              <a:buSzPts val="1900"/>
              <a:buNone/>
              <a:defRPr sz="1900"/>
            </a:lvl4pPr>
            <a:lvl5pPr lvl="4" algn="ctr" rtl="0">
              <a:lnSpc>
                <a:spcPct val="100000"/>
              </a:lnSpc>
              <a:spcBef>
                <a:spcPts val="1600"/>
              </a:spcBef>
              <a:spcAft>
                <a:spcPts val="0"/>
              </a:spcAft>
              <a:buSzPts val="1900"/>
              <a:buNone/>
              <a:defRPr sz="1900"/>
            </a:lvl5pPr>
            <a:lvl6pPr lvl="5" algn="ctr" rtl="0">
              <a:lnSpc>
                <a:spcPct val="100000"/>
              </a:lnSpc>
              <a:spcBef>
                <a:spcPts val="1600"/>
              </a:spcBef>
              <a:spcAft>
                <a:spcPts val="0"/>
              </a:spcAft>
              <a:buSzPts val="1900"/>
              <a:buNone/>
              <a:defRPr sz="1900"/>
            </a:lvl6pPr>
            <a:lvl7pPr lvl="6" algn="ctr" rtl="0">
              <a:lnSpc>
                <a:spcPct val="100000"/>
              </a:lnSpc>
              <a:spcBef>
                <a:spcPts val="1600"/>
              </a:spcBef>
              <a:spcAft>
                <a:spcPts val="0"/>
              </a:spcAft>
              <a:buSzPts val="1900"/>
              <a:buNone/>
              <a:defRPr sz="1900"/>
            </a:lvl7pPr>
            <a:lvl8pPr lvl="7" algn="ctr" rtl="0">
              <a:lnSpc>
                <a:spcPct val="100000"/>
              </a:lnSpc>
              <a:spcBef>
                <a:spcPts val="1600"/>
              </a:spcBef>
              <a:spcAft>
                <a:spcPts val="0"/>
              </a:spcAft>
              <a:buSzPts val="1900"/>
              <a:buNone/>
              <a:defRPr sz="1900"/>
            </a:lvl8pPr>
            <a:lvl9pPr lvl="8" algn="ctr" rtl="0">
              <a:lnSpc>
                <a:spcPct val="100000"/>
              </a:lnSpc>
              <a:spcBef>
                <a:spcPts val="1600"/>
              </a:spcBef>
              <a:spcAft>
                <a:spcPts val="1600"/>
              </a:spcAft>
              <a:buSzPts val="1900"/>
              <a:buNone/>
              <a:defRPr sz="1900"/>
            </a:lvl9pPr>
          </a:lstStyle>
          <a:p>
            <a:endParaRPr/>
          </a:p>
        </p:txBody>
      </p:sp>
      <p:sp>
        <p:nvSpPr>
          <p:cNvPr id="81" name="Google Shape;81;p9"/>
          <p:cNvSpPr txBox="1">
            <a:spLocks noGrp="1"/>
          </p:cNvSpPr>
          <p:nvPr>
            <p:ph type="title"/>
          </p:nvPr>
        </p:nvSpPr>
        <p:spPr>
          <a:xfrm>
            <a:off x="4898069" y="1229500"/>
            <a:ext cx="3525900" cy="572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900"/>
              <a:buNone/>
              <a:defRPr sz="39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endParaRPr/>
          </a:p>
        </p:txBody>
      </p:sp>
      <p:sp>
        <p:nvSpPr>
          <p:cNvPr id="82" name="Google Shape;82;p9"/>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grpSp>
        <p:nvGrpSpPr>
          <p:cNvPr id="83" name="Google Shape;83;p9"/>
          <p:cNvGrpSpPr/>
          <p:nvPr/>
        </p:nvGrpSpPr>
        <p:grpSpPr>
          <a:xfrm>
            <a:off x="-10525" y="0"/>
            <a:ext cx="9161400" cy="4828500"/>
            <a:chOff x="-10525" y="0"/>
            <a:chExt cx="9161400" cy="4828500"/>
          </a:xfrm>
        </p:grpSpPr>
        <p:cxnSp>
          <p:nvCxnSpPr>
            <p:cNvPr id="84" name="Google Shape;84;p9"/>
            <p:cNvCxnSpPr/>
            <p:nvPr/>
          </p:nvCxnSpPr>
          <p:spPr>
            <a:xfrm>
              <a:off x="-10525" y="4823700"/>
              <a:ext cx="9161400" cy="0"/>
            </a:xfrm>
            <a:prstGeom prst="straightConnector1">
              <a:avLst/>
            </a:prstGeom>
            <a:noFill/>
            <a:ln w="19050" cap="flat" cmpd="sng">
              <a:solidFill>
                <a:schemeClr val="dk1"/>
              </a:solidFill>
              <a:prstDash val="solid"/>
              <a:round/>
              <a:headEnd type="none" w="med" len="med"/>
              <a:tailEnd type="none" w="med" len="med"/>
            </a:ln>
          </p:spPr>
        </p:cxnSp>
        <p:grpSp>
          <p:nvGrpSpPr>
            <p:cNvPr id="85" name="Google Shape;85;p9"/>
            <p:cNvGrpSpPr/>
            <p:nvPr/>
          </p:nvGrpSpPr>
          <p:grpSpPr>
            <a:xfrm rot="10800000" flipH="1">
              <a:off x="360000" y="0"/>
              <a:ext cx="8424000" cy="4828500"/>
              <a:chOff x="360000" y="315000"/>
              <a:chExt cx="8424000" cy="4828500"/>
            </a:xfrm>
          </p:grpSpPr>
          <p:cxnSp>
            <p:nvCxnSpPr>
              <p:cNvPr id="86" name="Google Shape;86;p9"/>
              <p:cNvCxnSpPr/>
              <p:nvPr/>
            </p:nvCxnSpPr>
            <p:spPr>
              <a:xfrm>
                <a:off x="360000" y="315000"/>
                <a:ext cx="0" cy="4828500"/>
              </a:xfrm>
              <a:prstGeom prst="straightConnector1">
                <a:avLst/>
              </a:prstGeom>
              <a:noFill/>
              <a:ln w="9525" cap="flat" cmpd="sng">
                <a:solidFill>
                  <a:schemeClr val="dk1"/>
                </a:solidFill>
                <a:prstDash val="solid"/>
                <a:round/>
                <a:headEnd type="none" w="med" len="med"/>
                <a:tailEnd type="none" w="med" len="med"/>
              </a:ln>
            </p:spPr>
          </p:cxnSp>
          <p:cxnSp>
            <p:nvCxnSpPr>
              <p:cNvPr id="87" name="Google Shape;87;p9"/>
              <p:cNvCxnSpPr/>
              <p:nvPr/>
            </p:nvCxnSpPr>
            <p:spPr>
              <a:xfrm>
                <a:off x="8784000" y="315000"/>
                <a:ext cx="0" cy="4828500"/>
              </a:xfrm>
              <a:prstGeom prst="straightConnector1">
                <a:avLst/>
              </a:prstGeom>
              <a:noFill/>
              <a:ln w="9525" cap="flat" cmpd="sng">
                <a:solidFill>
                  <a:schemeClr val="dk1"/>
                </a:solidFill>
                <a:prstDash val="solid"/>
                <a:round/>
                <a:headEnd type="none" w="med" len="med"/>
                <a:tailEnd type="none" w="med" len="med"/>
              </a:ln>
            </p:spPr>
          </p:cxn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8"/>
        <p:cNvGrpSpPr/>
        <p:nvPr/>
      </p:nvGrpSpPr>
      <p:grpSpPr>
        <a:xfrm>
          <a:off x="0" y="0"/>
          <a:ext cx="0" cy="0"/>
          <a:chOff x="0" y="0"/>
          <a:chExt cx="0" cy="0"/>
        </a:xfrm>
      </p:grpSpPr>
      <p:grpSp>
        <p:nvGrpSpPr>
          <p:cNvPr id="89" name="Google Shape;89;p10"/>
          <p:cNvGrpSpPr/>
          <p:nvPr/>
        </p:nvGrpSpPr>
        <p:grpSpPr>
          <a:xfrm>
            <a:off x="-10525" y="0"/>
            <a:ext cx="9171900" cy="5143500"/>
            <a:chOff x="-10525" y="0"/>
            <a:chExt cx="9171900" cy="5143500"/>
          </a:xfrm>
        </p:grpSpPr>
        <p:grpSp>
          <p:nvGrpSpPr>
            <p:cNvPr id="90" name="Google Shape;90;p10"/>
            <p:cNvGrpSpPr/>
            <p:nvPr/>
          </p:nvGrpSpPr>
          <p:grpSpPr>
            <a:xfrm>
              <a:off x="0" y="0"/>
              <a:ext cx="9159900" cy="5143500"/>
              <a:chOff x="0" y="0"/>
              <a:chExt cx="9159900" cy="5143500"/>
            </a:xfrm>
          </p:grpSpPr>
          <p:cxnSp>
            <p:nvCxnSpPr>
              <p:cNvPr id="91" name="Google Shape;91;p10"/>
              <p:cNvCxnSpPr/>
              <p:nvPr/>
            </p:nvCxnSpPr>
            <p:spPr>
              <a:xfrm>
                <a:off x="0" y="4823700"/>
                <a:ext cx="9159900" cy="0"/>
              </a:xfrm>
              <a:prstGeom prst="straightConnector1">
                <a:avLst/>
              </a:prstGeom>
              <a:noFill/>
              <a:ln w="19050" cap="flat" cmpd="sng">
                <a:solidFill>
                  <a:schemeClr val="dk1"/>
                </a:solidFill>
                <a:prstDash val="solid"/>
                <a:round/>
                <a:headEnd type="none" w="med" len="med"/>
                <a:tailEnd type="none" w="med" len="med"/>
              </a:ln>
            </p:spPr>
          </p:cxnSp>
          <p:grpSp>
            <p:nvGrpSpPr>
              <p:cNvPr id="92" name="Google Shape;92;p10"/>
              <p:cNvGrpSpPr/>
              <p:nvPr/>
            </p:nvGrpSpPr>
            <p:grpSpPr>
              <a:xfrm rot="10800000" flipH="1">
                <a:off x="360000" y="0"/>
                <a:ext cx="8424000" cy="5143500"/>
                <a:chOff x="360000" y="0"/>
                <a:chExt cx="8424000" cy="5143500"/>
              </a:xfrm>
            </p:grpSpPr>
            <p:cxnSp>
              <p:nvCxnSpPr>
                <p:cNvPr id="93" name="Google Shape;93;p10"/>
                <p:cNvCxnSpPr/>
                <p:nvPr/>
              </p:nvCxnSpPr>
              <p:spPr>
                <a:xfrm>
                  <a:off x="360000" y="0"/>
                  <a:ext cx="0" cy="5143500"/>
                </a:xfrm>
                <a:prstGeom prst="straightConnector1">
                  <a:avLst/>
                </a:prstGeom>
                <a:noFill/>
                <a:ln w="9525" cap="flat" cmpd="sng">
                  <a:solidFill>
                    <a:schemeClr val="dk1"/>
                  </a:solidFill>
                  <a:prstDash val="solid"/>
                  <a:round/>
                  <a:headEnd type="none" w="med" len="med"/>
                  <a:tailEnd type="none" w="med" len="med"/>
                </a:ln>
              </p:spPr>
            </p:cxnSp>
            <p:cxnSp>
              <p:nvCxnSpPr>
                <p:cNvPr id="94" name="Google Shape;94;p10"/>
                <p:cNvCxnSpPr/>
                <p:nvPr/>
              </p:nvCxnSpPr>
              <p:spPr>
                <a:xfrm>
                  <a:off x="8784000" y="0"/>
                  <a:ext cx="0" cy="5143500"/>
                </a:xfrm>
                <a:prstGeom prst="straightConnector1">
                  <a:avLst/>
                </a:prstGeom>
                <a:noFill/>
                <a:ln w="9525" cap="flat" cmpd="sng">
                  <a:solidFill>
                    <a:schemeClr val="dk1"/>
                  </a:solidFill>
                  <a:prstDash val="solid"/>
                  <a:round/>
                  <a:headEnd type="none" w="med" len="med"/>
                  <a:tailEnd type="none" w="med" len="med"/>
                </a:ln>
              </p:spPr>
            </p:cxnSp>
          </p:grpSp>
        </p:grpSp>
        <p:cxnSp>
          <p:nvCxnSpPr>
            <p:cNvPr id="95" name="Google Shape;95;p10"/>
            <p:cNvCxnSpPr/>
            <p:nvPr/>
          </p:nvCxnSpPr>
          <p:spPr>
            <a:xfrm>
              <a:off x="-10525" y="319800"/>
              <a:ext cx="9171900" cy="0"/>
            </a:xfrm>
            <a:prstGeom prst="straightConnector1">
              <a:avLst/>
            </a:prstGeom>
            <a:noFill/>
            <a:ln w="19050" cap="flat" cmpd="sng">
              <a:solidFill>
                <a:schemeClr val="dk1"/>
              </a:solidFill>
              <a:prstDash val="solid"/>
              <a:round/>
              <a:headEnd type="none" w="med" len="med"/>
              <a:tailEnd type="none" w="med" len="med"/>
            </a:ln>
          </p:spPr>
        </p:cxnSp>
      </p:grpSp>
      <p:sp>
        <p:nvSpPr>
          <p:cNvPr id="96" name="Google Shape;96;p10"/>
          <p:cNvSpPr txBox="1">
            <a:spLocks noGrp="1"/>
          </p:cNvSpPr>
          <p:nvPr>
            <p:ph type="title"/>
          </p:nvPr>
        </p:nvSpPr>
        <p:spPr>
          <a:xfrm>
            <a:off x="1017500" y="1127650"/>
            <a:ext cx="3530700" cy="22893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200"/>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97" name="Google Shape;97;p10"/>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1">
  <p:cSld name="CUSTOM_12_1">
    <p:spTree>
      <p:nvGrpSpPr>
        <p:cNvPr id="1" name="Shape 158"/>
        <p:cNvGrpSpPr/>
        <p:nvPr/>
      </p:nvGrpSpPr>
      <p:grpSpPr>
        <a:xfrm>
          <a:off x="0" y="0"/>
          <a:ext cx="0" cy="0"/>
          <a:chOff x="0" y="0"/>
          <a:chExt cx="0" cy="0"/>
        </a:xfrm>
      </p:grpSpPr>
      <p:sp>
        <p:nvSpPr>
          <p:cNvPr id="159" name="Google Shape;159;p16"/>
          <p:cNvSpPr txBox="1">
            <a:spLocks noGrp="1"/>
          </p:cNvSpPr>
          <p:nvPr>
            <p:ph type="title"/>
          </p:nvPr>
        </p:nvSpPr>
        <p:spPr>
          <a:xfrm>
            <a:off x="720000" y="445025"/>
            <a:ext cx="4539300" cy="11211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160" name="Google Shape;160;p16"/>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grpSp>
        <p:nvGrpSpPr>
          <p:cNvPr id="161" name="Google Shape;161;p16"/>
          <p:cNvGrpSpPr/>
          <p:nvPr/>
        </p:nvGrpSpPr>
        <p:grpSpPr>
          <a:xfrm>
            <a:off x="0" y="0"/>
            <a:ext cx="9159900" cy="5143500"/>
            <a:chOff x="0" y="0"/>
            <a:chExt cx="9159900" cy="5143500"/>
          </a:xfrm>
        </p:grpSpPr>
        <p:cxnSp>
          <p:nvCxnSpPr>
            <p:cNvPr id="162" name="Google Shape;162;p16"/>
            <p:cNvCxnSpPr/>
            <p:nvPr/>
          </p:nvCxnSpPr>
          <p:spPr>
            <a:xfrm>
              <a:off x="0" y="4823700"/>
              <a:ext cx="9159900" cy="0"/>
            </a:xfrm>
            <a:prstGeom prst="straightConnector1">
              <a:avLst/>
            </a:prstGeom>
            <a:noFill/>
            <a:ln w="19050" cap="flat" cmpd="sng">
              <a:solidFill>
                <a:schemeClr val="dk1"/>
              </a:solidFill>
              <a:prstDash val="solid"/>
              <a:round/>
              <a:headEnd type="none" w="med" len="med"/>
              <a:tailEnd type="none" w="med" len="med"/>
            </a:ln>
          </p:spPr>
        </p:cxnSp>
        <p:cxnSp>
          <p:nvCxnSpPr>
            <p:cNvPr id="163" name="Google Shape;163;p16"/>
            <p:cNvCxnSpPr/>
            <p:nvPr/>
          </p:nvCxnSpPr>
          <p:spPr>
            <a:xfrm rot="10800000">
              <a:off x="360000" y="0"/>
              <a:ext cx="0" cy="5143500"/>
            </a:xfrm>
            <a:prstGeom prst="straightConnector1">
              <a:avLst/>
            </a:prstGeom>
            <a:noFill/>
            <a:ln w="9525" cap="flat" cmpd="sng">
              <a:solidFill>
                <a:schemeClr val="dk1"/>
              </a:solidFill>
              <a:prstDash val="solid"/>
              <a:round/>
              <a:headEnd type="none" w="med" len="med"/>
              <a:tailEnd type="none" w="med" len="med"/>
            </a:ln>
          </p:spPr>
        </p:cxnSp>
      </p:grpSp>
      <p:sp>
        <p:nvSpPr>
          <p:cNvPr id="164" name="Google Shape;164;p16"/>
          <p:cNvSpPr txBox="1">
            <a:spLocks noGrp="1"/>
          </p:cNvSpPr>
          <p:nvPr>
            <p:ph type="body" idx="1"/>
          </p:nvPr>
        </p:nvSpPr>
        <p:spPr>
          <a:xfrm>
            <a:off x="915100" y="1961025"/>
            <a:ext cx="3797700" cy="24717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Font typeface="Lato"/>
              <a:buChar char="●"/>
              <a:defRPr/>
            </a:lvl1pPr>
            <a:lvl2pPr marL="914400" lvl="1" indent="-317500" rtl="0">
              <a:spcBef>
                <a:spcPts val="1600"/>
              </a:spcBef>
              <a:spcAft>
                <a:spcPts val="0"/>
              </a:spcAft>
              <a:buSzPts val="1400"/>
              <a:buFont typeface="Lato"/>
              <a:buChar char="○"/>
              <a:defRPr/>
            </a:lvl2pPr>
            <a:lvl3pPr marL="1371600" lvl="2" indent="-317500" rtl="0">
              <a:spcBef>
                <a:spcPts val="1600"/>
              </a:spcBef>
              <a:spcAft>
                <a:spcPts val="0"/>
              </a:spcAft>
              <a:buSzPts val="1400"/>
              <a:buFont typeface="Lato"/>
              <a:buChar char="■"/>
              <a:defRPr/>
            </a:lvl3pPr>
            <a:lvl4pPr marL="1828800" lvl="3" indent="-317500" rtl="0">
              <a:spcBef>
                <a:spcPts val="1600"/>
              </a:spcBef>
              <a:spcAft>
                <a:spcPts val="0"/>
              </a:spcAft>
              <a:buSzPts val="1400"/>
              <a:buFont typeface="Lato"/>
              <a:buChar char="●"/>
              <a:defRPr/>
            </a:lvl4pPr>
            <a:lvl5pPr marL="2286000" lvl="4" indent="-317500" rtl="0">
              <a:spcBef>
                <a:spcPts val="1600"/>
              </a:spcBef>
              <a:spcAft>
                <a:spcPts val="0"/>
              </a:spcAft>
              <a:buSzPts val="1400"/>
              <a:buFont typeface="Lato"/>
              <a:buChar char="○"/>
              <a:defRPr/>
            </a:lvl5pPr>
            <a:lvl6pPr marL="2743200" lvl="5" indent="-317500" rtl="0">
              <a:spcBef>
                <a:spcPts val="1600"/>
              </a:spcBef>
              <a:spcAft>
                <a:spcPts val="0"/>
              </a:spcAft>
              <a:buSzPts val="1400"/>
              <a:buFont typeface="Lato"/>
              <a:buChar char="■"/>
              <a:defRPr/>
            </a:lvl6pPr>
            <a:lvl7pPr marL="3200400" lvl="6" indent="-317500" rtl="0">
              <a:spcBef>
                <a:spcPts val="1600"/>
              </a:spcBef>
              <a:spcAft>
                <a:spcPts val="0"/>
              </a:spcAft>
              <a:buSzPts val="1400"/>
              <a:buFont typeface="Lato"/>
              <a:buChar char="●"/>
              <a:defRPr/>
            </a:lvl7pPr>
            <a:lvl8pPr marL="3657600" lvl="7" indent="-317500" rtl="0">
              <a:spcBef>
                <a:spcPts val="1600"/>
              </a:spcBef>
              <a:spcAft>
                <a:spcPts val="0"/>
              </a:spcAft>
              <a:buSzPts val="1400"/>
              <a:buFont typeface="Lato"/>
              <a:buChar char="○"/>
              <a:defRPr/>
            </a:lvl8pPr>
            <a:lvl9pPr marL="4114800" lvl="8" indent="-317500" rtl="0">
              <a:spcBef>
                <a:spcPts val="1600"/>
              </a:spcBef>
              <a:spcAft>
                <a:spcPts val="1600"/>
              </a:spcAft>
              <a:buSzPts val="1400"/>
              <a:buFont typeface="Lato"/>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6_1_1_1">
    <p:spTree>
      <p:nvGrpSpPr>
        <p:cNvPr id="1" name="Shape 188"/>
        <p:cNvGrpSpPr/>
        <p:nvPr/>
      </p:nvGrpSpPr>
      <p:grpSpPr>
        <a:xfrm>
          <a:off x="0" y="0"/>
          <a:ext cx="0" cy="0"/>
          <a:chOff x="0" y="0"/>
          <a:chExt cx="0" cy="0"/>
        </a:xfrm>
      </p:grpSpPr>
      <p:sp>
        <p:nvSpPr>
          <p:cNvPr id="189" name="Google Shape;189;p19"/>
          <p:cNvSpPr txBox="1">
            <a:spLocks noGrp="1"/>
          </p:cNvSpPr>
          <p:nvPr>
            <p:ph type="title"/>
          </p:nvPr>
        </p:nvSpPr>
        <p:spPr>
          <a:xfrm>
            <a:off x="720000" y="434507"/>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190" name="Google Shape;190;p19"/>
          <p:cNvSpPr txBox="1">
            <a:spLocks noGrp="1"/>
          </p:cNvSpPr>
          <p:nvPr>
            <p:ph type="title" idx="2"/>
          </p:nvPr>
        </p:nvSpPr>
        <p:spPr>
          <a:xfrm>
            <a:off x="919725" y="3859575"/>
            <a:ext cx="2287500" cy="527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None/>
              <a:defRPr sz="2200" b="0">
                <a:solidFill>
                  <a:schemeClr val="dk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1" name="Google Shape;191;p19"/>
          <p:cNvSpPr txBox="1">
            <a:spLocks noGrp="1"/>
          </p:cNvSpPr>
          <p:nvPr>
            <p:ph type="subTitle" idx="1"/>
          </p:nvPr>
        </p:nvSpPr>
        <p:spPr>
          <a:xfrm>
            <a:off x="919725" y="3045675"/>
            <a:ext cx="2287500" cy="81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92" name="Google Shape;192;p19"/>
          <p:cNvSpPr txBox="1">
            <a:spLocks noGrp="1"/>
          </p:cNvSpPr>
          <p:nvPr>
            <p:ph type="title" idx="3"/>
          </p:nvPr>
        </p:nvSpPr>
        <p:spPr>
          <a:xfrm>
            <a:off x="3428237" y="3859575"/>
            <a:ext cx="2287500" cy="527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None/>
              <a:defRPr sz="2200" b="0">
                <a:solidFill>
                  <a:schemeClr val="dk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3" name="Google Shape;193;p19"/>
          <p:cNvSpPr txBox="1">
            <a:spLocks noGrp="1"/>
          </p:cNvSpPr>
          <p:nvPr>
            <p:ph type="subTitle" idx="4"/>
          </p:nvPr>
        </p:nvSpPr>
        <p:spPr>
          <a:xfrm>
            <a:off x="3428239" y="3045675"/>
            <a:ext cx="2287500" cy="81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94" name="Google Shape;194;p19"/>
          <p:cNvSpPr txBox="1">
            <a:spLocks noGrp="1"/>
          </p:cNvSpPr>
          <p:nvPr>
            <p:ph type="title" idx="5"/>
          </p:nvPr>
        </p:nvSpPr>
        <p:spPr>
          <a:xfrm>
            <a:off x="5936719" y="3859575"/>
            <a:ext cx="2287500" cy="527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None/>
              <a:defRPr sz="2200" b="0">
                <a:solidFill>
                  <a:schemeClr val="dk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5" name="Google Shape;195;p19"/>
          <p:cNvSpPr txBox="1">
            <a:spLocks noGrp="1"/>
          </p:cNvSpPr>
          <p:nvPr>
            <p:ph type="subTitle" idx="6"/>
          </p:nvPr>
        </p:nvSpPr>
        <p:spPr>
          <a:xfrm>
            <a:off x="5936723" y="3045675"/>
            <a:ext cx="2287500" cy="81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cxnSp>
        <p:nvCxnSpPr>
          <p:cNvPr id="196" name="Google Shape;196;p19"/>
          <p:cNvCxnSpPr/>
          <p:nvPr/>
        </p:nvCxnSpPr>
        <p:spPr>
          <a:xfrm>
            <a:off x="-10525" y="4823700"/>
            <a:ext cx="9170400" cy="0"/>
          </a:xfrm>
          <a:prstGeom prst="straightConnector1">
            <a:avLst/>
          </a:prstGeom>
          <a:noFill/>
          <a:ln w="19050" cap="flat" cmpd="sng">
            <a:solidFill>
              <a:schemeClr val="dk1"/>
            </a:solidFill>
            <a:prstDash val="solid"/>
            <a:round/>
            <a:headEnd type="none" w="med" len="med"/>
            <a:tailEnd type="none" w="med" len="med"/>
          </a:ln>
        </p:spPr>
      </p:cxnSp>
      <p:sp>
        <p:nvSpPr>
          <p:cNvPr id="197" name="Google Shape;197;p19"/>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grpSp>
        <p:nvGrpSpPr>
          <p:cNvPr id="198" name="Google Shape;198;p19"/>
          <p:cNvGrpSpPr/>
          <p:nvPr/>
        </p:nvGrpSpPr>
        <p:grpSpPr>
          <a:xfrm>
            <a:off x="720000" y="-13"/>
            <a:ext cx="7703748" cy="4828500"/>
            <a:chOff x="360000" y="315000"/>
            <a:chExt cx="8424000" cy="4828500"/>
          </a:xfrm>
        </p:grpSpPr>
        <p:cxnSp>
          <p:nvCxnSpPr>
            <p:cNvPr id="199" name="Google Shape;199;p19"/>
            <p:cNvCxnSpPr/>
            <p:nvPr/>
          </p:nvCxnSpPr>
          <p:spPr>
            <a:xfrm>
              <a:off x="360000" y="315000"/>
              <a:ext cx="0" cy="4828500"/>
            </a:xfrm>
            <a:prstGeom prst="straightConnector1">
              <a:avLst/>
            </a:prstGeom>
            <a:noFill/>
            <a:ln w="9525" cap="flat" cmpd="sng">
              <a:solidFill>
                <a:schemeClr val="dk1"/>
              </a:solidFill>
              <a:prstDash val="solid"/>
              <a:round/>
              <a:headEnd type="none" w="med" len="med"/>
              <a:tailEnd type="none" w="med" len="med"/>
            </a:ln>
          </p:spPr>
        </p:cxnSp>
        <p:cxnSp>
          <p:nvCxnSpPr>
            <p:cNvPr id="200" name="Google Shape;200;p19"/>
            <p:cNvCxnSpPr/>
            <p:nvPr/>
          </p:nvCxnSpPr>
          <p:spPr>
            <a:xfrm>
              <a:off x="8784000" y="315000"/>
              <a:ext cx="0" cy="4828500"/>
            </a:xfrm>
            <a:prstGeom prst="straightConnector1">
              <a:avLst/>
            </a:prstGeom>
            <a:noFill/>
            <a:ln w="9525" cap="flat" cmpd="sng">
              <a:solidFill>
                <a:schemeClr val="dk1"/>
              </a:solidFill>
              <a:prstDash val="solid"/>
              <a:round/>
              <a:headEnd type="none" w="med" len="med"/>
              <a:tailEnd type="none" w="med" len="med"/>
            </a:ln>
          </p:spPr>
        </p:cxn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1">
  <p:cSld name="CUSTOM_5_1">
    <p:spTree>
      <p:nvGrpSpPr>
        <p:cNvPr id="1" name="Shape 201"/>
        <p:cNvGrpSpPr/>
        <p:nvPr/>
      </p:nvGrpSpPr>
      <p:grpSpPr>
        <a:xfrm>
          <a:off x="0" y="0"/>
          <a:ext cx="0" cy="0"/>
          <a:chOff x="0" y="0"/>
          <a:chExt cx="0" cy="0"/>
        </a:xfrm>
      </p:grpSpPr>
      <p:sp>
        <p:nvSpPr>
          <p:cNvPr id="202" name="Google Shape;202;p20"/>
          <p:cNvSpPr txBox="1">
            <a:spLocks noGrp="1"/>
          </p:cNvSpPr>
          <p:nvPr>
            <p:ph type="title"/>
          </p:nvPr>
        </p:nvSpPr>
        <p:spPr>
          <a:xfrm>
            <a:off x="720000" y="445025"/>
            <a:ext cx="3445200" cy="1108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203" name="Google Shape;203;p20"/>
          <p:cNvSpPr txBox="1">
            <a:spLocks noGrp="1"/>
          </p:cNvSpPr>
          <p:nvPr>
            <p:ph type="title" idx="2"/>
          </p:nvPr>
        </p:nvSpPr>
        <p:spPr>
          <a:xfrm>
            <a:off x="720000" y="1944563"/>
            <a:ext cx="1978200" cy="4341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4" name="Google Shape;204;p20"/>
          <p:cNvSpPr txBox="1">
            <a:spLocks noGrp="1"/>
          </p:cNvSpPr>
          <p:nvPr>
            <p:ph type="subTitle" idx="1"/>
          </p:nvPr>
        </p:nvSpPr>
        <p:spPr>
          <a:xfrm>
            <a:off x="720000" y="2378699"/>
            <a:ext cx="19782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05" name="Google Shape;205;p20"/>
          <p:cNvSpPr txBox="1">
            <a:spLocks noGrp="1"/>
          </p:cNvSpPr>
          <p:nvPr>
            <p:ph type="title" idx="3"/>
          </p:nvPr>
        </p:nvSpPr>
        <p:spPr>
          <a:xfrm>
            <a:off x="3044278" y="1944563"/>
            <a:ext cx="1978200" cy="4341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6" name="Google Shape;206;p20"/>
          <p:cNvSpPr txBox="1">
            <a:spLocks noGrp="1"/>
          </p:cNvSpPr>
          <p:nvPr>
            <p:ph type="subTitle" idx="4"/>
          </p:nvPr>
        </p:nvSpPr>
        <p:spPr>
          <a:xfrm>
            <a:off x="3044277" y="2378699"/>
            <a:ext cx="19782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07" name="Google Shape;207;p20"/>
          <p:cNvSpPr txBox="1">
            <a:spLocks noGrp="1"/>
          </p:cNvSpPr>
          <p:nvPr>
            <p:ph type="title" idx="5"/>
          </p:nvPr>
        </p:nvSpPr>
        <p:spPr>
          <a:xfrm>
            <a:off x="720000" y="3261788"/>
            <a:ext cx="1978200" cy="4341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8" name="Google Shape;208;p20"/>
          <p:cNvSpPr txBox="1">
            <a:spLocks noGrp="1"/>
          </p:cNvSpPr>
          <p:nvPr>
            <p:ph type="subTitle" idx="6"/>
          </p:nvPr>
        </p:nvSpPr>
        <p:spPr>
          <a:xfrm>
            <a:off x="720000" y="3695913"/>
            <a:ext cx="19782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09" name="Google Shape;209;p20"/>
          <p:cNvSpPr txBox="1">
            <a:spLocks noGrp="1"/>
          </p:cNvSpPr>
          <p:nvPr>
            <p:ph type="title" idx="7"/>
          </p:nvPr>
        </p:nvSpPr>
        <p:spPr>
          <a:xfrm>
            <a:off x="3044278" y="3261788"/>
            <a:ext cx="1978200" cy="4341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0" name="Google Shape;210;p20"/>
          <p:cNvSpPr txBox="1">
            <a:spLocks noGrp="1"/>
          </p:cNvSpPr>
          <p:nvPr>
            <p:ph type="subTitle" idx="8"/>
          </p:nvPr>
        </p:nvSpPr>
        <p:spPr>
          <a:xfrm>
            <a:off x="3044277" y="3695913"/>
            <a:ext cx="19782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11" name="Google Shape;211;p20"/>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grpSp>
        <p:nvGrpSpPr>
          <p:cNvPr id="212" name="Google Shape;212;p20"/>
          <p:cNvGrpSpPr/>
          <p:nvPr/>
        </p:nvGrpSpPr>
        <p:grpSpPr>
          <a:xfrm>
            <a:off x="-10525" y="319800"/>
            <a:ext cx="9171900" cy="4503900"/>
            <a:chOff x="-10525" y="319800"/>
            <a:chExt cx="9171900" cy="4503900"/>
          </a:xfrm>
        </p:grpSpPr>
        <p:cxnSp>
          <p:nvCxnSpPr>
            <p:cNvPr id="213" name="Google Shape;213;p20"/>
            <p:cNvCxnSpPr/>
            <p:nvPr/>
          </p:nvCxnSpPr>
          <p:spPr>
            <a:xfrm>
              <a:off x="-10525" y="4823700"/>
              <a:ext cx="9171900" cy="0"/>
            </a:xfrm>
            <a:prstGeom prst="straightConnector1">
              <a:avLst/>
            </a:prstGeom>
            <a:noFill/>
            <a:ln w="19050" cap="flat" cmpd="sng">
              <a:solidFill>
                <a:schemeClr val="dk1"/>
              </a:solidFill>
              <a:prstDash val="solid"/>
              <a:round/>
              <a:headEnd type="none" w="med" len="med"/>
              <a:tailEnd type="none" w="med" len="med"/>
            </a:ln>
          </p:spPr>
        </p:cxnSp>
        <p:cxnSp>
          <p:nvCxnSpPr>
            <p:cNvPr id="214" name="Google Shape;214;p20"/>
            <p:cNvCxnSpPr/>
            <p:nvPr/>
          </p:nvCxnSpPr>
          <p:spPr>
            <a:xfrm>
              <a:off x="-10525" y="319800"/>
              <a:ext cx="9171900" cy="0"/>
            </a:xfrm>
            <a:prstGeom prst="straightConnector1">
              <a:avLst/>
            </a:prstGeom>
            <a:noFill/>
            <a:ln w="19050" cap="flat" cmpd="sng">
              <a:solidFill>
                <a:schemeClr val="dk1"/>
              </a:solidFill>
              <a:prstDash val="solid"/>
              <a:round/>
              <a:headEnd type="none" w="med" len="med"/>
              <a:tailEnd type="none" w="med" len="med"/>
            </a:ln>
          </p:spPr>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umbers and text">
  <p:cSld name="CUSTOM_11">
    <p:spTree>
      <p:nvGrpSpPr>
        <p:cNvPr id="1" name="Shape 250"/>
        <p:cNvGrpSpPr/>
        <p:nvPr/>
      </p:nvGrpSpPr>
      <p:grpSpPr>
        <a:xfrm>
          <a:off x="0" y="0"/>
          <a:ext cx="0" cy="0"/>
          <a:chOff x="0" y="0"/>
          <a:chExt cx="0" cy="0"/>
        </a:xfrm>
      </p:grpSpPr>
      <p:sp>
        <p:nvSpPr>
          <p:cNvPr id="251" name="Google Shape;251;p23"/>
          <p:cNvSpPr txBox="1">
            <a:spLocks noGrp="1"/>
          </p:cNvSpPr>
          <p:nvPr>
            <p:ph type="title" hasCustomPrompt="1"/>
          </p:nvPr>
        </p:nvSpPr>
        <p:spPr>
          <a:xfrm>
            <a:off x="3996975" y="808250"/>
            <a:ext cx="4290300" cy="638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9800"/>
              <a:buNone/>
              <a:defRPr sz="4400"/>
            </a:lvl1pPr>
            <a:lvl2pPr lvl="1" algn="ctr" rtl="0">
              <a:lnSpc>
                <a:spcPct val="100000"/>
              </a:lnSpc>
              <a:spcBef>
                <a:spcPts val="0"/>
              </a:spcBef>
              <a:spcAft>
                <a:spcPts val="0"/>
              </a:spcAft>
              <a:buSzPts val="12000"/>
              <a:buNone/>
              <a:defRPr sz="12000"/>
            </a:lvl2pPr>
            <a:lvl3pPr lvl="2" algn="ctr" rtl="0">
              <a:lnSpc>
                <a:spcPct val="100000"/>
              </a:lnSpc>
              <a:spcBef>
                <a:spcPts val="0"/>
              </a:spcBef>
              <a:spcAft>
                <a:spcPts val="0"/>
              </a:spcAft>
              <a:buSzPts val="12000"/>
              <a:buNone/>
              <a:defRPr sz="12000"/>
            </a:lvl3pPr>
            <a:lvl4pPr lvl="3" algn="ctr" rtl="0">
              <a:lnSpc>
                <a:spcPct val="100000"/>
              </a:lnSpc>
              <a:spcBef>
                <a:spcPts val="0"/>
              </a:spcBef>
              <a:spcAft>
                <a:spcPts val="0"/>
              </a:spcAft>
              <a:buSzPts val="12000"/>
              <a:buNone/>
              <a:defRPr sz="12000"/>
            </a:lvl4pPr>
            <a:lvl5pPr lvl="4" algn="ctr" rtl="0">
              <a:lnSpc>
                <a:spcPct val="100000"/>
              </a:lnSpc>
              <a:spcBef>
                <a:spcPts val="0"/>
              </a:spcBef>
              <a:spcAft>
                <a:spcPts val="0"/>
              </a:spcAft>
              <a:buSzPts val="12000"/>
              <a:buNone/>
              <a:defRPr sz="12000"/>
            </a:lvl5pPr>
            <a:lvl6pPr lvl="5" algn="ctr" rtl="0">
              <a:lnSpc>
                <a:spcPct val="100000"/>
              </a:lnSpc>
              <a:spcBef>
                <a:spcPts val="0"/>
              </a:spcBef>
              <a:spcAft>
                <a:spcPts val="0"/>
              </a:spcAft>
              <a:buSzPts val="12000"/>
              <a:buNone/>
              <a:defRPr sz="12000"/>
            </a:lvl6pPr>
            <a:lvl7pPr lvl="6" algn="ctr" rtl="0">
              <a:lnSpc>
                <a:spcPct val="100000"/>
              </a:lnSpc>
              <a:spcBef>
                <a:spcPts val="0"/>
              </a:spcBef>
              <a:spcAft>
                <a:spcPts val="0"/>
              </a:spcAft>
              <a:buSzPts val="12000"/>
              <a:buNone/>
              <a:defRPr sz="12000"/>
            </a:lvl7pPr>
            <a:lvl8pPr lvl="7" algn="ctr" rtl="0">
              <a:lnSpc>
                <a:spcPct val="100000"/>
              </a:lnSpc>
              <a:spcBef>
                <a:spcPts val="0"/>
              </a:spcBef>
              <a:spcAft>
                <a:spcPts val="0"/>
              </a:spcAft>
              <a:buSzPts val="12000"/>
              <a:buNone/>
              <a:defRPr sz="12000"/>
            </a:lvl8pPr>
            <a:lvl9pPr lvl="8" algn="ctr" rtl="0">
              <a:lnSpc>
                <a:spcPct val="100000"/>
              </a:lnSpc>
              <a:spcBef>
                <a:spcPts val="0"/>
              </a:spcBef>
              <a:spcAft>
                <a:spcPts val="0"/>
              </a:spcAft>
              <a:buSzPts val="12000"/>
              <a:buNone/>
              <a:defRPr sz="12000"/>
            </a:lvl9pPr>
          </a:lstStyle>
          <a:p>
            <a:r>
              <a:t>xx%</a:t>
            </a:r>
          </a:p>
        </p:txBody>
      </p:sp>
      <p:sp>
        <p:nvSpPr>
          <p:cNvPr id="252" name="Google Shape;252;p23"/>
          <p:cNvSpPr txBox="1">
            <a:spLocks noGrp="1"/>
          </p:cNvSpPr>
          <p:nvPr>
            <p:ph type="subTitle" idx="1"/>
          </p:nvPr>
        </p:nvSpPr>
        <p:spPr>
          <a:xfrm>
            <a:off x="3997085" y="1525754"/>
            <a:ext cx="4290300" cy="350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53" name="Google Shape;253;p23"/>
          <p:cNvSpPr txBox="1">
            <a:spLocks noGrp="1"/>
          </p:cNvSpPr>
          <p:nvPr>
            <p:ph type="title" idx="2" hasCustomPrompt="1"/>
          </p:nvPr>
        </p:nvSpPr>
        <p:spPr>
          <a:xfrm>
            <a:off x="3996975" y="2002800"/>
            <a:ext cx="4290300" cy="638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9800"/>
              <a:buNone/>
              <a:defRPr sz="4400"/>
            </a:lvl1pPr>
            <a:lvl2pPr lvl="1" algn="ctr" rtl="0">
              <a:lnSpc>
                <a:spcPct val="100000"/>
              </a:lnSpc>
              <a:spcBef>
                <a:spcPts val="0"/>
              </a:spcBef>
              <a:spcAft>
                <a:spcPts val="0"/>
              </a:spcAft>
              <a:buSzPts val="12000"/>
              <a:buNone/>
              <a:defRPr sz="12000"/>
            </a:lvl2pPr>
            <a:lvl3pPr lvl="2" algn="ctr" rtl="0">
              <a:lnSpc>
                <a:spcPct val="100000"/>
              </a:lnSpc>
              <a:spcBef>
                <a:spcPts val="0"/>
              </a:spcBef>
              <a:spcAft>
                <a:spcPts val="0"/>
              </a:spcAft>
              <a:buSzPts val="12000"/>
              <a:buNone/>
              <a:defRPr sz="12000"/>
            </a:lvl3pPr>
            <a:lvl4pPr lvl="3" algn="ctr" rtl="0">
              <a:lnSpc>
                <a:spcPct val="100000"/>
              </a:lnSpc>
              <a:spcBef>
                <a:spcPts val="0"/>
              </a:spcBef>
              <a:spcAft>
                <a:spcPts val="0"/>
              </a:spcAft>
              <a:buSzPts val="12000"/>
              <a:buNone/>
              <a:defRPr sz="12000"/>
            </a:lvl4pPr>
            <a:lvl5pPr lvl="4" algn="ctr" rtl="0">
              <a:lnSpc>
                <a:spcPct val="100000"/>
              </a:lnSpc>
              <a:spcBef>
                <a:spcPts val="0"/>
              </a:spcBef>
              <a:spcAft>
                <a:spcPts val="0"/>
              </a:spcAft>
              <a:buSzPts val="12000"/>
              <a:buNone/>
              <a:defRPr sz="12000"/>
            </a:lvl5pPr>
            <a:lvl6pPr lvl="5" algn="ctr" rtl="0">
              <a:lnSpc>
                <a:spcPct val="100000"/>
              </a:lnSpc>
              <a:spcBef>
                <a:spcPts val="0"/>
              </a:spcBef>
              <a:spcAft>
                <a:spcPts val="0"/>
              </a:spcAft>
              <a:buSzPts val="12000"/>
              <a:buNone/>
              <a:defRPr sz="12000"/>
            </a:lvl6pPr>
            <a:lvl7pPr lvl="6" algn="ctr" rtl="0">
              <a:lnSpc>
                <a:spcPct val="100000"/>
              </a:lnSpc>
              <a:spcBef>
                <a:spcPts val="0"/>
              </a:spcBef>
              <a:spcAft>
                <a:spcPts val="0"/>
              </a:spcAft>
              <a:buSzPts val="12000"/>
              <a:buNone/>
              <a:defRPr sz="12000"/>
            </a:lvl7pPr>
            <a:lvl8pPr lvl="7" algn="ctr" rtl="0">
              <a:lnSpc>
                <a:spcPct val="100000"/>
              </a:lnSpc>
              <a:spcBef>
                <a:spcPts val="0"/>
              </a:spcBef>
              <a:spcAft>
                <a:spcPts val="0"/>
              </a:spcAft>
              <a:buSzPts val="12000"/>
              <a:buNone/>
              <a:defRPr sz="12000"/>
            </a:lvl8pPr>
            <a:lvl9pPr lvl="8" algn="ctr" rtl="0">
              <a:lnSpc>
                <a:spcPct val="100000"/>
              </a:lnSpc>
              <a:spcBef>
                <a:spcPts val="0"/>
              </a:spcBef>
              <a:spcAft>
                <a:spcPts val="0"/>
              </a:spcAft>
              <a:buSzPts val="12000"/>
              <a:buNone/>
              <a:defRPr sz="12000"/>
            </a:lvl9pPr>
          </a:lstStyle>
          <a:p>
            <a:r>
              <a:t>xx%</a:t>
            </a:r>
          </a:p>
        </p:txBody>
      </p:sp>
      <p:sp>
        <p:nvSpPr>
          <p:cNvPr id="254" name="Google Shape;254;p23"/>
          <p:cNvSpPr txBox="1">
            <a:spLocks noGrp="1"/>
          </p:cNvSpPr>
          <p:nvPr>
            <p:ph type="subTitle" idx="3"/>
          </p:nvPr>
        </p:nvSpPr>
        <p:spPr>
          <a:xfrm>
            <a:off x="3997085" y="2717052"/>
            <a:ext cx="4290300" cy="350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55" name="Google Shape;255;p23"/>
          <p:cNvSpPr txBox="1">
            <a:spLocks noGrp="1"/>
          </p:cNvSpPr>
          <p:nvPr>
            <p:ph type="title" idx="4" hasCustomPrompt="1"/>
          </p:nvPr>
        </p:nvSpPr>
        <p:spPr>
          <a:xfrm>
            <a:off x="3996975" y="3197329"/>
            <a:ext cx="4290300" cy="638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9800"/>
              <a:buNone/>
              <a:defRPr sz="4400"/>
            </a:lvl1pPr>
            <a:lvl2pPr lvl="1" algn="ctr" rtl="0">
              <a:lnSpc>
                <a:spcPct val="100000"/>
              </a:lnSpc>
              <a:spcBef>
                <a:spcPts val="0"/>
              </a:spcBef>
              <a:spcAft>
                <a:spcPts val="0"/>
              </a:spcAft>
              <a:buSzPts val="12000"/>
              <a:buNone/>
              <a:defRPr sz="12000"/>
            </a:lvl2pPr>
            <a:lvl3pPr lvl="2" algn="ctr" rtl="0">
              <a:lnSpc>
                <a:spcPct val="100000"/>
              </a:lnSpc>
              <a:spcBef>
                <a:spcPts val="0"/>
              </a:spcBef>
              <a:spcAft>
                <a:spcPts val="0"/>
              </a:spcAft>
              <a:buSzPts val="12000"/>
              <a:buNone/>
              <a:defRPr sz="12000"/>
            </a:lvl3pPr>
            <a:lvl4pPr lvl="3" algn="ctr" rtl="0">
              <a:lnSpc>
                <a:spcPct val="100000"/>
              </a:lnSpc>
              <a:spcBef>
                <a:spcPts val="0"/>
              </a:spcBef>
              <a:spcAft>
                <a:spcPts val="0"/>
              </a:spcAft>
              <a:buSzPts val="12000"/>
              <a:buNone/>
              <a:defRPr sz="12000"/>
            </a:lvl4pPr>
            <a:lvl5pPr lvl="4" algn="ctr" rtl="0">
              <a:lnSpc>
                <a:spcPct val="100000"/>
              </a:lnSpc>
              <a:spcBef>
                <a:spcPts val="0"/>
              </a:spcBef>
              <a:spcAft>
                <a:spcPts val="0"/>
              </a:spcAft>
              <a:buSzPts val="12000"/>
              <a:buNone/>
              <a:defRPr sz="12000"/>
            </a:lvl5pPr>
            <a:lvl6pPr lvl="5" algn="ctr" rtl="0">
              <a:lnSpc>
                <a:spcPct val="100000"/>
              </a:lnSpc>
              <a:spcBef>
                <a:spcPts val="0"/>
              </a:spcBef>
              <a:spcAft>
                <a:spcPts val="0"/>
              </a:spcAft>
              <a:buSzPts val="12000"/>
              <a:buNone/>
              <a:defRPr sz="12000"/>
            </a:lvl6pPr>
            <a:lvl7pPr lvl="6" algn="ctr" rtl="0">
              <a:lnSpc>
                <a:spcPct val="100000"/>
              </a:lnSpc>
              <a:spcBef>
                <a:spcPts val="0"/>
              </a:spcBef>
              <a:spcAft>
                <a:spcPts val="0"/>
              </a:spcAft>
              <a:buSzPts val="12000"/>
              <a:buNone/>
              <a:defRPr sz="12000"/>
            </a:lvl7pPr>
            <a:lvl8pPr lvl="7" algn="ctr" rtl="0">
              <a:lnSpc>
                <a:spcPct val="100000"/>
              </a:lnSpc>
              <a:spcBef>
                <a:spcPts val="0"/>
              </a:spcBef>
              <a:spcAft>
                <a:spcPts val="0"/>
              </a:spcAft>
              <a:buSzPts val="12000"/>
              <a:buNone/>
              <a:defRPr sz="12000"/>
            </a:lvl8pPr>
            <a:lvl9pPr lvl="8" algn="ctr" rtl="0">
              <a:lnSpc>
                <a:spcPct val="100000"/>
              </a:lnSpc>
              <a:spcBef>
                <a:spcPts val="0"/>
              </a:spcBef>
              <a:spcAft>
                <a:spcPts val="0"/>
              </a:spcAft>
              <a:buSzPts val="12000"/>
              <a:buNone/>
              <a:defRPr sz="12000"/>
            </a:lvl9pPr>
          </a:lstStyle>
          <a:p>
            <a:r>
              <a:t>xx%</a:t>
            </a:r>
          </a:p>
        </p:txBody>
      </p:sp>
      <p:sp>
        <p:nvSpPr>
          <p:cNvPr id="256" name="Google Shape;256;p23"/>
          <p:cNvSpPr txBox="1">
            <a:spLocks noGrp="1"/>
          </p:cNvSpPr>
          <p:nvPr>
            <p:ph type="subTitle" idx="5"/>
          </p:nvPr>
        </p:nvSpPr>
        <p:spPr>
          <a:xfrm>
            <a:off x="3997085" y="3908349"/>
            <a:ext cx="4290300" cy="350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57" name="Google Shape;257;p23"/>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grpSp>
        <p:nvGrpSpPr>
          <p:cNvPr id="258" name="Google Shape;258;p23"/>
          <p:cNvGrpSpPr/>
          <p:nvPr/>
        </p:nvGrpSpPr>
        <p:grpSpPr>
          <a:xfrm>
            <a:off x="0" y="0"/>
            <a:ext cx="9159900" cy="5143500"/>
            <a:chOff x="0" y="0"/>
            <a:chExt cx="9159900" cy="5143500"/>
          </a:xfrm>
        </p:grpSpPr>
        <p:grpSp>
          <p:nvGrpSpPr>
            <p:cNvPr id="259" name="Google Shape;259;p23"/>
            <p:cNvGrpSpPr/>
            <p:nvPr/>
          </p:nvGrpSpPr>
          <p:grpSpPr>
            <a:xfrm>
              <a:off x="0" y="0"/>
              <a:ext cx="9159900" cy="5143500"/>
              <a:chOff x="0" y="0"/>
              <a:chExt cx="9159900" cy="5143500"/>
            </a:xfrm>
          </p:grpSpPr>
          <p:cxnSp>
            <p:nvCxnSpPr>
              <p:cNvPr id="260" name="Google Shape;260;p23"/>
              <p:cNvCxnSpPr/>
              <p:nvPr/>
            </p:nvCxnSpPr>
            <p:spPr>
              <a:xfrm>
                <a:off x="0" y="4823700"/>
                <a:ext cx="9159900" cy="0"/>
              </a:xfrm>
              <a:prstGeom prst="straightConnector1">
                <a:avLst/>
              </a:prstGeom>
              <a:noFill/>
              <a:ln w="19050" cap="flat" cmpd="sng">
                <a:solidFill>
                  <a:schemeClr val="dk1"/>
                </a:solidFill>
                <a:prstDash val="solid"/>
                <a:round/>
                <a:headEnd type="none" w="med" len="med"/>
                <a:tailEnd type="none" w="med" len="med"/>
              </a:ln>
            </p:spPr>
          </p:cxnSp>
          <p:grpSp>
            <p:nvGrpSpPr>
              <p:cNvPr id="261" name="Google Shape;261;p23"/>
              <p:cNvGrpSpPr/>
              <p:nvPr/>
            </p:nvGrpSpPr>
            <p:grpSpPr>
              <a:xfrm rot="10800000" flipH="1">
                <a:off x="360000" y="0"/>
                <a:ext cx="8424000" cy="5143500"/>
                <a:chOff x="360000" y="0"/>
                <a:chExt cx="8424000" cy="5143500"/>
              </a:xfrm>
            </p:grpSpPr>
            <p:cxnSp>
              <p:nvCxnSpPr>
                <p:cNvPr id="262" name="Google Shape;262;p23"/>
                <p:cNvCxnSpPr/>
                <p:nvPr/>
              </p:nvCxnSpPr>
              <p:spPr>
                <a:xfrm>
                  <a:off x="360000" y="0"/>
                  <a:ext cx="0" cy="5143500"/>
                </a:xfrm>
                <a:prstGeom prst="straightConnector1">
                  <a:avLst/>
                </a:prstGeom>
                <a:noFill/>
                <a:ln w="9525" cap="flat" cmpd="sng">
                  <a:solidFill>
                    <a:schemeClr val="dk1"/>
                  </a:solidFill>
                  <a:prstDash val="solid"/>
                  <a:round/>
                  <a:headEnd type="none" w="med" len="med"/>
                  <a:tailEnd type="none" w="med" len="med"/>
                </a:ln>
              </p:spPr>
            </p:cxnSp>
            <p:cxnSp>
              <p:nvCxnSpPr>
                <p:cNvPr id="263" name="Google Shape;263;p23"/>
                <p:cNvCxnSpPr/>
                <p:nvPr/>
              </p:nvCxnSpPr>
              <p:spPr>
                <a:xfrm>
                  <a:off x="8784000" y="0"/>
                  <a:ext cx="0" cy="5143500"/>
                </a:xfrm>
                <a:prstGeom prst="straightConnector1">
                  <a:avLst/>
                </a:prstGeom>
                <a:noFill/>
                <a:ln w="9525" cap="flat" cmpd="sng">
                  <a:solidFill>
                    <a:schemeClr val="dk1"/>
                  </a:solidFill>
                  <a:prstDash val="solid"/>
                  <a:round/>
                  <a:headEnd type="none" w="med" len="med"/>
                  <a:tailEnd type="none" w="med" len="med"/>
                </a:ln>
              </p:spPr>
            </p:cxnSp>
          </p:grpSp>
        </p:grpSp>
        <p:cxnSp>
          <p:nvCxnSpPr>
            <p:cNvPr id="264" name="Google Shape;264;p23"/>
            <p:cNvCxnSpPr/>
            <p:nvPr/>
          </p:nvCxnSpPr>
          <p:spPr>
            <a:xfrm>
              <a:off x="0" y="312800"/>
              <a:ext cx="9159900" cy="0"/>
            </a:xfrm>
            <a:prstGeom prst="straightConnector1">
              <a:avLst/>
            </a:prstGeom>
            <a:noFill/>
            <a:ln w="19050" cap="flat" cmpd="sng">
              <a:solidFill>
                <a:schemeClr val="dk1"/>
              </a:solidFill>
              <a:prstDash val="solid"/>
              <a:round/>
              <a:headEnd type="none" w="med" len="med"/>
              <a:tailEnd type="none" w="med" len="med"/>
            </a:ln>
          </p:spPr>
        </p:cxn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CUSTOM_27">
    <p:spTree>
      <p:nvGrpSpPr>
        <p:cNvPr id="1" name="Shape 332"/>
        <p:cNvGrpSpPr/>
        <p:nvPr/>
      </p:nvGrpSpPr>
      <p:grpSpPr>
        <a:xfrm>
          <a:off x="0" y="0"/>
          <a:ext cx="0" cy="0"/>
          <a:chOff x="0" y="0"/>
          <a:chExt cx="0" cy="0"/>
        </a:xfrm>
      </p:grpSpPr>
      <p:sp>
        <p:nvSpPr>
          <p:cNvPr id="333" name="Google Shape;333;p29"/>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grpSp>
        <p:nvGrpSpPr>
          <p:cNvPr id="334" name="Google Shape;334;p29"/>
          <p:cNvGrpSpPr/>
          <p:nvPr/>
        </p:nvGrpSpPr>
        <p:grpSpPr>
          <a:xfrm>
            <a:off x="0" y="315012"/>
            <a:ext cx="9144000" cy="4513682"/>
            <a:chOff x="0" y="315012"/>
            <a:chExt cx="9144000" cy="4513682"/>
          </a:xfrm>
        </p:grpSpPr>
        <p:cxnSp>
          <p:nvCxnSpPr>
            <p:cNvPr id="335" name="Google Shape;335;p29"/>
            <p:cNvCxnSpPr/>
            <p:nvPr/>
          </p:nvCxnSpPr>
          <p:spPr>
            <a:xfrm>
              <a:off x="0" y="4823700"/>
              <a:ext cx="9144000" cy="0"/>
            </a:xfrm>
            <a:prstGeom prst="straightConnector1">
              <a:avLst/>
            </a:prstGeom>
            <a:noFill/>
            <a:ln w="19050" cap="flat" cmpd="sng">
              <a:solidFill>
                <a:schemeClr val="dk1"/>
              </a:solidFill>
              <a:prstDash val="solid"/>
              <a:round/>
              <a:headEnd type="none" w="med" len="med"/>
              <a:tailEnd type="none" w="med" len="med"/>
            </a:ln>
          </p:spPr>
        </p:cxnSp>
        <p:grpSp>
          <p:nvGrpSpPr>
            <p:cNvPr id="336" name="Google Shape;336;p29"/>
            <p:cNvGrpSpPr/>
            <p:nvPr/>
          </p:nvGrpSpPr>
          <p:grpSpPr>
            <a:xfrm>
              <a:off x="720000" y="315012"/>
              <a:ext cx="7703748" cy="4513682"/>
              <a:chOff x="360000" y="315000"/>
              <a:chExt cx="8424000" cy="4828500"/>
            </a:xfrm>
          </p:grpSpPr>
          <p:cxnSp>
            <p:nvCxnSpPr>
              <p:cNvPr id="337" name="Google Shape;337;p29"/>
              <p:cNvCxnSpPr/>
              <p:nvPr/>
            </p:nvCxnSpPr>
            <p:spPr>
              <a:xfrm>
                <a:off x="360000" y="315000"/>
                <a:ext cx="0" cy="4828500"/>
              </a:xfrm>
              <a:prstGeom prst="straightConnector1">
                <a:avLst/>
              </a:prstGeom>
              <a:noFill/>
              <a:ln w="9525" cap="flat" cmpd="sng">
                <a:solidFill>
                  <a:schemeClr val="dk1"/>
                </a:solidFill>
                <a:prstDash val="solid"/>
                <a:round/>
                <a:headEnd type="none" w="med" len="med"/>
                <a:tailEnd type="none" w="med" len="med"/>
              </a:ln>
            </p:spPr>
          </p:cxnSp>
          <p:cxnSp>
            <p:nvCxnSpPr>
              <p:cNvPr id="338" name="Google Shape;338;p29"/>
              <p:cNvCxnSpPr/>
              <p:nvPr/>
            </p:nvCxnSpPr>
            <p:spPr>
              <a:xfrm>
                <a:off x="8784000" y="315000"/>
                <a:ext cx="0" cy="4828500"/>
              </a:xfrm>
              <a:prstGeom prst="straightConnector1">
                <a:avLst/>
              </a:prstGeom>
              <a:noFill/>
              <a:ln w="9525" cap="flat" cmpd="sng">
                <a:solidFill>
                  <a:schemeClr val="dk1"/>
                </a:solidFill>
                <a:prstDash val="solid"/>
                <a:round/>
                <a:headEnd type="none" w="med" len="med"/>
                <a:tailEnd type="none" w="med" len="med"/>
              </a:ln>
            </p:spPr>
          </p:cxnSp>
        </p:grpSp>
        <p:cxnSp>
          <p:nvCxnSpPr>
            <p:cNvPr id="339" name="Google Shape;339;p29"/>
            <p:cNvCxnSpPr/>
            <p:nvPr/>
          </p:nvCxnSpPr>
          <p:spPr>
            <a:xfrm>
              <a:off x="0" y="324325"/>
              <a:ext cx="9144000" cy="0"/>
            </a:xfrm>
            <a:prstGeom prst="straightConnector1">
              <a:avLst/>
            </a:prstGeom>
            <a:noFill/>
            <a:ln w="19050" cap="flat" cmpd="sng">
              <a:solidFill>
                <a:schemeClr val="dk1"/>
              </a:solidFill>
              <a:prstDash val="solid"/>
              <a:round/>
              <a:headEnd type="none" w="med" len="med"/>
              <a:tailEnd type="none" w="med" len="med"/>
            </a:ln>
          </p:spPr>
        </p:cxn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2">
  <p:cSld name="CUSTOM_27_1">
    <p:spTree>
      <p:nvGrpSpPr>
        <p:cNvPr id="1" name="Shape 340"/>
        <p:cNvGrpSpPr/>
        <p:nvPr/>
      </p:nvGrpSpPr>
      <p:grpSpPr>
        <a:xfrm>
          <a:off x="0" y="0"/>
          <a:ext cx="0" cy="0"/>
          <a:chOff x="0" y="0"/>
          <a:chExt cx="0" cy="0"/>
        </a:xfrm>
      </p:grpSpPr>
      <p:sp>
        <p:nvSpPr>
          <p:cNvPr id="341" name="Google Shape;341;p30"/>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grpSp>
        <p:nvGrpSpPr>
          <p:cNvPr id="342" name="Google Shape;342;p30"/>
          <p:cNvGrpSpPr/>
          <p:nvPr/>
        </p:nvGrpSpPr>
        <p:grpSpPr>
          <a:xfrm>
            <a:off x="0" y="0"/>
            <a:ext cx="9159900" cy="5143500"/>
            <a:chOff x="0" y="0"/>
            <a:chExt cx="9159900" cy="5143500"/>
          </a:xfrm>
        </p:grpSpPr>
        <p:cxnSp>
          <p:nvCxnSpPr>
            <p:cNvPr id="343" name="Google Shape;343;p30"/>
            <p:cNvCxnSpPr/>
            <p:nvPr/>
          </p:nvCxnSpPr>
          <p:spPr>
            <a:xfrm>
              <a:off x="0" y="4823700"/>
              <a:ext cx="9159900" cy="0"/>
            </a:xfrm>
            <a:prstGeom prst="straightConnector1">
              <a:avLst/>
            </a:prstGeom>
            <a:noFill/>
            <a:ln w="19050" cap="flat" cmpd="sng">
              <a:solidFill>
                <a:schemeClr val="dk1"/>
              </a:solidFill>
              <a:prstDash val="solid"/>
              <a:round/>
              <a:headEnd type="none" w="med" len="med"/>
              <a:tailEnd type="none" w="med" len="med"/>
            </a:ln>
          </p:spPr>
        </p:cxnSp>
        <p:grpSp>
          <p:nvGrpSpPr>
            <p:cNvPr id="344" name="Google Shape;344;p30"/>
            <p:cNvGrpSpPr/>
            <p:nvPr/>
          </p:nvGrpSpPr>
          <p:grpSpPr>
            <a:xfrm rot="10800000" flipH="1">
              <a:off x="360000" y="0"/>
              <a:ext cx="8424000" cy="5143500"/>
              <a:chOff x="360000" y="0"/>
              <a:chExt cx="8424000" cy="5143500"/>
            </a:xfrm>
          </p:grpSpPr>
          <p:cxnSp>
            <p:nvCxnSpPr>
              <p:cNvPr id="345" name="Google Shape;345;p30"/>
              <p:cNvCxnSpPr/>
              <p:nvPr/>
            </p:nvCxnSpPr>
            <p:spPr>
              <a:xfrm>
                <a:off x="360000" y="0"/>
                <a:ext cx="0" cy="5143500"/>
              </a:xfrm>
              <a:prstGeom prst="straightConnector1">
                <a:avLst/>
              </a:prstGeom>
              <a:noFill/>
              <a:ln w="9525" cap="flat" cmpd="sng">
                <a:solidFill>
                  <a:schemeClr val="dk1"/>
                </a:solidFill>
                <a:prstDash val="solid"/>
                <a:round/>
                <a:headEnd type="none" w="med" len="med"/>
                <a:tailEnd type="none" w="med" len="med"/>
              </a:ln>
            </p:spPr>
          </p:cxnSp>
          <p:cxnSp>
            <p:nvCxnSpPr>
              <p:cNvPr id="346" name="Google Shape;346;p30"/>
              <p:cNvCxnSpPr/>
              <p:nvPr/>
            </p:nvCxnSpPr>
            <p:spPr>
              <a:xfrm>
                <a:off x="8784000" y="0"/>
                <a:ext cx="0" cy="5143500"/>
              </a:xfrm>
              <a:prstGeom prst="straightConnector1">
                <a:avLst/>
              </a:prstGeom>
              <a:noFill/>
              <a:ln w="9525" cap="flat" cmpd="sng">
                <a:solidFill>
                  <a:schemeClr val="dk1"/>
                </a:solidFill>
                <a:prstDash val="solid"/>
                <a:round/>
                <a:headEnd type="none" w="med" len="med"/>
                <a:tailEnd type="none" w="med" len="med"/>
              </a:ln>
            </p:spPr>
          </p:cxn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flip="none" rotWithShape="1">
          <a:gsLst>
            <a:gs pos="0">
              <a:schemeClr val="tx2">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649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1pPr>
            <a:lvl2pPr lvl="1"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2pPr>
            <a:lvl3pPr lvl="2"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3pPr>
            <a:lvl4pPr lvl="3"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4pPr>
            <a:lvl5pPr lvl="4"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5pPr>
            <a:lvl6pPr lvl="5"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6pPr>
            <a:lvl7pPr lvl="6"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7pPr>
            <a:lvl8pPr lvl="7"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8pPr>
            <a:lvl9pPr lvl="8" rtl="0">
              <a:spcBef>
                <a:spcPts val="0"/>
              </a:spcBef>
              <a:spcAft>
                <a:spcPts val="0"/>
              </a:spcAft>
              <a:buClr>
                <a:schemeClr val="dk1"/>
              </a:buClr>
              <a:buSzPts val="3400"/>
              <a:buFont typeface="Montagu Slab"/>
              <a:buNone/>
              <a:defRPr sz="3400">
                <a:solidFill>
                  <a:schemeClr val="dk1"/>
                </a:solidFill>
                <a:latin typeface="Montagu Slab"/>
                <a:ea typeface="Montagu Slab"/>
                <a:cs typeface="Montagu Slab"/>
                <a:sym typeface="Montagu Slab"/>
              </a:defRPr>
            </a:lvl9pPr>
          </a:lstStyle>
          <a:p>
            <a:endParaRPr/>
          </a:p>
        </p:txBody>
      </p:sp>
      <p:sp>
        <p:nvSpPr>
          <p:cNvPr id="7" name="Google Shape;7;p1"/>
          <p:cNvSpPr txBox="1">
            <a:spLocks noGrp="1"/>
          </p:cNvSpPr>
          <p:nvPr>
            <p:ph type="body" idx="1"/>
          </p:nvPr>
        </p:nvSpPr>
        <p:spPr>
          <a:xfrm>
            <a:off x="720000" y="1142975"/>
            <a:ext cx="7704000" cy="33705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Quicksand"/>
              <a:buChar char="●"/>
              <a:defRPr>
                <a:solidFill>
                  <a:schemeClr val="dk1"/>
                </a:solidFill>
                <a:latin typeface="Quicksand"/>
                <a:ea typeface="Quicksand"/>
                <a:cs typeface="Quicksand"/>
                <a:sym typeface="Quicksand"/>
              </a:defRPr>
            </a:lvl1pPr>
            <a:lvl2pPr marL="914400" lvl="1" indent="-317500">
              <a:lnSpc>
                <a:spcPct val="100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2pPr>
            <a:lvl3pPr marL="1371600" lvl="2" indent="-317500">
              <a:lnSpc>
                <a:spcPct val="100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3pPr>
            <a:lvl4pPr marL="1828800" lvl="3" indent="-317500">
              <a:lnSpc>
                <a:spcPct val="100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4pPr>
            <a:lvl5pPr marL="2286000" lvl="4" indent="-317500">
              <a:lnSpc>
                <a:spcPct val="100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5pPr>
            <a:lvl6pPr marL="2743200" lvl="5" indent="-317500">
              <a:lnSpc>
                <a:spcPct val="100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6pPr>
            <a:lvl7pPr marL="3200400" lvl="6" indent="-317500">
              <a:lnSpc>
                <a:spcPct val="100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7pPr>
            <a:lvl8pPr marL="3657600" lvl="7" indent="-317500">
              <a:lnSpc>
                <a:spcPct val="100000"/>
              </a:lnSpc>
              <a:spcBef>
                <a:spcPts val="1600"/>
              </a:spcBef>
              <a:spcAft>
                <a:spcPts val="0"/>
              </a:spcAft>
              <a:buClr>
                <a:schemeClr val="dk1"/>
              </a:buClr>
              <a:buSzPts val="1400"/>
              <a:buFont typeface="Quicksand"/>
              <a:buChar char="○"/>
              <a:defRPr>
                <a:solidFill>
                  <a:schemeClr val="dk1"/>
                </a:solidFill>
                <a:latin typeface="Quicksand"/>
                <a:ea typeface="Quicksand"/>
                <a:cs typeface="Quicksand"/>
                <a:sym typeface="Quicksand"/>
              </a:defRPr>
            </a:lvl8pPr>
            <a:lvl9pPr marL="4114800" lvl="8" indent="-317500">
              <a:lnSpc>
                <a:spcPct val="100000"/>
              </a:lnSpc>
              <a:spcBef>
                <a:spcPts val="1600"/>
              </a:spcBef>
              <a:spcAft>
                <a:spcPts val="1600"/>
              </a:spcAft>
              <a:buClr>
                <a:schemeClr val="dk1"/>
              </a:buClr>
              <a:buSzPts val="1400"/>
              <a:buFont typeface="Quicksand"/>
              <a:buChar char="■"/>
              <a:defRPr>
                <a:solidFill>
                  <a:schemeClr val="dk1"/>
                </a:solidFill>
                <a:latin typeface="Quicksand"/>
                <a:ea typeface="Quicksand"/>
                <a:cs typeface="Quicksand"/>
                <a:sym typeface="Quicksand"/>
              </a:defRPr>
            </a:lvl9pPr>
          </a:lstStyle>
          <a:p>
            <a:endParaRPr/>
          </a:p>
        </p:txBody>
      </p:sp>
      <p:sp>
        <p:nvSpPr>
          <p:cNvPr id="8" name="Google Shape;8;p1"/>
          <p:cNvSpPr txBox="1">
            <a:spLocks noGrp="1"/>
          </p:cNvSpPr>
          <p:nvPr>
            <p:ph type="sldNum" idx="12"/>
          </p:nvPr>
        </p:nvSpPr>
        <p:spPr>
          <a:xfrm>
            <a:off x="8783998" y="4828501"/>
            <a:ext cx="360000" cy="315000"/>
          </a:xfrm>
          <a:prstGeom prst="rect">
            <a:avLst/>
          </a:prstGeom>
          <a:noFill/>
          <a:ln>
            <a:noFill/>
          </a:ln>
        </p:spPr>
        <p:txBody>
          <a:bodyPr spcFirstLastPara="1" wrap="square" lIns="91425" tIns="91425" rIns="91425" bIns="91425" anchor="ctr" anchorCtr="0">
            <a:noAutofit/>
          </a:bodyPr>
          <a:lstStyle>
            <a:lvl1pPr lvl="0" algn="ctr" rtl="0">
              <a:buNone/>
              <a:defRPr sz="1000" b="1">
                <a:solidFill>
                  <a:schemeClr val="dk1"/>
                </a:solidFill>
                <a:latin typeface="Quicksand"/>
                <a:ea typeface="Quicksand"/>
                <a:cs typeface="Quicksand"/>
                <a:sym typeface="Quicksand"/>
              </a:defRPr>
            </a:lvl1pPr>
            <a:lvl2pPr lvl="1" algn="ctr" rtl="0">
              <a:buNone/>
              <a:defRPr sz="1000" b="1">
                <a:solidFill>
                  <a:schemeClr val="dk1"/>
                </a:solidFill>
                <a:latin typeface="Quicksand"/>
                <a:ea typeface="Quicksand"/>
                <a:cs typeface="Quicksand"/>
                <a:sym typeface="Quicksand"/>
              </a:defRPr>
            </a:lvl2pPr>
            <a:lvl3pPr lvl="2" algn="ctr" rtl="0">
              <a:buNone/>
              <a:defRPr sz="1000" b="1">
                <a:solidFill>
                  <a:schemeClr val="dk1"/>
                </a:solidFill>
                <a:latin typeface="Quicksand"/>
                <a:ea typeface="Quicksand"/>
                <a:cs typeface="Quicksand"/>
                <a:sym typeface="Quicksand"/>
              </a:defRPr>
            </a:lvl3pPr>
            <a:lvl4pPr lvl="3" algn="ctr" rtl="0">
              <a:buNone/>
              <a:defRPr sz="1000" b="1">
                <a:solidFill>
                  <a:schemeClr val="dk1"/>
                </a:solidFill>
                <a:latin typeface="Quicksand"/>
                <a:ea typeface="Quicksand"/>
                <a:cs typeface="Quicksand"/>
                <a:sym typeface="Quicksand"/>
              </a:defRPr>
            </a:lvl4pPr>
            <a:lvl5pPr lvl="4" algn="ctr" rtl="0">
              <a:buNone/>
              <a:defRPr sz="1000" b="1">
                <a:solidFill>
                  <a:schemeClr val="dk1"/>
                </a:solidFill>
                <a:latin typeface="Quicksand"/>
                <a:ea typeface="Quicksand"/>
                <a:cs typeface="Quicksand"/>
                <a:sym typeface="Quicksand"/>
              </a:defRPr>
            </a:lvl5pPr>
            <a:lvl6pPr lvl="5" algn="ctr" rtl="0">
              <a:buNone/>
              <a:defRPr sz="1000" b="1">
                <a:solidFill>
                  <a:schemeClr val="dk1"/>
                </a:solidFill>
                <a:latin typeface="Quicksand"/>
                <a:ea typeface="Quicksand"/>
                <a:cs typeface="Quicksand"/>
                <a:sym typeface="Quicksand"/>
              </a:defRPr>
            </a:lvl6pPr>
            <a:lvl7pPr lvl="6" algn="ctr" rtl="0">
              <a:buNone/>
              <a:defRPr sz="1000" b="1">
                <a:solidFill>
                  <a:schemeClr val="dk1"/>
                </a:solidFill>
                <a:latin typeface="Quicksand"/>
                <a:ea typeface="Quicksand"/>
                <a:cs typeface="Quicksand"/>
                <a:sym typeface="Quicksand"/>
              </a:defRPr>
            </a:lvl7pPr>
            <a:lvl8pPr lvl="7" algn="ctr" rtl="0">
              <a:buNone/>
              <a:defRPr sz="1000" b="1">
                <a:solidFill>
                  <a:schemeClr val="dk1"/>
                </a:solidFill>
                <a:latin typeface="Quicksand"/>
                <a:ea typeface="Quicksand"/>
                <a:cs typeface="Quicksand"/>
                <a:sym typeface="Quicksand"/>
              </a:defRPr>
            </a:lvl8pPr>
            <a:lvl9pPr lvl="8" algn="ctr" rtl="0">
              <a:buNone/>
              <a:defRPr sz="1000" b="1">
                <a:solidFill>
                  <a:schemeClr val="dk1"/>
                </a:solidFill>
                <a:latin typeface="Quicksand"/>
                <a:ea typeface="Quicksand"/>
                <a:cs typeface="Quicksand"/>
                <a:sym typeface="Quicksand"/>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3" r:id="rId4"/>
    <p:sldLayoutId id="2147483655" r:id="rId5"/>
    <p:sldLayoutId id="2147483656" r:id="rId6"/>
    <p:sldLayoutId id="2147483658" r:id="rId7"/>
    <p:sldLayoutId id="2147483662" r:id="rId8"/>
    <p:sldLayoutId id="2147483665" r:id="rId9"/>
    <p:sldLayoutId id="2147483666" r:id="rId10"/>
    <p:sldLayoutId id="2147483669" r:id="rId11"/>
    <p:sldLayoutId id="2147483675" r:id="rId12"/>
    <p:sldLayoutId id="2147483676"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dlapiperdataprotection.com/countries/UK-general/law.html"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iffort.com/blog/2024/02/15/how-social-media-marketing-helps-a-business-to-grow-in-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Shape 359"/>
        <p:cNvGrpSpPr/>
        <p:nvPr/>
      </p:nvGrpSpPr>
      <p:grpSpPr>
        <a:xfrm>
          <a:off x="0" y="0"/>
          <a:ext cx="0" cy="0"/>
          <a:chOff x="0" y="0"/>
          <a:chExt cx="0" cy="0"/>
        </a:xfrm>
      </p:grpSpPr>
      <p:sp>
        <p:nvSpPr>
          <p:cNvPr id="360" name="Google Shape;360;p34"/>
          <p:cNvSpPr/>
          <p:nvPr/>
        </p:nvSpPr>
        <p:spPr>
          <a:xfrm>
            <a:off x="5537825" y="4166779"/>
            <a:ext cx="1665900" cy="203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4"/>
          <p:cNvSpPr/>
          <p:nvPr/>
        </p:nvSpPr>
        <p:spPr>
          <a:xfrm>
            <a:off x="1819425" y="1937020"/>
            <a:ext cx="1404900" cy="1404900"/>
          </a:xfrm>
          <a:prstGeom prst="star12">
            <a:avLst>
              <a:gd name="adj" fmla="val 2377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4"/>
          <p:cNvSpPr txBox="1">
            <a:spLocks noGrp="1"/>
          </p:cNvSpPr>
          <p:nvPr>
            <p:ph type="ctrTitle"/>
          </p:nvPr>
        </p:nvSpPr>
        <p:spPr>
          <a:xfrm>
            <a:off x="936703" y="2699502"/>
            <a:ext cx="7486185" cy="1207797"/>
          </a:xfrm>
          <a:prstGeom prst="rect">
            <a:avLst/>
          </a:prstGeom>
        </p:spPr>
        <p:txBody>
          <a:bodyPr spcFirstLastPara="1" wrap="square" lIns="91425" tIns="91425" rIns="91425" bIns="91425" anchor="t" anchorCtr="0">
            <a:noAutofit/>
          </a:bodyPr>
          <a:lstStyle/>
          <a:p>
            <a:r>
              <a:rPr lang="en-GB" sz="2000" b="1" dirty="0" err="1"/>
              <a:t>SmartLaundry</a:t>
            </a:r>
            <a:r>
              <a:rPr lang="en-GB" sz="2000" b="1" dirty="0"/>
              <a:t> UK</a:t>
            </a:r>
            <a:br>
              <a:rPr lang="en-US" sz="2000" dirty="0"/>
            </a:br>
            <a:r>
              <a:rPr lang="en-GB" sz="2000" b="1" dirty="0"/>
              <a:t>Module Title: Enterprise and Entrepreneurship</a:t>
            </a:r>
            <a:br>
              <a:rPr lang="en-GB" sz="2000" b="1" dirty="0"/>
            </a:br>
            <a:r>
              <a:rPr lang="en-GB" sz="2000" b="1" dirty="0"/>
              <a:t>Module Code: LCLM4006</a:t>
            </a:r>
            <a:br>
              <a:rPr lang="en-GB" sz="2000" b="1" dirty="0"/>
            </a:br>
            <a:r>
              <a:rPr lang="en-US" sz="2000" b="1" dirty="0"/>
              <a:t>Lecturer Name: : Chung Lai Johnny Wan</a:t>
            </a:r>
          </a:p>
        </p:txBody>
      </p:sp>
      <p:grpSp>
        <p:nvGrpSpPr>
          <p:cNvPr id="365" name="Google Shape;365;p34"/>
          <p:cNvGrpSpPr/>
          <p:nvPr/>
        </p:nvGrpSpPr>
        <p:grpSpPr>
          <a:xfrm>
            <a:off x="2905050" y="864351"/>
            <a:ext cx="3333900" cy="1642050"/>
            <a:chOff x="2905050" y="656863"/>
            <a:chExt cx="3333900" cy="1642050"/>
          </a:xfrm>
        </p:grpSpPr>
        <p:sp>
          <p:nvSpPr>
            <p:cNvPr id="366" name="Google Shape;366;p34"/>
            <p:cNvSpPr/>
            <p:nvPr/>
          </p:nvSpPr>
          <p:spPr>
            <a:xfrm>
              <a:off x="2905050" y="7497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4"/>
            <p:cNvSpPr/>
            <p:nvPr/>
          </p:nvSpPr>
          <p:spPr>
            <a:xfrm>
              <a:off x="2905050" y="656863"/>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4"/>
            <p:cNvSpPr/>
            <p:nvPr/>
          </p:nvSpPr>
          <p:spPr>
            <a:xfrm>
              <a:off x="2905050" y="1028713"/>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4"/>
            <p:cNvSpPr/>
            <p:nvPr/>
          </p:nvSpPr>
          <p:spPr>
            <a:xfrm>
              <a:off x="2905050" y="9358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70" name="Google Shape;370;p34"/>
          <p:cNvPicPr preferRelativeResize="0"/>
          <p:nvPr/>
        </p:nvPicPr>
        <p:blipFill rotWithShape="1">
          <a:blip r:embed="rId3">
            <a:alphaModFix/>
          </a:blip>
          <a:srcRect l="9734" t="26702" r="32250" b="40166"/>
          <a:stretch/>
        </p:blipFill>
        <p:spPr>
          <a:xfrm>
            <a:off x="2905075" y="1033426"/>
            <a:ext cx="3333900" cy="1270200"/>
          </a:xfrm>
          <a:prstGeom prst="roundRect">
            <a:avLst>
              <a:gd name="adj" fmla="val 50000"/>
            </a:avLst>
          </a:prstGeom>
          <a:noFill/>
          <a:ln>
            <a:noFill/>
          </a:ln>
        </p:spPr>
      </p:pic>
      <p:sp>
        <p:nvSpPr>
          <p:cNvPr id="2" name="TextBox 1">
            <a:extLst>
              <a:ext uri="{FF2B5EF4-FFF2-40B4-BE49-F238E27FC236}">
                <a16:creationId xmlns:a16="http://schemas.microsoft.com/office/drawing/2014/main" id="{823EF0E7-EE4C-B89D-8633-D9BD21527775}"/>
              </a:ext>
            </a:extLst>
          </p:cNvPr>
          <p:cNvSpPr txBox="1"/>
          <p:nvPr/>
        </p:nvSpPr>
        <p:spPr>
          <a:xfrm>
            <a:off x="1084729" y="4007224"/>
            <a:ext cx="4034118" cy="523220"/>
          </a:xfrm>
          <a:prstGeom prst="rect">
            <a:avLst/>
          </a:prstGeom>
          <a:noFill/>
        </p:spPr>
        <p:txBody>
          <a:bodyPr wrap="square" rtlCol="0">
            <a:spAutoFit/>
          </a:bodyPr>
          <a:lstStyle/>
          <a:p>
            <a:r>
              <a:rPr lang="en-GB" dirty="0">
                <a:solidFill>
                  <a:schemeClr val="tx2">
                    <a:lumMod val="50000"/>
                  </a:schemeClr>
                </a:solidFill>
              </a:rPr>
              <a:t>Student: Neculai Raducan</a:t>
            </a:r>
          </a:p>
          <a:p>
            <a:r>
              <a:rPr lang="en-GB" dirty="0">
                <a:solidFill>
                  <a:schemeClr val="tx2">
                    <a:lumMod val="50000"/>
                  </a:schemeClr>
                </a:solidFill>
              </a:rPr>
              <a:t>Student ID: 2420432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Shape 409"/>
        <p:cNvGrpSpPr/>
        <p:nvPr/>
      </p:nvGrpSpPr>
      <p:grpSpPr>
        <a:xfrm>
          <a:off x="0" y="0"/>
          <a:ext cx="0" cy="0"/>
          <a:chOff x="0" y="0"/>
          <a:chExt cx="0" cy="0"/>
        </a:xfrm>
      </p:grpSpPr>
      <p:grpSp>
        <p:nvGrpSpPr>
          <p:cNvPr id="411" name="Google Shape;411;p37"/>
          <p:cNvGrpSpPr/>
          <p:nvPr/>
        </p:nvGrpSpPr>
        <p:grpSpPr>
          <a:xfrm>
            <a:off x="4814760" y="1071557"/>
            <a:ext cx="3525933" cy="3000354"/>
            <a:chOff x="2905050" y="656863"/>
            <a:chExt cx="3333900" cy="1642050"/>
          </a:xfrm>
        </p:grpSpPr>
        <p:sp>
          <p:nvSpPr>
            <p:cNvPr id="412" name="Google Shape;412;p37"/>
            <p:cNvSpPr/>
            <p:nvPr/>
          </p:nvSpPr>
          <p:spPr>
            <a:xfrm>
              <a:off x="2905050" y="7497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7"/>
            <p:cNvSpPr/>
            <p:nvPr/>
          </p:nvSpPr>
          <p:spPr>
            <a:xfrm>
              <a:off x="2905050" y="656863"/>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7"/>
            <p:cNvSpPr/>
            <p:nvPr/>
          </p:nvSpPr>
          <p:spPr>
            <a:xfrm>
              <a:off x="2905050" y="1028713"/>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7"/>
            <p:cNvSpPr/>
            <p:nvPr/>
          </p:nvSpPr>
          <p:spPr>
            <a:xfrm>
              <a:off x="2905050" y="9358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6" name="Google Shape;416;p37"/>
          <p:cNvSpPr txBox="1">
            <a:spLocks noGrp="1"/>
          </p:cNvSpPr>
          <p:nvPr>
            <p:ph type="title"/>
          </p:nvPr>
        </p:nvSpPr>
        <p:spPr>
          <a:xfrm>
            <a:off x="613238" y="429528"/>
            <a:ext cx="4820387" cy="1422600"/>
          </a:xfrm>
          <a:prstGeom prst="rect">
            <a:avLst/>
          </a:prstGeom>
        </p:spPr>
        <p:txBody>
          <a:bodyPr spcFirstLastPara="1" wrap="square" lIns="91425" tIns="91425" rIns="91425" bIns="91425" anchor="t" anchorCtr="0">
            <a:noAutofit/>
          </a:bodyPr>
          <a:lstStyle/>
          <a:p>
            <a:pPr lvl="0"/>
            <a:r>
              <a:rPr lang="en-US" sz="3600" dirty="0"/>
              <a:t>Overview of the Business Idea</a:t>
            </a:r>
            <a:endParaRPr sz="3600" dirty="0"/>
          </a:p>
        </p:txBody>
      </p:sp>
      <p:sp>
        <p:nvSpPr>
          <p:cNvPr id="418" name="Google Shape;418;p37"/>
          <p:cNvSpPr txBox="1">
            <a:spLocks noGrp="1"/>
          </p:cNvSpPr>
          <p:nvPr>
            <p:ph type="subTitle" idx="1"/>
          </p:nvPr>
        </p:nvSpPr>
        <p:spPr>
          <a:xfrm>
            <a:off x="623579" y="1614149"/>
            <a:ext cx="4136842" cy="2356040"/>
          </a:xfrm>
          <a:prstGeom prst="rect">
            <a:avLst/>
          </a:prstGeom>
        </p:spPr>
        <p:txBody>
          <a:bodyPr spcFirstLastPara="1" wrap="square" lIns="91425" tIns="91425" rIns="91425" bIns="91425" anchor="t" anchorCtr="0">
            <a:noAutofit/>
          </a:bodyPr>
          <a:lstStyle/>
          <a:p>
            <a:pPr marL="285750" lvl="0" indent="-285750">
              <a:spcAft>
                <a:spcPts val="1600"/>
              </a:spcAft>
              <a:buFont typeface="Arial" panose="020B0604020202020204" pitchFamily="34" charset="0"/>
              <a:buChar char="•"/>
            </a:pPr>
            <a:r>
              <a:rPr lang="en-US" dirty="0"/>
              <a:t>A simple mobile app allows users to schedule laundry pickup and delivery from home or office with just a few clicks.</a:t>
            </a:r>
          </a:p>
          <a:p>
            <a:pPr marL="285750" lvl="0" indent="-285750">
              <a:spcAft>
                <a:spcPts val="1600"/>
              </a:spcAft>
              <a:buFont typeface="Arial" panose="020B0604020202020204" pitchFamily="34" charset="0"/>
              <a:buChar char="•"/>
            </a:pPr>
            <a:r>
              <a:rPr lang="en-US" dirty="0"/>
              <a:t>Fast and efficient service ensures clothes are cleaned, ironed, and returned within 1–2 days.</a:t>
            </a:r>
          </a:p>
          <a:p>
            <a:pPr marL="285750" lvl="0" indent="-285750">
              <a:spcAft>
                <a:spcPts val="1600"/>
              </a:spcAft>
              <a:buFont typeface="Arial" panose="020B0604020202020204" pitchFamily="34" charset="0"/>
              <a:buChar char="•"/>
            </a:pPr>
            <a:r>
              <a:rPr lang="en-US" dirty="0"/>
              <a:t>Perfect for people with busy schedules who need convenient and reliable laundry care.</a:t>
            </a:r>
          </a:p>
        </p:txBody>
      </p:sp>
      <p:sp>
        <p:nvSpPr>
          <p:cNvPr id="420" name="Google Shape;420;p37"/>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a:t>
            </a:fld>
            <a:endParaRPr/>
          </a:p>
        </p:txBody>
      </p:sp>
      <p:sp>
        <p:nvSpPr>
          <p:cNvPr id="422" name="Google Shape;422;p37"/>
          <p:cNvSpPr/>
          <p:nvPr/>
        </p:nvSpPr>
        <p:spPr>
          <a:xfrm>
            <a:off x="4459200" y="769570"/>
            <a:ext cx="1404900" cy="1404900"/>
          </a:xfrm>
          <a:prstGeom prst="star12">
            <a:avLst>
              <a:gd name="adj" fmla="val 2377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 name="image1.png"/>
          <p:cNvPicPr/>
          <p:nvPr/>
        </p:nvPicPr>
        <p:blipFill>
          <a:blip r:embed="rId3"/>
          <a:srcRect/>
          <a:stretch>
            <a:fillRect/>
          </a:stretch>
        </p:blipFill>
        <p:spPr>
          <a:xfrm>
            <a:off x="5061642" y="782993"/>
            <a:ext cx="3214370" cy="3512185"/>
          </a:xfrm>
          <a:prstGeom prst="rect">
            <a:avLst/>
          </a:prstGeo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31"/>
        <p:cNvGrpSpPr/>
        <p:nvPr/>
      </p:nvGrpSpPr>
      <p:grpSpPr>
        <a:xfrm>
          <a:off x="0" y="0"/>
          <a:ext cx="0" cy="0"/>
          <a:chOff x="0" y="0"/>
          <a:chExt cx="0" cy="0"/>
        </a:xfrm>
      </p:grpSpPr>
      <p:sp>
        <p:nvSpPr>
          <p:cNvPr id="1032" name="Google Shape;1032;p52"/>
          <p:cNvSpPr txBox="1">
            <a:spLocks noGrp="1"/>
          </p:cNvSpPr>
          <p:nvPr>
            <p:ph type="title"/>
          </p:nvPr>
        </p:nvSpPr>
        <p:spPr>
          <a:xfrm>
            <a:off x="720005" y="148757"/>
            <a:ext cx="7704000" cy="572700"/>
          </a:xfrm>
          <a:prstGeom prst="rect">
            <a:avLst/>
          </a:prstGeom>
        </p:spPr>
        <p:txBody>
          <a:bodyPr spcFirstLastPara="1" wrap="square" lIns="91425" tIns="91425" rIns="91425" bIns="91425" anchor="t" anchorCtr="0">
            <a:noAutofit/>
          </a:bodyPr>
          <a:lstStyle/>
          <a:p>
            <a:pPr lvl="0"/>
            <a:r>
              <a:rPr lang="en-US" sz="3600"/>
              <a:t>Management Structure &amp; Legal Format</a:t>
            </a:r>
            <a:endParaRPr/>
          </a:p>
        </p:txBody>
      </p:sp>
      <p:sp>
        <p:nvSpPr>
          <p:cNvPr id="1039" name="Google Shape;1039;p52"/>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a:t>
            </a:fld>
            <a:endParaRPr/>
          </a:p>
        </p:txBody>
      </p:sp>
      <p:grpSp>
        <p:nvGrpSpPr>
          <p:cNvPr id="1040" name="Google Shape;1040;p52"/>
          <p:cNvGrpSpPr/>
          <p:nvPr/>
        </p:nvGrpSpPr>
        <p:grpSpPr>
          <a:xfrm>
            <a:off x="1422717" y="1424048"/>
            <a:ext cx="1281620" cy="1367899"/>
            <a:chOff x="7769638" y="171788"/>
            <a:chExt cx="1642050" cy="3333900"/>
          </a:xfrm>
        </p:grpSpPr>
        <p:sp>
          <p:nvSpPr>
            <p:cNvPr id="1041" name="Google Shape;1041;p52"/>
            <p:cNvSpPr/>
            <p:nvPr/>
          </p:nvSpPr>
          <p:spPr>
            <a:xfrm rot="5400000">
              <a:off x="70167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52"/>
            <p:cNvSpPr/>
            <p:nvPr/>
          </p:nvSpPr>
          <p:spPr>
            <a:xfrm rot="5400000">
              <a:off x="710963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52"/>
            <p:cNvSpPr/>
            <p:nvPr/>
          </p:nvSpPr>
          <p:spPr>
            <a:xfrm rot="5400000">
              <a:off x="673778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52"/>
            <p:cNvSpPr/>
            <p:nvPr/>
          </p:nvSpPr>
          <p:spPr>
            <a:xfrm rot="5400000">
              <a:off x="68306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5" name="Google Shape;1045;p52"/>
          <p:cNvGrpSpPr/>
          <p:nvPr/>
        </p:nvGrpSpPr>
        <p:grpSpPr>
          <a:xfrm>
            <a:off x="3931192" y="1424048"/>
            <a:ext cx="1281620" cy="1367899"/>
            <a:chOff x="7769638" y="171788"/>
            <a:chExt cx="1642050" cy="3333900"/>
          </a:xfrm>
        </p:grpSpPr>
        <p:sp>
          <p:nvSpPr>
            <p:cNvPr id="1046" name="Google Shape;1046;p52"/>
            <p:cNvSpPr/>
            <p:nvPr/>
          </p:nvSpPr>
          <p:spPr>
            <a:xfrm rot="5400000">
              <a:off x="70167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52"/>
            <p:cNvSpPr/>
            <p:nvPr/>
          </p:nvSpPr>
          <p:spPr>
            <a:xfrm rot="5400000">
              <a:off x="710963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52"/>
            <p:cNvSpPr/>
            <p:nvPr/>
          </p:nvSpPr>
          <p:spPr>
            <a:xfrm rot="5400000">
              <a:off x="673778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52"/>
            <p:cNvSpPr/>
            <p:nvPr/>
          </p:nvSpPr>
          <p:spPr>
            <a:xfrm rot="5400000">
              <a:off x="68306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0" name="Google Shape;1050;p52"/>
          <p:cNvGrpSpPr/>
          <p:nvPr/>
        </p:nvGrpSpPr>
        <p:grpSpPr>
          <a:xfrm>
            <a:off x="6439667" y="1424048"/>
            <a:ext cx="1281620" cy="1367899"/>
            <a:chOff x="7769638" y="171788"/>
            <a:chExt cx="1642050" cy="3333900"/>
          </a:xfrm>
        </p:grpSpPr>
        <p:sp>
          <p:nvSpPr>
            <p:cNvPr id="1051" name="Google Shape;1051;p52"/>
            <p:cNvSpPr/>
            <p:nvPr/>
          </p:nvSpPr>
          <p:spPr>
            <a:xfrm rot="5400000">
              <a:off x="70167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52"/>
            <p:cNvSpPr/>
            <p:nvPr/>
          </p:nvSpPr>
          <p:spPr>
            <a:xfrm rot="5400000">
              <a:off x="710963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52"/>
            <p:cNvSpPr/>
            <p:nvPr/>
          </p:nvSpPr>
          <p:spPr>
            <a:xfrm rot="5400000">
              <a:off x="673778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52"/>
            <p:cNvSpPr/>
            <p:nvPr/>
          </p:nvSpPr>
          <p:spPr>
            <a:xfrm rot="5400000">
              <a:off x="68306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55" name="Google Shape;1055;p52"/>
          <p:cNvPicPr preferRelativeResize="0"/>
          <p:nvPr/>
        </p:nvPicPr>
        <p:blipFill rotWithShape="1">
          <a:blip r:embed="rId3">
            <a:alphaModFix/>
          </a:blip>
          <a:srcRect l="64469" t="11029" r="15610" b="51171"/>
          <a:stretch/>
        </p:blipFill>
        <p:spPr>
          <a:xfrm>
            <a:off x="4062305" y="1423976"/>
            <a:ext cx="1019400" cy="1367700"/>
          </a:xfrm>
          <a:prstGeom prst="roundRect">
            <a:avLst>
              <a:gd name="adj" fmla="val 50000"/>
            </a:avLst>
          </a:prstGeom>
          <a:noFill/>
          <a:ln>
            <a:noFill/>
          </a:ln>
        </p:spPr>
      </p:pic>
      <p:pic>
        <p:nvPicPr>
          <p:cNvPr id="1056" name="Google Shape;1056;p52"/>
          <p:cNvPicPr preferRelativeResize="0"/>
          <p:nvPr/>
        </p:nvPicPr>
        <p:blipFill rotWithShape="1">
          <a:blip r:embed="rId4">
            <a:alphaModFix/>
          </a:blip>
          <a:srcRect l="51250" t="49573" r="28699" b="12374"/>
          <a:stretch/>
        </p:blipFill>
        <p:spPr>
          <a:xfrm>
            <a:off x="1553829" y="1423975"/>
            <a:ext cx="1019400" cy="1367700"/>
          </a:xfrm>
          <a:prstGeom prst="roundRect">
            <a:avLst>
              <a:gd name="adj" fmla="val 50000"/>
            </a:avLst>
          </a:prstGeom>
          <a:noFill/>
          <a:ln>
            <a:noFill/>
          </a:ln>
        </p:spPr>
      </p:pic>
      <p:pic>
        <p:nvPicPr>
          <p:cNvPr id="1057" name="Google Shape;1057;p52"/>
          <p:cNvPicPr preferRelativeResize="0"/>
          <p:nvPr/>
        </p:nvPicPr>
        <p:blipFill rotWithShape="1">
          <a:blip r:embed="rId4">
            <a:alphaModFix/>
          </a:blip>
          <a:srcRect l="5047" t="51118" r="75818" b="12568"/>
          <a:stretch/>
        </p:blipFill>
        <p:spPr>
          <a:xfrm>
            <a:off x="6570772" y="1424150"/>
            <a:ext cx="1019400" cy="1367700"/>
          </a:xfrm>
          <a:prstGeom prst="roundRect">
            <a:avLst>
              <a:gd name="adj" fmla="val 50000"/>
            </a:avLst>
          </a:prstGeom>
          <a:noFill/>
          <a:ln>
            <a:noFill/>
          </a:ln>
        </p:spPr>
      </p:pic>
      <p:sp>
        <p:nvSpPr>
          <p:cNvPr id="34" name="Rectangle 3"/>
          <p:cNvSpPr>
            <a:spLocks noGrp="1" noChangeArrowheads="1"/>
          </p:cNvSpPr>
          <p:nvPr>
            <p:ph type="subTitle" idx="1"/>
          </p:nvPr>
        </p:nvSpPr>
        <p:spPr bwMode="auto">
          <a:xfrm>
            <a:off x="1220788" y="3089979"/>
            <a:ext cx="681831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Manager/Owner:</a:t>
            </a:r>
            <a:r>
              <a:rPr kumimoji="0" lang="en-US" altLang="en-US" sz="1800" b="0" i="0" u="none" strike="noStrike" cap="none" normalizeH="0" baseline="0">
                <a:ln>
                  <a:noFill/>
                </a:ln>
                <a:solidFill>
                  <a:schemeClr val="tx1"/>
                </a:solidFill>
                <a:effectLst/>
                <a:latin typeface="Arial" panose="020B0604020202020204" pitchFamily="34" charset="0"/>
              </a:rPr>
              <a:t> Overseeing operations and planning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2 Delivery Drivers:</a:t>
            </a:r>
            <a:r>
              <a:rPr kumimoji="0" lang="en-US" altLang="en-US" sz="1800" b="0" i="0" u="none" strike="noStrike" cap="none" normalizeH="0" baseline="0">
                <a:ln>
                  <a:noFill/>
                </a:ln>
                <a:solidFill>
                  <a:schemeClr val="tx1"/>
                </a:solidFill>
                <a:effectLst/>
                <a:latin typeface="Arial" panose="020B0604020202020204" pitchFamily="34" charset="0"/>
              </a:rPr>
              <a:t> Handling pickup and delivery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Laundry Partners:</a:t>
            </a:r>
            <a:r>
              <a:rPr kumimoji="0" lang="en-US" altLang="en-US" sz="1800" b="0" i="0" u="none" strike="noStrike" cap="none" normalizeH="0" baseline="0">
                <a:ln>
                  <a:noFill/>
                </a:ln>
                <a:solidFill>
                  <a:schemeClr val="tx1"/>
                </a:solidFill>
                <a:effectLst/>
                <a:latin typeface="Arial" panose="020B0604020202020204" pitchFamily="34" charset="0"/>
              </a:rPr>
              <a:t> Outsourced operations initially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Legal Structure:</a:t>
            </a:r>
            <a:r>
              <a:rPr kumimoji="0" lang="en-US" altLang="en-US" sz="1800" b="0" i="0" u="none" strike="noStrike" cap="none" normalizeH="0" baseline="0">
                <a:ln>
                  <a:noFill/>
                </a:ln>
                <a:solidFill>
                  <a:schemeClr val="tx1"/>
                </a:solidFill>
                <a:effectLst/>
                <a:latin typeface="Arial" panose="020B0604020202020204" pitchFamily="34" charset="0"/>
              </a:rPr>
              <a:t> Sole proprietorship</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61"/>
        <p:cNvGrpSpPr/>
        <p:nvPr/>
      </p:nvGrpSpPr>
      <p:grpSpPr>
        <a:xfrm>
          <a:off x="0" y="0"/>
          <a:ext cx="0" cy="0"/>
          <a:chOff x="0" y="0"/>
          <a:chExt cx="0" cy="0"/>
        </a:xfrm>
      </p:grpSpPr>
      <p:grpSp>
        <p:nvGrpSpPr>
          <p:cNvPr id="562" name="Google Shape;562;p43"/>
          <p:cNvGrpSpPr/>
          <p:nvPr/>
        </p:nvGrpSpPr>
        <p:grpSpPr>
          <a:xfrm>
            <a:off x="157397" y="1788005"/>
            <a:ext cx="4679928" cy="2493168"/>
            <a:chOff x="233350" y="949250"/>
            <a:chExt cx="7137300" cy="3802300"/>
          </a:xfrm>
        </p:grpSpPr>
        <p:sp>
          <p:nvSpPr>
            <p:cNvPr id="563" name="Google Shape;563;p43"/>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3"/>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3"/>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3"/>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3"/>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3"/>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3"/>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3"/>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3"/>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3"/>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3"/>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3"/>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3"/>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3"/>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3"/>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3"/>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3"/>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3"/>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3"/>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3"/>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43"/>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43"/>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43"/>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3"/>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43"/>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43"/>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43"/>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43"/>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43"/>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43"/>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43"/>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43"/>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43"/>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3"/>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3"/>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43"/>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3"/>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3"/>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43"/>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43"/>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43"/>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43"/>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3"/>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43"/>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43"/>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3"/>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43"/>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43"/>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43"/>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43"/>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43"/>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6" name="Google Shape;616;p43"/>
          <p:cNvSpPr/>
          <p:nvPr/>
        </p:nvSpPr>
        <p:spPr>
          <a:xfrm>
            <a:off x="4324925" y="3018121"/>
            <a:ext cx="360000" cy="360000"/>
          </a:xfrm>
          <a:prstGeom prst="star12">
            <a:avLst>
              <a:gd name="adj" fmla="val 2377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a:t>Target Market &amp; Service Areas</a:t>
            </a:r>
            <a:endParaRPr/>
          </a:p>
        </p:txBody>
      </p:sp>
      <p:sp>
        <p:nvSpPr>
          <p:cNvPr id="618" name="Google Shape;618;p43"/>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a:t>
            </a:fld>
            <a:endParaRPr/>
          </a:p>
        </p:txBody>
      </p:sp>
      <p:sp>
        <p:nvSpPr>
          <p:cNvPr id="619" name="Google Shape;619;p43"/>
          <p:cNvSpPr txBox="1"/>
          <p:nvPr/>
        </p:nvSpPr>
        <p:spPr>
          <a:xfrm>
            <a:off x="5095948" y="1527663"/>
            <a:ext cx="4048049" cy="2786980"/>
          </a:xfrm>
          <a:prstGeom prst="rect">
            <a:avLst/>
          </a:prstGeom>
          <a:noFill/>
          <a:ln>
            <a:noFill/>
          </a:ln>
        </p:spPr>
        <p:txBody>
          <a:bodyPr spcFirstLastPara="1" wrap="square" lIns="91425" tIns="91425" rIns="91425" bIns="91425" anchor="ctr" anchorCtr="0">
            <a:noAutofit/>
          </a:bodyPr>
          <a:lstStyle/>
          <a:p>
            <a:pPr lvl="0"/>
            <a:r>
              <a:rPr lang="en-US" sz="2000" dirty="0">
                <a:solidFill>
                  <a:schemeClr val="dk1"/>
                </a:solidFill>
                <a:latin typeface="Montagu Slab"/>
                <a:ea typeface="Montagu Slab"/>
                <a:cs typeface="Montagu Slab"/>
                <a:sym typeface="Montagu Slab"/>
              </a:rPr>
              <a:t>Our key cities include London, Birmingham, Cardiff, and Brighton, where we serve a wide range of customers such as busy professionals, families, and students. We aim to provide fast, reliable, and high-quality service that meets the daily needs of our clients with care and consistency.</a:t>
            </a:r>
            <a:endParaRPr sz="2000" dirty="0">
              <a:solidFill>
                <a:schemeClr val="dk1"/>
              </a:solidFill>
              <a:latin typeface="Montagu Slab"/>
              <a:ea typeface="Montagu Slab"/>
              <a:cs typeface="Montagu Slab"/>
              <a:sym typeface="Montagu Slab"/>
            </a:endParaRPr>
          </a:p>
        </p:txBody>
      </p:sp>
      <p:sp>
        <p:nvSpPr>
          <p:cNvPr id="628" name="Google Shape;628;p43"/>
          <p:cNvSpPr/>
          <p:nvPr/>
        </p:nvSpPr>
        <p:spPr>
          <a:xfrm>
            <a:off x="1685863" y="2945825"/>
            <a:ext cx="199800" cy="1998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43"/>
          <p:cNvSpPr/>
          <p:nvPr/>
        </p:nvSpPr>
        <p:spPr>
          <a:xfrm>
            <a:off x="3523675" y="1967950"/>
            <a:ext cx="199800" cy="1998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43"/>
          <p:cNvSpPr/>
          <p:nvPr/>
        </p:nvSpPr>
        <p:spPr>
          <a:xfrm>
            <a:off x="4282150" y="3098225"/>
            <a:ext cx="199800" cy="1998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08"/>
        <p:cNvGrpSpPr/>
        <p:nvPr/>
      </p:nvGrpSpPr>
      <p:grpSpPr>
        <a:xfrm>
          <a:off x="0" y="0"/>
          <a:ext cx="0" cy="0"/>
          <a:chOff x="0" y="0"/>
          <a:chExt cx="0" cy="0"/>
        </a:xfrm>
      </p:grpSpPr>
      <p:sp>
        <p:nvSpPr>
          <p:cNvPr id="1209" name="Google Shape;1209;p61"/>
          <p:cNvSpPr txBox="1">
            <a:spLocks noGrp="1"/>
          </p:cNvSpPr>
          <p:nvPr>
            <p:ph type="body" idx="1"/>
          </p:nvPr>
        </p:nvSpPr>
        <p:spPr>
          <a:xfrm>
            <a:off x="723753" y="2514301"/>
            <a:ext cx="4334447" cy="2471700"/>
          </a:xfrm>
          <a:prstGeom prst="rect">
            <a:avLst/>
          </a:prstGeom>
        </p:spPr>
        <p:txBody>
          <a:bodyPr spcFirstLastPara="1" wrap="square" lIns="91425" tIns="91425" rIns="91425" bIns="91425" anchor="t" anchorCtr="0">
            <a:noAutofit/>
          </a:bodyPr>
          <a:lstStyle/>
          <a:p>
            <a:pPr marL="285750" indent="-285750"/>
            <a:r>
              <a:rPr lang="en-US" dirty="0"/>
              <a:t>Political: UK supports startups and digital services</a:t>
            </a:r>
          </a:p>
          <a:p>
            <a:pPr marL="285750" indent="-285750"/>
            <a:r>
              <a:rPr lang="en-US" dirty="0"/>
              <a:t>Economic: Strong working population but high living costs</a:t>
            </a:r>
          </a:p>
          <a:p>
            <a:pPr marL="285750" indent="-285750"/>
            <a:r>
              <a:rPr lang="en-US" dirty="0"/>
              <a:t>Social: Increased demand for home services post-pandemic</a:t>
            </a:r>
          </a:p>
          <a:p>
            <a:pPr marL="285750" indent="-285750"/>
            <a:r>
              <a:rPr lang="en-US" dirty="0"/>
              <a:t>Technological: App-based booking, GPS, and digital payments</a:t>
            </a:r>
          </a:p>
          <a:p>
            <a:pPr marL="285750" indent="-285750"/>
            <a:r>
              <a:rPr lang="en-US" dirty="0"/>
              <a:t>Environmental: Use of eco-friendly detergents and water-saving machines</a:t>
            </a:r>
            <a:endParaRPr dirty="0"/>
          </a:p>
        </p:txBody>
      </p:sp>
      <p:sp>
        <p:nvSpPr>
          <p:cNvPr id="1210" name="Google Shape;1210;p61"/>
          <p:cNvSpPr txBox="1">
            <a:spLocks noGrp="1"/>
          </p:cNvSpPr>
          <p:nvPr>
            <p:ph type="title"/>
          </p:nvPr>
        </p:nvSpPr>
        <p:spPr>
          <a:xfrm>
            <a:off x="720000" y="175797"/>
            <a:ext cx="4707531" cy="1121100"/>
          </a:xfrm>
          <a:prstGeom prst="rect">
            <a:avLst/>
          </a:prstGeom>
        </p:spPr>
        <p:txBody>
          <a:bodyPr spcFirstLastPara="1" wrap="square" lIns="91425" tIns="91425" rIns="91425" bIns="91425" anchor="t" anchorCtr="0">
            <a:noAutofit/>
          </a:bodyPr>
          <a:lstStyle/>
          <a:p>
            <a:pPr lvl="0"/>
            <a:r>
              <a:rPr lang="en-US"/>
              <a:t>PESTEL Analysis – Political &amp; Economic ocial, Technological &amp; Environmental</a:t>
            </a:r>
            <a:endParaRPr/>
          </a:p>
        </p:txBody>
      </p:sp>
      <p:grpSp>
        <p:nvGrpSpPr>
          <p:cNvPr id="1211" name="Google Shape;1211;p61"/>
          <p:cNvGrpSpPr/>
          <p:nvPr/>
        </p:nvGrpSpPr>
        <p:grpSpPr>
          <a:xfrm>
            <a:off x="5400829" y="629999"/>
            <a:ext cx="3023178" cy="3859989"/>
            <a:chOff x="7769638" y="171788"/>
            <a:chExt cx="1642050" cy="3333900"/>
          </a:xfrm>
        </p:grpSpPr>
        <p:sp>
          <p:nvSpPr>
            <p:cNvPr id="1212" name="Google Shape;1212;p61"/>
            <p:cNvSpPr/>
            <p:nvPr/>
          </p:nvSpPr>
          <p:spPr>
            <a:xfrm rot="5400000">
              <a:off x="70167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61"/>
            <p:cNvSpPr/>
            <p:nvPr/>
          </p:nvSpPr>
          <p:spPr>
            <a:xfrm rot="5400000">
              <a:off x="710963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61"/>
            <p:cNvSpPr/>
            <p:nvPr/>
          </p:nvSpPr>
          <p:spPr>
            <a:xfrm rot="5400000">
              <a:off x="673778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61"/>
            <p:cNvSpPr/>
            <p:nvPr/>
          </p:nvSpPr>
          <p:spPr>
            <a:xfrm rot="5400000">
              <a:off x="68306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8" name="Google Shape;1218;p61"/>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5</a:t>
            </a:fld>
            <a:endParaRPr/>
          </a:p>
        </p:txBody>
      </p:sp>
      <p:pic>
        <p:nvPicPr>
          <p:cNvPr id="2051" name="Picture 3" descr="https://www.caycon.com/wp-content/uploads/2019/05/PESTEL-analysi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0829" y="953701"/>
            <a:ext cx="3269975" cy="326997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217" name="Google Shape;1217;p61"/>
          <p:cNvSpPr/>
          <p:nvPr/>
        </p:nvSpPr>
        <p:spPr>
          <a:xfrm>
            <a:off x="4873225" y="3084895"/>
            <a:ext cx="1404900" cy="1404900"/>
          </a:xfrm>
          <a:prstGeom prst="star12">
            <a:avLst>
              <a:gd name="adj" fmla="val 23770"/>
            </a:avLst>
          </a:prstGeom>
          <a:solidFill>
            <a:srgbClr val="A4D9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57"/>
        <p:cNvGrpSpPr/>
        <p:nvPr/>
      </p:nvGrpSpPr>
      <p:grpSpPr>
        <a:xfrm>
          <a:off x="0" y="0"/>
          <a:ext cx="0" cy="0"/>
          <a:chOff x="0" y="0"/>
          <a:chExt cx="0" cy="0"/>
        </a:xfrm>
      </p:grpSpPr>
      <p:sp>
        <p:nvSpPr>
          <p:cNvPr id="758" name="Google Shape;758;p46"/>
          <p:cNvSpPr txBox="1">
            <a:spLocks noGrp="1"/>
          </p:cNvSpPr>
          <p:nvPr>
            <p:ph type="title"/>
          </p:nvPr>
        </p:nvSpPr>
        <p:spPr>
          <a:xfrm>
            <a:off x="719999" y="445025"/>
            <a:ext cx="4450212" cy="1108800"/>
          </a:xfrm>
          <a:prstGeom prst="rect">
            <a:avLst/>
          </a:prstGeom>
        </p:spPr>
        <p:txBody>
          <a:bodyPr spcFirstLastPara="1" wrap="square" lIns="91425" tIns="91425" rIns="91425" bIns="91425" anchor="t" anchorCtr="0">
            <a:noAutofit/>
          </a:bodyPr>
          <a:lstStyle/>
          <a:p>
            <a:pPr lvl="0"/>
            <a:r>
              <a:rPr lang="en-US"/>
              <a:t>PESTEL Analysis – Legal Factors</a:t>
            </a:r>
            <a:endParaRPr/>
          </a:p>
        </p:txBody>
      </p:sp>
      <p:sp>
        <p:nvSpPr>
          <p:cNvPr id="767" name="Google Shape;767;p46"/>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6</a:t>
            </a:fld>
            <a:endParaRPr/>
          </a:p>
        </p:txBody>
      </p:sp>
      <p:grpSp>
        <p:nvGrpSpPr>
          <p:cNvPr id="768" name="Google Shape;768;p46"/>
          <p:cNvGrpSpPr/>
          <p:nvPr/>
        </p:nvGrpSpPr>
        <p:grpSpPr>
          <a:xfrm>
            <a:off x="5706829" y="629999"/>
            <a:ext cx="3023178" cy="3859989"/>
            <a:chOff x="7769638" y="171788"/>
            <a:chExt cx="1642050" cy="3333900"/>
          </a:xfrm>
        </p:grpSpPr>
        <p:sp>
          <p:nvSpPr>
            <p:cNvPr id="769" name="Google Shape;769;p46"/>
            <p:cNvSpPr/>
            <p:nvPr/>
          </p:nvSpPr>
          <p:spPr>
            <a:xfrm rot="5400000">
              <a:off x="70167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6"/>
            <p:cNvSpPr/>
            <p:nvPr/>
          </p:nvSpPr>
          <p:spPr>
            <a:xfrm rot="5400000">
              <a:off x="710963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46"/>
            <p:cNvSpPr/>
            <p:nvPr/>
          </p:nvSpPr>
          <p:spPr>
            <a:xfrm rot="5400000">
              <a:off x="673778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46"/>
            <p:cNvSpPr/>
            <p:nvPr/>
          </p:nvSpPr>
          <p:spPr>
            <a:xfrm rot="5400000">
              <a:off x="68306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 name="Rectangle 3"/>
          <p:cNvSpPr>
            <a:spLocks noGrp="1" noChangeArrowheads="1"/>
          </p:cNvSpPr>
          <p:nvPr>
            <p:ph type="subTitle" idx="1"/>
          </p:nvPr>
        </p:nvSpPr>
        <p:spPr bwMode="auto">
          <a:xfrm>
            <a:off x="382446" y="1935442"/>
            <a:ext cx="4787765"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spcBef>
                <a:spcPct val="0"/>
              </a:spcBef>
              <a:spcAft>
                <a:spcPct val="0"/>
              </a:spcAft>
              <a:buClrTx/>
              <a:buSzTx/>
              <a:buFontTx/>
              <a:buChar char="•"/>
            </a:pPr>
            <a:r>
              <a:rPr lang="en-US" altLang="en-US" sz="1600" dirty="0">
                <a:solidFill>
                  <a:schemeClr val="tx1"/>
                </a:solidFill>
                <a:latin typeface="Arial" panose="020B0604020202020204" pitchFamily="34" charset="0"/>
              </a:rPr>
              <a:t> Businesses must meet all registration and licensing rules to operate legally and avoid penalties.</a:t>
            </a:r>
          </a:p>
          <a:p>
            <a:pPr marL="0" lvl="0" indent="0" eaLnBrk="0" fontAlgn="base" hangingPunct="0">
              <a:spcBef>
                <a:spcPct val="0"/>
              </a:spcBef>
              <a:spcAft>
                <a:spcPct val="0"/>
              </a:spcAft>
              <a:buClrTx/>
              <a:buSzTx/>
              <a:buFontTx/>
              <a:buChar char="•"/>
            </a:pPr>
            <a:r>
              <a:rPr lang="en-US" altLang="en-US" sz="1600" dirty="0">
                <a:solidFill>
                  <a:schemeClr val="tx1"/>
                </a:solidFill>
                <a:latin typeface="Arial" panose="020B0604020202020204" pitchFamily="34" charset="0"/>
              </a:rPr>
              <a:t> It is essential to comply with UK </a:t>
            </a:r>
            <a:r>
              <a:rPr lang="en-US" altLang="en-US" sz="1600" dirty="0" err="1">
                <a:solidFill>
                  <a:schemeClr val="tx1"/>
                </a:solidFill>
                <a:latin typeface="Arial" panose="020B0604020202020204" pitchFamily="34" charset="0"/>
              </a:rPr>
              <a:t>labour</a:t>
            </a:r>
            <a:r>
              <a:rPr lang="en-US" altLang="en-US" sz="1600" dirty="0">
                <a:solidFill>
                  <a:schemeClr val="tx1"/>
                </a:solidFill>
                <a:latin typeface="Arial" panose="020B0604020202020204" pitchFamily="34" charset="0"/>
              </a:rPr>
              <a:t> laws to safeguard employee rights and maintain a safe and fair workplace environment.</a:t>
            </a:r>
          </a:p>
          <a:p>
            <a:pPr marL="0" lvl="0" indent="0" eaLnBrk="0" fontAlgn="base" hangingPunct="0">
              <a:spcBef>
                <a:spcPct val="0"/>
              </a:spcBef>
              <a:spcAft>
                <a:spcPct val="0"/>
              </a:spcAft>
              <a:buClrTx/>
              <a:buSzTx/>
              <a:buFontTx/>
              <a:buChar char="•"/>
            </a:pPr>
            <a:r>
              <a:rPr lang="en-US" altLang="en-US" sz="1600" dirty="0">
                <a:solidFill>
                  <a:schemeClr val="tx1"/>
                </a:solidFill>
                <a:latin typeface="Arial" panose="020B0604020202020204" pitchFamily="34" charset="0"/>
              </a:rPr>
              <a:t> Companies must strictly follow GDPR and data protection standards to keep customer data safe and maintain trust.</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pic>
        <p:nvPicPr>
          <p:cNvPr id="3077" name="Picture 5" descr="https://smallbusiness-production.s3.amazonaws.com/uploads/2016/06/1-3617-1568x104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5981" y="1355782"/>
            <a:ext cx="3878017" cy="257957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74" name="Google Shape;774;p46"/>
          <p:cNvSpPr/>
          <p:nvPr/>
        </p:nvSpPr>
        <p:spPr>
          <a:xfrm>
            <a:off x="5170211" y="248963"/>
            <a:ext cx="1404900" cy="1404900"/>
          </a:xfrm>
          <a:prstGeom prst="star12">
            <a:avLst>
              <a:gd name="adj" fmla="val 2377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23"/>
        <p:cNvGrpSpPr/>
        <p:nvPr/>
      </p:nvGrpSpPr>
      <p:grpSpPr>
        <a:xfrm>
          <a:off x="0" y="0"/>
          <a:ext cx="0" cy="0"/>
          <a:chOff x="0" y="0"/>
          <a:chExt cx="0" cy="0"/>
        </a:xfrm>
      </p:grpSpPr>
      <p:grpSp>
        <p:nvGrpSpPr>
          <p:cNvPr id="924" name="Google Shape;924;p49"/>
          <p:cNvGrpSpPr/>
          <p:nvPr/>
        </p:nvGrpSpPr>
        <p:grpSpPr>
          <a:xfrm>
            <a:off x="720004" y="601424"/>
            <a:ext cx="3023178" cy="3859989"/>
            <a:chOff x="7769638" y="171788"/>
            <a:chExt cx="1642050" cy="3333900"/>
          </a:xfrm>
        </p:grpSpPr>
        <p:sp>
          <p:nvSpPr>
            <p:cNvPr id="925" name="Google Shape;925;p49"/>
            <p:cNvSpPr/>
            <p:nvPr/>
          </p:nvSpPr>
          <p:spPr>
            <a:xfrm rot="5400000">
              <a:off x="70167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49"/>
            <p:cNvSpPr/>
            <p:nvPr/>
          </p:nvSpPr>
          <p:spPr>
            <a:xfrm rot="5400000">
              <a:off x="710963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49"/>
            <p:cNvSpPr/>
            <p:nvPr/>
          </p:nvSpPr>
          <p:spPr>
            <a:xfrm rot="5400000">
              <a:off x="6737788"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49"/>
            <p:cNvSpPr/>
            <p:nvPr/>
          </p:nvSpPr>
          <p:spPr>
            <a:xfrm rot="5400000">
              <a:off x="6830663" y="12036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3" name="Google Shape;933;p49"/>
          <p:cNvSpPr txBox="1">
            <a:spLocks noGrp="1"/>
          </p:cNvSpPr>
          <p:nvPr>
            <p:ph type="title"/>
          </p:nvPr>
        </p:nvSpPr>
        <p:spPr>
          <a:xfrm>
            <a:off x="3230506" y="443710"/>
            <a:ext cx="5575005" cy="638100"/>
          </a:xfrm>
          <a:prstGeom prst="rect">
            <a:avLst/>
          </a:prstGeom>
        </p:spPr>
        <p:txBody>
          <a:bodyPr spcFirstLastPara="1" wrap="square" lIns="91425" tIns="91425" rIns="91425" bIns="91425" anchor="t" anchorCtr="0">
            <a:noAutofit/>
          </a:bodyPr>
          <a:lstStyle/>
          <a:p>
            <a:pPr lvl="0"/>
            <a:r>
              <a:rPr lang="en-US" sz="3600" dirty="0"/>
              <a:t>Marketing Strategies</a:t>
            </a:r>
            <a:endParaRPr sz="3600" dirty="0"/>
          </a:p>
        </p:txBody>
      </p:sp>
      <p:sp>
        <p:nvSpPr>
          <p:cNvPr id="939" name="Google Shape;939;p49"/>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7</a:t>
            </a:fld>
            <a:endParaRPr/>
          </a:p>
        </p:txBody>
      </p:sp>
      <p:sp>
        <p:nvSpPr>
          <p:cNvPr id="6" name="Rectangle 2"/>
          <p:cNvSpPr>
            <a:spLocks noGrp="1" noChangeArrowheads="1"/>
          </p:cNvSpPr>
          <p:nvPr>
            <p:ph type="subTitle" idx="3"/>
          </p:nvPr>
        </p:nvSpPr>
        <p:spPr bwMode="auto">
          <a:xfrm>
            <a:off x="4982019" y="1165625"/>
            <a:ext cx="3801979" cy="35548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algn="l" eaLnBrk="0" fontAlgn="base" hangingPunct="0">
              <a:spcBef>
                <a:spcPct val="0"/>
              </a:spcBef>
              <a:spcAft>
                <a:spcPct val="0"/>
              </a:spcAft>
              <a:buClrTx/>
              <a:buSzTx/>
              <a:buFontTx/>
              <a:buChar char="•"/>
            </a:pPr>
            <a:r>
              <a:rPr lang="en-US" altLang="en-US" sz="1500" dirty="0">
                <a:solidFill>
                  <a:schemeClr val="tx1"/>
                </a:solidFill>
                <a:latin typeface="Arial" panose="020B0604020202020204" pitchFamily="34" charset="0"/>
              </a:rPr>
              <a:t> Online: Social media platforms, influencers, and digital ads are used to connect with a larger audience and build brand awareness. Regular posts and engaging content help attract new customers and keep existing ones interested.</a:t>
            </a:r>
          </a:p>
          <a:p>
            <a:pPr marL="0" lvl="0" indent="0" algn="l" eaLnBrk="0" fontAlgn="base" hangingPunct="0">
              <a:spcBef>
                <a:spcPct val="0"/>
              </a:spcBef>
              <a:spcAft>
                <a:spcPct val="0"/>
              </a:spcAft>
              <a:buClrTx/>
              <a:buSzTx/>
            </a:pPr>
            <a:r>
              <a:rPr lang="en-US" altLang="en-US" sz="1500" dirty="0">
                <a:solidFill>
                  <a:schemeClr val="tx1"/>
                </a:solidFill>
                <a:latin typeface="Arial" panose="020B0604020202020204" pitchFamily="34" charset="0"/>
              </a:rPr>
              <a:t>• Offline: Flyers, local events, and partnerships help promote the service in nearby communities and build local trust.</a:t>
            </a:r>
          </a:p>
          <a:p>
            <a:pPr marL="0" lvl="0" indent="0" algn="l" eaLnBrk="0" fontAlgn="base" hangingPunct="0">
              <a:spcBef>
                <a:spcPct val="0"/>
              </a:spcBef>
              <a:spcAft>
                <a:spcPct val="0"/>
              </a:spcAft>
              <a:buClrTx/>
              <a:buSzTx/>
            </a:pPr>
            <a:r>
              <a:rPr lang="en-US" altLang="en-US" sz="1500" dirty="0">
                <a:solidFill>
                  <a:schemeClr val="tx1"/>
                </a:solidFill>
                <a:latin typeface="Arial" panose="020B0604020202020204" pitchFamily="34" charset="0"/>
              </a:rPr>
              <a:t>• Brand Message: “Save time and enjoy life while we do your laundry.” This message highlights convenience and encourages customers to focus on what matters most.</a:t>
            </a:r>
            <a:endParaRPr kumimoji="0" lang="en-US" altLang="en-US" sz="1500" i="0" u="none" strike="noStrike" cap="none" normalizeH="0" baseline="0" dirty="0">
              <a:ln>
                <a:noFill/>
              </a:ln>
              <a:solidFill>
                <a:schemeClr val="tx1"/>
              </a:solidFill>
              <a:effectLst/>
              <a:latin typeface="Arial" panose="020B0604020202020204" pitchFamily="34" charset="0"/>
            </a:endParaRPr>
          </a:p>
        </p:txBody>
      </p:sp>
      <p:pic>
        <p:nvPicPr>
          <p:cNvPr id="25" name="image2.png"/>
          <p:cNvPicPr/>
          <p:nvPr/>
        </p:nvPicPr>
        <p:blipFill>
          <a:blip r:embed="rId3"/>
          <a:srcRect/>
          <a:stretch>
            <a:fillRect/>
          </a:stretch>
        </p:blipFill>
        <p:spPr>
          <a:xfrm>
            <a:off x="296526" y="789930"/>
            <a:ext cx="3652520" cy="34829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40" name="Google Shape;940;p49"/>
          <p:cNvSpPr/>
          <p:nvPr/>
        </p:nvSpPr>
        <p:spPr>
          <a:xfrm>
            <a:off x="2380268" y="-239275"/>
            <a:ext cx="1404900" cy="1404900"/>
          </a:xfrm>
          <a:prstGeom prst="star12">
            <a:avLst>
              <a:gd name="adj" fmla="val 2377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Google Shape;427;p38"/>
          <p:cNvSpPr txBox="1">
            <a:spLocks noGrp="1"/>
          </p:cNvSpPr>
          <p:nvPr>
            <p:ph type="title"/>
          </p:nvPr>
        </p:nvSpPr>
        <p:spPr>
          <a:xfrm>
            <a:off x="4147476" y="299374"/>
            <a:ext cx="4109125" cy="2347489"/>
          </a:xfrm>
          <a:prstGeom prst="rect">
            <a:avLst/>
          </a:prstGeom>
        </p:spPr>
        <p:txBody>
          <a:bodyPr spcFirstLastPara="1" wrap="square" lIns="91425" tIns="91425" rIns="91425" bIns="91425" anchor="t" anchorCtr="0">
            <a:noAutofit/>
          </a:bodyPr>
          <a:lstStyle/>
          <a:p>
            <a:pPr lvl="0"/>
            <a:r>
              <a:rPr lang="en-US" sz="4000"/>
              <a:t>Funding Requirements &amp; Allocation</a:t>
            </a:r>
            <a:endParaRPr sz="4000"/>
          </a:p>
        </p:txBody>
      </p:sp>
      <p:grpSp>
        <p:nvGrpSpPr>
          <p:cNvPr id="429" name="Google Shape;429;p38"/>
          <p:cNvGrpSpPr/>
          <p:nvPr/>
        </p:nvGrpSpPr>
        <p:grpSpPr>
          <a:xfrm>
            <a:off x="510461" y="131682"/>
            <a:ext cx="2557592" cy="1973843"/>
            <a:chOff x="2905050" y="656863"/>
            <a:chExt cx="3333900" cy="1642050"/>
          </a:xfrm>
        </p:grpSpPr>
        <p:sp>
          <p:nvSpPr>
            <p:cNvPr id="430" name="Google Shape;430;p38"/>
            <p:cNvSpPr/>
            <p:nvPr/>
          </p:nvSpPr>
          <p:spPr>
            <a:xfrm>
              <a:off x="2905050" y="7497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8"/>
            <p:cNvSpPr/>
            <p:nvPr/>
          </p:nvSpPr>
          <p:spPr>
            <a:xfrm>
              <a:off x="2905050" y="656863"/>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8"/>
            <p:cNvSpPr/>
            <p:nvPr/>
          </p:nvSpPr>
          <p:spPr>
            <a:xfrm>
              <a:off x="2905050" y="1028713"/>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8"/>
            <p:cNvSpPr/>
            <p:nvPr/>
          </p:nvSpPr>
          <p:spPr>
            <a:xfrm>
              <a:off x="2905050" y="935838"/>
              <a:ext cx="3333900" cy="1270200"/>
            </a:xfrm>
            <a:prstGeom prst="roundRect">
              <a:avLst>
                <a:gd name="adj"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6" name="Google Shape;436;p38"/>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8</a:t>
            </a:fld>
            <a:endParaRPr/>
          </a:p>
        </p:txBody>
      </p:sp>
      <p:sp>
        <p:nvSpPr>
          <p:cNvPr id="5" name="Rectangle 3"/>
          <p:cNvSpPr>
            <a:spLocks noGrp="1" noChangeArrowheads="1"/>
          </p:cNvSpPr>
          <p:nvPr>
            <p:ph type="subTitle" idx="1"/>
          </p:nvPr>
        </p:nvSpPr>
        <p:spPr bwMode="auto">
          <a:xfrm>
            <a:off x="601579" y="2406232"/>
            <a:ext cx="7880684"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algn="l"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 A clear budget is planned to cover all essential expenses for starting the business smoothly.</a:t>
            </a:r>
          </a:p>
          <a:p>
            <a:pPr marL="0" lvl="0" indent="0" algn="l"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 Allocated for designing and developing a user-friendly mobile app.</a:t>
            </a:r>
          </a:p>
          <a:p>
            <a:pPr marL="0" lvl="0" indent="0" algn="l"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 Covers reliable delivery bikes and insurance for safety and efficiency.</a:t>
            </a:r>
          </a:p>
          <a:p>
            <a:pPr marL="0" lvl="0" indent="0" algn="l"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 Set aside to promote the business through digital and local marketing channels.</a:t>
            </a:r>
          </a:p>
          <a:p>
            <a:pPr marL="0" lvl="0" indent="0" algn="l"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 Used for basic office setup, staff uniforms, and safety equipment.</a:t>
            </a:r>
          </a:p>
          <a:p>
            <a:pPr marL="0" lvl="0" indent="0" algn="l"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 The business will be financed through personal savings and a business loan to support initial growth.</a:t>
            </a:r>
            <a:endParaRPr kumimoji="0" lang="en-US" altLang="en-US" i="0" u="none" strike="noStrike" cap="none" normalizeH="0" baseline="0" dirty="0">
              <a:ln>
                <a:noFill/>
              </a:ln>
              <a:solidFill>
                <a:schemeClr val="tx1"/>
              </a:solidFill>
              <a:effectLst/>
              <a:latin typeface="Arial" panose="020B0604020202020204" pitchFamily="34" charset="0"/>
            </a:endParaRPr>
          </a:p>
        </p:txBody>
      </p:sp>
      <p:pic>
        <p:nvPicPr>
          <p:cNvPr id="1029" name="Picture 5" descr="https://encrypted-tbn0.gstatic.com/images?q=tbn:ANd9GcQSMiUNYwk0RAOubtsYR2WuBkZD6aQ0H3G--Q&am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189" y="243111"/>
            <a:ext cx="1716135" cy="1716135"/>
          </a:xfrm>
          <a:prstGeom prst="rect">
            <a:avLst/>
          </a:prstGeom>
          <a:noFill/>
          <a:extLst>
            <a:ext uri="{909E8E84-426E-40DD-AFC4-6F175D3DCCD1}">
              <a14:hiddenFill xmlns:a14="http://schemas.microsoft.com/office/drawing/2010/main">
                <a:solidFill>
                  <a:srgbClr val="FFFFFF"/>
                </a:solidFill>
              </a14:hiddenFill>
            </a:ext>
          </a:extLst>
        </p:spPr>
      </p:pic>
      <p:sp>
        <p:nvSpPr>
          <p:cNvPr id="435" name="Google Shape;435;p38"/>
          <p:cNvSpPr/>
          <p:nvPr/>
        </p:nvSpPr>
        <p:spPr>
          <a:xfrm>
            <a:off x="2939048" y="-73501"/>
            <a:ext cx="1208428" cy="1208428"/>
          </a:xfrm>
          <a:prstGeom prst="star12">
            <a:avLst>
              <a:gd name="adj" fmla="val 2377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1"/>
        <p:cNvGrpSpPr/>
        <p:nvPr/>
      </p:nvGrpSpPr>
      <p:grpSpPr>
        <a:xfrm>
          <a:off x="0" y="0"/>
          <a:ext cx="0" cy="0"/>
          <a:chOff x="0" y="0"/>
          <a:chExt cx="0" cy="0"/>
        </a:xfrm>
      </p:grpSpPr>
      <p:sp>
        <p:nvSpPr>
          <p:cNvPr id="1062" name="Google Shape;1062;p53"/>
          <p:cNvSpPr/>
          <p:nvPr/>
        </p:nvSpPr>
        <p:spPr>
          <a:xfrm>
            <a:off x="-323816" y="3585563"/>
            <a:ext cx="1404900" cy="1404900"/>
          </a:xfrm>
          <a:prstGeom prst="star12">
            <a:avLst>
              <a:gd name="adj" fmla="val 2377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53"/>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9</a:t>
            </a:fld>
            <a:endParaRPr/>
          </a:p>
        </p:txBody>
      </p:sp>
      <p:sp>
        <p:nvSpPr>
          <p:cNvPr id="6" name="Google Shape;933;p49"/>
          <p:cNvSpPr txBox="1">
            <a:spLocks/>
          </p:cNvSpPr>
          <p:nvPr/>
        </p:nvSpPr>
        <p:spPr>
          <a:xfrm>
            <a:off x="896063" y="449897"/>
            <a:ext cx="4290300" cy="638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400"/>
              <a:buFont typeface="Montagu Slab"/>
              <a:buNone/>
              <a:defRPr sz="3200" b="0" i="0" u="none" strike="noStrike" cap="none">
                <a:solidFill>
                  <a:schemeClr val="dk1"/>
                </a:solidFill>
                <a:latin typeface="Montagu Slab"/>
                <a:ea typeface="Montagu Slab"/>
                <a:cs typeface="Montagu Slab"/>
                <a:sym typeface="Montagu Slab"/>
              </a:defRPr>
            </a:lvl1pPr>
            <a:lvl2pPr marR="0" lvl="1" algn="ctr" rtl="0">
              <a:lnSpc>
                <a:spcPct val="100000"/>
              </a:lnSpc>
              <a:spcBef>
                <a:spcPts val="0"/>
              </a:spcBef>
              <a:spcAft>
                <a:spcPts val="0"/>
              </a:spcAft>
              <a:buClr>
                <a:schemeClr val="dk1"/>
              </a:buClr>
              <a:buSzPts val="3400"/>
              <a:buFont typeface="Montagu Slab"/>
              <a:buNone/>
              <a:defRPr sz="3400" b="0" i="0" u="none" strike="noStrike" cap="none">
                <a:solidFill>
                  <a:schemeClr val="dk1"/>
                </a:solidFill>
                <a:latin typeface="Montagu Slab"/>
                <a:ea typeface="Montagu Slab"/>
                <a:cs typeface="Montagu Slab"/>
                <a:sym typeface="Montagu Slab"/>
              </a:defRPr>
            </a:lvl2pPr>
            <a:lvl3pPr marR="0" lvl="2" algn="ctr" rtl="0">
              <a:lnSpc>
                <a:spcPct val="100000"/>
              </a:lnSpc>
              <a:spcBef>
                <a:spcPts val="0"/>
              </a:spcBef>
              <a:spcAft>
                <a:spcPts val="0"/>
              </a:spcAft>
              <a:buClr>
                <a:schemeClr val="dk1"/>
              </a:buClr>
              <a:buSzPts val="3400"/>
              <a:buFont typeface="Montagu Slab"/>
              <a:buNone/>
              <a:defRPr sz="3400" b="0" i="0" u="none" strike="noStrike" cap="none">
                <a:solidFill>
                  <a:schemeClr val="dk1"/>
                </a:solidFill>
                <a:latin typeface="Montagu Slab"/>
                <a:ea typeface="Montagu Slab"/>
                <a:cs typeface="Montagu Slab"/>
                <a:sym typeface="Montagu Slab"/>
              </a:defRPr>
            </a:lvl3pPr>
            <a:lvl4pPr marR="0" lvl="3" algn="ctr" rtl="0">
              <a:lnSpc>
                <a:spcPct val="100000"/>
              </a:lnSpc>
              <a:spcBef>
                <a:spcPts val="0"/>
              </a:spcBef>
              <a:spcAft>
                <a:spcPts val="0"/>
              </a:spcAft>
              <a:buClr>
                <a:schemeClr val="dk1"/>
              </a:buClr>
              <a:buSzPts val="3400"/>
              <a:buFont typeface="Montagu Slab"/>
              <a:buNone/>
              <a:defRPr sz="3400" b="0" i="0" u="none" strike="noStrike" cap="none">
                <a:solidFill>
                  <a:schemeClr val="dk1"/>
                </a:solidFill>
                <a:latin typeface="Montagu Slab"/>
                <a:ea typeface="Montagu Slab"/>
                <a:cs typeface="Montagu Slab"/>
                <a:sym typeface="Montagu Slab"/>
              </a:defRPr>
            </a:lvl4pPr>
            <a:lvl5pPr marR="0" lvl="4" algn="ctr" rtl="0">
              <a:lnSpc>
                <a:spcPct val="100000"/>
              </a:lnSpc>
              <a:spcBef>
                <a:spcPts val="0"/>
              </a:spcBef>
              <a:spcAft>
                <a:spcPts val="0"/>
              </a:spcAft>
              <a:buClr>
                <a:schemeClr val="dk1"/>
              </a:buClr>
              <a:buSzPts val="3400"/>
              <a:buFont typeface="Montagu Slab"/>
              <a:buNone/>
              <a:defRPr sz="3400" b="0" i="0" u="none" strike="noStrike" cap="none">
                <a:solidFill>
                  <a:schemeClr val="dk1"/>
                </a:solidFill>
                <a:latin typeface="Montagu Slab"/>
                <a:ea typeface="Montagu Slab"/>
                <a:cs typeface="Montagu Slab"/>
                <a:sym typeface="Montagu Slab"/>
              </a:defRPr>
            </a:lvl5pPr>
            <a:lvl6pPr marR="0" lvl="5" algn="ctr" rtl="0">
              <a:lnSpc>
                <a:spcPct val="100000"/>
              </a:lnSpc>
              <a:spcBef>
                <a:spcPts val="0"/>
              </a:spcBef>
              <a:spcAft>
                <a:spcPts val="0"/>
              </a:spcAft>
              <a:buClr>
                <a:schemeClr val="dk1"/>
              </a:buClr>
              <a:buSzPts val="3400"/>
              <a:buFont typeface="Montagu Slab"/>
              <a:buNone/>
              <a:defRPr sz="3400" b="0" i="0" u="none" strike="noStrike" cap="none">
                <a:solidFill>
                  <a:schemeClr val="dk1"/>
                </a:solidFill>
                <a:latin typeface="Montagu Slab"/>
                <a:ea typeface="Montagu Slab"/>
                <a:cs typeface="Montagu Slab"/>
                <a:sym typeface="Montagu Slab"/>
              </a:defRPr>
            </a:lvl6pPr>
            <a:lvl7pPr marR="0" lvl="6" algn="ctr" rtl="0">
              <a:lnSpc>
                <a:spcPct val="100000"/>
              </a:lnSpc>
              <a:spcBef>
                <a:spcPts val="0"/>
              </a:spcBef>
              <a:spcAft>
                <a:spcPts val="0"/>
              </a:spcAft>
              <a:buClr>
                <a:schemeClr val="dk1"/>
              </a:buClr>
              <a:buSzPts val="3400"/>
              <a:buFont typeface="Montagu Slab"/>
              <a:buNone/>
              <a:defRPr sz="3400" b="0" i="0" u="none" strike="noStrike" cap="none">
                <a:solidFill>
                  <a:schemeClr val="dk1"/>
                </a:solidFill>
                <a:latin typeface="Montagu Slab"/>
                <a:ea typeface="Montagu Slab"/>
                <a:cs typeface="Montagu Slab"/>
                <a:sym typeface="Montagu Slab"/>
              </a:defRPr>
            </a:lvl7pPr>
            <a:lvl8pPr marR="0" lvl="7" algn="ctr" rtl="0">
              <a:lnSpc>
                <a:spcPct val="100000"/>
              </a:lnSpc>
              <a:spcBef>
                <a:spcPts val="0"/>
              </a:spcBef>
              <a:spcAft>
                <a:spcPts val="0"/>
              </a:spcAft>
              <a:buClr>
                <a:schemeClr val="dk1"/>
              </a:buClr>
              <a:buSzPts val="3400"/>
              <a:buFont typeface="Montagu Slab"/>
              <a:buNone/>
              <a:defRPr sz="3400" b="0" i="0" u="none" strike="noStrike" cap="none">
                <a:solidFill>
                  <a:schemeClr val="dk1"/>
                </a:solidFill>
                <a:latin typeface="Montagu Slab"/>
                <a:ea typeface="Montagu Slab"/>
                <a:cs typeface="Montagu Slab"/>
                <a:sym typeface="Montagu Slab"/>
              </a:defRPr>
            </a:lvl8pPr>
            <a:lvl9pPr marR="0" lvl="8" algn="ctr" rtl="0">
              <a:lnSpc>
                <a:spcPct val="100000"/>
              </a:lnSpc>
              <a:spcBef>
                <a:spcPts val="0"/>
              </a:spcBef>
              <a:spcAft>
                <a:spcPts val="0"/>
              </a:spcAft>
              <a:buClr>
                <a:schemeClr val="dk1"/>
              </a:buClr>
              <a:buSzPts val="3400"/>
              <a:buFont typeface="Montagu Slab"/>
              <a:buNone/>
              <a:defRPr sz="3400" b="0" i="0" u="none" strike="noStrike" cap="none">
                <a:solidFill>
                  <a:schemeClr val="dk1"/>
                </a:solidFill>
                <a:latin typeface="Montagu Slab"/>
                <a:ea typeface="Montagu Slab"/>
                <a:cs typeface="Montagu Slab"/>
                <a:sym typeface="Montagu Slab"/>
              </a:defRPr>
            </a:lvl9pPr>
          </a:lstStyle>
          <a:p>
            <a:r>
              <a:rPr lang="en-US" dirty="0"/>
              <a:t>Conclusion</a:t>
            </a:r>
          </a:p>
        </p:txBody>
      </p:sp>
      <p:sp>
        <p:nvSpPr>
          <p:cNvPr id="7" name="Rectangle 2"/>
          <p:cNvSpPr txBox="1">
            <a:spLocks noChangeArrowheads="1"/>
          </p:cNvSpPr>
          <p:nvPr/>
        </p:nvSpPr>
        <p:spPr bwMode="auto">
          <a:xfrm>
            <a:off x="498950" y="1487246"/>
            <a:ext cx="4687413"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600" dirty="0"/>
              <a:t>People are looking for easy and time-saving solutions in their busy lives, which creates strong demand for convenience-based services.</a:t>
            </a:r>
          </a:p>
          <a:p>
            <a:pPr marL="285750" indent="-285750">
              <a:buFont typeface="Arial" panose="020B0604020202020204" pitchFamily="34" charset="0"/>
              <a:buChar char="•"/>
            </a:pPr>
            <a:r>
              <a:rPr lang="en-US" sz="1600" dirty="0"/>
              <a:t>The UK provides a friendly and encouraging environment for digital startups through funding programs and innovation support.</a:t>
            </a:r>
          </a:p>
          <a:p>
            <a:pPr marL="285750" indent="-285750">
              <a:buFont typeface="Arial" panose="020B0604020202020204" pitchFamily="34" charset="0"/>
              <a:buChar char="•"/>
            </a:pPr>
            <a:r>
              <a:rPr lang="en-US" sz="1600" dirty="0"/>
              <a:t>There is great potential for long-term growth and sustainability as more customers prefer modern, reliable, and tech-driven service options.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05"/>
        <p:cNvGrpSpPr/>
        <p:nvPr/>
      </p:nvGrpSpPr>
      <p:grpSpPr>
        <a:xfrm>
          <a:off x="0" y="0"/>
          <a:ext cx="0" cy="0"/>
          <a:chOff x="0" y="0"/>
          <a:chExt cx="0" cy="0"/>
        </a:xfrm>
      </p:grpSpPr>
      <p:sp>
        <p:nvSpPr>
          <p:cNvPr id="1107" name="Google Shape;1107;p56"/>
          <p:cNvSpPr txBox="1">
            <a:spLocks noGrp="1"/>
          </p:cNvSpPr>
          <p:nvPr>
            <p:ph type="subTitle" idx="1"/>
          </p:nvPr>
        </p:nvSpPr>
        <p:spPr>
          <a:xfrm>
            <a:off x="672960" y="1400176"/>
            <a:ext cx="8111038" cy="3047999"/>
          </a:xfrm>
          <a:prstGeom prst="rect">
            <a:avLst/>
          </a:prstGeom>
        </p:spPr>
        <p:txBody>
          <a:bodyPr spcFirstLastPara="1" wrap="square" lIns="91425" tIns="91425" rIns="91425" bIns="91425" anchor="t" anchorCtr="0">
            <a:noAutofit/>
          </a:bodyPr>
          <a:lstStyle/>
          <a:p>
            <a:pPr marL="0" lvl="0" indent="0">
              <a:spcAft>
                <a:spcPts val="1600"/>
              </a:spcAft>
            </a:pPr>
            <a:r>
              <a:rPr lang="en-US" dirty="0" err="1"/>
              <a:t>Aecordigital</a:t>
            </a:r>
            <a:r>
              <a:rPr lang="en-US" dirty="0"/>
              <a:t>. (2024) How UK retailers are succeeding with custom mobile apps in 2025. [online] 20 Dec. Available at: https://aecordigital.com/insights/uk-retailers-custom-mobile-apps-2025 (Accessed: 10 Nov. 2025).</a:t>
            </a:r>
          </a:p>
          <a:p>
            <a:pPr marL="0" lvl="0" indent="0">
              <a:spcAft>
                <a:spcPts val="1600"/>
              </a:spcAft>
            </a:pPr>
            <a:r>
              <a:rPr lang="en-US" dirty="0"/>
              <a:t>DLA Piper. (2024) Data protection laws in UK. [online] Available at: </a:t>
            </a:r>
            <a:r>
              <a:rPr lang="en-US" dirty="0">
                <a:hlinkClick r:id="rId3"/>
              </a:rPr>
              <a:t>https://www.dlapiperdataprotection.com/countries/UK-general/law.html</a:t>
            </a:r>
            <a:r>
              <a:rPr lang="en-US" dirty="0"/>
              <a:t> (Accessed: 10 Nov. 2025).</a:t>
            </a:r>
          </a:p>
          <a:p>
            <a:pPr marL="0" lvl="0" indent="0">
              <a:spcAft>
                <a:spcPts val="1600"/>
              </a:spcAft>
            </a:pPr>
            <a:r>
              <a:rPr lang="en-US" dirty="0" err="1"/>
              <a:t>Iffort</a:t>
            </a:r>
            <a:r>
              <a:rPr lang="en-US" dirty="0"/>
              <a:t> Admin. (2024) How social media marketing helps a business </a:t>
            </a:r>
            <a:r>
              <a:rPr lang="en-US"/>
              <a:t>to grow. </a:t>
            </a:r>
            <a:r>
              <a:rPr lang="en-US" dirty="0"/>
              <a:t>[online] Available at: </a:t>
            </a:r>
            <a:r>
              <a:rPr lang="en-US" dirty="0">
                <a:hlinkClick r:id="rId4"/>
              </a:rPr>
              <a:t>https://www.iffort.com/blog/2024/02/15/how-social-media-marketing-helps-a-business-to-grow-in-UK/</a:t>
            </a:r>
            <a:r>
              <a:rPr lang="en-US" dirty="0"/>
              <a:t> (Accessed: 10 Nov. 2025).</a:t>
            </a:r>
          </a:p>
        </p:txBody>
      </p:sp>
      <p:sp>
        <p:nvSpPr>
          <p:cNvPr id="1115" name="Google Shape;1115;p56"/>
          <p:cNvSpPr txBox="1">
            <a:spLocks noGrp="1"/>
          </p:cNvSpPr>
          <p:nvPr>
            <p:ph type="sldNum" idx="12"/>
          </p:nvPr>
        </p:nvSpPr>
        <p:spPr>
          <a:xfrm>
            <a:off x="8783998" y="4828501"/>
            <a:ext cx="360000" cy="315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10</a:t>
            </a:fld>
            <a:endParaRPr/>
          </a:p>
        </p:txBody>
      </p:sp>
      <p:sp>
        <p:nvSpPr>
          <p:cNvPr id="2" name="Title 1"/>
          <p:cNvSpPr>
            <a:spLocks noGrp="1"/>
          </p:cNvSpPr>
          <p:nvPr>
            <p:ph type="title"/>
          </p:nvPr>
        </p:nvSpPr>
        <p:spPr>
          <a:xfrm>
            <a:off x="672960" y="714164"/>
            <a:ext cx="4245300" cy="571712"/>
          </a:xfrm>
        </p:spPr>
        <p:txBody>
          <a:bodyPr/>
          <a:lstStyle/>
          <a:p>
            <a:r>
              <a:rPr lang="en-US"/>
              <a:t>References</a:t>
            </a:r>
          </a:p>
        </p:txBody>
      </p:sp>
    </p:spTree>
  </p:cSld>
  <p:clrMapOvr>
    <a:masterClrMapping/>
  </p:clrMapOvr>
</p:sld>
</file>

<file path=ppt/theme/theme1.xml><?xml version="1.0" encoding="utf-8"?>
<a:theme xmlns:a="http://schemas.openxmlformats.org/drawingml/2006/main" name="Laundry Company Profile by Slidesgo">
  <a:themeElements>
    <a:clrScheme name="Simple Light">
      <a:dk1>
        <a:srgbClr val="2E2E2E"/>
      </a:dk1>
      <a:lt1>
        <a:srgbClr val="A4D9F4"/>
      </a:lt1>
      <a:dk2>
        <a:srgbClr val="FFFFFF"/>
      </a:dk2>
      <a:lt2>
        <a:srgbClr val="77CDFA"/>
      </a:lt2>
      <a:accent1>
        <a:srgbClr val="CDCDCD"/>
      </a:accent1>
      <a:accent2>
        <a:srgbClr val="E9E9E9"/>
      </a:accent2>
      <a:accent3>
        <a:srgbClr val="FFFFFF"/>
      </a:accent3>
      <a:accent4>
        <a:srgbClr val="FFFFFF"/>
      </a:accent4>
      <a:accent5>
        <a:srgbClr val="FFFFFF"/>
      </a:accent5>
      <a:accent6>
        <a:srgbClr val="FFFFFF"/>
      </a:accent6>
      <a:hlink>
        <a:srgbClr val="2E2E2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1581</Words>
  <Application>Microsoft Office PowerPoint</Application>
  <PresentationFormat>On-screen Show (16:9)</PresentationFormat>
  <Paragraphs>61</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Montagu Slab</vt:lpstr>
      <vt:lpstr>Quicksand</vt:lpstr>
      <vt:lpstr>Lato</vt:lpstr>
      <vt:lpstr>Laundry Company Profile by Slidesgo</vt:lpstr>
      <vt:lpstr>SmartLaundry UK Module Title: Enterprise and Entrepreneurship Module Code: LCLM4006 Lecturer Name: : Chung Lai Johnny Wan</vt:lpstr>
      <vt:lpstr>Overview of the Business Idea</vt:lpstr>
      <vt:lpstr>Management Structure &amp; Legal Format</vt:lpstr>
      <vt:lpstr>Target Market &amp; Service Areas</vt:lpstr>
      <vt:lpstr>PESTEL Analysis – Political &amp; Economic ocial, Technological &amp; Environmental</vt:lpstr>
      <vt:lpstr>PESTEL Analysis – Legal Factors</vt:lpstr>
      <vt:lpstr>Marketing Strategies</vt:lpstr>
      <vt:lpstr>Funding Requirements &amp; Allocation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SmartLaundry UK Module Title: Enterprise and Entrepreneurship Module Code: LCLM4006 Lecturer Name: : Chung Lai Johnny Wan </dc:title>
  <dc:creator>My PC</dc:creator>
  <cp:lastModifiedBy>Ezzah Kamran (CHG)</cp:lastModifiedBy>
  <cp:revision>16</cp:revision>
  <dcterms:modified xsi:type="dcterms:W3CDTF">2025-11-10T03:21:45Z</dcterms:modified>
</cp:coreProperties>
</file>