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2"/>
    <p:sldId id="353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4" d="100"/>
          <a:sy n="64" d="100"/>
        </p:scale>
        <p:origin x="267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52AF4-141F-4E8E-92C8-4D87C003C9CE}" type="datetimeFigureOut">
              <a:rPr lang="en-GB" smtClean="0"/>
              <a:t>14/10/2017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CF86BF-FBBF-4EB7-A94F-74BAFFA6CB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58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2959262"/>
          </a:xfrm>
        </p:spPr>
        <p:txBody>
          <a:bodyPr/>
          <a:lstStyle/>
          <a:p>
            <a:r>
              <a:rPr lang="en-GB" dirty="0"/>
              <a:t>Sustainable tourism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605" y="4756186"/>
            <a:ext cx="8045373" cy="74227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Week 4</a:t>
            </a:r>
          </a:p>
          <a:p>
            <a:r>
              <a:rPr lang="en-GB" dirty="0"/>
              <a:t>Tutorial topic</a:t>
            </a:r>
          </a:p>
        </p:txBody>
      </p:sp>
    </p:spTree>
    <p:extLst>
      <p:ext uri="{BB962C8B-B14F-4D97-AF65-F5344CB8AC3E}">
        <p14:creationId xmlns:p14="http://schemas.microsoft.com/office/powerpoint/2010/main" val="2498327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5958" y="1737361"/>
            <a:ext cx="10178322" cy="4050144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does Swansea fit the Butler Model stages of Resort Development?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Consolidation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Stagnation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Rejuvenation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71673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1782</TotalTime>
  <Words>22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Gill Sans MT</vt:lpstr>
      <vt:lpstr>Impact</vt:lpstr>
      <vt:lpstr>Badge</vt:lpstr>
      <vt:lpstr>Sustainable tourism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Birdsell</dc:creator>
  <cp:lastModifiedBy>huw thomas</cp:lastModifiedBy>
  <cp:revision>67</cp:revision>
  <dcterms:created xsi:type="dcterms:W3CDTF">2017-02-06T23:00:33Z</dcterms:created>
  <dcterms:modified xsi:type="dcterms:W3CDTF">2017-10-14T19:35:32Z</dcterms:modified>
</cp:coreProperties>
</file>