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62" r:id="rId4"/>
    <p:sldId id="258" r:id="rId5"/>
    <p:sldId id="259" r:id="rId6"/>
    <p:sldId id="260" r:id="rId7"/>
    <p:sldId id="261"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D186B9-B02B-51AC-DCB0-F845954065DD}" v="947" dt="2026-07-13T08:54:00.433"/>
    <p1510:client id="{40E26365-ADE9-299E-C3FF-DFC5AA92371A}" v="113" dt="2026-07-12T18:56:28.3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James Clarke (2515986)" userId="S::2515986@student.uwtsd.ac.uk::11dea75f-e61e-4e6c-b09f-c3e2b5829b35" providerId="AD" clId="Web-{40E26365-ADE9-299E-C3FF-DFC5AA92371A}"/>
    <pc:docChg chg="modSld">
      <pc:chgData name="Corey James Clarke (2515986)" userId="S::2515986@student.uwtsd.ac.uk::11dea75f-e61e-4e6c-b09f-c3e2b5829b35" providerId="AD" clId="Web-{40E26365-ADE9-299E-C3FF-DFC5AA92371A}" dt="2026-07-12T18:56:28.372" v="115"/>
      <pc:docMkLst>
        <pc:docMk/>
      </pc:docMkLst>
      <pc:sldChg chg="addSp delSp modSp">
        <pc:chgData name="Corey James Clarke (2515986)" userId="S::2515986@student.uwtsd.ac.uk::11dea75f-e61e-4e6c-b09f-c3e2b5829b35" providerId="AD" clId="Web-{40E26365-ADE9-299E-C3FF-DFC5AA92371A}" dt="2026-07-12T18:56:28.372" v="115"/>
        <pc:sldMkLst>
          <pc:docMk/>
          <pc:sldMk cId="109857222" sldId="256"/>
        </pc:sldMkLst>
        <pc:spChg chg="del mod">
          <ac:chgData name="Corey James Clarke (2515986)" userId="S::2515986@student.uwtsd.ac.uk::11dea75f-e61e-4e6c-b09f-c3e2b5829b35" providerId="AD" clId="Web-{40E26365-ADE9-299E-C3FF-DFC5AA92371A}" dt="2026-07-12T18:56:28.372" v="115"/>
          <ac:spMkLst>
            <pc:docMk/>
            <pc:sldMk cId="109857222" sldId="256"/>
            <ac:spMk id="2" creationId="{00000000-0000-0000-0000-000000000000}"/>
          </ac:spMkLst>
        </pc:spChg>
        <pc:spChg chg="del">
          <ac:chgData name="Corey James Clarke (2515986)" userId="S::2515986@student.uwtsd.ac.uk::11dea75f-e61e-4e6c-b09f-c3e2b5829b35" providerId="AD" clId="Web-{40E26365-ADE9-299E-C3FF-DFC5AA92371A}" dt="2026-07-12T18:45:04.584" v="3"/>
          <ac:spMkLst>
            <pc:docMk/>
            <pc:sldMk cId="109857222" sldId="256"/>
            <ac:spMk id="3" creationId="{00000000-0000-0000-0000-000000000000}"/>
          </ac:spMkLst>
        </pc:spChg>
        <pc:spChg chg="add mod">
          <ac:chgData name="Corey James Clarke (2515986)" userId="S::2515986@student.uwtsd.ac.uk::11dea75f-e61e-4e6c-b09f-c3e2b5829b35" providerId="AD" clId="Web-{40E26365-ADE9-299E-C3FF-DFC5AA92371A}" dt="2026-07-12T18:56:28.372" v="115"/>
          <ac:spMkLst>
            <pc:docMk/>
            <pc:sldMk cId="109857222" sldId="256"/>
            <ac:spMk id="5" creationId="{C3B34742-893E-DDED-8982-BD12CD18A1B8}"/>
          </ac:spMkLst>
        </pc:spChg>
      </pc:sldChg>
    </pc:docChg>
  </pc:docChgLst>
  <pc:docChgLst>
    <pc:chgData name="Corey James Clarke (2515986)" userId="S::2515986@student.uwtsd.ac.uk::11dea75f-e61e-4e6c-b09f-c3e2b5829b35" providerId="AD" clId="Web-{22D186B9-B02B-51AC-DCB0-F845954065DD}"/>
    <pc:docChg chg="mod addSld modSld addMainMaster delMainMaster">
      <pc:chgData name="Corey James Clarke (2515986)" userId="S::2515986@student.uwtsd.ac.uk::11dea75f-e61e-4e6c-b09f-c3e2b5829b35" providerId="AD" clId="Web-{22D186B9-B02B-51AC-DCB0-F845954065DD}" dt="2026-07-13T08:54:00.433" v="919" actId="20577"/>
      <pc:docMkLst>
        <pc:docMk/>
      </pc:docMkLst>
      <pc:sldChg chg="addSp delSp modSp mod modClrScheme chgLayout">
        <pc:chgData name="Corey James Clarke (2515986)" userId="S::2515986@student.uwtsd.ac.uk::11dea75f-e61e-4e6c-b09f-c3e2b5829b35" providerId="AD" clId="Web-{22D186B9-B02B-51AC-DCB0-F845954065DD}" dt="2026-07-13T08:17:51.982" v="656" actId="20577"/>
        <pc:sldMkLst>
          <pc:docMk/>
          <pc:sldMk cId="109857222" sldId="256"/>
        </pc:sldMkLst>
        <pc:spChg chg="mod ord">
          <ac:chgData name="Corey James Clarke (2515986)" userId="S::2515986@student.uwtsd.ac.uk::11dea75f-e61e-4e6c-b09f-c3e2b5829b35" providerId="AD" clId="Web-{22D186B9-B02B-51AC-DCB0-F845954065DD}" dt="2026-07-13T08:17:51.982" v="656" actId="20577"/>
          <ac:spMkLst>
            <pc:docMk/>
            <pc:sldMk cId="109857222" sldId="256"/>
            <ac:spMk id="5" creationId="{C3B34742-893E-DDED-8982-BD12CD18A1B8}"/>
          </ac:spMkLst>
        </pc:spChg>
        <pc:graphicFrameChg chg="add del mod">
          <ac:chgData name="Corey James Clarke (2515986)" userId="S::2515986@student.uwtsd.ac.uk::11dea75f-e61e-4e6c-b09f-c3e2b5829b35" providerId="AD" clId="Web-{22D186B9-B02B-51AC-DCB0-F845954065DD}" dt="2026-07-12T18:59:57.707" v="10"/>
          <ac:graphicFrameMkLst>
            <pc:docMk/>
            <pc:sldMk cId="109857222" sldId="256"/>
            <ac:graphicFrameMk id="3" creationId="{F0161F75-16D7-FB6A-C0FB-82C604C142B9}"/>
          </ac:graphicFrameMkLst>
        </pc:graphicFrameChg>
      </pc:sldChg>
      <pc:sldChg chg="modSp new mod modClrScheme chgLayout">
        <pc:chgData name="Corey James Clarke (2515986)" userId="S::2515986@student.uwtsd.ac.uk::11dea75f-e61e-4e6c-b09f-c3e2b5829b35" providerId="AD" clId="Web-{22D186B9-B02B-51AC-DCB0-F845954065DD}" dt="2026-07-13T08:17:13.106" v="641"/>
        <pc:sldMkLst>
          <pc:docMk/>
          <pc:sldMk cId="895552786" sldId="257"/>
        </pc:sldMkLst>
        <pc:spChg chg="mod ord">
          <ac:chgData name="Corey James Clarke (2515986)" userId="S::2515986@student.uwtsd.ac.uk::11dea75f-e61e-4e6c-b09f-c3e2b5829b35" providerId="AD" clId="Web-{22D186B9-B02B-51AC-DCB0-F845954065DD}" dt="2026-07-13T08:17:13.106" v="641"/>
          <ac:spMkLst>
            <pc:docMk/>
            <pc:sldMk cId="895552786" sldId="257"/>
            <ac:spMk id="2" creationId="{048CECC7-BE6E-DB01-C902-E9DB18334487}"/>
          </ac:spMkLst>
        </pc:spChg>
        <pc:spChg chg="mod ord">
          <ac:chgData name="Corey James Clarke (2515986)" userId="S::2515986@student.uwtsd.ac.uk::11dea75f-e61e-4e6c-b09f-c3e2b5829b35" providerId="AD" clId="Web-{22D186B9-B02B-51AC-DCB0-F845954065DD}" dt="2026-07-13T08:17:13.106" v="641"/>
          <ac:spMkLst>
            <pc:docMk/>
            <pc:sldMk cId="895552786" sldId="257"/>
            <ac:spMk id="3" creationId="{2767C5F3-180F-14A8-FECC-6812CD079C17}"/>
          </ac:spMkLst>
        </pc:spChg>
      </pc:sldChg>
      <pc:sldChg chg="addSp modSp new mod modClrScheme chgLayout">
        <pc:chgData name="Corey James Clarke (2515986)" userId="S::2515986@student.uwtsd.ac.uk::11dea75f-e61e-4e6c-b09f-c3e2b5829b35" providerId="AD" clId="Web-{22D186B9-B02B-51AC-DCB0-F845954065DD}" dt="2026-07-13T08:41:24.631" v="725" actId="1076"/>
        <pc:sldMkLst>
          <pc:docMk/>
          <pc:sldMk cId="132332175" sldId="258"/>
        </pc:sldMkLst>
        <pc:spChg chg="mod ord">
          <ac:chgData name="Corey James Clarke (2515986)" userId="S::2515986@student.uwtsd.ac.uk::11dea75f-e61e-4e6c-b09f-c3e2b5829b35" providerId="AD" clId="Web-{22D186B9-B02B-51AC-DCB0-F845954065DD}" dt="2026-07-13T08:40:33.754" v="718" actId="20577"/>
          <ac:spMkLst>
            <pc:docMk/>
            <pc:sldMk cId="132332175" sldId="258"/>
            <ac:spMk id="2" creationId="{8980A437-57A4-618B-0B2D-DE238F0F35C9}"/>
          </ac:spMkLst>
        </pc:spChg>
        <pc:spChg chg="mod ord">
          <ac:chgData name="Corey James Clarke (2515986)" userId="S::2515986@student.uwtsd.ac.uk::11dea75f-e61e-4e6c-b09f-c3e2b5829b35" providerId="AD" clId="Web-{22D186B9-B02B-51AC-DCB0-F845954065DD}" dt="2026-07-13T08:40:17.613" v="717" actId="20577"/>
          <ac:spMkLst>
            <pc:docMk/>
            <pc:sldMk cId="132332175" sldId="258"/>
            <ac:spMk id="3" creationId="{D66E2483-866F-BB49-CB0F-896B0897503A}"/>
          </ac:spMkLst>
        </pc:spChg>
        <pc:picChg chg="add mod">
          <ac:chgData name="Corey James Clarke (2515986)" userId="S::2515986@student.uwtsd.ac.uk::11dea75f-e61e-4e6c-b09f-c3e2b5829b35" providerId="AD" clId="Web-{22D186B9-B02B-51AC-DCB0-F845954065DD}" dt="2026-07-13T08:41:24.631" v="725" actId="1076"/>
          <ac:picMkLst>
            <pc:docMk/>
            <pc:sldMk cId="132332175" sldId="258"/>
            <ac:picMk id="4" creationId="{DBB5DCF2-F1BB-FE45-0D8D-30643EDC7C5E}"/>
          </ac:picMkLst>
        </pc:picChg>
      </pc:sldChg>
      <pc:sldChg chg="addSp delSp modSp new mod setBg modClrScheme chgLayout">
        <pc:chgData name="Corey James Clarke (2515986)" userId="S::2515986@student.uwtsd.ac.uk::11dea75f-e61e-4e6c-b09f-c3e2b5829b35" providerId="AD" clId="Web-{22D186B9-B02B-51AC-DCB0-F845954065DD}" dt="2026-07-13T08:31:51.271" v="673"/>
        <pc:sldMkLst>
          <pc:docMk/>
          <pc:sldMk cId="2048457209" sldId="259"/>
        </pc:sldMkLst>
        <pc:spChg chg="mod ord">
          <ac:chgData name="Corey James Clarke (2515986)" userId="S::2515986@student.uwtsd.ac.uk::11dea75f-e61e-4e6c-b09f-c3e2b5829b35" providerId="AD" clId="Web-{22D186B9-B02B-51AC-DCB0-F845954065DD}" dt="2026-07-13T08:31:51.271" v="673"/>
          <ac:spMkLst>
            <pc:docMk/>
            <pc:sldMk cId="2048457209" sldId="259"/>
            <ac:spMk id="2" creationId="{BB530F23-A0F8-2955-1D94-439EEE0DE19D}"/>
          </ac:spMkLst>
        </pc:spChg>
        <pc:spChg chg="mod ord">
          <ac:chgData name="Corey James Clarke (2515986)" userId="S::2515986@student.uwtsd.ac.uk::11dea75f-e61e-4e6c-b09f-c3e2b5829b35" providerId="AD" clId="Web-{22D186B9-B02B-51AC-DCB0-F845954065DD}" dt="2026-07-13T08:31:51.271" v="673"/>
          <ac:spMkLst>
            <pc:docMk/>
            <pc:sldMk cId="2048457209" sldId="259"/>
            <ac:spMk id="3" creationId="{D42F01DF-6CCF-62FA-B88A-A6BEC280B64A}"/>
          </ac:spMkLst>
        </pc:spChg>
        <pc:spChg chg="add del">
          <ac:chgData name="Corey James Clarke (2515986)" userId="S::2515986@student.uwtsd.ac.uk::11dea75f-e61e-4e6c-b09f-c3e2b5829b35" providerId="AD" clId="Web-{22D186B9-B02B-51AC-DCB0-F845954065DD}" dt="2026-07-13T08:31:51.271" v="673"/>
          <ac:spMkLst>
            <pc:docMk/>
            <pc:sldMk cId="2048457209" sldId="259"/>
            <ac:spMk id="9" creationId="{E192707B-B929-41A7-9B41-E959A1C689E4}"/>
          </ac:spMkLst>
        </pc:spChg>
        <pc:spChg chg="add del">
          <ac:chgData name="Corey James Clarke (2515986)" userId="S::2515986@student.uwtsd.ac.uk::11dea75f-e61e-4e6c-b09f-c3e2b5829b35" providerId="AD" clId="Web-{22D186B9-B02B-51AC-DCB0-F845954065DD}" dt="2026-07-13T08:31:51.271" v="673"/>
          <ac:spMkLst>
            <pc:docMk/>
            <pc:sldMk cId="2048457209" sldId="259"/>
            <ac:spMk id="11" creationId="{8FB4235C-4505-46C7-AD8F-8769A1972FC1}"/>
          </ac:spMkLst>
        </pc:spChg>
        <pc:spChg chg="add">
          <ac:chgData name="Corey James Clarke (2515986)" userId="S::2515986@student.uwtsd.ac.uk::11dea75f-e61e-4e6c-b09f-c3e2b5829b35" providerId="AD" clId="Web-{22D186B9-B02B-51AC-DCB0-F845954065DD}" dt="2026-07-13T08:31:51.271" v="673"/>
          <ac:spMkLst>
            <pc:docMk/>
            <pc:sldMk cId="2048457209" sldId="259"/>
            <ac:spMk id="16" creationId="{A4C1C0B8-55F2-469B-9CCD-070709481653}"/>
          </ac:spMkLst>
        </pc:spChg>
        <pc:picChg chg="add mod ord">
          <ac:chgData name="Corey James Clarke (2515986)" userId="S::2515986@student.uwtsd.ac.uk::11dea75f-e61e-4e6c-b09f-c3e2b5829b35" providerId="AD" clId="Web-{22D186B9-B02B-51AC-DCB0-F845954065DD}" dt="2026-07-13T08:31:51.271" v="673"/>
          <ac:picMkLst>
            <pc:docMk/>
            <pc:sldMk cId="2048457209" sldId="259"/>
            <ac:picMk id="4" creationId="{C2369D7D-1ECF-D449-30FD-08F4141B13DC}"/>
          </ac:picMkLst>
        </pc:picChg>
        <pc:picChg chg="add del mod">
          <ac:chgData name="Corey James Clarke (2515986)" userId="S::2515986@student.uwtsd.ac.uk::11dea75f-e61e-4e6c-b09f-c3e2b5829b35" providerId="AD" clId="Web-{22D186B9-B02B-51AC-DCB0-F845954065DD}" dt="2026-07-13T08:30:32.316" v="667"/>
          <ac:picMkLst>
            <pc:docMk/>
            <pc:sldMk cId="2048457209" sldId="259"/>
            <ac:picMk id="5" creationId="{A8717346-D1E9-F805-86A8-B6C2D5486520}"/>
          </ac:picMkLst>
        </pc:picChg>
        <pc:picChg chg="add del mod">
          <ac:chgData name="Corey James Clarke (2515986)" userId="S::2515986@student.uwtsd.ac.uk::11dea75f-e61e-4e6c-b09f-c3e2b5829b35" providerId="AD" clId="Web-{22D186B9-B02B-51AC-DCB0-F845954065DD}" dt="2026-07-13T08:30:32.316" v="666"/>
          <ac:picMkLst>
            <pc:docMk/>
            <pc:sldMk cId="2048457209" sldId="259"/>
            <ac:picMk id="6" creationId="{7B1A1B9F-7B22-24D6-5DE0-C9BD8BEA8621}"/>
          </ac:picMkLst>
        </pc:picChg>
        <pc:picChg chg="add mod">
          <ac:chgData name="Corey James Clarke (2515986)" userId="S::2515986@student.uwtsd.ac.uk::11dea75f-e61e-4e6c-b09f-c3e2b5829b35" providerId="AD" clId="Web-{22D186B9-B02B-51AC-DCB0-F845954065DD}" dt="2026-07-13T08:31:51.271" v="673"/>
          <ac:picMkLst>
            <pc:docMk/>
            <pc:sldMk cId="2048457209" sldId="259"/>
            <ac:picMk id="7" creationId="{A4F1F915-A249-DB56-A814-BA04A580D38A}"/>
          </ac:picMkLst>
        </pc:picChg>
      </pc:sldChg>
      <pc:sldChg chg="addSp delSp modSp new mod modClrScheme chgLayout">
        <pc:chgData name="Corey James Clarke (2515986)" userId="S::2515986@student.uwtsd.ac.uk::11dea75f-e61e-4e6c-b09f-c3e2b5829b35" providerId="AD" clId="Web-{22D186B9-B02B-51AC-DCB0-F845954065DD}" dt="2026-07-13T08:39:54.988" v="713" actId="20577"/>
        <pc:sldMkLst>
          <pc:docMk/>
          <pc:sldMk cId="4089594237" sldId="260"/>
        </pc:sldMkLst>
        <pc:spChg chg="mod ord">
          <ac:chgData name="Corey James Clarke (2515986)" userId="S::2515986@student.uwtsd.ac.uk::11dea75f-e61e-4e6c-b09f-c3e2b5829b35" providerId="AD" clId="Web-{22D186B9-B02B-51AC-DCB0-F845954065DD}" dt="2026-07-13T08:39:54.988" v="713" actId="20577"/>
          <ac:spMkLst>
            <pc:docMk/>
            <pc:sldMk cId="4089594237" sldId="260"/>
            <ac:spMk id="2" creationId="{DF9DD771-C9B3-40AE-36F1-92377BE8324E}"/>
          </ac:spMkLst>
        </pc:spChg>
        <pc:spChg chg="del">
          <ac:chgData name="Corey James Clarke (2515986)" userId="S::2515986@student.uwtsd.ac.uk::11dea75f-e61e-4e6c-b09f-c3e2b5829b35" providerId="AD" clId="Web-{22D186B9-B02B-51AC-DCB0-F845954065DD}" dt="2026-07-12T21:25:52.788" v="519"/>
          <ac:spMkLst>
            <pc:docMk/>
            <pc:sldMk cId="4089594237" sldId="260"/>
            <ac:spMk id="3" creationId="{97EF62CB-D7EB-CF81-238F-DDD85D68D19A}"/>
          </ac:spMkLst>
        </pc:spChg>
        <pc:spChg chg="add mod">
          <ac:chgData name="Corey James Clarke (2515986)" userId="S::2515986@student.uwtsd.ac.uk::11dea75f-e61e-4e6c-b09f-c3e2b5829b35" providerId="AD" clId="Web-{22D186B9-B02B-51AC-DCB0-F845954065DD}" dt="2026-07-13T08:39:23.190" v="710" actId="20577"/>
          <ac:spMkLst>
            <pc:docMk/>
            <pc:sldMk cId="4089594237" sldId="260"/>
            <ac:spMk id="6" creationId="{50374D67-FB1A-595E-7558-47ACCD9172C2}"/>
          </ac:spMkLst>
        </pc:spChg>
        <pc:spChg chg="add del">
          <ac:chgData name="Corey James Clarke (2515986)" userId="S::2515986@student.uwtsd.ac.uk::11dea75f-e61e-4e6c-b09f-c3e2b5829b35" providerId="AD" clId="Web-{22D186B9-B02B-51AC-DCB0-F845954065DD}" dt="2026-07-12T21:36:58.966" v="531"/>
          <ac:spMkLst>
            <pc:docMk/>
            <pc:sldMk cId="4089594237" sldId="260"/>
            <ac:spMk id="7" creationId="{900179BF-E2EB-9ADB-2896-063083149549}"/>
          </ac:spMkLst>
        </pc:spChg>
        <pc:spChg chg="add del">
          <ac:chgData name="Corey James Clarke (2515986)" userId="S::2515986@student.uwtsd.ac.uk::11dea75f-e61e-4e6c-b09f-c3e2b5829b35" providerId="AD" clId="Web-{22D186B9-B02B-51AC-DCB0-F845954065DD}" dt="2026-07-12T21:37:46.686" v="536"/>
          <ac:spMkLst>
            <pc:docMk/>
            <pc:sldMk cId="4089594237" sldId="260"/>
            <ac:spMk id="8" creationId="{8886BD58-D34B-09E0-CE5C-9CEE7FF2456D}"/>
          </ac:spMkLst>
        </pc:spChg>
        <pc:spChg chg="add mod">
          <ac:chgData name="Corey James Clarke (2515986)" userId="S::2515986@student.uwtsd.ac.uk::11dea75f-e61e-4e6c-b09f-c3e2b5829b35" providerId="AD" clId="Web-{22D186B9-B02B-51AC-DCB0-F845954065DD}" dt="2026-07-13T08:38:55.049" v="706" actId="1076"/>
          <ac:spMkLst>
            <pc:docMk/>
            <pc:sldMk cId="4089594237" sldId="260"/>
            <ac:spMk id="9" creationId="{E8BCA37C-0D9F-2B3A-8EEF-7E40A29902FF}"/>
          </ac:spMkLst>
        </pc:spChg>
        <pc:graphicFrameChg chg="add mod ord modGraphic">
          <ac:chgData name="Corey James Clarke (2515986)" userId="S::2515986@student.uwtsd.ac.uk::11dea75f-e61e-4e6c-b09f-c3e2b5829b35" providerId="AD" clId="Web-{22D186B9-B02B-51AC-DCB0-F845954065DD}" dt="2026-07-13T08:39:35.019" v="711" actId="1076"/>
          <ac:graphicFrameMkLst>
            <pc:docMk/>
            <pc:sldMk cId="4089594237" sldId="260"/>
            <ac:graphicFrameMk id="5" creationId="{E9C3A0E7-643F-6FA5-4943-9AF8FEE6C9FC}"/>
          </ac:graphicFrameMkLst>
        </pc:graphicFrameChg>
        <pc:picChg chg="add del mod">
          <ac:chgData name="Corey James Clarke (2515986)" userId="S::2515986@student.uwtsd.ac.uk::11dea75f-e61e-4e6c-b09f-c3e2b5829b35" providerId="AD" clId="Web-{22D186B9-B02B-51AC-DCB0-F845954065DD}" dt="2026-07-13T08:33:37.790" v="693"/>
          <ac:picMkLst>
            <pc:docMk/>
            <pc:sldMk cId="4089594237" sldId="260"/>
            <ac:picMk id="3" creationId="{FE98001C-0A45-5B89-A2FC-45E97C4DE386}"/>
          </ac:picMkLst>
        </pc:picChg>
        <pc:picChg chg="add del mod">
          <ac:chgData name="Corey James Clarke (2515986)" userId="S::2515986@student.uwtsd.ac.uk::11dea75f-e61e-4e6c-b09f-c3e2b5829b35" providerId="AD" clId="Web-{22D186B9-B02B-51AC-DCB0-F845954065DD}" dt="2026-07-13T08:36:47.936" v="696"/>
          <ac:picMkLst>
            <pc:docMk/>
            <pc:sldMk cId="4089594237" sldId="260"/>
            <ac:picMk id="4" creationId="{9F70B48D-143E-12D4-99EB-C07049C7AB70}"/>
          </ac:picMkLst>
        </pc:picChg>
      </pc:sldChg>
      <pc:sldChg chg="addSp modSp new mod setBg modClrScheme modShow chgLayout">
        <pc:chgData name="Corey James Clarke (2515986)" userId="S::2515986@student.uwtsd.ac.uk::11dea75f-e61e-4e6c-b09f-c3e2b5829b35" providerId="AD" clId="Web-{22D186B9-B02B-51AC-DCB0-F845954065DD}" dt="2026-07-13T08:38:32.470" v="705" actId="1076"/>
        <pc:sldMkLst>
          <pc:docMk/>
          <pc:sldMk cId="436193168" sldId="261"/>
        </pc:sldMkLst>
        <pc:spChg chg="mod ord">
          <ac:chgData name="Corey James Clarke (2515986)" userId="S::2515986@student.uwtsd.ac.uk::11dea75f-e61e-4e6c-b09f-c3e2b5829b35" providerId="AD" clId="Web-{22D186B9-B02B-51AC-DCB0-F845954065DD}" dt="2026-07-13T08:38:13.001" v="702" actId="1076"/>
          <ac:spMkLst>
            <pc:docMk/>
            <pc:sldMk cId="436193168" sldId="261"/>
            <ac:spMk id="2" creationId="{442D3770-27CD-6C01-1167-51B07ACEB3F8}"/>
          </ac:spMkLst>
        </pc:spChg>
        <pc:spChg chg="mod ord">
          <ac:chgData name="Corey James Clarke (2515986)" userId="S::2515986@student.uwtsd.ac.uk::11dea75f-e61e-4e6c-b09f-c3e2b5829b35" providerId="AD" clId="Web-{22D186B9-B02B-51AC-DCB0-F845954065DD}" dt="2026-07-13T08:38:32.470" v="705" actId="1076"/>
          <ac:spMkLst>
            <pc:docMk/>
            <pc:sldMk cId="436193168" sldId="261"/>
            <ac:spMk id="3" creationId="{78E75221-ECD4-21B5-7360-3A4E41E4DC50}"/>
          </ac:spMkLst>
        </pc:spChg>
        <pc:spChg chg="add">
          <ac:chgData name="Corey James Clarke (2515986)" userId="S::2515986@student.uwtsd.ac.uk::11dea75f-e61e-4e6c-b09f-c3e2b5829b35" providerId="AD" clId="Web-{22D186B9-B02B-51AC-DCB0-F845954065DD}" dt="2026-07-13T08:37:33.781" v="698"/>
          <ac:spMkLst>
            <pc:docMk/>
            <pc:sldMk cId="436193168" sldId="261"/>
            <ac:spMk id="9" creationId="{3206E093-5426-4593-B46F-CB832FAC632C}"/>
          </ac:spMkLst>
        </pc:spChg>
        <pc:spChg chg="add">
          <ac:chgData name="Corey James Clarke (2515986)" userId="S::2515986@student.uwtsd.ac.uk::11dea75f-e61e-4e6c-b09f-c3e2b5829b35" providerId="AD" clId="Web-{22D186B9-B02B-51AC-DCB0-F845954065DD}" dt="2026-07-13T08:37:33.781" v="698"/>
          <ac:spMkLst>
            <pc:docMk/>
            <pc:sldMk cId="436193168" sldId="261"/>
            <ac:spMk id="11" creationId="{728B0E8F-3EF4-4D31-A768-5F5A67AA1128}"/>
          </ac:spMkLst>
        </pc:spChg>
        <pc:spChg chg="add">
          <ac:chgData name="Corey James Clarke (2515986)" userId="S::2515986@student.uwtsd.ac.uk::11dea75f-e61e-4e6c-b09f-c3e2b5829b35" providerId="AD" clId="Web-{22D186B9-B02B-51AC-DCB0-F845954065DD}" dt="2026-07-13T08:37:33.781" v="698"/>
          <ac:spMkLst>
            <pc:docMk/>
            <pc:sldMk cId="436193168" sldId="261"/>
            <ac:spMk id="13" creationId="{6259DE6E-747A-45AF-98DD-23896F95768D}"/>
          </ac:spMkLst>
        </pc:spChg>
        <pc:spChg chg="add">
          <ac:chgData name="Corey James Clarke (2515986)" userId="S::2515986@student.uwtsd.ac.uk::11dea75f-e61e-4e6c-b09f-c3e2b5829b35" providerId="AD" clId="Web-{22D186B9-B02B-51AC-DCB0-F845954065DD}" dt="2026-07-13T08:37:33.781" v="698"/>
          <ac:spMkLst>
            <pc:docMk/>
            <pc:sldMk cId="436193168" sldId="261"/>
            <ac:spMk id="15" creationId="{1887F806-D158-4704-BA5A-D9A83B361E71}"/>
          </ac:spMkLst>
        </pc:spChg>
        <pc:spChg chg="add">
          <ac:chgData name="Corey James Clarke (2515986)" userId="S::2515986@student.uwtsd.ac.uk::11dea75f-e61e-4e6c-b09f-c3e2b5829b35" providerId="AD" clId="Web-{22D186B9-B02B-51AC-DCB0-F845954065DD}" dt="2026-07-13T08:37:33.781" v="698"/>
          <ac:spMkLst>
            <pc:docMk/>
            <pc:sldMk cId="436193168" sldId="261"/>
            <ac:spMk id="22" creationId="{6F40FBDA-CEB1-40F0-9AB9-BD9C402D70FE}"/>
          </ac:spMkLst>
        </pc:spChg>
        <pc:spChg chg="add">
          <ac:chgData name="Corey James Clarke (2515986)" userId="S::2515986@student.uwtsd.ac.uk::11dea75f-e61e-4e6c-b09f-c3e2b5829b35" providerId="AD" clId="Web-{22D186B9-B02B-51AC-DCB0-F845954065DD}" dt="2026-07-13T08:37:33.781" v="698"/>
          <ac:spMkLst>
            <pc:docMk/>
            <pc:sldMk cId="436193168" sldId="261"/>
            <ac:spMk id="24" creationId="{0344D4FE-ABEF-4230-9E4E-AD5782FC78AC}"/>
          </ac:spMkLst>
        </pc:spChg>
        <pc:grpChg chg="add">
          <ac:chgData name="Corey James Clarke (2515986)" userId="S::2515986@student.uwtsd.ac.uk::11dea75f-e61e-4e6c-b09f-c3e2b5829b35" providerId="AD" clId="Web-{22D186B9-B02B-51AC-DCB0-F845954065DD}" dt="2026-07-13T08:37:33.781" v="698"/>
          <ac:grpSpMkLst>
            <pc:docMk/>
            <pc:sldMk cId="436193168" sldId="261"/>
            <ac:grpSpMk id="17" creationId="{50D10512-F6B0-43F5-BE9B-475FAEBFF11D}"/>
          </ac:grpSpMkLst>
        </pc:grpChg>
        <pc:picChg chg="add mod ord">
          <ac:chgData name="Corey James Clarke (2515986)" userId="S::2515986@student.uwtsd.ac.uk::11dea75f-e61e-4e6c-b09f-c3e2b5829b35" providerId="AD" clId="Web-{22D186B9-B02B-51AC-DCB0-F845954065DD}" dt="2026-07-13T08:38:28.298" v="704" actId="1076"/>
          <ac:picMkLst>
            <pc:docMk/>
            <pc:sldMk cId="436193168" sldId="261"/>
            <ac:picMk id="4" creationId="{33B819A2-9C28-372B-10D2-AD6767593A78}"/>
          </ac:picMkLst>
        </pc:picChg>
      </pc:sldChg>
      <pc:sldChg chg="modSp new">
        <pc:chgData name="Corey James Clarke (2515986)" userId="S::2515986@student.uwtsd.ac.uk::11dea75f-e61e-4e6c-b09f-c3e2b5829b35" providerId="AD" clId="Web-{22D186B9-B02B-51AC-DCB0-F845954065DD}" dt="2026-07-13T08:54:00.433" v="919" actId="20577"/>
        <pc:sldMkLst>
          <pc:docMk/>
          <pc:sldMk cId="968575270" sldId="262"/>
        </pc:sldMkLst>
        <pc:spChg chg="mod">
          <ac:chgData name="Corey James Clarke (2515986)" userId="S::2515986@student.uwtsd.ac.uk::11dea75f-e61e-4e6c-b09f-c3e2b5829b35" providerId="AD" clId="Web-{22D186B9-B02B-51AC-DCB0-F845954065DD}" dt="2026-07-13T08:45:25.981" v="737" actId="20577"/>
          <ac:spMkLst>
            <pc:docMk/>
            <pc:sldMk cId="968575270" sldId="262"/>
            <ac:spMk id="2" creationId="{73950737-16E7-E449-97A5-C458DCAA1505}"/>
          </ac:spMkLst>
        </pc:spChg>
        <pc:spChg chg="mod">
          <ac:chgData name="Corey James Clarke (2515986)" userId="S::2515986@student.uwtsd.ac.uk::11dea75f-e61e-4e6c-b09f-c3e2b5829b35" providerId="AD" clId="Web-{22D186B9-B02B-51AC-DCB0-F845954065DD}" dt="2026-07-13T08:54:00.433" v="919" actId="20577"/>
          <ac:spMkLst>
            <pc:docMk/>
            <pc:sldMk cId="968575270" sldId="262"/>
            <ac:spMk id="3" creationId="{B43581DC-6745-DC5F-73A1-25D53E05A7CD}"/>
          </ac:spMkLst>
        </pc:spChg>
      </pc:sldChg>
      <pc:sldMasterChg chg="del delSldLayout">
        <pc:chgData name="Corey James Clarke (2515986)" userId="S::2515986@student.uwtsd.ac.uk::11dea75f-e61e-4e6c-b09f-c3e2b5829b35" providerId="AD" clId="Web-{22D186B9-B02B-51AC-DCB0-F845954065DD}" dt="2026-07-13T08:16:35.043" v="636"/>
        <pc:sldMasterMkLst>
          <pc:docMk/>
          <pc:sldMasterMk cId="2460954070" sldId="2147483660"/>
        </pc:sldMasterMkLst>
        <pc:sldLayoutChg chg="del">
          <pc:chgData name="Corey James Clarke (2515986)" userId="S::2515986@student.uwtsd.ac.uk::11dea75f-e61e-4e6c-b09f-c3e2b5829b35" providerId="AD" clId="Web-{22D186B9-B02B-51AC-DCB0-F845954065DD}" dt="2026-07-13T08:16:35.043" v="636"/>
          <pc:sldLayoutMkLst>
            <pc:docMk/>
            <pc:sldMasterMk cId="2460954070" sldId="2147483660"/>
            <pc:sldLayoutMk cId="2385387890" sldId="2147483661"/>
          </pc:sldLayoutMkLst>
        </pc:sldLayoutChg>
        <pc:sldLayoutChg chg="del">
          <pc:chgData name="Corey James Clarke (2515986)" userId="S::2515986@student.uwtsd.ac.uk::11dea75f-e61e-4e6c-b09f-c3e2b5829b35" providerId="AD" clId="Web-{22D186B9-B02B-51AC-DCB0-F845954065DD}" dt="2026-07-13T08:16:35.043" v="636"/>
          <pc:sldLayoutMkLst>
            <pc:docMk/>
            <pc:sldMasterMk cId="2460954070" sldId="2147483660"/>
            <pc:sldLayoutMk cId="949138452" sldId="2147483662"/>
          </pc:sldLayoutMkLst>
        </pc:sldLayoutChg>
        <pc:sldLayoutChg chg="del">
          <pc:chgData name="Corey James Clarke (2515986)" userId="S::2515986@student.uwtsd.ac.uk::11dea75f-e61e-4e6c-b09f-c3e2b5829b35" providerId="AD" clId="Web-{22D186B9-B02B-51AC-DCB0-F845954065DD}" dt="2026-07-13T08:16:35.043" v="636"/>
          <pc:sldLayoutMkLst>
            <pc:docMk/>
            <pc:sldMasterMk cId="2460954070" sldId="2147483660"/>
            <pc:sldLayoutMk cId="2591524520" sldId="2147483663"/>
          </pc:sldLayoutMkLst>
        </pc:sldLayoutChg>
        <pc:sldLayoutChg chg="del">
          <pc:chgData name="Corey James Clarke (2515986)" userId="S::2515986@student.uwtsd.ac.uk::11dea75f-e61e-4e6c-b09f-c3e2b5829b35" providerId="AD" clId="Web-{22D186B9-B02B-51AC-DCB0-F845954065DD}" dt="2026-07-13T08:16:35.043" v="636"/>
          <pc:sldLayoutMkLst>
            <pc:docMk/>
            <pc:sldMasterMk cId="2460954070" sldId="2147483660"/>
            <pc:sldLayoutMk cId="1203092039" sldId="2147483664"/>
          </pc:sldLayoutMkLst>
        </pc:sldLayoutChg>
        <pc:sldLayoutChg chg="del">
          <pc:chgData name="Corey James Clarke (2515986)" userId="S::2515986@student.uwtsd.ac.uk::11dea75f-e61e-4e6c-b09f-c3e2b5829b35" providerId="AD" clId="Web-{22D186B9-B02B-51AC-DCB0-F845954065DD}" dt="2026-07-13T08:16:35.043" v="636"/>
          <pc:sldLayoutMkLst>
            <pc:docMk/>
            <pc:sldMasterMk cId="2460954070" sldId="2147483660"/>
            <pc:sldLayoutMk cId="3733172339" sldId="2147483665"/>
          </pc:sldLayoutMkLst>
        </pc:sldLayoutChg>
        <pc:sldLayoutChg chg="del">
          <pc:chgData name="Corey James Clarke (2515986)" userId="S::2515986@student.uwtsd.ac.uk::11dea75f-e61e-4e6c-b09f-c3e2b5829b35" providerId="AD" clId="Web-{22D186B9-B02B-51AC-DCB0-F845954065DD}" dt="2026-07-13T08:16:35.043" v="636"/>
          <pc:sldLayoutMkLst>
            <pc:docMk/>
            <pc:sldMasterMk cId="2460954070" sldId="2147483660"/>
            <pc:sldLayoutMk cId="3210312558" sldId="2147483666"/>
          </pc:sldLayoutMkLst>
        </pc:sldLayoutChg>
        <pc:sldLayoutChg chg="del">
          <pc:chgData name="Corey James Clarke (2515986)" userId="S::2515986@student.uwtsd.ac.uk::11dea75f-e61e-4e6c-b09f-c3e2b5829b35" providerId="AD" clId="Web-{22D186B9-B02B-51AC-DCB0-F845954065DD}" dt="2026-07-13T08:16:35.043" v="636"/>
          <pc:sldLayoutMkLst>
            <pc:docMk/>
            <pc:sldMasterMk cId="2460954070" sldId="2147483660"/>
            <pc:sldLayoutMk cId="3146388984" sldId="2147483667"/>
          </pc:sldLayoutMkLst>
        </pc:sldLayoutChg>
        <pc:sldLayoutChg chg="del">
          <pc:chgData name="Corey James Clarke (2515986)" userId="S::2515986@student.uwtsd.ac.uk::11dea75f-e61e-4e6c-b09f-c3e2b5829b35" providerId="AD" clId="Web-{22D186B9-B02B-51AC-DCB0-F845954065DD}" dt="2026-07-13T08:16:35.043" v="636"/>
          <pc:sldLayoutMkLst>
            <pc:docMk/>
            <pc:sldMasterMk cId="2460954070" sldId="2147483660"/>
            <pc:sldLayoutMk cId="3171841454" sldId="2147483668"/>
          </pc:sldLayoutMkLst>
        </pc:sldLayoutChg>
        <pc:sldLayoutChg chg="del">
          <pc:chgData name="Corey James Clarke (2515986)" userId="S::2515986@student.uwtsd.ac.uk::11dea75f-e61e-4e6c-b09f-c3e2b5829b35" providerId="AD" clId="Web-{22D186B9-B02B-51AC-DCB0-F845954065DD}" dt="2026-07-13T08:16:35.043" v="636"/>
          <pc:sldLayoutMkLst>
            <pc:docMk/>
            <pc:sldMasterMk cId="2460954070" sldId="2147483660"/>
            <pc:sldLayoutMk cId="1718958274" sldId="2147483669"/>
          </pc:sldLayoutMkLst>
        </pc:sldLayoutChg>
        <pc:sldLayoutChg chg="del">
          <pc:chgData name="Corey James Clarke (2515986)" userId="S::2515986@student.uwtsd.ac.uk::11dea75f-e61e-4e6c-b09f-c3e2b5829b35" providerId="AD" clId="Web-{22D186B9-B02B-51AC-DCB0-F845954065DD}" dt="2026-07-13T08:16:35.043" v="636"/>
          <pc:sldLayoutMkLst>
            <pc:docMk/>
            <pc:sldMasterMk cId="2460954070" sldId="2147483660"/>
            <pc:sldLayoutMk cId="2202905451" sldId="2147483670"/>
          </pc:sldLayoutMkLst>
        </pc:sldLayoutChg>
        <pc:sldLayoutChg chg="del">
          <pc:chgData name="Corey James Clarke (2515986)" userId="S::2515986@student.uwtsd.ac.uk::11dea75f-e61e-4e6c-b09f-c3e2b5829b35" providerId="AD" clId="Web-{22D186B9-B02B-51AC-DCB0-F845954065DD}" dt="2026-07-13T08:16:35.043" v="636"/>
          <pc:sldLayoutMkLst>
            <pc:docMk/>
            <pc:sldMasterMk cId="2460954070" sldId="2147483660"/>
            <pc:sldLayoutMk cId="3479445657" sldId="2147483671"/>
          </pc:sldLayoutMkLst>
        </pc:sldLayoutChg>
      </pc:sldMasterChg>
      <pc:sldMasterChg chg="add del addSldLayout delSldLayout modSldLayout">
        <pc:chgData name="Corey James Clarke (2515986)" userId="S::2515986@student.uwtsd.ac.uk::11dea75f-e61e-4e6c-b09f-c3e2b5829b35" providerId="AD" clId="Web-{22D186B9-B02B-51AC-DCB0-F845954065DD}" dt="2026-07-13T08:17:13.106" v="641"/>
        <pc:sldMasterMkLst>
          <pc:docMk/>
          <pc:sldMasterMk cId="2906672838" sldId="2147483672"/>
        </pc:sldMasterMkLst>
        <pc:sldLayoutChg chg="add del mod replId">
          <pc:chgData name="Corey James Clarke (2515986)" userId="S::2515986@student.uwtsd.ac.uk::11dea75f-e61e-4e6c-b09f-c3e2b5829b35" providerId="AD" clId="Web-{22D186B9-B02B-51AC-DCB0-F845954065DD}" dt="2026-07-13T08:17:13.106" v="641"/>
          <pc:sldLayoutMkLst>
            <pc:docMk/>
            <pc:sldMasterMk cId="2906672838" sldId="2147483672"/>
            <pc:sldLayoutMk cId="3866688450" sldId="2147483673"/>
          </pc:sldLayoutMkLst>
        </pc:sldLayoutChg>
        <pc:sldLayoutChg chg="add del mod replId">
          <pc:chgData name="Corey James Clarke (2515986)" userId="S::2515986@student.uwtsd.ac.uk::11dea75f-e61e-4e6c-b09f-c3e2b5829b35" providerId="AD" clId="Web-{22D186B9-B02B-51AC-DCB0-F845954065DD}" dt="2026-07-13T08:17:13.106" v="641"/>
          <pc:sldLayoutMkLst>
            <pc:docMk/>
            <pc:sldMasterMk cId="2906672838" sldId="2147483672"/>
            <pc:sldLayoutMk cId="2402108507" sldId="2147483674"/>
          </pc:sldLayoutMkLst>
        </pc:sldLayoutChg>
        <pc:sldLayoutChg chg="add del mod replId">
          <pc:chgData name="Corey James Clarke (2515986)" userId="S::2515986@student.uwtsd.ac.uk::11dea75f-e61e-4e6c-b09f-c3e2b5829b35" providerId="AD" clId="Web-{22D186B9-B02B-51AC-DCB0-F845954065DD}" dt="2026-07-13T08:17:13.106" v="641"/>
          <pc:sldLayoutMkLst>
            <pc:docMk/>
            <pc:sldMasterMk cId="2906672838" sldId="2147483672"/>
            <pc:sldLayoutMk cId="312106663" sldId="2147483675"/>
          </pc:sldLayoutMkLst>
        </pc:sldLayoutChg>
        <pc:sldLayoutChg chg="add del mod replId">
          <pc:chgData name="Corey James Clarke (2515986)" userId="S::2515986@student.uwtsd.ac.uk::11dea75f-e61e-4e6c-b09f-c3e2b5829b35" providerId="AD" clId="Web-{22D186B9-B02B-51AC-DCB0-F845954065DD}" dt="2026-07-13T08:17:13.106" v="641"/>
          <pc:sldLayoutMkLst>
            <pc:docMk/>
            <pc:sldMasterMk cId="2906672838" sldId="2147483672"/>
            <pc:sldLayoutMk cId="3622421997" sldId="2147483676"/>
          </pc:sldLayoutMkLst>
        </pc:sldLayoutChg>
        <pc:sldLayoutChg chg="add del mod replId">
          <pc:chgData name="Corey James Clarke (2515986)" userId="S::2515986@student.uwtsd.ac.uk::11dea75f-e61e-4e6c-b09f-c3e2b5829b35" providerId="AD" clId="Web-{22D186B9-B02B-51AC-DCB0-F845954065DD}" dt="2026-07-13T08:17:13.106" v="641"/>
          <pc:sldLayoutMkLst>
            <pc:docMk/>
            <pc:sldMasterMk cId="2906672838" sldId="2147483672"/>
            <pc:sldLayoutMk cId="2867671312" sldId="2147483677"/>
          </pc:sldLayoutMkLst>
        </pc:sldLayoutChg>
        <pc:sldLayoutChg chg="add del mod replId">
          <pc:chgData name="Corey James Clarke (2515986)" userId="S::2515986@student.uwtsd.ac.uk::11dea75f-e61e-4e6c-b09f-c3e2b5829b35" providerId="AD" clId="Web-{22D186B9-B02B-51AC-DCB0-F845954065DD}" dt="2026-07-13T08:17:13.106" v="641"/>
          <pc:sldLayoutMkLst>
            <pc:docMk/>
            <pc:sldMasterMk cId="2906672838" sldId="2147483672"/>
            <pc:sldLayoutMk cId="2346413369" sldId="2147483678"/>
          </pc:sldLayoutMkLst>
        </pc:sldLayoutChg>
        <pc:sldLayoutChg chg="add del mod replId">
          <pc:chgData name="Corey James Clarke (2515986)" userId="S::2515986@student.uwtsd.ac.uk::11dea75f-e61e-4e6c-b09f-c3e2b5829b35" providerId="AD" clId="Web-{22D186B9-B02B-51AC-DCB0-F845954065DD}" dt="2026-07-13T08:17:13.106" v="641"/>
          <pc:sldLayoutMkLst>
            <pc:docMk/>
            <pc:sldMasterMk cId="2906672838" sldId="2147483672"/>
            <pc:sldLayoutMk cId="4255746305" sldId="2147483679"/>
          </pc:sldLayoutMkLst>
        </pc:sldLayoutChg>
        <pc:sldLayoutChg chg="add del mod replId">
          <pc:chgData name="Corey James Clarke (2515986)" userId="S::2515986@student.uwtsd.ac.uk::11dea75f-e61e-4e6c-b09f-c3e2b5829b35" providerId="AD" clId="Web-{22D186B9-B02B-51AC-DCB0-F845954065DD}" dt="2026-07-13T08:17:13.106" v="641"/>
          <pc:sldLayoutMkLst>
            <pc:docMk/>
            <pc:sldMasterMk cId="2906672838" sldId="2147483672"/>
            <pc:sldLayoutMk cId="913012510" sldId="2147483680"/>
          </pc:sldLayoutMkLst>
        </pc:sldLayoutChg>
        <pc:sldLayoutChg chg="add del mod replId">
          <pc:chgData name="Corey James Clarke (2515986)" userId="S::2515986@student.uwtsd.ac.uk::11dea75f-e61e-4e6c-b09f-c3e2b5829b35" providerId="AD" clId="Web-{22D186B9-B02B-51AC-DCB0-F845954065DD}" dt="2026-07-13T08:17:13.106" v="641"/>
          <pc:sldLayoutMkLst>
            <pc:docMk/>
            <pc:sldMasterMk cId="2906672838" sldId="2147483672"/>
            <pc:sldLayoutMk cId="3182464908" sldId="2147483681"/>
          </pc:sldLayoutMkLst>
        </pc:sldLayoutChg>
        <pc:sldLayoutChg chg="add del mod replId">
          <pc:chgData name="Corey James Clarke (2515986)" userId="S::2515986@student.uwtsd.ac.uk::11dea75f-e61e-4e6c-b09f-c3e2b5829b35" providerId="AD" clId="Web-{22D186B9-B02B-51AC-DCB0-F845954065DD}" dt="2026-07-13T08:17:13.106" v="641"/>
          <pc:sldLayoutMkLst>
            <pc:docMk/>
            <pc:sldMasterMk cId="2906672838" sldId="2147483672"/>
            <pc:sldLayoutMk cId="1066229944" sldId="2147483682"/>
          </pc:sldLayoutMkLst>
        </pc:sldLayoutChg>
        <pc:sldLayoutChg chg="add del mod replId">
          <pc:chgData name="Corey James Clarke (2515986)" userId="S::2515986@student.uwtsd.ac.uk::11dea75f-e61e-4e6c-b09f-c3e2b5829b35" providerId="AD" clId="Web-{22D186B9-B02B-51AC-DCB0-F845954065DD}" dt="2026-07-13T08:17:13.106" v="641"/>
          <pc:sldLayoutMkLst>
            <pc:docMk/>
            <pc:sldMasterMk cId="2906672838" sldId="2147483672"/>
            <pc:sldLayoutMk cId="3186802088" sldId="2147483683"/>
          </pc:sldLayoutMkLst>
        </pc:sldLayoutChg>
      </pc:sldMasterChg>
      <pc:sldMasterChg chg="add addSldLayout modSldLayout">
        <pc:chgData name="Corey James Clarke (2515986)" userId="S::2515986@student.uwtsd.ac.uk::11dea75f-e61e-4e6c-b09f-c3e2b5829b35" providerId="AD" clId="Web-{22D186B9-B02B-51AC-DCB0-F845954065DD}" dt="2026-07-13T08:17:13.106" v="641"/>
        <pc:sldMasterMkLst>
          <pc:docMk/>
          <pc:sldMasterMk cId="287680337" sldId="2147483684"/>
        </pc:sldMasterMkLst>
        <pc:sldLayoutChg chg="add mod replId">
          <pc:chgData name="Corey James Clarke (2515986)" userId="S::2515986@student.uwtsd.ac.uk::11dea75f-e61e-4e6c-b09f-c3e2b5829b35" providerId="AD" clId="Web-{22D186B9-B02B-51AC-DCB0-F845954065DD}" dt="2026-07-13T08:17:13.106" v="641"/>
          <pc:sldLayoutMkLst>
            <pc:docMk/>
            <pc:sldMasterMk cId="287680337" sldId="2147483684"/>
            <pc:sldLayoutMk cId="2990513822" sldId="2147483685"/>
          </pc:sldLayoutMkLst>
        </pc:sldLayoutChg>
        <pc:sldLayoutChg chg="add mod replId">
          <pc:chgData name="Corey James Clarke (2515986)" userId="S::2515986@student.uwtsd.ac.uk::11dea75f-e61e-4e6c-b09f-c3e2b5829b35" providerId="AD" clId="Web-{22D186B9-B02B-51AC-DCB0-F845954065DD}" dt="2026-07-13T08:17:13.106" v="641"/>
          <pc:sldLayoutMkLst>
            <pc:docMk/>
            <pc:sldMasterMk cId="287680337" sldId="2147483684"/>
            <pc:sldLayoutMk cId="885235174" sldId="2147483686"/>
          </pc:sldLayoutMkLst>
        </pc:sldLayoutChg>
        <pc:sldLayoutChg chg="add mod replId">
          <pc:chgData name="Corey James Clarke (2515986)" userId="S::2515986@student.uwtsd.ac.uk::11dea75f-e61e-4e6c-b09f-c3e2b5829b35" providerId="AD" clId="Web-{22D186B9-B02B-51AC-DCB0-F845954065DD}" dt="2026-07-13T08:17:13.106" v="641"/>
          <pc:sldLayoutMkLst>
            <pc:docMk/>
            <pc:sldMasterMk cId="287680337" sldId="2147483684"/>
            <pc:sldLayoutMk cId="1812376182" sldId="2147483687"/>
          </pc:sldLayoutMkLst>
        </pc:sldLayoutChg>
        <pc:sldLayoutChg chg="add mod replId">
          <pc:chgData name="Corey James Clarke (2515986)" userId="S::2515986@student.uwtsd.ac.uk::11dea75f-e61e-4e6c-b09f-c3e2b5829b35" providerId="AD" clId="Web-{22D186B9-B02B-51AC-DCB0-F845954065DD}" dt="2026-07-13T08:17:13.106" v="641"/>
          <pc:sldLayoutMkLst>
            <pc:docMk/>
            <pc:sldMasterMk cId="287680337" sldId="2147483684"/>
            <pc:sldLayoutMk cId="1652106533" sldId="2147483688"/>
          </pc:sldLayoutMkLst>
        </pc:sldLayoutChg>
        <pc:sldLayoutChg chg="add mod replId">
          <pc:chgData name="Corey James Clarke (2515986)" userId="S::2515986@student.uwtsd.ac.uk::11dea75f-e61e-4e6c-b09f-c3e2b5829b35" providerId="AD" clId="Web-{22D186B9-B02B-51AC-DCB0-F845954065DD}" dt="2026-07-13T08:17:13.106" v="641"/>
          <pc:sldLayoutMkLst>
            <pc:docMk/>
            <pc:sldMasterMk cId="287680337" sldId="2147483684"/>
            <pc:sldLayoutMk cId="2418539737" sldId="2147483689"/>
          </pc:sldLayoutMkLst>
        </pc:sldLayoutChg>
        <pc:sldLayoutChg chg="add mod replId">
          <pc:chgData name="Corey James Clarke (2515986)" userId="S::2515986@student.uwtsd.ac.uk::11dea75f-e61e-4e6c-b09f-c3e2b5829b35" providerId="AD" clId="Web-{22D186B9-B02B-51AC-DCB0-F845954065DD}" dt="2026-07-13T08:17:13.106" v="641"/>
          <pc:sldLayoutMkLst>
            <pc:docMk/>
            <pc:sldMasterMk cId="287680337" sldId="2147483684"/>
            <pc:sldLayoutMk cId="1346267925" sldId="2147483690"/>
          </pc:sldLayoutMkLst>
        </pc:sldLayoutChg>
        <pc:sldLayoutChg chg="add mod replId">
          <pc:chgData name="Corey James Clarke (2515986)" userId="S::2515986@student.uwtsd.ac.uk::11dea75f-e61e-4e6c-b09f-c3e2b5829b35" providerId="AD" clId="Web-{22D186B9-B02B-51AC-DCB0-F845954065DD}" dt="2026-07-13T08:17:13.106" v="641"/>
          <pc:sldLayoutMkLst>
            <pc:docMk/>
            <pc:sldMasterMk cId="287680337" sldId="2147483684"/>
            <pc:sldLayoutMk cId="1599630797" sldId="2147483691"/>
          </pc:sldLayoutMkLst>
        </pc:sldLayoutChg>
        <pc:sldLayoutChg chg="add mod replId">
          <pc:chgData name="Corey James Clarke (2515986)" userId="S::2515986@student.uwtsd.ac.uk::11dea75f-e61e-4e6c-b09f-c3e2b5829b35" providerId="AD" clId="Web-{22D186B9-B02B-51AC-DCB0-F845954065DD}" dt="2026-07-13T08:17:13.106" v="641"/>
          <pc:sldLayoutMkLst>
            <pc:docMk/>
            <pc:sldMasterMk cId="287680337" sldId="2147483684"/>
            <pc:sldLayoutMk cId="2290152459" sldId="2147483692"/>
          </pc:sldLayoutMkLst>
        </pc:sldLayoutChg>
        <pc:sldLayoutChg chg="add mod replId">
          <pc:chgData name="Corey James Clarke (2515986)" userId="S::2515986@student.uwtsd.ac.uk::11dea75f-e61e-4e6c-b09f-c3e2b5829b35" providerId="AD" clId="Web-{22D186B9-B02B-51AC-DCB0-F845954065DD}" dt="2026-07-13T08:17:13.106" v="641"/>
          <pc:sldLayoutMkLst>
            <pc:docMk/>
            <pc:sldMasterMk cId="287680337" sldId="2147483684"/>
            <pc:sldLayoutMk cId="4133886589" sldId="2147483693"/>
          </pc:sldLayoutMkLst>
        </pc:sldLayoutChg>
        <pc:sldLayoutChg chg="add mod replId">
          <pc:chgData name="Corey James Clarke (2515986)" userId="S::2515986@student.uwtsd.ac.uk::11dea75f-e61e-4e6c-b09f-c3e2b5829b35" providerId="AD" clId="Web-{22D186B9-B02B-51AC-DCB0-F845954065DD}" dt="2026-07-13T08:17:13.106" v="641"/>
          <pc:sldLayoutMkLst>
            <pc:docMk/>
            <pc:sldMasterMk cId="287680337" sldId="2147483684"/>
            <pc:sldLayoutMk cId="3745506732" sldId="2147483694"/>
          </pc:sldLayoutMkLst>
        </pc:sldLayoutChg>
        <pc:sldLayoutChg chg="add mod replId">
          <pc:chgData name="Corey James Clarke (2515986)" userId="S::2515986@student.uwtsd.ac.uk::11dea75f-e61e-4e6c-b09f-c3e2b5829b35" providerId="AD" clId="Web-{22D186B9-B02B-51AC-DCB0-F845954065DD}" dt="2026-07-13T08:17:13.106" v="641"/>
          <pc:sldLayoutMkLst>
            <pc:docMk/>
            <pc:sldMasterMk cId="287680337" sldId="2147483684"/>
            <pc:sldLayoutMk cId="4125007435" sldId="2147483695"/>
          </pc:sldLayoutMkLst>
        </pc:sldLayoutChg>
      </pc:sldMaster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flip="none" rotWithShape="1">
          <a:gsLst>
            <a:gs pos="0">
              <a:srgbClr val="B1DDFF"/>
            </a:gs>
            <a:gs pos="100000">
              <a:srgbClr val="B1DDFF">
                <a:lumMod val="64000"/>
                <a:lumOff val="36000"/>
              </a:srgb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3" name="Rectangle 22"/>
          <p:cNvSpPr/>
          <p:nvPr/>
        </p:nvSpPr>
        <p:spPr>
          <a:xfrm>
            <a:off x="0" y="0"/>
            <a:ext cx="12192000" cy="6858000"/>
          </a:xfrm>
          <a:prstGeom prst="rect">
            <a:avLst/>
          </a:prstGeom>
          <a:blipFill dpi="0" rotWithShape="1">
            <a:blip r:embed="rId2">
              <a:alphaModFix amt="12000"/>
              <a:duotone>
                <a:schemeClr val="accent1">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prstClr val="white"/>
                </a:solidFill>
              </a:rPr>
              <a:t>C</a:t>
            </a:r>
          </a:p>
        </p:txBody>
      </p:sp>
      <p:sp>
        <p:nvSpPr>
          <p:cNvPr id="10" name="Rectangle 9"/>
          <p:cNvSpPr/>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bg2"/>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bg1"/>
                </a:solidFill>
                <a:effectLst/>
                <a:latin typeface="+mj-lt"/>
                <a:ea typeface="+mn-ea"/>
                <a:cs typeface="+mn-cs"/>
              </a:defRPr>
            </a:lvl1pPr>
          </a:lstStyle>
          <a:p>
            <a:r>
              <a:rPr lang="en-US" dirty="0"/>
              <a:t>Click to edit Master title style</a:t>
            </a:r>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bg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2AED8E5B-0D98-4FE1-9B26-D1041E3A89F9}" type="datetimeFigureOut">
              <a:rPr lang="en-US" dirty="0"/>
              <a:t>7/13/2026</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bg2"/>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bg2"/>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99051382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73C2DCB-466C-4061-8D51-D3254DD77FA1}" type="datetimeFigureOut">
              <a:rPr lang="en-US" dirty="0"/>
              <a:t>7/13/2026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8852351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gradFill flip="none" rotWithShape="1">
          <a:gsLst>
            <a:gs pos="0">
              <a:schemeClr val="bg2">
                <a:tint val="80000"/>
                <a:shade val="100000"/>
                <a:satMod val="300000"/>
              </a:schemeClr>
            </a:gs>
            <a:gs pos="100000">
              <a:srgbClr val="B1DDFF">
                <a:lumMod val="64000"/>
                <a:lumOff val="36000"/>
              </a:srgb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5" name="Rectangle 14"/>
          <p:cNvSpPr/>
          <p:nvPr/>
        </p:nvSpPr>
        <p:spPr>
          <a:xfrm>
            <a:off x="0" y="0"/>
            <a:ext cx="12192000" cy="6858000"/>
          </a:xfrm>
          <a:prstGeom prst="rect">
            <a:avLst/>
          </a:prstGeom>
          <a:blipFill dpi="0" rotWithShape="1">
            <a:blip r:embed="rId2">
              <a:alphaModFix amt="12000"/>
              <a:duotone>
                <a:schemeClr val="accent2">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prstClr val="white"/>
                </a:solidFill>
              </a:rPr>
              <a:t>C</a:t>
            </a:r>
          </a:p>
        </p:txBody>
      </p:sp>
      <p:sp>
        <p:nvSpPr>
          <p:cNvPr id="23" name="Rectangle 22"/>
          <p:cNvSpPr/>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bg2"/>
            </a:solid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bg1"/>
                </a:solidFill>
                <a:effectLst/>
                <a:latin typeface="+mj-lt"/>
                <a:ea typeface="+mn-ea"/>
                <a:cs typeface="+mn-cs"/>
              </a:defRPr>
            </a:lvl1pPr>
          </a:lstStyle>
          <a:p>
            <a:r>
              <a:rPr lang="en-US" dirty="0"/>
              <a:t>Click to edit Master title style</a:t>
            </a:r>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bg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8642357F-39F6-401C-9FF8-3072724998F3}" type="datetimeFigureOut">
              <a:rPr lang="en-US" dirty="0"/>
              <a:t>7/13/2026</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bg2"/>
                </a:solidFil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bg2"/>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812376182"/>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D5DB09B-D413-414E-B13F-B1984CD8FF65}" type="datetimeFigureOut">
              <a:rPr lang="en-US" dirty="0"/>
              <a:t>7/13/2026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652106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6238F992-55E7-4B2D-A6F1-8C9243CBFE1B}" type="datetimeFigureOut">
              <a:rPr lang="en-US" dirty="0"/>
              <a:t>7/13/2026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4185397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F0298110-BAA6-4256-A2E5-BB66A47D2616}" type="datetimeFigureOut">
              <a:rPr lang="en-US" dirty="0"/>
              <a:t>7/13/2026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3462679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903892-3343-4E4E-B81B-70A099359AD2}" type="datetimeFigureOut">
              <a:rPr lang="en-US" dirty="0"/>
              <a:t>7/13/2026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599630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dirty="0"/>
              <a:t>Click to edit Master title style</a:t>
            </a:r>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5" name="Date Placeholder 4"/>
          <p:cNvSpPr>
            <a:spLocks noGrp="1"/>
          </p:cNvSpPr>
          <p:nvPr>
            <p:ph type="dt" sz="half" idx="10"/>
          </p:nvPr>
        </p:nvSpPr>
        <p:spPr/>
        <p:txBody>
          <a:bodyPr/>
          <a:lstStyle/>
          <a:p>
            <a:fld id="{00232F85-D33A-46AF-9088-5A7400C1018E}" type="datetimeFigureOut">
              <a:rPr lang="en-US" dirty="0"/>
              <a:t>7/13/2026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2901524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0" name="Rectangle 9"/>
          <p:cNvSpPr/>
          <p:nvPr/>
        </p:nvSpPr>
        <p:spPr>
          <a:xfrm>
            <a:off x="9020386" y="237744"/>
            <a:ext cx="2926080" cy="6382512"/>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dirty="0"/>
              <a:t>Click to edit Master title style</a:t>
            </a:r>
          </a:p>
        </p:txBody>
      </p:sp>
      <p:sp>
        <p:nvSpPr>
          <p:cNvPr id="3" name="Picture Placeholder 2"/>
          <p:cNvSpPr>
            <a:spLocks noGrp="1" noChangeAspect="1"/>
          </p:cNvSpPr>
          <p:nvPr>
            <p:ph type="pic" idx="1"/>
          </p:nvPr>
        </p:nvSpPr>
        <p:spPr>
          <a:xfrm>
            <a:off x="228599" y="237744"/>
            <a:ext cx="8531352" cy="6382512"/>
          </a:xfrm>
          <a:solidFill>
            <a:srgbClr val="969696"/>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lvl1pPr>
              <a:defRPr>
                <a:effectLst>
                  <a:outerShdw blurRad="12700" dist="3810" dir="2700000" algn="tl" rotWithShape="0">
                    <a:prstClr val="black">
                      <a:alpha val="40000"/>
                    </a:prstClr>
                  </a:outerShdw>
                </a:effectLst>
              </a:defRPr>
            </a:lvl1pPr>
          </a:lstStyle>
          <a:p>
            <a:fld id="{3EB3A624-F501-46A9-B8CA-4949E24E27C8}" type="datetimeFigureOut">
              <a:rPr lang="en-US" dirty="0"/>
              <a:t>7/13/2026</a:t>
            </a:fld>
            <a:endParaRPr lang="en-US" dirty="0"/>
          </a:p>
        </p:txBody>
      </p:sp>
      <p:sp>
        <p:nvSpPr>
          <p:cNvPr id="12" name="Footer Placeholder 11"/>
          <p:cNvSpPr>
            <a:spLocks noGrp="1"/>
          </p:cNvSpPr>
          <p:nvPr>
            <p:ph type="ftr" sz="quarter" idx="11"/>
          </p:nvPr>
        </p:nvSpPr>
        <p:spPr/>
        <p:txBody>
          <a:bodyPr/>
          <a:lstStyle>
            <a:lvl1pPr algn="r">
              <a:defRPr lang="en-US" sz="1000" kern="1200" dirty="0">
                <a:solidFill>
                  <a:schemeClr val="tx1">
                    <a:lumMod val="75000"/>
                    <a:lumOff val="25000"/>
                  </a:schemeClr>
                </a:solidFill>
                <a:effectLst>
                  <a:outerShdw blurRad="12700" dist="3810" dir="2700000" algn="tl" rotWithShape="0">
                    <a:prstClr val="black">
                      <a:alpha val="40000"/>
                    </a:prstClr>
                  </a:outerShdw>
                </a:effectLst>
                <a:latin typeface="+mn-lt"/>
                <a:ea typeface="+mn-ea"/>
                <a:cs typeface="+mn-cs"/>
              </a:defRPr>
            </a:lvl1pPr>
          </a:lstStyle>
          <a:p>
            <a:endParaRPr lang="en-US" dirty="0"/>
          </a:p>
        </p:txBody>
      </p:sp>
      <p:sp>
        <p:nvSpPr>
          <p:cNvPr id="13" name="Slide Number Placeholder 12"/>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4133886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B4159CD-DA3A-463F-AFEF-A68838A6859B}" type="datetimeFigureOut">
              <a:rPr lang="en-US" dirty="0"/>
              <a:t>7/13/2026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745506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312A925-E007-46C2-84AB-35EE10DCAD39}" type="datetimeFigureOut">
              <a:rPr lang="en-US" dirty="0"/>
              <a:t>7/13/2026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1250074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40C4D3C1-679D-44D8-8A9C-D402CE4EF569}" type="datetimeFigureOut">
              <a:rPr lang="en-US" dirty="0"/>
              <a:t>7/13/2026</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314667"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287680337"/>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3B34742-893E-DDED-8982-BD12CD18A1B8}"/>
              </a:ext>
            </a:extLst>
          </p:cNvPr>
          <p:cNvSpPr>
            <a:spLocks noGrp="1"/>
          </p:cNvSpPr>
          <p:nvPr>
            <p:ph type="ctrTitle"/>
          </p:nvPr>
        </p:nvSpPr>
        <p:spPr>
          <a:xfrm>
            <a:off x="1632857" y="2522992"/>
            <a:ext cx="9144000" cy="2387600"/>
          </a:xfrm>
        </p:spPr>
        <p:txBody>
          <a:bodyPr>
            <a:normAutofit fontScale="90000"/>
          </a:bodyPr>
          <a:lstStyle/>
          <a:p>
            <a:r>
              <a:rPr lang="en-GB" sz="2800" dirty="0">
                <a:latin typeface="Arial"/>
                <a:cs typeface="Arial"/>
              </a:rPr>
              <a:t>Programme of study: Certificate in Higher Education Business Skills for the Workplace</a:t>
            </a:r>
            <a:br>
              <a:rPr lang="en-GB" sz="2800" dirty="0">
                <a:latin typeface="Arial"/>
                <a:cs typeface="Arial"/>
              </a:rPr>
            </a:br>
            <a:br>
              <a:rPr lang="en-GB" sz="2800" dirty="0">
                <a:latin typeface="Arial"/>
                <a:cs typeface="Arial"/>
              </a:rPr>
            </a:br>
            <a:r>
              <a:rPr lang="en-GB" sz="2800" dirty="0">
                <a:latin typeface="Arial"/>
                <a:cs typeface="Arial"/>
              </a:rPr>
              <a:t>Module Name: Enterprise and Entrepreneurship LCM4006</a:t>
            </a:r>
            <a:br>
              <a:rPr lang="en-GB" sz="2800" dirty="0">
                <a:latin typeface="Arial"/>
                <a:cs typeface="Arial"/>
              </a:rPr>
            </a:br>
            <a:br>
              <a:rPr lang="en-GB" sz="2800" dirty="0">
                <a:latin typeface="Arial"/>
                <a:cs typeface="Arial"/>
              </a:rPr>
            </a:br>
            <a:r>
              <a:rPr lang="en-GB" sz="2800" dirty="0">
                <a:latin typeface="Arial"/>
                <a:cs typeface="Arial"/>
              </a:rPr>
              <a:t>Assignment Title: Individual Presentation Pitch </a:t>
            </a:r>
            <a:br>
              <a:rPr lang="en-GB" sz="2800" dirty="0">
                <a:latin typeface="Arial"/>
                <a:cs typeface="Arial"/>
              </a:rPr>
            </a:br>
            <a:br>
              <a:rPr lang="en-GB" sz="2800" dirty="0">
                <a:latin typeface="Arial"/>
                <a:cs typeface="Arial"/>
              </a:rPr>
            </a:br>
            <a:r>
              <a:rPr lang="en-GB" sz="2800">
                <a:latin typeface="Arial"/>
                <a:cs typeface="Arial"/>
              </a:rPr>
              <a:t>Lecturer name: Mucahit </a:t>
            </a:r>
            <a:r>
              <a:rPr lang="en-GB" sz="2800" err="1">
                <a:latin typeface="Arial"/>
                <a:cs typeface="Arial"/>
              </a:rPr>
              <a:t>ozden</a:t>
            </a:r>
          </a:p>
          <a:p>
            <a:br>
              <a:rPr lang="en-GB" sz="2800" dirty="0">
                <a:latin typeface="Arial"/>
                <a:cs typeface="Arial"/>
              </a:rPr>
            </a:br>
            <a:endParaRPr lang="en-GB" sz="2800" dirty="0">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CECC7-BE6E-DB01-C902-E9DB18334487}"/>
              </a:ext>
            </a:extLst>
          </p:cNvPr>
          <p:cNvSpPr>
            <a:spLocks noGrp="1"/>
          </p:cNvSpPr>
          <p:nvPr>
            <p:ph type="title"/>
          </p:nvPr>
        </p:nvSpPr>
        <p:spPr/>
        <p:txBody>
          <a:bodyPr/>
          <a:lstStyle/>
          <a:p>
            <a:r>
              <a:rPr lang="en-GB" dirty="0"/>
              <a:t>Overview of </a:t>
            </a:r>
            <a:r>
              <a:rPr lang="en-GB" dirty="0" err="1"/>
              <a:t>SmartReach</a:t>
            </a:r>
            <a:r>
              <a:rPr lang="en-GB" dirty="0"/>
              <a:t> Solutions ltd</a:t>
            </a:r>
          </a:p>
        </p:txBody>
      </p:sp>
      <p:sp>
        <p:nvSpPr>
          <p:cNvPr id="3" name="Content Placeholder 2">
            <a:extLst>
              <a:ext uri="{FF2B5EF4-FFF2-40B4-BE49-F238E27FC236}">
                <a16:creationId xmlns:a16="http://schemas.microsoft.com/office/drawing/2014/main" id="{2767C5F3-180F-14A8-FECC-6812CD079C17}"/>
              </a:ext>
            </a:extLst>
          </p:cNvPr>
          <p:cNvSpPr>
            <a:spLocks noGrp="1"/>
          </p:cNvSpPr>
          <p:nvPr>
            <p:ph idx="1"/>
          </p:nvPr>
        </p:nvSpPr>
        <p:spPr/>
        <p:txBody>
          <a:bodyPr vert="horz" lIns="91440" tIns="45720" rIns="91440" bIns="45720" rtlCol="0" anchor="t">
            <a:noAutofit/>
          </a:bodyPr>
          <a:lstStyle/>
          <a:p>
            <a:r>
              <a:rPr lang="en-GB" sz="2000" dirty="0" err="1">
                <a:latin typeface="Arial"/>
                <a:ea typeface="+mn-lt"/>
                <a:cs typeface="Arial"/>
              </a:rPr>
              <a:t>SmartReach</a:t>
            </a:r>
            <a:r>
              <a:rPr lang="en-GB" sz="2000" dirty="0">
                <a:latin typeface="Arial"/>
                <a:ea typeface="+mn-lt"/>
                <a:cs typeface="Arial"/>
              </a:rPr>
              <a:t> Solutions Ltd is a fully AI virtual receptionist service designed to support small and medium-sized businesses. Many SMEs can't afford a full-time receptionist or struggle to answer every call during busy periods. Our AI receptionist is available 24 hours a day and can answer calls, book appointments, respond to common customer enquiries and forward messages by email. This helps businesses improve customer service, avoid missed opportunities and reduce operating costs. We aim to target salons, garages, tradespeople, dental practices and estate agents, mainly businesses that rely heavily on inbound phone enquiries. The unique selling point of </a:t>
            </a:r>
            <a:r>
              <a:rPr lang="en-GB" sz="2000" dirty="0" err="1">
                <a:latin typeface="Arial"/>
                <a:ea typeface="+mn-lt"/>
                <a:cs typeface="Arial"/>
              </a:rPr>
              <a:t>SmartReach</a:t>
            </a:r>
            <a:r>
              <a:rPr lang="en-GB" sz="2000" dirty="0">
                <a:latin typeface="Arial"/>
                <a:ea typeface="+mn-lt"/>
                <a:cs typeface="Arial"/>
              </a:rPr>
              <a:t> Solutions is that it offers an affordable, always available receptionist solution without the cost of employing additional staff.</a:t>
            </a:r>
            <a:endParaRPr lang="en-GB" sz="2000" dirty="0">
              <a:latin typeface="Arial"/>
              <a:cs typeface="Arial"/>
            </a:endParaRPr>
          </a:p>
        </p:txBody>
      </p:sp>
    </p:spTree>
    <p:extLst>
      <p:ext uri="{BB962C8B-B14F-4D97-AF65-F5344CB8AC3E}">
        <p14:creationId xmlns:p14="http://schemas.microsoft.com/office/powerpoint/2010/main" val="8955527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50737-16E7-E449-97A5-C458DCAA1505}"/>
              </a:ext>
            </a:extLst>
          </p:cNvPr>
          <p:cNvSpPr>
            <a:spLocks noGrp="1"/>
          </p:cNvSpPr>
          <p:nvPr>
            <p:ph type="title"/>
          </p:nvPr>
        </p:nvSpPr>
        <p:spPr/>
        <p:txBody>
          <a:bodyPr>
            <a:normAutofit fontScale="90000"/>
          </a:bodyPr>
          <a:lstStyle/>
          <a:p>
            <a:r>
              <a:rPr lang="en-GB"/>
              <a:t>Management and Legal Structure</a:t>
            </a:r>
          </a:p>
        </p:txBody>
      </p:sp>
      <p:sp>
        <p:nvSpPr>
          <p:cNvPr id="3" name="Content Placeholder 2">
            <a:extLst>
              <a:ext uri="{FF2B5EF4-FFF2-40B4-BE49-F238E27FC236}">
                <a16:creationId xmlns:a16="http://schemas.microsoft.com/office/drawing/2014/main" id="{B43581DC-6745-DC5F-73A1-25D53E05A7CD}"/>
              </a:ext>
            </a:extLst>
          </p:cNvPr>
          <p:cNvSpPr>
            <a:spLocks noGrp="1"/>
          </p:cNvSpPr>
          <p:nvPr>
            <p:ph idx="1"/>
          </p:nvPr>
        </p:nvSpPr>
        <p:spPr/>
        <p:txBody>
          <a:bodyPr vert="horz" lIns="91440" tIns="45720" rIns="91440" bIns="45720" rtlCol="0" anchor="t">
            <a:normAutofit/>
          </a:bodyPr>
          <a:lstStyle/>
          <a:p>
            <a:r>
              <a:rPr lang="en-GB" err="1">
                <a:ea typeface="+mn-lt"/>
                <a:cs typeface="+mn-lt"/>
              </a:rPr>
              <a:t>SmartReach</a:t>
            </a:r>
            <a:r>
              <a:rPr lang="en-GB" dirty="0">
                <a:ea typeface="+mn-lt"/>
                <a:cs typeface="+mn-lt"/>
              </a:rPr>
              <a:t> Solutions will operate with a simple and effective management structure </a:t>
            </a:r>
            <a:r>
              <a:rPr lang="en-GB">
                <a:ea typeface="+mn-lt"/>
                <a:cs typeface="+mn-lt"/>
              </a:rPr>
              <a:t>that is suitable for a startup business. As the Founder and Manager of the company Initially I will be responsible for overseeing the company's operations, making strategic decisions, managing customer relationships and growing</a:t>
            </a:r>
            <a:r>
              <a:rPr lang="en-GB" dirty="0">
                <a:ea typeface="+mn-lt"/>
                <a:cs typeface="+mn-lt"/>
              </a:rPr>
              <a:t> the business.</a:t>
            </a:r>
            <a:endParaRPr lang="en-GB" dirty="0"/>
          </a:p>
          <a:p>
            <a:r>
              <a:rPr lang="en-GB" dirty="0">
                <a:ea typeface="+mn-lt"/>
                <a:cs typeface="+mn-lt"/>
              </a:rPr>
              <a:t>The AI receptionist platform is at the core of the business, answering calls 24/7, appointment booking and handling customer </a:t>
            </a:r>
            <a:r>
              <a:rPr lang="en-GB">
                <a:ea typeface="+mn-lt"/>
                <a:cs typeface="+mn-lt"/>
              </a:rPr>
              <a:t>enquiries. As the company grows, I plan to recruit customer support staff to assist clients with technical issues, general enquires and account management, alongside a sales and marketing team to bring in new </a:t>
            </a:r>
            <a:r>
              <a:rPr lang="en-GB" dirty="0">
                <a:ea typeface="+mn-lt"/>
                <a:cs typeface="+mn-lt"/>
              </a:rPr>
              <a:t>customers and promote the business.</a:t>
            </a:r>
            <a:endParaRPr lang="en-GB" dirty="0"/>
          </a:p>
          <a:p>
            <a:r>
              <a:rPr lang="en-GB" err="1">
                <a:ea typeface="+mn-lt"/>
                <a:cs typeface="+mn-lt"/>
              </a:rPr>
              <a:t>SmartReach</a:t>
            </a:r>
            <a:r>
              <a:rPr lang="en-GB">
                <a:ea typeface="+mn-lt"/>
                <a:cs typeface="+mn-lt"/>
              </a:rPr>
              <a:t> Solutions will operate as a Private Limited Company. This legal </a:t>
            </a:r>
            <a:r>
              <a:rPr lang="en-GB" dirty="0">
                <a:ea typeface="+mn-lt"/>
                <a:cs typeface="+mn-lt"/>
              </a:rPr>
              <a:t>structure </a:t>
            </a:r>
            <a:r>
              <a:rPr lang="en-GB">
                <a:ea typeface="+mn-lt"/>
                <a:cs typeface="+mn-lt"/>
              </a:rPr>
              <a:t>provides limited liability, meaning my personal assets are protected if the business occurs any debts. It also gives the company its own legal identity, enhances credibility </a:t>
            </a:r>
            <a:r>
              <a:rPr lang="en-GB" dirty="0">
                <a:ea typeface="+mn-lt"/>
                <a:cs typeface="+mn-lt"/>
              </a:rPr>
              <a:t>with customers and investors, and provides a strong foundation for future expansion.</a:t>
            </a:r>
            <a:endParaRPr lang="en-GB" dirty="0"/>
          </a:p>
          <a:p>
            <a:endParaRPr lang="en-GB" dirty="0"/>
          </a:p>
        </p:txBody>
      </p:sp>
    </p:spTree>
    <p:extLst>
      <p:ext uri="{BB962C8B-B14F-4D97-AF65-F5344CB8AC3E}">
        <p14:creationId xmlns:p14="http://schemas.microsoft.com/office/powerpoint/2010/main" val="9685752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0A437-57A4-618B-0B2D-DE238F0F35C9}"/>
              </a:ext>
            </a:extLst>
          </p:cNvPr>
          <p:cNvSpPr>
            <a:spLocks noGrp="1"/>
          </p:cNvSpPr>
          <p:nvPr>
            <p:ph type="title"/>
          </p:nvPr>
        </p:nvSpPr>
        <p:spPr/>
        <p:txBody>
          <a:bodyPr/>
          <a:lstStyle/>
          <a:p>
            <a:r>
              <a:rPr lang="en-GB"/>
              <a:t>PESTEL Analysis  </a:t>
            </a:r>
          </a:p>
        </p:txBody>
      </p:sp>
      <p:sp>
        <p:nvSpPr>
          <p:cNvPr id="3" name="Content Placeholder 2">
            <a:extLst>
              <a:ext uri="{FF2B5EF4-FFF2-40B4-BE49-F238E27FC236}">
                <a16:creationId xmlns:a16="http://schemas.microsoft.com/office/drawing/2014/main" id="{D66E2483-866F-BB49-CB0F-896B0897503A}"/>
              </a:ext>
            </a:extLst>
          </p:cNvPr>
          <p:cNvSpPr>
            <a:spLocks noGrp="1"/>
          </p:cNvSpPr>
          <p:nvPr>
            <p:ph idx="1"/>
          </p:nvPr>
        </p:nvSpPr>
        <p:spPr/>
        <p:txBody>
          <a:bodyPr vert="horz" lIns="91440" tIns="45720" rIns="91440" bIns="45720" rtlCol="0" anchor="t">
            <a:noAutofit/>
          </a:bodyPr>
          <a:lstStyle/>
          <a:p>
            <a:r>
              <a:rPr lang="en-GB"/>
              <a:t>Technological, Economic, Legal</a:t>
            </a:r>
          </a:p>
          <a:p>
            <a:r>
              <a:rPr lang="en-GB" dirty="0">
                <a:ea typeface="+mn-lt"/>
                <a:cs typeface="+mn-lt"/>
              </a:rPr>
              <a:t>These are three external factors that have the greatest impact on </a:t>
            </a:r>
            <a:r>
              <a:rPr lang="en-GB" dirty="0" err="1">
                <a:ea typeface="+mn-lt"/>
                <a:cs typeface="+mn-lt"/>
              </a:rPr>
              <a:t>SmartReach</a:t>
            </a:r>
            <a:r>
              <a:rPr lang="en-GB" dirty="0">
                <a:ea typeface="+mn-lt"/>
                <a:cs typeface="+mn-lt"/>
              </a:rPr>
              <a:t> Solutions. Firstly, technology is a major opportunity because advances in artificial intelligence have made virtual receptionists more compatible, efficient and affordable. As AI continues to improve, our model can also improve with the level of service we can offer.</a:t>
            </a:r>
            <a:endParaRPr lang="en-GB"/>
          </a:p>
          <a:p>
            <a:r>
              <a:rPr lang="en-GB">
                <a:ea typeface="+mn-lt"/>
                <a:cs typeface="+mn-lt"/>
              </a:rPr>
              <a:t>Secondly, the current economic environment means many small businesses are trying to reduce operating costs. Hiring a full-time receptionist can be expensive, so our AI subscription provides a more affordable alternative while still delivering professional customer service.</a:t>
            </a:r>
            <a:endParaRPr lang="en-GB"/>
          </a:p>
          <a:p>
            <a:r>
              <a:rPr lang="en-GB" dirty="0">
                <a:ea typeface="+mn-lt"/>
                <a:cs typeface="+mn-lt"/>
              </a:rPr>
              <a:t>Finally, legal factors are most important because our business handles customer information. We must comply with UK GDPR and other data protection regulations to ensure personal data is collected, stored and processed securely. Following these regulations also helps builds trust and confid</a:t>
            </a:r>
            <a:r>
              <a:rPr lang="en-GB"/>
              <a:t>ence with customers.</a:t>
            </a:r>
          </a:p>
          <a:p>
            <a:endParaRPr lang="en-GB" dirty="0"/>
          </a:p>
          <a:p>
            <a:endParaRPr lang="en-GB" dirty="0"/>
          </a:p>
        </p:txBody>
      </p:sp>
      <p:pic>
        <p:nvPicPr>
          <p:cNvPr id="4" name="Picture 3" descr="A person in a pink shirt&#10;&#10;AI-generated content may be incorrect.">
            <a:extLst>
              <a:ext uri="{FF2B5EF4-FFF2-40B4-BE49-F238E27FC236}">
                <a16:creationId xmlns:a16="http://schemas.microsoft.com/office/drawing/2014/main" id="{DBB5DCF2-F1BB-FE45-0D8D-30643EDC7C5E}"/>
              </a:ext>
            </a:extLst>
          </p:cNvPr>
          <p:cNvPicPr>
            <a:picLocks noChangeAspect="1"/>
          </p:cNvPicPr>
          <p:nvPr/>
        </p:nvPicPr>
        <p:blipFill>
          <a:blip r:embed="rId2"/>
          <a:stretch>
            <a:fillRect/>
          </a:stretch>
        </p:blipFill>
        <p:spPr>
          <a:xfrm>
            <a:off x="6771875" y="428170"/>
            <a:ext cx="3227507" cy="1799774"/>
          </a:xfrm>
          <a:prstGeom prst="rect">
            <a:avLst/>
          </a:prstGeom>
        </p:spPr>
      </p:pic>
    </p:spTree>
    <p:extLst>
      <p:ext uri="{BB962C8B-B14F-4D97-AF65-F5344CB8AC3E}">
        <p14:creationId xmlns:p14="http://schemas.microsoft.com/office/powerpoint/2010/main" val="132332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30F23-A0F8-2955-1D94-439EEE0DE19D}"/>
              </a:ext>
            </a:extLst>
          </p:cNvPr>
          <p:cNvSpPr>
            <a:spLocks noGrp="1"/>
          </p:cNvSpPr>
          <p:nvPr>
            <p:ph type="title"/>
          </p:nvPr>
        </p:nvSpPr>
        <p:spPr>
          <a:xfrm>
            <a:off x="868680" y="642593"/>
            <a:ext cx="6603538" cy="1744183"/>
          </a:xfrm>
        </p:spPr>
        <p:txBody>
          <a:bodyPr>
            <a:normAutofit/>
          </a:bodyPr>
          <a:lstStyle/>
          <a:p>
            <a:r>
              <a:rPr lang="en-GB" dirty="0"/>
              <a:t>Marketing </a:t>
            </a:r>
            <a:r>
              <a:rPr lang="en-GB"/>
              <a:t>strategies  </a:t>
            </a:r>
            <a:endParaRPr lang="en-GB" dirty="0"/>
          </a:p>
        </p:txBody>
      </p:sp>
      <p:sp>
        <p:nvSpPr>
          <p:cNvPr id="3" name="Content Placeholder 2">
            <a:extLst>
              <a:ext uri="{FF2B5EF4-FFF2-40B4-BE49-F238E27FC236}">
                <a16:creationId xmlns:a16="http://schemas.microsoft.com/office/drawing/2014/main" id="{D42F01DF-6CCF-62FA-B88A-A6BEC280B64A}"/>
              </a:ext>
            </a:extLst>
          </p:cNvPr>
          <p:cNvSpPr>
            <a:spLocks noGrp="1"/>
          </p:cNvSpPr>
          <p:nvPr>
            <p:ph idx="1"/>
          </p:nvPr>
        </p:nvSpPr>
        <p:spPr>
          <a:xfrm>
            <a:off x="868680" y="2386584"/>
            <a:ext cx="6603538" cy="3648456"/>
          </a:xfrm>
        </p:spPr>
        <p:txBody>
          <a:bodyPr vert="horz" lIns="91440" tIns="45720" rIns="91440" bIns="45720" rtlCol="0">
            <a:normAutofit/>
          </a:bodyPr>
          <a:lstStyle/>
          <a:p>
            <a:pPr>
              <a:lnSpc>
                <a:spcPct val="90000"/>
              </a:lnSpc>
            </a:pPr>
            <a:r>
              <a:rPr lang="en-GB" sz="1700" err="1">
                <a:ea typeface="+mn-lt"/>
                <a:cs typeface="+mn-lt"/>
              </a:rPr>
              <a:t>SmartReach</a:t>
            </a:r>
            <a:r>
              <a:rPr lang="en-GB" sz="1700">
                <a:ea typeface="+mn-lt"/>
                <a:cs typeface="+mn-lt"/>
              </a:rPr>
              <a:t> Solutions will use two main marketing strategies to attract customers. The first is digital marketing. LinkedIn will be our primary platform because it is widely used by business owners and professionals. We will also improve our visibility through targeted Google Ads and use Facebook and Instagram to increase brand awareness.</a:t>
            </a:r>
            <a:endParaRPr lang="en-GB" sz="1700"/>
          </a:p>
          <a:p>
            <a:pPr>
              <a:lnSpc>
                <a:spcPct val="90000"/>
              </a:lnSpc>
            </a:pPr>
            <a:r>
              <a:rPr lang="en-GB" sz="1700">
                <a:ea typeface="+mn-lt"/>
                <a:cs typeface="+mn-lt"/>
              </a:rPr>
              <a:t>The second strategy is direct business outreach. We will contact SMEs direct phone calls, email campaigns, attend local networking events. We can build partnerships with businesses such as web designers and freelancers who already work with our target market. Offering free demonstrations and trial periods will allow potential customers to experience the service before committing to a subscription and also give feedback.</a:t>
            </a:r>
            <a:endParaRPr lang="en-GB" sz="1700"/>
          </a:p>
          <a:p>
            <a:pPr>
              <a:lnSpc>
                <a:spcPct val="90000"/>
              </a:lnSpc>
            </a:pPr>
            <a:endParaRPr lang="en-GB" sz="1700"/>
          </a:p>
        </p:txBody>
      </p:sp>
      <p:pic>
        <p:nvPicPr>
          <p:cNvPr id="7" name="Picture 6" descr="A group of people sitting at a table&#10;&#10;AI-generated content may be incorrect.">
            <a:extLst>
              <a:ext uri="{FF2B5EF4-FFF2-40B4-BE49-F238E27FC236}">
                <a16:creationId xmlns:a16="http://schemas.microsoft.com/office/drawing/2014/main" id="{A4F1F915-A249-DB56-A814-BA04A580D38A}"/>
              </a:ext>
            </a:extLst>
          </p:cNvPr>
          <p:cNvPicPr>
            <a:picLocks noChangeAspect="1"/>
          </p:cNvPicPr>
          <p:nvPr/>
        </p:nvPicPr>
        <p:blipFill>
          <a:blip r:embed="rId2"/>
          <a:srcRect l="14137" r="-1" b="-1"/>
          <a:stretch>
            <a:fillRect/>
          </a:stretch>
        </p:blipFill>
        <p:spPr>
          <a:xfrm>
            <a:off x="7903029" y="383822"/>
            <a:ext cx="3917113" cy="3045178"/>
          </a:xfrm>
          <a:prstGeom prst="rect">
            <a:avLst/>
          </a:prstGeom>
        </p:spPr>
      </p:pic>
      <p:pic>
        <p:nvPicPr>
          <p:cNvPr id="4" name="Picture 3" descr="File:LinkedIn icon.svg - Wikimedia Commons">
            <a:extLst>
              <a:ext uri="{FF2B5EF4-FFF2-40B4-BE49-F238E27FC236}">
                <a16:creationId xmlns:a16="http://schemas.microsoft.com/office/drawing/2014/main" id="{C2369D7D-1ECF-D449-30FD-08F4141B13DC}"/>
              </a:ext>
            </a:extLst>
          </p:cNvPr>
          <p:cNvPicPr>
            <a:picLocks noChangeAspect="1"/>
          </p:cNvPicPr>
          <p:nvPr/>
        </p:nvPicPr>
        <p:blipFill>
          <a:blip r:embed="rId3"/>
          <a:srcRect t="21964" r="2" b="69"/>
          <a:stretch>
            <a:fillRect/>
          </a:stretch>
        </p:blipFill>
        <p:spPr>
          <a:xfrm>
            <a:off x="7903028" y="3429002"/>
            <a:ext cx="3917115" cy="3054093"/>
          </a:xfrm>
          <a:prstGeom prst="rect">
            <a:avLst/>
          </a:prstGeom>
        </p:spPr>
      </p:pic>
      <p:sp>
        <p:nvSpPr>
          <p:cNvPr id="16" name="Rectangle 15">
            <a:extLst>
              <a:ext uri="{FF2B5EF4-FFF2-40B4-BE49-F238E27FC236}">
                <a16:creationId xmlns:a16="http://schemas.microsoft.com/office/drawing/2014/main" id="{A4C1C0B8-55F2-469B-9CCD-0707094816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noFill/>
            <a:prstDash val="solid"/>
            <a:miter lim="800000"/>
          </a:ln>
          <a:effectLst/>
        </p:spPr>
        <p:txBody>
          <a:bodyPr/>
          <a:lstStyle/>
          <a:p>
            <a:endParaRPr lang="en-US" dirty="0"/>
          </a:p>
        </p:txBody>
      </p:sp>
    </p:spTree>
    <p:extLst>
      <p:ext uri="{BB962C8B-B14F-4D97-AF65-F5344CB8AC3E}">
        <p14:creationId xmlns:p14="http://schemas.microsoft.com/office/powerpoint/2010/main" val="20484572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DD771-C9B3-40AE-36F1-92377BE8324E}"/>
              </a:ext>
            </a:extLst>
          </p:cNvPr>
          <p:cNvSpPr>
            <a:spLocks noGrp="1"/>
          </p:cNvSpPr>
          <p:nvPr>
            <p:ph type="title"/>
          </p:nvPr>
        </p:nvSpPr>
        <p:spPr>
          <a:xfrm>
            <a:off x="1237342" y="125639"/>
            <a:ext cx="10399487" cy="1057049"/>
          </a:xfrm>
        </p:spPr>
        <p:txBody>
          <a:bodyPr>
            <a:normAutofit fontScale="90000"/>
          </a:bodyPr>
          <a:lstStyle/>
          <a:p>
            <a:r>
              <a:rPr lang="en-GB" u="sng" dirty="0"/>
              <a:t>Funding requirements and </a:t>
            </a:r>
            <a:r>
              <a:rPr lang="en-GB" u="sng"/>
              <a:t>allocation </a:t>
            </a:r>
            <a:endParaRPr lang="en-GB" u="sng" dirty="0"/>
          </a:p>
        </p:txBody>
      </p:sp>
      <p:graphicFrame>
        <p:nvGraphicFramePr>
          <p:cNvPr id="5" name="Content Placeholder 4">
            <a:extLst>
              <a:ext uri="{FF2B5EF4-FFF2-40B4-BE49-F238E27FC236}">
                <a16:creationId xmlns:a16="http://schemas.microsoft.com/office/drawing/2014/main" id="{E9C3A0E7-643F-6FA5-4943-9AF8FEE6C9FC}"/>
              </a:ext>
            </a:extLst>
          </p:cNvPr>
          <p:cNvGraphicFramePr>
            <a:graphicFrameLocks noGrp="1"/>
          </p:cNvGraphicFramePr>
          <p:nvPr>
            <p:ph idx="1"/>
            <p:extLst>
              <p:ext uri="{D42A27DB-BD31-4B8C-83A1-F6EECF244321}">
                <p14:modId xmlns:p14="http://schemas.microsoft.com/office/powerpoint/2010/main" val="1813893150"/>
              </p:ext>
            </p:extLst>
          </p:nvPr>
        </p:nvGraphicFramePr>
        <p:xfrm>
          <a:off x="732971" y="1328057"/>
          <a:ext cx="4629760" cy="5174424"/>
        </p:xfrm>
        <a:graphic>
          <a:graphicData uri="http://schemas.openxmlformats.org/drawingml/2006/table">
            <a:tbl>
              <a:tblPr bandRow="1">
                <a:tableStyleId>{5C22544A-7EE6-4342-B048-85BDC9FD1C3A}</a:tableStyleId>
              </a:tblPr>
              <a:tblGrid>
                <a:gridCol w="2314880">
                  <a:extLst>
                    <a:ext uri="{9D8B030D-6E8A-4147-A177-3AD203B41FA5}">
                      <a16:colId xmlns:a16="http://schemas.microsoft.com/office/drawing/2014/main" val="4113099973"/>
                    </a:ext>
                  </a:extLst>
                </a:gridCol>
                <a:gridCol w="2314880">
                  <a:extLst>
                    <a:ext uri="{9D8B030D-6E8A-4147-A177-3AD203B41FA5}">
                      <a16:colId xmlns:a16="http://schemas.microsoft.com/office/drawing/2014/main" val="828943270"/>
                    </a:ext>
                  </a:extLst>
                </a:gridCol>
              </a:tblGrid>
              <a:tr h="529812">
                <a:tc>
                  <a:txBody>
                    <a:bodyPr/>
                    <a:lstStyle/>
                    <a:p>
                      <a:pPr>
                        <a:buNone/>
                      </a:pPr>
                      <a:r>
                        <a:rPr lang="en-GB" b="1">
                          <a:solidFill>
                            <a:schemeClr val="tx1"/>
                          </a:solidFill>
                        </a:rPr>
                        <a:t>Expense</a:t>
                      </a:r>
                      <a:endParaRPr lang="en-GB">
                        <a:solidFill>
                          <a:schemeClr val="tx1"/>
                        </a:solidFill>
                      </a:endParaRPr>
                    </a:p>
                  </a:txBody>
                  <a:tcPr anchor="ctr">
                    <a:lnL>
                      <a:noFill/>
                    </a:lnL>
                    <a:lnR>
                      <a:noFill/>
                    </a:lnR>
                    <a:lnT>
                      <a:noFill/>
                    </a:lnT>
                    <a:lnB>
                      <a:noFill/>
                    </a:lnB>
                    <a:noFill/>
                  </a:tcPr>
                </a:tc>
                <a:tc>
                  <a:txBody>
                    <a:bodyPr/>
                    <a:lstStyle/>
                    <a:p>
                      <a:pPr>
                        <a:buNone/>
                      </a:pPr>
                      <a:r>
                        <a:rPr lang="en-GB" b="1">
                          <a:solidFill>
                            <a:schemeClr val="tx1"/>
                          </a:solidFill>
                        </a:rPr>
                        <a:t>Estimated Cost (£)</a:t>
                      </a:r>
                      <a:endParaRPr lang="en-GB">
                        <a:solidFill>
                          <a:schemeClr val="tx1"/>
                        </a:solidFill>
                      </a:endParaRPr>
                    </a:p>
                  </a:txBody>
                  <a:tcPr anchor="ctr">
                    <a:lnL>
                      <a:noFill/>
                    </a:lnL>
                    <a:lnR>
                      <a:noFill/>
                    </a:lnR>
                    <a:lnT>
                      <a:noFill/>
                    </a:lnT>
                    <a:lnB>
                      <a:noFill/>
                    </a:lnB>
                    <a:noFill/>
                  </a:tcPr>
                </a:tc>
                <a:extLst>
                  <a:ext uri="{0D108BD9-81ED-4DB2-BD59-A6C34878D82A}">
                    <a16:rowId xmlns:a16="http://schemas.microsoft.com/office/drawing/2014/main" val="2093199031"/>
                  </a:ext>
                </a:extLst>
              </a:tr>
              <a:tr h="788832">
                <a:tc>
                  <a:txBody>
                    <a:bodyPr/>
                    <a:lstStyle/>
                    <a:p>
                      <a:pPr>
                        <a:buNone/>
                      </a:pPr>
                      <a:r>
                        <a:rPr lang="en-GB">
                          <a:solidFill>
                            <a:schemeClr val="tx1"/>
                          </a:solidFill>
                        </a:rPr>
                        <a:t>AI software development &amp; licensing</a:t>
                      </a:r>
                    </a:p>
                  </a:txBody>
                  <a:tcPr anchor="ctr">
                    <a:lnL>
                      <a:noFill/>
                    </a:lnL>
                    <a:lnR>
                      <a:noFill/>
                    </a:lnR>
                    <a:lnT>
                      <a:noFill/>
                    </a:lnT>
                    <a:lnB>
                      <a:noFill/>
                    </a:lnB>
                    <a:noFill/>
                  </a:tcPr>
                </a:tc>
                <a:tc>
                  <a:txBody>
                    <a:bodyPr/>
                    <a:lstStyle/>
                    <a:p>
                      <a:pPr>
                        <a:buNone/>
                      </a:pPr>
                      <a:r>
                        <a:rPr lang="en-GB">
                          <a:solidFill>
                            <a:schemeClr val="tx1"/>
                          </a:solidFill>
                        </a:rPr>
                        <a:t>5,000</a:t>
                      </a:r>
                    </a:p>
                  </a:txBody>
                  <a:tcPr anchor="ctr">
                    <a:lnL>
                      <a:noFill/>
                    </a:lnL>
                    <a:lnR>
                      <a:noFill/>
                    </a:lnR>
                    <a:lnT>
                      <a:noFill/>
                    </a:lnT>
                    <a:lnB>
                      <a:noFill/>
                    </a:lnB>
                    <a:noFill/>
                  </a:tcPr>
                </a:tc>
                <a:extLst>
                  <a:ext uri="{0D108BD9-81ED-4DB2-BD59-A6C34878D82A}">
                    <a16:rowId xmlns:a16="http://schemas.microsoft.com/office/drawing/2014/main" val="2506742636"/>
                  </a:ext>
                </a:extLst>
              </a:tr>
              <a:tr h="553360">
                <a:tc>
                  <a:txBody>
                    <a:bodyPr/>
                    <a:lstStyle/>
                    <a:p>
                      <a:pPr>
                        <a:buNone/>
                      </a:pPr>
                      <a:r>
                        <a:rPr lang="en-GB">
                          <a:solidFill>
                            <a:schemeClr val="tx1"/>
                          </a:solidFill>
                        </a:rPr>
                        <a:t>Website development</a:t>
                      </a:r>
                    </a:p>
                  </a:txBody>
                  <a:tcPr anchor="ctr">
                    <a:lnL>
                      <a:noFill/>
                    </a:lnL>
                    <a:lnR>
                      <a:noFill/>
                    </a:lnR>
                    <a:lnT>
                      <a:noFill/>
                    </a:lnT>
                    <a:lnB>
                      <a:noFill/>
                    </a:lnB>
                    <a:noFill/>
                  </a:tcPr>
                </a:tc>
                <a:tc>
                  <a:txBody>
                    <a:bodyPr/>
                    <a:lstStyle/>
                    <a:p>
                      <a:pPr>
                        <a:buNone/>
                      </a:pPr>
                      <a:r>
                        <a:rPr lang="en-GB">
                          <a:solidFill>
                            <a:schemeClr val="tx1"/>
                          </a:solidFill>
                        </a:rPr>
                        <a:t>2,000</a:t>
                      </a:r>
                    </a:p>
                  </a:txBody>
                  <a:tcPr anchor="ctr">
                    <a:lnL>
                      <a:noFill/>
                    </a:lnL>
                    <a:lnR>
                      <a:noFill/>
                    </a:lnR>
                    <a:lnT>
                      <a:noFill/>
                    </a:lnT>
                    <a:lnB>
                      <a:noFill/>
                    </a:lnB>
                    <a:noFill/>
                  </a:tcPr>
                </a:tc>
                <a:extLst>
                  <a:ext uri="{0D108BD9-81ED-4DB2-BD59-A6C34878D82A}">
                    <a16:rowId xmlns:a16="http://schemas.microsoft.com/office/drawing/2014/main" val="4269909833"/>
                  </a:ext>
                </a:extLst>
              </a:tr>
              <a:tr h="553360">
                <a:tc>
                  <a:txBody>
                    <a:bodyPr/>
                    <a:lstStyle/>
                    <a:p>
                      <a:pPr>
                        <a:buNone/>
                      </a:pPr>
                      <a:r>
                        <a:rPr lang="en-GB">
                          <a:solidFill>
                            <a:schemeClr val="tx1"/>
                          </a:solidFill>
                        </a:rPr>
                        <a:t>Marketing &amp; advertising</a:t>
                      </a:r>
                    </a:p>
                  </a:txBody>
                  <a:tcPr anchor="ctr">
                    <a:lnL>
                      <a:noFill/>
                    </a:lnL>
                    <a:lnR>
                      <a:noFill/>
                    </a:lnR>
                    <a:lnT>
                      <a:noFill/>
                    </a:lnT>
                    <a:lnB>
                      <a:noFill/>
                    </a:lnB>
                    <a:noFill/>
                  </a:tcPr>
                </a:tc>
                <a:tc>
                  <a:txBody>
                    <a:bodyPr/>
                    <a:lstStyle/>
                    <a:p>
                      <a:pPr>
                        <a:buNone/>
                      </a:pPr>
                      <a:r>
                        <a:rPr lang="en-GB">
                          <a:solidFill>
                            <a:schemeClr val="tx1"/>
                          </a:solidFill>
                        </a:rPr>
                        <a:t>3,000</a:t>
                      </a:r>
                    </a:p>
                  </a:txBody>
                  <a:tcPr anchor="ctr">
                    <a:lnL>
                      <a:noFill/>
                    </a:lnL>
                    <a:lnR>
                      <a:noFill/>
                    </a:lnR>
                    <a:lnT>
                      <a:noFill/>
                    </a:lnT>
                    <a:lnB>
                      <a:noFill/>
                    </a:lnB>
                    <a:noFill/>
                  </a:tcPr>
                </a:tc>
                <a:extLst>
                  <a:ext uri="{0D108BD9-81ED-4DB2-BD59-A6C34878D82A}">
                    <a16:rowId xmlns:a16="http://schemas.microsoft.com/office/drawing/2014/main" val="3122955372"/>
                  </a:ext>
                </a:extLst>
              </a:tr>
              <a:tr h="553360">
                <a:tc>
                  <a:txBody>
                    <a:bodyPr/>
                    <a:lstStyle/>
                    <a:p>
                      <a:pPr>
                        <a:buNone/>
                      </a:pPr>
                      <a:r>
                        <a:rPr lang="en-GB">
                          <a:solidFill>
                            <a:schemeClr val="tx1"/>
                          </a:solidFill>
                        </a:rPr>
                        <a:t>Legal &amp; business registration</a:t>
                      </a:r>
                    </a:p>
                  </a:txBody>
                  <a:tcPr anchor="ctr">
                    <a:lnL>
                      <a:noFill/>
                    </a:lnL>
                    <a:lnR>
                      <a:noFill/>
                    </a:lnR>
                    <a:lnT>
                      <a:noFill/>
                    </a:lnT>
                    <a:lnB>
                      <a:noFill/>
                    </a:lnB>
                    <a:noFill/>
                  </a:tcPr>
                </a:tc>
                <a:tc>
                  <a:txBody>
                    <a:bodyPr/>
                    <a:lstStyle/>
                    <a:p>
                      <a:pPr>
                        <a:buNone/>
                      </a:pPr>
                      <a:r>
                        <a:rPr lang="en-GB">
                          <a:solidFill>
                            <a:schemeClr val="tx1"/>
                          </a:solidFill>
                        </a:rPr>
                        <a:t>1,000</a:t>
                      </a:r>
                    </a:p>
                  </a:txBody>
                  <a:tcPr anchor="ctr">
                    <a:lnL>
                      <a:noFill/>
                    </a:lnL>
                    <a:lnR>
                      <a:noFill/>
                    </a:lnR>
                    <a:lnT>
                      <a:noFill/>
                    </a:lnT>
                    <a:lnB>
                      <a:noFill/>
                    </a:lnB>
                    <a:noFill/>
                  </a:tcPr>
                </a:tc>
                <a:extLst>
                  <a:ext uri="{0D108BD9-81ED-4DB2-BD59-A6C34878D82A}">
                    <a16:rowId xmlns:a16="http://schemas.microsoft.com/office/drawing/2014/main" val="1017727908"/>
                  </a:ext>
                </a:extLst>
              </a:tr>
              <a:tr h="553360">
                <a:tc>
                  <a:txBody>
                    <a:bodyPr/>
                    <a:lstStyle/>
                    <a:p>
                      <a:pPr>
                        <a:buNone/>
                      </a:pPr>
                      <a:r>
                        <a:rPr lang="en-GB">
                          <a:solidFill>
                            <a:schemeClr val="tx1"/>
                          </a:solidFill>
                        </a:rPr>
                        <a:t>Equipment &amp; office setup</a:t>
                      </a:r>
                    </a:p>
                  </a:txBody>
                  <a:tcPr anchor="ctr">
                    <a:lnL>
                      <a:noFill/>
                    </a:lnL>
                    <a:lnR>
                      <a:noFill/>
                    </a:lnR>
                    <a:lnT>
                      <a:noFill/>
                    </a:lnT>
                    <a:lnB>
                      <a:noFill/>
                    </a:lnB>
                    <a:noFill/>
                  </a:tcPr>
                </a:tc>
                <a:tc>
                  <a:txBody>
                    <a:bodyPr/>
                    <a:lstStyle/>
                    <a:p>
                      <a:pPr>
                        <a:buNone/>
                      </a:pPr>
                      <a:r>
                        <a:rPr lang="en-GB">
                          <a:solidFill>
                            <a:schemeClr val="tx1"/>
                          </a:solidFill>
                        </a:rPr>
                        <a:t>2,000</a:t>
                      </a:r>
                    </a:p>
                  </a:txBody>
                  <a:tcPr anchor="ctr">
                    <a:lnL>
                      <a:noFill/>
                    </a:lnL>
                    <a:lnR>
                      <a:noFill/>
                    </a:lnR>
                    <a:lnT>
                      <a:noFill/>
                    </a:lnT>
                    <a:lnB>
                      <a:noFill/>
                    </a:lnB>
                    <a:noFill/>
                  </a:tcPr>
                </a:tc>
                <a:extLst>
                  <a:ext uri="{0D108BD9-81ED-4DB2-BD59-A6C34878D82A}">
                    <a16:rowId xmlns:a16="http://schemas.microsoft.com/office/drawing/2014/main" val="79710101"/>
                  </a:ext>
                </a:extLst>
              </a:tr>
              <a:tr h="553360">
                <a:tc>
                  <a:txBody>
                    <a:bodyPr/>
                    <a:lstStyle/>
                    <a:p>
                      <a:pPr>
                        <a:buNone/>
                      </a:pPr>
                      <a:r>
                        <a:rPr lang="en-GB">
                          <a:solidFill>
                            <a:schemeClr val="tx1"/>
                          </a:solidFill>
                        </a:rPr>
                        <a:t>Working capital (first 3 months)</a:t>
                      </a:r>
                    </a:p>
                  </a:txBody>
                  <a:tcPr anchor="ctr">
                    <a:lnL>
                      <a:noFill/>
                    </a:lnL>
                    <a:lnR>
                      <a:noFill/>
                    </a:lnR>
                    <a:lnT>
                      <a:noFill/>
                    </a:lnT>
                    <a:lnB>
                      <a:noFill/>
                    </a:lnB>
                    <a:noFill/>
                  </a:tcPr>
                </a:tc>
                <a:tc>
                  <a:txBody>
                    <a:bodyPr/>
                    <a:lstStyle/>
                    <a:p>
                      <a:pPr>
                        <a:buNone/>
                      </a:pPr>
                      <a:r>
                        <a:rPr lang="en-GB">
                          <a:solidFill>
                            <a:schemeClr val="tx1"/>
                          </a:solidFill>
                        </a:rPr>
                        <a:t>2,000</a:t>
                      </a:r>
                    </a:p>
                  </a:txBody>
                  <a:tcPr anchor="ctr">
                    <a:lnL>
                      <a:noFill/>
                    </a:lnL>
                    <a:lnR>
                      <a:noFill/>
                    </a:lnR>
                    <a:lnT>
                      <a:noFill/>
                    </a:lnT>
                    <a:lnB>
                      <a:noFill/>
                    </a:lnB>
                    <a:noFill/>
                  </a:tcPr>
                </a:tc>
                <a:extLst>
                  <a:ext uri="{0D108BD9-81ED-4DB2-BD59-A6C34878D82A}">
                    <a16:rowId xmlns:a16="http://schemas.microsoft.com/office/drawing/2014/main" val="850977175"/>
                  </a:ext>
                </a:extLst>
              </a:tr>
              <a:tr h="529812">
                <a:tc>
                  <a:txBody>
                    <a:bodyPr/>
                    <a:lstStyle/>
                    <a:p>
                      <a:pPr>
                        <a:buNone/>
                      </a:pPr>
                      <a:r>
                        <a:rPr lang="en-GB" b="1">
                          <a:solidFill>
                            <a:schemeClr val="tx1"/>
                          </a:solidFill>
                        </a:rPr>
                        <a:t>Total</a:t>
                      </a:r>
                      <a:endParaRPr lang="en-GB">
                        <a:solidFill>
                          <a:schemeClr val="tx1"/>
                        </a:solidFill>
                      </a:endParaRPr>
                    </a:p>
                  </a:txBody>
                  <a:tcPr anchor="ctr">
                    <a:lnL>
                      <a:noFill/>
                    </a:lnL>
                    <a:lnR>
                      <a:noFill/>
                    </a:lnR>
                    <a:lnT>
                      <a:noFill/>
                    </a:lnT>
                    <a:lnB>
                      <a:noFill/>
                    </a:lnB>
                    <a:noFill/>
                  </a:tcPr>
                </a:tc>
                <a:tc>
                  <a:txBody>
                    <a:bodyPr/>
                    <a:lstStyle/>
                    <a:p>
                      <a:pPr>
                        <a:buNone/>
                      </a:pPr>
                      <a:r>
                        <a:rPr lang="en-GB" b="1">
                          <a:solidFill>
                            <a:schemeClr val="tx1"/>
                          </a:solidFill>
                        </a:rPr>
                        <a:t>£15,000</a:t>
                      </a:r>
                      <a:endParaRPr lang="en-GB">
                        <a:solidFill>
                          <a:schemeClr val="tx1"/>
                        </a:solidFill>
                      </a:endParaRPr>
                    </a:p>
                  </a:txBody>
                  <a:tcPr anchor="ctr">
                    <a:lnL>
                      <a:noFill/>
                    </a:lnL>
                    <a:lnR>
                      <a:noFill/>
                    </a:lnR>
                    <a:lnT>
                      <a:noFill/>
                    </a:lnT>
                    <a:lnB>
                      <a:noFill/>
                    </a:lnB>
                    <a:noFill/>
                  </a:tcPr>
                </a:tc>
                <a:extLst>
                  <a:ext uri="{0D108BD9-81ED-4DB2-BD59-A6C34878D82A}">
                    <a16:rowId xmlns:a16="http://schemas.microsoft.com/office/drawing/2014/main" val="1539248553"/>
                  </a:ext>
                </a:extLst>
              </a:tr>
            </a:tbl>
          </a:graphicData>
        </a:graphic>
      </p:graphicFrame>
      <p:sp>
        <p:nvSpPr>
          <p:cNvPr id="6" name="TextBox 5">
            <a:extLst>
              <a:ext uri="{FF2B5EF4-FFF2-40B4-BE49-F238E27FC236}">
                <a16:creationId xmlns:a16="http://schemas.microsoft.com/office/drawing/2014/main" id="{50374D67-FB1A-595E-7558-47ACCD9172C2}"/>
              </a:ext>
            </a:extLst>
          </p:cNvPr>
          <p:cNvSpPr txBox="1"/>
          <p:nvPr/>
        </p:nvSpPr>
        <p:spPr>
          <a:xfrm>
            <a:off x="732971" y="932543"/>
            <a:ext cx="6096000"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Funding Required: £15,000</a:t>
            </a:r>
          </a:p>
          <a:p>
            <a:endParaRPr lang="en-US"/>
          </a:p>
          <a:p>
            <a:endParaRPr lang="en-US"/>
          </a:p>
          <a:p>
            <a:pPr algn="ctr"/>
            <a:endParaRPr lang="en-GB"/>
          </a:p>
        </p:txBody>
      </p:sp>
      <p:sp>
        <p:nvSpPr>
          <p:cNvPr id="9" name="TextBox 8">
            <a:extLst>
              <a:ext uri="{FF2B5EF4-FFF2-40B4-BE49-F238E27FC236}">
                <a16:creationId xmlns:a16="http://schemas.microsoft.com/office/drawing/2014/main" id="{E8BCA37C-0D9F-2B3A-8EEF-7E40A29902FF}"/>
              </a:ext>
            </a:extLst>
          </p:cNvPr>
          <p:cNvSpPr txBox="1"/>
          <p:nvPr/>
        </p:nvSpPr>
        <p:spPr>
          <a:xfrm>
            <a:off x="5747658" y="1186543"/>
            <a:ext cx="5450115"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latin typeface="Arial"/>
                <a:cs typeface="Arial"/>
              </a:rPr>
              <a:t>SmartReach</a:t>
            </a:r>
            <a:r>
              <a:rPr lang="en-US" dirty="0">
                <a:latin typeface="Arial"/>
                <a:cs typeface="Arial"/>
              </a:rPr>
              <a:t> Solutions requires an initial investment of £15,000</a:t>
            </a:r>
            <a:r>
              <a:rPr lang="en-US" b="1" dirty="0">
                <a:latin typeface="Arial"/>
                <a:cs typeface="Arial"/>
              </a:rPr>
              <a:t> </a:t>
            </a:r>
            <a:r>
              <a:rPr lang="en-US" dirty="0">
                <a:latin typeface="Arial"/>
                <a:cs typeface="Arial"/>
              </a:rPr>
              <a:t>to launch the business successfully. The largest portion of the funding will be used for AI software development and licensing, as this is the core of our service. We will also invest in a professional website to allow customers to subscribe and manage their accounts online.</a:t>
            </a:r>
          </a:p>
          <a:p>
            <a:endParaRPr lang="en-US" dirty="0">
              <a:latin typeface="Arial"/>
              <a:cs typeface="Arial"/>
            </a:endParaRPr>
          </a:p>
          <a:p>
            <a:r>
              <a:rPr lang="en-US" dirty="0">
                <a:latin typeface="Arial"/>
                <a:cs typeface="Arial"/>
              </a:rPr>
              <a:t>A further £3,000 has been allocated to marketing and advertising to build brand awareness and attract our first customers. The remaining funds will cover legal registration, essential equipment and working capital to support day to day operations during the first three months. This funding will provide the business with a solid foundation for launching and successfully </a:t>
            </a:r>
            <a:r>
              <a:rPr lang="en-US">
                <a:latin typeface="Arial"/>
                <a:cs typeface="Arial"/>
              </a:rPr>
              <a:t>generating income.</a:t>
            </a:r>
          </a:p>
          <a:p>
            <a:pPr algn="ctr"/>
            <a:endParaRPr lang="en-GB"/>
          </a:p>
        </p:txBody>
      </p:sp>
    </p:spTree>
    <p:extLst>
      <p:ext uri="{BB962C8B-B14F-4D97-AF65-F5344CB8AC3E}">
        <p14:creationId xmlns:p14="http://schemas.microsoft.com/office/powerpoint/2010/main" val="40895942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06E093-5426-4593-B46F-CB832FAC63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12000"/>
              <a:duotone>
                <a:schemeClr val="accent1">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dirty="0">
                <a:solidFill>
                  <a:prstClr val="white"/>
                </a:solidFill>
              </a:rPr>
              <a:t>C</a:t>
            </a:r>
          </a:p>
        </p:txBody>
      </p:sp>
      <p:sp>
        <p:nvSpPr>
          <p:cNvPr id="11" name="Rectangle 10">
            <a:extLst>
              <a:ext uri="{FF2B5EF4-FFF2-40B4-BE49-F238E27FC236}">
                <a16:creationId xmlns:a16="http://schemas.microsoft.com/office/drawing/2014/main" id="{728B0E8F-3EF4-4D31-A768-5F5A67AA11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6259DE6E-747A-45AF-98DD-23896F957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bg2"/>
            </a:solidFill>
            <a:prstDash val="solid"/>
            <a:miter lim="800000"/>
          </a:ln>
          <a:effectLst/>
        </p:spPr>
      </p:sp>
      <p:sp>
        <p:nvSpPr>
          <p:cNvPr id="15" name="Rectangle 14">
            <a:extLst>
              <a:ext uri="{FF2B5EF4-FFF2-40B4-BE49-F238E27FC236}">
                <a16:creationId xmlns:a16="http://schemas.microsoft.com/office/drawing/2014/main" id="{1887F806-D158-4704-BA5A-D9A83B361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7" name="Group 16">
            <a:extLst>
              <a:ext uri="{FF2B5EF4-FFF2-40B4-BE49-F238E27FC236}">
                <a16:creationId xmlns:a16="http://schemas.microsoft.com/office/drawing/2014/main" id="{50D10512-F6B0-43F5-BE9B-475FAEBFF1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18" name="Straight Connector 17">
              <a:extLst>
                <a:ext uri="{FF2B5EF4-FFF2-40B4-BE49-F238E27FC236}">
                  <a16:creationId xmlns:a16="http://schemas.microsoft.com/office/drawing/2014/main" id="{CAE38F9B-010A-43A2-AAB2-65FFA29003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4CEF6FD-9C62-4C44-8AA3-A0FBAB091B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AE33AD2-D8F9-4258-8F98-032285C5DF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useBgFill="1">
        <p:nvSpPr>
          <p:cNvPr id="22" name="Rectangle 21">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holding a blue circle with a face drawn on it&#10;&#10;AI-generated content may be incorrect.">
            <a:extLst>
              <a:ext uri="{FF2B5EF4-FFF2-40B4-BE49-F238E27FC236}">
                <a16:creationId xmlns:a16="http://schemas.microsoft.com/office/drawing/2014/main" id="{33B819A2-9C28-372B-10D2-AD6767593A78}"/>
              </a:ext>
            </a:extLst>
          </p:cNvPr>
          <p:cNvPicPr>
            <a:picLocks noChangeAspect="1"/>
          </p:cNvPicPr>
          <p:nvPr/>
        </p:nvPicPr>
        <p:blipFill>
          <a:blip r:embed="rId3">
            <a:alphaModFix amt="45000"/>
          </a:blip>
          <a:srcRect/>
          <a:stretch>
            <a:fillRect/>
          </a:stretch>
        </p:blipFill>
        <p:spPr>
          <a:xfrm>
            <a:off x="20" y="-7247"/>
            <a:ext cx="12191980" cy="6857990"/>
          </a:xfrm>
          <a:prstGeom prst="rect">
            <a:avLst/>
          </a:prstGeom>
        </p:spPr>
      </p:pic>
      <p:sp>
        <p:nvSpPr>
          <p:cNvPr id="24" name="Rectangle 23">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6350" cap="sq" cmpd="sng" algn="ctr">
            <a:solidFill>
              <a:schemeClr val="tx1">
                <a:lumMod val="75000"/>
                <a:lumOff val="25000"/>
              </a:schemeClr>
            </a:solidFill>
            <a:prstDash val="solid"/>
            <a:miter lim="800000"/>
          </a:ln>
          <a:effectLst>
            <a:outerShdw blurRad="50800" algn="ctr" rotWithShape="0">
              <a:prstClr val="black">
                <a:alpha val="66000"/>
              </a:prstClr>
            </a:outerShdw>
            <a:softEdge rad="0"/>
          </a:effectLst>
        </p:spPr>
      </p:sp>
      <p:sp>
        <p:nvSpPr>
          <p:cNvPr id="2" name="Title 1">
            <a:extLst>
              <a:ext uri="{FF2B5EF4-FFF2-40B4-BE49-F238E27FC236}">
                <a16:creationId xmlns:a16="http://schemas.microsoft.com/office/drawing/2014/main" id="{442D3770-27CD-6C01-1167-51B07ACEB3F8}"/>
              </a:ext>
            </a:extLst>
          </p:cNvPr>
          <p:cNvSpPr>
            <a:spLocks noGrp="1"/>
          </p:cNvSpPr>
          <p:nvPr>
            <p:ph type="title"/>
          </p:nvPr>
        </p:nvSpPr>
        <p:spPr>
          <a:xfrm>
            <a:off x="1561708" y="1590520"/>
            <a:ext cx="9068586" cy="2461504"/>
          </a:xfrm>
        </p:spPr>
        <p:txBody>
          <a:bodyPr vert="horz" lIns="91440" tIns="45720" rIns="91440" bIns="45720" rtlCol="0" anchor="ctr">
            <a:normAutofit/>
          </a:bodyPr>
          <a:lstStyle/>
          <a:p>
            <a:pPr algn="ctr">
              <a:lnSpc>
                <a:spcPct val="83000"/>
              </a:lnSpc>
            </a:pPr>
            <a:r>
              <a:rPr lang="en-US" sz="7200" cap="all" spc="-100">
                <a:solidFill>
                  <a:schemeClr val="tx1"/>
                </a:solidFill>
              </a:rPr>
              <a:t>Thanks for listening!</a:t>
            </a:r>
          </a:p>
        </p:txBody>
      </p:sp>
      <p:sp>
        <p:nvSpPr>
          <p:cNvPr id="3" name="Content Placeholder 2">
            <a:extLst>
              <a:ext uri="{FF2B5EF4-FFF2-40B4-BE49-F238E27FC236}">
                <a16:creationId xmlns:a16="http://schemas.microsoft.com/office/drawing/2014/main" id="{78E75221-ECD4-21B5-7360-3A4E41E4DC50}"/>
              </a:ext>
            </a:extLst>
          </p:cNvPr>
          <p:cNvSpPr>
            <a:spLocks noGrp="1"/>
          </p:cNvSpPr>
          <p:nvPr>
            <p:ph idx="1"/>
          </p:nvPr>
        </p:nvSpPr>
        <p:spPr>
          <a:xfrm>
            <a:off x="1953594" y="4223984"/>
            <a:ext cx="9070848" cy="457201"/>
          </a:xfrm>
        </p:spPr>
        <p:txBody>
          <a:bodyPr vert="horz" lIns="91440" tIns="45720" rIns="91440" bIns="45720" rtlCol="0" anchor="t">
            <a:noAutofit/>
          </a:bodyPr>
          <a:lstStyle/>
          <a:p>
            <a:pPr marL="0" indent="0" algn="ctr">
              <a:spcBef>
                <a:spcPts val="0"/>
              </a:spcBef>
              <a:spcAft>
                <a:spcPts val="600"/>
              </a:spcAft>
              <a:buNone/>
            </a:pPr>
            <a:r>
              <a:rPr lang="en-US" sz="3200" spc="80"/>
              <a:t>Any questions?</a:t>
            </a:r>
          </a:p>
        </p:txBody>
      </p:sp>
    </p:spTree>
    <p:extLst>
      <p:ext uri="{BB962C8B-B14F-4D97-AF65-F5344CB8AC3E}">
        <p14:creationId xmlns:p14="http://schemas.microsoft.com/office/powerpoint/2010/main" val="4361931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373545"/>
      </a:dk2>
      <a:lt2>
        <a:srgbClr val="BCD0E0"/>
      </a:lt2>
      <a:accent1>
        <a:srgbClr val="3494BA"/>
      </a:accent1>
      <a:accent2>
        <a:srgbClr val="58B6C0"/>
      </a:accent2>
      <a:accent3>
        <a:srgbClr val="75BDA7"/>
      </a:accent3>
      <a:accent4>
        <a:srgbClr val="7A8C8E"/>
      </a:accent4>
      <a:accent5>
        <a:srgbClr val="84ACB6"/>
      </a:accent5>
      <a:accent6>
        <a:srgbClr val="6793CD"/>
      </a:accent6>
      <a:hlink>
        <a:srgbClr val="6B9F25"/>
      </a:hlink>
      <a:folHlink>
        <a:srgbClr val="9F6715"/>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913DB040-6816-4415-960D-8178C785755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Savon</vt:lpstr>
      <vt:lpstr>Programme of study: Certificate in Higher Education Business Skills for the Workplace  Module Name: Enterprise and Entrepreneurship LCM4006  Assignment Title: Individual Presentation Pitch   Lecturer name: Mucahit ozden  </vt:lpstr>
      <vt:lpstr>Overview of SmartReach Solutions ltd</vt:lpstr>
      <vt:lpstr>Management and Legal Structure</vt:lpstr>
      <vt:lpstr>PESTEL Analysis  </vt:lpstr>
      <vt:lpstr>Marketing strategies  </vt:lpstr>
      <vt:lpstr>Funding requirements and allocation </vt:lpstr>
      <vt:lpstr>Thanks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303</cp:revision>
  <dcterms:created xsi:type="dcterms:W3CDTF">2026-07-12T18:42:05Z</dcterms:created>
  <dcterms:modified xsi:type="dcterms:W3CDTF">2026-07-13T08:54:17Z</dcterms:modified>
</cp:coreProperties>
</file>