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4" r:id="rId19"/>
    <p:sldId id="275" r:id="rId20"/>
    <p:sldId id="27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>
        <p:scale>
          <a:sx n="96" d="100"/>
          <a:sy n="96" d="100"/>
        </p:scale>
        <p:origin x="68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BMTP6003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49408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Destination &amp;</a:t>
            </a: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Resort Management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687880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5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Destination Marketing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F507D-8A4B-086B-A694-E2CEDBE1B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364A6-FC1D-934F-E094-A04E48A8C5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to Destination Marketing</a:t>
            </a:r>
          </a:p>
          <a:p>
            <a:r>
              <a:rPr lang="en-GB" dirty="0"/>
              <a:t>Apply Marketing Theory</a:t>
            </a:r>
          </a:p>
          <a:p>
            <a:r>
              <a:rPr lang="en-GB" dirty="0"/>
              <a:t>Image</a:t>
            </a:r>
          </a:p>
          <a:p>
            <a:r>
              <a:rPr lang="en-GB" dirty="0"/>
              <a:t>Experiences</a:t>
            </a:r>
          </a:p>
          <a:p>
            <a:r>
              <a:rPr lang="en-GB" dirty="0"/>
              <a:t>Target Market</a:t>
            </a:r>
          </a:p>
          <a:p>
            <a:r>
              <a:rPr lang="en-GB" dirty="0"/>
              <a:t>AIDA – Attention, Interest, Desire and Action</a:t>
            </a:r>
          </a:p>
          <a:p>
            <a:r>
              <a:rPr lang="en-GB" dirty="0"/>
              <a:t>Link to Strategic Destination Management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205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93F5A-3B05-9AFA-4A0C-E6B29FC02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5426" y="-563217"/>
            <a:ext cx="5708374" cy="2253905"/>
          </a:xfrm>
        </p:spPr>
        <p:txBody>
          <a:bodyPr/>
          <a:lstStyle/>
          <a:p>
            <a:r>
              <a:rPr lang="en-GB" dirty="0"/>
              <a:t>Destination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43CC68-9894-BD98-58AB-5E2932418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209" y="689113"/>
            <a:ext cx="10843591" cy="5487851"/>
          </a:xfrm>
        </p:spPr>
        <p:txBody>
          <a:bodyPr/>
          <a:lstStyle/>
          <a:p>
            <a:r>
              <a:rPr lang="en-GB" dirty="0"/>
              <a:t>Marketing Approach</a:t>
            </a:r>
          </a:p>
          <a:p>
            <a:r>
              <a:rPr lang="en-GB" dirty="0"/>
              <a:t>Based on Marketing Strategies</a:t>
            </a:r>
          </a:p>
          <a:p>
            <a:r>
              <a:rPr lang="en-GB" dirty="0"/>
              <a:t>Promotions</a:t>
            </a:r>
          </a:p>
          <a:p>
            <a:r>
              <a:rPr lang="en-GB" dirty="0"/>
              <a:t>Influencers</a:t>
            </a:r>
          </a:p>
          <a:p>
            <a:r>
              <a:rPr lang="en-GB" dirty="0"/>
              <a:t>Aims to Increase Customer Awareness</a:t>
            </a:r>
          </a:p>
          <a:p>
            <a:r>
              <a:rPr lang="en-GB" dirty="0"/>
              <a:t>Attract Visitors</a:t>
            </a:r>
          </a:p>
          <a:p>
            <a:r>
              <a:rPr lang="en-GB" dirty="0"/>
              <a:t>Remember Location</a:t>
            </a:r>
          </a:p>
          <a:p>
            <a:r>
              <a:rPr lang="en-GB" dirty="0"/>
              <a:t>Book Holidays</a:t>
            </a:r>
          </a:p>
          <a:p>
            <a:r>
              <a:rPr lang="en-GB" dirty="0"/>
              <a:t>Brand Offering </a:t>
            </a:r>
          </a:p>
          <a:p>
            <a:r>
              <a:rPr lang="en-GB" dirty="0"/>
              <a:t>AIDA – Attention, Interest, Desire &amp; Action</a:t>
            </a:r>
          </a:p>
        </p:txBody>
      </p:sp>
    </p:spTree>
    <p:extLst>
      <p:ext uri="{BB962C8B-B14F-4D97-AF65-F5344CB8AC3E}">
        <p14:creationId xmlns:p14="http://schemas.microsoft.com/office/powerpoint/2010/main" val="18640143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4663E-2D39-DFA0-82CF-C7D581E9C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41887-1F03-BC23-2A2A-202A2BC489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 Awareness</a:t>
            </a:r>
          </a:p>
          <a:p>
            <a:r>
              <a:rPr lang="en-GB" dirty="0"/>
              <a:t>Interest </a:t>
            </a:r>
          </a:p>
          <a:p>
            <a:r>
              <a:rPr lang="en-GB" dirty="0"/>
              <a:t>Target Location</a:t>
            </a:r>
          </a:p>
          <a:p>
            <a:r>
              <a:rPr lang="en-GB" dirty="0"/>
              <a:t>Spark Emotional Desire</a:t>
            </a:r>
          </a:p>
          <a:p>
            <a:r>
              <a:rPr lang="en-GB" dirty="0"/>
              <a:t>Engagement</a:t>
            </a:r>
          </a:p>
        </p:txBody>
      </p:sp>
    </p:spTree>
    <p:extLst>
      <p:ext uri="{BB962C8B-B14F-4D97-AF65-F5344CB8AC3E}">
        <p14:creationId xmlns:p14="http://schemas.microsoft.com/office/powerpoint/2010/main" val="11850765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22465-EDC0-FDCF-2647-D9A1312E9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4B85B-961C-154D-C77C-F74642E641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Emotional Hook</a:t>
            </a:r>
          </a:p>
          <a:p>
            <a:r>
              <a:rPr lang="en-GB" dirty="0"/>
              <a:t>Engage Potential Customers</a:t>
            </a:r>
          </a:p>
          <a:p>
            <a:r>
              <a:rPr lang="en-GB" dirty="0"/>
              <a:t>Selling Experience</a:t>
            </a:r>
          </a:p>
          <a:p>
            <a:r>
              <a:rPr lang="en-GB" dirty="0"/>
              <a:t>Focus on Benefits</a:t>
            </a:r>
          </a:p>
          <a:p>
            <a:r>
              <a:rPr lang="en-GB" dirty="0"/>
              <a:t>Taster</a:t>
            </a:r>
          </a:p>
          <a:p>
            <a:r>
              <a:rPr lang="en-GB" dirty="0"/>
              <a:t>Encourage Bookings</a:t>
            </a:r>
          </a:p>
          <a:p>
            <a:r>
              <a:rPr lang="en-GB" dirty="0"/>
              <a:t>Imagine Holiday </a:t>
            </a:r>
          </a:p>
          <a:p>
            <a:r>
              <a:rPr lang="en-GB" dirty="0"/>
              <a:t>Seed of Intrigue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7893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3CA9B-458B-5598-8135-4BA850002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4075"/>
          </a:xfrm>
        </p:spPr>
        <p:txBody>
          <a:bodyPr/>
          <a:lstStyle/>
          <a:p>
            <a:r>
              <a:rPr lang="en-GB" dirty="0"/>
              <a:t>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1D39E7-BF34-A39B-BA46-0C1440AF39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38470"/>
            <a:ext cx="10515600" cy="4838493"/>
          </a:xfrm>
        </p:spPr>
        <p:txBody>
          <a:bodyPr/>
          <a:lstStyle/>
          <a:p>
            <a:r>
              <a:rPr lang="en-GB" dirty="0"/>
              <a:t>Engage Audience Emotions</a:t>
            </a:r>
          </a:p>
          <a:p>
            <a:r>
              <a:rPr lang="en-GB" dirty="0"/>
              <a:t>Convery</a:t>
            </a:r>
          </a:p>
          <a:p>
            <a:r>
              <a:rPr lang="en-GB" dirty="0"/>
              <a:t>Build Affinity</a:t>
            </a:r>
          </a:p>
          <a:p>
            <a:r>
              <a:rPr lang="en-GB" dirty="0"/>
              <a:t>Video Content</a:t>
            </a:r>
          </a:p>
          <a:p>
            <a:r>
              <a:rPr lang="en-GB" dirty="0"/>
              <a:t>Exclusive Guides</a:t>
            </a:r>
          </a:p>
          <a:p>
            <a:r>
              <a:rPr lang="en-GB" dirty="0"/>
              <a:t>Recommendations</a:t>
            </a:r>
          </a:p>
          <a:p>
            <a:r>
              <a:rPr lang="en-GB" dirty="0"/>
              <a:t>Testimonials</a:t>
            </a:r>
          </a:p>
          <a:p>
            <a:r>
              <a:rPr lang="en-GB" dirty="0"/>
              <a:t>Human Touch</a:t>
            </a:r>
          </a:p>
          <a:p>
            <a:r>
              <a:rPr lang="en-GB" dirty="0"/>
              <a:t>Build Relationship &amp; Trust with Audience</a:t>
            </a:r>
          </a:p>
        </p:txBody>
      </p:sp>
    </p:spTree>
    <p:extLst>
      <p:ext uri="{BB962C8B-B14F-4D97-AF65-F5344CB8AC3E}">
        <p14:creationId xmlns:p14="http://schemas.microsoft.com/office/powerpoint/2010/main" val="2538836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F8B4D-1584-33F6-34BB-8A7015ADA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C6458C-E9D7-287A-B4AD-C88FB871EC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4678" y="1825625"/>
            <a:ext cx="11029122" cy="4351338"/>
          </a:xfrm>
        </p:spPr>
        <p:txBody>
          <a:bodyPr/>
          <a:lstStyle/>
          <a:p>
            <a:r>
              <a:rPr lang="en-GB" dirty="0"/>
              <a:t>Offer location rather than specific holiday package or travel experience</a:t>
            </a:r>
          </a:p>
          <a:p>
            <a:r>
              <a:rPr lang="en-GB" dirty="0"/>
              <a:t>Brand Image </a:t>
            </a:r>
          </a:p>
          <a:p>
            <a:r>
              <a:rPr lang="en-GB" dirty="0"/>
              <a:t>Marketing to push the products</a:t>
            </a:r>
          </a:p>
          <a:p>
            <a:r>
              <a:rPr lang="en-GB" dirty="0"/>
              <a:t>Create trust from the Target Market</a:t>
            </a:r>
          </a:p>
          <a:p>
            <a:r>
              <a:rPr lang="en-GB" dirty="0"/>
              <a:t>Advice </a:t>
            </a:r>
          </a:p>
          <a:p>
            <a:r>
              <a:rPr lang="en-GB" dirty="0"/>
              <a:t>Belief in recommendations</a:t>
            </a:r>
          </a:p>
          <a:p>
            <a:r>
              <a:rPr lang="en-GB" dirty="0"/>
              <a:t>Build Expert Image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56460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A497A-5362-5604-3267-A13FD6678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CD851C-2668-3CAF-3DC8-EB2F60C5A7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Reputation</a:t>
            </a:r>
          </a:p>
          <a:p>
            <a:r>
              <a:rPr lang="en-GB" dirty="0"/>
              <a:t>Interest</a:t>
            </a:r>
          </a:p>
          <a:p>
            <a:r>
              <a:rPr lang="en-GB" dirty="0"/>
              <a:t>Travel experience</a:t>
            </a:r>
          </a:p>
          <a:p>
            <a:r>
              <a:rPr lang="en-GB" dirty="0"/>
              <a:t>Encourage more Tourists</a:t>
            </a:r>
          </a:p>
          <a:p>
            <a:r>
              <a:rPr lang="en-GB" dirty="0"/>
              <a:t>Boost local Economy</a:t>
            </a:r>
          </a:p>
          <a:p>
            <a:r>
              <a:rPr lang="en-GB" dirty="0"/>
              <a:t>Create more Business</a:t>
            </a:r>
          </a:p>
        </p:txBody>
      </p:sp>
    </p:spTree>
    <p:extLst>
      <p:ext uri="{BB962C8B-B14F-4D97-AF65-F5344CB8AC3E}">
        <p14:creationId xmlns:p14="http://schemas.microsoft.com/office/powerpoint/2010/main" val="1949925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7604C-2ACE-7EE8-D669-E7BA4E1811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Destination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21C9F-E27E-1E1D-DCF7-CCF3D81636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Understand Target Market</a:t>
            </a:r>
          </a:p>
          <a:p>
            <a:r>
              <a:rPr lang="en-GB" dirty="0"/>
              <a:t>Develop Strategy</a:t>
            </a:r>
          </a:p>
          <a:p>
            <a:r>
              <a:rPr lang="en-GB" dirty="0"/>
              <a:t>Brand </a:t>
            </a:r>
          </a:p>
          <a:p>
            <a:r>
              <a:rPr lang="en-GB" dirty="0"/>
              <a:t>Image</a:t>
            </a:r>
          </a:p>
          <a:p>
            <a:r>
              <a:rPr lang="en-GB" dirty="0"/>
              <a:t>Benefits</a:t>
            </a:r>
          </a:p>
          <a:p>
            <a:r>
              <a:rPr lang="en-GB" dirty="0"/>
              <a:t>Appeal </a:t>
            </a:r>
          </a:p>
          <a:p>
            <a:r>
              <a:rPr lang="en-GB" dirty="0"/>
              <a:t>Inspire</a:t>
            </a:r>
          </a:p>
        </p:txBody>
      </p:sp>
    </p:spTree>
    <p:extLst>
      <p:ext uri="{BB962C8B-B14F-4D97-AF65-F5344CB8AC3E}">
        <p14:creationId xmlns:p14="http://schemas.microsoft.com/office/powerpoint/2010/main" val="15358728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D5E29-8CCB-742E-DE24-D3C208306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795129"/>
            <a:ext cx="10515600" cy="2485818"/>
          </a:xfrm>
        </p:spPr>
        <p:txBody>
          <a:bodyPr/>
          <a:lstStyle/>
          <a:p>
            <a:r>
              <a:rPr lang="en-GB" dirty="0"/>
              <a:t>Understand Target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F44C6C-F6C6-D058-F8AE-284458913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41513"/>
            <a:ext cx="10515600" cy="5335450"/>
          </a:xfrm>
        </p:spPr>
        <p:txBody>
          <a:bodyPr/>
          <a:lstStyle/>
          <a:p>
            <a:r>
              <a:rPr lang="en-GB" dirty="0"/>
              <a:t>Get Attention</a:t>
            </a:r>
          </a:p>
          <a:p>
            <a:r>
              <a:rPr lang="en-GB" dirty="0"/>
              <a:t>Understand Needs</a:t>
            </a:r>
          </a:p>
          <a:p>
            <a:r>
              <a:rPr lang="en-GB" dirty="0"/>
              <a:t>What do they Care about?</a:t>
            </a:r>
          </a:p>
          <a:p>
            <a:r>
              <a:rPr lang="en-GB" dirty="0"/>
              <a:t>How do you Engage with them?</a:t>
            </a:r>
          </a:p>
          <a:p>
            <a:r>
              <a:rPr lang="en-GB" dirty="0"/>
              <a:t>Highlight Generic Benefits of Target Destination</a:t>
            </a:r>
          </a:p>
          <a:p>
            <a:r>
              <a:rPr lang="en-GB" dirty="0"/>
              <a:t>Niche Market</a:t>
            </a:r>
          </a:p>
          <a:p>
            <a:r>
              <a:rPr lang="en-GB" dirty="0"/>
              <a:t>Attraction</a:t>
            </a:r>
          </a:p>
          <a:p>
            <a:r>
              <a:rPr lang="en-GB" dirty="0"/>
              <a:t>Experiences</a:t>
            </a:r>
          </a:p>
          <a:p>
            <a:r>
              <a:rPr lang="en-GB" dirty="0"/>
              <a:t>Segmentation</a:t>
            </a:r>
          </a:p>
          <a:p>
            <a:r>
              <a:rPr lang="en-GB" dirty="0"/>
              <a:t>Focal Point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40566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8039D-FD76-03A2-7E18-8914ACA9E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 Pain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EAAB5-B148-2F01-BCC6-08EE5B2E12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8348"/>
            <a:ext cx="10515600" cy="4818615"/>
          </a:xfrm>
        </p:spPr>
        <p:txBody>
          <a:bodyPr/>
          <a:lstStyle/>
          <a:p>
            <a:r>
              <a:rPr lang="en-GB" dirty="0"/>
              <a:t>Use Benefits of Destination to solve Pain Points</a:t>
            </a:r>
          </a:p>
          <a:p>
            <a:r>
              <a:rPr lang="en-GB" dirty="0"/>
              <a:t>Engage Emotions</a:t>
            </a:r>
          </a:p>
          <a:p>
            <a:r>
              <a:rPr lang="en-GB" dirty="0"/>
              <a:t>Tap into Desires</a:t>
            </a:r>
          </a:p>
          <a:p>
            <a:r>
              <a:rPr lang="en-GB" dirty="0"/>
              <a:t>Offer Experience not just Product</a:t>
            </a:r>
          </a:p>
          <a:p>
            <a:r>
              <a:rPr lang="en-GB" dirty="0"/>
              <a:t>Emotional Response</a:t>
            </a:r>
          </a:p>
          <a:p>
            <a:r>
              <a:rPr lang="en-GB" dirty="0"/>
              <a:t>Offer Solution</a:t>
            </a:r>
          </a:p>
          <a:p>
            <a:r>
              <a:rPr lang="en-GB" dirty="0"/>
              <a:t>Meaningful experience rather than mindless rest &amp; relaxation</a:t>
            </a:r>
          </a:p>
          <a:p>
            <a:r>
              <a:rPr lang="en-GB" dirty="0"/>
              <a:t>Showcase Different Cultural Attractions</a:t>
            </a:r>
          </a:p>
          <a:p>
            <a:r>
              <a:rPr lang="en-GB" dirty="0"/>
              <a:t>Promise enriching &amp; </a:t>
            </a:r>
            <a:r>
              <a:rPr lang="en-GB" dirty="0" err="1"/>
              <a:t>enlighting</a:t>
            </a:r>
            <a:r>
              <a:rPr lang="en-GB" dirty="0"/>
              <a:t> experience </a:t>
            </a:r>
          </a:p>
        </p:txBody>
      </p:sp>
    </p:spTree>
    <p:extLst>
      <p:ext uri="{BB962C8B-B14F-4D97-AF65-F5344CB8AC3E}">
        <p14:creationId xmlns:p14="http://schemas.microsoft.com/office/powerpoint/2010/main" val="17131589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D5D03-245D-98E6-B9CB-172C8228F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Identify USP’s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3FE1C1-F7DA-A8C6-21BC-B7A4C6BB83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Begin by listing USP’s</a:t>
            </a:r>
          </a:p>
          <a:p>
            <a:r>
              <a:rPr lang="en-GB" dirty="0"/>
              <a:t>Focus</a:t>
            </a:r>
          </a:p>
          <a:p>
            <a:r>
              <a:rPr lang="en-GB" dirty="0"/>
              <a:t>Stand out from competition</a:t>
            </a:r>
          </a:p>
          <a:p>
            <a:r>
              <a:rPr lang="en-GB" dirty="0"/>
              <a:t>Special</a:t>
            </a:r>
          </a:p>
          <a:p>
            <a:r>
              <a:rPr lang="en-GB" dirty="0"/>
              <a:t>Take specific and often bizarre quality &amp; turn it in to key attraction</a:t>
            </a:r>
          </a:p>
          <a:p>
            <a:r>
              <a:rPr lang="en-GB" dirty="0"/>
              <a:t>Quality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9735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AD0B3-0321-C83F-3729-9D6C19F7A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Analyse Competitors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A3E0A-A3C1-F20E-6CC4-B35D3B30DC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Analyse other Destinations</a:t>
            </a:r>
          </a:p>
          <a:p>
            <a:r>
              <a:rPr lang="en-GB" dirty="0"/>
              <a:t>Competitors</a:t>
            </a:r>
          </a:p>
          <a:p>
            <a:r>
              <a:rPr lang="en-GB" dirty="0"/>
              <a:t>Travel Brands</a:t>
            </a:r>
          </a:p>
          <a:p>
            <a:r>
              <a:rPr lang="en-GB" dirty="0"/>
              <a:t>Build a dedicated customer base</a:t>
            </a:r>
          </a:p>
          <a:p>
            <a:r>
              <a:rPr lang="en-GB" dirty="0"/>
              <a:t>Target a niche not already addressed by competitors</a:t>
            </a:r>
          </a:p>
        </p:txBody>
      </p:sp>
    </p:spTree>
    <p:extLst>
      <p:ext uri="{BB962C8B-B14F-4D97-AF65-F5344CB8AC3E}">
        <p14:creationId xmlns:p14="http://schemas.microsoft.com/office/powerpoint/2010/main" val="30051470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D8D42-E1E8-8B3B-9E40-DC212AE5E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0190" y="-351183"/>
            <a:ext cx="4853609" cy="1842053"/>
          </a:xfrm>
        </p:spPr>
        <p:txBody>
          <a:bodyPr/>
          <a:lstStyle/>
          <a:p>
            <a:r>
              <a:rPr lang="en-GB" dirty="0"/>
              <a:t>Use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74D17A-8725-27DE-D260-7373AEE4E1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0"/>
            <a:ext cx="11049000" cy="6176964"/>
          </a:xfrm>
        </p:spPr>
        <p:txBody>
          <a:bodyPr>
            <a:normAutofit/>
          </a:bodyPr>
          <a:lstStyle/>
          <a:p>
            <a:r>
              <a:rPr lang="en-GB" sz="2000" dirty="0"/>
              <a:t>Showcase</a:t>
            </a:r>
          </a:p>
          <a:p>
            <a:r>
              <a:rPr lang="en-GB" sz="2000" dirty="0"/>
              <a:t>Glimpse of experiences</a:t>
            </a:r>
          </a:p>
          <a:p>
            <a:r>
              <a:rPr lang="en-GB" sz="2000" dirty="0"/>
              <a:t>Full Length Guides</a:t>
            </a:r>
          </a:p>
          <a:p>
            <a:r>
              <a:rPr lang="en-GB" sz="2000" dirty="0"/>
              <a:t>Snippets </a:t>
            </a:r>
          </a:p>
          <a:p>
            <a:r>
              <a:rPr lang="en-GB" sz="2000" dirty="0"/>
              <a:t>Add to website &amp; Social Media</a:t>
            </a:r>
          </a:p>
          <a:p>
            <a:r>
              <a:rPr lang="en-GB" sz="2000" dirty="0"/>
              <a:t>Stunning visuals</a:t>
            </a:r>
          </a:p>
          <a:p>
            <a:r>
              <a:rPr lang="en-GB" sz="2000" dirty="0"/>
              <a:t>Captions</a:t>
            </a:r>
          </a:p>
          <a:p>
            <a:r>
              <a:rPr lang="en-GB" sz="2000" dirty="0"/>
              <a:t>Hash Tags</a:t>
            </a:r>
          </a:p>
          <a:p>
            <a:r>
              <a:rPr lang="en-GB" sz="2000" dirty="0"/>
              <a:t>Straplines</a:t>
            </a:r>
          </a:p>
          <a:p>
            <a:r>
              <a:rPr lang="en-GB" sz="2000" dirty="0"/>
              <a:t>Catch Attention</a:t>
            </a:r>
          </a:p>
          <a:p>
            <a:r>
              <a:rPr lang="en-GB" sz="2000" dirty="0"/>
              <a:t>Inspire Wanderlust</a:t>
            </a:r>
          </a:p>
          <a:p>
            <a:r>
              <a:rPr lang="en-GB" sz="2000" dirty="0"/>
              <a:t>Introductions</a:t>
            </a:r>
          </a:p>
          <a:p>
            <a:r>
              <a:rPr lang="en-GB" sz="2000" dirty="0"/>
              <a:t>Testimonials</a:t>
            </a:r>
          </a:p>
          <a:p>
            <a:r>
              <a:rPr lang="en-GB" sz="2000" dirty="0"/>
              <a:t>Video Diaries – First Hand experiences</a:t>
            </a:r>
          </a:p>
        </p:txBody>
      </p:sp>
    </p:spTree>
    <p:extLst>
      <p:ext uri="{BB962C8B-B14F-4D97-AF65-F5344CB8AC3E}">
        <p14:creationId xmlns:p14="http://schemas.microsoft.com/office/powerpoint/2010/main" val="22007786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29548-B18C-2D98-0851-B48F096E2C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 on Visuals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48B04-C913-5962-0711-AB921A410D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Effective visual content</a:t>
            </a:r>
          </a:p>
          <a:p>
            <a:r>
              <a:rPr lang="en-GB" dirty="0"/>
              <a:t>Photos on websites, social media, emails, PR &amp; graphics</a:t>
            </a:r>
          </a:p>
          <a:p>
            <a:r>
              <a:rPr lang="en-GB" dirty="0"/>
              <a:t>Visual Identity</a:t>
            </a:r>
          </a:p>
          <a:p>
            <a:r>
              <a:rPr lang="en-GB" dirty="0"/>
              <a:t>Establish a look</a:t>
            </a:r>
          </a:p>
          <a:p>
            <a:r>
              <a:rPr lang="en-GB" dirty="0"/>
              <a:t>Synonymous with Brand </a:t>
            </a:r>
          </a:p>
          <a:p>
            <a:r>
              <a:rPr lang="en-GB" dirty="0"/>
              <a:t>Association</a:t>
            </a:r>
          </a:p>
          <a:p>
            <a:r>
              <a:rPr lang="en-GB" dirty="0"/>
              <a:t>Create Thinking </a:t>
            </a:r>
          </a:p>
        </p:txBody>
      </p:sp>
    </p:spTree>
    <p:extLst>
      <p:ext uri="{BB962C8B-B14F-4D97-AF65-F5344CB8AC3E}">
        <p14:creationId xmlns:p14="http://schemas.microsoft.com/office/powerpoint/2010/main" val="17777321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27F8A-41CC-F83D-30E2-0E4141AB6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Collaborate with Influencers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D6FDC-A48C-4D7E-65DC-666F29A8C3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Impact</a:t>
            </a:r>
          </a:p>
          <a:p>
            <a:r>
              <a:rPr lang="en-GB" dirty="0"/>
              <a:t>Partnerships</a:t>
            </a:r>
          </a:p>
          <a:p>
            <a:r>
              <a:rPr lang="en-GB" dirty="0"/>
              <a:t>Shows Personal Experiences</a:t>
            </a:r>
          </a:p>
          <a:p>
            <a:r>
              <a:rPr lang="en-GB" dirty="0"/>
              <a:t>Brand </a:t>
            </a:r>
          </a:p>
          <a:p>
            <a:r>
              <a:rPr lang="en-GB" dirty="0"/>
              <a:t>Target Audience</a:t>
            </a:r>
          </a:p>
          <a:p>
            <a:r>
              <a:rPr lang="en-GB" dirty="0"/>
              <a:t>Share Experiences</a:t>
            </a:r>
          </a:p>
          <a:p>
            <a:r>
              <a:rPr lang="en-GB" dirty="0"/>
              <a:t>Informative promotional content</a:t>
            </a:r>
          </a:p>
          <a:p>
            <a:r>
              <a:rPr lang="en-GB" dirty="0"/>
              <a:t>Own Channels &amp; personalise to followers</a:t>
            </a:r>
          </a:p>
        </p:txBody>
      </p:sp>
    </p:spTree>
    <p:extLst>
      <p:ext uri="{BB962C8B-B14F-4D97-AF65-F5344CB8AC3E}">
        <p14:creationId xmlns:p14="http://schemas.microsoft.com/office/powerpoint/2010/main" val="39973785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C0277-5F78-403B-CA82-31B76F5260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 beyond Stereotypes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5CFA51-DEFA-672C-22CE-5E93E060F9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Showcase to all</a:t>
            </a:r>
          </a:p>
          <a:p>
            <a:r>
              <a:rPr lang="en-GB" dirty="0"/>
              <a:t>Use un-predictable visuals</a:t>
            </a:r>
          </a:p>
          <a:p>
            <a:r>
              <a:rPr lang="en-GB" dirty="0"/>
              <a:t>Unique content</a:t>
            </a:r>
          </a:p>
          <a:p>
            <a:r>
              <a:rPr lang="en-GB" dirty="0"/>
              <a:t>Impact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89197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B12DD4-04B0-0203-04AD-395055B586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Event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7EAAD-7696-715F-C59C-5B2BAC8C84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Events to Market Destination</a:t>
            </a:r>
          </a:p>
          <a:p>
            <a:r>
              <a:rPr lang="en-GB" dirty="0"/>
              <a:t>Attract Visitors</a:t>
            </a:r>
          </a:p>
          <a:p>
            <a:r>
              <a:rPr lang="en-GB" dirty="0"/>
              <a:t>Attract New Market</a:t>
            </a:r>
          </a:p>
          <a:p>
            <a:r>
              <a:rPr lang="en-GB" dirty="0"/>
              <a:t>Change Image</a:t>
            </a:r>
          </a:p>
          <a:p>
            <a:r>
              <a:rPr lang="en-GB" dirty="0"/>
              <a:t>Relaunch </a:t>
            </a:r>
          </a:p>
          <a:p>
            <a:r>
              <a:rPr lang="en-GB" dirty="0"/>
              <a:t>Example Spain 1992 &amp; UK 2012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21138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5EA9C-7920-F319-1A36-C8282C814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Heavenly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2BD32-D01F-E7E1-4B9B-729D1FF254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Relaunch</a:t>
            </a:r>
          </a:p>
          <a:p>
            <a:r>
              <a:rPr lang="en-GB" dirty="0"/>
              <a:t>New Image </a:t>
            </a:r>
          </a:p>
          <a:p>
            <a:r>
              <a:rPr lang="en-GB" dirty="0"/>
              <a:t>Recovery </a:t>
            </a:r>
          </a:p>
          <a:p>
            <a:r>
              <a:rPr lang="en-GB" dirty="0"/>
              <a:t>Attract New Market</a:t>
            </a:r>
          </a:p>
          <a:p>
            <a:r>
              <a:rPr lang="en-GB" dirty="0"/>
              <a:t>Use of Social Media </a:t>
            </a:r>
          </a:p>
          <a:p>
            <a:r>
              <a:rPr lang="en-GB" dirty="0"/>
              <a:t>Instagram</a:t>
            </a:r>
          </a:p>
          <a:p>
            <a:r>
              <a:rPr lang="en-GB" dirty="0"/>
              <a:t>Harmony &amp; Sustainability Attraction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30685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A8424-8A58-AA7F-5DF5-B2C9661DA6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C13E5D-A273-A958-FE44-4D102CC79F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AIDA – Attention, Interest, Desire, Action</a:t>
            </a:r>
          </a:p>
          <a:p>
            <a:r>
              <a:rPr lang="en-GB" dirty="0"/>
              <a:t>Product </a:t>
            </a:r>
          </a:p>
          <a:p>
            <a:r>
              <a:rPr lang="en-GB" dirty="0"/>
              <a:t>Impact</a:t>
            </a:r>
          </a:p>
          <a:p>
            <a:r>
              <a:rPr lang="en-GB" dirty="0"/>
              <a:t>Image</a:t>
            </a:r>
          </a:p>
          <a:p>
            <a:r>
              <a:rPr lang="en-GB" dirty="0"/>
              <a:t>Instagram </a:t>
            </a:r>
          </a:p>
          <a:p>
            <a:r>
              <a:rPr lang="en-GB" dirty="0"/>
              <a:t>Brand</a:t>
            </a:r>
          </a:p>
          <a:p>
            <a:r>
              <a:rPr lang="en-GB" dirty="0"/>
              <a:t>Competition </a:t>
            </a:r>
          </a:p>
          <a:p>
            <a:r>
              <a:rPr lang="en-GB" dirty="0"/>
              <a:t>Strategic Approach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31290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454</Words>
  <Application>Microsoft Office PowerPoint</Application>
  <PresentationFormat>Widescreen</PresentationFormat>
  <Paragraphs>167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PowerPoint Presentation</vt:lpstr>
      <vt:lpstr> Today’s Session</vt:lpstr>
      <vt:lpstr>Destination Marketing</vt:lpstr>
      <vt:lpstr>Marketing Aims</vt:lpstr>
      <vt:lpstr>Benefits</vt:lpstr>
      <vt:lpstr>Approach</vt:lpstr>
      <vt:lpstr>Benefits</vt:lpstr>
      <vt:lpstr>Goals</vt:lpstr>
      <vt:lpstr>Destination Strategies</vt:lpstr>
      <vt:lpstr>Understand Target Market</vt:lpstr>
      <vt:lpstr>Target Pain Points</vt:lpstr>
      <vt:lpstr>Identify USP’s</vt:lpstr>
      <vt:lpstr>Analyse Competitors</vt:lpstr>
      <vt:lpstr>Use Video</vt:lpstr>
      <vt:lpstr>Focus on Visuals</vt:lpstr>
      <vt:lpstr>Collaborate with Influencers </vt:lpstr>
      <vt:lpstr>Go beyond Stereotypes</vt:lpstr>
      <vt:lpstr>Event Strategies</vt:lpstr>
      <vt:lpstr>Heavenly Approach</vt:lpstr>
      <vt:lpstr>Session 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7</cp:revision>
  <dcterms:created xsi:type="dcterms:W3CDTF">2023-09-15T09:31:09Z</dcterms:created>
  <dcterms:modified xsi:type="dcterms:W3CDTF">2024-03-07T11:42:54Z</dcterms:modified>
</cp:coreProperties>
</file>