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72" d="100"/>
          <a:sy n="72" d="100"/>
        </p:scale>
        <p:origin x="78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2E25C-2EF2-4D3A-9B91-3D46FFFCB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BC5F99-1906-45FC-8A6B-1C36F4F1FD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7AA28-EEF9-4F68-92B8-37FFC6AA7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8BD75-3A50-4FEE-B16C-FCAF370C3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6374A-EF21-4410-98A1-98ACDD35E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096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85F20-96E8-4977-8BE9-582752DF5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DEB04-B21D-4B41-8B7C-717CCDD26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6E01A-A095-4020-95FF-0D65D1464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6E0B8E-35D1-460A-9DC5-6AE031ABA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BE716-816A-452E-8402-39EA18FDB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91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F4C1D-3640-4E3B-B492-F3453C3C6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057E30-48E6-4974-8B71-16EA3283E2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359B7-80AF-4F39-AA12-4ECCD2662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9BECF-6F8C-4BB1-B5FB-97BACB6F6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79ECA8-44CF-4973-B7C5-774FDAF79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462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E43D0-8280-40CB-AC8B-12EBFCCBD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DA5E1-627A-47A0-A037-28E6CCCF92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78B461-6E64-4957-90ED-EC9E0A76F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410008-CF73-432F-8D82-80DFCE468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823CD1-B8E6-4FC1-9195-B9CF673D5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5BCC1C-ECF3-4480-8BFA-4788F5FD2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358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EF6DF-19A6-4AAA-819E-E6F679B6A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826CD-3235-4B4D-806D-89119E3B21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9F2580-6209-43AD-9285-2447A40337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4CE6C5-2ADF-4C43-AA04-A8C54B3283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90CDCE-486E-4A2C-B594-25D16A1C3F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6280D3-1DA6-4D77-B21F-EA31626EE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1D61-3038-4180-BD1A-6064B2EEC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23E340-A629-471E-A819-B94EC8257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596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C6B7-5CC2-4789-A602-23C08855A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7C71CA-773C-409E-BA36-E24405C11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734204-5547-4F4D-A14D-3621B21F8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FBA22-10E5-4DAB-A207-A4F5D4E4C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10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46AABB-9EB2-4AEF-ADAD-29B64F03B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CF9EE2-5CF3-487A-B31F-416B5ED37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957333-7187-4A59-BA31-6AEB9EC63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395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90016-D578-41FC-AE03-930031690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B67E0-6824-48B1-B089-EF34096E2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A29213-FE68-46F9-862B-2D1F665D9A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040B89-6635-4402-B78E-3354DAD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1CC3DD-2A6B-4B9D-92C4-1A1043BBD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687BB-FB95-42AD-8477-904FAAF52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775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8377-D6A8-4F65-9609-CA15048F4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EEDA4C-973A-4928-AB63-2A93AF4AF2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74FE6-4857-4E16-AB28-572798AC56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B853DC-48DA-4B2B-B132-70F511A33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72B131-3720-4B09-95E5-A6FD8EC26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2E91D1-74CF-43CE-84B9-C76442F72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458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5C1C2-D20A-4EF4-B7B0-F5BFA7B90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83D2CD-DCC6-4D5B-B4CF-BB7A17AB04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B915B-5C2D-4D11-BE4A-9E3619F00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AE977-C733-4525-8374-F6BEA96AA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FB8A4-AF2B-4104-9F3D-275F0358B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426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8206D4-F195-47C0-B1BA-77CF76A8EF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045A25-CA17-45B4-A69D-C713B5FC45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D8980-4B48-4975-8D0C-5CA051D2E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7EA579-4C69-4409-9953-005BE34F2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3BE97-CEAA-44B0-9C40-64F326D58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727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C91608-90EF-4C76-9689-485536813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1E75DE-790C-49D0-8957-B7558FE8D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AFBF3-817E-4C07-8D95-C435731B0B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79D8D0-FA7B-45CF-874B-DEB50BB2C076}" type="datetimeFigureOut">
              <a:rPr lang="en-US" smtClean="0"/>
              <a:t>08-Dec-19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B8D2C-59FE-4354-AF3C-F98CFB461C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9F966-B6F7-4BD6-81E1-5CFABB8DEB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F0620-22BF-4D4D-95E8-D0B14530FE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862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0A988C-F895-4CF0-AA84-DF4008D98B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FaW Coaching Process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F6BF2F-316E-4A33-866D-EAD7EAE434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endParaRPr lang="en-US" sz="1500">
              <a:solidFill>
                <a:srgbClr val="FFFFFF"/>
              </a:solidFill>
            </a:endParaRPr>
          </a:p>
          <a:p>
            <a:r>
              <a:rPr lang="en-US" sz="1500">
                <a:solidFill>
                  <a:srgbClr val="FFFFFF"/>
                </a:solidFill>
              </a:rPr>
              <a:t>Technique and Skill</a:t>
            </a:r>
          </a:p>
        </p:txBody>
      </p:sp>
    </p:spTree>
    <p:extLst>
      <p:ext uri="{BB962C8B-B14F-4D97-AF65-F5344CB8AC3E}">
        <p14:creationId xmlns:p14="http://schemas.microsoft.com/office/powerpoint/2010/main" val="3953620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97B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83E192ED-8912-47E3-A643-B5AAA70338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8887" y="241473"/>
            <a:ext cx="9409674" cy="63750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8DF051-9EE8-4D14-8803-11418A90A5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880" y="567359"/>
            <a:ext cx="3667125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420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2652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1DF28B0-B8D7-4D2B-BB4B-FAF0AE96C0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29948" y="402437"/>
            <a:ext cx="8495615" cy="60531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8B603A-0F05-471E-B33A-5505BAB28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7168" y="766142"/>
            <a:ext cx="2509424" cy="65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369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4E9E9-0DDE-44E4-9561-B70A4D057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Definition of a Technique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84D437-4D0F-42F5-AF05-2CA0ADFC0E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9915" y="2509911"/>
            <a:ext cx="8597070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118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D90CA-A875-4F55-B6AB-55B972060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Definition of a Skill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0E07EC-6FF2-4EE3-8E06-AA5F1CE957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9975" y="2509911"/>
            <a:ext cx="10056951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334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E4C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0B85B-FC61-4FF4-BE24-FCF36318F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Technical Practice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27118C-13DC-48D8-9E24-98BAC7A306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7600" y="1099931"/>
            <a:ext cx="8455850" cy="483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50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C6B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94FCF-7E75-4688-BD91-4960D04EA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Skill Practice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61530FC-5616-4AE5-AE93-1B7DF8536A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4414" y="1033670"/>
            <a:ext cx="8306519" cy="4823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508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259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0359A-7286-410F-952E-3E21888AC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8 Core Techniques for Football 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Content Placeholder 3" descr="A picture containing text&#10;&#10;Description automatically generated">
            <a:extLst>
              <a:ext uri="{FF2B5EF4-FFF2-40B4-BE49-F238E27FC236}">
                <a16:creationId xmlns:a16="http://schemas.microsoft.com/office/drawing/2014/main" id="{8D530D09-9E7E-4AFF-8641-1EB9763AA8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6" r="1" b="1"/>
          <a:stretch/>
        </p:blipFill>
        <p:spPr>
          <a:xfrm>
            <a:off x="92765" y="92766"/>
            <a:ext cx="7293088" cy="43864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65DE87-FCFE-4B31-BDAA-D5EC11912E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90342" y="1761131"/>
            <a:ext cx="3424238" cy="3627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075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442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EA8B8-616B-4162-849A-71F6C722B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7 Mechanics of Technique Passing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27B636-A967-4511-A4A9-DBD073E76E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21365" y="490331"/>
            <a:ext cx="8073069" cy="611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81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359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9ACBE-8B7E-4CB8-9BCC-0546024B0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The Mechanics of Serving (Tennis)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Content Placeholder 3" descr="A group of people playing a game on the court&#10;&#10;Description automatically generated">
            <a:extLst>
              <a:ext uri="{FF2B5EF4-FFF2-40B4-BE49-F238E27FC236}">
                <a16:creationId xmlns:a16="http://schemas.microsoft.com/office/drawing/2014/main" id="{5DAABCA2-58E9-4024-8863-1005CFA587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5" r="1" b="10963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A47AB0-1941-4D7E-92E8-93597E3893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38499" y="917575"/>
            <a:ext cx="3006390" cy="485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089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03B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493E4-CB91-4B77-89F5-B4A3D2659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Mechanics of Turning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BBE80C-5281-4963-9242-02B3C2700A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4591" y="768626"/>
            <a:ext cx="809078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6458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A23E1-4A37-4C0F-A513-6E4523E7A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US" sz="2800"/>
              <a:t>Technical to Skill Practice Transfer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444EB-28EC-49ED-B725-8ADFB87B5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>
            <a:normAutofit/>
          </a:bodyPr>
          <a:lstStyle/>
          <a:p>
            <a:r>
              <a:rPr lang="en-US" sz="2000"/>
              <a:t>Add pressure from defenders</a:t>
            </a:r>
          </a:p>
          <a:p>
            <a:r>
              <a:rPr lang="en-US" sz="2000"/>
              <a:t>Limiting times</a:t>
            </a:r>
          </a:p>
          <a:p>
            <a:r>
              <a:rPr lang="en-US" sz="2000"/>
              <a:t>Altering space</a:t>
            </a:r>
          </a:p>
          <a:p>
            <a:r>
              <a:rPr lang="en-US" sz="2000"/>
              <a:t>Individual challenges </a:t>
            </a:r>
          </a:p>
          <a:p>
            <a:r>
              <a:rPr lang="en-US" sz="2000"/>
              <a:t>Competition e.g. how many successful turns in 20 seconds.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581814-4782-4C5B-8C1E-34620A116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1473" y="643467"/>
            <a:ext cx="5383349" cy="54101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C093DE-42F6-49D1-806C-F5D1AFB7A7F1}"/>
              </a:ext>
            </a:extLst>
          </p:cNvPr>
          <p:cNvSpPr txBox="1"/>
          <p:nvPr/>
        </p:nvSpPr>
        <p:spPr>
          <a:xfrm>
            <a:off x="9316278" y="742122"/>
            <a:ext cx="1835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Decision Making?</a:t>
            </a:r>
          </a:p>
        </p:txBody>
      </p:sp>
    </p:spTree>
    <p:extLst>
      <p:ext uri="{BB962C8B-B14F-4D97-AF65-F5344CB8AC3E}">
        <p14:creationId xmlns:p14="http://schemas.microsoft.com/office/powerpoint/2010/main" val="24503391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D63EB-3105-4E1E-91AC-4334BA306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Technical Practice Beneftis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0768030-CB3C-4ED8-A45F-5F8A95FE7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611754"/>
            <a:ext cx="11496821" cy="379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016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BC5A6-9B67-4D6F-A480-DE3EE38AF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Limitations of Technical Practice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CEB86F-D132-4E46-9CA4-EEB50D8DDF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9976" y="2509911"/>
            <a:ext cx="10056948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640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A487E-A9BC-4F3E-98F9-21B7F113C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Skill Practice Benefits and Limitations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DBADBD-B009-4D3C-8CA4-27355CFD8E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539899"/>
            <a:ext cx="11496821" cy="393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753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F65780-7EA6-4DD5-BBC8-8DAFAF9A6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US" sz="3600" u="sng" dirty="0"/>
              <a:t>Coaching Feedback through Technical and Skill Practice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256D54-1243-456C-AB09-F75275185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768" y="2080226"/>
            <a:ext cx="6702552" cy="3794827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FEFEF"/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AE39CB1-4212-47C7-A7B1-A00B37F3E6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89888" y="2181225"/>
            <a:ext cx="3352800" cy="3638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410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8A37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C2127-1011-40B3-A332-A4235F15D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Coaching Process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2F549B9-103B-4587-A6D1-1B909A35BC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94045" y="896625"/>
            <a:ext cx="8333970" cy="543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8539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539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3EC500-5718-49CF-9FC7-5B1F83F165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1652" y="1056976"/>
            <a:ext cx="9392133" cy="494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8277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5E54B-3628-4085-A7AB-FD46FF470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Learning Styles Consideration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F70955-F196-454F-AE7B-5896A2434E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1252" y="1170915"/>
            <a:ext cx="3425609" cy="23294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6977E4-B835-4A59-9AD8-D40E167D9A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172" y="1257477"/>
            <a:ext cx="3433324" cy="2209682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FF8825-6AB0-49C0-9BEB-8CFBA4A3E2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438624" y="1170915"/>
            <a:ext cx="3423916" cy="2538007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1678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64D8B-07DD-4C4E-BC11-7D3F09B6A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DFDD3-D7CD-4BE4-9266-F96EFB846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25638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EB2812"/>
                </a:solidFill>
                <a:latin typeface="+mn-lt"/>
                <a:ea typeface="+mn-ea"/>
                <a:cs typeface="+mn-cs"/>
              </a:rPr>
              <a:t>Consider how learning styles link to the coaching process?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A1BE24E-D825-4BD8-BE8D-F5FA5F065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622" y="2509911"/>
            <a:ext cx="4007656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876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107</Words>
  <Application>Microsoft Office PowerPoint</Application>
  <PresentationFormat>Widescreen</PresentationFormat>
  <Paragraphs>26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FaW Coaching Process</vt:lpstr>
      <vt:lpstr>PowerPoint Presentation</vt:lpstr>
      <vt:lpstr>PowerPoint Presentation</vt:lpstr>
      <vt:lpstr>Definition of a Technique </vt:lpstr>
      <vt:lpstr>Definition of a Skill</vt:lpstr>
      <vt:lpstr>Technical Practice</vt:lpstr>
      <vt:lpstr>Skill Practice</vt:lpstr>
      <vt:lpstr>8 Core Techniques for Football </vt:lpstr>
      <vt:lpstr>The 7 Mechanics of Technique Passing</vt:lpstr>
      <vt:lpstr>The Mechanics of Serving (Tennis)</vt:lpstr>
      <vt:lpstr>Mechanics of Turning</vt:lpstr>
      <vt:lpstr>Technical to Skill Practice Transfer</vt:lpstr>
      <vt:lpstr>Technical Practice Beneftis</vt:lpstr>
      <vt:lpstr>Limitations of Technical Practice</vt:lpstr>
      <vt:lpstr>Skill Practice Benefits and Limitations</vt:lpstr>
      <vt:lpstr>Coaching Feedback through Technical and Skill Practice </vt:lpstr>
      <vt:lpstr>The Coaching Process</vt:lpstr>
      <vt:lpstr>PowerPoint Presentation</vt:lpstr>
      <vt:lpstr>Learning Styles Consideration </vt:lpstr>
      <vt:lpstr>Question?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FaW Coaching Process</dc:title>
  <dc:creator>Andrew Thomas</dc:creator>
  <cp:lastModifiedBy>Andrew Thomas</cp:lastModifiedBy>
  <cp:revision>1</cp:revision>
  <dcterms:created xsi:type="dcterms:W3CDTF">2019-12-08T18:23:45Z</dcterms:created>
  <dcterms:modified xsi:type="dcterms:W3CDTF">2019-12-08T18:27:18Z</dcterms:modified>
</cp:coreProperties>
</file>