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C0EE79-E93F-8023-51A9-D56A5BE410B4}" v="749" dt="2022-09-06T09:13:20.693"/>
    <p1510:client id="{95C3AA3F-4B41-ECB2-1B71-A8E519304E2D}" v="172" dt="2022-09-29T09:00:19.085"/>
    <p1510:client id="{C453ACF2-3628-4176-BAC8-0ADBA089A68B}" v="28" dt="2022-09-06T09:04:01.394"/>
    <p1510:client id="{D92D2A4D-85BC-4187-B35B-1BA76C693DD7}" v="23" dt="2022-09-06T10:27:58.0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3" d="100"/>
          <a:sy n="83" d="100"/>
        </p:scale>
        <p:origin x="48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ames" userId="S::laura.james@uwtsd.ac.uk::e815814b-f5ab-4367-85bb-abbbaf16d579" providerId="AD" clId="Web-{C453ACF2-3628-4176-BAC8-0ADBA089A68B}"/>
    <pc:docChg chg="addSld modSld addMainMaster delMainMaster">
      <pc:chgData name="Laura James" userId="S::laura.james@uwtsd.ac.uk::e815814b-f5ab-4367-85bb-abbbaf16d579" providerId="AD" clId="Web-{C453ACF2-3628-4176-BAC8-0ADBA089A68B}" dt="2022-09-06T09:04:01.394" v="26" actId="20577"/>
      <pc:docMkLst>
        <pc:docMk/>
      </pc:docMkLst>
      <pc:sldChg chg="addSp modSp mod setBg modClrScheme chgLayout">
        <pc:chgData name="Laura James" userId="S::laura.james@uwtsd.ac.uk::e815814b-f5ab-4367-85bb-abbbaf16d579" providerId="AD" clId="Web-{C453ACF2-3628-4176-BAC8-0ADBA089A68B}" dt="2022-09-06T09:01:38.751" v="22"/>
        <pc:sldMkLst>
          <pc:docMk/>
          <pc:sldMk cId="109857222" sldId="256"/>
        </pc:sldMkLst>
        <pc:spChg chg="mod">
          <ac:chgData name="Laura James" userId="S::laura.james@uwtsd.ac.uk::e815814b-f5ab-4367-85bb-abbbaf16d579" providerId="AD" clId="Web-{C453ACF2-3628-4176-BAC8-0ADBA089A68B}" dt="2022-09-06T09:01:38.751" v="2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aura James" userId="S::laura.james@uwtsd.ac.uk::e815814b-f5ab-4367-85bb-abbbaf16d579" providerId="AD" clId="Web-{C453ACF2-3628-4176-BAC8-0ADBA089A68B}" dt="2022-09-06T09:01:38.751" v="22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Laura James" userId="S::laura.james@uwtsd.ac.uk::e815814b-f5ab-4367-85bb-abbbaf16d579" providerId="AD" clId="Web-{C453ACF2-3628-4176-BAC8-0ADBA089A68B}" dt="2022-09-06T09:01:38.751" v="22"/>
          <ac:spMkLst>
            <pc:docMk/>
            <pc:sldMk cId="109857222" sldId="256"/>
            <ac:spMk id="9" creationId="{0247FD0E-C93A-490E-9994-C79DC8977165}"/>
          </ac:spMkLst>
        </pc:spChg>
        <pc:spChg chg="add">
          <ac:chgData name="Laura James" userId="S::laura.james@uwtsd.ac.uk::e815814b-f5ab-4367-85bb-abbbaf16d579" providerId="AD" clId="Web-{C453ACF2-3628-4176-BAC8-0ADBA089A68B}" dt="2022-09-06T09:01:38.751" v="22"/>
          <ac:spMkLst>
            <pc:docMk/>
            <pc:sldMk cId="109857222" sldId="256"/>
            <ac:spMk id="11" creationId="{1CDD2F19-0AAB-46D2-A7D4-9BD8F7E42915}"/>
          </ac:spMkLst>
        </pc:spChg>
        <pc:spChg chg="add">
          <ac:chgData name="Laura James" userId="S::laura.james@uwtsd.ac.uk::e815814b-f5ab-4367-85bb-abbbaf16d579" providerId="AD" clId="Web-{C453ACF2-3628-4176-BAC8-0ADBA089A68B}" dt="2022-09-06T09:01:38.751" v="22"/>
          <ac:spMkLst>
            <pc:docMk/>
            <pc:sldMk cId="109857222" sldId="256"/>
            <ac:spMk id="13" creationId="{AD77B2DF-AF44-4996-BBFD-5DF9162BE4B2}"/>
          </ac:spMkLst>
        </pc:spChg>
        <pc:spChg chg="add">
          <ac:chgData name="Laura James" userId="S::laura.james@uwtsd.ac.uk::e815814b-f5ab-4367-85bb-abbbaf16d579" providerId="AD" clId="Web-{C453ACF2-3628-4176-BAC8-0ADBA089A68B}" dt="2022-09-06T09:01:38.751" v="22"/>
          <ac:spMkLst>
            <pc:docMk/>
            <pc:sldMk cId="109857222" sldId="256"/>
            <ac:spMk id="15" creationId="{FF6BECB9-A7FC-400F-8502-97A13BB879D2}"/>
          </ac:spMkLst>
        </pc:spChg>
        <pc:picChg chg="add">
          <ac:chgData name="Laura James" userId="S::laura.james@uwtsd.ac.uk::e815814b-f5ab-4367-85bb-abbbaf16d579" providerId="AD" clId="Web-{C453ACF2-3628-4176-BAC8-0ADBA089A68B}" dt="2022-09-06T09:01:38.751" v="22"/>
          <ac:picMkLst>
            <pc:docMk/>
            <pc:sldMk cId="109857222" sldId="256"/>
            <ac:picMk id="4" creationId="{892EF5C6-24A3-B727-267A-DD3398E82FC6}"/>
          </ac:picMkLst>
        </pc:picChg>
      </pc:sldChg>
      <pc:sldChg chg="modSp new mod setBg">
        <pc:chgData name="Laura James" userId="S::laura.james@uwtsd.ac.uk::e815814b-f5ab-4367-85bb-abbbaf16d579" providerId="AD" clId="Web-{C453ACF2-3628-4176-BAC8-0ADBA089A68B}" dt="2022-09-06T09:04:01.394" v="26" actId="20577"/>
        <pc:sldMkLst>
          <pc:docMk/>
          <pc:sldMk cId="3122369244" sldId="257"/>
        </pc:sldMkLst>
        <pc:spChg chg="mod">
          <ac:chgData name="Laura James" userId="S::laura.james@uwtsd.ac.uk::e815814b-f5ab-4367-85bb-abbbaf16d579" providerId="AD" clId="Web-{C453ACF2-3628-4176-BAC8-0ADBA089A68B}" dt="2022-09-06T09:04:01.394" v="26" actId="20577"/>
          <ac:spMkLst>
            <pc:docMk/>
            <pc:sldMk cId="3122369244" sldId="257"/>
            <ac:spMk id="2" creationId="{BCB4B4B9-CC08-AF4C-783C-4BC26C3AA92E}"/>
          </ac:spMkLst>
        </pc:spChg>
      </pc:sldChg>
      <pc:sldMasterChg chg="del delSldLayout">
        <pc:chgData name="Laura James" userId="S::laura.james@uwtsd.ac.uk::e815814b-f5ab-4367-85bb-abbbaf16d579" providerId="AD" clId="Web-{C453ACF2-3628-4176-BAC8-0ADBA089A68B}" dt="2022-09-06T09:01:38.751" v="22"/>
        <pc:sldMasterMkLst>
          <pc:docMk/>
          <pc:sldMasterMk cId="2460954070" sldId="2147483660"/>
        </pc:sldMasterMkLst>
        <pc:sldLayoutChg chg="del">
          <pc:chgData name="Laura James" userId="S::laura.james@uwtsd.ac.uk::e815814b-f5ab-4367-85bb-abbbaf16d579" providerId="AD" clId="Web-{C453ACF2-3628-4176-BAC8-0ADBA089A68B}" dt="2022-09-06T09:01:38.751" v="22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Laura James" userId="S::laura.james@uwtsd.ac.uk::e815814b-f5ab-4367-85bb-abbbaf16d579" providerId="AD" clId="Web-{C453ACF2-3628-4176-BAC8-0ADBA089A68B}" dt="2022-09-06T09:01:38.751" v="22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Laura James" userId="S::laura.james@uwtsd.ac.uk::e815814b-f5ab-4367-85bb-abbbaf16d579" providerId="AD" clId="Web-{C453ACF2-3628-4176-BAC8-0ADBA089A68B}" dt="2022-09-06T09:01:38.751" v="22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Laura James" userId="S::laura.james@uwtsd.ac.uk::e815814b-f5ab-4367-85bb-abbbaf16d579" providerId="AD" clId="Web-{C453ACF2-3628-4176-BAC8-0ADBA089A68B}" dt="2022-09-06T09:01:38.751" v="22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Laura James" userId="S::laura.james@uwtsd.ac.uk::e815814b-f5ab-4367-85bb-abbbaf16d579" providerId="AD" clId="Web-{C453ACF2-3628-4176-BAC8-0ADBA089A68B}" dt="2022-09-06T09:01:38.751" v="22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Laura James" userId="S::laura.james@uwtsd.ac.uk::e815814b-f5ab-4367-85bb-abbbaf16d579" providerId="AD" clId="Web-{C453ACF2-3628-4176-BAC8-0ADBA089A68B}" dt="2022-09-06T09:01:38.751" v="2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Laura James" userId="S::laura.james@uwtsd.ac.uk::e815814b-f5ab-4367-85bb-abbbaf16d579" providerId="AD" clId="Web-{C453ACF2-3628-4176-BAC8-0ADBA089A68B}" dt="2022-09-06T09:01:38.751" v="22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Laura James" userId="S::laura.james@uwtsd.ac.uk::e815814b-f5ab-4367-85bb-abbbaf16d579" providerId="AD" clId="Web-{C453ACF2-3628-4176-BAC8-0ADBA089A68B}" dt="2022-09-06T09:01:38.751" v="22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Laura James" userId="S::laura.james@uwtsd.ac.uk::e815814b-f5ab-4367-85bb-abbbaf16d579" providerId="AD" clId="Web-{C453ACF2-3628-4176-BAC8-0ADBA089A68B}" dt="2022-09-06T09:01:38.751" v="22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Laura James" userId="S::laura.james@uwtsd.ac.uk::e815814b-f5ab-4367-85bb-abbbaf16d579" providerId="AD" clId="Web-{C453ACF2-3628-4176-BAC8-0ADBA089A68B}" dt="2022-09-06T09:01:38.751" v="22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Laura James" userId="S::laura.james@uwtsd.ac.uk::e815814b-f5ab-4367-85bb-abbbaf16d579" providerId="AD" clId="Web-{C453ACF2-3628-4176-BAC8-0ADBA089A68B}" dt="2022-09-06T09:01:38.751" v="2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replId addSldLayout">
        <pc:chgData name="Laura James" userId="S::laura.james@uwtsd.ac.uk::e815814b-f5ab-4367-85bb-abbbaf16d579" providerId="AD" clId="Web-{C453ACF2-3628-4176-BAC8-0ADBA089A68B}" dt="2022-09-06T09:01:38.751" v="22"/>
        <pc:sldMasterMkLst>
          <pc:docMk/>
          <pc:sldMasterMk cId="3512243583" sldId="2147483672"/>
        </pc:sldMasterMkLst>
        <pc:sldLayoutChg chg="add">
          <pc:chgData name="Laura James" userId="S::laura.james@uwtsd.ac.uk::e815814b-f5ab-4367-85bb-abbbaf16d579" providerId="AD" clId="Web-{C453ACF2-3628-4176-BAC8-0ADBA089A68B}" dt="2022-09-06T09:01:38.751" v="22"/>
          <pc:sldLayoutMkLst>
            <pc:docMk/>
            <pc:sldMasterMk cId="3512243583" sldId="2147483672"/>
            <pc:sldLayoutMk cId="3587761588" sldId="2147483673"/>
          </pc:sldLayoutMkLst>
        </pc:sldLayoutChg>
        <pc:sldLayoutChg chg="add replId">
          <pc:chgData name="Laura James" userId="S::laura.james@uwtsd.ac.uk::e815814b-f5ab-4367-85bb-abbbaf16d579" providerId="AD" clId="Web-{C453ACF2-3628-4176-BAC8-0ADBA089A68B}" dt="2022-09-06T09:01:38.751" v="22"/>
          <pc:sldLayoutMkLst>
            <pc:docMk/>
            <pc:sldMasterMk cId="3512243583" sldId="2147483672"/>
            <pc:sldLayoutMk cId="1926015054" sldId="2147483674"/>
          </pc:sldLayoutMkLst>
        </pc:sldLayoutChg>
        <pc:sldLayoutChg chg="add replId">
          <pc:chgData name="Laura James" userId="S::laura.james@uwtsd.ac.uk::e815814b-f5ab-4367-85bb-abbbaf16d579" providerId="AD" clId="Web-{C453ACF2-3628-4176-BAC8-0ADBA089A68B}" dt="2022-09-06T09:01:38.751" v="22"/>
          <pc:sldLayoutMkLst>
            <pc:docMk/>
            <pc:sldMasterMk cId="3512243583" sldId="2147483672"/>
            <pc:sldLayoutMk cId="914332030" sldId="2147483675"/>
          </pc:sldLayoutMkLst>
        </pc:sldLayoutChg>
        <pc:sldLayoutChg chg="add replId">
          <pc:chgData name="Laura James" userId="S::laura.james@uwtsd.ac.uk::e815814b-f5ab-4367-85bb-abbbaf16d579" providerId="AD" clId="Web-{C453ACF2-3628-4176-BAC8-0ADBA089A68B}" dt="2022-09-06T09:01:38.751" v="22"/>
          <pc:sldLayoutMkLst>
            <pc:docMk/>
            <pc:sldMasterMk cId="3512243583" sldId="2147483672"/>
            <pc:sldLayoutMk cId="422877945" sldId="2147483676"/>
          </pc:sldLayoutMkLst>
        </pc:sldLayoutChg>
        <pc:sldLayoutChg chg="add replId">
          <pc:chgData name="Laura James" userId="S::laura.james@uwtsd.ac.uk::e815814b-f5ab-4367-85bb-abbbaf16d579" providerId="AD" clId="Web-{C453ACF2-3628-4176-BAC8-0ADBA089A68B}" dt="2022-09-06T09:01:38.751" v="22"/>
          <pc:sldLayoutMkLst>
            <pc:docMk/>
            <pc:sldMasterMk cId="3512243583" sldId="2147483672"/>
            <pc:sldLayoutMk cId="4276362959" sldId="2147483677"/>
          </pc:sldLayoutMkLst>
        </pc:sldLayoutChg>
        <pc:sldLayoutChg chg="add replId">
          <pc:chgData name="Laura James" userId="S::laura.james@uwtsd.ac.uk::e815814b-f5ab-4367-85bb-abbbaf16d579" providerId="AD" clId="Web-{C453ACF2-3628-4176-BAC8-0ADBA089A68B}" dt="2022-09-06T09:01:38.751" v="22"/>
          <pc:sldLayoutMkLst>
            <pc:docMk/>
            <pc:sldMasterMk cId="3512243583" sldId="2147483672"/>
            <pc:sldLayoutMk cId="458030623" sldId="2147483678"/>
          </pc:sldLayoutMkLst>
        </pc:sldLayoutChg>
        <pc:sldLayoutChg chg="add replId">
          <pc:chgData name="Laura James" userId="S::laura.james@uwtsd.ac.uk::e815814b-f5ab-4367-85bb-abbbaf16d579" providerId="AD" clId="Web-{C453ACF2-3628-4176-BAC8-0ADBA089A68B}" dt="2022-09-06T09:01:38.751" v="22"/>
          <pc:sldLayoutMkLst>
            <pc:docMk/>
            <pc:sldMasterMk cId="3512243583" sldId="2147483672"/>
            <pc:sldLayoutMk cId="123743448" sldId="2147483679"/>
          </pc:sldLayoutMkLst>
        </pc:sldLayoutChg>
        <pc:sldLayoutChg chg="add replId">
          <pc:chgData name="Laura James" userId="S::laura.james@uwtsd.ac.uk::e815814b-f5ab-4367-85bb-abbbaf16d579" providerId="AD" clId="Web-{C453ACF2-3628-4176-BAC8-0ADBA089A68B}" dt="2022-09-06T09:01:38.751" v="22"/>
          <pc:sldLayoutMkLst>
            <pc:docMk/>
            <pc:sldMasterMk cId="3512243583" sldId="2147483672"/>
            <pc:sldLayoutMk cId="3296796538" sldId="2147483680"/>
          </pc:sldLayoutMkLst>
        </pc:sldLayoutChg>
        <pc:sldLayoutChg chg="add replId">
          <pc:chgData name="Laura James" userId="S::laura.james@uwtsd.ac.uk::e815814b-f5ab-4367-85bb-abbbaf16d579" providerId="AD" clId="Web-{C453ACF2-3628-4176-BAC8-0ADBA089A68B}" dt="2022-09-06T09:01:38.751" v="22"/>
          <pc:sldLayoutMkLst>
            <pc:docMk/>
            <pc:sldMasterMk cId="3512243583" sldId="2147483672"/>
            <pc:sldLayoutMk cId="1397008990" sldId="2147483681"/>
          </pc:sldLayoutMkLst>
        </pc:sldLayoutChg>
        <pc:sldLayoutChg chg="add replId">
          <pc:chgData name="Laura James" userId="S::laura.james@uwtsd.ac.uk::e815814b-f5ab-4367-85bb-abbbaf16d579" providerId="AD" clId="Web-{C453ACF2-3628-4176-BAC8-0ADBA089A68B}" dt="2022-09-06T09:01:38.751" v="22"/>
          <pc:sldLayoutMkLst>
            <pc:docMk/>
            <pc:sldMasterMk cId="3512243583" sldId="2147483672"/>
            <pc:sldLayoutMk cId="1521568539" sldId="2147483682"/>
          </pc:sldLayoutMkLst>
        </pc:sldLayoutChg>
        <pc:sldLayoutChg chg="add replId">
          <pc:chgData name="Laura James" userId="S::laura.james@uwtsd.ac.uk::e815814b-f5ab-4367-85bb-abbbaf16d579" providerId="AD" clId="Web-{C453ACF2-3628-4176-BAC8-0ADBA089A68B}" dt="2022-09-06T09:01:38.751" v="22"/>
          <pc:sldLayoutMkLst>
            <pc:docMk/>
            <pc:sldMasterMk cId="3512243583" sldId="2147483672"/>
            <pc:sldLayoutMk cId="1275738058" sldId="2147483683"/>
          </pc:sldLayoutMkLst>
        </pc:sldLayoutChg>
      </pc:sldMasterChg>
    </pc:docChg>
  </pc:docChgLst>
  <pc:docChgLst>
    <pc:chgData name="Laura James" userId="S::laura.james@uwtsd.ac.uk::e815814b-f5ab-4367-85bb-abbbaf16d579" providerId="AD" clId="Web-{95C3AA3F-4B41-ECB2-1B71-A8E519304E2D}"/>
    <pc:docChg chg="addSld modSld sldOrd">
      <pc:chgData name="Laura James" userId="S::laura.james@uwtsd.ac.uk::e815814b-f5ab-4367-85bb-abbbaf16d579" providerId="AD" clId="Web-{95C3AA3F-4B41-ECB2-1B71-A8E519304E2D}" dt="2022-09-29T09:00:19.085" v="116" actId="14100"/>
      <pc:docMkLst>
        <pc:docMk/>
      </pc:docMkLst>
      <pc:sldChg chg="addSp delSp modSp">
        <pc:chgData name="Laura James" userId="S::laura.james@uwtsd.ac.uk::e815814b-f5ab-4367-85bb-abbbaf16d579" providerId="AD" clId="Web-{95C3AA3F-4B41-ECB2-1B71-A8E519304E2D}" dt="2022-09-29T08:50:04.570" v="1"/>
        <pc:sldMkLst>
          <pc:docMk/>
          <pc:sldMk cId="2304504982" sldId="283"/>
        </pc:sldMkLst>
        <pc:picChg chg="add del mod">
          <ac:chgData name="Laura James" userId="S::laura.james@uwtsd.ac.uk::e815814b-f5ab-4367-85bb-abbbaf16d579" providerId="AD" clId="Web-{95C3AA3F-4B41-ECB2-1B71-A8E519304E2D}" dt="2022-09-29T08:50:04.570" v="1"/>
          <ac:picMkLst>
            <pc:docMk/>
            <pc:sldMk cId="2304504982" sldId="283"/>
            <ac:picMk id="3" creationId="{1A9A4E30-A937-105F-9023-0CEAE4EF0AF9}"/>
          </ac:picMkLst>
        </pc:picChg>
      </pc:sldChg>
      <pc:sldChg chg="addSp delSp modSp new ord">
        <pc:chgData name="Laura James" userId="S::laura.james@uwtsd.ac.uk::e815814b-f5ab-4367-85bb-abbbaf16d579" providerId="AD" clId="Web-{95C3AA3F-4B41-ECB2-1B71-A8E519304E2D}" dt="2022-09-29T08:51:35.307" v="19"/>
        <pc:sldMkLst>
          <pc:docMk/>
          <pc:sldMk cId="2093244356" sldId="284"/>
        </pc:sldMkLst>
        <pc:spChg chg="add mod">
          <ac:chgData name="Laura James" userId="S::laura.james@uwtsd.ac.uk::e815814b-f5ab-4367-85bb-abbbaf16d579" providerId="AD" clId="Web-{95C3AA3F-4B41-ECB2-1B71-A8E519304E2D}" dt="2022-09-29T08:51:32.400" v="18" actId="20577"/>
          <ac:spMkLst>
            <pc:docMk/>
            <pc:sldMk cId="2093244356" sldId="284"/>
            <ac:spMk id="5" creationId="{98F76169-D0F1-1A99-F923-64AA058F4079}"/>
          </ac:spMkLst>
        </pc:spChg>
        <pc:picChg chg="add del mod">
          <ac:chgData name="Laura James" userId="S::laura.james@uwtsd.ac.uk::e815814b-f5ab-4367-85bb-abbbaf16d579" providerId="AD" clId="Web-{95C3AA3F-4B41-ECB2-1B71-A8E519304E2D}" dt="2022-09-29T08:50:39.555" v="6"/>
          <ac:picMkLst>
            <pc:docMk/>
            <pc:sldMk cId="2093244356" sldId="284"/>
            <ac:picMk id="3" creationId="{46DBF25E-C0A6-0411-E9E4-72EB0242DF9C}"/>
          </ac:picMkLst>
        </pc:picChg>
        <pc:picChg chg="add mod">
          <ac:chgData name="Laura James" userId="S::laura.james@uwtsd.ac.uk::e815814b-f5ab-4367-85bb-abbbaf16d579" providerId="AD" clId="Web-{95C3AA3F-4B41-ECB2-1B71-A8E519304E2D}" dt="2022-09-29T08:51:00.540" v="10" actId="1076"/>
          <ac:picMkLst>
            <pc:docMk/>
            <pc:sldMk cId="2093244356" sldId="284"/>
            <ac:picMk id="4" creationId="{C2FE82A7-B553-7D43-A2E0-48BF7CF236D9}"/>
          </ac:picMkLst>
        </pc:picChg>
      </pc:sldChg>
      <pc:sldChg chg="addSp delSp modSp new">
        <pc:chgData name="Laura James" userId="S::laura.james@uwtsd.ac.uk::e815814b-f5ab-4367-85bb-abbbaf16d579" providerId="AD" clId="Web-{95C3AA3F-4B41-ECB2-1B71-A8E519304E2D}" dt="2022-09-29T08:54:04.467" v="68" actId="1076"/>
        <pc:sldMkLst>
          <pc:docMk/>
          <pc:sldMk cId="2059570486" sldId="285"/>
        </pc:sldMkLst>
        <pc:spChg chg="add del">
          <ac:chgData name="Laura James" userId="S::laura.james@uwtsd.ac.uk::e815814b-f5ab-4367-85bb-abbbaf16d579" providerId="AD" clId="Web-{95C3AA3F-4B41-ECB2-1B71-A8E519304E2D}" dt="2022-09-29T08:52:28.683" v="25"/>
          <ac:spMkLst>
            <pc:docMk/>
            <pc:sldMk cId="2059570486" sldId="285"/>
            <ac:spMk id="3" creationId="{E62D0FFA-FFB9-3D26-69E0-877692A02D5E}"/>
          </ac:spMkLst>
        </pc:spChg>
        <pc:spChg chg="add mod">
          <ac:chgData name="Laura James" userId="S::laura.james@uwtsd.ac.uk::e815814b-f5ab-4367-85bb-abbbaf16d579" providerId="AD" clId="Web-{95C3AA3F-4B41-ECB2-1B71-A8E519304E2D}" dt="2022-09-29T08:54:04.467" v="68" actId="1076"/>
          <ac:spMkLst>
            <pc:docMk/>
            <pc:sldMk cId="2059570486" sldId="285"/>
            <ac:spMk id="4" creationId="{450FBA5F-4DA0-6631-2BC0-3EF60F4D387C}"/>
          </ac:spMkLst>
        </pc:spChg>
        <pc:spChg chg="add mod">
          <ac:chgData name="Laura James" userId="S::laura.james@uwtsd.ac.uk::e815814b-f5ab-4367-85bb-abbbaf16d579" providerId="AD" clId="Web-{95C3AA3F-4B41-ECB2-1B71-A8E519304E2D}" dt="2022-09-29T08:53:50.076" v="63" actId="20577"/>
          <ac:spMkLst>
            <pc:docMk/>
            <pc:sldMk cId="2059570486" sldId="285"/>
            <ac:spMk id="5" creationId="{A863DFE3-00A1-BABD-C927-BBD05AC615F1}"/>
          </ac:spMkLst>
        </pc:spChg>
        <pc:picChg chg="add mod">
          <ac:chgData name="Laura James" userId="S::laura.james@uwtsd.ac.uk::e815814b-f5ab-4367-85bb-abbbaf16d579" providerId="AD" clId="Web-{95C3AA3F-4B41-ECB2-1B71-A8E519304E2D}" dt="2022-09-29T08:53:56.373" v="65" actId="1076"/>
          <ac:picMkLst>
            <pc:docMk/>
            <pc:sldMk cId="2059570486" sldId="285"/>
            <ac:picMk id="2" creationId="{20D82A52-0095-7EFE-37ED-B3253302500D}"/>
          </ac:picMkLst>
        </pc:picChg>
      </pc:sldChg>
      <pc:sldChg chg="addSp modSp new">
        <pc:chgData name="Laura James" userId="S::laura.james@uwtsd.ac.uk::e815814b-f5ab-4367-85bb-abbbaf16d579" providerId="AD" clId="Web-{95C3AA3F-4B41-ECB2-1B71-A8E519304E2D}" dt="2022-09-29T08:59:50.272" v="97" actId="1076"/>
        <pc:sldMkLst>
          <pc:docMk/>
          <pc:sldMk cId="1955744323" sldId="286"/>
        </pc:sldMkLst>
        <pc:spChg chg="mod">
          <ac:chgData name="Laura James" userId="S::laura.james@uwtsd.ac.uk::e815814b-f5ab-4367-85bb-abbbaf16d579" providerId="AD" clId="Web-{95C3AA3F-4B41-ECB2-1B71-A8E519304E2D}" dt="2022-09-29T08:59:35.647" v="93" actId="20577"/>
          <ac:spMkLst>
            <pc:docMk/>
            <pc:sldMk cId="1955744323" sldId="286"/>
            <ac:spMk id="2" creationId="{E9221460-D96E-80EC-BE11-8E2DE0075823}"/>
          </ac:spMkLst>
        </pc:spChg>
        <pc:picChg chg="add mod">
          <ac:chgData name="Laura James" userId="S::laura.james@uwtsd.ac.uk::e815814b-f5ab-4367-85bb-abbbaf16d579" providerId="AD" clId="Web-{95C3AA3F-4B41-ECB2-1B71-A8E519304E2D}" dt="2022-09-29T08:59:50.272" v="97" actId="1076"/>
          <ac:picMkLst>
            <pc:docMk/>
            <pc:sldMk cId="1955744323" sldId="286"/>
            <ac:picMk id="3" creationId="{5D0DC25F-B2A6-EA92-11AF-296C076D638E}"/>
          </ac:picMkLst>
        </pc:picChg>
      </pc:sldChg>
      <pc:sldChg chg="addSp modSp new">
        <pc:chgData name="Laura James" userId="S::laura.james@uwtsd.ac.uk::e815814b-f5ab-4367-85bb-abbbaf16d579" providerId="AD" clId="Web-{95C3AA3F-4B41-ECB2-1B71-A8E519304E2D}" dt="2022-09-29T09:00:19.085" v="116" actId="14100"/>
        <pc:sldMkLst>
          <pc:docMk/>
          <pc:sldMk cId="3294486198" sldId="287"/>
        </pc:sldMkLst>
        <pc:spChg chg="mod">
          <ac:chgData name="Laura James" userId="S::laura.james@uwtsd.ac.uk::e815814b-f5ab-4367-85bb-abbbaf16d579" providerId="AD" clId="Web-{95C3AA3F-4B41-ECB2-1B71-A8E519304E2D}" dt="2022-09-29T09:00:14.226" v="114" actId="20577"/>
          <ac:spMkLst>
            <pc:docMk/>
            <pc:sldMk cId="3294486198" sldId="287"/>
            <ac:spMk id="2" creationId="{0D89D16E-5237-986C-B47D-9D5E058B8DB5}"/>
          </ac:spMkLst>
        </pc:spChg>
        <pc:picChg chg="add mod">
          <ac:chgData name="Laura James" userId="S::laura.james@uwtsd.ac.uk::e815814b-f5ab-4367-85bb-abbbaf16d579" providerId="AD" clId="Web-{95C3AA3F-4B41-ECB2-1B71-A8E519304E2D}" dt="2022-09-29T09:00:19.085" v="116" actId="14100"/>
          <ac:picMkLst>
            <pc:docMk/>
            <pc:sldMk cId="3294486198" sldId="287"/>
            <ac:picMk id="3" creationId="{9573014A-DAA9-F169-2DA4-3613F89611A7}"/>
          </ac:picMkLst>
        </pc:picChg>
      </pc:sldChg>
    </pc:docChg>
  </pc:docChgLst>
  <pc:docChgLst>
    <pc:chgData name="Laura James" userId="e815814b-f5ab-4367-85bb-abbbaf16d579" providerId="ADAL" clId="{D92D2A4D-85BC-4187-B35B-1BA76C693DD7}"/>
    <pc:docChg chg="undo custSel addSld modSld">
      <pc:chgData name="Laura James" userId="e815814b-f5ab-4367-85bb-abbbaf16d579" providerId="ADAL" clId="{D92D2A4D-85BC-4187-B35B-1BA76C693DD7}" dt="2022-09-06T10:31:03.018" v="1672" actId="1076"/>
      <pc:docMkLst>
        <pc:docMk/>
      </pc:docMkLst>
      <pc:sldChg chg="modSp mod">
        <pc:chgData name="Laura James" userId="e815814b-f5ab-4367-85bb-abbbaf16d579" providerId="ADAL" clId="{D92D2A4D-85BC-4187-B35B-1BA76C693DD7}" dt="2022-09-06T09:14:46.239" v="9" actId="20577"/>
        <pc:sldMkLst>
          <pc:docMk/>
          <pc:sldMk cId="233762989" sldId="259"/>
        </pc:sldMkLst>
        <pc:spChg chg="mod">
          <ac:chgData name="Laura James" userId="e815814b-f5ab-4367-85bb-abbbaf16d579" providerId="ADAL" clId="{D92D2A4D-85BC-4187-B35B-1BA76C693DD7}" dt="2022-09-06T09:14:46.239" v="9" actId="20577"/>
          <ac:spMkLst>
            <pc:docMk/>
            <pc:sldMk cId="233762989" sldId="259"/>
            <ac:spMk id="3" creationId="{0C61B751-5EED-AFD9-5DE7-42918B530CAD}"/>
          </ac:spMkLst>
        </pc:spChg>
      </pc:sldChg>
      <pc:sldChg chg="addSp delSp modSp new mod setBg">
        <pc:chgData name="Laura James" userId="e815814b-f5ab-4367-85bb-abbbaf16d579" providerId="ADAL" clId="{D92D2A4D-85BC-4187-B35B-1BA76C693DD7}" dt="2022-09-06T09:21:23.301" v="51" actId="20577"/>
        <pc:sldMkLst>
          <pc:docMk/>
          <pc:sldMk cId="1499514890" sldId="260"/>
        </pc:sldMkLst>
        <pc:spChg chg="mod">
          <ac:chgData name="Laura James" userId="e815814b-f5ab-4367-85bb-abbbaf16d579" providerId="ADAL" clId="{D92D2A4D-85BC-4187-B35B-1BA76C693DD7}" dt="2022-09-06T09:17:16.927" v="44" actId="26606"/>
          <ac:spMkLst>
            <pc:docMk/>
            <pc:sldMk cId="1499514890" sldId="260"/>
            <ac:spMk id="2" creationId="{968CC6CB-D74C-D5D4-6935-2839F1E588EA}"/>
          </ac:spMkLst>
        </pc:spChg>
        <pc:spChg chg="add del">
          <ac:chgData name="Laura James" userId="e815814b-f5ab-4367-85bb-abbbaf16d579" providerId="ADAL" clId="{D92D2A4D-85BC-4187-B35B-1BA76C693DD7}" dt="2022-09-06T09:15:19.310" v="21" actId="478"/>
          <ac:spMkLst>
            <pc:docMk/>
            <pc:sldMk cId="1499514890" sldId="260"/>
            <ac:spMk id="4" creationId="{872AB5BC-069F-2CEA-2DD4-05F02E6E6437}"/>
          </ac:spMkLst>
        </pc:spChg>
        <pc:spChg chg="add mod">
          <ac:chgData name="Laura James" userId="e815814b-f5ab-4367-85bb-abbbaf16d579" providerId="ADAL" clId="{D92D2A4D-85BC-4187-B35B-1BA76C693DD7}" dt="2022-09-06T09:21:23.301" v="51" actId="20577"/>
          <ac:spMkLst>
            <pc:docMk/>
            <pc:sldMk cId="1499514890" sldId="260"/>
            <ac:spMk id="6" creationId="{53630676-0746-6190-4D1F-A9AD55EC3EAE}"/>
          </ac:spMkLst>
        </pc:spChg>
        <pc:spChg chg="add del">
          <ac:chgData name="Laura James" userId="e815814b-f5ab-4367-85bb-abbbaf16d579" providerId="ADAL" clId="{D92D2A4D-85BC-4187-B35B-1BA76C693DD7}" dt="2022-09-06T09:17:16.927" v="44" actId="26606"/>
          <ac:spMkLst>
            <pc:docMk/>
            <pc:sldMk cId="1499514890" sldId="260"/>
            <ac:spMk id="12" creationId="{CCC95119-6D9D-3542-9E0E-4171B33DC9CA}"/>
          </ac:spMkLst>
        </pc:spChg>
        <pc:spChg chg="add del">
          <ac:chgData name="Laura James" userId="e815814b-f5ab-4367-85bb-abbbaf16d579" providerId="ADAL" clId="{D92D2A4D-85BC-4187-B35B-1BA76C693DD7}" dt="2022-09-06T09:17:16.927" v="44" actId="26606"/>
          <ac:spMkLst>
            <pc:docMk/>
            <pc:sldMk cId="1499514890" sldId="260"/>
            <ac:spMk id="14" creationId="{EFC92F19-7317-314C-81B7-43B8B687F4E4}"/>
          </ac:spMkLst>
        </pc:spChg>
        <pc:spChg chg="add del">
          <ac:chgData name="Laura James" userId="e815814b-f5ab-4367-85bb-abbbaf16d579" providerId="ADAL" clId="{D92D2A4D-85BC-4187-B35B-1BA76C693DD7}" dt="2022-09-06T09:17:16.927" v="44" actId="26606"/>
          <ac:spMkLst>
            <pc:docMk/>
            <pc:sldMk cId="1499514890" sldId="260"/>
            <ac:spMk id="16" creationId="{C868C70C-E5C4-CD47-888C-FCB3373B6D38}"/>
          </ac:spMkLst>
        </pc:spChg>
        <pc:spChg chg="add del">
          <ac:chgData name="Laura James" userId="e815814b-f5ab-4367-85bb-abbbaf16d579" providerId="ADAL" clId="{D92D2A4D-85BC-4187-B35B-1BA76C693DD7}" dt="2022-09-06T09:17:16.927" v="44" actId="26606"/>
          <ac:spMkLst>
            <pc:docMk/>
            <pc:sldMk cId="1499514890" sldId="260"/>
            <ac:spMk id="18" creationId="{D8C68F39-5E8A-844C-A8FD-394F253C1E5F}"/>
          </ac:spMkLst>
        </pc:spChg>
        <pc:spChg chg="add del">
          <ac:chgData name="Laura James" userId="e815814b-f5ab-4367-85bb-abbbaf16d579" providerId="ADAL" clId="{D92D2A4D-85BC-4187-B35B-1BA76C693DD7}" dt="2022-09-06T09:17:16.927" v="44" actId="26606"/>
          <ac:spMkLst>
            <pc:docMk/>
            <pc:sldMk cId="1499514890" sldId="260"/>
            <ac:spMk id="20" creationId="{BC583CEB-AC2B-2640-94F6-5958E6BC5BAB}"/>
          </ac:spMkLst>
        </pc:spChg>
        <pc:picChg chg="add mod">
          <ac:chgData name="Laura James" userId="e815814b-f5ab-4367-85bb-abbbaf16d579" providerId="ADAL" clId="{D92D2A4D-85BC-4187-B35B-1BA76C693DD7}" dt="2022-09-06T09:17:29.403" v="47" actId="1076"/>
          <ac:picMkLst>
            <pc:docMk/>
            <pc:sldMk cId="1499514890" sldId="260"/>
            <ac:picMk id="7" creationId="{C340517B-37AE-A872-F3CA-AA38EAAFD457}"/>
          </ac:picMkLst>
        </pc:picChg>
      </pc:sldChg>
      <pc:sldChg chg="addSp modSp new mod">
        <pc:chgData name="Laura James" userId="e815814b-f5ab-4367-85bb-abbbaf16d579" providerId="ADAL" clId="{D92D2A4D-85BC-4187-B35B-1BA76C693DD7}" dt="2022-09-06T09:23:08.072" v="85" actId="255"/>
        <pc:sldMkLst>
          <pc:docMk/>
          <pc:sldMk cId="3417052900" sldId="261"/>
        </pc:sldMkLst>
        <pc:spChg chg="mod">
          <ac:chgData name="Laura James" userId="e815814b-f5ab-4367-85bb-abbbaf16d579" providerId="ADAL" clId="{D92D2A4D-85BC-4187-B35B-1BA76C693DD7}" dt="2022-09-06T09:22:31.274" v="81" actId="20577"/>
          <ac:spMkLst>
            <pc:docMk/>
            <pc:sldMk cId="3417052900" sldId="261"/>
            <ac:spMk id="2" creationId="{F62F2FBB-4AD2-FE84-ACB9-C01C1A526A17}"/>
          </ac:spMkLst>
        </pc:spChg>
        <pc:spChg chg="add mod">
          <ac:chgData name="Laura James" userId="e815814b-f5ab-4367-85bb-abbbaf16d579" providerId="ADAL" clId="{D92D2A4D-85BC-4187-B35B-1BA76C693DD7}" dt="2022-09-06T09:23:08.072" v="85" actId="255"/>
          <ac:spMkLst>
            <pc:docMk/>
            <pc:sldMk cId="3417052900" sldId="261"/>
            <ac:spMk id="4" creationId="{7EF0FE7C-D360-445D-6F90-81BB52214DC7}"/>
          </ac:spMkLst>
        </pc:spChg>
      </pc:sldChg>
      <pc:sldChg chg="addSp modSp new mod">
        <pc:chgData name="Laura James" userId="e815814b-f5ab-4367-85bb-abbbaf16d579" providerId="ADAL" clId="{D92D2A4D-85BC-4187-B35B-1BA76C693DD7}" dt="2022-09-06T09:29:32.011" v="104" actId="255"/>
        <pc:sldMkLst>
          <pc:docMk/>
          <pc:sldMk cId="262706029" sldId="262"/>
        </pc:sldMkLst>
        <pc:spChg chg="mod">
          <ac:chgData name="Laura James" userId="e815814b-f5ab-4367-85bb-abbbaf16d579" providerId="ADAL" clId="{D92D2A4D-85BC-4187-B35B-1BA76C693DD7}" dt="2022-09-06T09:28:42.045" v="98" actId="20577"/>
          <ac:spMkLst>
            <pc:docMk/>
            <pc:sldMk cId="262706029" sldId="262"/>
            <ac:spMk id="2" creationId="{AFB167D5-52F1-A8CC-C396-3F9323524121}"/>
          </ac:spMkLst>
        </pc:spChg>
        <pc:spChg chg="add mod">
          <ac:chgData name="Laura James" userId="e815814b-f5ab-4367-85bb-abbbaf16d579" providerId="ADAL" clId="{D92D2A4D-85BC-4187-B35B-1BA76C693DD7}" dt="2022-09-06T09:29:32.011" v="104" actId="255"/>
          <ac:spMkLst>
            <pc:docMk/>
            <pc:sldMk cId="262706029" sldId="262"/>
            <ac:spMk id="4" creationId="{B608F3A9-EDBE-3001-6E2F-FA2DA7A8A426}"/>
          </ac:spMkLst>
        </pc:spChg>
      </pc:sldChg>
      <pc:sldChg chg="addSp modSp new mod setBg">
        <pc:chgData name="Laura James" userId="e815814b-f5ab-4367-85bb-abbbaf16d579" providerId="ADAL" clId="{D92D2A4D-85BC-4187-B35B-1BA76C693DD7}" dt="2022-09-06T09:31:38.442" v="127" actId="26606"/>
        <pc:sldMkLst>
          <pc:docMk/>
          <pc:sldMk cId="2395204475" sldId="263"/>
        </pc:sldMkLst>
        <pc:spChg chg="add mod ord">
          <ac:chgData name="Laura James" userId="e815814b-f5ab-4367-85bb-abbbaf16d579" providerId="ADAL" clId="{D92D2A4D-85BC-4187-B35B-1BA76C693DD7}" dt="2022-09-06T09:31:38.442" v="127" actId="26606"/>
          <ac:spMkLst>
            <pc:docMk/>
            <pc:sldMk cId="2395204475" sldId="263"/>
            <ac:spMk id="3" creationId="{DC73852F-C31D-1787-9DC0-F2CA8FE1AF53}"/>
          </ac:spMkLst>
        </pc:spChg>
        <pc:spChg chg="add mod">
          <ac:chgData name="Laura James" userId="e815814b-f5ab-4367-85bb-abbbaf16d579" providerId="ADAL" clId="{D92D2A4D-85BC-4187-B35B-1BA76C693DD7}" dt="2022-09-06T09:31:38.442" v="127" actId="26606"/>
          <ac:spMkLst>
            <pc:docMk/>
            <pc:sldMk cId="2395204475" sldId="263"/>
            <ac:spMk id="4" creationId="{200FF946-8258-8712-6710-1BCB76B82FF9}"/>
          </ac:spMkLst>
        </pc:spChg>
        <pc:spChg chg="add">
          <ac:chgData name="Laura James" userId="e815814b-f5ab-4367-85bb-abbbaf16d579" providerId="ADAL" clId="{D92D2A4D-85BC-4187-B35B-1BA76C693DD7}" dt="2022-09-06T09:31:38.442" v="127" actId="26606"/>
          <ac:spMkLst>
            <pc:docMk/>
            <pc:sldMk cId="2395204475" sldId="263"/>
            <ac:spMk id="10" creationId="{CCC95119-6D9D-3542-9E0E-4171B33DC9CA}"/>
          </ac:spMkLst>
        </pc:spChg>
        <pc:spChg chg="add">
          <ac:chgData name="Laura James" userId="e815814b-f5ab-4367-85bb-abbbaf16d579" providerId="ADAL" clId="{D92D2A4D-85BC-4187-B35B-1BA76C693DD7}" dt="2022-09-06T09:31:38.442" v="127" actId="26606"/>
          <ac:spMkLst>
            <pc:docMk/>
            <pc:sldMk cId="2395204475" sldId="263"/>
            <ac:spMk id="12" creationId="{EFC92F19-7317-314C-81B7-43B8B687F4E4}"/>
          </ac:spMkLst>
        </pc:spChg>
        <pc:spChg chg="add">
          <ac:chgData name="Laura James" userId="e815814b-f5ab-4367-85bb-abbbaf16d579" providerId="ADAL" clId="{D92D2A4D-85BC-4187-B35B-1BA76C693DD7}" dt="2022-09-06T09:31:38.442" v="127" actId="26606"/>
          <ac:spMkLst>
            <pc:docMk/>
            <pc:sldMk cId="2395204475" sldId="263"/>
            <ac:spMk id="14" creationId="{23BB7E73-E730-42EA-AACE-D1E323EA547E}"/>
          </ac:spMkLst>
        </pc:spChg>
        <pc:spChg chg="add">
          <ac:chgData name="Laura James" userId="e815814b-f5ab-4367-85bb-abbbaf16d579" providerId="ADAL" clId="{D92D2A4D-85BC-4187-B35B-1BA76C693DD7}" dt="2022-09-06T09:31:38.442" v="127" actId="26606"/>
          <ac:spMkLst>
            <pc:docMk/>
            <pc:sldMk cId="2395204475" sldId="263"/>
            <ac:spMk id="16" creationId="{F1F6C2E9-B316-4410-88E5-74F044FC3575}"/>
          </ac:spMkLst>
        </pc:spChg>
        <pc:spChg chg="add">
          <ac:chgData name="Laura James" userId="e815814b-f5ab-4367-85bb-abbbaf16d579" providerId="ADAL" clId="{D92D2A4D-85BC-4187-B35B-1BA76C693DD7}" dt="2022-09-06T09:31:38.442" v="127" actId="26606"/>
          <ac:spMkLst>
            <pc:docMk/>
            <pc:sldMk cId="2395204475" sldId="263"/>
            <ac:spMk id="18" creationId="{83D07262-43A6-451F-9B19-77B943C6399D}"/>
          </ac:spMkLst>
        </pc:spChg>
        <pc:picChg chg="add mod">
          <ac:chgData name="Laura James" userId="e815814b-f5ab-4367-85bb-abbbaf16d579" providerId="ADAL" clId="{D92D2A4D-85BC-4187-B35B-1BA76C693DD7}" dt="2022-09-06T09:31:38.442" v="127" actId="26606"/>
          <ac:picMkLst>
            <pc:docMk/>
            <pc:sldMk cId="2395204475" sldId="263"/>
            <ac:picMk id="5" creationId="{AAA87E32-A5E7-87EE-1FC9-56C3393D6FAF}"/>
          </ac:picMkLst>
        </pc:picChg>
      </pc:sldChg>
      <pc:sldChg chg="addSp modSp new mod setBg">
        <pc:chgData name="Laura James" userId="e815814b-f5ab-4367-85bb-abbbaf16d579" providerId="ADAL" clId="{D92D2A4D-85BC-4187-B35B-1BA76C693DD7}" dt="2022-09-06T09:34:30.853" v="192" actId="20577"/>
        <pc:sldMkLst>
          <pc:docMk/>
          <pc:sldMk cId="4049832079" sldId="264"/>
        </pc:sldMkLst>
        <pc:spChg chg="mod">
          <ac:chgData name="Laura James" userId="e815814b-f5ab-4367-85bb-abbbaf16d579" providerId="ADAL" clId="{D92D2A4D-85BC-4187-B35B-1BA76C693DD7}" dt="2022-09-06T09:34:25.852" v="189" actId="26606"/>
          <ac:spMkLst>
            <pc:docMk/>
            <pc:sldMk cId="4049832079" sldId="264"/>
            <ac:spMk id="2" creationId="{62C072B4-7C16-6383-747C-3E77254F1490}"/>
          </ac:spMkLst>
        </pc:spChg>
        <pc:spChg chg="add mod">
          <ac:chgData name="Laura James" userId="e815814b-f5ab-4367-85bb-abbbaf16d579" providerId="ADAL" clId="{D92D2A4D-85BC-4187-B35B-1BA76C693DD7}" dt="2022-09-06T09:34:30.853" v="192" actId="20577"/>
          <ac:spMkLst>
            <pc:docMk/>
            <pc:sldMk cId="4049832079" sldId="264"/>
            <ac:spMk id="4" creationId="{EB9AA7EA-6221-3D5A-8E37-A15D8BF20726}"/>
          </ac:spMkLst>
        </pc:spChg>
        <pc:spChg chg="add">
          <ac:chgData name="Laura James" userId="e815814b-f5ab-4367-85bb-abbbaf16d579" providerId="ADAL" clId="{D92D2A4D-85BC-4187-B35B-1BA76C693DD7}" dt="2022-09-06T09:34:25.852" v="189" actId="26606"/>
          <ac:spMkLst>
            <pc:docMk/>
            <pc:sldMk cId="4049832079" sldId="264"/>
            <ac:spMk id="10" creationId="{CCC95119-6D9D-3542-9E0E-4171B33DC9CA}"/>
          </ac:spMkLst>
        </pc:spChg>
        <pc:spChg chg="add">
          <ac:chgData name="Laura James" userId="e815814b-f5ab-4367-85bb-abbbaf16d579" providerId="ADAL" clId="{D92D2A4D-85BC-4187-B35B-1BA76C693DD7}" dt="2022-09-06T09:34:25.852" v="189" actId="26606"/>
          <ac:spMkLst>
            <pc:docMk/>
            <pc:sldMk cId="4049832079" sldId="264"/>
            <ac:spMk id="12" creationId="{EFC92F19-7317-314C-81B7-43B8B687F4E4}"/>
          </ac:spMkLst>
        </pc:spChg>
        <pc:spChg chg="add">
          <ac:chgData name="Laura James" userId="e815814b-f5ab-4367-85bb-abbbaf16d579" providerId="ADAL" clId="{D92D2A4D-85BC-4187-B35B-1BA76C693DD7}" dt="2022-09-06T09:34:25.852" v="189" actId="26606"/>
          <ac:spMkLst>
            <pc:docMk/>
            <pc:sldMk cId="4049832079" sldId="264"/>
            <ac:spMk id="14" creationId="{C868C70C-E5C4-CD47-888C-FCB3373B6D38}"/>
          </ac:spMkLst>
        </pc:spChg>
        <pc:spChg chg="add">
          <ac:chgData name="Laura James" userId="e815814b-f5ab-4367-85bb-abbbaf16d579" providerId="ADAL" clId="{D92D2A4D-85BC-4187-B35B-1BA76C693DD7}" dt="2022-09-06T09:34:25.852" v="189" actId="26606"/>
          <ac:spMkLst>
            <pc:docMk/>
            <pc:sldMk cId="4049832079" sldId="264"/>
            <ac:spMk id="16" creationId="{D8C68F39-5E8A-844C-A8FD-394F253C1E5F}"/>
          </ac:spMkLst>
        </pc:spChg>
        <pc:spChg chg="add">
          <ac:chgData name="Laura James" userId="e815814b-f5ab-4367-85bb-abbbaf16d579" providerId="ADAL" clId="{D92D2A4D-85BC-4187-B35B-1BA76C693DD7}" dt="2022-09-06T09:34:25.852" v="189" actId="26606"/>
          <ac:spMkLst>
            <pc:docMk/>
            <pc:sldMk cId="4049832079" sldId="264"/>
            <ac:spMk id="18" creationId="{BC583CEB-AC2B-2640-94F6-5958E6BC5BAB}"/>
          </ac:spMkLst>
        </pc:spChg>
        <pc:picChg chg="add mod">
          <ac:chgData name="Laura James" userId="e815814b-f5ab-4367-85bb-abbbaf16d579" providerId="ADAL" clId="{D92D2A4D-85BC-4187-B35B-1BA76C693DD7}" dt="2022-09-06T09:34:25.852" v="189" actId="26606"/>
          <ac:picMkLst>
            <pc:docMk/>
            <pc:sldMk cId="4049832079" sldId="264"/>
            <ac:picMk id="5" creationId="{C875A75E-585B-0467-4DF0-03FB1A68EB12}"/>
          </ac:picMkLst>
        </pc:picChg>
      </pc:sldChg>
      <pc:sldChg chg="addSp modSp new mod">
        <pc:chgData name="Laura James" userId="e815814b-f5ab-4367-85bb-abbbaf16d579" providerId="ADAL" clId="{D92D2A4D-85BC-4187-B35B-1BA76C693DD7}" dt="2022-09-06T09:37:43.736" v="308" actId="1076"/>
        <pc:sldMkLst>
          <pc:docMk/>
          <pc:sldMk cId="3473795087" sldId="265"/>
        </pc:sldMkLst>
        <pc:spChg chg="mod">
          <ac:chgData name="Laura James" userId="e815814b-f5ab-4367-85bb-abbbaf16d579" providerId="ADAL" clId="{D92D2A4D-85BC-4187-B35B-1BA76C693DD7}" dt="2022-09-06T09:35:41.661" v="233" actId="5793"/>
          <ac:spMkLst>
            <pc:docMk/>
            <pc:sldMk cId="3473795087" sldId="265"/>
            <ac:spMk id="2" creationId="{22CEFF90-532F-BA5B-34C5-F94E90D5EB11}"/>
          </ac:spMkLst>
        </pc:spChg>
        <pc:spChg chg="add mod">
          <ac:chgData name="Laura James" userId="e815814b-f5ab-4367-85bb-abbbaf16d579" providerId="ADAL" clId="{D92D2A4D-85BC-4187-B35B-1BA76C693DD7}" dt="2022-09-06T09:37:43.736" v="308" actId="1076"/>
          <ac:spMkLst>
            <pc:docMk/>
            <pc:sldMk cId="3473795087" sldId="265"/>
            <ac:spMk id="3" creationId="{7E2C8290-1540-C81C-40A3-0DC21E21F155}"/>
          </ac:spMkLst>
        </pc:spChg>
        <pc:picChg chg="add mod">
          <ac:chgData name="Laura James" userId="e815814b-f5ab-4367-85bb-abbbaf16d579" providerId="ADAL" clId="{D92D2A4D-85BC-4187-B35B-1BA76C693DD7}" dt="2022-09-06T09:36:59.472" v="296" actId="1076"/>
          <ac:picMkLst>
            <pc:docMk/>
            <pc:sldMk cId="3473795087" sldId="265"/>
            <ac:picMk id="4" creationId="{C661C1D0-A47F-C61F-F4BB-3C8B0EAF9F48}"/>
          </ac:picMkLst>
        </pc:picChg>
      </pc:sldChg>
      <pc:sldChg chg="addSp delSp modSp new mod">
        <pc:chgData name="Laura James" userId="e815814b-f5ab-4367-85bb-abbbaf16d579" providerId="ADAL" clId="{D92D2A4D-85BC-4187-B35B-1BA76C693DD7}" dt="2022-09-06T09:39:35.664" v="361"/>
        <pc:sldMkLst>
          <pc:docMk/>
          <pc:sldMk cId="4134533279" sldId="266"/>
        </pc:sldMkLst>
        <pc:spChg chg="mod">
          <ac:chgData name="Laura James" userId="e815814b-f5ab-4367-85bb-abbbaf16d579" providerId="ADAL" clId="{D92D2A4D-85BC-4187-B35B-1BA76C693DD7}" dt="2022-09-06T09:38:27.322" v="360" actId="255"/>
          <ac:spMkLst>
            <pc:docMk/>
            <pc:sldMk cId="4134533279" sldId="266"/>
            <ac:spMk id="2" creationId="{D52D6101-CB31-D4FA-3626-91BA1FA53449}"/>
          </ac:spMkLst>
        </pc:spChg>
        <pc:spChg chg="del">
          <ac:chgData name="Laura James" userId="e815814b-f5ab-4367-85bb-abbbaf16d579" providerId="ADAL" clId="{D92D2A4D-85BC-4187-B35B-1BA76C693DD7}" dt="2022-09-06T09:39:35.664" v="361"/>
          <ac:spMkLst>
            <pc:docMk/>
            <pc:sldMk cId="4134533279" sldId="266"/>
            <ac:spMk id="3" creationId="{7AD3194F-2FE6-EDF5-A14F-E06EB8F436B2}"/>
          </ac:spMkLst>
        </pc:spChg>
        <pc:spChg chg="mod">
          <ac:chgData name="Laura James" userId="e815814b-f5ab-4367-85bb-abbbaf16d579" providerId="ADAL" clId="{D92D2A4D-85BC-4187-B35B-1BA76C693DD7}" dt="2022-09-06T09:38:22.731" v="359" actId="255"/>
          <ac:spMkLst>
            <pc:docMk/>
            <pc:sldMk cId="4134533279" sldId="266"/>
            <ac:spMk id="4" creationId="{8B65A645-5E9B-7F89-78F5-64D9848D46D6}"/>
          </ac:spMkLst>
        </pc:spChg>
        <pc:picChg chg="add mod">
          <ac:chgData name="Laura James" userId="e815814b-f5ab-4367-85bb-abbbaf16d579" providerId="ADAL" clId="{D92D2A4D-85BC-4187-B35B-1BA76C693DD7}" dt="2022-09-06T09:39:35.664" v="361"/>
          <ac:picMkLst>
            <pc:docMk/>
            <pc:sldMk cId="4134533279" sldId="266"/>
            <ac:picMk id="5" creationId="{04CD9650-F4FF-A992-420A-2B430C3EF32A}"/>
          </ac:picMkLst>
        </pc:picChg>
      </pc:sldChg>
      <pc:sldChg chg="addSp modSp new mod">
        <pc:chgData name="Laura James" userId="e815814b-f5ab-4367-85bb-abbbaf16d579" providerId="ADAL" clId="{D92D2A4D-85BC-4187-B35B-1BA76C693DD7}" dt="2022-09-06T09:43:49.479" v="426" actId="1076"/>
        <pc:sldMkLst>
          <pc:docMk/>
          <pc:sldMk cId="1646301366" sldId="267"/>
        </pc:sldMkLst>
        <pc:spChg chg="mod">
          <ac:chgData name="Laura James" userId="e815814b-f5ab-4367-85bb-abbbaf16d579" providerId="ADAL" clId="{D92D2A4D-85BC-4187-B35B-1BA76C693DD7}" dt="2022-09-06T09:42:40.449" v="408" actId="20577"/>
          <ac:spMkLst>
            <pc:docMk/>
            <pc:sldMk cId="1646301366" sldId="267"/>
            <ac:spMk id="2" creationId="{6DD0B8BB-EE83-F2AD-5AB8-010DC2AE4AD1}"/>
          </ac:spMkLst>
        </pc:spChg>
        <pc:spChg chg="add mod">
          <ac:chgData name="Laura James" userId="e815814b-f5ab-4367-85bb-abbbaf16d579" providerId="ADAL" clId="{D92D2A4D-85BC-4187-B35B-1BA76C693DD7}" dt="2022-09-06T09:43:49.479" v="426" actId="1076"/>
          <ac:spMkLst>
            <pc:docMk/>
            <pc:sldMk cId="1646301366" sldId="267"/>
            <ac:spMk id="4" creationId="{92CB9123-9BB5-256F-472E-FEB2570CF85E}"/>
          </ac:spMkLst>
        </pc:spChg>
      </pc:sldChg>
      <pc:sldChg chg="addSp modSp new mod">
        <pc:chgData name="Laura James" userId="e815814b-f5ab-4367-85bb-abbbaf16d579" providerId="ADAL" clId="{D92D2A4D-85BC-4187-B35B-1BA76C693DD7}" dt="2022-09-06T09:55:11.384" v="639" actId="1076"/>
        <pc:sldMkLst>
          <pc:docMk/>
          <pc:sldMk cId="2798927293" sldId="268"/>
        </pc:sldMkLst>
        <pc:spChg chg="mod">
          <ac:chgData name="Laura James" userId="e815814b-f5ab-4367-85bb-abbbaf16d579" providerId="ADAL" clId="{D92D2A4D-85BC-4187-B35B-1BA76C693DD7}" dt="2022-09-06T09:53:32.845" v="458" actId="20577"/>
          <ac:spMkLst>
            <pc:docMk/>
            <pc:sldMk cId="2798927293" sldId="268"/>
            <ac:spMk id="2" creationId="{1DA6725F-B8C9-3C1E-8156-B88F7E38DEF2}"/>
          </ac:spMkLst>
        </pc:spChg>
        <pc:spChg chg="add mod">
          <ac:chgData name="Laura James" userId="e815814b-f5ab-4367-85bb-abbbaf16d579" providerId="ADAL" clId="{D92D2A4D-85BC-4187-B35B-1BA76C693DD7}" dt="2022-09-06T09:55:07.989" v="637" actId="14100"/>
          <ac:spMkLst>
            <pc:docMk/>
            <pc:sldMk cId="2798927293" sldId="268"/>
            <ac:spMk id="3" creationId="{8B3B8FEE-1D8D-31F0-C85F-DD6619F88519}"/>
          </ac:spMkLst>
        </pc:spChg>
        <pc:picChg chg="add mod">
          <ac:chgData name="Laura James" userId="e815814b-f5ab-4367-85bb-abbbaf16d579" providerId="ADAL" clId="{D92D2A4D-85BC-4187-B35B-1BA76C693DD7}" dt="2022-09-06T09:55:11.384" v="639" actId="1076"/>
          <ac:picMkLst>
            <pc:docMk/>
            <pc:sldMk cId="2798927293" sldId="268"/>
            <ac:picMk id="4" creationId="{92E485D5-D12C-6A6C-B45E-BFF1A80C756E}"/>
          </ac:picMkLst>
        </pc:picChg>
      </pc:sldChg>
      <pc:sldChg chg="addSp modSp new mod">
        <pc:chgData name="Laura James" userId="e815814b-f5ab-4367-85bb-abbbaf16d579" providerId="ADAL" clId="{D92D2A4D-85BC-4187-B35B-1BA76C693DD7}" dt="2022-09-06T09:55:59.641" v="722" actId="14100"/>
        <pc:sldMkLst>
          <pc:docMk/>
          <pc:sldMk cId="738469380" sldId="269"/>
        </pc:sldMkLst>
        <pc:spChg chg="mod">
          <ac:chgData name="Laura James" userId="e815814b-f5ab-4367-85bb-abbbaf16d579" providerId="ADAL" clId="{D92D2A4D-85BC-4187-B35B-1BA76C693DD7}" dt="2022-09-06T09:55:25.207" v="649" actId="20577"/>
          <ac:spMkLst>
            <pc:docMk/>
            <pc:sldMk cId="738469380" sldId="269"/>
            <ac:spMk id="2" creationId="{49600AF1-F746-D554-9E12-7299F0F083FA}"/>
          </ac:spMkLst>
        </pc:spChg>
        <pc:spChg chg="add mod">
          <ac:chgData name="Laura James" userId="e815814b-f5ab-4367-85bb-abbbaf16d579" providerId="ADAL" clId="{D92D2A4D-85BC-4187-B35B-1BA76C693DD7}" dt="2022-09-06T09:55:59.641" v="722" actId="14100"/>
          <ac:spMkLst>
            <pc:docMk/>
            <pc:sldMk cId="738469380" sldId="269"/>
            <ac:spMk id="3" creationId="{17FF0979-200F-BE35-3DB2-740DF921D03B}"/>
          </ac:spMkLst>
        </pc:spChg>
      </pc:sldChg>
      <pc:sldChg chg="addSp modSp new mod">
        <pc:chgData name="Laura James" userId="e815814b-f5ab-4367-85bb-abbbaf16d579" providerId="ADAL" clId="{D92D2A4D-85BC-4187-B35B-1BA76C693DD7}" dt="2022-09-06T09:56:42.905" v="746" actId="14100"/>
        <pc:sldMkLst>
          <pc:docMk/>
          <pc:sldMk cId="2949380792" sldId="270"/>
        </pc:sldMkLst>
        <pc:spChg chg="mod">
          <ac:chgData name="Laura James" userId="e815814b-f5ab-4367-85bb-abbbaf16d579" providerId="ADAL" clId="{D92D2A4D-85BC-4187-B35B-1BA76C693DD7}" dt="2022-09-06T09:56:17.415" v="744" actId="5793"/>
          <ac:spMkLst>
            <pc:docMk/>
            <pc:sldMk cId="2949380792" sldId="270"/>
            <ac:spMk id="2" creationId="{4DA1CD3F-6084-139A-C69A-0A9CB819B77A}"/>
          </ac:spMkLst>
        </pc:spChg>
        <pc:picChg chg="add mod">
          <ac:chgData name="Laura James" userId="e815814b-f5ab-4367-85bb-abbbaf16d579" providerId="ADAL" clId="{D92D2A4D-85BC-4187-B35B-1BA76C693DD7}" dt="2022-09-06T09:56:42.905" v="746" actId="14100"/>
          <ac:picMkLst>
            <pc:docMk/>
            <pc:sldMk cId="2949380792" sldId="270"/>
            <ac:picMk id="4" creationId="{15672E0E-34AC-5B27-AE20-48A20E20F662}"/>
          </ac:picMkLst>
        </pc:picChg>
      </pc:sldChg>
      <pc:sldChg chg="addSp modSp new mod setBg">
        <pc:chgData name="Laura James" userId="e815814b-f5ab-4367-85bb-abbbaf16d579" providerId="ADAL" clId="{D92D2A4D-85BC-4187-B35B-1BA76C693DD7}" dt="2022-09-06T09:57:39.120" v="762" actId="20577"/>
        <pc:sldMkLst>
          <pc:docMk/>
          <pc:sldMk cId="706971017" sldId="271"/>
        </pc:sldMkLst>
        <pc:spChg chg="mod ord">
          <ac:chgData name="Laura James" userId="e815814b-f5ab-4367-85bb-abbbaf16d579" providerId="ADAL" clId="{D92D2A4D-85BC-4187-B35B-1BA76C693DD7}" dt="2022-09-06T09:57:39.120" v="762" actId="20577"/>
          <ac:spMkLst>
            <pc:docMk/>
            <pc:sldMk cId="706971017" sldId="271"/>
            <ac:spMk id="2" creationId="{EE325BC7-C705-141E-5339-13EBD7B19C72}"/>
          </ac:spMkLst>
        </pc:spChg>
        <pc:spChg chg="add">
          <ac:chgData name="Laura James" userId="e815814b-f5ab-4367-85bb-abbbaf16d579" providerId="ADAL" clId="{D92D2A4D-85BC-4187-B35B-1BA76C693DD7}" dt="2022-09-06T09:57:34.157" v="749" actId="26606"/>
          <ac:spMkLst>
            <pc:docMk/>
            <pc:sldMk cId="706971017" sldId="271"/>
            <ac:spMk id="9" creationId="{2D03A0B2-4A2F-D846-A5E6-FB7CB9A031F7}"/>
          </ac:spMkLst>
        </pc:spChg>
        <pc:spChg chg="add">
          <ac:chgData name="Laura James" userId="e815814b-f5ab-4367-85bb-abbbaf16d579" providerId="ADAL" clId="{D92D2A4D-85BC-4187-B35B-1BA76C693DD7}" dt="2022-09-06T09:57:34.157" v="749" actId="26606"/>
          <ac:spMkLst>
            <pc:docMk/>
            <pc:sldMk cId="706971017" sldId="271"/>
            <ac:spMk id="11" creationId="{7F573F1D-73A7-FB41-BCAD-FC9AA7DEF4F5}"/>
          </ac:spMkLst>
        </pc:spChg>
        <pc:spChg chg="add">
          <ac:chgData name="Laura James" userId="e815814b-f5ab-4367-85bb-abbbaf16d579" providerId="ADAL" clId="{D92D2A4D-85BC-4187-B35B-1BA76C693DD7}" dt="2022-09-06T09:57:34.157" v="749" actId="26606"/>
          <ac:spMkLst>
            <pc:docMk/>
            <pc:sldMk cId="706971017" sldId="271"/>
            <ac:spMk id="13" creationId="{A88F843D-1C1B-C740-AC27-E3238D0F5F47}"/>
          </ac:spMkLst>
        </pc:spChg>
        <pc:spChg chg="add">
          <ac:chgData name="Laura James" userId="e815814b-f5ab-4367-85bb-abbbaf16d579" providerId="ADAL" clId="{D92D2A4D-85BC-4187-B35B-1BA76C693DD7}" dt="2022-09-06T09:57:34.157" v="749" actId="26606"/>
          <ac:spMkLst>
            <pc:docMk/>
            <pc:sldMk cId="706971017" sldId="271"/>
            <ac:spMk id="15" creationId="{44037D61-FFBD-0342-90C5-D1AD7C899B44}"/>
          </ac:spMkLst>
        </pc:spChg>
        <pc:spChg chg="add">
          <ac:chgData name="Laura James" userId="e815814b-f5ab-4367-85bb-abbbaf16d579" providerId="ADAL" clId="{D92D2A4D-85BC-4187-B35B-1BA76C693DD7}" dt="2022-09-06T09:57:34.157" v="749" actId="26606"/>
          <ac:spMkLst>
            <pc:docMk/>
            <pc:sldMk cId="706971017" sldId="271"/>
            <ac:spMk id="17" creationId="{D5B0F748-7FA7-4DDF-89A3-7F1D8EE1F7C0}"/>
          </ac:spMkLst>
        </pc:spChg>
        <pc:spChg chg="add">
          <ac:chgData name="Laura James" userId="e815814b-f5ab-4367-85bb-abbbaf16d579" providerId="ADAL" clId="{D92D2A4D-85BC-4187-B35B-1BA76C693DD7}" dt="2022-09-06T09:57:34.157" v="749" actId="26606"/>
          <ac:spMkLst>
            <pc:docMk/>
            <pc:sldMk cId="706971017" sldId="271"/>
            <ac:spMk id="19" creationId="{1903E872-C07A-4030-B584-D321D40CABB6}"/>
          </ac:spMkLst>
        </pc:spChg>
        <pc:picChg chg="add mod">
          <ac:chgData name="Laura James" userId="e815814b-f5ab-4367-85bb-abbbaf16d579" providerId="ADAL" clId="{D92D2A4D-85BC-4187-B35B-1BA76C693DD7}" dt="2022-09-06T09:57:34.157" v="749" actId="26606"/>
          <ac:picMkLst>
            <pc:docMk/>
            <pc:sldMk cId="706971017" sldId="271"/>
            <ac:picMk id="4" creationId="{B6D075F4-805E-03B3-BDD3-4A0411A38F85}"/>
          </ac:picMkLst>
        </pc:picChg>
      </pc:sldChg>
      <pc:sldChg chg="addSp modSp new mod">
        <pc:chgData name="Laura James" userId="e815814b-f5ab-4367-85bb-abbbaf16d579" providerId="ADAL" clId="{D92D2A4D-85BC-4187-B35B-1BA76C693DD7}" dt="2022-09-06T09:59:48.489" v="799" actId="1076"/>
        <pc:sldMkLst>
          <pc:docMk/>
          <pc:sldMk cId="99323229" sldId="272"/>
        </pc:sldMkLst>
        <pc:spChg chg="mod">
          <ac:chgData name="Laura James" userId="e815814b-f5ab-4367-85bb-abbbaf16d579" providerId="ADAL" clId="{D92D2A4D-85BC-4187-B35B-1BA76C693DD7}" dt="2022-09-06T09:58:33.313" v="788" actId="20577"/>
          <ac:spMkLst>
            <pc:docMk/>
            <pc:sldMk cId="99323229" sldId="272"/>
            <ac:spMk id="2" creationId="{177B9F84-4727-C419-2B86-C5D5C51A7590}"/>
          </ac:spMkLst>
        </pc:spChg>
        <pc:spChg chg="add mod">
          <ac:chgData name="Laura James" userId="e815814b-f5ab-4367-85bb-abbbaf16d579" providerId="ADAL" clId="{D92D2A4D-85BC-4187-B35B-1BA76C693DD7}" dt="2022-09-06T09:59:14.621" v="797" actId="1076"/>
          <ac:spMkLst>
            <pc:docMk/>
            <pc:sldMk cId="99323229" sldId="272"/>
            <ac:spMk id="4" creationId="{8E45F40C-4FF1-EAD4-C554-0C840FB9677F}"/>
          </ac:spMkLst>
        </pc:spChg>
        <pc:picChg chg="add mod">
          <ac:chgData name="Laura James" userId="e815814b-f5ab-4367-85bb-abbbaf16d579" providerId="ADAL" clId="{D92D2A4D-85BC-4187-B35B-1BA76C693DD7}" dt="2022-09-06T09:59:48.489" v="799" actId="1076"/>
          <ac:picMkLst>
            <pc:docMk/>
            <pc:sldMk cId="99323229" sldId="272"/>
            <ac:picMk id="5" creationId="{49093A54-BB3A-6C5D-DC5C-8BAA0466AF2A}"/>
          </ac:picMkLst>
        </pc:picChg>
      </pc:sldChg>
      <pc:sldChg chg="addSp modSp new mod">
        <pc:chgData name="Laura James" userId="e815814b-f5ab-4367-85bb-abbbaf16d579" providerId="ADAL" clId="{D92D2A4D-85BC-4187-B35B-1BA76C693DD7}" dt="2022-09-06T10:00:52.870" v="831" actId="20577"/>
        <pc:sldMkLst>
          <pc:docMk/>
          <pc:sldMk cId="261942578" sldId="273"/>
        </pc:sldMkLst>
        <pc:spChg chg="mod">
          <ac:chgData name="Laura James" userId="e815814b-f5ab-4367-85bb-abbbaf16d579" providerId="ADAL" clId="{D92D2A4D-85BC-4187-B35B-1BA76C693DD7}" dt="2022-09-06T10:00:04.912" v="818" actId="20577"/>
          <ac:spMkLst>
            <pc:docMk/>
            <pc:sldMk cId="261942578" sldId="273"/>
            <ac:spMk id="2" creationId="{F34AB570-FA92-07ED-A3BA-AA7C8BFEEB56}"/>
          </ac:spMkLst>
        </pc:spChg>
        <pc:spChg chg="add mod">
          <ac:chgData name="Laura James" userId="e815814b-f5ab-4367-85bb-abbbaf16d579" providerId="ADAL" clId="{D92D2A4D-85BC-4187-B35B-1BA76C693DD7}" dt="2022-09-06T10:00:52.870" v="831" actId="20577"/>
          <ac:spMkLst>
            <pc:docMk/>
            <pc:sldMk cId="261942578" sldId="273"/>
            <ac:spMk id="4" creationId="{0AC85629-434C-9EF0-6C07-8CDF056B7B94}"/>
          </ac:spMkLst>
        </pc:spChg>
      </pc:sldChg>
      <pc:sldChg chg="modSp new mod">
        <pc:chgData name="Laura James" userId="e815814b-f5ab-4367-85bb-abbbaf16d579" providerId="ADAL" clId="{D92D2A4D-85BC-4187-B35B-1BA76C693DD7}" dt="2022-09-06T10:01:31.468" v="901" actId="115"/>
        <pc:sldMkLst>
          <pc:docMk/>
          <pc:sldMk cId="1799223796" sldId="274"/>
        </pc:sldMkLst>
        <pc:spChg chg="mod">
          <ac:chgData name="Laura James" userId="e815814b-f5ab-4367-85bb-abbbaf16d579" providerId="ADAL" clId="{D92D2A4D-85BC-4187-B35B-1BA76C693DD7}" dt="2022-09-06T10:01:31.468" v="901" actId="115"/>
          <ac:spMkLst>
            <pc:docMk/>
            <pc:sldMk cId="1799223796" sldId="274"/>
            <ac:spMk id="2" creationId="{D3413AC0-15C3-5A6C-8BC6-9867A79DE09F}"/>
          </ac:spMkLst>
        </pc:spChg>
      </pc:sldChg>
      <pc:sldChg chg="addSp modSp new mod setBg">
        <pc:chgData name="Laura James" userId="e815814b-f5ab-4367-85bb-abbbaf16d579" providerId="ADAL" clId="{D92D2A4D-85BC-4187-B35B-1BA76C693DD7}" dt="2022-09-06T10:01:51.682" v="904" actId="26606"/>
        <pc:sldMkLst>
          <pc:docMk/>
          <pc:sldMk cId="1282228062" sldId="275"/>
        </pc:sldMkLst>
        <pc:spChg chg="add">
          <ac:chgData name="Laura James" userId="e815814b-f5ab-4367-85bb-abbbaf16d579" providerId="ADAL" clId="{D92D2A4D-85BC-4187-B35B-1BA76C693DD7}" dt="2022-09-06T10:01:51.682" v="904" actId="26606"/>
          <ac:spMkLst>
            <pc:docMk/>
            <pc:sldMk cId="1282228062" sldId="275"/>
            <ac:spMk id="8" creationId="{C868C70C-E5C4-CD47-888C-FCB3373B6D38}"/>
          </ac:spMkLst>
        </pc:spChg>
        <pc:picChg chg="add mod">
          <ac:chgData name="Laura James" userId="e815814b-f5ab-4367-85bb-abbbaf16d579" providerId="ADAL" clId="{D92D2A4D-85BC-4187-B35B-1BA76C693DD7}" dt="2022-09-06T10:01:51.682" v="904" actId="26606"/>
          <ac:picMkLst>
            <pc:docMk/>
            <pc:sldMk cId="1282228062" sldId="275"/>
            <ac:picMk id="3" creationId="{C36234D8-5E7F-4F3F-AED6-B5BDD66016E6}"/>
          </ac:picMkLst>
        </pc:picChg>
      </pc:sldChg>
      <pc:sldChg chg="addSp modSp new mod">
        <pc:chgData name="Laura James" userId="e815814b-f5ab-4367-85bb-abbbaf16d579" providerId="ADAL" clId="{D92D2A4D-85BC-4187-B35B-1BA76C693DD7}" dt="2022-09-06T10:05:05.722" v="1200" actId="1076"/>
        <pc:sldMkLst>
          <pc:docMk/>
          <pc:sldMk cId="1687422578" sldId="276"/>
        </pc:sldMkLst>
        <pc:spChg chg="mod">
          <ac:chgData name="Laura James" userId="e815814b-f5ab-4367-85bb-abbbaf16d579" providerId="ADAL" clId="{D92D2A4D-85BC-4187-B35B-1BA76C693DD7}" dt="2022-09-06T10:02:26.162" v="933" actId="20577"/>
          <ac:spMkLst>
            <pc:docMk/>
            <pc:sldMk cId="1687422578" sldId="276"/>
            <ac:spMk id="2" creationId="{DC40C400-CAEA-D873-91EE-05B9E90353E8}"/>
          </ac:spMkLst>
        </pc:spChg>
        <pc:spChg chg="add mod">
          <ac:chgData name="Laura James" userId="e815814b-f5ab-4367-85bb-abbbaf16d579" providerId="ADAL" clId="{D92D2A4D-85BC-4187-B35B-1BA76C693DD7}" dt="2022-09-06T10:04:35.632" v="1196" actId="1076"/>
          <ac:spMkLst>
            <pc:docMk/>
            <pc:sldMk cId="1687422578" sldId="276"/>
            <ac:spMk id="3" creationId="{902A00CD-6402-5395-6265-40328E0DA698}"/>
          </ac:spMkLst>
        </pc:spChg>
        <pc:picChg chg="add mod">
          <ac:chgData name="Laura James" userId="e815814b-f5ab-4367-85bb-abbbaf16d579" providerId="ADAL" clId="{D92D2A4D-85BC-4187-B35B-1BA76C693DD7}" dt="2022-09-06T10:04:28.479" v="1194" actId="1076"/>
          <ac:picMkLst>
            <pc:docMk/>
            <pc:sldMk cId="1687422578" sldId="276"/>
            <ac:picMk id="4" creationId="{D3EF0568-2502-ED82-C13A-CDCC8D72998F}"/>
          </ac:picMkLst>
        </pc:picChg>
        <pc:picChg chg="add mod">
          <ac:chgData name="Laura James" userId="e815814b-f5ab-4367-85bb-abbbaf16d579" providerId="ADAL" clId="{D92D2A4D-85BC-4187-B35B-1BA76C693DD7}" dt="2022-09-06T10:04:50.217" v="1198" actId="1076"/>
          <ac:picMkLst>
            <pc:docMk/>
            <pc:sldMk cId="1687422578" sldId="276"/>
            <ac:picMk id="5" creationId="{62A9B102-8358-2475-018D-7307A8EE1E73}"/>
          </ac:picMkLst>
        </pc:picChg>
        <pc:picChg chg="add mod">
          <ac:chgData name="Laura James" userId="e815814b-f5ab-4367-85bb-abbbaf16d579" providerId="ADAL" clId="{D92D2A4D-85BC-4187-B35B-1BA76C693DD7}" dt="2022-09-06T10:05:05.722" v="1200" actId="1076"/>
          <ac:picMkLst>
            <pc:docMk/>
            <pc:sldMk cId="1687422578" sldId="276"/>
            <ac:picMk id="6" creationId="{F003D335-9422-F7B1-7509-97434BD9B496}"/>
          </ac:picMkLst>
        </pc:picChg>
      </pc:sldChg>
      <pc:sldChg chg="addSp modSp new mod">
        <pc:chgData name="Laura James" userId="e815814b-f5ab-4367-85bb-abbbaf16d579" providerId="ADAL" clId="{D92D2A4D-85BC-4187-B35B-1BA76C693DD7}" dt="2022-09-06T10:13:54.337" v="1266" actId="1076"/>
        <pc:sldMkLst>
          <pc:docMk/>
          <pc:sldMk cId="2764886568" sldId="277"/>
        </pc:sldMkLst>
        <pc:spChg chg="mod">
          <ac:chgData name="Laura James" userId="e815814b-f5ab-4367-85bb-abbbaf16d579" providerId="ADAL" clId="{D92D2A4D-85BC-4187-B35B-1BA76C693DD7}" dt="2022-09-06T10:12:02.132" v="1241" actId="14100"/>
          <ac:spMkLst>
            <pc:docMk/>
            <pc:sldMk cId="2764886568" sldId="277"/>
            <ac:spMk id="2" creationId="{42C758E7-2C25-C38B-7CC4-7A8602B5EAE2}"/>
          </ac:spMkLst>
        </pc:spChg>
        <pc:spChg chg="add mod">
          <ac:chgData name="Laura James" userId="e815814b-f5ab-4367-85bb-abbbaf16d579" providerId="ADAL" clId="{D92D2A4D-85BC-4187-B35B-1BA76C693DD7}" dt="2022-09-06T10:13:34.621" v="1264" actId="1076"/>
          <ac:spMkLst>
            <pc:docMk/>
            <pc:sldMk cId="2764886568" sldId="277"/>
            <ac:spMk id="4" creationId="{150610E0-D1A7-EDC2-4079-D7EAE922B29B}"/>
          </ac:spMkLst>
        </pc:spChg>
        <pc:picChg chg="add mod">
          <ac:chgData name="Laura James" userId="e815814b-f5ab-4367-85bb-abbbaf16d579" providerId="ADAL" clId="{D92D2A4D-85BC-4187-B35B-1BA76C693DD7}" dt="2022-09-06T10:13:54.337" v="1266" actId="1076"/>
          <ac:picMkLst>
            <pc:docMk/>
            <pc:sldMk cId="2764886568" sldId="277"/>
            <ac:picMk id="5" creationId="{1A3346CC-23E5-AF35-11D5-2B276E1F19F6}"/>
          </ac:picMkLst>
        </pc:picChg>
      </pc:sldChg>
      <pc:sldChg chg="addSp modSp new mod">
        <pc:chgData name="Laura James" userId="e815814b-f5ab-4367-85bb-abbbaf16d579" providerId="ADAL" clId="{D92D2A4D-85BC-4187-B35B-1BA76C693DD7}" dt="2022-09-06T10:15:35.155" v="1361" actId="122"/>
        <pc:sldMkLst>
          <pc:docMk/>
          <pc:sldMk cId="223554435" sldId="278"/>
        </pc:sldMkLst>
        <pc:spChg chg="mod">
          <ac:chgData name="Laura James" userId="e815814b-f5ab-4367-85bb-abbbaf16d579" providerId="ADAL" clId="{D92D2A4D-85BC-4187-B35B-1BA76C693DD7}" dt="2022-09-06T10:14:12.914" v="1280" actId="20577"/>
          <ac:spMkLst>
            <pc:docMk/>
            <pc:sldMk cId="223554435" sldId="278"/>
            <ac:spMk id="2" creationId="{935127A4-C8E9-DF9F-701F-C98E46041285}"/>
          </ac:spMkLst>
        </pc:spChg>
        <pc:spChg chg="add mod">
          <ac:chgData name="Laura James" userId="e815814b-f5ab-4367-85bb-abbbaf16d579" providerId="ADAL" clId="{D92D2A4D-85BC-4187-B35B-1BA76C693DD7}" dt="2022-09-06T10:15:35.155" v="1361" actId="122"/>
          <ac:spMkLst>
            <pc:docMk/>
            <pc:sldMk cId="223554435" sldId="278"/>
            <ac:spMk id="3" creationId="{CFE31E2E-716F-F0FF-3493-EA0D48E1AE8B}"/>
          </ac:spMkLst>
        </pc:spChg>
      </pc:sldChg>
      <pc:sldChg chg="addSp modSp new mod">
        <pc:chgData name="Laura James" userId="e815814b-f5ab-4367-85bb-abbbaf16d579" providerId="ADAL" clId="{D92D2A4D-85BC-4187-B35B-1BA76C693DD7}" dt="2022-09-06T10:16:59.590" v="1462" actId="20577"/>
        <pc:sldMkLst>
          <pc:docMk/>
          <pc:sldMk cId="2003994168" sldId="279"/>
        </pc:sldMkLst>
        <pc:spChg chg="mod">
          <ac:chgData name="Laura James" userId="e815814b-f5ab-4367-85bb-abbbaf16d579" providerId="ADAL" clId="{D92D2A4D-85BC-4187-B35B-1BA76C693DD7}" dt="2022-09-06T10:16:02.318" v="1417" actId="20577"/>
          <ac:spMkLst>
            <pc:docMk/>
            <pc:sldMk cId="2003994168" sldId="279"/>
            <ac:spMk id="2" creationId="{ED5DC77A-2520-DBFB-68CC-B82CF977660E}"/>
          </ac:spMkLst>
        </pc:spChg>
        <pc:spChg chg="add mod">
          <ac:chgData name="Laura James" userId="e815814b-f5ab-4367-85bb-abbbaf16d579" providerId="ADAL" clId="{D92D2A4D-85BC-4187-B35B-1BA76C693DD7}" dt="2022-09-06T10:16:59.590" v="1462" actId="20577"/>
          <ac:spMkLst>
            <pc:docMk/>
            <pc:sldMk cId="2003994168" sldId="279"/>
            <ac:spMk id="4" creationId="{ECA67253-02C4-3176-E1E1-85821B436378}"/>
          </ac:spMkLst>
        </pc:spChg>
      </pc:sldChg>
      <pc:sldChg chg="addSp delSp modSp new mod">
        <pc:chgData name="Laura James" userId="e815814b-f5ab-4367-85bb-abbbaf16d579" providerId="ADAL" clId="{D92D2A4D-85BC-4187-B35B-1BA76C693DD7}" dt="2022-09-06T10:22:28.430" v="1502" actId="1076"/>
        <pc:sldMkLst>
          <pc:docMk/>
          <pc:sldMk cId="692244314" sldId="280"/>
        </pc:sldMkLst>
        <pc:spChg chg="mod">
          <ac:chgData name="Laura James" userId="e815814b-f5ab-4367-85bb-abbbaf16d579" providerId="ADAL" clId="{D92D2A4D-85BC-4187-B35B-1BA76C693DD7}" dt="2022-09-06T10:20:39.233" v="1481" actId="20577"/>
          <ac:spMkLst>
            <pc:docMk/>
            <pc:sldMk cId="692244314" sldId="280"/>
            <ac:spMk id="2" creationId="{13C7D2C3-89AF-E689-2893-041EE36EE171}"/>
          </ac:spMkLst>
        </pc:spChg>
        <pc:spChg chg="add del mod">
          <ac:chgData name="Laura James" userId="e815814b-f5ab-4367-85bb-abbbaf16d579" providerId="ADAL" clId="{D92D2A4D-85BC-4187-B35B-1BA76C693DD7}" dt="2022-09-06T10:20:58.293" v="1484" actId="478"/>
          <ac:spMkLst>
            <pc:docMk/>
            <pc:sldMk cId="692244314" sldId="280"/>
            <ac:spMk id="4" creationId="{8CCD6696-7BA4-0CB4-5705-07F8AB011FE6}"/>
          </ac:spMkLst>
        </pc:spChg>
        <pc:spChg chg="add del mod">
          <ac:chgData name="Laura James" userId="e815814b-f5ab-4367-85bb-abbbaf16d579" providerId="ADAL" clId="{D92D2A4D-85BC-4187-B35B-1BA76C693DD7}" dt="2022-09-06T10:21:03.998" v="1487" actId="478"/>
          <ac:spMkLst>
            <pc:docMk/>
            <pc:sldMk cId="692244314" sldId="280"/>
            <ac:spMk id="6" creationId="{58B3750C-8933-A794-9BFF-6820AFCC4B44}"/>
          </ac:spMkLst>
        </pc:spChg>
        <pc:spChg chg="add mod">
          <ac:chgData name="Laura James" userId="e815814b-f5ab-4367-85bb-abbbaf16d579" providerId="ADAL" clId="{D92D2A4D-85BC-4187-B35B-1BA76C693DD7}" dt="2022-09-06T10:21:34.197" v="1499" actId="1076"/>
          <ac:spMkLst>
            <pc:docMk/>
            <pc:sldMk cId="692244314" sldId="280"/>
            <ac:spMk id="8" creationId="{8417C836-CA9B-A083-9BEE-06C078FF55C9}"/>
          </ac:spMkLst>
        </pc:spChg>
        <pc:picChg chg="add mod">
          <ac:chgData name="Laura James" userId="e815814b-f5ab-4367-85bb-abbbaf16d579" providerId="ADAL" clId="{D92D2A4D-85BC-4187-B35B-1BA76C693DD7}" dt="2022-09-06T10:22:28.430" v="1502" actId="1076"/>
          <ac:picMkLst>
            <pc:docMk/>
            <pc:sldMk cId="692244314" sldId="280"/>
            <ac:picMk id="9" creationId="{3C10BB68-A1F4-DD7F-D2BD-44B5136C5B84}"/>
          </ac:picMkLst>
        </pc:picChg>
      </pc:sldChg>
      <pc:sldChg chg="addSp modSp new mod">
        <pc:chgData name="Laura James" userId="e815814b-f5ab-4367-85bb-abbbaf16d579" providerId="ADAL" clId="{D92D2A4D-85BC-4187-B35B-1BA76C693DD7}" dt="2022-09-06T10:24:56.240" v="1569" actId="1076"/>
        <pc:sldMkLst>
          <pc:docMk/>
          <pc:sldMk cId="4250214249" sldId="281"/>
        </pc:sldMkLst>
        <pc:spChg chg="mod">
          <ac:chgData name="Laura James" userId="e815814b-f5ab-4367-85bb-abbbaf16d579" providerId="ADAL" clId="{D92D2A4D-85BC-4187-B35B-1BA76C693DD7}" dt="2022-09-06T10:23:47.484" v="1546" actId="20577"/>
          <ac:spMkLst>
            <pc:docMk/>
            <pc:sldMk cId="4250214249" sldId="281"/>
            <ac:spMk id="2" creationId="{4397CEBF-0466-621B-4378-4B5CC232D0B6}"/>
          </ac:spMkLst>
        </pc:spChg>
        <pc:spChg chg="add mod">
          <ac:chgData name="Laura James" userId="e815814b-f5ab-4367-85bb-abbbaf16d579" providerId="ADAL" clId="{D92D2A4D-85BC-4187-B35B-1BA76C693DD7}" dt="2022-09-06T10:24:56.240" v="1569" actId="1076"/>
          <ac:spMkLst>
            <pc:docMk/>
            <pc:sldMk cId="4250214249" sldId="281"/>
            <ac:spMk id="4" creationId="{DDAC6278-84E3-DD6F-B7C9-440281E0B997}"/>
          </ac:spMkLst>
        </pc:spChg>
        <pc:picChg chg="add mod">
          <ac:chgData name="Laura James" userId="e815814b-f5ab-4367-85bb-abbbaf16d579" providerId="ADAL" clId="{D92D2A4D-85BC-4187-B35B-1BA76C693DD7}" dt="2022-09-06T10:24:53.689" v="1568" actId="1076"/>
          <ac:picMkLst>
            <pc:docMk/>
            <pc:sldMk cId="4250214249" sldId="281"/>
            <ac:picMk id="5" creationId="{017882DC-B58F-C8C1-0241-09D619D201D1}"/>
          </ac:picMkLst>
        </pc:picChg>
      </pc:sldChg>
      <pc:sldChg chg="addSp modSp new mod">
        <pc:chgData name="Laura James" userId="e815814b-f5ab-4367-85bb-abbbaf16d579" providerId="ADAL" clId="{D92D2A4D-85BC-4187-B35B-1BA76C693DD7}" dt="2022-09-06T10:26:48.165" v="1642" actId="14100"/>
        <pc:sldMkLst>
          <pc:docMk/>
          <pc:sldMk cId="1354754407" sldId="282"/>
        </pc:sldMkLst>
        <pc:spChg chg="mod">
          <ac:chgData name="Laura James" userId="e815814b-f5ab-4367-85bb-abbbaf16d579" providerId="ADAL" clId="{D92D2A4D-85BC-4187-B35B-1BA76C693DD7}" dt="2022-09-06T10:25:27.352" v="1627" actId="20577"/>
          <ac:spMkLst>
            <pc:docMk/>
            <pc:sldMk cId="1354754407" sldId="282"/>
            <ac:spMk id="2" creationId="{E0E6D378-BCD8-662F-C9CF-DCBCE80DFF3D}"/>
          </ac:spMkLst>
        </pc:spChg>
        <pc:spChg chg="add mod">
          <ac:chgData name="Laura James" userId="e815814b-f5ab-4367-85bb-abbbaf16d579" providerId="ADAL" clId="{D92D2A4D-85BC-4187-B35B-1BA76C693DD7}" dt="2022-09-06T10:26:05.378" v="1637" actId="255"/>
          <ac:spMkLst>
            <pc:docMk/>
            <pc:sldMk cId="1354754407" sldId="282"/>
            <ac:spMk id="4" creationId="{5E094EC1-E65C-A322-E0FD-2C82E601ABBF}"/>
          </ac:spMkLst>
        </pc:spChg>
        <pc:picChg chg="add mod">
          <ac:chgData name="Laura James" userId="e815814b-f5ab-4367-85bb-abbbaf16d579" providerId="ADAL" clId="{D92D2A4D-85BC-4187-B35B-1BA76C693DD7}" dt="2022-09-06T10:26:48.165" v="1642" actId="14100"/>
          <ac:picMkLst>
            <pc:docMk/>
            <pc:sldMk cId="1354754407" sldId="282"/>
            <ac:picMk id="5" creationId="{E44B58D4-D200-6E82-4914-48DD306E066D}"/>
          </ac:picMkLst>
        </pc:picChg>
      </pc:sldChg>
      <pc:sldChg chg="addSp modSp new mod">
        <pc:chgData name="Laura James" userId="e815814b-f5ab-4367-85bb-abbbaf16d579" providerId="ADAL" clId="{D92D2A4D-85BC-4187-B35B-1BA76C693DD7}" dt="2022-09-06T10:31:03.018" v="1672" actId="1076"/>
        <pc:sldMkLst>
          <pc:docMk/>
          <pc:sldMk cId="2304504982" sldId="283"/>
        </pc:sldMkLst>
        <pc:spChg chg="mod">
          <ac:chgData name="Laura James" userId="e815814b-f5ab-4367-85bb-abbbaf16d579" providerId="ADAL" clId="{D92D2A4D-85BC-4187-B35B-1BA76C693DD7}" dt="2022-09-06T10:27:19.409" v="1661" actId="20577"/>
          <ac:spMkLst>
            <pc:docMk/>
            <pc:sldMk cId="2304504982" sldId="283"/>
            <ac:spMk id="2" creationId="{3EE58C56-7D7A-ED4C-935D-11DC3F62A818}"/>
          </ac:spMkLst>
        </pc:spChg>
        <pc:spChg chg="add mod">
          <ac:chgData name="Laura James" userId="e815814b-f5ab-4367-85bb-abbbaf16d579" providerId="ADAL" clId="{D92D2A4D-85BC-4187-B35B-1BA76C693DD7}" dt="2022-09-06T10:28:01.775" v="1669" actId="1076"/>
          <ac:spMkLst>
            <pc:docMk/>
            <pc:sldMk cId="2304504982" sldId="283"/>
            <ac:spMk id="4" creationId="{4B87648B-4FFD-5130-FFEC-A0E298ED933F}"/>
          </ac:spMkLst>
        </pc:spChg>
        <pc:picChg chg="add mod">
          <ac:chgData name="Laura James" userId="e815814b-f5ab-4367-85bb-abbbaf16d579" providerId="ADAL" clId="{D92D2A4D-85BC-4187-B35B-1BA76C693DD7}" dt="2022-09-06T10:31:03.018" v="1672" actId="1076"/>
          <ac:picMkLst>
            <pc:docMk/>
            <pc:sldMk cId="2304504982" sldId="283"/>
            <ac:picMk id="5" creationId="{770E4858-9416-6BD3-D77F-9ACF9DC3DB27}"/>
          </ac:picMkLst>
        </pc:picChg>
      </pc:sldChg>
    </pc:docChg>
  </pc:docChgLst>
  <pc:docChgLst>
    <pc:chgData name="Laura James" userId="S::laura.james@uwtsd.ac.uk::e815814b-f5ab-4367-85bb-abbbaf16d579" providerId="AD" clId="Web-{63C0EE79-E93F-8023-51A9-D56A5BE410B4}"/>
    <pc:docChg chg="addSld modSld modMainMaster">
      <pc:chgData name="Laura James" userId="S::laura.james@uwtsd.ac.uk::e815814b-f5ab-4367-85bb-abbbaf16d579" providerId="AD" clId="Web-{63C0EE79-E93F-8023-51A9-D56A5BE410B4}" dt="2022-09-06T09:13:20.693" v="688" actId="20577"/>
      <pc:docMkLst>
        <pc:docMk/>
      </pc:docMkLst>
      <pc:sldChg chg="mod">
        <pc:chgData name="Laura James" userId="S::laura.james@uwtsd.ac.uk::e815814b-f5ab-4367-85bb-abbbaf16d579" providerId="AD" clId="Web-{63C0EE79-E93F-8023-51A9-D56A5BE410B4}" dt="2022-09-06T09:11:00.469" v="633"/>
        <pc:sldMkLst>
          <pc:docMk/>
          <pc:sldMk cId="109857222" sldId="256"/>
        </pc:sldMkLst>
      </pc:sldChg>
      <pc:sldChg chg="addSp modSp mod">
        <pc:chgData name="Laura James" userId="S::laura.james@uwtsd.ac.uk::e815814b-f5ab-4367-85bb-abbbaf16d579" providerId="AD" clId="Web-{63C0EE79-E93F-8023-51A9-D56A5BE410B4}" dt="2022-09-06T09:11:00.469" v="633"/>
        <pc:sldMkLst>
          <pc:docMk/>
          <pc:sldMk cId="3122369244" sldId="257"/>
        </pc:sldMkLst>
        <pc:spChg chg="mod">
          <ac:chgData name="Laura James" userId="S::laura.james@uwtsd.ac.uk::e815814b-f5ab-4367-85bb-abbbaf16d579" providerId="AD" clId="Web-{63C0EE79-E93F-8023-51A9-D56A5BE410B4}" dt="2022-09-06T09:05:26.442" v="15" actId="14100"/>
          <ac:spMkLst>
            <pc:docMk/>
            <pc:sldMk cId="3122369244" sldId="257"/>
            <ac:spMk id="2" creationId="{BCB4B4B9-CC08-AF4C-783C-4BC26C3AA92E}"/>
          </ac:spMkLst>
        </pc:spChg>
        <pc:spChg chg="add mod">
          <ac:chgData name="Laura James" userId="S::laura.james@uwtsd.ac.uk::e815814b-f5ab-4367-85bb-abbbaf16d579" providerId="AD" clId="Web-{63C0EE79-E93F-8023-51A9-D56A5BE410B4}" dt="2022-09-06T09:05:36.083" v="17"/>
          <ac:spMkLst>
            <pc:docMk/>
            <pc:sldMk cId="3122369244" sldId="257"/>
            <ac:spMk id="3" creationId="{37BECC09-ECD9-2A3E-4FFA-16AF7BFC9A48}"/>
          </ac:spMkLst>
        </pc:spChg>
        <pc:graphicFrameChg chg="add mod modGraphic">
          <ac:chgData name="Laura James" userId="S::laura.james@uwtsd.ac.uk::e815814b-f5ab-4367-85bb-abbbaf16d579" providerId="AD" clId="Web-{63C0EE79-E93F-8023-51A9-D56A5BE410B4}" dt="2022-09-06T09:10:33.265" v="630"/>
          <ac:graphicFrameMkLst>
            <pc:docMk/>
            <pc:sldMk cId="3122369244" sldId="257"/>
            <ac:graphicFrameMk id="4" creationId="{E1250481-E19F-D401-929C-806640EC124A}"/>
          </ac:graphicFrameMkLst>
        </pc:graphicFrameChg>
      </pc:sldChg>
      <pc:sldChg chg="addSp modSp new mod setBg">
        <pc:chgData name="Laura James" userId="S::laura.james@uwtsd.ac.uk::e815814b-f5ab-4367-85bb-abbbaf16d579" providerId="AD" clId="Web-{63C0EE79-E93F-8023-51A9-D56A5BE410B4}" dt="2022-09-06T09:12:44.535" v="680" actId="1076"/>
        <pc:sldMkLst>
          <pc:docMk/>
          <pc:sldMk cId="1557431264" sldId="258"/>
        </pc:sldMkLst>
        <pc:spChg chg="mod">
          <ac:chgData name="Laura James" userId="S::laura.james@uwtsd.ac.uk::e815814b-f5ab-4367-85bb-abbbaf16d579" providerId="AD" clId="Web-{63C0EE79-E93F-8023-51A9-D56A5BE410B4}" dt="2022-09-06T09:11:28.423" v="643" actId="20577"/>
          <ac:spMkLst>
            <pc:docMk/>
            <pc:sldMk cId="1557431264" sldId="258"/>
            <ac:spMk id="2" creationId="{A4FEB125-A638-0CCF-9E52-668C9271ADF5}"/>
          </ac:spMkLst>
        </pc:spChg>
        <pc:spChg chg="add mod">
          <ac:chgData name="Laura James" userId="S::laura.james@uwtsd.ac.uk::e815814b-f5ab-4367-85bb-abbbaf16d579" providerId="AD" clId="Web-{63C0EE79-E93F-8023-51A9-D56A5BE410B4}" dt="2022-09-06T09:12:44.535" v="680" actId="1076"/>
          <ac:spMkLst>
            <pc:docMk/>
            <pc:sldMk cId="1557431264" sldId="258"/>
            <ac:spMk id="3" creationId="{C37EDDE9-ABF5-748C-525F-7218570A1C6B}"/>
          </ac:spMkLst>
        </pc:spChg>
      </pc:sldChg>
      <pc:sldChg chg="modSp new">
        <pc:chgData name="Laura James" userId="S::laura.james@uwtsd.ac.uk::e815814b-f5ab-4367-85bb-abbbaf16d579" providerId="AD" clId="Web-{63C0EE79-E93F-8023-51A9-D56A5BE410B4}" dt="2022-09-06T09:13:20.693" v="688" actId="20577"/>
        <pc:sldMkLst>
          <pc:docMk/>
          <pc:sldMk cId="233762989" sldId="259"/>
        </pc:sldMkLst>
        <pc:spChg chg="mod">
          <ac:chgData name="Laura James" userId="S::laura.james@uwtsd.ac.uk::e815814b-f5ab-4367-85bb-abbbaf16d579" providerId="AD" clId="Web-{63C0EE79-E93F-8023-51A9-D56A5BE410B4}" dt="2022-09-06T09:13:20.693" v="688" actId="20577"/>
          <ac:spMkLst>
            <pc:docMk/>
            <pc:sldMk cId="233762989" sldId="259"/>
            <ac:spMk id="2" creationId="{34C71853-4CC7-E4F3-8A06-EC689A680615}"/>
          </ac:spMkLst>
        </pc:spChg>
      </pc:sldChg>
      <pc:sldMasterChg chg="mod setBg modSldLayout">
        <pc:chgData name="Laura James" userId="S::laura.james@uwtsd.ac.uk::e815814b-f5ab-4367-85bb-abbbaf16d579" providerId="AD" clId="Web-{63C0EE79-E93F-8023-51A9-D56A5BE410B4}" dt="2022-09-06T09:11:00.469" v="633"/>
        <pc:sldMasterMkLst>
          <pc:docMk/>
          <pc:sldMasterMk cId="3512243583" sldId="2147483672"/>
        </pc:sldMasterMkLst>
        <pc:sldLayoutChg chg="mod">
          <pc:chgData name="Laura James" userId="S::laura.james@uwtsd.ac.uk::e815814b-f5ab-4367-85bb-abbbaf16d579" providerId="AD" clId="Web-{63C0EE79-E93F-8023-51A9-D56A5BE410B4}" dt="2022-09-06T09:11:00.469" v="633"/>
          <pc:sldLayoutMkLst>
            <pc:docMk/>
            <pc:sldMasterMk cId="3512243583" sldId="2147483672"/>
            <pc:sldLayoutMk cId="3587761588" sldId="2147483673"/>
          </pc:sldLayoutMkLst>
        </pc:sldLayoutChg>
        <pc:sldLayoutChg chg="mod">
          <pc:chgData name="Laura James" userId="S::laura.james@uwtsd.ac.uk::e815814b-f5ab-4367-85bb-abbbaf16d579" providerId="AD" clId="Web-{63C0EE79-E93F-8023-51A9-D56A5BE410B4}" dt="2022-09-06T09:11:00.469" v="633"/>
          <pc:sldLayoutMkLst>
            <pc:docMk/>
            <pc:sldMasterMk cId="3512243583" sldId="2147483672"/>
            <pc:sldLayoutMk cId="1926015054" sldId="2147483674"/>
          </pc:sldLayoutMkLst>
        </pc:sldLayoutChg>
        <pc:sldLayoutChg chg="mod">
          <pc:chgData name="Laura James" userId="S::laura.james@uwtsd.ac.uk::e815814b-f5ab-4367-85bb-abbbaf16d579" providerId="AD" clId="Web-{63C0EE79-E93F-8023-51A9-D56A5BE410B4}" dt="2022-09-06T09:11:00.469" v="633"/>
          <pc:sldLayoutMkLst>
            <pc:docMk/>
            <pc:sldMasterMk cId="3512243583" sldId="2147483672"/>
            <pc:sldLayoutMk cId="914332030" sldId="2147483675"/>
          </pc:sldLayoutMkLst>
        </pc:sldLayoutChg>
        <pc:sldLayoutChg chg="mod">
          <pc:chgData name="Laura James" userId="S::laura.james@uwtsd.ac.uk::e815814b-f5ab-4367-85bb-abbbaf16d579" providerId="AD" clId="Web-{63C0EE79-E93F-8023-51A9-D56A5BE410B4}" dt="2022-09-06T09:11:00.469" v="633"/>
          <pc:sldLayoutMkLst>
            <pc:docMk/>
            <pc:sldMasterMk cId="3512243583" sldId="2147483672"/>
            <pc:sldLayoutMk cId="422877945" sldId="2147483676"/>
          </pc:sldLayoutMkLst>
        </pc:sldLayoutChg>
        <pc:sldLayoutChg chg="mod">
          <pc:chgData name="Laura James" userId="S::laura.james@uwtsd.ac.uk::e815814b-f5ab-4367-85bb-abbbaf16d579" providerId="AD" clId="Web-{63C0EE79-E93F-8023-51A9-D56A5BE410B4}" dt="2022-09-06T09:11:00.469" v="633"/>
          <pc:sldLayoutMkLst>
            <pc:docMk/>
            <pc:sldMasterMk cId="3512243583" sldId="2147483672"/>
            <pc:sldLayoutMk cId="4276362959" sldId="2147483677"/>
          </pc:sldLayoutMkLst>
        </pc:sldLayoutChg>
        <pc:sldLayoutChg chg="mod">
          <pc:chgData name="Laura James" userId="S::laura.james@uwtsd.ac.uk::e815814b-f5ab-4367-85bb-abbbaf16d579" providerId="AD" clId="Web-{63C0EE79-E93F-8023-51A9-D56A5BE410B4}" dt="2022-09-06T09:11:00.469" v="633"/>
          <pc:sldLayoutMkLst>
            <pc:docMk/>
            <pc:sldMasterMk cId="3512243583" sldId="2147483672"/>
            <pc:sldLayoutMk cId="458030623" sldId="2147483678"/>
          </pc:sldLayoutMkLst>
        </pc:sldLayoutChg>
        <pc:sldLayoutChg chg="mod">
          <pc:chgData name="Laura James" userId="S::laura.james@uwtsd.ac.uk::e815814b-f5ab-4367-85bb-abbbaf16d579" providerId="AD" clId="Web-{63C0EE79-E93F-8023-51A9-D56A5BE410B4}" dt="2022-09-06T09:11:00.469" v="633"/>
          <pc:sldLayoutMkLst>
            <pc:docMk/>
            <pc:sldMasterMk cId="3512243583" sldId="2147483672"/>
            <pc:sldLayoutMk cId="123743448" sldId="2147483679"/>
          </pc:sldLayoutMkLst>
        </pc:sldLayoutChg>
        <pc:sldLayoutChg chg="mod">
          <pc:chgData name="Laura James" userId="S::laura.james@uwtsd.ac.uk::e815814b-f5ab-4367-85bb-abbbaf16d579" providerId="AD" clId="Web-{63C0EE79-E93F-8023-51A9-D56A5BE410B4}" dt="2022-09-06T09:11:00.469" v="633"/>
          <pc:sldLayoutMkLst>
            <pc:docMk/>
            <pc:sldMasterMk cId="3512243583" sldId="2147483672"/>
            <pc:sldLayoutMk cId="3296796538" sldId="2147483680"/>
          </pc:sldLayoutMkLst>
        </pc:sldLayoutChg>
        <pc:sldLayoutChg chg="mod">
          <pc:chgData name="Laura James" userId="S::laura.james@uwtsd.ac.uk::e815814b-f5ab-4367-85bb-abbbaf16d579" providerId="AD" clId="Web-{63C0EE79-E93F-8023-51A9-D56A5BE410B4}" dt="2022-09-06T09:11:00.469" v="633"/>
          <pc:sldLayoutMkLst>
            <pc:docMk/>
            <pc:sldMasterMk cId="3512243583" sldId="2147483672"/>
            <pc:sldLayoutMk cId="1397008990" sldId="2147483681"/>
          </pc:sldLayoutMkLst>
        </pc:sldLayoutChg>
        <pc:sldLayoutChg chg="mod">
          <pc:chgData name="Laura James" userId="S::laura.james@uwtsd.ac.uk::e815814b-f5ab-4367-85bb-abbbaf16d579" providerId="AD" clId="Web-{63C0EE79-E93F-8023-51A9-D56A5BE410B4}" dt="2022-09-06T09:11:00.469" v="633"/>
          <pc:sldLayoutMkLst>
            <pc:docMk/>
            <pc:sldMasterMk cId="3512243583" sldId="2147483672"/>
            <pc:sldLayoutMk cId="1521568539" sldId="2147483682"/>
          </pc:sldLayoutMkLst>
        </pc:sldLayoutChg>
        <pc:sldLayoutChg chg="mod">
          <pc:chgData name="Laura James" userId="S::laura.james@uwtsd.ac.uk::e815814b-f5ab-4367-85bb-abbbaf16d579" providerId="AD" clId="Web-{63C0EE79-E93F-8023-51A9-D56A5BE410B4}" dt="2022-09-06T09:11:00.469" v="633"/>
          <pc:sldLayoutMkLst>
            <pc:docMk/>
            <pc:sldMasterMk cId="3512243583" sldId="2147483672"/>
            <pc:sldLayoutMk cId="1275738058" sldId="214748368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03645-DCFE-47FC-8A66-F9A45A422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21150" y="1247140"/>
            <a:ext cx="7891760" cy="3450844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509FA-7BD7-4D45-998F-0E43038F17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21150" y="4818126"/>
            <a:ext cx="7891760" cy="1268984"/>
          </a:xfrm>
        </p:spPr>
        <p:txBody>
          <a:bodyPr anchor="b"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D03A0B2-4A2F-D846-A5E6-FB7CB9A031F7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F573F1D-73A7-FB41-BCAD-FC9AA7DEF4F5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FA51C-E4FE-4BF2-A2DD-E32DE57D8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1449AA12-8195-4182-A7AC-2E7E59DFBDAF}" type="datetimeFigureOut">
              <a:rPr lang="en-US" smtClean="0"/>
              <a:pPr algn="r"/>
              <a:t>9/29/2022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438448-FC2D-4A2F-B7C0-04AC50311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B07C67E-EAD9-47D8-9559-4E091BC03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57380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C5DD8-8608-4B55-96D8-0AB848C02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3CC0B-7B21-422D-937D-FBD49EE939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0EAFA-89BC-43E9-8EB9-B6B3CD136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9/29/2022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850944-70C2-487F-A102-58CDFB94C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7B7B8-A972-455E-9D8C-9B8026A53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CC95119-6D9D-3542-9E0E-4171B33DC9C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EFC92F19-7317-314C-81B7-43B8B687F4E4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5685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087F2-AA0E-4F0C-9AD6-235302157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1150" y="1251674"/>
            <a:ext cx="7891760" cy="2914688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37807-96B8-4061-A845-1287216BF5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21150" y="4818126"/>
            <a:ext cx="7891760" cy="1271524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2AF346-9503-4767-BCB4-84B823E27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9/29/2022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59605B-A39D-4BEE-B46F-16CF13FA0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75834A-942D-410B-A430-43F9E01FC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AD199D5-C485-D449-9804-F755E0907B51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90D1A7-C550-2540-86C9-EB0FB2EB2E71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008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FCAD2-C321-4E81-AEBE-696A90E2D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20CD1-0E09-4415-911C-0F5B7341DD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87709" y="2160016"/>
            <a:ext cx="4425437" cy="39270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963EDD-031A-49CA-9130-067550BD0D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48963" y="2160016"/>
            <a:ext cx="4425437" cy="39270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808E79-A0BE-49F3-AE92-7EE5CC78F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9/29/2022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98B87C-BF1E-47CF-9A4E-FD4BE32C0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C06E71-46F6-469C-A9CA-E707EBE51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52659F6-6B3B-A545-A45F-FAD238210D47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80637F8-15DE-2240-8BF8-D6E57A337B1A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7965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3B26D-64DE-4314-8BD2-25FD618FB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1056" y="457200"/>
            <a:ext cx="9521854" cy="15544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D77613-5CEE-4B05-A937-CD43EAAABF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1057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3E4779-3B5A-4993-9C7F-FB19F1633F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91056" y="2988998"/>
            <a:ext cx="4425697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1081A-685C-4C18-9AE9-425106A02F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87214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80F424-FE3A-4B7D-B60C-7AEA2118A5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87214" y="2988998"/>
            <a:ext cx="4425696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4D2A96-CD7D-41BC-BDBE-5E29B7C0B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9/29/2022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D1471D-6DDE-4E56-84E9-48136966A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A3F451-CF28-4F57-B844-52A665440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D1FA03E-7A83-AB41-BB4B-25B04946559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702630-3C98-A142-9D04-1D852974DC2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434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22D7A-4502-49C3-BAFB-6D46F7A2E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AB67EE-A167-43D1-9C58-7B736CF2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9/29/2022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5605B7-599B-450E-9E8D-2A9AE3F30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5BD2B1-8C5F-430B-A0F2-CD5281AB7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DBA877B-B45A-BD48-8FC8-E752E7D7174F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BF3343D-2AFA-B544-B40A-315F5EC680B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0306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308016-71BA-4CD3-918D-51613F7F4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9/29/2022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B24F46-0425-47C6-9FFB-F69AFFFE8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CE7A99-1593-4189-A514-8209CC32A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C15DFD-AB97-AB43-A6C9-2808708C91B4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A05BA89-ECA6-2247-ABBB-3C67160202E9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3629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E933B-3FC6-4B08-9FBE-2DD48307A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2" y="455362"/>
            <a:ext cx="4043440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FBD4A-4514-4DCE-8F18-914DF3F4E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1232" y="565151"/>
            <a:ext cx="5358384" cy="552196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5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F18C85-0675-4202-B796-3527668549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2" y="2039874"/>
            <a:ext cx="4043440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0079E5-F934-4D04-866F-F7CB5B08A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9/29/2022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05FC94-7915-439A-B937-F02D1BB03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B69B19-4156-4584-B1DC-4F42F200B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1B6031-8ABE-F648-8E05-3D08D0D54B53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ABD855-35E6-BE4F-8B03-FD12DDB32E10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8779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E1F3B-090C-4BB5-84BE-8ED0FC598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1" y="455362"/>
            <a:ext cx="4043436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97C49E-9426-4B24-B2A7-C54B89DA60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1232" y="565150"/>
            <a:ext cx="5355607" cy="552267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C7F011-0A5F-44E9-88CD-C95A33351B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1" y="2039874"/>
            <a:ext cx="4043436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721C85-27BB-4533-A21B-C379FE03A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9/29/2022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018850-01F1-4247-9BFD-1DDC5DDDC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B365A9-4C28-480F-B370-2DFF234B7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20EAFF3-0A84-F84B-90E4-A596F00B3DC2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392559-3C15-B249-93C9-B0F7E9E5DDD8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43320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C53B0-59B2-4B39-93E0-DCFBB932C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525200" cy="15504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8C5F7B-98AC-425B-80BD-6C6F3032D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2160016"/>
            <a:ext cx="9525200" cy="392615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88C2EE-2433-424A-878C-24514FF5D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9/29/2022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FEFD20-ADE2-40F3-A071-6D1E97F8F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B7D1D5-5E92-48E1-9475-EC122D3FE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0FCF945-5CF3-5542-A36A-9CBB738E735E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7D61B-66C5-4341-8F2D-129A9E4D8283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0150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47FBCF-6EDB-4883-92D4-612F4D1C55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6380" y="565149"/>
            <a:ext cx="2266530" cy="56118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9D2DF8-B588-416F-AA11-9F3A0DDE67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565149"/>
            <a:ext cx="7088929" cy="56118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2F7B1D-405D-4EE7-9A23-3F21916C9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9/29/2022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7B9304-686C-431A-8E7F-D9DD19F4D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A240B-DB2E-46ED-8AC6-744B2C1C7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275F2C-778B-864A-8379-6D0726B18FDC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0051C8-76B3-384B-BCF1-60BB80301FCD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761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7ACD69-D2F4-4938-B590-C41404901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762BD4-BA0F-4CA4-BAE3-DF2B5087C0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7710" y="2160016"/>
            <a:ext cx="9486690" cy="3926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B2FEE-249E-42F1-94D8-A8C0759EF4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18632" y="6292850"/>
            <a:ext cx="30942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49AA12-8195-4182-A7AC-2E7E59DFBDAF}" type="datetimeFigureOut">
              <a:rPr lang="en-US" smtClean="0"/>
              <a:pPr/>
              <a:t>9/29/2022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60C617-A890-4920-83B0-143C033490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87711" y="62928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F1B4F1-B06B-4BBE-BFFF-C0B386E244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9574" y="6292850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22435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200"/>
        </a:spcBef>
        <a:buClr>
          <a:schemeClr val="accent1"/>
        </a:buClr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hyperlink" Target="mailto:Laura.james@uwtsd.ac.uk" TargetMode="Externa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247FD0E-C93A-490E-9994-C79DC8977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2EF5C6-24A3-B727-267A-DD3398E82FC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73" b="6250"/>
          <a:stretch/>
        </p:blipFill>
        <p:spPr>
          <a:xfrm>
            <a:off x="3048" y="10"/>
            <a:ext cx="1218895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CDD2F19-0AAB-46D2-A7D4-9BD8F7E42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755205" y="-578805"/>
            <a:ext cx="6858003" cy="8015586"/>
          </a:xfrm>
          <a:prstGeom prst="rect">
            <a:avLst/>
          </a:prstGeom>
          <a:gradFill flip="none" rotWithShape="1">
            <a:gsLst>
              <a:gs pos="48000">
                <a:sysClr val="windowText" lastClr="000000">
                  <a:alpha val="30000"/>
                </a:sysClr>
              </a:gs>
              <a:gs pos="85000">
                <a:sysClr val="windowText" lastClr="000000">
                  <a:alpha val="49000"/>
                </a:sysClr>
              </a:gs>
              <a:gs pos="0">
                <a:sysClr val="windowText" lastClr="000000">
                  <a:alpha val="0"/>
                </a:sysClr>
              </a:gs>
            </a:gsLst>
            <a:lin ang="1620000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ajor"/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D77B2DF-AF44-4996-BBFD-5DF9162BE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F6BECB9-A7FC-400F-8502-97A13BB87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685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68808" y="1247140"/>
            <a:ext cx="4650160" cy="3450844"/>
          </a:xfrm>
        </p:spPr>
        <p:txBody>
          <a:bodyPr>
            <a:normAutofit/>
          </a:bodyPr>
          <a:lstStyle/>
          <a:p>
            <a:pPr algn="r"/>
            <a:r>
              <a:rPr lang="en-GB" sz="5100">
                <a:solidFill>
                  <a:srgbClr val="FFFFFF"/>
                </a:solidFill>
                <a:cs typeface="Calibri Light"/>
              </a:rPr>
              <a:t>People and Organisations</a:t>
            </a:r>
            <a:endParaRPr lang="en-GB" sz="51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68807" y="4818126"/>
            <a:ext cx="4724213" cy="1268984"/>
          </a:xfrm>
        </p:spPr>
        <p:txBody>
          <a:bodyPr vert="horz" lIns="91440" tIns="45720" rIns="91440" bIns="45720" rtlCol="0">
            <a:normAutofit/>
          </a:bodyPr>
          <a:lstStyle/>
          <a:p>
            <a:pPr algn="r">
              <a:lnSpc>
                <a:spcPct val="100000"/>
              </a:lnSpc>
            </a:pPr>
            <a:r>
              <a:rPr lang="en-GB" sz="1900">
                <a:solidFill>
                  <a:srgbClr val="FFFFFF"/>
                </a:solidFill>
                <a:cs typeface="Calibri"/>
              </a:rPr>
              <a:t>Laura James</a:t>
            </a:r>
          </a:p>
          <a:p>
            <a:pPr algn="r">
              <a:lnSpc>
                <a:spcPct val="100000"/>
              </a:lnSpc>
            </a:pPr>
            <a:r>
              <a:rPr lang="en-GB" sz="1900">
                <a:solidFill>
                  <a:srgbClr val="FFFFFF"/>
                </a:solidFill>
                <a:cs typeface="Calibri"/>
                <a:hlinkClick r:id="rId5"/>
              </a:rPr>
              <a:t>Laura.james@uwtsd.ac.uk</a:t>
            </a:r>
            <a:endParaRPr lang="en-GB" sz="1900">
              <a:solidFill>
                <a:srgbClr val="FFFFFF"/>
              </a:solidFill>
              <a:cs typeface="Calibri"/>
            </a:endParaRPr>
          </a:p>
          <a:p>
            <a:pPr algn="r">
              <a:lnSpc>
                <a:spcPct val="100000"/>
              </a:lnSpc>
            </a:pPr>
            <a:r>
              <a:rPr lang="en-GB" sz="1900">
                <a:solidFill>
                  <a:srgbClr val="FFFFFF"/>
                </a:solidFill>
                <a:cs typeface="Calibri"/>
              </a:rPr>
              <a:t>BMBM4006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4B4B9-CC08-AF4C-783C-4BC26C3AA9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983643"/>
          </a:xfrm>
        </p:spPr>
        <p:txBody>
          <a:bodyPr/>
          <a:lstStyle/>
          <a:p>
            <a:r>
              <a:rPr lang="en-GB" dirty="0">
                <a:solidFill>
                  <a:srgbClr val="000000"/>
                </a:solidFill>
              </a:rPr>
              <a:t>Weekly Class Schedule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7BECC09-ECD9-2A3E-4FFA-16AF7BFC9A48}"/>
              </a:ext>
            </a:extLst>
          </p:cNvPr>
          <p:cNvSpPr txBox="1"/>
          <p:nvPr/>
        </p:nvSpPr>
        <p:spPr>
          <a:xfrm>
            <a:off x="1687735" y="1574379"/>
            <a:ext cx="890469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E1250481-E19F-D401-929C-806640EC124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9271298"/>
              </p:ext>
            </p:extLst>
          </p:nvPr>
        </p:nvGraphicFramePr>
        <p:xfrm>
          <a:off x="2011680" y="1629219"/>
          <a:ext cx="8168633" cy="48209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5453">
                  <a:extLst>
                    <a:ext uri="{9D8B030D-6E8A-4147-A177-3AD203B41FA5}">
                      <a16:colId xmlns:a16="http://schemas.microsoft.com/office/drawing/2014/main" val="198054291"/>
                    </a:ext>
                  </a:extLst>
                </a:gridCol>
                <a:gridCol w="1914446">
                  <a:extLst>
                    <a:ext uri="{9D8B030D-6E8A-4147-A177-3AD203B41FA5}">
                      <a16:colId xmlns:a16="http://schemas.microsoft.com/office/drawing/2014/main" val="3648069757"/>
                    </a:ext>
                  </a:extLst>
                </a:gridCol>
                <a:gridCol w="4868734">
                  <a:extLst>
                    <a:ext uri="{9D8B030D-6E8A-4147-A177-3AD203B41FA5}">
                      <a16:colId xmlns:a16="http://schemas.microsoft.com/office/drawing/2014/main" val="86946597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Week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Topic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02856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29/09/22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Induction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45132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06/10/22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Insight into Organisational Behaviour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12031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13/10/22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Culture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32986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20/10/22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Structure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52093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27/10/22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Organisational Performance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04876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03/11/22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highlight>
                            <a:srgbClr val="FFFF00"/>
                          </a:highlight>
                        </a:rPr>
                        <a:t>No On-campus Lecture</a:t>
                      </a:r>
                      <a:r>
                        <a:rPr lang="en-GB" dirty="0"/>
                        <a:t>- At home Activities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86912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10/11/22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Perception and Communication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7394038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17/11/22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Work Groups / Teams and Leadership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3496062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24/11/22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Individual differences and Diversity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5841727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01/12/22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Strategy, Goals and Objectives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667182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08/12/22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Leadership and Management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7043728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15/12/22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Motivation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19086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23692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EB125-A638-0CCF-9E52-668C9271AD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Agreed Expectations..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7EDDE9-ABF5-748C-525F-7218570A1C6B}"/>
              </a:ext>
            </a:extLst>
          </p:cNvPr>
          <p:cNvSpPr txBox="1"/>
          <p:nvPr/>
        </p:nvSpPr>
        <p:spPr>
          <a:xfrm>
            <a:off x="2243176" y="1751969"/>
            <a:ext cx="7705646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rgbClr val="000000"/>
                </a:solidFill>
              </a:rPr>
              <a:t>- Attendance </a:t>
            </a:r>
            <a:endParaRPr lang="en-US" sz="2400"/>
          </a:p>
          <a:p>
            <a:endParaRPr lang="en-US" sz="2400" dirty="0">
              <a:solidFill>
                <a:srgbClr val="000000"/>
              </a:solidFill>
            </a:endParaRPr>
          </a:p>
          <a:p>
            <a:r>
              <a:rPr lang="en-US" sz="2400" dirty="0">
                <a:solidFill>
                  <a:srgbClr val="000000"/>
                </a:solidFill>
              </a:rPr>
              <a:t>- Timekeeping: admission policy </a:t>
            </a:r>
            <a:endParaRPr lang="en-US" sz="2400">
              <a:solidFill>
                <a:srgbClr val="FFFFFF"/>
              </a:solidFill>
            </a:endParaRPr>
          </a:p>
          <a:p>
            <a:endParaRPr lang="en-US" sz="2400" dirty="0">
              <a:solidFill>
                <a:srgbClr val="000000"/>
              </a:solidFill>
            </a:endParaRPr>
          </a:p>
          <a:p>
            <a:r>
              <a:rPr lang="en-US" sz="2400" dirty="0">
                <a:solidFill>
                  <a:srgbClr val="000000"/>
                </a:solidFill>
              </a:rPr>
              <a:t>-</a:t>
            </a:r>
            <a:r>
              <a:rPr lang="en-US" sz="2400" dirty="0" err="1">
                <a:solidFill>
                  <a:srgbClr val="000000"/>
                </a:solidFill>
              </a:rPr>
              <a:t>Behaviour</a:t>
            </a:r>
            <a:r>
              <a:rPr lang="en-US" sz="2400" dirty="0">
                <a:solidFill>
                  <a:srgbClr val="000000"/>
                </a:solidFill>
              </a:rPr>
              <a:t>: acceptable/unacceptable</a:t>
            </a:r>
            <a:endParaRPr lang="en-US" sz="2400" dirty="0">
              <a:solidFill>
                <a:srgbClr val="FFFFFF"/>
              </a:solidFill>
            </a:endParaRPr>
          </a:p>
          <a:p>
            <a:endParaRPr lang="en-US" sz="2400" dirty="0">
              <a:solidFill>
                <a:srgbClr val="000000"/>
              </a:solidFill>
            </a:endParaRPr>
          </a:p>
          <a:p>
            <a:r>
              <a:rPr lang="en-US" sz="2400" dirty="0">
                <a:solidFill>
                  <a:srgbClr val="000000"/>
                </a:solidFill>
              </a:rPr>
              <a:t> - Communication (mobiles/internet)</a:t>
            </a:r>
            <a:endParaRPr lang="en-US" sz="2400">
              <a:solidFill>
                <a:srgbClr val="FFFFFF"/>
              </a:solidFill>
            </a:endParaRPr>
          </a:p>
          <a:p>
            <a:endParaRPr lang="en-US" sz="2400" dirty="0">
              <a:solidFill>
                <a:srgbClr val="000000"/>
              </a:solidFill>
            </a:endParaRPr>
          </a:p>
          <a:p>
            <a:r>
              <a:rPr lang="en-US" sz="2400" dirty="0">
                <a:solidFill>
                  <a:srgbClr val="000000"/>
                </a:solidFill>
              </a:rPr>
              <a:t> - Contributing/engagement</a:t>
            </a:r>
            <a:endParaRPr lang="en-US" sz="2400">
              <a:solidFill>
                <a:srgbClr val="FFFFFF"/>
              </a:solidFill>
            </a:endParaRPr>
          </a:p>
          <a:p>
            <a:endParaRPr lang="en-US" sz="2400" dirty="0">
              <a:solidFill>
                <a:srgbClr val="000000"/>
              </a:solidFill>
            </a:endParaRPr>
          </a:p>
          <a:p>
            <a:r>
              <a:rPr lang="en-US" sz="2400" dirty="0">
                <a:solidFill>
                  <a:srgbClr val="000000"/>
                </a:solidFill>
              </a:rPr>
              <a:t> - Distractions: food/drink/talking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15574312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71853-4CC7-E4F3-8A06-EC689A680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Today's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1B751-5EED-AFD9-5DE7-42918B530C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1. To introduce the module &amp; key concepts</a:t>
            </a:r>
          </a:p>
          <a:p>
            <a:r>
              <a:rPr lang="en-GB" dirty="0">
                <a:solidFill>
                  <a:schemeClr val="bg1"/>
                </a:solidFill>
              </a:rPr>
              <a:t>2. To define Organisational Behaviour (OB)</a:t>
            </a:r>
          </a:p>
          <a:p>
            <a:r>
              <a:rPr lang="en-GB" dirty="0">
                <a:solidFill>
                  <a:schemeClr val="bg1"/>
                </a:solidFill>
              </a:rPr>
              <a:t>3. What are organisations?</a:t>
            </a:r>
          </a:p>
          <a:p>
            <a:r>
              <a:rPr lang="en-GB" dirty="0">
                <a:solidFill>
                  <a:schemeClr val="bg1"/>
                </a:solidFill>
              </a:rPr>
              <a:t>4. Why do they exist?</a:t>
            </a:r>
          </a:p>
          <a:p>
            <a:r>
              <a:rPr lang="en-GB" dirty="0">
                <a:solidFill>
                  <a:schemeClr val="bg1"/>
                </a:solidFill>
              </a:rPr>
              <a:t>5. What’s the role of managers?</a:t>
            </a:r>
          </a:p>
          <a:p>
            <a:r>
              <a:rPr lang="en-GB" dirty="0">
                <a:solidFill>
                  <a:schemeClr val="bg1"/>
                </a:solidFill>
              </a:rPr>
              <a:t>6. What are some key issues affecting organisations today?</a:t>
            </a:r>
          </a:p>
        </p:txBody>
      </p:sp>
    </p:spTree>
    <p:extLst>
      <p:ext uri="{BB962C8B-B14F-4D97-AF65-F5344CB8AC3E}">
        <p14:creationId xmlns:p14="http://schemas.microsoft.com/office/powerpoint/2010/main" val="2337629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CC6CB-D74C-D5D4-6935-2839F1E58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Activity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630676-0746-6190-4D1F-A9AD55EC3EAE}"/>
              </a:ext>
            </a:extLst>
          </p:cNvPr>
          <p:cNvSpPr txBox="1"/>
          <p:nvPr/>
        </p:nvSpPr>
        <p:spPr>
          <a:xfrm>
            <a:off x="1305465" y="1909314"/>
            <a:ext cx="4267200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Reflect on your</a:t>
            </a:r>
          </a:p>
          <a:p>
            <a:r>
              <a:rPr lang="en-GB" sz="2400" dirty="0">
                <a:solidFill>
                  <a:schemeClr val="bg1"/>
                </a:solidFill>
              </a:rPr>
              <a:t>current/last job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Do you like it? Why?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What do you think of your: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- Boss</a:t>
            </a:r>
          </a:p>
          <a:p>
            <a:r>
              <a:rPr lang="en-GB" sz="2400" dirty="0">
                <a:solidFill>
                  <a:schemeClr val="bg1"/>
                </a:solidFill>
              </a:rPr>
              <a:t>- Colleagues</a:t>
            </a:r>
          </a:p>
          <a:p>
            <a:r>
              <a:rPr lang="en-GB" sz="2400" dirty="0">
                <a:solidFill>
                  <a:schemeClr val="bg1"/>
                </a:solidFill>
              </a:rPr>
              <a:t>- Employing organisation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340517B-37AE-A872-F3CA-AA38EAAFD4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9835" y="2280650"/>
            <a:ext cx="3732136" cy="2296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95148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F2FBB-4AD2-FE84-ACB9-C01C1A526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Key subjects for this Module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F0FE7C-D360-445D-6F90-81BB52214DC7}"/>
              </a:ext>
            </a:extLst>
          </p:cNvPr>
          <p:cNvSpPr txBox="1"/>
          <p:nvPr/>
        </p:nvSpPr>
        <p:spPr>
          <a:xfrm>
            <a:off x="3048000" y="2137776"/>
            <a:ext cx="609600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Management/bosses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Leaders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People/employees/workers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The Workplace &amp; how we behave there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Power &amp; control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Organisations/employers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Motivation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Teamworking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Personality &amp; Perception</a:t>
            </a:r>
          </a:p>
        </p:txBody>
      </p:sp>
    </p:spTree>
    <p:extLst>
      <p:ext uri="{BB962C8B-B14F-4D97-AF65-F5344CB8AC3E}">
        <p14:creationId xmlns:p14="http://schemas.microsoft.com/office/powerpoint/2010/main" val="34170529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167D5-52F1-A8CC-C396-3F93235241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Why study organisational behaviour?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08F3A9-EDBE-3001-6E2F-FA2DA7A8A426}"/>
              </a:ext>
            </a:extLst>
          </p:cNvPr>
          <p:cNvSpPr txBox="1"/>
          <p:nvPr/>
        </p:nvSpPr>
        <p:spPr>
          <a:xfrm>
            <a:off x="2352136" y="2225616"/>
            <a:ext cx="6791864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The successful 21st century manager will have to make the behavioural and attitudinal adjustments necessary to succeed in dynamic times 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…and we all come into contact with organisations throughout our lives, so have a keen interest in understanding them and their members.</a:t>
            </a:r>
          </a:p>
        </p:txBody>
      </p:sp>
    </p:spTree>
    <p:extLst>
      <p:ext uri="{BB962C8B-B14F-4D97-AF65-F5344CB8AC3E}">
        <p14:creationId xmlns:p14="http://schemas.microsoft.com/office/powerpoint/2010/main" val="2627060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CC95119-6D9D-3542-9E0E-4171B33DC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FC92F19-7317-314C-81B7-43B8B687F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565153"/>
            <a:ext cx="5106593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3788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0FF946-8258-8712-6710-1BCB76B82FF9}"/>
              </a:ext>
            </a:extLst>
          </p:cNvPr>
          <p:cNvSpPr txBox="1"/>
          <p:nvPr/>
        </p:nvSpPr>
        <p:spPr>
          <a:xfrm>
            <a:off x="5763820" y="455362"/>
            <a:ext cx="5310579" cy="1550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Activity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73852F-C31D-1787-9DC0-F2CA8FE1AF53}"/>
              </a:ext>
            </a:extLst>
          </p:cNvPr>
          <p:cNvSpPr txBox="1"/>
          <p:nvPr/>
        </p:nvSpPr>
        <p:spPr>
          <a:xfrm>
            <a:off x="5763820" y="2160016"/>
            <a:ext cx="5310579" cy="3926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/>
              <a:t>‘Junior staff who complain that a good manager should not sit in an office all day doing paperwork and drinking coffee fail to understand the nature and role of management.’ 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/>
              <a:t>To what extent do you believe this is a valid point of view?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A87E32-A5E7-87EE-1FC9-56C3393D6F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276" y="2722598"/>
            <a:ext cx="3217333" cy="1888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52044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CC95119-6D9D-3542-9E0E-4171B33DC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FC92F19-7317-314C-81B7-43B8B687F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C072B4-7C16-6383-747C-3E77254F1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So, what is management?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9AA7EA-6221-3D5A-8E37-A15D8BF20726}"/>
              </a:ext>
            </a:extLst>
          </p:cNvPr>
          <p:cNvSpPr txBox="1"/>
          <p:nvPr/>
        </p:nvSpPr>
        <p:spPr>
          <a:xfrm>
            <a:off x="1587499" y="2160588"/>
            <a:ext cx="5973763" cy="39258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/>
              <a:t>Management is....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/>
              <a:t>“The process through which efforts of members of the </a:t>
            </a:r>
            <a:r>
              <a:rPr lang="en-US" dirty="0" err="1"/>
              <a:t>organisation</a:t>
            </a:r>
            <a:r>
              <a:rPr lang="en-US" dirty="0"/>
              <a:t> are </a:t>
            </a:r>
            <a:r>
              <a:rPr lang="en-US" dirty="0" err="1"/>
              <a:t>co-ordinated</a:t>
            </a:r>
            <a:r>
              <a:rPr lang="en-US" dirty="0"/>
              <a:t>, directed and guided towards the achievement of </a:t>
            </a:r>
            <a:r>
              <a:rPr lang="en-US" dirty="0" err="1"/>
              <a:t>organisational</a:t>
            </a:r>
            <a:r>
              <a:rPr lang="en-US" dirty="0"/>
              <a:t> goals.”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dirty="0"/>
              <a:t>(Mullins, 2016)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75A75E-585B-0467-4DF0-03FB1A68EB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317" r="12225" b="-1"/>
          <a:stretch/>
        </p:blipFill>
        <p:spPr>
          <a:xfrm>
            <a:off x="8014961" y="2238233"/>
            <a:ext cx="3611880" cy="3616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98320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CEFF90-532F-BA5B-34C5-F94E90D5EB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Organisational Behaviour is…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E2C8290-1540-C81C-40A3-0DC21E21F155}"/>
              </a:ext>
            </a:extLst>
          </p:cNvPr>
          <p:cNvSpPr txBox="1"/>
          <p:nvPr/>
        </p:nvSpPr>
        <p:spPr>
          <a:xfrm>
            <a:off x="2334883" y="2505669"/>
            <a:ext cx="2846717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….the study of individuals </a:t>
            </a:r>
          </a:p>
          <a:p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and groups</a:t>
            </a:r>
          </a:p>
          <a:p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 in organisations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61C1D0-A47F-C61F-F4BB-3C8B0EAF9F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8542" y="2231331"/>
            <a:ext cx="4915558" cy="2949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37950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2D6101-CB31-D4FA-3626-91BA1FA53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400" dirty="0">
                <a:solidFill>
                  <a:schemeClr val="accent5">
                    <a:lumMod val="75000"/>
                  </a:schemeClr>
                </a:solidFill>
              </a:rPr>
              <a:t>Activity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04CD9650-F4FF-A992-420A-2B430C3EF32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7731" r="17731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65A645-5E9B-7F89-78F5-64D9848D46D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3000" dirty="0">
                <a:solidFill>
                  <a:schemeClr val="accent5">
                    <a:lumMod val="75000"/>
                  </a:schemeClr>
                </a:solidFill>
              </a:rPr>
              <a:t>What makes a ‘great place to work’?</a:t>
            </a:r>
          </a:p>
        </p:txBody>
      </p:sp>
    </p:spTree>
    <p:extLst>
      <p:ext uri="{BB962C8B-B14F-4D97-AF65-F5344CB8AC3E}">
        <p14:creationId xmlns:p14="http://schemas.microsoft.com/office/powerpoint/2010/main" val="41345332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0B8BB-EE83-F2AD-5AB8-010DC2AE4A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What makes a ‘great place to work’?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CB9123-9BB5-256F-472E-FEB2570CF85E}"/>
              </a:ext>
            </a:extLst>
          </p:cNvPr>
          <p:cNvSpPr txBox="1"/>
          <p:nvPr/>
        </p:nvSpPr>
        <p:spPr>
          <a:xfrm>
            <a:off x="3001992" y="2247654"/>
            <a:ext cx="6096000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400" dirty="0">
                <a:solidFill>
                  <a:schemeClr val="bg1"/>
                </a:solidFill>
              </a:rPr>
              <a:t>Quality of leadership 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400" dirty="0">
                <a:solidFill>
                  <a:schemeClr val="bg1"/>
                </a:solidFill>
              </a:rPr>
              <a:t>Wellbeing (work/life balance)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400" dirty="0">
                <a:solidFill>
                  <a:schemeClr val="bg1"/>
                </a:solidFill>
              </a:rPr>
              <a:t>My Manager 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400" dirty="0">
                <a:solidFill>
                  <a:schemeClr val="bg1"/>
                </a:solidFill>
              </a:rPr>
              <a:t>My Team 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400" dirty="0">
                <a:solidFill>
                  <a:schemeClr val="bg1"/>
                </a:solidFill>
              </a:rPr>
              <a:t>Getting a ‘Fair deal’ 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400" dirty="0">
                <a:solidFill>
                  <a:schemeClr val="bg1"/>
                </a:solidFill>
              </a:rPr>
              <a:t>Giving something back/CSR 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400" dirty="0">
                <a:solidFill>
                  <a:schemeClr val="bg1"/>
                </a:solidFill>
              </a:rPr>
              <a:t>The company itself 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400" dirty="0">
                <a:solidFill>
                  <a:schemeClr val="bg1"/>
                </a:solidFill>
              </a:rPr>
              <a:t>Personal growth opportunities 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And on the reverse side, organisations can therefore be awful places to work too</a:t>
            </a:r>
          </a:p>
        </p:txBody>
      </p:sp>
    </p:spTree>
    <p:extLst>
      <p:ext uri="{BB962C8B-B14F-4D97-AF65-F5344CB8AC3E}">
        <p14:creationId xmlns:p14="http://schemas.microsoft.com/office/powerpoint/2010/main" val="16463013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6725F-B8C9-3C1E-8156-B88F7E38DE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Managing in good and bad times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3B8FEE-1D8D-31F0-C85F-DD6619F88519}"/>
              </a:ext>
            </a:extLst>
          </p:cNvPr>
          <p:cNvSpPr txBox="1"/>
          <p:nvPr/>
        </p:nvSpPr>
        <p:spPr>
          <a:xfrm>
            <a:off x="1489494" y="1729736"/>
            <a:ext cx="7556740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3800" dirty="0">
                <a:solidFill>
                  <a:schemeClr val="bg1"/>
                </a:solidFill>
              </a:rPr>
              <a:t>Are the good principles of people management the same in economic boom times or in the current difficult period?</a:t>
            </a:r>
          </a:p>
          <a:p>
            <a:pPr marL="285750" indent="-285750">
              <a:buFontTx/>
              <a:buChar char="-"/>
            </a:pPr>
            <a:endParaRPr lang="en-GB" sz="3800" dirty="0">
              <a:solidFill>
                <a:schemeClr val="bg1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sz="3800" dirty="0">
                <a:solidFill>
                  <a:schemeClr val="bg1"/>
                </a:solidFill>
              </a:rPr>
              <a:t>Are there additional challenges in the bad times?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E485D5-D12C-6A6C-B45E-BFF1A80C75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00905" y="2270185"/>
            <a:ext cx="2143125" cy="21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89272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00AF1-F746-D554-9E12-7299F0F083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Activity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FF0979-200F-BE35-3DB2-740DF921D03B}"/>
              </a:ext>
            </a:extLst>
          </p:cNvPr>
          <p:cNvSpPr txBox="1"/>
          <p:nvPr/>
        </p:nvSpPr>
        <p:spPr>
          <a:xfrm>
            <a:off x="2133599" y="2116347"/>
            <a:ext cx="8344619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800" dirty="0">
                <a:solidFill>
                  <a:schemeClr val="bg1"/>
                </a:solidFill>
              </a:rPr>
              <a:t>What functions do managers perform?</a:t>
            </a:r>
          </a:p>
          <a:p>
            <a:endParaRPr lang="en-GB" sz="3800" dirty="0">
              <a:solidFill>
                <a:schemeClr val="bg1"/>
              </a:solidFill>
            </a:endParaRPr>
          </a:p>
          <a:p>
            <a:endParaRPr lang="en-GB" sz="3800" dirty="0">
              <a:solidFill>
                <a:schemeClr val="bg1"/>
              </a:solidFill>
            </a:endParaRPr>
          </a:p>
          <a:p>
            <a:r>
              <a:rPr lang="en-GB" sz="3800" dirty="0">
                <a:solidFill>
                  <a:schemeClr val="bg1"/>
                </a:solidFill>
              </a:rPr>
              <a:t>(Clue…there are 4 main ones)</a:t>
            </a:r>
          </a:p>
        </p:txBody>
      </p:sp>
    </p:spTree>
    <p:extLst>
      <p:ext uri="{BB962C8B-B14F-4D97-AF65-F5344CB8AC3E}">
        <p14:creationId xmlns:p14="http://schemas.microsoft.com/office/powerpoint/2010/main" val="7384693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1CD3F-6084-139A-C69A-0A9CB819B7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What managers do…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672E0E-34AC-5B27-AE20-48A20E20F6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7874" y="1395412"/>
            <a:ext cx="9815063" cy="4930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93807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D03A0B2-4A2F-D846-A5E6-FB7CB9A03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573F1D-73A7-FB41-BCAD-FC9AA7DEF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88F843D-1C1B-C740-AC27-E3238D0F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D075F4-805E-03B3-BDD3-4A0411A38F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731" b="647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">
            <a:extLst>
              <a:ext uri="{FF2B5EF4-FFF2-40B4-BE49-F238E27FC236}">
                <a16:creationId xmlns:a16="http://schemas.microsoft.com/office/drawing/2014/main" id="{44037D61-FFBD-0342-90C5-D1AD7C899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565152"/>
            <a:ext cx="12188949" cy="2190751"/>
          </a:xfrm>
          <a:prstGeom prst="rect">
            <a:avLst/>
          </a:prstGeom>
          <a:solidFill>
            <a:schemeClr val="bg1">
              <a:alpha val="85000"/>
            </a:scheme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457200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5B0F748-7FA7-4DDF-89A3-7F1D8EE1F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903E872-C07A-4030-B584-D321D40CA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685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325BC7-C705-141E-5339-13EBD7B19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757451"/>
            <a:ext cx="9626949" cy="113445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dirty="0" err="1"/>
              <a:t>Organisations</a:t>
            </a:r>
            <a:endParaRPr lang="en-US" sz="6000" dirty="0"/>
          </a:p>
        </p:txBody>
      </p:sp>
    </p:spTree>
    <p:extLst>
      <p:ext uri="{BB962C8B-B14F-4D97-AF65-F5344CB8AC3E}">
        <p14:creationId xmlns:p14="http://schemas.microsoft.com/office/powerpoint/2010/main" val="7069710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B9F84-4727-C419-2B86-C5D5C51A75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What is an organisation?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45F40C-4FF1-EAD4-C554-0C840FB9677F}"/>
              </a:ext>
            </a:extLst>
          </p:cNvPr>
          <p:cNvSpPr txBox="1"/>
          <p:nvPr/>
        </p:nvSpPr>
        <p:spPr>
          <a:xfrm>
            <a:off x="1282461" y="1590958"/>
            <a:ext cx="9920378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• “An organisation is a clearly bounded group (or</a:t>
            </a:r>
          </a:p>
          <a:p>
            <a:r>
              <a:rPr lang="en-GB" sz="2400" dirty="0">
                <a:solidFill>
                  <a:schemeClr val="bg1"/>
                </a:solidFill>
              </a:rPr>
              <a:t>groups) of people interacting together to achieve a</a:t>
            </a:r>
          </a:p>
          <a:p>
            <a:r>
              <a:rPr lang="en-GB" sz="2400" dirty="0">
                <a:solidFill>
                  <a:schemeClr val="bg1"/>
                </a:solidFill>
              </a:rPr>
              <a:t>particular goal (or goals) in a formally structured and</a:t>
            </a:r>
          </a:p>
          <a:p>
            <a:r>
              <a:rPr lang="en-GB" sz="2400" dirty="0">
                <a:solidFill>
                  <a:schemeClr val="bg1"/>
                </a:solidFill>
              </a:rPr>
              <a:t>co-ordinated way.”</a:t>
            </a:r>
          </a:p>
          <a:p>
            <a:r>
              <a:rPr lang="en-GB" sz="2400" dirty="0">
                <a:solidFill>
                  <a:schemeClr val="bg1"/>
                </a:solidFill>
              </a:rPr>
              <a:t>(Mullins, 2013)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• “A system of co-operative human activities”</a:t>
            </a:r>
          </a:p>
          <a:p>
            <a:r>
              <a:rPr lang="en-GB" sz="2400" dirty="0">
                <a:solidFill>
                  <a:schemeClr val="bg1"/>
                </a:solidFill>
              </a:rPr>
              <a:t>(Barnard, 1938)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• “Social arrangements for the controlled performance</a:t>
            </a:r>
          </a:p>
          <a:p>
            <a:r>
              <a:rPr lang="en-GB" sz="2400" dirty="0">
                <a:solidFill>
                  <a:schemeClr val="bg1"/>
                </a:solidFill>
              </a:rPr>
              <a:t>of collective goals”</a:t>
            </a:r>
          </a:p>
          <a:p>
            <a:r>
              <a:rPr lang="en-GB" sz="2400" dirty="0">
                <a:solidFill>
                  <a:schemeClr val="bg1"/>
                </a:solidFill>
              </a:rPr>
              <a:t>(Buchanan &amp; Huczynski, 1991)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093A54-BB3A-6C5D-DC5C-8BAA0466AF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30405" y="2222201"/>
            <a:ext cx="2486025" cy="1838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3232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AB570-FA92-07ED-A3BA-AA7C8BFEE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Operating Sectors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C85629-434C-9EF0-6C07-8CDF056B7B94}"/>
              </a:ext>
            </a:extLst>
          </p:cNvPr>
          <p:cNvSpPr txBox="1"/>
          <p:nvPr/>
        </p:nvSpPr>
        <p:spPr>
          <a:xfrm>
            <a:off x="1966823" y="1880890"/>
            <a:ext cx="8586158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dirty="0">
                <a:solidFill>
                  <a:schemeClr val="bg1"/>
                </a:solidFill>
              </a:rPr>
              <a:t>Organisations operate in the:</a:t>
            </a:r>
          </a:p>
          <a:p>
            <a:endParaRPr lang="en-GB" sz="2600" dirty="0">
              <a:solidFill>
                <a:schemeClr val="bg1"/>
              </a:solidFill>
            </a:endParaRPr>
          </a:p>
          <a:p>
            <a:r>
              <a:rPr lang="en-GB" sz="2600" dirty="0">
                <a:solidFill>
                  <a:schemeClr val="bg1"/>
                </a:solidFill>
              </a:rPr>
              <a:t> 1. Private sector where profit is normally the main goal</a:t>
            </a:r>
          </a:p>
          <a:p>
            <a:endParaRPr lang="en-GB" sz="2600" dirty="0">
              <a:solidFill>
                <a:schemeClr val="bg1"/>
              </a:solidFill>
            </a:endParaRPr>
          </a:p>
          <a:p>
            <a:r>
              <a:rPr lang="en-GB" sz="2600" dirty="0">
                <a:solidFill>
                  <a:schemeClr val="bg1"/>
                </a:solidFill>
              </a:rPr>
              <a:t> 2. Public sector which is government owned and where the main goal concerns the welfare of the community </a:t>
            </a:r>
          </a:p>
          <a:p>
            <a:endParaRPr lang="en-GB" sz="2600" dirty="0">
              <a:solidFill>
                <a:schemeClr val="bg1"/>
              </a:solidFill>
            </a:endParaRPr>
          </a:p>
          <a:p>
            <a:r>
              <a:rPr lang="en-GB" sz="2600" dirty="0">
                <a:solidFill>
                  <a:schemeClr val="bg1"/>
                </a:solidFill>
              </a:rPr>
              <a:t>3. Not-for-profit sector (‘third’ or voluntary sector)</a:t>
            </a:r>
          </a:p>
        </p:txBody>
      </p:sp>
    </p:spTree>
    <p:extLst>
      <p:ext uri="{BB962C8B-B14F-4D97-AF65-F5344CB8AC3E}">
        <p14:creationId xmlns:p14="http://schemas.microsoft.com/office/powerpoint/2010/main" val="2619425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13AC0-15C3-5A6C-8BC6-9867A79DE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5476" y="2117385"/>
            <a:ext cx="9486690" cy="1550419"/>
          </a:xfrm>
        </p:spPr>
        <p:txBody>
          <a:bodyPr>
            <a:normAutofit fontScale="90000"/>
          </a:bodyPr>
          <a:lstStyle/>
          <a:p>
            <a:r>
              <a:rPr lang="en-GB" u="sng" dirty="0">
                <a:solidFill>
                  <a:schemeClr val="bg1"/>
                </a:solidFill>
              </a:rPr>
              <a:t>Activity (3 minutes)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Group the organisations into each sector…</a:t>
            </a:r>
          </a:p>
        </p:txBody>
      </p:sp>
    </p:spTree>
    <p:extLst>
      <p:ext uri="{BB962C8B-B14F-4D97-AF65-F5344CB8AC3E}">
        <p14:creationId xmlns:p14="http://schemas.microsoft.com/office/powerpoint/2010/main" val="17992237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36234D8-5E7F-4F3F-AED6-B5BDD66016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722" r="-1" b="6466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2280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0C400-CAEA-D873-91EE-05B9E90353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Why do organisations exist?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02A00CD-6402-5395-6265-40328E0DA698}"/>
              </a:ext>
            </a:extLst>
          </p:cNvPr>
          <p:cNvSpPr txBox="1"/>
          <p:nvPr/>
        </p:nvSpPr>
        <p:spPr>
          <a:xfrm>
            <a:off x="1117600" y="1737852"/>
            <a:ext cx="649281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</a:rPr>
              <a:t>To achieve a purpose, goal or objective</a:t>
            </a:r>
          </a:p>
          <a:p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e.g. to make a profit or perhaps to benefit people or communities</a:t>
            </a:r>
          </a:p>
          <a:p>
            <a:endParaRPr lang="en-GB" sz="2400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To do this they need a </a:t>
            </a:r>
            <a:r>
              <a:rPr lang="en-GB" sz="2400" b="1" dirty="0">
                <a:solidFill>
                  <a:schemeClr val="accent5">
                    <a:lumMod val="75000"/>
                  </a:schemeClr>
                </a:solidFill>
              </a:rPr>
              <a:t>structure 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to bring individuals together to help achieve the objective.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EF0568-2502-ED82-C13A-CDCC8D7299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11124" y="1230571"/>
            <a:ext cx="2143125" cy="21431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2A9B102-8358-2475-018D-7307A8EE1E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4905" y="4681691"/>
            <a:ext cx="3486150" cy="13144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003D335-9422-F7B1-7509-97434BD9B4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96786" y="4200986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74225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C758E7-2C25-C38B-7CC4-7A8602B5E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604" y="455362"/>
            <a:ext cx="10920592" cy="1550419"/>
          </a:xfrm>
        </p:spPr>
        <p:txBody>
          <a:bodyPr/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Why study Behaviour in Organisations?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0610E0-D1A7-EDC2-4079-D7EAE922B29B}"/>
              </a:ext>
            </a:extLst>
          </p:cNvPr>
          <p:cNvSpPr txBox="1"/>
          <p:nvPr/>
        </p:nvSpPr>
        <p:spPr>
          <a:xfrm>
            <a:off x="1961071" y="2093675"/>
            <a:ext cx="609600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The lives of all of us are strongly affected by organisations</a:t>
            </a:r>
          </a:p>
          <a:p>
            <a:endParaRPr lang="en-GB" sz="2400" dirty="0">
              <a:solidFill>
                <a:schemeClr val="accent5">
                  <a:lumMod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Organisations are a dominant feature of the world in which we all live</a:t>
            </a:r>
          </a:p>
          <a:p>
            <a:endParaRPr lang="en-GB" sz="2400" dirty="0">
              <a:solidFill>
                <a:schemeClr val="accent5">
                  <a:lumMod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5">
                    <a:lumMod val="75000"/>
                  </a:schemeClr>
                </a:solidFill>
              </a:rPr>
              <a:t>We cannot affect what organisations do unless we understand what makes them ‘tick’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3346CC-23E5-AF35-11D5-2B276E1F19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1486" y="2357437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48865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127A4-C8E9-DF9F-701F-C98E460412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Activity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FE31E2E-716F-F0FF-3493-EA0D48E1AE8B}"/>
              </a:ext>
            </a:extLst>
          </p:cNvPr>
          <p:cNvSpPr txBox="1"/>
          <p:nvPr/>
        </p:nvSpPr>
        <p:spPr>
          <a:xfrm>
            <a:off x="2300377" y="2005781"/>
            <a:ext cx="908074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400" dirty="0">
                <a:solidFill>
                  <a:schemeClr val="bg1"/>
                </a:solidFill>
              </a:rPr>
              <a:t>How many organisations have you come into contact with so far today?</a:t>
            </a:r>
          </a:p>
        </p:txBody>
      </p:sp>
    </p:spTree>
    <p:extLst>
      <p:ext uri="{BB962C8B-B14F-4D97-AF65-F5344CB8AC3E}">
        <p14:creationId xmlns:p14="http://schemas.microsoft.com/office/powerpoint/2010/main" val="2235544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DC77A-2520-DBFB-68CC-B82CF9776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What are the key issues affecting organisations: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A67253-02C4-3176-E1E1-85821B436378}"/>
              </a:ext>
            </a:extLst>
          </p:cNvPr>
          <p:cNvSpPr txBox="1"/>
          <p:nvPr/>
        </p:nvSpPr>
        <p:spPr>
          <a:xfrm>
            <a:off x="2093344" y="2070195"/>
            <a:ext cx="8143336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• Globalisation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• Changing nature of work and the workforce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• Changing nature of relationships between employers and employees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• Managing change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• The impact of world events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Can you think of any examples?</a:t>
            </a:r>
          </a:p>
        </p:txBody>
      </p:sp>
    </p:spTree>
    <p:extLst>
      <p:ext uri="{BB962C8B-B14F-4D97-AF65-F5344CB8AC3E}">
        <p14:creationId xmlns:p14="http://schemas.microsoft.com/office/powerpoint/2010/main" val="20039941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7D2C3-89AF-E689-2893-041EE36EE1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Globalisation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417C836-CA9B-A083-9BEE-06C078FF55C9}"/>
              </a:ext>
            </a:extLst>
          </p:cNvPr>
          <p:cNvSpPr txBox="1"/>
          <p:nvPr/>
        </p:nvSpPr>
        <p:spPr>
          <a:xfrm>
            <a:off x="1811548" y="1880890"/>
            <a:ext cx="6096000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Global management skills and competencies include: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 • Being culturally sensitive and adaptable 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• Communicating well with people from other cultures and motivating them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 • Understanding different socio-political systems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C10BB68-A1F4-DD7F-D2BD-44B5136C5B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2427" y="511834"/>
            <a:ext cx="4282198" cy="2406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22443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7CEBF-0466-621B-4378-4B5CC232D0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The changing nature of the workforce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AC6278-84E3-DD6F-B7C9-440281E0B997}"/>
              </a:ext>
            </a:extLst>
          </p:cNvPr>
          <p:cNvSpPr txBox="1"/>
          <p:nvPr/>
        </p:nvSpPr>
        <p:spPr>
          <a:xfrm>
            <a:off x="2070340" y="2005781"/>
            <a:ext cx="6096000" cy="44935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dirty="0">
                <a:solidFill>
                  <a:schemeClr val="bg1"/>
                </a:solidFill>
              </a:rPr>
              <a:t>Culture </a:t>
            </a:r>
          </a:p>
          <a:p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dirty="0">
                <a:solidFill>
                  <a:schemeClr val="bg1"/>
                </a:solidFill>
              </a:rPr>
              <a:t>– Leadership</a:t>
            </a:r>
          </a:p>
          <a:p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dirty="0">
                <a:solidFill>
                  <a:schemeClr val="bg1"/>
                </a:solidFill>
              </a:rPr>
              <a:t> – Motivation </a:t>
            </a:r>
          </a:p>
          <a:p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dirty="0">
                <a:solidFill>
                  <a:schemeClr val="bg1"/>
                </a:solidFill>
              </a:rPr>
              <a:t>– Decision making </a:t>
            </a:r>
          </a:p>
          <a:p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dirty="0">
                <a:solidFill>
                  <a:schemeClr val="bg1"/>
                </a:solidFill>
              </a:rPr>
              <a:t>– Diversity between national cultures</a:t>
            </a:r>
          </a:p>
          <a:p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dirty="0">
                <a:solidFill>
                  <a:schemeClr val="bg1"/>
                </a:solidFill>
              </a:rPr>
              <a:t> • Age</a:t>
            </a:r>
          </a:p>
          <a:p>
            <a:endParaRPr lang="en-GB" sz="2200" dirty="0">
              <a:solidFill>
                <a:schemeClr val="bg1"/>
              </a:solidFill>
            </a:endParaRPr>
          </a:p>
          <a:p>
            <a:r>
              <a:rPr lang="en-GB" sz="2200" dirty="0">
                <a:solidFill>
                  <a:schemeClr val="bg1"/>
                </a:solidFill>
              </a:rPr>
              <a:t> • Gender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7882DC-B58F-C8C1-0241-09D619D201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9190" y="2391503"/>
            <a:ext cx="4255331" cy="2382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02142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6D378-BCD8-662F-C9CF-DCBCE80DFF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The changing nature of employer-employee relations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094EC1-E65C-A322-E0FD-2C82E601ABBF}"/>
              </a:ext>
            </a:extLst>
          </p:cNvPr>
          <p:cNvSpPr txBox="1"/>
          <p:nvPr/>
        </p:nvSpPr>
        <p:spPr>
          <a:xfrm>
            <a:off x="1667773" y="2796721"/>
            <a:ext cx="6096000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Work-life balance</a:t>
            </a:r>
          </a:p>
          <a:p>
            <a:endParaRPr lang="en-GB" sz="2800" dirty="0">
              <a:solidFill>
                <a:schemeClr val="bg1"/>
              </a:solidFill>
            </a:endParaRPr>
          </a:p>
          <a:p>
            <a:r>
              <a:rPr lang="en-GB" sz="2800" dirty="0">
                <a:solidFill>
                  <a:schemeClr val="bg1"/>
                </a:solidFill>
              </a:rPr>
              <a:t> • Outsourcing </a:t>
            </a:r>
          </a:p>
          <a:p>
            <a:r>
              <a:rPr lang="en-GB" sz="2800" dirty="0">
                <a:solidFill>
                  <a:schemeClr val="bg1"/>
                </a:solidFill>
              </a:rPr>
              <a:t>• ‘Casualisation’ of the workforce</a:t>
            </a:r>
          </a:p>
          <a:p>
            <a:r>
              <a:rPr lang="en-GB" sz="2800" dirty="0">
                <a:solidFill>
                  <a:schemeClr val="bg1"/>
                </a:solidFill>
              </a:rPr>
              <a:t> • Teleworking</a:t>
            </a:r>
          </a:p>
          <a:p>
            <a:r>
              <a:rPr lang="en-GB" sz="2800" dirty="0">
                <a:solidFill>
                  <a:schemeClr val="bg1"/>
                </a:solidFill>
              </a:rPr>
              <a:t> • The internet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4B58D4-D200-6E82-4914-48DD306E06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6460" y="1745687"/>
            <a:ext cx="4407503" cy="2317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47544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E58C56-7D7A-ED4C-935D-11DC3F62A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Ethics and Values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87648B-4FFD-5130-FFEC-A0E298ED933F}"/>
              </a:ext>
            </a:extLst>
          </p:cNvPr>
          <p:cNvSpPr txBox="1"/>
          <p:nvPr/>
        </p:nvSpPr>
        <p:spPr>
          <a:xfrm>
            <a:off x="2096529" y="3173879"/>
            <a:ext cx="609600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accent1"/>
                </a:solidFill>
              </a:rPr>
              <a:t>• Ethical behaviour</a:t>
            </a:r>
          </a:p>
          <a:p>
            <a:endParaRPr lang="en-GB" sz="2400" dirty="0">
              <a:solidFill>
                <a:schemeClr val="accent1"/>
              </a:solidFill>
            </a:endParaRPr>
          </a:p>
          <a:p>
            <a:r>
              <a:rPr lang="en-GB" sz="2400" dirty="0">
                <a:solidFill>
                  <a:schemeClr val="accent1"/>
                </a:solidFill>
              </a:rPr>
              <a:t>• Corporate social responsibility?</a:t>
            </a:r>
          </a:p>
          <a:p>
            <a:endParaRPr lang="en-GB" sz="2400" dirty="0">
              <a:solidFill>
                <a:schemeClr val="accent1"/>
              </a:solidFill>
            </a:endParaRPr>
          </a:p>
          <a:p>
            <a:r>
              <a:rPr lang="en-GB" sz="2400" dirty="0">
                <a:solidFill>
                  <a:schemeClr val="accent1"/>
                </a:solidFill>
              </a:rPr>
              <a:t>• Ethical dilemmas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0E4858-9416-6BD3-D77F-9ACF9DC3DB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2270" y="1255562"/>
            <a:ext cx="5959730" cy="2668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450498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179CE4-9090-AC37-AE16-EE523F0B7E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C2FE82A7-B553-7D43-A2E0-48BF7CF236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0325" y="214637"/>
            <a:ext cx="8005312" cy="602616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8F76169-D0F1-1A99-F923-64AA058F4079}"/>
              </a:ext>
            </a:extLst>
          </p:cNvPr>
          <p:cNvSpPr txBox="1"/>
          <p:nvPr/>
        </p:nvSpPr>
        <p:spPr>
          <a:xfrm>
            <a:off x="1581509" y="5722188"/>
            <a:ext cx="184030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bg2"/>
                </a:solidFill>
              </a:rPr>
              <a:t>Mullins, 2016</a:t>
            </a:r>
          </a:p>
        </p:txBody>
      </p:sp>
    </p:spTree>
    <p:extLst>
      <p:ext uri="{BB962C8B-B14F-4D97-AF65-F5344CB8AC3E}">
        <p14:creationId xmlns:p14="http://schemas.microsoft.com/office/powerpoint/2010/main" val="209324435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20D82A52-0095-7EFE-37ED-B325330250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1292" y="184752"/>
            <a:ext cx="6345381" cy="56698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50FBA5F-4DA0-6631-2BC0-3EF60F4D387C}"/>
              </a:ext>
            </a:extLst>
          </p:cNvPr>
          <p:cNvSpPr txBox="1"/>
          <p:nvPr/>
        </p:nvSpPr>
        <p:spPr>
          <a:xfrm>
            <a:off x="654942" y="113355"/>
            <a:ext cx="410598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u="sng" dirty="0">
                <a:solidFill>
                  <a:schemeClr val="bg2"/>
                </a:solidFill>
              </a:rPr>
              <a:t>A Basic Framework of Study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63DFE3-00A1-BABD-C927-BBD05AC615F1}"/>
              </a:ext>
            </a:extLst>
          </p:cNvPr>
          <p:cNvSpPr txBox="1"/>
          <p:nvPr/>
        </p:nvSpPr>
        <p:spPr>
          <a:xfrm>
            <a:off x="1524000" y="5894479"/>
            <a:ext cx="711619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rgbClr val="1D242E"/>
                </a:solidFill>
              </a:rPr>
              <a:t>Organisational Behaviour (OB): a Basic Framework of Study</a:t>
            </a:r>
          </a:p>
        </p:txBody>
      </p:sp>
    </p:spTree>
    <p:extLst>
      <p:ext uri="{BB962C8B-B14F-4D97-AF65-F5344CB8AC3E}">
        <p14:creationId xmlns:p14="http://schemas.microsoft.com/office/powerpoint/2010/main" val="205957048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21460-D96E-80EC-BE11-8E2DE00758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2"/>
                </a:solidFill>
              </a:rPr>
              <a:t>Individuals expectations of the organisation </a:t>
            </a:r>
          </a:p>
        </p:txBody>
      </p:sp>
      <p:pic>
        <p:nvPicPr>
          <p:cNvPr id="3" name="Picture 3" descr="Text&#10;&#10;Description automatically generated">
            <a:extLst>
              <a:ext uri="{FF2B5EF4-FFF2-40B4-BE49-F238E27FC236}">
                <a16:creationId xmlns:a16="http://schemas.microsoft.com/office/drawing/2014/main" id="{5D0DC25F-B2A6-EA92-11AF-296C076D63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2299" y="1823637"/>
            <a:ext cx="8819908" cy="4869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57443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9D16E-5237-986C-B47D-9D5E058B8D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2"/>
                </a:solidFill>
              </a:rPr>
              <a:t>Organisational Expectations</a:t>
            </a:r>
          </a:p>
        </p:txBody>
      </p:sp>
      <p:pic>
        <p:nvPicPr>
          <p:cNvPr id="3" name="Picture 3" descr="Text&#10;&#10;Description automatically generated">
            <a:extLst>
              <a:ext uri="{FF2B5EF4-FFF2-40B4-BE49-F238E27FC236}">
                <a16:creationId xmlns:a16="http://schemas.microsoft.com/office/drawing/2014/main" id="{9573014A-DAA9-F169-2DA4-3613F89611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198" y="2749211"/>
            <a:ext cx="6765402" cy="3356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4486198"/>
      </p:ext>
    </p:extLst>
  </p:cSld>
  <p:clrMapOvr>
    <a:masterClrMapping/>
  </p:clrMapOvr>
</p:sld>
</file>

<file path=ppt/theme/theme1.xml><?xml version="1.0" encoding="utf-8"?>
<a:theme xmlns:a="http://schemas.openxmlformats.org/drawingml/2006/main" name="InterweaveVTI">
  <a:themeElements>
    <a:clrScheme name="Office">
      <a:dk1>
        <a:srgbClr val="000000"/>
      </a:dk1>
      <a:lt1>
        <a:srgbClr val="FFFFFF"/>
      </a:lt1>
      <a:dk2>
        <a:srgbClr val="1D242E"/>
      </a:dk2>
      <a:lt2>
        <a:srgbClr val="F2F1F1"/>
      </a:lt2>
      <a:accent1>
        <a:srgbClr val="4472C4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9A5879"/>
      </a:folHlink>
    </a:clrScheme>
    <a:fontScheme name="Interweave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rweaveVTI" id="{2A5AE21D-FC75-4AD0-BC12-FA563BC24905}" vid="{9A4A41B8-EB69-44BB-8E15-B517E25CF8C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77</TotalTime>
  <Words>893</Words>
  <Application>Microsoft Office PowerPoint</Application>
  <PresentationFormat>Widescreen</PresentationFormat>
  <Paragraphs>211</Paragraphs>
  <Slides>32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InterweaveVTI</vt:lpstr>
      <vt:lpstr>People and Organisations</vt:lpstr>
      <vt:lpstr>Weekly Class Schedule</vt:lpstr>
      <vt:lpstr>Agreed Expectations..</vt:lpstr>
      <vt:lpstr>Today's Objectives</vt:lpstr>
      <vt:lpstr>Activity</vt:lpstr>
      <vt:lpstr>Key subjects for this Module</vt:lpstr>
      <vt:lpstr>Why study organisational behaviour?</vt:lpstr>
      <vt:lpstr>PowerPoint Presentation</vt:lpstr>
      <vt:lpstr>So, what is management?</vt:lpstr>
      <vt:lpstr>Organisational Behaviour is…</vt:lpstr>
      <vt:lpstr>Activity</vt:lpstr>
      <vt:lpstr>What makes a ‘great place to work’?</vt:lpstr>
      <vt:lpstr>Managing in good and bad times</vt:lpstr>
      <vt:lpstr>Activity</vt:lpstr>
      <vt:lpstr>What managers do…</vt:lpstr>
      <vt:lpstr>Organisations</vt:lpstr>
      <vt:lpstr>What is an organisation?</vt:lpstr>
      <vt:lpstr>Operating Sectors</vt:lpstr>
      <vt:lpstr>Activity (3 minutes) Group the organisations into each sector…</vt:lpstr>
      <vt:lpstr>PowerPoint Presentation</vt:lpstr>
      <vt:lpstr>Why do organisations exist?</vt:lpstr>
      <vt:lpstr>Why study Behaviour in Organisations?</vt:lpstr>
      <vt:lpstr>Activity</vt:lpstr>
      <vt:lpstr>What are the key issues affecting organisations:</vt:lpstr>
      <vt:lpstr>Globalisation</vt:lpstr>
      <vt:lpstr>The changing nature of the workforce</vt:lpstr>
      <vt:lpstr>The changing nature of employer-employee relations</vt:lpstr>
      <vt:lpstr>Ethics and Values</vt:lpstr>
      <vt:lpstr>PowerPoint Presentation</vt:lpstr>
      <vt:lpstr>PowerPoint Presentation</vt:lpstr>
      <vt:lpstr>Individuals expectations of the organisation </vt:lpstr>
      <vt:lpstr>Organisational Expectations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Laura James</cp:lastModifiedBy>
  <cp:revision>111</cp:revision>
  <dcterms:created xsi:type="dcterms:W3CDTF">2022-09-06T09:00:30Z</dcterms:created>
  <dcterms:modified xsi:type="dcterms:W3CDTF">2022-09-29T09:00:21Z</dcterms:modified>
</cp:coreProperties>
</file>