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ommentAuthors.xml" ContentType="application/vnd.openxmlformats-officedocument.presentationml.commentAuthor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0" r:id="rId3"/>
  </p:sldMasterIdLst>
  <p:notesMasterIdLst>
    <p:notesMasterId r:id="rId6"/>
  </p:notesMasterIdLst>
  <p:sldIdLst>
    <p:sldId id="258" r:id="rId4"/>
    <p:sldId id="261" r:id="rId5"/>
    <p:sldId id="262" r:id="rId7"/>
    <p:sldId id="264" r:id="rId8"/>
    <p:sldId id="269" r:id="rId9"/>
    <p:sldId id="270" r:id="rId10"/>
    <p:sldId id="271" r:id="rId11"/>
    <p:sldId id="279" r:id="rId12"/>
    <p:sldId id="280" r:id="rId13"/>
    <p:sldId id="281" r:id="rId14"/>
    <p:sldId id="282" r:id="rId15"/>
    <p:sldId id="283" r:id="rId16"/>
    <p:sldId id="284" r:id="rId17"/>
    <p:sldId id="285" r:id="rId18"/>
    <p:sldId id="286" r:id="rId19"/>
    <p:sldId id="287" r:id="rId20"/>
    <p:sldId id="288" r:id="rId21"/>
    <p:sldId id="289" r:id="rId22"/>
    <p:sldId id="291" r:id="rId23"/>
    <p:sldId id="292" r:id="rId24"/>
    <p:sldId id="293" r:id="rId25"/>
    <p:sldId id="294" r:id="rId26"/>
    <p:sldId id="296" r:id="rId27"/>
    <p:sldId id="295" r:id="rId28"/>
  </p:sldIdLst>
  <p:sldSz cx="9144000" cy="6858000" type="screen4x3"/>
  <p:notesSz cx="6858000" cy="9144000"/>
  <p:custDataLst>
    <p:tags r:id="rId33"/>
  </p:custDataLst>
  <p:defaultTex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chemeClr val="tx1"/>
        </a:solidFill>
        <a:latin typeface="Arial" panose="020B0604020202020204"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anose="020B0604020202020204"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anose="020B0604020202020204"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anose="020B0604020202020204"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anose="020B0604020202020204"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anose="020B0604020202020204"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anose="020B0604020202020204"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anose="020B0604020202020204"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anose="020B0604020202020204" pitchFamily="34" charset="0"/>
        <a:ea typeface="宋体" panose="02010600030101010101" pitchFamily="2" charset="-122"/>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幸全" initials="幸全" lastIdx="1" clrIdx="0"/>
  <p:cmAuthor id="2" name="作者"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howGuides="1">
      <p:cViewPr varScale="1">
        <p:scale>
          <a:sx n="69" d="100"/>
          <a:sy n="69" d="100"/>
        </p:scale>
        <p:origin x="-138" y="-102"/>
      </p:cViewPr>
      <p:guideLst>
        <p:guide orient="horz" pos="2160"/>
        <p:guide pos="2880"/>
      </p:guideLst>
    </p:cSldViewPr>
  </p:slide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5.xml"/><Relationship Id="rId8" Type="http://schemas.openxmlformats.org/officeDocument/2006/relationships/slide" Target="slides/slide4.xml"/><Relationship Id="rId7" Type="http://schemas.openxmlformats.org/officeDocument/2006/relationships/slide" Target="slides/slide3.xml"/><Relationship Id="rId6" Type="http://schemas.openxmlformats.org/officeDocument/2006/relationships/notesMaster" Target="notesMasters/notesMaster1.xml"/><Relationship Id="rId5" Type="http://schemas.openxmlformats.org/officeDocument/2006/relationships/slide" Target="slides/slide2.xml"/><Relationship Id="rId4" Type="http://schemas.openxmlformats.org/officeDocument/2006/relationships/slide" Target="slides/slide1.xml"/><Relationship Id="rId33" Type="http://schemas.openxmlformats.org/officeDocument/2006/relationships/tags" Target="tags/tag154.xml"/><Relationship Id="rId32" Type="http://schemas.openxmlformats.org/officeDocument/2006/relationships/commentAuthors" Target="commentAuthors.xml"/><Relationship Id="rId31" Type="http://schemas.openxmlformats.org/officeDocument/2006/relationships/tableStyles" Target="tableStyles.xml"/><Relationship Id="rId30" Type="http://schemas.openxmlformats.org/officeDocument/2006/relationships/viewProps" Target="viewProps.xml"/><Relationship Id="rId3" Type="http://schemas.openxmlformats.org/officeDocument/2006/relationships/slideMaster" Target="slideMasters/slideMaster2.xml"/><Relationship Id="rId29" Type="http://schemas.openxmlformats.org/officeDocument/2006/relationships/presProps" Target="presProps.xml"/><Relationship Id="rId28" Type="http://schemas.openxmlformats.org/officeDocument/2006/relationships/slide" Target="slides/slide24.xml"/><Relationship Id="rId27" Type="http://schemas.openxmlformats.org/officeDocument/2006/relationships/slide" Target="slides/slide23.xml"/><Relationship Id="rId26" Type="http://schemas.openxmlformats.org/officeDocument/2006/relationships/slide" Target="slides/slide22.xml"/><Relationship Id="rId25" Type="http://schemas.openxmlformats.org/officeDocument/2006/relationships/slide" Target="slides/slide21.xml"/><Relationship Id="rId24" Type="http://schemas.openxmlformats.org/officeDocument/2006/relationships/slide" Target="slides/slide20.xml"/><Relationship Id="rId23" Type="http://schemas.openxmlformats.org/officeDocument/2006/relationships/slide" Target="slides/slide19.xml"/><Relationship Id="rId22" Type="http://schemas.openxmlformats.org/officeDocument/2006/relationships/slide" Target="slides/slide18.xml"/><Relationship Id="rId21" Type="http://schemas.openxmlformats.org/officeDocument/2006/relationships/slide" Target="slides/slide17.xml"/><Relationship Id="rId20" Type="http://schemas.openxmlformats.org/officeDocument/2006/relationships/slide" Target="slides/slide16.xml"/><Relationship Id="rId2" Type="http://schemas.openxmlformats.org/officeDocument/2006/relationships/theme" Target="theme/theme1.xml"/><Relationship Id="rId19" Type="http://schemas.openxmlformats.org/officeDocument/2006/relationships/slide" Target="slides/slide15.xml"/><Relationship Id="rId18" Type="http://schemas.openxmlformats.org/officeDocument/2006/relationships/slide" Target="slides/slide14.xml"/><Relationship Id="rId17" Type="http://schemas.openxmlformats.org/officeDocument/2006/relationships/slide" Target="slides/slide13.xml"/><Relationship Id="rId16" Type="http://schemas.openxmlformats.org/officeDocument/2006/relationships/slide" Target="slides/slide12.xml"/><Relationship Id="rId15" Type="http://schemas.openxmlformats.org/officeDocument/2006/relationships/slide" Target="slides/slide11.xml"/><Relationship Id="rId14" Type="http://schemas.openxmlformats.org/officeDocument/2006/relationships/slide" Target="slides/slide10.xml"/><Relationship Id="rId13" Type="http://schemas.openxmlformats.org/officeDocument/2006/relationships/slide" Target="slides/slide9.xml"/><Relationship Id="rId12" Type="http://schemas.openxmlformats.org/officeDocument/2006/relationships/slide" Target="slides/slide8.xml"/><Relationship Id="rId11" Type="http://schemas.openxmlformats.org/officeDocument/2006/relationships/slide" Target="slides/slide7.xml"/><Relationship Id="rId10" Type="http://schemas.openxmlformats.org/officeDocument/2006/relationships/slide" Target="slides/slide6.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en-US" altLang="zh-CN">
              <a:sym typeface="+mn-ea"/>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5" Type="http://schemas.openxmlformats.org/officeDocument/2006/relationships/tags" Target="../tags/tag3.xml"/><Relationship Id="rId4" Type="http://schemas.openxmlformats.org/officeDocument/2006/relationships/tags" Target="../tags/tag2.xml"/><Relationship Id="rId3" Type="http://schemas.openxmlformats.org/officeDocument/2006/relationships/image" Target="../media/image1.png"/><Relationship Id="rId2" Type="http://schemas.openxmlformats.org/officeDocument/2006/relationships/tags" Target="../tags/tag1.xml"/><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5" Type="http://schemas.openxmlformats.org/officeDocument/2006/relationships/image" Target="../media/image3.png"/><Relationship Id="rId4" Type="http://schemas.openxmlformats.org/officeDocument/2006/relationships/tags" Target="../tags/tag5.xml"/><Relationship Id="rId3" Type="http://schemas.openxmlformats.org/officeDocument/2006/relationships/image" Target="../media/image2.png"/><Relationship Id="rId2" Type="http://schemas.openxmlformats.org/officeDocument/2006/relationships/tags" Target="../tags/tag4.xml"/><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9" Type="http://schemas.openxmlformats.org/officeDocument/2006/relationships/tags" Target="../tags/tag10.xml"/><Relationship Id="rId8" Type="http://schemas.openxmlformats.org/officeDocument/2006/relationships/tags" Target="../tags/tag9.xml"/><Relationship Id="rId7" Type="http://schemas.openxmlformats.org/officeDocument/2006/relationships/image" Target="../media/image3.png"/><Relationship Id="rId6" Type="http://schemas.openxmlformats.org/officeDocument/2006/relationships/tags" Target="../tags/tag8.xml"/><Relationship Id="rId5" Type="http://schemas.openxmlformats.org/officeDocument/2006/relationships/image" Target="../media/image2.png"/><Relationship Id="rId4" Type="http://schemas.openxmlformats.org/officeDocument/2006/relationships/tags" Target="../tags/tag7.xml"/><Relationship Id="rId3" Type="http://schemas.openxmlformats.org/officeDocument/2006/relationships/image" Target="../media/image4.png"/><Relationship Id="rId2" Type="http://schemas.openxmlformats.org/officeDocument/2006/relationships/tags" Target="../tags/tag6.xml"/><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5" Type="http://schemas.openxmlformats.org/officeDocument/2006/relationships/image" Target="../media/image3.png"/><Relationship Id="rId4" Type="http://schemas.openxmlformats.org/officeDocument/2006/relationships/tags" Target="../tags/tag12.xml"/><Relationship Id="rId3" Type="http://schemas.openxmlformats.org/officeDocument/2006/relationships/image" Target="../media/image2.png"/><Relationship Id="rId2" Type="http://schemas.openxmlformats.org/officeDocument/2006/relationships/tags" Target="../tags/tag11.xml"/><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5" Type="http://schemas.openxmlformats.org/officeDocument/2006/relationships/image" Target="../media/image3.png"/><Relationship Id="rId4" Type="http://schemas.openxmlformats.org/officeDocument/2006/relationships/tags" Target="../tags/tag14.xml"/><Relationship Id="rId3" Type="http://schemas.openxmlformats.org/officeDocument/2006/relationships/image" Target="../media/image2.png"/><Relationship Id="rId2" Type="http://schemas.openxmlformats.org/officeDocument/2006/relationships/tags" Target="../tags/tag13.xml"/><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5" Type="http://schemas.openxmlformats.org/officeDocument/2006/relationships/image" Target="../media/image2.png"/><Relationship Id="rId4" Type="http://schemas.openxmlformats.org/officeDocument/2006/relationships/tags" Target="../tags/tag16.xml"/><Relationship Id="rId3" Type="http://schemas.openxmlformats.org/officeDocument/2006/relationships/image" Target="../media/image5.png"/><Relationship Id="rId2" Type="http://schemas.openxmlformats.org/officeDocument/2006/relationships/tags" Target="../tags/tag15.xml"/><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5" Type="http://schemas.openxmlformats.org/officeDocument/2006/relationships/image" Target="../media/image3.png"/><Relationship Id="rId4" Type="http://schemas.openxmlformats.org/officeDocument/2006/relationships/tags" Target="../tags/tag18.xml"/><Relationship Id="rId3" Type="http://schemas.openxmlformats.org/officeDocument/2006/relationships/image" Target="../media/image2.png"/><Relationship Id="rId2" Type="http://schemas.openxmlformats.org/officeDocument/2006/relationships/tags" Target="../tags/tag17.xml"/><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5" Type="http://schemas.openxmlformats.org/officeDocument/2006/relationships/image" Target="../media/image3.png"/><Relationship Id="rId4" Type="http://schemas.openxmlformats.org/officeDocument/2006/relationships/tags" Target="../tags/tag20.xml"/><Relationship Id="rId3" Type="http://schemas.openxmlformats.org/officeDocument/2006/relationships/image" Target="../media/image2.png"/><Relationship Id="rId2" Type="http://schemas.openxmlformats.org/officeDocument/2006/relationships/tags" Target="../tags/tag19.xml"/><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5" Type="http://schemas.openxmlformats.org/officeDocument/2006/relationships/image" Target="../media/image3.png"/><Relationship Id="rId4" Type="http://schemas.openxmlformats.org/officeDocument/2006/relationships/tags" Target="../tags/tag22.xml"/><Relationship Id="rId3" Type="http://schemas.openxmlformats.org/officeDocument/2006/relationships/image" Target="../media/image2.png"/><Relationship Id="rId2" Type="http://schemas.openxmlformats.org/officeDocument/2006/relationships/tags" Target="../tags/tag21.xml"/><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5" Type="http://schemas.openxmlformats.org/officeDocument/2006/relationships/tags" Target="../tags/tag25.xml"/><Relationship Id="rId4" Type="http://schemas.openxmlformats.org/officeDocument/2006/relationships/tags" Target="../tags/tag24.xml"/><Relationship Id="rId3" Type="http://schemas.openxmlformats.org/officeDocument/2006/relationships/image" Target="../media/image1.png"/><Relationship Id="rId2" Type="http://schemas.openxmlformats.org/officeDocument/2006/relationships/tags" Target="../tags/tag23.xml"/><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9" Type="http://schemas.openxmlformats.org/officeDocument/2006/relationships/tags" Target="../tags/tag31.xml"/><Relationship Id="rId8" Type="http://schemas.openxmlformats.org/officeDocument/2006/relationships/tags" Target="../tags/tag30.xml"/><Relationship Id="rId7" Type="http://schemas.openxmlformats.org/officeDocument/2006/relationships/tags" Target="../tags/tag29.xml"/><Relationship Id="rId6" Type="http://schemas.openxmlformats.org/officeDocument/2006/relationships/tags" Target="../tags/tag28.xml"/><Relationship Id="rId5" Type="http://schemas.openxmlformats.org/officeDocument/2006/relationships/image" Target="../media/image3.png"/><Relationship Id="rId4" Type="http://schemas.openxmlformats.org/officeDocument/2006/relationships/tags" Target="../tags/tag27.xml"/><Relationship Id="rId3" Type="http://schemas.openxmlformats.org/officeDocument/2006/relationships/image" Target="../media/image2.png"/><Relationship Id="rId2" Type="http://schemas.openxmlformats.org/officeDocument/2006/relationships/tags" Target="../tags/tag26.xml"/><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9" Type="http://schemas.openxmlformats.org/officeDocument/2006/relationships/tags" Target="../tags/tag37.xml"/><Relationship Id="rId8" Type="http://schemas.openxmlformats.org/officeDocument/2006/relationships/tags" Target="../tags/tag36.xml"/><Relationship Id="rId7" Type="http://schemas.openxmlformats.org/officeDocument/2006/relationships/tags" Target="../tags/tag35.xml"/><Relationship Id="rId6" Type="http://schemas.openxmlformats.org/officeDocument/2006/relationships/image" Target="../media/image3.png"/><Relationship Id="rId5" Type="http://schemas.openxmlformats.org/officeDocument/2006/relationships/tags" Target="../tags/tag34.xml"/><Relationship Id="rId4" Type="http://schemas.openxmlformats.org/officeDocument/2006/relationships/image" Target="../media/image2.png"/><Relationship Id="rId3" Type="http://schemas.openxmlformats.org/officeDocument/2006/relationships/tags" Target="../tags/tag33.xml"/><Relationship Id="rId2" Type="http://schemas.openxmlformats.org/officeDocument/2006/relationships/tags" Target="../tags/tag32.xml"/><Relationship Id="rId11" Type="http://schemas.openxmlformats.org/officeDocument/2006/relationships/tags" Target="../tags/tag39.xml"/><Relationship Id="rId10" Type="http://schemas.openxmlformats.org/officeDocument/2006/relationships/tags" Target="../tags/tag38.xml"/><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9" Type="http://schemas.openxmlformats.org/officeDocument/2006/relationships/tags" Target="../tags/tag45.xml"/><Relationship Id="rId8" Type="http://schemas.openxmlformats.org/officeDocument/2006/relationships/tags" Target="../tags/tag44.xml"/><Relationship Id="rId7" Type="http://schemas.openxmlformats.org/officeDocument/2006/relationships/tags" Target="../tags/tag43.xml"/><Relationship Id="rId6" Type="http://schemas.openxmlformats.org/officeDocument/2006/relationships/image" Target="../media/image3.png"/><Relationship Id="rId5" Type="http://schemas.openxmlformats.org/officeDocument/2006/relationships/tags" Target="../tags/tag42.xml"/><Relationship Id="rId4" Type="http://schemas.openxmlformats.org/officeDocument/2006/relationships/image" Target="../media/image2.png"/><Relationship Id="rId3" Type="http://schemas.openxmlformats.org/officeDocument/2006/relationships/tags" Target="../tags/tag41.xml"/><Relationship Id="rId2" Type="http://schemas.openxmlformats.org/officeDocument/2006/relationships/tags" Target="../tags/tag40.xml"/><Relationship Id="rId12" Type="http://schemas.openxmlformats.org/officeDocument/2006/relationships/tags" Target="../tags/tag48.xml"/><Relationship Id="rId11" Type="http://schemas.openxmlformats.org/officeDocument/2006/relationships/tags" Target="../tags/tag47.xml"/><Relationship Id="rId10" Type="http://schemas.openxmlformats.org/officeDocument/2006/relationships/tags" Target="../tags/tag46.xml"/><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9" Type="http://schemas.openxmlformats.org/officeDocument/2006/relationships/tags" Target="../tags/tag54.xml"/><Relationship Id="rId8" Type="http://schemas.openxmlformats.org/officeDocument/2006/relationships/tags" Target="../tags/tag53.xml"/><Relationship Id="rId7" Type="http://schemas.openxmlformats.org/officeDocument/2006/relationships/tags" Target="../tags/tag52.xml"/><Relationship Id="rId6" Type="http://schemas.openxmlformats.org/officeDocument/2006/relationships/image" Target="../media/image3.png"/><Relationship Id="rId5" Type="http://schemas.openxmlformats.org/officeDocument/2006/relationships/tags" Target="../tags/tag51.xml"/><Relationship Id="rId4" Type="http://schemas.openxmlformats.org/officeDocument/2006/relationships/image" Target="../media/image2.png"/><Relationship Id="rId3" Type="http://schemas.openxmlformats.org/officeDocument/2006/relationships/tags" Target="../tags/tag50.xml"/><Relationship Id="rId2" Type="http://schemas.openxmlformats.org/officeDocument/2006/relationships/tags" Target="../tags/tag49.xml"/><Relationship Id="rId12" Type="http://schemas.openxmlformats.org/officeDocument/2006/relationships/tags" Target="../tags/tag57.xml"/><Relationship Id="rId11" Type="http://schemas.openxmlformats.org/officeDocument/2006/relationships/tags" Target="../tags/tag56.xml"/><Relationship Id="rId10" Type="http://schemas.openxmlformats.org/officeDocument/2006/relationships/tags" Target="../tags/tag55.xml"/><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9" Type="http://schemas.openxmlformats.org/officeDocument/2006/relationships/tags" Target="../tags/tag63.xml"/><Relationship Id="rId8" Type="http://schemas.openxmlformats.org/officeDocument/2006/relationships/tags" Target="../tags/tag62.xml"/><Relationship Id="rId7" Type="http://schemas.openxmlformats.org/officeDocument/2006/relationships/tags" Target="../tags/tag61.xml"/><Relationship Id="rId6" Type="http://schemas.openxmlformats.org/officeDocument/2006/relationships/image" Target="../media/image3.png"/><Relationship Id="rId5" Type="http://schemas.openxmlformats.org/officeDocument/2006/relationships/tags" Target="../tags/tag60.xml"/><Relationship Id="rId4" Type="http://schemas.openxmlformats.org/officeDocument/2006/relationships/image" Target="../media/image2.png"/><Relationship Id="rId3" Type="http://schemas.openxmlformats.org/officeDocument/2006/relationships/tags" Target="../tags/tag59.xml"/><Relationship Id="rId2" Type="http://schemas.openxmlformats.org/officeDocument/2006/relationships/tags" Target="../tags/tag58.xml"/><Relationship Id="rId12" Type="http://schemas.openxmlformats.org/officeDocument/2006/relationships/tags" Target="../tags/tag66.xml"/><Relationship Id="rId11" Type="http://schemas.openxmlformats.org/officeDocument/2006/relationships/tags" Target="../tags/tag65.xml"/><Relationship Id="rId10" Type="http://schemas.openxmlformats.org/officeDocument/2006/relationships/tags" Target="../tags/tag64.xml"/><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9" Type="http://schemas.openxmlformats.org/officeDocument/2006/relationships/tags" Target="../tags/tag72.xml"/><Relationship Id="rId8" Type="http://schemas.openxmlformats.org/officeDocument/2006/relationships/tags" Target="../tags/tag71.xml"/><Relationship Id="rId7" Type="http://schemas.openxmlformats.org/officeDocument/2006/relationships/tags" Target="../tags/tag70.xml"/><Relationship Id="rId6" Type="http://schemas.openxmlformats.org/officeDocument/2006/relationships/image" Target="../media/image3.png"/><Relationship Id="rId5" Type="http://schemas.openxmlformats.org/officeDocument/2006/relationships/tags" Target="../tags/tag69.xml"/><Relationship Id="rId4" Type="http://schemas.openxmlformats.org/officeDocument/2006/relationships/image" Target="../media/image2.png"/><Relationship Id="rId3" Type="http://schemas.openxmlformats.org/officeDocument/2006/relationships/tags" Target="../tags/tag68.xml"/><Relationship Id="rId2" Type="http://schemas.openxmlformats.org/officeDocument/2006/relationships/tags" Target="../tags/tag67.xml"/><Relationship Id="rId14" Type="http://schemas.openxmlformats.org/officeDocument/2006/relationships/tags" Target="../tags/tag77.xml"/><Relationship Id="rId13" Type="http://schemas.openxmlformats.org/officeDocument/2006/relationships/tags" Target="../tags/tag76.xml"/><Relationship Id="rId12" Type="http://schemas.openxmlformats.org/officeDocument/2006/relationships/tags" Target="../tags/tag75.xml"/><Relationship Id="rId11" Type="http://schemas.openxmlformats.org/officeDocument/2006/relationships/tags" Target="../tags/tag74.xml"/><Relationship Id="rId10" Type="http://schemas.openxmlformats.org/officeDocument/2006/relationships/tags" Target="../tags/tag73.xml"/><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9" Type="http://schemas.openxmlformats.org/officeDocument/2006/relationships/tags" Target="../tags/tag83.xml"/><Relationship Id="rId8" Type="http://schemas.openxmlformats.org/officeDocument/2006/relationships/tags" Target="../tags/tag82.xml"/><Relationship Id="rId7" Type="http://schemas.openxmlformats.org/officeDocument/2006/relationships/tags" Target="../tags/tag81.xml"/><Relationship Id="rId6" Type="http://schemas.openxmlformats.org/officeDocument/2006/relationships/image" Target="../media/image7.png"/><Relationship Id="rId5" Type="http://schemas.openxmlformats.org/officeDocument/2006/relationships/tags" Target="../tags/tag80.xml"/><Relationship Id="rId4" Type="http://schemas.openxmlformats.org/officeDocument/2006/relationships/image" Target="../media/image6.png"/><Relationship Id="rId3" Type="http://schemas.openxmlformats.org/officeDocument/2006/relationships/tags" Target="../tags/tag79.xml"/><Relationship Id="rId2" Type="http://schemas.openxmlformats.org/officeDocument/2006/relationships/tags" Target="../tags/tag78.xml"/><Relationship Id="rId11" Type="http://schemas.openxmlformats.org/officeDocument/2006/relationships/tags" Target="../tags/tag85.xml"/><Relationship Id="rId10" Type="http://schemas.openxmlformats.org/officeDocument/2006/relationships/tags" Target="../tags/tag84.xml"/><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143000" y="1122363"/>
            <a:ext cx="6858000" cy="2387600"/>
          </a:xfrm>
        </p:spPr>
        <p:txBody>
          <a:bodyPr anchor="b"/>
          <a:lstStyle>
            <a:lvl1pPr algn="ctr">
              <a:defRPr sz="45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pPr lvl="0"/>
            <a:endParaRPr lang="zh-CN" altLang="en-US">
              <a:latin typeface="Arial" panose="020B0604020202020204" pitchFamily="34" charset="0"/>
            </a:endParaRPr>
          </a:p>
        </p:txBody>
      </p:sp>
      <p:sp>
        <p:nvSpPr>
          <p:cNvPr id="5" name="页脚占位符 4"/>
          <p:cNvSpPr>
            <a:spLocks noGrp="1"/>
          </p:cNvSpPr>
          <p:nvPr>
            <p:ph type="ftr" sz="quarter" idx="11"/>
          </p:nvPr>
        </p:nvSpPr>
        <p:spPr/>
        <p:txBody>
          <a:bodyPr/>
          <a:lstStyle/>
          <a:p>
            <a:pPr lvl="0"/>
            <a:endParaRPr lang="zh-CN" altLang="en-US">
              <a:latin typeface="Arial" panose="020B0604020202020204" pitchFamily="34"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Arial" panose="020B0604020202020204" pitchFamily="34" charset="0"/>
              </a:rPr>
            </a:fld>
            <a:endParaRPr lang="zh-CN" altLang="en-US">
              <a:latin typeface="Arial" panose="020B0604020202020204" pitchFamily="34" charset="0"/>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endParaRPr lang="zh-CN" altLang="en-US">
              <a:latin typeface="Arial" panose="020B0604020202020204" pitchFamily="34" charset="0"/>
            </a:endParaRPr>
          </a:p>
        </p:txBody>
      </p:sp>
      <p:sp>
        <p:nvSpPr>
          <p:cNvPr id="5" name="页脚占位符 4"/>
          <p:cNvSpPr>
            <a:spLocks noGrp="1"/>
          </p:cNvSpPr>
          <p:nvPr>
            <p:ph type="ftr" sz="quarter" idx="11"/>
          </p:nvPr>
        </p:nvSpPr>
        <p:spPr/>
        <p:txBody>
          <a:bodyPr/>
          <a:lstStyle/>
          <a:p>
            <a:pPr lvl="0"/>
            <a:endParaRPr lang="zh-CN" altLang="en-US">
              <a:latin typeface="Arial" panose="020B0604020202020204" pitchFamily="34"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Arial" panose="020B0604020202020204" pitchFamily="34" charset="0"/>
              </a:rPr>
            </a:fld>
            <a:endParaRPr lang="zh-CN" altLang="en-US">
              <a:latin typeface="Arial" panose="020B0604020202020204" pitchFamily="34" charset="0"/>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pPr lvl="0"/>
            <a:endParaRPr lang="zh-CN" altLang="en-US">
              <a:latin typeface="Arial" panose="020B0604020202020204" pitchFamily="34" charset="0"/>
            </a:endParaRPr>
          </a:p>
        </p:txBody>
      </p:sp>
      <p:sp>
        <p:nvSpPr>
          <p:cNvPr id="5" name="页脚占位符 4"/>
          <p:cNvSpPr>
            <a:spLocks noGrp="1"/>
          </p:cNvSpPr>
          <p:nvPr>
            <p:ph type="ftr" sz="quarter" idx="11"/>
          </p:nvPr>
        </p:nvSpPr>
        <p:spPr/>
        <p:txBody>
          <a:bodyPr/>
          <a:lstStyle/>
          <a:p>
            <a:pPr lvl="0"/>
            <a:endParaRPr lang="zh-CN" altLang="en-US">
              <a:latin typeface="Arial" panose="020B0604020202020204" pitchFamily="34"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Arial" panose="020B0604020202020204" pitchFamily="34" charset="0"/>
              </a:rPr>
            </a:fld>
            <a:endParaRPr lang="zh-CN" altLang="en-US">
              <a:latin typeface="Arial" panose="020B0604020202020204" pitchFamily="34" charset="0"/>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600200"/>
            <a:ext cx="4032504" cy="4525963"/>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654296" y="1600200"/>
            <a:ext cx="4032504" cy="4525963"/>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lvl="0"/>
            <a:endParaRPr lang="zh-CN" altLang="en-US">
              <a:latin typeface="Arial" panose="020B0604020202020204" pitchFamily="34" charset="0"/>
            </a:endParaRPr>
          </a:p>
        </p:txBody>
      </p:sp>
      <p:sp>
        <p:nvSpPr>
          <p:cNvPr id="6" name="页脚占位符 5"/>
          <p:cNvSpPr>
            <a:spLocks noGrp="1"/>
          </p:cNvSpPr>
          <p:nvPr>
            <p:ph type="ftr" sz="quarter" idx="11"/>
          </p:nvPr>
        </p:nvSpPr>
        <p:spPr/>
        <p:txBody>
          <a:bodyPr/>
          <a:lstStyle/>
          <a:p>
            <a:pPr lvl="0"/>
            <a:endParaRPr lang="zh-CN" altLang="en-US">
              <a:latin typeface="Arial" panose="020B0604020202020204" pitchFamily="34" charset="0"/>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Arial" panose="020B0604020202020204" pitchFamily="34" charset="0"/>
              </a:rPr>
            </a:fld>
            <a:endParaRPr lang="zh-CN" altLang="en-US">
              <a:latin typeface="Arial" panose="020B0604020202020204" pitchFamily="34" charset="0"/>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629841" y="365125"/>
            <a:ext cx="78867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90081" y="2665379"/>
            <a:ext cx="3655181"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4692704" y="2665379"/>
            <a:ext cx="3673182"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pPr lvl="0"/>
            <a:endParaRPr lang="zh-CN" altLang="en-US">
              <a:latin typeface="Arial" panose="020B0604020202020204" pitchFamily="34" charset="0"/>
            </a:endParaRPr>
          </a:p>
        </p:txBody>
      </p:sp>
      <p:sp>
        <p:nvSpPr>
          <p:cNvPr id="8" name="页脚占位符 7"/>
          <p:cNvSpPr>
            <a:spLocks noGrp="1"/>
          </p:cNvSpPr>
          <p:nvPr>
            <p:ph type="ftr" sz="quarter" idx="11"/>
          </p:nvPr>
        </p:nvSpPr>
        <p:spPr/>
        <p:txBody>
          <a:bodyPr/>
          <a:lstStyle/>
          <a:p>
            <a:pPr lvl="0"/>
            <a:endParaRPr lang="zh-CN" altLang="en-US">
              <a:latin typeface="Arial" panose="020B0604020202020204" pitchFamily="34" charset="0"/>
            </a:endParaRPr>
          </a:p>
        </p:txBody>
      </p:sp>
      <p:sp>
        <p:nvSpPr>
          <p:cNvPr id="9" name="灯片编号占位符 8"/>
          <p:cNvSpPr>
            <a:spLocks noGrp="1"/>
          </p:cNvSpPr>
          <p:nvPr>
            <p:ph type="sldNum" sz="quarter" idx="12"/>
          </p:nvPr>
        </p:nvSpPr>
        <p:spPr/>
        <p:txBody>
          <a:bodyPr/>
          <a:lstStyle/>
          <a:p>
            <a:pPr lvl="0"/>
            <a:fld id="{9A0DB2DC-4C9A-4742-B13C-FB6460FD3503}" type="slidenum">
              <a:rPr lang="zh-CN" altLang="en-US">
                <a:latin typeface="Arial" panose="020B0604020202020204" pitchFamily="34" charset="0"/>
              </a:rPr>
            </a:fld>
            <a:endParaRPr lang="zh-CN" altLang="en-US">
              <a:latin typeface="Arial" panose="020B0604020202020204" pitchFamily="34" charset="0"/>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pPr lvl="0"/>
            <a:endParaRPr lang="zh-CN" altLang="en-US">
              <a:latin typeface="Arial" panose="020B0604020202020204" pitchFamily="34" charset="0"/>
            </a:endParaRPr>
          </a:p>
        </p:txBody>
      </p:sp>
      <p:sp>
        <p:nvSpPr>
          <p:cNvPr id="4" name="页脚占位符 3"/>
          <p:cNvSpPr>
            <a:spLocks noGrp="1"/>
          </p:cNvSpPr>
          <p:nvPr>
            <p:ph type="ftr" sz="quarter" idx="11"/>
          </p:nvPr>
        </p:nvSpPr>
        <p:spPr/>
        <p:txBody>
          <a:bodyPr/>
          <a:lstStyle/>
          <a:p>
            <a:pPr lvl="0"/>
            <a:endParaRPr lang="zh-CN" altLang="en-US">
              <a:latin typeface="Arial" panose="020B0604020202020204" pitchFamily="34" charset="0"/>
            </a:endParaRPr>
          </a:p>
        </p:txBody>
      </p:sp>
      <p:sp>
        <p:nvSpPr>
          <p:cNvPr id="5" name="灯片编号占位符 4"/>
          <p:cNvSpPr>
            <a:spLocks noGrp="1"/>
          </p:cNvSpPr>
          <p:nvPr>
            <p:ph type="sldNum" sz="quarter" idx="12"/>
          </p:nvPr>
        </p:nvSpPr>
        <p:spPr/>
        <p:txBody>
          <a:bodyPr/>
          <a:lstStyle/>
          <a:p>
            <a:pPr lvl="0"/>
            <a:fld id="{9A0DB2DC-4C9A-4742-B13C-FB6460FD3503}" type="slidenum">
              <a:rPr lang="zh-CN" altLang="en-US">
                <a:latin typeface="Arial" panose="020B0604020202020204" pitchFamily="34" charset="0"/>
              </a:rPr>
            </a:fld>
            <a:endParaRPr lang="zh-CN" altLang="en-US">
              <a:latin typeface="Arial" panose="020B0604020202020204" pitchFamily="34" charset="0"/>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pPr lvl="0"/>
            <a:endParaRPr lang="zh-CN" altLang="en-US">
              <a:latin typeface="Arial" panose="020B0604020202020204" pitchFamily="34" charset="0"/>
            </a:endParaRPr>
          </a:p>
        </p:txBody>
      </p:sp>
      <p:sp>
        <p:nvSpPr>
          <p:cNvPr id="3" name="页脚占位符 2"/>
          <p:cNvSpPr>
            <a:spLocks noGrp="1"/>
          </p:cNvSpPr>
          <p:nvPr>
            <p:ph type="ftr" sz="quarter" idx="11"/>
          </p:nvPr>
        </p:nvSpPr>
        <p:spPr/>
        <p:txBody>
          <a:bodyPr/>
          <a:lstStyle/>
          <a:p>
            <a:pPr lvl="0"/>
            <a:endParaRPr lang="zh-CN" altLang="en-US">
              <a:latin typeface="Arial" panose="020B0604020202020204" pitchFamily="34" charset="0"/>
            </a:endParaRPr>
          </a:p>
        </p:txBody>
      </p:sp>
      <p:sp>
        <p:nvSpPr>
          <p:cNvPr id="4" name="灯片编号占位符 3"/>
          <p:cNvSpPr>
            <a:spLocks noGrp="1"/>
          </p:cNvSpPr>
          <p:nvPr>
            <p:ph type="sldNum" sz="quarter" idx="12"/>
          </p:nvPr>
        </p:nvSpPr>
        <p:spPr/>
        <p:txBody>
          <a:bodyPr/>
          <a:lstStyle/>
          <a:p>
            <a:pPr lvl="0"/>
            <a:fld id="{9A0DB2DC-4C9A-4742-B13C-FB6460FD3503}" type="slidenum">
              <a:rPr lang="zh-CN" altLang="en-US">
                <a:latin typeface="Arial" panose="020B0604020202020204" pitchFamily="34" charset="0"/>
              </a:rPr>
            </a:fld>
            <a:endParaRPr lang="zh-CN" altLang="en-US">
              <a:latin typeface="Arial" panose="020B0604020202020204" pitchFamily="34" charset="0"/>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a:endParaRPr lang="zh-CN" altLang="en-US">
              <a:latin typeface="Arial" panose="020B0604020202020204" pitchFamily="34" charset="0"/>
            </a:endParaRPr>
          </a:p>
        </p:txBody>
      </p:sp>
      <p:sp>
        <p:nvSpPr>
          <p:cNvPr id="6" name="页脚占位符 5"/>
          <p:cNvSpPr>
            <a:spLocks noGrp="1"/>
          </p:cNvSpPr>
          <p:nvPr>
            <p:ph type="ftr" sz="quarter" idx="11"/>
          </p:nvPr>
        </p:nvSpPr>
        <p:spPr/>
        <p:txBody>
          <a:bodyPr/>
          <a:lstStyle/>
          <a:p>
            <a:pPr lvl="0"/>
            <a:endParaRPr lang="zh-CN" altLang="en-US">
              <a:latin typeface="Arial" panose="020B0604020202020204" pitchFamily="34" charset="0"/>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Arial" panose="020B0604020202020204" pitchFamily="34" charset="0"/>
              </a:rPr>
            </a:fld>
            <a:endParaRPr lang="zh-CN" altLang="en-US">
              <a:latin typeface="Arial" panose="020B0604020202020204" pitchFamily="34" charset="0"/>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zh-CN" altLang="en-US"/>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a:endParaRPr lang="zh-CN" altLang="en-US">
              <a:latin typeface="Arial" panose="020B0604020202020204" pitchFamily="34" charset="0"/>
            </a:endParaRPr>
          </a:p>
        </p:txBody>
      </p:sp>
      <p:sp>
        <p:nvSpPr>
          <p:cNvPr id="6" name="页脚占位符 5"/>
          <p:cNvSpPr>
            <a:spLocks noGrp="1"/>
          </p:cNvSpPr>
          <p:nvPr>
            <p:ph type="ftr" sz="quarter" idx="11"/>
          </p:nvPr>
        </p:nvSpPr>
        <p:spPr/>
        <p:txBody>
          <a:bodyPr/>
          <a:lstStyle/>
          <a:p>
            <a:pPr lvl="0"/>
            <a:endParaRPr lang="zh-CN" altLang="en-US">
              <a:latin typeface="Arial" panose="020B0604020202020204" pitchFamily="34" charset="0"/>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Arial" panose="020B0604020202020204" pitchFamily="34" charset="0"/>
              </a:rPr>
            </a:fld>
            <a:endParaRPr lang="zh-CN" altLang="en-US">
              <a:latin typeface="Arial" panose="020B0604020202020204" pitchFamily="34" charset="0"/>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endParaRPr lang="zh-CN" altLang="en-US">
              <a:latin typeface="Arial" panose="020B0604020202020204" pitchFamily="34" charset="0"/>
            </a:endParaRPr>
          </a:p>
        </p:txBody>
      </p:sp>
      <p:sp>
        <p:nvSpPr>
          <p:cNvPr id="5" name="页脚占位符 4"/>
          <p:cNvSpPr>
            <a:spLocks noGrp="1"/>
          </p:cNvSpPr>
          <p:nvPr>
            <p:ph type="ftr" sz="quarter" idx="11"/>
          </p:nvPr>
        </p:nvSpPr>
        <p:spPr/>
        <p:txBody>
          <a:bodyPr/>
          <a:lstStyle/>
          <a:p>
            <a:pPr lvl="0"/>
            <a:endParaRPr lang="zh-CN" altLang="en-US">
              <a:latin typeface="Arial" panose="020B0604020202020204" pitchFamily="34"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Arial" panose="020B0604020202020204" pitchFamily="34" charset="0"/>
              </a:rPr>
            </a:fld>
            <a:endParaRPr lang="zh-CN" altLang="en-US">
              <a:latin typeface="Arial" panose="020B0604020202020204" pitchFamily="34" charset="0"/>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版">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6629400" y="274638"/>
            <a:ext cx="2057400" cy="5851525"/>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274638"/>
            <a:ext cx="6052930" cy="5851525"/>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endParaRPr lang="zh-CN" altLang="en-US">
              <a:latin typeface="Arial" panose="020B0604020202020204" pitchFamily="34" charset="0"/>
            </a:endParaRPr>
          </a:p>
        </p:txBody>
      </p:sp>
      <p:sp>
        <p:nvSpPr>
          <p:cNvPr id="5" name="页脚占位符 4"/>
          <p:cNvSpPr>
            <a:spLocks noGrp="1"/>
          </p:cNvSpPr>
          <p:nvPr>
            <p:ph type="ftr" sz="quarter" idx="11"/>
          </p:nvPr>
        </p:nvSpPr>
        <p:spPr/>
        <p:txBody>
          <a:bodyPr/>
          <a:lstStyle/>
          <a:p>
            <a:pPr lvl="0"/>
            <a:endParaRPr lang="zh-CN" altLang="en-US">
              <a:latin typeface="Arial" panose="020B0604020202020204" pitchFamily="34"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Arial" panose="020B0604020202020204" pitchFamily="34" charset="0"/>
              </a:rPr>
            </a:fld>
            <a:endParaRPr lang="zh-CN" altLang="en-US">
              <a:latin typeface="Arial" panose="020B0604020202020204" pitchFamily="34" charset="0"/>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pic>
        <p:nvPicPr>
          <p:cNvPr id="6" name="图片 5" descr="图片21"/>
          <p:cNvPicPr>
            <a:picLocks noChangeAspect="1"/>
          </p:cNvPicPr>
          <p:nvPr>
            <p:custDataLst>
              <p:tags r:id="rId2"/>
            </p:custDataLst>
          </p:nvPr>
        </p:nvPicPr>
        <p:blipFill>
          <a:blip r:embed="rId3"/>
          <a:stretch>
            <a:fillRect/>
          </a:stretch>
        </p:blipFill>
        <p:spPr>
          <a:xfrm>
            <a:off x="26587" y="857250"/>
            <a:ext cx="9090827" cy="5143500"/>
          </a:xfrm>
          <a:prstGeom prst="rect">
            <a:avLst/>
          </a:prstGeom>
        </p:spPr>
      </p:pic>
      <p:sp>
        <p:nvSpPr>
          <p:cNvPr id="16" name="日期占位符 15"/>
          <p:cNvSpPr>
            <a:spLocks noGrp="1"/>
          </p:cNvSpPr>
          <p:nvPr>
            <p:ph type="dt" sz="half" idx="10"/>
          </p:nvPr>
        </p:nvSpPr>
        <p:spPr/>
        <p:txBody>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nvPr>
        </p:nvSpPr>
        <p:spPr/>
        <p:txBody>
          <a:bodyPr/>
          <a:lstStyle>
            <a:lvl1pPr>
              <a:defRPr>
                <a:latin typeface="Arial" panose="020B0604020202020204" pitchFamily="34" charset="0"/>
                <a:ea typeface="微软雅黑" panose="020B0503020204020204" charset="-122"/>
              </a:defRPr>
            </a:lvl1pPr>
          </a:lstStyle>
          <a:p>
            <a:endParaRPr lang="zh-CN" altLang="en-US" dirty="0"/>
          </a:p>
        </p:txBody>
      </p:sp>
      <p:sp>
        <p:nvSpPr>
          <p:cNvPr id="18" name="灯片编号占位符 17"/>
          <p:cNvSpPr>
            <a:spLocks noGrp="1"/>
          </p:cNvSpPr>
          <p:nvPr>
            <p:ph type="sldNum" sz="quarter" idx="12"/>
          </p:nvPr>
        </p:nvSpPr>
        <p:spPr/>
        <p:txBody>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
        <p:nvSpPr>
          <p:cNvPr id="2" name="标题 2"/>
          <p:cNvSpPr/>
          <p:nvPr>
            <p:ph type="ctrTitle" idx="2" hasCustomPrompt="1"/>
            <p:custDataLst>
              <p:tags r:id="rId4"/>
            </p:custDataLst>
          </p:nvPr>
        </p:nvSpPr>
        <p:spPr>
          <a:xfrm>
            <a:off x="914422" y="2325512"/>
            <a:ext cx="3619024" cy="1384994"/>
          </a:xfrm>
        </p:spPr>
        <p:txBody>
          <a:bodyPr vert="horz" wrap="square" lIns="0" tIns="0" rIns="0" bIns="0" rtlCol="0" anchor="b" anchorCtr="0">
            <a:normAutofit lnSpcReduction="10000"/>
          </a:bodyPr>
          <a:lstStyle>
            <a:lvl1pPr marL="0" marR="0" lvl="0" algn="l" defTabSz="914400" rtl="0" eaLnBrk="1" fontAlgn="auto" latinLnBrk="0" hangingPunct="1">
              <a:lnSpc>
                <a:spcPct val="100000"/>
              </a:lnSpc>
              <a:spcBef>
                <a:spcPct val="0"/>
              </a:spcBef>
              <a:spcAft>
                <a:spcPts val="0"/>
              </a:spcAft>
              <a:buClrTx/>
              <a:buSzTx/>
              <a:buFontTx/>
              <a:buNone/>
              <a:defRPr kumimoji="0" lang="zh-CN" altLang="en-US" sz="6000" b="1" i="0" u="none" strike="noStrike" kern="1200" cap="none" spc="600" normalizeH="0" baseline="0" noProof="0" dirty="0">
                <a:ln>
                  <a:noFill/>
                </a:ln>
                <a:solidFill>
                  <a:schemeClr val="lt1"/>
                </a:solidFill>
                <a:effectLst/>
                <a:uLnTx/>
                <a:uFillTx/>
                <a:latin typeface="Arial" panose="020B0604020202020204" pitchFamily="34" charset="0"/>
                <a:ea typeface="汉仪旗黑-85S" panose="00020600040101010101" pitchFamily="18" charset="-122"/>
                <a:cs typeface="+mj-cs"/>
                <a:sym typeface="Arial" panose="020B0604020202020204" pitchFamily="34" charset="0"/>
              </a:defRPr>
            </a:lvl1pPr>
          </a:lstStyle>
          <a:p>
            <a:pPr lvl="0"/>
            <a:r>
              <a:rPr>
                <a:sym typeface="+mn-ea"/>
              </a:rPr>
              <a:t>编辑标题</a:t>
            </a:r>
            <a:endParaRPr>
              <a:sym typeface="+mn-ea"/>
            </a:endParaRPr>
          </a:p>
        </p:txBody>
      </p:sp>
      <p:sp>
        <p:nvSpPr>
          <p:cNvPr id="3" name="副标题 3"/>
          <p:cNvSpPr/>
          <p:nvPr>
            <p:ph type="subTitle" idx="3" hasCustomPrompt="1"/>
            <p:custDataLst>
              <p:tags r:id="rId5"/>
            </p:custDataLst>
          </p:nvPr>
        </p:nvSpPr>
        <p:spPr>
          <a:xfrm>
            <a:off x="914422" y="3840581"/>
            <a:ext cx="3619500" cy="484778"/>
          </a:xfrm>
        </p:spPr>
        <p:txBody>
          <a:bodyPr vert="horz" wrap="square" lIns="0" tIns="0" rIns="0" bIns="0" rtlCol="0">
            <a:normAutofit/>
          </a:bodyPr>
          <a:lstStyle>
            <a:lvl1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defRPr kumimoji="0" lang="zh-CN" altLang="en-US" sz="2400" b="0" i="0" u="none" strike="noStrike" kern="1200" cap="none" spc="200" normalizeH="0" baseline="0" noProof="0" dirty="0">
                <a:ln>
                  <a:noFill/>
                </a:ln>
                <a:solidFill>
                  <a:schemeClr val="lt1"/>
                </a:solidFill>
                <a:effectLst/>
                <a:uLnTx/>
                <a:uFillTx/>
                <a:latin typeface="Arial" panose="020B0604020202020204" pitchFamily="34" charset="0"/>
                <a:ea typeface="微软雅黑" panose="020B0503020204020204" charset="-122"/>
                <a:cs typeface="+mn-cs"/>
                <a:sym typeface="Arial" panose="020B0604020202020204" pitchFamily="34" charset="0"/>
              </a:defRPr>
            </a:lvl1pPr>
            <a:lvl2pPr marL="457200" indent="0" algn="ctr" defTabSz="914400" rtl="0" eaLnBrk="1" fontAlgn="auto" latinLnBrk="0" hangingPunct="1">
              <a:lnSpc>
                <a:spcPct val="130000"/>
              </a:lnSpc>
              <a:spcBef>
                <a:spcPts val="0"/>
              </a:spcBef>
              <a:spcAft>
                <a:spcPts val="1000"/>
              </a:spcAft>
              <a:buFont typeface="Arial" panose="020B0604020202020204" pitchFamily="34" charset="0"/>
              <a:buNone/>
              <a:tabLst>
                <a:tab pos="1609725" algn="l"/>
              </a:tabLst>
              <a:defRPr sz="2000" u="none" strike="noStrike" kern="1200" cap="none" spc="150" normalizeH="0" baseline="0">
                <a:solidFill>
                  <a:schemeClr val="tx1">
                    <a:lumMod val="85000"/>
                    <a:lumOff val="15000"/>
                  </a:schemeClr>
                </a:solidFill>
                <a:uFillTx/>
                <a:latin typeface="微软雅黑" panose="020B0503020204020204" charset="-122"/>
                <a:ea typeface="微软雅黑" panose="020B0503020204020204" charset="-122"/>
                <a:cs typeface="+mn-cs"/>
              </a:defRPr>
            </a:lvl2pPr>
            <a:lvl3pPr marL="914400" indent="0" algn="ctr" defTabSz="914400" rtl="0" eaLnBrk="1" fontAlgn="auto" latinLnBrk="0" hangingPunct="1">
              <a:lnSpc>
                <a:spcPct val="130000"/>
              </a:lnSpc>
              <a:spcBef>
                <a:spcPts val="0"/>
              </a:spcBef>
              <a:spcAft>
                <a:spcPts val="1000"/>
              </a:spcAft>
              <a:buFont typeface="Arial" panose="020B0604020202020204" pitchFamily="34" charset="0"/>
              <a:buNone/>
              <a:defRPr sz="1800" u="none" strike="noStrike" kern="1200" cap="none" spc="150" normalizeH="0" baseline="0">
                <a:solidFill>
                  <a:schemeClr val="tx1">
                    <a:lumMod val="85000"/>
                    <a:lumOff val="15000"/>
                  </a:schemeClr>
                </a:solidFill>
                <a:uFillTx/>
                <a:latin typeface="微软雅黑" panose="020B0503020204020204" charset="-122"/>
                <a:ea typeface="微软雅黑" panose="020B0503020204020204" charset="-122"/>
                <a:cs typeface="+mn-cs"/>
              </a:defRPr>
            </a:lvl3pPr>
            <a:lvl4pPr marL="1371600" indent="0" algn="ctr" defTabSz="914400" rtl="0" eaLnBrk="1" fontAlgn="auto" latinLnBrk="0" hangingPunct="1">
              <a:lnSpc>
                <a:spcPct val="130000"/>
              </a:lnSpc>
              <a:spcBef>
                <a:spcPts val="0"/>
              </a:spcBef>
              <a:spcAft>
                <a:spcPts val="1000"/>
              </a:spcAft>
              <a:buFont typeface="Arial" panose="020B0604020202020204" pitchFamily="34" charset="0"/>
              <a:buNone/>
              <a:defRPr sz="1600" u="none" strike="noStrike" kern="1200" cap="none" spc="150" normalizeH="0" baseline="0">
                <a:solidFill>
                  <a:schemeClr val="tx1">
                    <a:lumMod val="85000"/>
                    <a:lumOff val="15000"/>
                  </a:schemeClr>
                </a:solidFill>
                <a:uFillTx/>
                <a:latin typeface="微软雅黑" panose="020B0503020204020204" charset="-122"/>
                <a:ea typeface="微软雅黑" panose="020B0503020204020204" charset="-122"/>
                <a:cs typeface="+mn-cs"/>
              </a:defRPr>
            </a:lvl4pPr>
            <a:lvl5pPr marL="1828800" indent="0" algn="ctr" defTabSz="914400" rtl="0" eaLnBrk="1" fontAlgn="auto" latinLnBrk="0" hangingPunct="1">
              <a:lnSpc>
                <a:spcPct val="130000"/>
              </a:lnSpc>
              <a:spcBef>
                <a:spcPts val="0"/>
              </a:spcBef>
              <a:spcAft>
                <a:spcPts val="1000"/>
              </a:spcAft>
              <a:buFont typeface="Arial" panose="020B0604020202020204" pitchFamily="34" charset="0"/>
              <a:buNone/>
              <a:defRPr sz="1600" u="none" strike="noStrike" kern="1200" cap="none" spc="150" normalizeH="0" baseline="0">
                <a:solidFill>
                  <a:schemeClr val="tx1">
                    <a:lumMod val="85000"/>
                    <a:lumOff val="15000"/>
                  </a:schemeClr>
                </a:solidFill>
                <a:uFillTx/>
                <a:latin typeface="微软雅黑" panose="020B0503020204020204" charset="-122"/>
                <a:ea typeface="微软雅黑" panose="020B0503020204020204" charset="-122"/>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lvl="0"/>
            <a:r>
              <a:rPr>
                <a:sym typeface="+mn-ea"/>
              </a:rPr>
              <a:t>单击此处编辑副标题</a:t>
            </a:r>
            <a:endParaRPr>
              <a:sym typeface="+mn-ea"/>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pic>
        <p:nvPicPr>
          <p:cNvPr id="8" name="图片 7" descr="图片18"/>
          <p:cNvPicPr>
            <a:picLocks noChangeAspect="1"/>
          </p:cNvPicPr>
          <p:nvPr>
            <p:custDataLst>
              <p:tags r:id="rId2"/>
            </p:custDataLst>
          </p:nvPr>
        </p:nvPicPr>
        <p:blipFill>
          <a:blip r:embed="rId3"/>
          <a:stretch>
            <a:fillRect/>
          </a:stretch>
        </p:blipFill>
        <p:spPr>
          <a:xfrm>
            <a:off x="0" y="857250"/>
            <a:ext cx="540068" cy="540068"/>
          </a:xfrm>
          <a:prstGeom prst="rect">
            <a:avLst/>
          </a:prstGeom>
        </p:spPr>
      </p:pic>
      <p:pic>
        <p:nvPicPr>
          <p:cNvPr id="7" name="图片 6" descr="图片19"/>
          <p:cNvPicPr>
            <a:picLocks noChangeAspect="1"/>
          </p:cNvPicPr>
          <p:nvPr>
            <p:custDataLst>
              <p:tags r:id="rId4"/>
            </p:custDataLst>
          </p:nvPr>
        </p:nvPicPr>
        <p:blipFill>
          <a:blip r:embed="rId5"/>
          <a:stretch>
            <a:fillRect/>
          </a:stretch>
        </p:blipFill>
        <p:spPr>
          <a:xfrm>
            <a:off x="8603933" y="853216"/>
            <a:ext cx="540068" cy="540068"/>
          </a:xfrm>
          <a:prstGeom prst="rect">
            <a:avLst/>
          </a:prstGeom>
        </p:spPr>
      </p:pic>
      <p:sp>
        <p:nvSpPr>
          <p:cNvPr id="2" name="标题 1"/>
          <p:cNvSpPr>
            <a:spLocks noGrp="1"/>
          </p:cNvSpPr>
          <p:nvPr>
            <p:ph type="title"/>
          </p:nvPr>
        </p:nvSpPr>
        <p:spPr>
          <a:xfrm>
            <a:off x="502412" y="1189676"/>
            <a:ext cx="8139178" cy="331473"/>
          </a:xfrm>
        </p:spPr>
        <p:txBody>
          <a:bodyPr vert="horz" lIns="90170" tIns="46990" rIns="90170" bIns="46990" rtlCol="0" anchor="ctr" anchorCtr="0">
            <a:no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Arial" panose="020B0604020202020204" pitchFamily="34" charset="0"/>
                <a:ea typeface="微软雅黑" panose="020B0503020204020204" charset="-122"/>
                <a:cs typeface="+mj-cs"/>
                <a:sym typeface="+mn-ea"/>
              </a:defRPr>
            </a:lvl1pPr>
          </a:lstStyle>
          <a:p>
            <a:pPr lvl="0"/>
            <a:r>
              <a:rPr dirty="0">
                <a:sym typeface="+mn-ea"/>
              </a:rPr>
              <a:t>单击此处编辑母版标题样式</a:t>
            </a:r>
            <a:endParaRPr dirty="0">
              <a:sym typeface="+mn-ea"/>
            </a:endParaRPr>
          </a:p>
        </p:txBody>
      </p:sp>
      <p:sp>
        <p:nvSpPr>
          <p:cNvPr id="3" name="内容占位符 2"/>
          <p:cNvSpPr>
            <a:spLocks noGrp="1"/>
          </p:cNvSpPr>
          <p:nvPr>
            <p:ph idx="1"/>
          </p:nvPr>
        </p:nvSpPr>
        <p:spPr>
          <a:xfrm>
            <a:off x="502412" y="1571631"/>
            <a:ext cx="8139178" cy="4041680"/>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4" name="日期占位符 3"/>
          <p:cNvSpPr>
            <a:spLocks noGrp="1"/>
          </p:cNvSpPr>
          <p:nvPr>
            <p:ph type="dt" sz="half" idx="10"/>
          </p:nvPr>
        </p:nvSpPr>
        <p:spPr/>
        <p:txBody>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nvPr>
        </p:nvSpPr>
        <p:spPr/>
        <p:txBody>
          <a:bodyPr/>
          <a:lstStyle>
            <a:lvl1pPr>
              <a:defRPr>
                <a:latin typeface="Arial" panose="020B0604020202020204" pitchFamily="34" charset="0"/>
                <a:ea typeface="微软雅黑" panose="020B0503020204020204" charset="-122"/>
              </a:defRPr>
            </a:lvl1pPr>
          </a:lstStyle>
          <a:p>
            <a:endParaRPr lang="zh-CN" altLang="en-US"/>
          </a:p>
        </p:txBody>
      </p:sp>
      <p:sp>
        <p:nvSpPr>
          <p:cNvPr id="6" name="灯片编号占位符 5"/>
          <p:cNvSpPr>
            <a:spLocks noGrp="1"/>
          </p:cNvSpPr>
          <p:nvPr>
            <p:ph type="sldNum" sz="quarter" idx="12"/>
          </p:nvPr>
        </p:nvSpPr>
        <p:spPr/>
        <p:txBody>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pic>
        <p:nvPicPr>
          <p:cNvPr id="3" name="图片 2" descr="图片20"/>
          <p:cNvPicPr>
            <a:picLocks noChangeAspect="1"/>
          </p:cNvPicPr>
          <p:nvPr>
            <p:custDataLst>
              <p:tags r:id="rId2"/>
            </p:custDataLst>
          </p:nvPr>
        </p:nvPicPr>
        <p:blipFill>
          <a:blip r:embed="rId3"/>
          <a:stretch>
            <a:fillRect/>
          </a:stretch>
        </p:blipFill>
        <p:spPr>
          <a:xfrm>
            <a:off x="161365" y="2215739"/>
            <a:ext cx="1566512" cy="2426513"/>
          </a:xfrm>
          <a:prstGeom prst="rect">
            <a:avLst/>
          </a:prstGeom>
        </p:spPr>
      </p:pic>
      <p:pic>
        <p:nvPicPr>
          <p:cNvPr id="2" name="图片 1" descr="图片18"/>
          <p:cNvPicPr>
            <a:picLocks noChangeAspect="1"/>
          </p:cNvPicPr>
          <p:nvPr>
            <p:custDataLst>
              <p:tags r:id="rId4"/>
            </p:custDataLst>
          </p:nvPr>
        </p:nvPicPr>
        <p:blipFill>
          <a:blip r:embed="rId5"/>
          <a:stretch>
            <a:fillRect/>
          </a:stretch>
        </p:blipFill>
        <p:spPr>
          <a:xfrm>
            <a:off x="8603933" y="5460683"/>
            <a:ext cx="540068" cy="540068"/>
          </a:xfrm>
          <a:prstGeom prst="rect">
            <a:avLst/>
          </a:prstGeom>
        </p:spPr>
      </p:pic>
      <p:pic>
        <p:nvPicPr>
          <p:cNvPr id="7" name="图片 6" descr="图片19"/>
          <p:cNvPicPr>
            <a:picLocks noChangeAspect="1"/>
          </p:cNvPicPr>
          <p:nvPr>
            <p:custDataLst>
              <p:tags r:id="rId6"/>
            </p:custDataLst>
          </p:nvPr>
        </p:nvPicPr>
        <p:blipFill>
          <a:blip r:embed="rId7"/>
          <a:stretch>
            <a:fillRect/>
          </a:stretch>
        </p:blipFill>
        <p:spPr>
          <a:xfrm>
            <a:off x="8603933" y="857250"/>
            <a:ext cx="540068" cy="540068"/>
          </a:xfrm>
          <a:prstGeom prst="rect">
            <a:avLst/>
          </a:prstGeom>
        </p:spPr>
      </p:pic>
      <p:sp>
        <p:nvSpPr>
          <p:cNvPr id="4" name="日期占位符 3"/>
          <p:cNvSpPr>
            <a:spLocks noGrp="1"/>
          </p:cNvSpPr>
          <p:nvPr>
            <p:ph type="dt" sz="half" idx="10"/>
          </p:nvPr>
        </p:nvSpPr>
        <p:spPr/>
        <p:txBody>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nvPr>
        </p:nvSpPr>
        <p:spPr/>
        <p:txBody>
          <a:bodyPr/>
          <a:lstStyle>
            <a:lvl1pPr>
              <a:defRPr>
                <a:latin typeface="Arial" panose="020B0604020202020204" pitchFamily="34" charset="0"/>
                <a:ea typeface="微软雅黑" panose="020B0503020204020204" charset="-122"/>
              </a:defRPr>
            </a:lvl1pPr>
          </a:lstStyle>
          <a:p>
            <a:endParaRPr lang="zh-CN" altLang="en-US"/>
          </a:p>
        </p:txBody>
      </p:sp>
      <p:sp>
        <p:nvSpPr>
          <p:cNvPr id="6" name="灯片编号占位符 5"/>
          <p:cNvSpPr>
            <a:spLocks noGrp="1"/>
          </p:cNvSpPr>
          <p:nvPr>
            <p:ph type="sldNum" sz="quarter" idx="12"/>
          </p:nvPr>
        </p:nvSpPr>
        <p:spPr/>
        <p:txBody>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a:p>
        </p:txBody>
      </p:sp>
      <p:sp>
        <p:nvSpPr>
          <p:cNvPr id="8" name="副标题 2"/>
          <p:cNvSpPr/>
          <p:nvPr>
            <p:ph type="subTitle" idx="3" hasCustomPrompt="1"/>
            <p:custDataLst>
              <p:tags r:id="rId8"/>
            </p:custDataLst>
          </p:nvPr>
        </p:nvSpPr>
        <p:spPr>
          <a:xfrm>
            <a:off x="3390927" y="3089699"/>
            <a:ext cx="5143024" cy="619001"/>
          </a:xfrm>
        </p:spPr>
        <p:txBody>
          <a:bodyPr vert="horz" wrap="square" lIns="0" tIns="0" rIns="0" bIns="0" rtlCol="0">
            <a:normAutofit lnSpcReduction="10000"/>
          </a:bodyPr>
          <a:lstStyle>
            <a:lvl1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defRPr kumimoji="0" lang="zh-CN" altLang="en-US" sz="1800" b="0" i="0" u="none" strike="noStrike" kern="1200" cap="none" spc="200" normalizeH="0" baseline="0" noProof="0" dirty="0">
                <a:ln>
                  <a:noFill/>
                </a:ln>
                <a:solidFill>
                  <a:schemeClr val="dk1">
                    <a:lumMod val="65000"/>
                    <a:lumOff val="35000"/>
                  </a:schemeClr>
                </a:solidFill>
                <a:effectLst/>
                <a:uLnTx/>
                <a:uFillTx/>
                <a:latin typeface="Arial" panose="020B0604020202020204" pitchFamily="34" charset="0"/>
                <a:ea typeface="微软雅黑" panose="020B0503020204020204" charset="-122"/>
                <a:cs typeface="+mn-cs"/>
              </a:defRPr>
            </a:lvl1pPr>
            <a:lvl2pPr marL="457200" indent="0" algn="ctr" defTabSz="914400" rtl="0" eaLnBrk="1" fontAlgn="auto" latinLnBrk="0" hangingPunct="1">
              <a:lnSpc>
                <a:spcPct val="130000"/>
              </a:lnSpc>
              <a:spcBef>
                <a:spcPts val="0"/>
              </a:spcBef>
              <a:spcAft>
                <a:spcPts val="1000"/>
              </a:spcAft>
              <a:buFont typeface="Arial" panose="020B0604020202020204" pitchFamily="34" charset="0"/>
              <a:buNone/>
              <a:tabLst>
                <a:tab pos="1609725" algn="l"/>
              </a:tabLst>
              <a:defRPr sz="2000" u="none" strike="noStrike" kern="1200" cap="none" spc="150" normalizeH="0" baseline="0">
                <a:solidFill>
                  <a:schemeClr val="tx1">
                    <a:lumMod val="85000"/>
                    <a:lumOff val="15000"/>
                  </a:schemeClr>
                </a:solidFill>
                <a:uFillTx/>
                <a:latin typeface="微软雅黑" panose="020B0503020204020204" charset="-122"/>
                <a:ea typeface="微软雅黑" panose="020B0503020204020204" charset="-122"/>
                <a:cs typeface="+mn-cs"/>
              </a:defRPr>
            </a:lvl2pPr>
            <a:lvl3pPr marL="914400" indent="0" algn="ctr" defTabSz="914400" rtl="0" eaLnBrk="1" fontAlgn="auto" latinLnBrk="0" hangingPunct="1">
              <a:lnSpc>
                <a:spcPct val="130000"/>
              </a:lnSpc>
              <a:spcBef>
                <a:spcPts val="0"/>
              </a:spcBef>
              <a:spcAft>
                <a:spcPts val="1000"/>
              </a:spcAft>
              <a:buFont typeface="Arial" panose="020B0604020202020204" pitchFamily="34" charset="0"/>
              <a:buNone/>
              <a:defRPr sz="1800" u="none" strike="noStrike" kern="1200" cap="none" spc="150" normalizeH="0" baseline="0">
                <a:solidFill>
                  <a:schemeClr val="tx1">
                    <a:lumMod val="85000"/>
                    <a:lumOff val="15000"/>
                  </a:schemeClr>
                </a:solidFill>
                <a:uFillTx/>
                <a:latin typeface="微软雅黑" panose="020B0503020204020204" charset="-122"/>
                <a:ea typeface="微软雅黑" panose="020B0503020204020204" charset="-122"/>
                <a:cs typeface="+mn-cs"/>
              </a:defRPr>
            </a:lvl3pPr>
            <a:lvl4pPr marL="1371600" indent="0" algn="ctr" defTabSz="914400" rtl="0" eaLnBrk="1" fontAlgn="auto" latinLnBrk="0" hangingPunct="1">
              <a:lnSpc>
                <a:spcPct val="130000"/>
              </a:lnSpc>
              <a:spcBef>
                <a:spcPts val="0"/>
              </a:spcBef>
              <a:spcAft>
                <a:spcPts val="1000"/>
              </a:spcAft>
              <a:buFont typeface="Arial" panose="020B0604020202020204" pitchFamily="34" charset="0"/>
              <a:buNone/>
              <a:defRPr sz="1600" u="none" strike="noStrike" kern="1200" cap="none" spc="150" normalizeH="0" baseline="0">
                <a:solidFill>
                  <a:schemeClr val="tx1">
                    <a:lumMod val="85000"/>
                    <a:lumOff val="15000"/>
                  </a:schemeClr>
                </a:solidFill>
                <a:uFillTx/>
                <a:latin typeface="微软雅黑" panose="020B0503020204020204" charset="-122"/>
                <a:ea typeface="微软雅黑" panose="020B0503020204020204" charset="-122"/>
                <a:cs typeface="+mn-cs"/>
              </a:defRPr>
            </a:lvl4pPr>
            <a:lvl5pPr marL="1828800" indent="0" algn="ctr" defTabSz="914400" rtl="0" eaLnBrk="1" fontAlgn="auto" latinLnBrk="0" hangingPunct="1">
              <a:lnSpc>
                <a:spcPct val="130000"/>
              </a:lnSpc>
              <a:spcBef>
                <a:spcPts val="0"/>
              </a:spcBef>
              <a:spcAft>
                <a:spcPts val="1000"/>
              </a:spcAft>
              <a:buFont typeface="Arial" panose="020B0604020202020204" pitchFamily="34" charset="0"/>
              <a:buNone/>
              <a:defRPr sz="1600" u="none" strike="noStrike" kern="1200" cap="none" spc="150" normalizeH="0" baseline="0">
                <a:solidFill>
                  <a:schemeClr val="tx1">
                    <a:lumMod val="85000"/>
                    <a:lumOff val="15000"/>
                  </a:schemeClr>
                </a:solidFill>
                <a:uFillTx/>
                <a:latin typeface="微软雅黑" panose="020B0503020204020204" charset="-122"/>
                <a:ea typeface="微软雅黑" panose="020B0503020204020204" charset="-122"/>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lvl="0"/>
            <a:r>
              <a:rPr>
                <a:sym typeface="+mn-ea"/>
              </a:rPr>
              <a:t>单击此处编辑副标题</a:t>
            </a:r>
            <a:endParaRPr>
              <a:sym typeface="+mn-ea"/>
            </a:endParaRPr>
          </a:p>
        </p:txBody>
      </p:sp>
      <p:sp>
        <p:nvSpPr>
          <p:cNvPr id="9" name="标题 3"/>
          <p:cNvSpPr/>
          <p:nvPr>
            <p:ph type="ctrTitle" idx="2" hasCustomPrompt="1"/>
            <p:custDataLst>
              <p:tags r:id="rId9"/>
            </p:custDataLst>
          </p:nvPr>
        </p:nvSpPr>
        <p:spPr>
          <a:xfrm>
            <a:off x="3390927" y="2357702"/>
            <a:ext cx="5143500" cy="634365"/>
          </a:xfrm>
        </p:spPr>
        <p:txBody>
          <a:bodyPr vert="horz" wrap="square" lIns="0" tIns="0" rIns="0" bIns="0" rtlCol="0" anchor="b" anchorCtr="0">
            <a:normAutofit fontScale="90000"/>
          </a:bodyPr>
          <a:lstStyle>
            <a:lvl1pPr marL="0" marR="0" lvl="0" algn="l" defTabSz="914400" rtl="0" eaLnBrk="1" fontAlgn="auto" latinLnBrk="0" hangingPunct="1">
              <a:lnSpc>
                <a:spcPct val="100000"/>
              </a:lnSpc>
              <a:spcBef>
                <a:spcPct val="0"/>
              </a:spcBef>
              <a:spcAft>
                <a:spcPts val="0"/>
              </a:spcAft>
              <a:buClrTx/>
              <a:buSzTx/>
              <a:buFontTx/>
              <a:buNone/>
              <a:defRPr kumimoji="0" lang="zh-CN" altLang="en-US" sz="5500" b="1" i="0" u="none" strike="noStrike" kern="1200" cap="none" spc="500" normalizeH="0" baseline="0" noProof="0">
                <a:ln>
                  <a:noFill/>
                </a:ln>
                <a:solidFill>
                  <a:schemeClr val="dk1">
                    <a:lumMod val="85000"/>
                    <a:lumOff val="15000"/>
                  </a:schemeClr>
                </a:solidFill>
                <a:effectLst/>
                <a:uLnTx/>
                <a:uFillTx/>
                <a:latin typeface="Arial" panose="020B0604020202020204"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pic>
        <p:nvPicPr>
          <p:cNvPr id="9" name="图片 8" descr="图片18"/>
          <p:cNvPicPr>
            <a:picLocks noChangeAspect="1"/>
          </p:cNvPicPr>
          <p:nvPr>
            <p:custDataLst>
              <p:tags r:id="rId2"/>
            </p:custDataLst>
          </p:nvPr>
        </p:nvPicPr>
        <p:blipFill>
          <a:blip r:embed="rId3"/>
          <a:stretch>
            <a:fillRect/>
          </a:stretch>
        </p:blipFill>
        <p:spPr>
          <a:xfrm>
            <a:off x="0" y="857250"/>
            <a:ext cx="540068" cy="540068"/>
          </a:xfrm>
          <a:prstGeom prst="rect">
            <a:avLst/>
          </a:prstGeom>
        </p:spPr>
      </p:pic>
      <p:pic>
        <p:nvPicPr>
          <p:cNvPr id="8" name="图片 7" descr="图片19"/>
          <p:cNvPicPr>
            <a:picLocks noChangeAspect="1"/>
          </p:cNvPicPr>
          <p:nvPr>
            <p:custDataLst>
              <p:tags r:id="rId4"/>
            </p:custDataLst>
          </p:nvPr>
        </p:nvPicPr>
        <p:blipFill>
          <a:blip r:embed="rId5"/>
          <a:stretch>
            <a:fillRect/>
          </a:stretch>
        </p:blipFill>
        <p:spPr>
          <a:xfrm>
            <a:off x="8603933" y="853216"/>
            <a:ext cx="540068" cy="540068"/>
          </a:xfrm>
          <a:prstGeom prst="rect">
            <a:avLst/>
          </a:prstGeom>
        </p:spPr>
      </p:pic>
      <p:sp>
        <p:nvSpPr>
          <p:cNvPr id="2" name="标题 1"/>
          <p:cNvSpPr>
            <a:spLocks noGrp="1"/>
          </p:cNvSpPr>
          <p:nvPr>
            <p:ph type="title"/>
          </p:nvPr>
        </p:nvSpPr>
        <p:spPr>
          <a:xfrm>
            <a:off x="502412" y="1189676"/>
            <a:ext cx="8139178" cy="331473"/>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Arial" panose="020B0604020202020204" pitchFamily="34" charset="0"/>
                <a:ea typeface="微软雅黑" panose="020B0503020204020204"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nvPr>
        </p:nvSpPr>
        <p:spPr>
          <a:xfrm>
            <a:off x="502448" y="1571631"/>
            <a:ext cx="3962432" cy="4041680"/>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nvPr>
        </p:nvSpPr>
        <p:spPr>
          <a:xfrm>
            <a:off x="4679158" y="1571631"/>
            <a:ext cx="3962432" cy="4041680"/>
          </a:xfrm>
        </p:spPr>
        <p:txBody>
          <a:bodyPr lIns="90170" tIns="46990" rIns="90170" bIns="46990">
            <a:normAutofit/>
          </a:bodyPr>
          <a:lstStyle>
            <a:lvl1pPr eaLnBrk="1" fontAlgn="auto" latinLnBrk="0" hangingPunct="1">
              <a:defRPr sz="1600">
                <a:solidFill>
                  <a:schemeClr val="tx1"/>
                </a:solidFill>
                <a:latin typeface="Arial" panose="020B0604020202020204" pitchFamily="34" charset="0"/>
                <a:ea typeface="微软雅黑" panose="020B0503020204020204" charset="-122"/>
              </a:defRPr>
            </a:lvl1pPr>
            <a:lvl2pPr eaLnBrk="1" fontAlgn="auto" latinLnBrk="0" hangingPunct="1">
              <a:defRPr sz="1600">
                <a:solidFill>
                  <a:schemeClr val="tx1"/>
                </a:solidFill>
                <a:latin typeface="Arial" panose="020B0604020202020204" pitchFamily="34" charset="0"/>
                <a:ea typeface="微软雅黑" panose="020B0503020204020204" charset="-122"/>
              </a:defRPr>
            </a:lvl2pPr>
            <a:lvl3pPr eaLnBrk="1" fontAlgn="auto" latinLnBrk="0" hangingPunct="1">
              <a:defRPr sz="1600">
                <a:solidFill>
                  <a:schemeClr val="tx1"/>
                </a:solidFill>
                <a:latin typeface="Arial" panose="020B0604020202020204" pitchFamily="34" charset="0"/>
                <a:ea typeface="微软雅黑" panose="020B0503020204020204" charset="-122"/>
              </a:defRPr>
            </a:lvl3pPr>
            <a:lvl4pPr eaLnBrk="1" fontAlgn="auto" latinLnBrk="0" hangingPunct="1">
              <a:defRPr sz="1600">
                <a:solidFill>
                  <a:schemeClr val="tx1"/>
                </a:solidFill>
                <a:latin typeface="Arial" panose="020B0604020202020204" pitchFamily="34" charset="0"/>
                <a:ea typeface="微软雅黑" panose="020B0503020204020204" charset="-122"/>
              </a:defRPr>
            </a:lvl4pPr>
            <a:lvl5pPr eaLnBrk="1" fontAlgn="auto" latinLnBrk="0" hangingPunct="1">
              <a:defRPr sz="1600">
                <a:solidFill>
                  <a:schemeClr val="tx1"/>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nvPr>
        </p:nvSpPr>
        <p:spPr/>
        <p:txBody>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nvPr>
        </p:nvSpPr>
        <p:spPr/>
        <p:txBody>
          <a:bodyPr/>
          <a:lstStyle>
            <a:lvl1pPr>
              <a:defRPr>
                <a:latin typeface="Arial" panose="020B0604020202020204" pitchFamily="34" charset="0"/>
                <a:ea typeface="微软雅黑" panose="020B0503020204020204" charset="-122"/>
              </a:defRPr>
            </a:lvl1pPr>
          </a:lstStyle>
          <a:p>
            <a:endParaRPr lang="zh-CN" altLang="en-US"/>
          </a:p>
        </p:txBody>
      </p:sp>
      <p:sp>
        <p:nvSpPr>
          <p:cNvPr id="7" name="灯片编号占位符 6"/>
          <p:cNvSpPr>
            <a:spLocks noGrp="1"/>
          </p:cNvSpPr>
          <p:nvPr>
            <p:ph type="sldNum" sz="quarter" idx="12"/>
          </p:nvPr>
        </p:nvSpPr>
        <p:spPr/>
        <p:txBody>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pic>
        <p:nvPicPr>
          <p:cNvPr id="11" name="图片 10" descr="图片18"/>
          <p:cNvPicPr>
            <a:picLocks noChangeAspect="1"/>
          </p:cNvPicPr>
          <p:nvPr>
            <p:custDataLst>
              <p:tags r:id="rId2"/>
            </p:custDataLst>
          </p:nvPr>
        </p:nvPicPr>
        <p:blipFill>
          <a:blip r:embed="rId3"/>
          <a:stretch>
            <a:fillRect/>
          </a:stretch>
        </p:blipFill>
        <p:spPr>
          <a:xfrm>
            <a:off x="0" y="857250"/>
            <a:ext cx="540068" cy="540068"/>
          </a:xfrm>
          <a:prstGeom prst="rect">
            <a:avLst/>
          </a:prstGeom>
        </p:spPr>
      </p:pic>
      <p:pic>
        <p:nvPicPr>
          <p:cNvPr id="10" name="图片 9" descr="图片19"/>
          <p:cNvPicPr>
            <a:picLocks noChangeAspect="1"/>
          </p:cNvPicPr>
          <p:nvPr>
            <p:custDataLst>
              <p:tags r:id="rId4"/>
            </p:custDataLst>
          </p:nvPr>
        </p:nvPicPr>
        <p:blipFill>
          <a:blip r:embed="rId5"/>
          <a:stretch>
            <a:fillRect/>
          </a:stretch>
        </p:blipFill>
        <p:spPr>
          <a:xfrm>
            <a:off x="8603933" y="853216"/>
            <a:ext cx="540068" cy="540068"/>
          </a:xfrm>
          <a:prstGeom prst="rect">
            <a:avLst/>
          </a:prstGeom>
        </p:spPr>
      </p:pic>
      <p:sp>
        <p:nvSpPr>
          <p:cNvPr id="2" name="标题 1"/>
          <p:cNvSpPr>
            <a:spLocks noGrp="1"/>
          </p:cNvSpPr>
          <p:nvPr>
            <p:ph type="title"/>
          </p:nvPr>
        </p:nvSpPr>
        <p:spPr>
          <a:xfrm>
            <a:off x="502412" y="1189676"/>
            <a:ext cx="8139178" cy="331473"/>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Arial" panose="020B0604020202020204" pitchFamily="34" charset="0"/>
                <a:ea typeface="微软雅黑" panose="020B0503020204020204" charset="-122"/>
                <a:cs typeface="+mj-cs"/>
                <a:sym typeface="+mn-ea"/>
              </a:defRPr>
            </a:lvl1pPr>
          </a:lstStyle>
          <a:p>
            <a:pPr lvl="0"/>
            <a:r>
              <a:rPr dirty="0">
                <a:sym typeface="+mn-ea"/>
              </a:rPr>
              <a:t>单击此处编辑母版标题样式</a:t>
            </a:r>
            <a:endParaRPr dirty="0">
              <a:sym typeface="+mn-ea"/>
            </a:endParaRPr>
          </a:p>
        </p:txBody>
      </p:sp>
      <p:sp>
        <p:nvSpPr>
          <p:cNvPr id="3" name="文本占位符 2"/>
          <p:cNvSpPr>
            <a:spLocks noGrp="1"/>
          </p:cNvSpPr>
          <p:nvPr>
            <p:ph type="body" idx="1" hasCustomPrompt="1"/>
          </p:nvPr>
        </p:nvSpPr>
        <p:spPr>
          <a:xfrm>
            <a:off x="502448" y="1571631"/>
            <a:ext cx="3962432" cy="285752"/>
          </a:xfrm>
        </p:spPr>
        <p:txBody>
          <a:bodyPr lIns="90170" tIns="46990" rIns="90170" bIns="46990" anchor="ctr" anchorCtr="0">
            <a:noAutofit/>
          </a:bodyPr>
          <a:lstStyle>
            <a:lvl1pPr marL="0" indent="0" eaLnBrk="1" fontAlgn="auto" latinLnBrk="0" hangingPunct="1">
              <a:lnSpc>
                <a:spcPct val="100000"/>
              </a:lnSpc>
              <a:spcAft>
                <a:spcPts val="0"/>
              </a:spcAft>
              <a:buNone/>
              <a:defRPr sz="2000" b="0" u="none" strike="noStrike" kern="1200" cap="none" spc="200" normalizeH="0" baseline="0">
                <a:solidFill>
                  <a:schemeClr val="tx1"/>
                </a:solidFill>
                <a:uFillTx/>
                <a:latin typeface="Arial" panose="020B0604020202020204" pitchFamily="34" charset="0"/>
                <a:ea typeface="微软雅黑" panose="020B050302020402020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nvPr>
        </p:nvSpPr>
        <p:spPr>
          <a:xfrm>
            <a:off x="502444" y="1912144"/>
            <a:ext cx="3962400" cy="3701064"/>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5" name="文本占位符 4"/>
          <p:cNvSpPr>
            <a:spLocks noGrp="1"/>
          </p:cNvSpPr>
          <p:nvPr>
            <p:ph type="body" sz="quarter" idx="3" hasCustomPrompt="1"/>
          </p:nvPr>
        </p:nvSpPr>
        <p:spPr>
          <a:xfrm>
            <a:off x="4676813" y="1571631"/>
            <a:ext cx="3962432" cy="285752"/>
          </a:xfrm>
        </p:spPr>
        <p:txBody>
          <a:bodyPr vert="horz" lIns="90170" tIns="46990" rIns="90170" bIns="46990" rtlCol="0" anchor="ctr" anchorCtr="0">
            <a:noAutofit/>
          </a:bodyPr>
          <a:lstStyle>
            <a:lvl1pPr marL="0" marR="0" lvl="0" indent="0" algn="l" defTabSz="914400" rtl="0" eaLnBrk="1" fontAlgn="auto" latinLnBrk="0" hangingPunct="1">
              <a:lnSpc>
                <a:spcPct val="100000"/>
              </a:lnSpc>
              <a:spcBef>
                <a:spcPts val="0"/>
              </a:spcBef>
              <a:spcAft>
                <a:spcPts val="0"/>
              </a:spcAft>
              <a:buFont typeface="Arial" panose="020B0604020202020204" pitchFamily="34" charset="0"/>
              <a:buNone/>
              <a:defRPr kumimoji="0" lang="zh-CN" altLang="en-US" sz="2000" b="0" i="0" u="none" strike="noStrike" kern="1200" cap="none" spc="200" normalizeH="0" baseline="0" noProof="1" dirty="0">
                <a:solidFill>
                  <a:schemeClr val="tx1"/>
                </a:solidFill>
                <a:uFillTx/>
                <a:latin typeface="Arial" panose="020B0604020202020204" pitchFamily="34" charset="0"/>
                <a:ea typeface="微软雅黑" panose="020B0503020204020204"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nvPr>
        </p:nvSpPr>
        <p:spPr>
          <a:xfrm>
            <a:off x="4676813" y="1912144"/>
            <a:ext cx="3962432" cy="3701064"/>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7" name="日期占位符 6"/>
          <p:cNvSpPr>
            <a:spLocks noGrp="1"/>
          </p:cNvSpPr>
          <p:nvPr>
            <p:ph type="dt" sz="half" idx="10"/>
          </p:nvPr>
        </p:nvSpPr>
        <p:spPr/>
        <p:txBody>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nvPr>
        </p:nvSpPr>
        <p:spPr/>
        <p:txBody>
          <a:bodyPr/>
          <a:lstStyle>
            <a:lvl1pPr>
              <a:defRPr>
                <a:latin typeface="Arial" panose="020B0604020202020204" pitchFamily="34" charset="0"/>
                <a:ea typeface="微软雅黑" panose="020B0503020204020204" charset="-122"/>
              </a:defRPr>
            </a:lvl1pPr>
          </a:lstStyle>
          <a:p>
            <a:endParaRPr lang="zh-CN" altLang="en-US"/>
          </a:p>
        </p:txBody>
      </p:sp>
      <p:sp>
        <p:nvSpPr>
          <p:cNvPr id="9" name="灯片编号占位符 8"/>
          <p:cNvSpPr>
            <a:spLocks noGrp="1"/>
          </p:cNvSpPr>
          <p:nvPr>
            <p:ph type="sldNum" sz="quarter" idx="12"/>
          </p:nvPr>
        </p:nvSpPr>
        <p:spPr/>
        <p:txBody>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pic>
        <p:nvPicPr>
          <p:cNvPr id="7" name="图片 6" descr="图片20"/>
          <p:cNvPicPr>
            <a:picLocks noChangeAspect="1"/>
          </p:cNvPicPr>
          <p:nvPr>
            <p:custDataLst>
              <p:tags r:id="rId2"/>
            </p:custDataLst>
          </p:nvPr>
        </p:nvPicPr>
        <p:blipFill>
          <a:blip r:embed="rId3"/>
          <a:stretch>
            <a:fillRect/>
          </a:stretch>
        </p:blipFill>
        <p:spPr>
          <a:xfrm>
            <a:off x="1473282" y="1783080"/>
            <a:ext cx="2125151" cy="3291840"/>
          </a:xfrm>
          <a:prstGeom prst="rect">
            <a:avLst/>
          </a:prstGeom>
        </p:spPr>
      </p:pic>
      <p:pic>
        <p:nvPicPr>
          <p:cNvPr id="6" name="图片 5" descr="图片18"/>
          <p:cNvPicPr>
            <a:picLocks noChangeAspect="1"/>
          </p:cNvPicPr>
          <p:nvPr>
            <p:custDataLst>
              <p:tags r:id="rId4"/>
            </p:custDataLst>
          </p:nvPr>
        </p:nvPicPr>
        <p:blipFill>
          <a:blip r:embed="rId5"/>
          <a:stretch>
            <a:fillRect/>
          </a:stretch>
        </p:blipFill>
        <p:spPr>
          <a:xfrm>
            <a:off x="8603933" y="857250"/>
            <a:ext cx="540068" cy="540068"/>
          </a:xfrm>
          <a:prstGeom prst="rect">
            <a:avLst/>
          </a:prstGeom>
        </p:spPr>
      </p:pic>
      <p:sp>
        <p:nvSpPr>
          <p:cNvPr id="2" name="标题 1"/>
          <p:cNvSpPr>
            <a:spLocks noGrp="1"/>
          </p:cNvSpPr>
          <p:nvPr>
            <p:ph type="title"/>
          </p:nvPr>
        </p:nvSpPr>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Arial" panose="020B0604020202020204" pitchFamily="34" charset="0"/>
                <a:ea typeface="微软雅黑" panose="020B0503020204020204"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nvPr>
        </p:nvSpPr>
        <p:spPr/>
        <p:txBody>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nvPr>
        </p:nvSpPr>
        <p:spPr/>
        <p:txBody>
          <a:bodyPr/>
          <a:lstStyle>
            <a:lvl1pPr>
              <a:defRPr>
                <a:latin typeface="Arial" panose="020B0604020202020204" pitchFamily="34" charset="0"/>
                <a:ea typeface="微软雅黑" panose="020B0503020204020204" charset="-122"/>
              </a:defRPr>
            </a:lvl1pPr>
          </a:lstStyle>
          <a:p>
            <a:endParaRPr lang="zh-CN" altLang="en-US"/>
          </a:p>
        </p:txBody>
      </p:sp>
      <p:sp>
        <p:nvSpPr>
          <p:cNvPr id="5" name="灯片编号占位符 4"/>
          <p:cNvSpPr>
            <a:spLocks noGrp="1"/>
          </p:cNvSpPr>
          <p:nvPr>
            <p:ph type="sldNum" sz="quarter" idx="12"/>
          </p:nvPr>
        </p:nvSpPr>
        <p:spPr/>
        <p:txBody>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nvPr>
        </p:nvSpPr>
        <p:spPr/>
        <p:txBody>
          <a:bodyPr/>
          <a:lstStyle>
            <a:lvl1pPr>
              <a:defRPr>
                <a:latin typeface="Arial" panose="020B0604020202020204" pitchFamily="34" charset="0"/>
                <a:ea typeface="微软雅黑" panose="020B0503020204020204" charset="-122"/>
              </a:defRPr>
            </a:lvl1pPr>
          </a:lstStyle>
          <a:p>
            <a:endParaRPr lang="zh-CN" altLang="en-US"/>
          </a:p>
        </p:txBody>
      </p:sp>
      <p:sp>
        <p:nvSpPr>
          <p:cNvPr id="4" name="灯片编号占位符 3"/>
          <p:cNvSpPr>
            <a:spLocks noGrp="1"/>
          </p:cNvSpPr>
          <p:nvPr>
            <p:ph type="sldNum" sz="quarter" idx="12"/>
          </p:nvPr>
        </p:nvSpPr>
        <p:spPr/>
        <p:txBody>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pic>
        <p:nvPicPr>
          <p:cNvPr id="9" name="图片 8" descr="图片18"/>
          <p:cNvPicPr>
            <a:picLocks noChangeAspect="1"/>
          </p:cNvPicPr>
          <p:nvPr>
            <p:custDataLst>
              <p:tags r:id="rId2"/>
            </p:custDataLst>
          </p:nvPr>
        </p:nvPicPr>
        <p:blipFill>
          <a:blip r:embed="rId3"/>
          <a:stretch>
            <a:fillRect/>
          </a:stretch>
        </p:blipFill>
        <p:spPr>
          <a:xfrm>
            <a:off x="0" y="857250"/>
            <a:ext cx="540068" cy="540068"/>
          </a:xfrm>
          <a:prstGeom prst="rect">
            <a:avLst/>
          </a:prstGeom>
        </p:spPr>
      </p:pic>
      <p:pic>
        <p:nvPicPr>
          <p:cNvPr id="8" name="图片 7" descr="图片19"/>
          <p:cNvPicPr>
            <a:picLocks noChangeAspect="1"/>
          </p:cNvPicPr>
          <p:nvPr>
            <p:custDataLst>
              <p:tags r:id="rId4"/>
            </p:custDataLst>
          </p:nvPr>
        </p:nvPicPr>
        <p:blipFill>
          <a:blip r:embed="rId5"/>
          <a:stretch>
            <a:fillRect/>
          </a:stretch>
        </p:blipFill>
        <p:spPr>
          <a:xfrm>
            <a:off x="8603933" y="853216"/>
            <a:ext cx="540068" cy="540068"/>
          </a:xfrm>
          <a:prstGeom prst="rect">
            <a:avLst/>
          </a:prstGeom>
        </p:spPr>
      </p:pic>
      <p:sp>
        <p:nvSpPr>
          <p:cNvPr id="2" name="标题 1"/>
          <p:cNvSpPr>
            <a:spLocks noGrp="1"/>
          </p:cNvSpPr>
          <p:nvPr>
            <p:ph type="title"/>
          </p:nvPr>
        </p:nvSpPr>
        <p:spPr>
          <a:xfrm>
            <a:off x="502448" y="1189676"/>
            <a:ext cx="8139178" cy="331473"/>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Arial" panose="020B0604020202020204" pitchFamily="34" charset="0"/>
                <a:ea typeface="微软雅黑" panose="020B0503020204020204" charset="-122"/>
                <a:cs typeface="+mj-cs"/>
                <a:sym typeface="+mn-ea"/>
              </a:defRPr>
            </a:lvl1pPr>
          </a:lstStyle>
          <a:p>
            <a:pPr lvl="0"/>
            <a:r>
              <a:rPr dirty="0">
                <a:sym typeface="+mn-ea"/>
              </a:rPr>
              <a:t>单击此处编辑母版标题样式</a:t>
            </a:r>
            <a:endParaRPr dirty="0">
              <a:sym typeface="+mn-ea"/>
            </a:endParaRPr>
          </a:p>
        </p:txBody>
      </p:sp>
      <p:sp>
        <p:nvSpPr>
          <p:cNvPr id="3" name="图片占位符 2"/>
          <p:cNvSpPr>
            <a:spLocks noGrp="1"/>
          </p:cNvSpPr>
          <p:nvPr>
            <p:ph type="pic" idx="1"/>
          </p:nvPr>
        </p:nvSpPr>
        <p:spPr>
          <a:xfrm>
            <a:off x="502448" y="1571631"/>
            <a:ext cx="3962432" cy="4041680"/>
          </a:xfrm>
        </p:spPr>
        <p:txBody>
          <a:bodyPr vert="horz" lIns="90170" tIns="46990" rIns="90170" bIns="46990" rtlCol="0">
            <a:normAutofit/>
          </a:bodyPr>
          <a:lstStyle>
            <a:lvl1pPr marL="0" marR="0" lvl="0" indent="0" algn="l" defTabSz="914400" rtl="0" eaLnBrk="1" fontAlgn="auto" latinLnBrk="0" hangingPunct="1">
              <a:lnSpc>
                <a:spcPct val="130000"/>
              </a:lnSpc>
              <a:spcBef>
                <a:spcPts val="0"/>
              </a:spcBef>
              <a:spcAft>
                <a:spcPts val="1000"/>
              </a:spcAft>
              <a:buFont typeface="Arial" panose="020B0604020202020204" pitchFamily="34" charset="0"/>
              <a:buNone/>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5pPr>
          </a:lstStyle>
          <a:p>
            <a:pPr lvl="0"/>
            <a:endParaRPr dirty="0">
              <a:sym typeface="+mn-ea"/>
            </a:endParaRPr>
          </a:p>
        </p:txBody>
      </p:sp>
      <p:sp>
        <p:nvSpPr>
          <p:cNvPr id="4" name="文本占位符 3"/>
          <p:cNvSpPr>
            <a:spLocks noGrp="1"/>
          </p:cNvSpPr>
          <p:nvPr>
            <p:ph type="body" sz="half" idx="2"/>
          </p:nvPr>
        </p:nvSpPr>
        <p:spPr>
          <a:xfrm>
            <a:off x="4679194" y="1571631"/>
            <a:ext cx="3962432" cy="4041680"/>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nvPr>
        </p:nvSpPr>
        <p:spPr/>
        <p:txBody>
          <a:bodyPr/>
          <a:lstStyle>
            <a:lvl1pPr>
              <a:defRPr>
                <a:latin typeface="Arial" panose="020B0604020202020204" pitchFamily="34" charset="0"/>
                <a:ea typeface="微软雅黑" panose="020B0503020204020204" charset="-122"/>
              </a:defRPr>
            </a:lvl1p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nvPr>
        </p:nvSpPr>
        <p:spPr/>
        <p:txBody>
          <a:bodyPr/>
          <a:lstStyle>
            <a:lvl1pPr>
              <a:defRPr>
                <a:latin typeface="Arial" panose="020B0604020202020204" pitchFamily="34" charset="0"/>
                <a:ea typeface="微软雅黑" panose="020B0503020204020204" charset="-122"/>
              </a:defRPr>
            </a:lvl1pPr>
          </a:lstStyle>
          <a:p>
            <a:endParaRPr lang="zh-CN" altLang="en-US" dirty="0"/>
          </a:p>
        </p:txBody>
      </p:sp>
      <p:sp>
        <p:nvSpPr>
          <p:cNvPr id="7" name="灯片编号占位符 6"/>
          <p:cNvSpPr>
            <a:spLocks noGrp="1"/>
          </p:cNvSpPr>
          <p:nvPr>
            <p:ph type="sldNum" sz="quarter" idx="12"/>
          </p:nvPr>
        </p:nvSpPr>
        <p:spPr/>
        <p:txBody>
          <a:bodyPr/>
          <a:lstStyle>
            <a:lvl1pPr>
              <a:defRPr>
                <a:latin typeface="Arial" panose="020B0604020202020204" pitchFamily="34" charset="0"/>
                <a:ea typeface="微软雅黑" panose="020B0503020204020204" charset="-122"/>
              </a:defRPr>
            </a:lvl1pPr>
          </a:lstStyle>
          <a:p>
            <a:fld id="{FABC47A4-756D-490B-A52F-7D9E2C9FC05F}" type="slidenum">
              <a:rPr lang="zh-CN" altLang="en-US" smtClean="0"/>
            </a:fld>
            <a:endParaRPr lang="zh-CN" alt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pic>
        <p:nvPicPr>
          <p:cNvPr id="8" name="图片 7" descr="图片18"/>
          <p:cNvPicPr>
            <a:picLocks noChangeAspect="1"/>
          </p:cNvPicPr>
          <p:nvPr>
            <p:custDataLst>
              <p:tags r:id="rId2"/>
            </p:custDataLst>
          </p:nvPr>
        </p:nvPicPr>
        <p:blipFill>
          <a:blip r:embed="rId3"/>
          <a:stretch>
            <a:fillRect/>
          </a:stretch>
        </p:blipFill>
        <p:spPr>
          <a:xfrm>
            <a:off x="0" y="857250"/>
            <a:ext cx="540068" cy="540068"/>
          </a:xfrm>
          <a:prstGeom prst="rect">
            <a:avLst/>
          </a:prstGeom>
        </p:spPr>
      </p:pic>
      <p:pic>
        <p:nvPicPr>
          <p:cNvPr id="7" name="图片 6" descr="图片19"/>
          <p:cNvPicPr>
            <a:picLocks noChangeAspect="1"/>
          </p:cNvPicPr>
          <p:nvPr>
            <p:custDataLst>
              <p:tags r:id="rId4"/>
            </p:custDataLst>
          </p:nvPr>
        </p:nvPicPr>
        <p:blipFill>
          <a:blip r:embed="rId5"/>
          <a:stretch>
            <a:fillRect/>
          </a:stretch>
        </p:blipFill>
        <p:spPr>
          <a:xfrm>
            <a:off x="8603933" y="853216"/>
            <a:ext cx="540068" cy="540068"/>
          </a:xfrm>
          <a:prstGeom prst="rect">
            <a:avLst/>
          </a:prstGeom>
        </p:spPr>
      </p:pic>
      <p:sp>
        <p:nvSpPr>
          <p:cNvPr id="2" name="竖排标题 1"/>
          <p:cNvSpPr>
            <a:spLocks noGrp="1"/>
          </p:cNvSpPr>
          <p:nvPr>
            <p:ph type="title" orient="vert"/>
          </p:nvPr>
        </p:nvSpPr>
        <p:spPr>
          <a:xfrm>
            <a:off x="7928351" y="1571631"/>
            <a:ext cx="713238" cy="4041680"/>
          </a:xfrm>
        </p:spPr>
        <p:txBody>
          <a:bodyPr vert="eaVert" lIns="90170" tIns="46990" rIns="90170" bIns="46990" rtlCol="0" anchor="ctr" anchorCtr="0">
            <a:noAutofit/>
          </a:bodyPr>
          <a:lstStyle>
            <a:lvl1pPr marL="0" marR="0" lvl="0" algn="l" defTabSz="914400" rtl="0" eaLnBrk="1" fontAlgn="auto" latinLnBrk="0" hangingPunct="1">
              <a:lnSpc>
                <a:spcPct val="100000"/>
              </a:lnSpc>
              <a:spcAft>
                <a:spcPts val="0"/>
              </a:spcAft>
              <a:buNone/>
              <a:defRPr kumimoji="0" lang="zh-CN" altLang="en-US" sz="2400" b="1" i="0" u="none" strike="noStrike" kern="1200" cap="none" spc="200" normalizeH="0" baseline="0" noProof="1" dirty="0">
                <a:solidFill>
                  <a:schemeClr val="tx1"/>
                </a:solidFill>
                <a:uFillTx/>
                <a:latin typeface="Arial" panose="020B0604020202020204" pitchFamily="34" charset="0"/>
                <a:ea typeface="微软雅黑" panose="020B0503020204020204"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nvPr>
        </p:nvSpPr>
        <p:spPr>
          <a:xfrm>
            <a:off x="502444" y="1571625"/>
            <a:ext cx="7371076" cy="4041680"/>
          </a:xfrm>
        </p:spPr>
        <p:txBody>
          <a:bodyPr vert="eaVert"/>
          <a:lstStyle>
            <a:lvl1pPr indent="0" eaLnBrk="1" fontAlgn="auto" latinLnBrk="0" hangingPunct="1">
              <a:defRPr>
                <a:solidFill>
                  <a:schemeClr val="tx1"/>
                </a:solidFill>
                <a:latin typeface="Arial" panose="020B0604020202020204" pitchFamily="34" charset="0"/>
                <a:ea typeface="微软雅黑" panose="020B0503020204020204" charset="-122"/>
              </a:defRPr>
            </a:lvl1pPr>
            <a:lvl2pPr indent="0" eaLnBrk="1" fontAlgn="auto" latinLnBrk="0" hangingPunct="1">
              <a:defRPr>
                <a:solidFill>
                  <a:schemeClr val="tx1"/>
                </a:solidFill>
                <a:latin typeface="Arial" panose="020B0604020202020204" pitchFamily="34" charset="0"/>
                <a:ea typeface="微软雅黑" panose="020B0503020204020204" charset="-122"/>
              </a:defRPr>
            </a:lvl2pPr>
            <a:lvl3pPr indent="0" eaLnBrk="1" fontAlgn="auto" latinLnBrk="0" hangingPunct="1">
              <a:defRPr>
                <a:solidFill>
                  <a:schemeClr val="tx1"/>
                </a:solidFill>
                <a:latin typeface="Arial" panose="020B0604020202020204" pitchFamily="34" charset="0"/>
                <a:ea typeface="微软雅黑" panose="020B0503020204020204" charset="-122"/>
              </a:defRPr>
            </a:lvl3pPr>
            <a:lvl4pPr indent="0" eaLnBrk="1" fontAlgn="auto" latinLnBrk="0" hangingPunct="1">
              <a:defRPr>
                <a:solidFill>
                  <a:schemeClr val="tx1"/>
                </a:solidFill>
                <a:latin typeface="Arial" panose="020B0604020202020204" pitchFamily="34" charset="0"/>
                <a:ea typeface="微软雅黑" panose="020B0503020204020204" charset="-122"/>
              </a:defRPr>
            </a:lvl4pPr>
            <a:lvl5pPr indent="0" eaLnBrk="1" fontAlgn="auto" latinLnBrk="0" hangingPunct="1">
              <a:defRPr>
                <a:solidFill>
                  <a:schemeClr val="tx1"/>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nvPr>
        </p:nvSpPr>
        <p:spPr/>
        <p:txBody>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nvPr>
        </p:nvSpPr>
        <p:spPr/>
        <p:txBody>
          <a:bodyPr/>
          <a:lstStyle>
            <a:lvl1pPr>
              <a:defRPr>
                <a:latin typeface="Arial" panose="020B0604020202020204" pitchFamily="34" charset="0"/>
                <a:ea typeface="微软雅黑" panose="020B0503020204020204" charset="-122"/>
              </a:defRPr>
            </a:lvl1pPr>
          </a:lstStyle>
          <a:p>
            <a:endParaRPr lang="zh-CN" altLang="en-US"/>
          </a:p>
        </p:txBody>
      </p:sp>
      <p:sp>
        <p:nvSpPr>
          <p:cNvPr id="6" name="灯片编号占位符 5"/>
          <p:cNvSpPr>
            <a:spLocks noGrp="1"/>
          </p:cNvSpPr>
          <p:nvPr>
            <p:ph type="sldNum" sz="quarter" idx="12"/>
          </p:nvPr>
        </p:nvSpPr>
        <p:spPr/>
        <p:txBody>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pic>
        <p:nvPicPr>
          <p:cNvPr id="6" name="图片 5" descr="图片18"/>
          <p:cNvPicPr>
            <a:picLocks noChangeAspect="1"/>
          </p:cNvPicPr>
          <p:nvPr>
            <p:custDataLst>
              <p:tags r:id="rId2"/>
            </p:custDataLst>
          </p:nvPr>
        </p:nvPicPr>
        <p:blipFill>
          <a:blip r:embed="rId3"/>
          <a:stretch>
            <a:fillRect/>
          </a:stretch>
        </p:blipFill>
        <p:spPr>
          <a:xfrm>
            <a:off x="0" y="857250"/>
            <a:ext cx="540068" cy="540068"/>
          </a:xfrm>
          <a:prstGeom prst="rect">
            <a:avLst/>
          </a:prstGeom>
        </p:spPr>
      </p:pic>
      <p:pic>
        <p:nvPicPr>
          <p:cNvPr id="2" name="图片 1" descr="图片19"/>
          <p:cNvPicPr>
            <a:picLocks noChangeAspect="1"/>
          </p:cNvPicPr>
          <p:nvPr>
            <p:custDataLst>
              <p:tags r:id="rId4"/>
            </p:custDataLst>
          </p:nvPr>
        </p:nvPicPr>
        <p:blipFill>
          <a:blip r:embed="rId5"/>
          <a:stretch>
            <a:fillRect/>
          </a:stretch>
        </p:blipFill>
        <p:spPr>
          <a:xfrm>
            <a:off x="8603933" y="853216"/>
            <a:ext cx="540068" cy="540068"/>
          </a:xfrm>
          <a:prstGeom prst="rect">
            <a:avLst/>
          </a:prstGeom>
        </p:spPr>
      </p:pic>
      <p:sp>
        <p:nvSpPr>
          <p:cNvPr id="3" name="日期占位符 2"/>
          <p:cNvSpPr>
            <a:spLocks noGrp="1"/>
          </p:cNvSpPr>
          <p:nvPr>
            <p:ph type="dt" sz="half" idx="10"/>
          </p:nvPr>
        </p:nvSpPr>
        <p:spPr/>
        <p:txBody>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nvPr>
        </p:nvSpPr>
        <p:spPr/>
        <p:txBody>
          <a:bodyPr/>
          <a:lstStyle>
            <a:lvl1pPr>
              <a:defRPr>
                <a:latin typeface="Arial" panose="020B0604020202020204" pitchFamily="34" charset="0"/>
                <a:ea typeface="微软雅黑" panose="020B0503020204020204" charset="-122"/>
              </a:defRPr>
            </a:lvl1pPr>
          </a:lstStyle>
          <a:p>
            <a:endParaRPr lang="zh-CN" altLang="en-US"/>
          </a:p>
        </p:txBody>
      </p:sp>
      <p:sp>
        <p:nvSpPr>
          <p:cNvPr id="5" name="灯片编号占位符 4"/>
          <p:cNvSpPr>
            <a:spLocks noGrp="1"/>
          </p:cNvSpPr>
          <p:nvPr>
            <p:ph type="sldNum" sz="quarter" idx="12"/>
          </p:nvPr>
        </p:nvSpPr>
        <p:spPr/>
        <p:txBody>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a:p>
        </p:txBody>
      </p:sp>
      <p:sp>
        <p:nvSpPr>
          <p:cNvPr id="7" name="内容占位符 6"/>
          <p:cNvSpPr>
            <a:spLocks noGrp="1"/>
          </p:cNvSpPr>
          <p:nvPr>
            <p:ph sz="quarter" idx="13"/>
          </p:nvPr>
        </p:nvSpPr>
        <p:spPr>
          <a:xfrm>
            <a:off x="502448" y="1571631"/>
            <a:ext cx="8139178" cy="4041680"/>
          </a:xfrm>
        </p:spPr>
        <p:txBody>
          <a:bodyPr/>
          <a:lstStyle>
            <a:lvl1pPr>
              <a:defRPr>
                <a:solidFill>
                  <a:schemeClr val="tx1"/>
                </a:solidFill>
                <a:latin typeface="Arial" panose="020B0604020202020204" pitchFamily="34" charset="0"/>
                <a:ea typeface="微软雅黑" panose="020B0503020204020204" charset="-122"/>
              </a:defRPr>
            </a:lvl1pPr>
            <a:lvl2pPr>
              <a:defRPr>
                <a:solidFill>
                  <a:schemeClr val="tx1"/>
                </a:solidFill>
                <a:latin typeface="Arial" panose="020B0604020202020204" pitchFamily="34" charset="0"/>
                <a:ea typeface="微软雅黑" panose="020B0503020204020204" charset="-122"/>
              </a:defRPr>
            </a:lvl2pPr>
            <a:lvl3pPr>
              <a:defRPr>
                <a:solidFill>
                  <a:schemeClr val="tx1"/>
                </a:solidFill>
                <a:latin typeface="Arial" panose="020B0604020202020204" pitchFamily="34" charset="0"/>
                <a:ea typeface="微软雅黑" panose="020B0503020204020204" charset="-122"/>
              </a:defRPr>
            </a:lvl3pPr>
            <a:lvl4pPr>
              <a:defRPr>
                <a:solidFill>
                  <a:schemeClr val="tx1"/>
                </a:solidFill>
                <a:latin typeface="Arial" panose="020B0604020202020204" pitchFamily="34" charset="0"/>
                <a:ea typeface="微软雅黑" panose="020B0503020204020204" charset="-122"/>
              </a:defRPr>
            </a:lvl4pPr>
            <a:lvl5pPr>
              <a:defRPr>
                <a:solidFill>
                  <a:schemeClr val="tx1"/>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pic>
        <p:nvPicPr>
          <p:cNvPr id="6" name="图片 5" descr="图片21"/>
          <p:cNvPicPr>
            <a:picLocks noChangeAspect="1"/>
          </p:cNvPicPr>
          <p:nvPr>
            <p:custDataLst>
              <p:tags r:id="rId2"/>
            </p:custDataLst>
          </p:nvPr>
        </p:nvPicPr>
        <p:blipFill>
          <a:blip r:embed="rId3"/>
          <a:stretch>
            <a:fillRect/>
          </a:stretch>
        </p:blipFill>
        <p:spPr>
          <a:xfrm>
            <a:off x="26587" y="857250"/>
            <a:ext cx="9090827" cy="5143500"/>
          </a:xfrm>
          <a:prstGeom prst="rect">
            <a:avLst/>
          </a:prstGeom>
        </p:spPr>
      </p:pic>
      <p:sp>
        <p:nvSpPr>
          <p:cNvPr id="3" name="日期占位符 2"/>
          <p:cNvSpPr>
            <a:spLocks noGrp="1"/>
          </p:cNvSpPr>
          <p:nvPr>
            <p:ph type="dt" sz="half" idx="10"/>
          </p:nvPr>
        </p:nvSpPr>
        <p:spPr/>
        <p:txBody>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nvPr>
        </p:nvSpPr>
        <p:spPr/>
        <p:txBody>
          <a:bodyPr/>
          <a:lstStyle>
            <a:lvl1pPr>
              <a:defRPr>
                <a:latin typeface="Arial" panose="020B0604020202020204" pitchFamily="34" charset="0"/>
                <a:ea typeface="微软雅黑" panose="020B0503020204020204" charset="-122"/>
              </a:defRPr>
            </a:lvl1pPr>
          </a:lstStyle>
          <a:p>
            <a:endParaRPr lang="zh-CN" altLang="en-US"/>
          </a:p>
        </p:txBody>
      </p:sp>
      <p:sp>
        <p:nvSpPr>
          <p:cNvPr id="5" name="灯片编号占位符 4"/>
          <p:cNvSpPr>
            <a:spLocks noGrp="1"/>
          </p:cNvSpPr>
          <p:nvPr>
            <p:ph type="sldNum" sz="quarter" idx="12"/>
          </p:nvPr>
        </p:nvSpPr>
        <p:spPr/>
        <p:txBody>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a:p>
        </p:txBody>
      </p:sp>
      <p:sp>
        <p:nvSpPr>
          <p:cNvPr id="2" name="文本占位符 4"/>
          <p:cNvSpPr/>
          <p:nvPr>
            <p:ph type="body" idx="1" hasCustomPrompt="1"/>
            <p:custDataLst>
              <p:tags r:id="rId4"/>
            </p:custDataLst>
          </p:nvPr>
        </p:nvSpPr>
        <p:spPr>
          <a:xfrm>
            <a:off x="571981" y="2704742"/>
            <a:ext cx="3619052" cy="480296"/>
          </a:xfrm>
        </p:spPr>
        <p:txBody>
          <a:bodyPr vert="horz" wrap="square" lIns="0" tIns="0" rIns="0" bIns="0" rtlCol="0" anchor="b" anchorCtr="0">
            <a:normAutofit/>
          </a:bodyPr>
          <a:lstStyle>
            <a:lvl1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defRPr kumimoji="0" lang="zh-CN" altLang="en-US" sz="2400" b="0" i="0" u="none" strike="noStrike" kern="1200" cap="none" spc="200" normalizeH="0" baseline="0" noProof="0" dirty="0">
                <a:ln>
                  <a:noFill/>
                </a:ln>
                <a:solidFill>
                  <a:schemeClr val="lt1"/>
                </a:solidFill>
                <a:effectLst/>
                <a:uLnTx/>
                <a:uFillTx/>
                <a:latin typeface="Arial" panose="020B0604020202020204" pitchFamily="34" charset="0"/>
                <a:ea typeface="微软雅黑" panose="020B0503020204020204" charset="-122"/>
                <a:cs typeface="+mn-cs"/>
              </a:defRPr>
            </a:lvl1pPr>
            <a:lvl2pPr marL="457200" indent="0" algn="ctr" defTabSz="914400" rtl="0" eaLnBrk="1" fontAlgn="auto" latinLnBrk="0" hangingPunct="1">
              <a:lnSpc>
                <a:spcPct val="130000"/>
              </a:lnSpc>
              <a:spcBef>
                <a:spcPts val="0"/>
              </a:spcBef>
              <a:spcAft>
                <a:spcPts val="1000"/>
              </a:spcAft>
              <a:buFont typeface="Arial" panose="020B0604020202020204" pitchFamily="34" charset="0"/>
              <a:buNone/>
              <a:tabLst>
                <a:tab pos="1609725" algn="l"/>
              </a:tabLst>
              <a:defRPr sz="2000" u="none" strike="noStrike" kern="1200" cap="none" spc="150" normalizeH="0" baseline="0">
                <a:solidFill>
                  <a:schemeClr val="tx1">
                    <a:lumMod val="85000"/>
                    <a:lumOff val="15000"/>
                  </a:schemeClr>
                </a:solidFill>
                <a:uFillTx/>
                <a:latin typeface="微软雅黑" panose="020B0503020204020204" charset="-122"/>
                <a:ea typeface="微软雅黑" panose="020B0503020204020204" charset="-122"/>
                <a:cs typeface="+mn-cs"/>
              </a:defRPr>
            </a:lvl2pPr>
            <a:lvl3pPr marL="914400" indent="0" algn="ctr" defTabSz="914400" rtl="0" eaLnBrk="1" fontAlgn="auto" latinLnBrk="0" hangingPunct="1">
              <a:lnSpc>
                <a:spcPct val="130000"/>
              </a:lnSpc>
              <a:spcBef>
                <a:spcPts val="0"/>
              </a:spcBef>
              <a:spcAft>
                <a:spcPts val="1000"/>
              </a:spcAft>
              <a:buFont typeface="Arial" panose="020B0604020202020204" pitchFamily="34" charset="0"/>
              <a:buNone/>
              <a:defRPr sz="1800" u="none" strike="noStrike" kern="1200" cap="none" spc="150" normalizeH="0" baseline="0">
                <a:solidFill>
                  <a:schemeClr val="tx1">
                    <a:lumMod val="85000"/>
                    <a:lumOff val="15000"/>
                  </a:schemeClr>
                </a:solidFill>
                <a:uFillTx/>
                <a:latin typeface="微软雅黑" panose="020B0503020204020204" charset="-122"/>
                <a:ea typeface="微软雅黑" panose="020B0503020204020204" charset="-122"/>
                <a:cs typeface="+mn-cs"/>
              </a:defRPr>
            </a:lvl3pPr>
            <a:lvl4pPr marL="1371600" indent="0" algn="ctr" defTabSz="914400" rtl="0" eaLnBrk="1" fontAlgn="auto" latinLnBrk="0" hangingPunct="1">
              <a:lnSpc>
                <a:spcPct val="130000"/>
              </a:lnSpc>
              <a:spcBef>
                <a:spcPts val="0"/>
              </a:spcBef>
              <a:spcAft>
                <a:spcPts val="1000"/>
              </a:spcAft>
              <a:buFont typeface="Arial" panose="020B0604020202020204" pitchFamily="34" charset="0"/>
              <a:buNone/>
              <a:defRPr sz="1600" u="none" strike="noStrike" kern="1200" cap="none" spc="150" normalizeH="0" baseline="0">
                <a:solidFill>
                  <a:schemeClr val="tx1">
                    <a:lumMod val="85000"/>
                    <a:lumOff val="15000"/>
                  </a:schemeClr>
                </a:solidFill>
                <a:uFillTx/>
                <a:latin typeface="微软雅黑" panose="020B0503020204020204" charset="-122"/>
                <a:ea typeface="微软雅黑" panose="020B0503020204020204" charset="-122"/>
                <a:cs typeface="+mn-cs"/>
              </a:defRPr>
            </a:lvl4pPr>
            <a:lvl5pPr marL="1828800" indent="0" algn="ctr" defTabSz="914400" rtl="0" eaLnBrk="1" fontAlgn="auto" latinLnBrk="0" hangingPunct="1">
              <a:lnSpc>
                <a:spcPct val="130000"/>
              </a:lnSpc>
              <a:spcBef>
                <a:spcPts val="0"/>
              </a:spcBef>
              <a:spcAft>
                <a:spcPts val="1000"/>
              </a:spcAft>
              <a:buFont typeface="Arial" panose="020B0604020202020204" pitchFamily="34" charset="0"/>
              <a:buNone/>
              <a:defRPr sz="1600" u="none" strike="noStrike" kern="1200" cap="none" spc="150" normalizeH="0" baseline="0">
                <a:solidFill>
                  <a:schemeClr val="tx1">
                    <a:lumMod val="85000"/>
                    <a:lumOff val="15000"/>
                  </a:schemeClr>
                </a:solidFill>
                <a:uFillTx/>
                <a:latin typeface="微软雅黑" panose="020B0503020204020204" charset="-122"/>
                <a:ea typeface="微软雅黑" panose="020B0503020204020204" charset="-122"/>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lvl="0"/>
            <a:r>
              <a:rPr>
                <a:sym typeface="+mn-ea"/>
              </a:rPr>
              <a:t>单击此处编辑副标题</a:t>
            </a:r>
            <a:endParaRPr>
              <a:sym typeface="+mn-ea"/>
            </a:endParaRPr>
          </a:p>
        </p:txBody>
      </p:sp>
      <p:sp>
        <p:nvSpPr>
          <p:cNvPr id="7" name="标题 5"/>
          <p:cNvSpPr/>
          <p:nvPr>
            <p:ph type="title" hasCustomPrompt="1"/>
            <p:custDataLst>
              <p:tags r:id="rId5"/>
            </p:custDataLst>
          </p:nvPr>
        </p:nvSpPr>
        <p:spPr>
          <a:xfrm>
            <a:off x="571505" y="3299336"/>
            <a:ext cx="3619529" cy="853916"/>
          </a:xfrm>
        </p:spPr>
        <p:txBody>
          <a:bodyPr vert="horz" wrap="square" lIns="0" tIns="0" rIns="0" bIns="0" rtlCol="0" anchor="t" anchorCtr="0">
            <a:normAutofit/>
          </a:bodyPr>
          <a:lstStyle>
            <a:lvl1pPr marL="0" marR="0" lvl="0" algn="l" defTabSz="914400" rtl="0" eaLnBrk="1" fontAlgn="auto" latinLnBrk="0" hangingPunct="1">
              <a:lnSpc>
                <a:spcPct val="100000"/>
              </a:lnSpc>
              <a:spcBef>
                <a:spcPct val="0"/>
              </a:spcBef>
              <a:spcAft>
                <a:spcPts val="0"/>
              </a:spcAft>
              <a:buClrTx/>
              <a:buSzTx/>
              <a:buFontTx/>
              <a:buNone/>
              <a:defRPr kumimoji="0" lang="zh-CN" altLang="en-US" sz="6600" b="1" i="0" u="none" strike="noStrike" kern="1200" cap="none" spc="700" normalizeH="0" baseline="0" noProof="0" dirty="0">
                <a:ln>
                  <a:noFill/>
                </a:ln>
                <a:solidFill>
                  <a:schemeClr val="lt1"/>
                </a:solidFill>
                <a:effectLst/>
                <a:uLnTx/>
                <a:uFillTx/>
                <a:latin typeface="Arial" panose="020B0604020202020204"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通用">
    <p:spTree>
      <p:nvGrpSpPr>
        <p:cNvPr id="1" name=""/>
        <p:cNvGrpSpPr/>
        <p:nvPr/>
      </p:nvGrpSpPr>
      <p:grpSpPr>
        <a:xfrm>
          <a:off x="0" y="0"/>
          <a:ext cx="0" cy="0"/>
          <a:chOff x="0" y="0"/>
          <a:chExt cx="0" cy="0"/>
        </a:xfrm>
      </p:grpSpPr>
      <p:pic>
        <p:nvPicPr>
          <p:cNvPr id="7" name="图片 6" descr="图片18"/>
          <p:cNvPicPr>
            <a:picLocks noChangeAspect="1"/>
          </p:cNvPicPr>
          <p:nvPr>
            <p:custDataLst>
              <p:tags r:id="rId2"/>
            </p:custDataLst>
          </p:nvPr>
        </p:nvPicPr>
        <p:blipFill>
          <a:blip r:embed="rId3"/>
          <a:stretch>
            <a:fillRect/>
          </a:stretch>
        </p:blipFill>
        <p:spPr>
          <a:xfrm>
            <a:off x="0" y="857250"/>
            <a:ext cx="540068" cy="540068"/>
          </a:xfrm>
          <a:prstGeom prst="rect">
            <a:avLst/>
          </a:prstGeom>
        </p:spPr>
      </p:pic>
      <p:pic>
        <p:nvPicPr>
          <p:cNvPr id="6" name="图片 5" descr="图片19"/>
          <p:cNvPicPr>
            <a:picLocks noChangeAspect="1"/>
          </p:cNvPicPr>
          <p:nvPr>
            <p:custDataLst>
              <p:tags r:id="rId4"/>
            </p:custDataLst>
          </p:nvPr>
        </p:nvPicPr>
        <p:blipFill>
          <a:blip r:embed="rId5"/>
          <a:stretch>
            <a:fillRect/>
          </a:stretch>
        </p:blipFill>
        <p:spPr>
          <a:xfrm>
            <a:off x="8603933" y="853216"/>
            <a:ext cx="540068" cy="540068"/>
          </a:xfrm>
          <a:prstGeom prst="rect">
            <a:avLst/>
          </a:prstGeom>
        </p:spPr>
      </p:pic>
      <p:sp>
        <p:nvSpPr>
          <p:cNvPr id="2" name="标题 1"/>
          <p:cNvSpPr>
            <a:spLocks noGrp="1"/>
          </p:cNvSpPr>
          <p:nvPr>
            <p:ph type="title"/>
            <p:custDataLst>
              <p:tags r:id="rId6"/>
            </p:custDataLst>
          </p:nvPr>
        </p:nvSpPr>
        <p:spPr/>
        <p:txBody>
          <a:bodyPr/>
          <a:lstStyle>
            <a:lvl1pPr>
              <a:defRPr baseline="0">
                <a:solidFill>
                  <a:schemeClr val="tx1"/>
                </a:solidFill>
                <a:latin typeface="Arial" panose="020B0604020202020204" pitchFamily="34" charset="0"/>
                <a:ea typeface="微软雅黑" panose="020B0503020204020204"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7"/>
            </p:custDataLst>
          </p:nvPr>
        </p:nvSpPr>
        <p:spPr/>
        <p:txBody>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8"/>
            </p:custDataLst>
          </p:nvPr>
        </p:nvSpPr>
        <p:spPr/>
        <p:txBody>
          <a:bodyPr/>
          <a:lstStyle>
            <a:lvl1pPr>
              <a:defRPr>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9"/>
            </p:custDataLst>
          </p:nvPr>
        </p:nvSpPr>
        <p:spPr/>
        <p:txBody>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相框">
    <p:spTree>
      <p:nvGrpSpPr>
        <p:cNvPr id="1" name=""/>
        <p:cNvGrpSpPr/>
        <p:nvPr/>
      </p:nvGrpSpPr>
      <p:grpSpPr>
        <a:xfrm>
          <a:off x="0" y="0"/>
          <a:ext cx="0" cy="0"/>
          <a:chOff x="0" y="0"/>
          <a:chExt cx="0" cy="0"/>
        </a:xfrm>
      </p:grpSpPr>
      <p:sp>
        <p:nvSpPr>
          <p:cNvPr id="9" name="矩形 8"/>
          <p:cNvSpPr/>
          <p:nvPr>
            <p:custDataLst>
              <p:tags r:id="rId2"/>
            </p:custDataLst>
          </p:nvPr>
        </p:nvSpPr>
        <p:spPr>
          <a:xfrm>
            <a:off x="220950" y="1084050"/>
            <a:ext cx="8702097" cy="4689891"/>
          </a:xfrm>
          <a:prstGeom prst="rect">
            <a:avLst/>
          </a:prstGeom>
          <a:solidFill>
            <a:srgbClr val="4454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350">
              <a:solidFill>
                <a:schemeClr val="lt1"/>
              </a:solidFill>
            </a:endParaRPr>
          </a:p>
        </p:txBody>
      </p:sp>
      <p:pic>
        <p:nvPicPr>
          <p:cNvPr id="8" name="图片 7" descr="图片18"/>
          <p:cNvPicPr>
            <a:picLocks noChangeAspect="1"/>
          </p:cNvPicPr>
          <p:nvPr>
            <p:custDataLst>
              <p:tags r:id="rId3"/>
            </p:custDataLst>
          </p:nvPr>
        </p:nvPicPr>
        <p:blipFill>
          <a:blip r:embed="rId4"/>
          <a:stretch>
            <a:fillRect/>
          </a:stretch>
        </p:blipFill>
        <p:spPr>
          <a:xfrm>
            <a:off x="220950" y="1084050"/>
            <a:ext cx="540068" cy="540068"/>
          </a:xfrm>
          <a:prstGeom prst="rect">
            <a:avLst/>
          </a:prstGeom>
        </p:spPr>
      </p:pic>
      <p:pic>
        <p:nvPicPr>
          <p:cNvPr id="6" name="图片 5" descr="图片19"/>
          <p:cNvPicPr>
            <a:picLocks noChangeAspect="1"/>
          </p:cNvPicPr>
          <p:nvPr>
            <p:custDataLst>
              <p:tags r:id="rId5"/>
            </p:custDataLst>
          </p:nvPr>
        </p:nvPicPr>
        <p:blipFill>
          <a:blip r:embed="rId6"/>
          <a:stretch>
            <a:fillRect/>
          </a:stretch>
        </p:blipFill>
        <p:spPr>
          <a:xfrm>
            <a:off x="8382983" y="5233883"/>
            <a:ext cx="540068" cy="540068"/>
          </a:xfrm>
          <a:prstGeom prst="rect">
            <a:avLst/>
          </a:prstGeom>
        </p:spPr>
      </p:pic>
      <p:sp>
        <p:nvSpPr>
          <p:cNvPr id="2" name="标题 1"/>
          <p:cNvSpPr>
            <a:spLocks noGrp="1"/>
          </p:cNvSpPr>
          <p:nvPr>
            <p:ph type="title" hasCustomPrompt="1"/>
            <p:custDataLst>
              <p:tags r:id="rId7"/>
            </p:custDataLst>
          </p:nvPr>
        </p:nvSpPr>
        <p:spPr>
          <a:xfrm>
            <a:off x="961200" y="1794150"/>
            <a:ext cx="7219800" cy="542700"/>
          </a:xfrm>
        </p:spPr>
        <p:txBody>
          <a:bodyPr anchor="ctr"/>
          <a:lstStyle>
            <a:lvl1pPr>
              <a:defRPr sz="3200" baseline="0">
                <a:solidFill>
                  <a:schemeClr val="tx1"/>
                </a:solidFill>
                <a:latin typeface="Arial" panose="020B0604020202020204" pitchFamily="34" charset="0"/>
                <a:ea typeface="微软雅黑" panose="020B0503020204020204" charset="-122"/>
              </a:defRPr>
            </a:lvl1pPr>
          </a:lstStyle>
          <a:p>
            <a:r>
              <a:rPr lang="zh-CN" altLang="en-US" dirty="0"/>
              <a:t>单击此处编辑标题</a:t>
            </a:r>
            <a:endParaRPr lang="zh-CN" altLang="en-US" dirty="0"/>
          </a:p>
        </p:txBody>
      </p:sp>
      <p:sp>
        <p:nvSpPr>
          <p:cNvPr id="7" name="内容占位符 6"/>
          <p:cNvSpPr>
            <a:spLocks noGrp="1"/>
          </p:cNvSpPr>
          <p:nvPr>
            <p:ph sz="quarter" idx="13"/>
            <p:custDataLst>
              <p:tags r:id="rId8"/>
            </p:custDataLst>
          </p:nvPr>
        </p:nvSpPr>
        <p:spPr>
          <a:xfrm>
            <a:off x="960835" y="2479950"/>
            <a:ext cx="7219950" cy="2583900"/>
          </a:xfrm>
        </p:spPr>
        <p:txBody>
          <a:bodyPr/>
          <a:lstStyle>
            <a:lvl1pPr>
              <a:defRPr baseline="0">
                <a:solidFill>
                  <a:schemeClr val="tx1"/>
                </a:solidFill>
                <a:latin typeface="Arial" panose="020B0604020202020204" pitchFamily="34" charset="0"/>
                <a:ea typeface="微软雅黑" panose="020B0503020204020204" charset="-122"/>
              </a:defRPr>
            </a:lvl1pPr>
            <a:lvl2pPr>
              <a:defRPr baseline="0">
                <a:solidFill>
                  <a:schemeClr val="tx1"/>
                </a:solidFill>
                <a:latin typeface="Arial" panose="020B0604020202020204" pitchFamily="34" charset="0"/>
                <a:ea typeface="微软雅黑" panose="020B0503020204020204" charset="-122"/>
              </a:defRPr>
            </a:lvl2pPr>
            <a:lvl3pPr>
              <a:defRPr baseline="0">
                <a:solidFill>
                  <a:schemeClr val="tx1"/>
                </a:solidFill>
                <a:latin typeface="Arial" panose="020B0604020202020204" pitchFamily="34" charset="0"/>
                <a:ea typeface="微软雅黑" panose="020B0503020204020204" charset="-122"/>
              </a:defRPr>
            </a:lvl3pPr>
            <a:lvl4pPr>
              <a:defRPr baseline="0">
                <a:solidFill>
                  <a:schemeClr val="tx1"/>
                </a:solidFill>
                <a:latin typeface="Arial" panose="020B0604020202020204" pitchFamily="34" charset="0"/>
                <a:ea typeface="微软雅黑" panose="020B0503020204020204" charset="-122"/>
              </a:defRPr>
            </a:lvl4pPr>
            <a:lvl5pPr>
              <a:defRPr baseline="0">
                <a:solidFill>
                  <a:schemeClr val="tx1"/>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3" name="日期占位符 2"/>
          <p:cNvSpPr>
            <a:spLocks noGrp="1"/>
          </p:cNvSpPr>
          <p:nvPr>
            <p:ph type="dt" sz="half" idx="10"/>
            <p:custDataLst>
              <p:tags r:id="rId9"/>
            </p:custDataLst>
          </p:nvPr>
        </p:nvSpPr>
        <p:spPr/>
        <p:txBody>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10"/>
            </p:custDataLst>
          </p:nvPr>
        </p:nvSpPr>
        <p:spPr/>
        <p:txBody>
          <a:bodyPr/>
          <a:lstStyle>
            <a:lvl1pPr>
              <a:defRPr>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11"/>
            </p:custDataLst>
          </p:nvPr>
        </p:nvSpPr>
        <p:spPr/>
        <p:txBody>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左右">
    <p:spTree>
      <p:nvGrpSpPr>
        <p:cNvPr id="1" name=""/>
        <p:cNvGrpSpPr/>
        <p:nvPr/>
      </p:nvGrpSpPr>
      <p:grpSpPr>
        <a:xfrm>
          <a:off x="0" y="0"/>
          <a:ext cx="0" cy="0"/>
          <a:chOff x="0" y="0"/>
          <a:chExt cx="0" cy="0"/>
        </a:xfrm>
      </p:grpSpPr>
      <p:sp>
        <p:nvSpPr>
          <p:cNvPr id="10" name="矩形 9"/>
          <p:cNvSpPr/>
          <p:nvPr>
            <p:custDataLst>
              <p:tags r:id="rId2"/>
            </p:custDataLst>
          </p:nvPr>
        </p:nvSpPr>
        <p:spPr>
          <a:xfrm>
            <a:off x="0" y="849150"/>
            <a:ext cx="3620691" cy="5151596"/>
          </a:xfrm>
          <a:prstGeom prst="rect">
            <a:avLst/>
          </a:prstGeom>
          <a:solidFill>
            <a:srgbClr val="4454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350">
              <a:solidFill>
                <a:schemeClr val="lt1"/>
              </a:solidFill>
            </a:endParaRPr>
          </a:p>
        </p:txBody>
      </p:sp>
      <p:pic>
        <p:nvPicPr>
          <p:cNvPr id="8" name="图片 7" descr="图片18"/>
          <p:cNvPicPr>
            <a:picLocks noChangeAspect="1"/>
          </p:cNvPicPr>
          <p:nvPr>
            <p:custDataLst>
              <p:tags r:id="rId3"/>
            </p:custDataLst>
          </p:nvPr>
        </p:nvPicPr>
        <p:blipFill>
          <a:blip r:embed="rId4"/>
          <a:stretch>
            <a:fillRect/>
          </a:stretch>
        </p:blipFill>
        <p:spPr>
          <a:xfrm>
            <a:off x="8603933" y="857250"/>
            <a:ext cx="540068" cy="540068"/>
          </a:xfrm>
          <a:prstGeom prst="rect">
            <a:avLst/>
          </a:prstGeom>
        </p:spPr>
      </p:pic>
      <p:pic>
        <p:nvPicPr>
          <p:cNvPr id="6" name="图片 5" descr="图片19"/>
          <p:cNvPicPr>
            <a:picLocks noChangeAspect="1"/>
          </p:cNvPicPr>
          <p:nvPr>
            <p:custDataLst>
              <p:tags r:id="rId5"/>
            </p:custDataLst>
          </p:nvPr>
        </p:nvPicPr>
        <p:blipFill>
          <a:blip r:embed="rId6"/>
          <a:stretch>
            <a:fillRect/>
          </a:stretch>
        </p:blipFill>
        <p:spPr>
          <a:xfrm>
            <a:off x="0" y="5460683"/>
            <a:ext cx="540068" cy="540068"/>
          </a:xfrm>
          <a:prstGeom prst="rect">
            <a:avLst/>
          </a:prstGeom>
        </p:spPr>
      </p:pic>
      <p:sp>
        <p:nvSpPr>
          <p:cNvPr id="2" name="标题 1"/>
          <p:cNvSpPr>
            <a:spLocks noGrp="1"/>
          </p:cNvSpPr>
          <p:nvPr>
            <p:ph type="title" hasCustomPrompt="1"/>
            <p:custDataLst>
              <p:tags r:id="rId7"/>
            </p:custDataLst>
          </p:nvPr>
        </p:nvSpPr>
        <p:spPr>
          <a:xfrm>
            <a:off x="437400" y="1435050"/>
            <a:ext cx="2970000" cy="661500"/>
          </a:xfrm>
        </p:spPr>
        <p:txBody>
          <a:bodyPr anchor="ctr" anchorCtr="0"/>
          <a:lstStyle>
            <a:lvl1pPr>
              <a:defRPr sz="3600" baseline="0">
                <a:solidFill>
                  <a:schemeClr val="tx1"/>
                </a:solidFill>
                <a:latin typeface="Arial" panose="020B0604020202020204" pitchFamily="34" charset="0"/>
                <a:ea typeface="微软雅黑" panose="020B0503020204020204" charset="-122"/>
              </a:defRPr>
            </a:lvl1pPr>
          </a:lstStyle>
          <a:p>
            <a:r>
              <a:rPr lang="zh-CN" altLang="en-US" dirty="0"/>
              <a:t>单击编辑标题</a:t>
            </a:r>
            <a:endParaRPr lang="zh-CN" altLang="en-US" dirty="0"/>
          </a:p>
        </p:txBody>
      </p:sp>
      <p:sp>
        <p:nvSpPr>
          <p:cNvPr id="3" name="日期占位符 2"/>
          <p:cNvSpPr>
            <a:spLocks noGrp="1"/>
          </p:cNvSpPr>
          <p:nvPr>
            <p:ph type="dt" sz="half" idx="10"/>
            <p:custDataLst>
              <p:tags r:id="rId8"/>
            </p:custDataLst>
          </p:nvPr>
        </p:nvSpPr>
        <p:spPr/>
        <p:txBody>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9"/>
            </p:custDataLst>
          </p:nvPr>
        </p:nvSpPr>
        <p:spPr/>
        <p:txBody>
          <a:bodyPr/>
          <a:lstStyle>
            <a:lvl1pPr>
              <a:defRPr>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10"/>
            </p:custDataLst>
          </p:nvPr>
        </p:nvSpPr>
        <p:spPr/>
        <p:txBody>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11"/>
            </p:custDataLst>
          </p:nvPr>
        </p:nvSpPr>
        <p:spPr>
          <a:xfrm>
            <a:off x="440100" y="2180250"/>
            <a:ext cx="2967300" cy="3069900"/>
          </a:xfrm>
        </p:spPr>
        <p:txBody>
          <a:bodyPr/>
          <a:lstStyle>
            <a:lvl1pPr>
              <a:defRPr baseline="0">
                <a:solidFill>
                  <a:schemeClr val="tx1"/>
                </a:solidFill>
                <a:latin typeface="Arial" panose="020B0604020202020204" pitchFamily="34" charset="0"/>
                <a:ea typeface="微软雅黑" panose="020B0503020204020204" charset="-122"/>
              </a:defRPr>
            </a:lvl1pPr>
            <a:lvl2pPr>
              <a:defRPr baseline="0">
                <a:solidFill>
                  <a:schemeClr val="tx1"/>
                </a:solidFill>
                <a:latin typeface="Arial" panose="020B0604020202020204" pitchFamily="34" charset="0"/>
                <a:ea typeface="微软雅黑" panose="020B0503020204020204" charset="-122"/>
              </a:defRPr>
            </a:lvl2pPr>
            <a:lvl3pPr>
              <a:defRPr baseline="0">
                <a:solidFill>
                  <a:schemeClr val="tx1"/>
                </a:solidFill>
                <a:latin typeface="Arial" panose="020B0604020202020204" pitchFamily="34" charset="0"/>
                <a:ea typeface="微软雅黑" panose="020B0503020204020204" charset="-122"/>
              </a:defRPr>
            </a:lvl3pPr>
            <a:lvl4pPr>
              <a:defRPr baseline="0">
                <a:solidFill>
                  <a:schemeClr val="tx1"/>
                </a:solidFill>
                <a:latin typeface="Arial" panose="020B0604020202020204" pitchFamily="34" charset="0"/>
                <a:ea typeface="微软雅黑" panose="020B0503020204020204" charset="-122"/>
              </a:defRPr>
            </a:lvl4pPr>
            <a:lvl5pPr>
              <a:defRPr baseline="0">
                <a:solidFill>
                  <a:schemeClr val="tx1"/>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内容占位符 8"/>
          <p:cNvSpPr>
            <a:spLocks noGrp="1"/>
          </p:cNvSpPr>
          <p:nvPr>
            <p:ph sz="quarter" idx="14"/>
            <p:custDataLst>
              <p:tags r:id="rId12"/>
            </p:custDataLst>
          </p:nvPr>
        </p:nvSpPr>
        <p:spPr>
          <a:xfrm>
            <a:off x="3825900" y="1434704"/>
            <a:ext cx="4860000" cy="3815953"/>
          </a:xfrm>
        </p:spPr>
        <p:txBody>
          <a:bodyPr/>
          <a:lstStyle>
            <a:lvl1pPr>
              <a:defRPr baseline="0">
                <a:solidFill>
                  <a:schemeClr val="tx1"/>
                </a:solidFill>
                <a:latin typeface="Arial" panose="020B0604020202020204" pitchFamily="34" charset="0"/>
                <a:ea typeface="微软雅黑" panose="020B0503020204020204" charset="-122"/>
              </a:defRPr>
            </a:lvl1pPr>
            <a:lvl2pPr>
              <a:defRPr baseline="0">
                <a:solidFill>
                  <a:schemeClr val="tx1"/>
                </a:solidFill>
                <a:latin typeface="Arial" panose="020B0604020202020204" pitchFamily="34" charset="0"/>
                <a:ea typeface="微软雅黑" panose="020B0503020204020204" charset="-122"/>
              </a:defRPr>
            </a:lvl2pPr>
            <a:lvl3pPr>
              <a:defRPr baseline="0">
                <a:solidFill>
                  <a:schemeClr val="tx1"/>
                </a:solidFill>
                <a:latin typeface="Arial" panose="020B0604020202020204" pitchFamily="34" charset="0"/>
                <a:ea typeface="微软雅黑" panose="020B0503020204020204" charset="-122"/>
              </a:defRPr>
            </a:lvl3pPr>
            <a:lvl4pPr>
              <a:defRPr baseline="0">
                <a:solidFill>
                  <a:schemeClr val="tx1"/>
                </a:solidFill>
                <a:latin typeface="Arial" panose="020B0604020202020204" pitchFamily="34" charset="0"/>
                <a:ea typeface="微软雅黑" panose="020B0503020204020204" charset="-122"/>
              </a:defRPr>
            </a:lvl4pPr>
            <a:lvl5pPr>
              <a:defRPr baseline="0">
                <a:solidFill>
                  <a:schemeClr val="tx1"/>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上下">
    <p:spTree>
      <p:nvGrpSpPr>
        <p:cNvPr id="1" name=""/>
        <p:cNvGrpSpPr/>
        <p:nvPr/>
      </p:nvGrpSpPr>
      <p:grpSpPr>
        <a:xfrm>
          <a:off x="0" y="0"/>
          <a:ext cx="0" cy="0"/>
          <a:chOff x="0" y="0"/>
          <a:chExt cx="0" cy="0"/>
        </a:xfrm>
      </p:grpSpPr>
      <p:sp>
        <p:nvSpPr>
          <p:cNvPr id="10" name="矩形 9"/>
          <p:cNvSpPr/>
          <p:nvPr>
            <p:custDataLst>
              <p:tags r:id="rId2"/>
            </p:custDataLst>
          </p:nvPr>
        </p:nvSpPr>
        <p:spPr>
          <a:xfrm>
            <a:off x="0" y="849150"/>
            <a:ext cx="9142200" cy="1995297"/>
          </a:xfrm>
          <a:prstGeom prst="rect">
            <a:avLst/>
          </a:prstGeom>
          <a:solidFill>
            <a:srgbClr val="4454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350">
              <a:solidFill>
                <a:schemeClr val="lt1"/>
              </a:solidFill>
            </a:endParaRPr>
          </a:p>
        </p:txBody>
      </p:sp>
      <p:pic>
        <p:nvPicPr>
          <p:cNvPr id="8" name="图片 7" descr="图片18"/>
          <p:cNvPicPr>
            <a:picLocks noChangeAspect="1"/>
          </p:cNvPicPr>
          <p:nvPr>
            <p:custDataLst>
              <p:tags r:id="rId3"/>
            </p:custDataLst>
          </p:nvPr>
        </p:nvPicPr>
        <p:blipFill>
          <a:blip r:embed="rId4"/>
          <a:stretch>
            <a:fillRect/>
          </a:stretch>
        </p:blipFill>
        <p:spPr>
          <a:xfrm>
            <a:off x="0" y="849150"/>
            <a:ext cx="540068" cy="540068"/>
          </a:xfrm>
          <a:prstGeom prst="rect">
            <a:avLst/>
          </a:prstGeom>
        </p:spPr>
      </p:pic>
      <p:pic>
        <p:nvPicPr>
          <p:cNvPr id="6" name="图片 5" descr="图片19"/>
          <p:cNvPicPr>
            <a:picLocks noChangeAspect="1"/>
          </p:cNvPicPr>
          <p:nvPr>
            <p:custDataLst>
              <p:tags r:id="rId5"/>
            </p:custDataLst>
          </p:nvPr>
        </p:nvPicPr>
        <p:blipFill>
          <a:blip r:embed="rId6"/>
          <a:stretch>
            <a:fillRect/>
          </a:stretch>
        </p:blipFill>
        <p:spPr>
          <a:xfrm>
            <a:off x="8603933" y="5460683"/>
            <a:ext cx="540068" cy="540068"/>
          </a:xfrm>
          <a:prstGeom prst="rect">
            <a:avLst/>
          </a:prstGeom>
        </p:spPr>
      </p:pic>
      <p:sp>
        <p:nvSpPr>
          <p:cNvPr id="2" name="标题 1"/>
          <p:cNvSpPr>
            <a:spLocks noGrp="1"/>
          </p:cNvSpPr>
          <p:nvPr>
            <p:ph type="title"/>
            <p:custDataLst>
              <p:tags r:id="rId7"/>
            </p:custDataLst>
          </p:nvPr>
        </p:nvSpPr>
        <p:spPr>
          <a:xfrm>
            <a:off x="459000" y="1443150"/>
            <a:ext cx="8232300" cy="469800"/>
          </a:xfrm>
        </p:spPr>
        <p:txBody>
          <a:bodyPr anchor="ctr"/>
          <a:lstStyle>
            <a:lvl1pPr algn="ctr">
              <a:defRPr sz="3600" baseline="0">
                <a:solidFill>
                  <a:schemeClr val="tx1"/>
                </a:solidFill>
                <a:latin typeface="Arial" panose="020B0604020202020204" pitchFamily="34" charset="0"/>
                <a:ea typeface="微软雅黑" panose="020B0503020204020204"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8"/>
            </p:custDataLst>
          </p:nvPr>
        </p:nvSpPr>
        <p:spPr/>
        <p:txBody>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9"/>
            </p:custDataLst>
          </p:nvPr>
        </p:nvSpPr>
        <p:spPr/>
        <p:txBody>
          <a:bodyPr/>
          <a:lstStyle>
            <a:lvl1pPr>
              <a:defRPr>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10"/>
            </p:custDataLst>
          </p:nvPr>
        </p:nvSpPr>
        <p:spPr/>
        <p:txBody>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11"/>
            </p:custDataLst>
          </p:nvPr>
        </p:nvSpPr>
        <p:spPr>
          <a:xfrm>
            <a:off x="459000" y="2101950"/>
            <a:ext cx="8231981" cy="621000"/>
          </a:xfrm>
        </p:spPr>
        <p:txBody>
          <a:bodyPr/>
          <a:lstStyle>
            <a:lvl1pPr algn="ctr">
              <a:defRPr baseline="0">
                <a:solidFill>
                  <a:schemeClr val="tx1"/>
                </a:solidFill>
                <a:latin typeface="Arial" panose="020B0604020202020204" pitchFamily="34" charset="0"/>
                <a:ea typeface="微软雅黑" panose="020B0503020204020204" charset="-122"/>
              </a:defRPr>
            </a:lvl1pPr>
          </a:lstStyle>
          <a:p>
            <a:pPr lvl="0"/>
            <a:r>
              <a:rPr lang="zh-CN" altLang="en-US" dirty="0"/>
              <a:t>单击此处编辑母版文本样式</a:t>
            </a:r>
            <a:endParaRPr lang="zh-CN" altLang="en-US" dirty="0"/>
          </a:p>
        </p:txBody>
      </p:sp>
      <p:sp>
        <p:nvSpPr>
          <p:cNvPr id="9" name="内容占位符 8"/>
          <p:cNvSpPr>
            <a:spLocks noGrp="1"/>
          </p:cNvSpPr>
          <p:nvPr>
            <p:ph sz="quarter" idx="14"/>
            <p:custDataLst>
              <p:tags r:id="rId12"/>
            </p:custDataLst>
          </p:nvPr>
        </p:nvSpPr>
        <p:spPr>
          <a:xfrm>
            <a:off x="459581" y="2963250"/>
            <a:ext cx="8224200" cy="2573100"/>
          </a:xfrm>
        </p:spPr>
        <p:txBody>
          <a:bodyPr/>
          <a:lstStyle>
            <a:lvl1pPr>
              <a:defRPr baseline="0">
                <a:solidFill>
                  <a:schemeClr val="tx1"/>
                </a:solidFill>
                <a:latin typeface="Arial" panose="020B0604020202020204" pitchFamily="34" charset="0"/>
                <a:ea typeface="微软雅黑" panose="020B0503020204020204" charset="-122"/>
              </a:defRPr>
            </a:lvl1pPr>
            <a:lvl2pPr>
              <a:defRPr baseline="0">
                <a:solidFill>
                  <a:schemeClr val="tx1"/>
                </a:solidFill>
                <a:latin typeface="Arial" panose="020B0604020202020204" pitchFamily="34" charset="0"/>
                <a:ea typeface="微软雅黑" panose="020B0503020204020204" charset="-122"/>
              </a:defRPr>
            </a:lvl2pPr>
            <a:lvl3pPr>
              <a:defRPr baseline="0">
                <a:solidFill>
                  <a:schemeClr val="tx1"/>
                </a:solidFill>
                <a:latin typeface="Arial" panose="020B0604020202020204" pitchFamily="34" charset="0"/>
                <a:ea typeface="微软雅黑" panose="020B0503020204020204" charset="-122"/>
              </a:defRPr>
            </a:lvl3pPr>
            <a:lvl4pPr>
              <a:defRPr baseline="0">
                <a:solidFill>
                  <a:schemeClr val="tx1"/>
                </a:solidFill>
                <a:latin typeface="Arial" panose="020B0604020202020204" pitchFamily="34" charset="0"/>
                <a:ea typeface="微软雅黑" panose="020B0503020204020204" charset="-122"/>
              </a:defRPr>
            </a:lvl4pPr>
            <a:lvl5pPr>
              <a:defRPr baseline="0">
                <a:solidFill>
                  <a:schemeClr val="tx1"/>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下上">
    <p:spTree>
      <p:nvGrpSpPr>
        <p:cNvPr id="1" name=""/>
        <p:cNvGrpSpPr/>
        <p:nvPr/>
      </p:nvGrpSpPr>
      <p:grpSpPr>
        <a:xfrm>
          <a:off x="0" y="0"/>
          <a:ext cx="0" cy="0"/>
          <a:chOff x="0" y="0"/>
          <a:chExt cx="0" cy="0"/>
        </a:xfrm>
      </p:grpSpPr>
      <p:sp>
        <p:nvSpPr>
          <p:cNvPr id="10" name="矩形 9"/>
          <p:cNvSpPr/>
          <p:nvPr>
            <p:custDataLst>
              <p:tags r:id="rId2"/>
            </p:custDataLst>
          </p:nvPr>
        </p:nvSpPr>
        <p:spPr>
          <a:xfrm>
            <a:off x="0" y="4629150"/>
            <a:ext cx="9142200" cy="1371600"/>
          </a:xfrm>
          <a:prstGeom prst="rect">
            <a:avLst/>
          </a:prstGeom>
          <a:solidFill>
            <a:srgbClr val="4454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350">
              <a:solidFill>
                <a:schemeClr val="lt1"/>
              </a:solidFill>
            </a:endParaRPr>
          </a:p>
        </p:txBody>
      </p:sp>
      <p:pic>
        <p:nvPicPr>
          <p:cNvPr id="8" name="图片 7" descr="图片18"/>
          <p:cNvPicPr>
            <a:picLocks noChangeAspect="1"/>
          </p:cNvPicPr>
          <p:nvPr>
            <p:custDataLst>
              <p:tags r:id="rId3"/>
            </p:custDataLst>
          </p:nvPr>
        </p:nvPicPr>
        <p:blipFill>
          <a:blip r:embed="rId4"/>
          <a:stretch>
            <a:fillRect/>
          </a:stretch>
        </p:blipFill>
        <p:spPr>
          <a:xfrm>
            <a:off x="0" y="857250"/>
            <a:ext cx="540068" cy="540068"/>
          </a:xfrm>
          <a:prstGeom prst="rect">
            <a:avLst/>
          </a:prstGeom>
        </p:spPr>
      </p:pic>
      <p:pic>
        <p:nvPicPr>
          <p:cNvPr id="6" name="图片 5" descr="图片19"/>
          <p:cNvPicPr>
            <a:picLocks noChangeAspect="1"/>
          </p:cNvPicPr>
          <p:nvPr>
            <p:custDataLst>
              <p:tags r:id="rId5"/>
            </p:custDataLst>
          </p:nvPr>
        </p:nvPicPr>
        <p:blipFill>
          <a:blip r:embed="rId6"/>
          <a:stretch>
            <a:fillRect/>
          </a:stretch>
        </p:blipFill>
        <p:spPr>
          <a:xfrm>
            <a:off x="8603933" y="5460683"/>
            <a:ext cx="540068" cy="540068"/>
          </a:xfrm>
          <a:prstGeom prst="rect">
            <a:avLst/>
          </a:prstGeom>
        </p:spPr>
      </p:pic>
      <p:sp>
        <p:nvSpPr>
          <p:cNvPr id="2" name="标题 1"/>
          <p:cNvSpPr>
            <a:spLocks noGrp="1"/>
          </p:cNvSpPr>
          <p:nvPr>
            <p:ph type="title"/>
            <p:custDataLst>
              <p:tags r:id="rId7"/>
            </p:custDataLst>
          </p:nvPr>
        </p:nvSpPr>
        <p:spPr>
          <a:xfrm>
            <a:off x="453600" y="1359450"/>
            <a:ext cx="8232300" cy="423900"/>
          </a:xfrm>
        </p:spPr>
        <p:txBody>
          <a:bodyPr anchor="ctr" anchorCtr="0"/>
          <a:lstStyle>
            <a:lvl1pPr algn="ctr">
              <a:defRPr sz="3200" baseline="0">
                <a:solidFill>
                  <a:schemeClr val="tx1"/>
                </a:solidFill>
                <a:latin typeface="Arial" panose="020B0604020202020204" pitchFamily="34" charset="0"/>
                <a:ea typeface="微软雅黑" panose="020B0503020204020204"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8"/>
            </p:custDataLst>
          </p:nvPr>
        </p:nvSpPr>
        <p:spPr/>
        <p:txBody>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9"/>
            </p:custDataLst>
          </p:nvPr>
        </p:nvSpPr>
        <p:spPr/>
        <p:txBody>
          <a:bodyPr/>
          <a:lstStyle>
            <a:lvl1pPr>
              <a:defRPr>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10"/>
            </p:custDataLst>
          </p:nvPr>
        </p:nvSpPr>
        <p:spPr/>
        <p:txBody>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
        <p:nvSpPr>
          <p:cNvPr id="7" name="内容占位符 6"/>
          <p:cNvSpPr>
            <a:spLocks noGrp="1"/>
          </p:cNvSpPr>
          <p:nvPr>
            <p:ph sz="quarter" idx="13"/>
            <p:custDataLst>
              <p:tags r:id="rId11"/>
            </p:custDataLst>
          </p:nvPr>
        </p:nvSpPr>
        <p:spPr>
          <a:xfrm>
            <a:off x="453628" y="2118150"/>
            <a:ext cx="8243100" cy="2408400"/>
          </a:xfrm>
        </p:spPr>
        <p:txBody>
          <a:bodyPr/>
          <a:lstStyle>
            <a:lvl1pPr>
              <a:defRPr baseline="0">
                <a:solidFill>
                  <a:schemeClr val="tx1"/>
                </a:solidFill>
                <a:latin typeface="Arial" panose="020B0604020202020204" pitchFamily="34" charset="0"/>
                <a:ea typeface="微软雅黑" panose="020B0503020204020204" charset="-122"/>
              </a:defRPr>
            </a:lvl1pPr>
            <a:lvl2pPr>
              <a:defRPr baseline="0">
                <a:solidFill>
                  <a:schemeClr val="tx1"/>
                </a:solidFill>
                <a:latin typeface="Arial" panose="020B0604020202020204" pitchFamily="34" charset="0"/>
                <a:ea typeface="微软雅黑" panose="020B0503020204020204" charset="-122"/>
              </a:defRPr>
            </a:lvl2pPr>
            <a:lvl3pPr>
              <a:defRPr baseline="0">
                <a:solidFill>
                  <a:schemeClr val="tx1"/>
                </a:solidFill>
                <a:latin typeface="Arial" panose="020B0604020202020204" pitchFamily="34" charset="0"/>
                <a:ea typeface="微软雅黑" panose="020B0503020204020204" charset="-122"/>
              </a:defRPr>
            </a:lvl3pPr>
            <a:lvl4pPr>
              <a:defRPr baseline="0">
                <a:solidFill>
                  <a:schemeClr val="tx1"/>
                </a:solidFill>
                <a:latin typeface="Arial" panose="020B0604020202020204" pitchFamily="34" charset="0"/>
                <a:ea typeface="微软雅黑" panose="020B0503020204020204" charset="-122"/>
              </a:defRPr>
            </a:lvl4pPr>
            <a:lvl5pPr>
              <a:defRPr baseline="0">
                <a:solidFill>
                  <a:schemeClr val="tx1"/>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文本占位符 8"/>
          <p:cNvSpPr>
            <a:spLocks noGrp="1"/>
          </p:cNvSpPr>
          <p:nvPr>
            <p:ph type="body" sz="quarter" idx="14"/>
            <p:custDataLst>
              <p:tags r:id="rId12"/>
            </p:custDataLst>
          </p:nvPr>
        </p:nvSpPr>
        <p:spPr>
          <a:xfrm>
            <a:off x="445500" y="4742550"/>
            <a:ext cx="8251200" cy="758700"/>
          </a:xfrm>
        </p:spPr>
        <p:txBody>
          <a:bodyPr/>
          <a:lstStyle>
            <a:lvl1pPr>
              <a:defRPr baseline="0">
                <a:solidFill>
                  <a:schemeClr val="tx1"/>
                </a:solidFill>
                <a:latin typeface="Arial" panose="020B0604020202020204" pitchFamily="34" charset="0"/>
                <a:ea typeface="微软雅黑" panose="020B0503020204020204" charset="-122"/>
              </a:defRPr>
            </a:lvl1pPr>
          </a:lstStyle>
          <a:p>
            <a:pPr lvl="0"/>
            <a:r>
              <a:rPr lang="zh-CN" altLang="en-US" dirty="0"/>
              <a:t>单击此处编辑母版文本样式</a:t>
            </a:r>
            <a:endParaRPr lang="zh-CN" altLang="en-US" dirty="0"/>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导航">
    <p:spTree>
      <p:nvGrpSpPr>
        <p:cNvPr id="1" name=""/>
        <p:cNvGrpSpPr/>
        <p:nvPr/>
      </p:nvGrpSpPr>
      <p:grpSpPr>
        <a:xfrm>
          <a:off x="0" y="0"/>
          <a:ext cx="0" cy="0"/>
          <a:chOff x="0" y="0"/>
          <a:chExt cx="0" cy="0"/>
        </a:xfrm>
      </p:grpSpPr>
      <p:sp>
        <p:nvSpPr>
          <p:cNvPr id="10" name="矩形 9"/>
          <p:cNvSpPr/>
          <p:nvPr>
            <p:custDataLst>
              <p:tags r:id="rId2"/>
            </p:custDataLst>
          </p:nvPr>
        </p:nvSpPr>
        <p:spPr>
          <a:xfrm>
            <a:off x="0" y="849150"/>
            <a:ext cx="9142200" cy="685800"/>
          </a:xfrm>
          <a:prstGeom prst="rect">
            <a:avLst/>
          </a:prstGeom>
          <a:solidFill>
            <a:srgbClr val="4454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350">
              <a:solidFill>
                <a:schemeClr val="lt1"/>
              </a:solidFill>
            </a:endParaRPr>
          </a:p>
        </p:txBody>
      </p:sp>
      <p:pic>
        <p:nvPicPr>
          <p:cNvPr id="8" name="图片 7" descr="图片18"/>
          <p:cNvPicPr>
            <a:picLocks noChangeAspect="1"/>
          </p:cNvPicPr>
          <p:nvPr>
            <p:custDataLst>
              <p:tags r:id="rId3"/>
            </p:custDataLst>
          </p:nvPr>
        </p:nvPicPr>
        <p:blipFill>
          <a:blip r:embed="rId4"/>
          <a:stretch>
            <a:fillRect/>
          </a:stretch>
        </p:blipFill>
        <p:spPr>
          <a:xfrm>
            <a:off x="8603933" y="5460683"/>
            <a:ext cx="540068" cy="540068"/>
          </a:xfrm>
          <a:prstGeom prst="rect">
            <a:avLst/>
          </a:prstGeom>
        </p:spPr>
      </p:pic>
      <p:pic>
        <p:nvPicPr>
          <p:cNvPr id="6" name="图片 5" descr="图片19"/>
          <p:cNvPicPr>
            <a:picLocks noChangeAspect="1"/>
          </p:cNvPicPr>
          <p:nvPr>
            <p:custDataLst>
              <p:tags r:id="rId5"/>
            </p:custDataLst>
          </p:nvPr>
        </p:nvPicPr>
        <p:blipFill>
          <a:blip r:embed="rId6"/>
          <a:stretch>
            <a:fillRect/>
          </a:stretch>
        </p:blipFill>
        <p:spPr>
          <a:xfrm>
            <a:off x="0" y="5460683"/>
            <a:ext cx="540068" cy="540068"/>
          </a:xfrm>
          <a:prstGeom prst="rect">
            <a:avLst/>
          </a:prstGeom>
        </p:spPr>
      </p:pic>
      <p:sp>
        <p:nvSpPr>
          <p:cNvPr id="2" name="标题 1"/>
          <p:cNvSpPr>
            <a:spLocks noGrp="1"/>
          </p:cNvSpPr>
          <p:nvPr>
            <p:ph type="title"/>
            <p:custDataLst>
              <p:tags r:id="rId7"/>
            </p:custDataLst>
          </p:nvPr>
        </p:nvSpPr>
        <p:spPr>
          <a:xfrm>
            <a:off x="434700" y="1035450"/>
            <a:ext cx="8278200" cy="331473"/>
          </a:xfrm>
        </p:spPr>
        <p:txBody>
          <a:bodyPr/>
          <a:lstStyle>
            <a:lvl1pPr>
              <a:defRPr baseline="0">
                <a:solidFill>
                  <a:schemeClr val="tx1"/>
                </a:solidFill>
                <a:latin typeface="Arial" panose="020B0604020202020204" pitchFamily="34" charset="0"/>
                <a:ea typeface="微软雅黑" panose="020B0503020204020204"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8"/>
            </p:custDataLst>
          </p:nvPr>
        </p:nvSpPr>
        <p:spPr/>
        <p:txBody>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9"/>
            </p:custDataLst>
          </p:nvPr>
        </p:nvSpPr>
        <p:spPr/>
        <p:txBody>
          <a:bodyPr/>
          <a:lstStyle>
            <a:lvl1pPr>
              <a:defRPr>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10"/>
            </p:custDataLst>
          </p:nvPr>
        </p:nvSpPr>
        <p:spPr/>
        <p:txBody>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
        <p:nvSpPr>
          <p:cNvPr id="7" name="内容占位符 6"/>
          <p:cNvSpPr>
            <a:spLocks noGrp="1"/>
          </p:cNvSpPr>
          <p:nvPr>
            <p:ph sz="quarter" idx="13"/>
            <p:custDataLst>
              <p:tags r:id="rId11"/>
            </p:custDataLst>
          </p:nvPr>
        </p:nvSpPr>
        <p:spPr>
          <a:xfrm>
            <a:off x="434700" y="2104650"/>
            <a:ext cx="4006800" cy="2170800"/>
          </a:xfrm>
        </p:spPr>
        <p:txBody>
          <a:bodyPr/>
          <a:lstStyle>
            <a:lvl1pPr>
              <a:defRPr baseline="0">
                <a:solidFill>
                  <a:schemeClr val="tx1"/>
                </a:solidFill>
                <a:latin typeface="Arial" panose="020B0604020202020204" pitchFamily="34" charset="0"/>
                <a:ea typeface="微软雅黑" panose="020B0503020204020204" charset="-122"/>
              </a:defRPr>
            </a:lvl1pPr>
            <a:lvl2pPr>
              <a:defRPr baseline="0">
                <a:solidFill>
                  <a:schemeClr val="tx1"/>
                </a:solidFill>
                <a:latin typeface="Arial" panose="020B0604020202020204" pitchFamily="34" charset="0"/>
                <a:ea typeface="微软雅黑" panose="020B0503020204020204" charset="-122"/>
              </a:defRPr>
            </a:lvl2pPr>
            <a:lvl3pPr>
              <a:defRPr baseline="0">
                <a:solidFill>
                  <a:schemeClr val="tx1"/>
                </a:solidFill>
                <a:latin typeface="Arial" panose="020B0604020202020204" pitchFamily="34" charset="0"/>
                <a:ea typeface="微软雅黑" panose="020B0503020204020204" charset="-122"/>
              </a:defRPr>
            </a:lvl3pPr>
            <a:lvl4pPr>
              <a:defRPr baseline="0">
                <a:solidFill>
                  <a:schemeClr val="tx1"/>
                </a:solidFill>
                <a:latin typeface="Arial" panose="020B0604020202020204" pitchFamily="34" charset="0"/>
                <a:ea typeface="微软雅黑" panose="020B0503020204020204" charset="-122"/>
              </a:defRPr>
            </a:lvl4pPr>
            <a:lvl5pPr>
              <a:defRPr baseline="0">
                <a:solidFill>
                  <a:schemeClr val="tx1"/>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内容占位符 8"/>
          <p:cNvSpPr>
            <a:spLocks noGrp="1"/>
          </p:cNvSpPr>
          <p:nvPr>
            <p:ph sz="quarter" idx="14"/>
            <p:custDataLst>
              <p:tags r:id="rId12"/>
            </p:custDataLst>
          </p:nvPr>
        </p:nvSpPr>
        <p:spPr>
          <a:xfrm>
            <a:off x="4681800" y="2104650"/>
            <a:ext cx="4025700" cy="2170800"/>
          </a:xfrm>
        </p:spPr>
        <p:txBody>
          <a:bodyPr/>
          <a:lstStyle>
            <a:lvl1pPr>
              <a:defRPr baseline="0">
                <a:solidFill>
                  <a:schemeClr val="tx1"/>
                </a:solidFill>
                <a:latin typeface="Arial" panose="020B0604020202020204" pitchFamily="34" charset="0"/>
                <a:ea typeface="微软雅黑" panose="020B0503020204020204" charset="-122"/>
              </a:defRPr>
            </a:lvl1pPr>
            <a:lvl2pPr>
              <a:defRPr baseline="0">
                <a:solidFill>
                  <a:schemeClr val="tx1"/>
                </a:solidFill>
                <a:latin typeface="Arial" panose="020B0604020202020204" pitchFamily="34" charset="0"/>
                <a:ea typeface="微软雅黑" panose="020B0503020204020204" charset="-122"/>
              </a:defRPr>
            </a:lvl2pPr>
            <a:lvl3pPr>
              <a:defRPr baseline="0">
                <a:solidFill>
                  <a:schemeClr val="tx1"/>
                </a:solidFill>
                <a:latin typeface="Arial" panose="020B0604020202020204" pitchFamily="34" charset="0"/>
                <a:ea typeface="微软雅黑" panose="020B0503020204020204" charset="-122"/>
              </a:defRPr>
            </a:lvl3pPr>
            <a:lvl4pPr>
              <a:defRPr baseline="0">
                <a:solidFill>
                  <a:schemeClr val="tx1"/>
                </a:solidFill>
                <a:latin typeface="Arial" panose="020B0604020202020204" pitchFamily="34" charset="0"/>
                <a:ea typeface="微软雅黑" panose="020B0503020204020204" charset="-122"/>
              </a:defRPr>
            </a:lvl4pPr>
            <a:lvl5pPr>
              <a:defRPr baseline="0">
                <a:solidFill>
                  <a:schemeClr val="tx1"/>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11" name="文本占位符 10"/>
          <p:cNvSpPr>
            <a:spLocks noGrp="1"/>
          </p:cNvSpPr>
          <p:nvPr>
            <p:ph type="body" sz="quarter" idx="15"/>
            <p:custDataLst>
              <p:tags r:id="rId13"/>
            </p:custDataLst>
          </p:nvPr>
        </p:nvSpPr>
        <p:spPr>
          <a:xfrm>
            <a:off x="429300" y="4469850"/>
            <a:ext cx="4006800" cy="585900"/>
          </a:xfrm>
        </p:spPr>
        <p:txBody>
          <a:bodyPr/>
          <a:lstStyle>
            <a:lvl1pPr>
              <a:defRPr baseline="0">
                <a:solidFill>
                  <a:schemeClr val="tx1"/>
                </a:solidFill>
                <a:latin typeface="Arial" panose="020B0604020202020204" pitchFamily="34" charset="0"/>
                <a:ea typeface="微软雅黑" panose="020B0503020204020204" charset="-122"/>
              </a:defRPr>
            </a:lvl1pPr>
          </a:lstStyle>
          <a:p>
            <a:pPr lvl="0"/>
            <a:r>
              <a:rPr lang="zh-CN" altLang="en-US" dirty="0"/>
              <a:t>单击此处编辑母版文本样式</a:t>
            </a:r>
            <a:endParaRPr lang="zh-CN" altLang="en-US" dirty="0"/>
          </a:p>
        </p:txBody>
      </p:sp>
      <p:sp>
        <p:nvSpPr>
          <p:cNvPr id="13" name="文本占位符 12"/>
          <p:cNvSpPr>
            <a:spLocks noGrp="1"/>
          </p:cNvSpPr>
          <p:nvPr>
            <p:ph type="body" sz="quarter" idx="16"/>
            <p:custDataLst>
              <p:tags r:id="rId14"/>
            </p:custDataLst>
          </p:nvPr>
        </p:nvSpPr>
        <p:spPr>
          <a:xfrm>
            <a:off x="4689900" y="4467150"/>
            <a:ext cx="4025700" cy="585900"/>
          </a:xfrm>
        </p:spPr>
        <p:txBody>
          <a:bodyPr/>
          <a:lstStyle>
            <a:lvl1pPr>
              <a:defRPr baseline="0">
                <a:solidFill>
                  <a:schemeClr val="tx1"/>
                </a:solidFill>
                <a:latin typeface="Arial" panose="020B0604020202020204" pitchFamily="34" charset="0"/>
                <a:ea typeface="微软雅黑" panose="020B0503020204020204" charset="-122"/>
              </a:defRPr>
            </a:lvl1pPr>
          </a:lstStyle>
          <a:p>
            <a:pPr lvl="0"/>
            <a:r>
              <a:rPr lang="zh-CN" altLang="en-US" dirty="0"/>
              <a:t>单击此处编辑母版文本样式</a:t>
            </a:r>
            <a:endParaRPr lang="zh-CN" altLang="en-US" dirty="0"/>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腰带">
    <p:spTree>
      <p:nvGrpSpPr>
        <p:cNvPr id="1" name=""/>
        <p:cNvGrpSpPr/>
        <p:nvPr/>
      </p:nvGrpSpPr>
      <p:grpSpPr>
        <a:xfrm>
          <a:off x="0" y="0"/>
          <a:ext cx="0" cy="0"/>
          <a:chOff x="0" y="0"/>
          <a:chExt cx="0" cy="0"/>
        </a:xfrm>
      </p:grpSpPr>
      <p:sp>
        <p:nvSpPr>
          <p:cNvPr id="9" name="矩形 8"/>
          <p:cNvSpPr/>
          <p:nvPr>
            <p:custDataLst>
              <p:tags r:id="rId2"/>
            </p:custDataLst>
          </p:nvPr>
        </p:nvSpPr>
        <p:spPr>
          <a:xfrm>
            <a:off x="0" y="1576800"/>
            <a:ext cx="9142200" cy="3704396"/>
          </a:xfrm>
          <a:prstGeom prst="rect">
            <a:avLst/>
          </a:prstGeom>
          <a:solidFill>
            <a:srgbClr val="4454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350">
              <a:solidFill>
                <a:schemeClr val="lt1"/>
              </a:solidFill>
            </a:endParaRPr>
          </a:p>
        </p:txBody>
      </p:sp>
      <p:pic>
        <p:nvPicPr>
          <p:cNvPr id="8" name="图片 7" descr="图片18"/>
          <p:cNvPicPr>
            <a:picLocks noChangeAspect="1"/>
          </p:cNvPicPr>
          <p:nvPr>
            <p:custDataLst>
              <p:tags r:id="rId3"/>
            </p:custDataLst>
          </p:nvPr>
        </p:nvPicPr>
        <p:blipFill>
          <a:blip r:embed="rId4"/>
          <a:stretch>
            <a:fillRect/>
          </a:stretch>
        </p:blipFill>
        <p:spPr>
          <a:xfrm>
            <a:off x="7827046" y="849149"/>
            <a:ext cx="1315145" cy="1315145"/>
          </a:xfrm>
          <a:prstGeom prst="rect">
            <a:avLst/>
          </a:prstGeom>
        </p:spPr>
      </p:pic>
      <p:pic>
        <p:nvPicPr>
          <p:cNvPr id="6" name="图片 5" descr="图片19"/>
          <p:cNvPicPr>
            <a:picLocks noChangeAspect="1"/>
          </p:cNvPicPr>
          <p:nvPr>
            <p:custDataLst>
              <p:tags r:id="rId5"/>
            </p:custDataLst>
          </p:nvPr>
        </p:nvPicPr>
        <p:blipFill>
          <a:blip r:embed="rId6"/>
          <a:stretch>
            <a:fillRect/>
          </a:stretch>
        </p:blipFill>
        <p:spPr>
          <a:xfrm>
            <a:off x="0" y="4685596"/>
            <a:ext cx="1315145" cy="1315145"/>
          </a:xfrm>
          <a:prstGeom prst="rect">
            <a:avLst/>
          </a:prstGeom>
        </p:spPr>
      </p:pic>
      <p:sp>
        <p:nvSpPr>
          <p:cNvPr id="2" name="标题 1"/>
          <p:cNvSpPr>
            <a:spLocks noGrp="1"/>
          </p:cNvSpPr>
          <p:nvPr>
            <p:ph type="title" hasCustomPrompt="1"/>
            <p:custDataLst>
              <p:tags r:id="rId7"/>
            </p:custDataLst>
          </p:nvPr>
        </p:nvSpPr>
        <p:spPr>
          <a:xfrm>
            <a:off x="1142100" y="1861650"/>
            <a:ext cx="6858000" cy="1790100"/>
          </a:xfrm>
        </p:spPr>
        <p:txBody>
          <a:bodyPr anchor="b"/>
          <a:lstStyle>
            <a:lvl1pPr algn="ctr">
              <a:defRPr sz="6000" baseline="0">
                <a:solidFill>
                  <a:schemeClr val="tx1"/>
                </a:solidFill>
                <a:latin typeface="Arial" panose="020B0604020202020204" pitchFamily="34" charset="0"/>
                <a:ea typeface="微软雅黑" panose="020B0503020204020204" charset="-122"/>
              </a:defRPr>
            </a:lvl1pPr>
          </a:lstStyle>
          <a:p>
            <a:r>
              <a:rPr lang="zh-CN" altLang="en-US" dirty="0"/>
              <a:t>单击此处编辑标题</a:t>
            </a:r>
            <a:endParaRPr lang="zh-CN" altLang="en-US" dirty="0"/>
          </a:p>
        </p:txBody>
      </p:sp>
      <p:sp>
        <p:nvSpPr>
          <p:cNvPr id="3" name="日期占位符 2"/>
          <p:cNvSpPr>
            <a:spLocks noGrp="1"/>
          </p:cNvSpPr>
          <p:nvPr>
            <p:ph type="dt" sz="half" idx="10"/>
            <p:custDataLst>
              <p:tags r:id="rId8"/>
            </p:custDataLst>
          </p:nvPr>
        </p:nvSpPr>
        <p:spPr/>
        <p:txBody>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9"/>
            </p:custDataLst>
          </p:nvPr>
        </p:nvSpPr>
        <p:spPr/>
        <p:txBody>
          <a:bodyPr/>
          <a:lstStyle>
            <a:lvl1pPr>
              <a:defRPr>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10"/>
            </p:custDataLst>
          </p:nvPr>
        </p:nvSpPr>
        <p:spPr/>
        <p:txBody>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11"/>
            </p:custDataLst>
          </p:nvPr>
        </p:nvSpPr>
        <p:spPr>
          <a:xfrm>
            <a:off x="1141810" y="3754350"/>
            <a:ext cx="6858000" cy="1242000"/>
          </a:xfrm>
        </p:spPr>
        <p:txBody>
          <a:bodyPr/>
          <a:lstStyle>
            <a:lvl1pPr algn="ctr">
              <a:defRPr baseline="0">
                <a:solidFill>
                  <a:schemeClr val="tx1"/>
                </a:solidFill>
                <a:latin typeface="Arial" panose="020B0604020202020204" pitchFamily="34" charset="0"/>
                <a:ea typeface="微软雅黑" panose="020B0503020204020204" charset="-122"/>
              </a:defRPr>
            </a:lvl1pPr>
          </a:lstStyle>
          <a:p>
            <a:pPr lvl="0"/>
            <a:r>
              <a:rPr lang="zh-CN" altLang="en-US" dirty="0"/>
              <a:t>单击此处编辑母版文本样式</a:t>
            </a:r>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9" Type="http://schemas.openxmlformats.org/officeDocument/2006/relationships/slideLayout" Target="../slideLayouts/slideLayout20.xml"/><Relationship Id="rId8" Type="http://schemas.openxmlformats.org/officeDocument/2006/relationships/slideLayout" Target="../slideLayouts/slideLayout19.xml"/><Relationship Id="rId7" Type="http://schemas.openxmlformats.org/officeDocument/2006/relationships/slideLayout" Target="../slideLayouts/slideLayout18.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 Id="rId3" Type="http://schemas.openxmlformats.org/officeDocument/2006/relationships/slideLayout" Target="../slideLayouts/slideLayout14.xml"/><Relationship Id="rId22" Type="http://schemas.openxmlformats.org/officeDocument/2006/relationships/theme" Target="../theme/theme2.xml"/><Relationship Id="rId21" Type="http://schemas.openxmlformats.org/officeDocument/2006/relationships/tags" Target="../tags/tag88.xml"/><Relationship Id="rId20" Type="http://schemas.openxmlformats.org/officeDocument/2006/relationships/tags" Target="../tags/tag87.xml"/><Relationship Id="rId2" Type="http://schemas.openxmlformats.org/officeDocument/2006/relationships/slideLayout" Target="../slideLayouts/slideLayout13.xml"/><Relationship Id="rId19" Type="http://schemas.openxmlformats.org/officeDocument/2006/relationships/tags" Target="../tags/tag86.xml"/><Relationship Id="rId18" Type="http://schemas.openxmlformats.org/officeDocument/2006/relationships/slideLayout" Target="../slideLayouts/slideLayout29.xml"/><Relationship Id="rId17" Type="http://schemas.openxmlformats.org/officeDocument/2006/relationships/slideLayout" Target="../slideLayouts/slideLayout28.xml"/><Relationship Id="rId16" Type="http://schemas.openxmlformats.org/officeDocument/2006/relationships/slideLayout" Target="../slideLayouts/slideLayout27.xml"/><Relationship Id="rId15" Type="http://schemas.openxmlformats.org/officeDocument/2006/relationships/slideLayout" Target="../slideLayouts/slideLayout26.xml"/><Relationship Id="rId14" Type="http://schemas.openxmlformats.org/officeDocument/2006/relationships/slideLayout" Target="../slideLayouts/slideLayout25.xml"/><Relationship Id="rId13" Type="http://schemas.openxmlformats.org/officeDocument/2006/relationships/slideLayout" Target="../slideLayouts/slideLayout24.xml"/><Relationship Id="rId12" Type="http://schemas.openxmlformats.org/officeDocument/2006/relationships/slideLayout" Target="../slideLayouts/slideLayout23.xml"/><Relationship Id="rId11" Type="http://schemas.openxmlformats.org/officeDocument/2006/relationships/slideLayout" Target="../slideLayouts/slideLayout22.xml"/><Relationship Id="rId10" Type="http://schemas.openxmlformats.org/officeDocument/2006/relationships/slideLayout" Target="../slideLayouts/slideLayout21.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alpha val="100000"/>
          </a:schemeClr>
        </a:solidFill>
        <a:effectLst/>
      </p:bgPr>
    </p:bg>
    <p:spTree>
      <p:nvGrpSpPr>
        <p:cNvPr id="1" name=""/>
        <p:cNvGrpSpPr/>
        <p:nvPr/>
      </p:nvGrpSpPr>
      <p:grpSpPr/>
      <p:sp>
        <p:nvSpPr>
          <p:cNvPr id="1026" name="标题 1025"/>
          <p:cNvSpPr>
            <a:spLocks noGrp="1"/>
          </p:cNvSpPr>
          <p:nvPr>
            <p:ph type="title"/>
          </p:nvPr>
        </p:nvSpPr>
        <p:spPr>
          <a:xfrm>
            <a:off x="457200" y="274638"/>
            <a:ext cx="8229600" cy="1143000"/>
          </a:xfrm>
          <a:prstGeom prst="rect">
            <a:avLst/>
          </a:prstGeom>
          <a:noFill/>
          <a:ln w="9525">
            <a:noFill/>
          </a:ln>
        </p:spPr>
        <p:txBody>
          <a:bodyPr anchor="ctr" anchorCtr="0"/>
          <a:p>
            <a:pPr lvl="0"/>
            <a:r>
              <a:rPr lang="zh-CN" altLang="en-US"/>
              <a:t>单击此处编辑母版标题样式</a:t>
            </a:r>
            <a:endParaRPr lang="zh-CN" altLang="en-US"/>
          </a:p>
        </p:txBody>
      </p:sp>
      <p:sp>
        <p:nvSpPr>
          <p:cNvPr id="1027" name="文本占位符 1026"/>
          <p:cNvSpPr>
            <a:spLocks noGrp="1"/>
          </p:cNvSpPr>
          <p:nvPr>
            <p:ph type="body" idx="1"/>
          </p:nvPr>
        </p:nvSpPr>
        <p:spPr>
          <a:xfrm>
            <a:off x="457200" y="1600200"/>
            <a:ext cx="8229600" cy="4525963"/>
          </a:xfrm>
          <a:prstGeom prst="rect">
            <a:avLst/>
          </a:prstGeom>
          <a:noFill/>
          <a:ln w="9525">
            <a:noFill/>
          </a:ln>
        </p:spPr>
        <p:txBody>
          <a:bodyPr/>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28" name="日期占位符 1027"/>
          <p:cNvSpPr>
            <a:spLocks noGrp="1"/>
          </p:cNvSpPr>
          <p:nvPr>
            <p:ph type="dt" sz="half" idx="2"/>
          </p:nvPr>
        </p:nvSpPr>
        <p:spPr>
          <a:xfrm>
            <a:off x="457200" y="6245225"/>
            <a:ext cx="2133600" cy="476250"/>
          </a:xfrm>
          <a:prstGeom prst="rect">
            <a:avLst/>
          </a:prstGeom>
          <a:noFill/>
          <a:ln w="9525">
            <a:noFill/>
          </a:ln>
        </p:spPr>
        <p:txBody>
          <a:bodyPr/>
          <a:lstStyle>
            <a:lvl1pPr>
              <a:defRPr sz="1400"/>
            </a:lvl1pPr>
          </a:lstStyle>
          <a:p>
            <a:pPr lvl="0"/>
            <a:endParaRPr lang="zh-CN" altLang="en-US">
              <a:latin typeface="Arial" panose="020B0604020202020204" pitchFamily="34" charset="0"/>
            </a:endParaRPr>
          </a:p>
        </p:txBody>
      </p:sp>
      <p:sp>
        <p:nvSpPr>
          <p:cNvPr id="1029" name="页脚占位符 1028"/>
          <p:cNvSpPr>
            <a:spLocks noGrp="1"/>
          </p:cNvSpPr>
          <p:nvPr>
            <p:ph type="ftr" sz="quarter" idx="3"/>
          </p:nvPr>
        </p:nvSpPr>
        <p:spPr>
          <a:xfrm>
            <a:off x="3124200" y="6245225"/>
            <a:ext cx="2895600" cy="476250"/>
          </a:xfrm>
          <a:prstGeom prst="rect">
            <a:avLst/>
          </a:prstGeom>
          <a:noFill/>
          <a:ln w="9525">
            <a:noFill/>
          </a:ln>
        </p:spPr>
        <p:txBody>
          <a:bodyPr/>
          <a:lstStyle>
            <a:lvl1pPr algn="ctr">
              <a:defRPr sz="1400"/>
            </a:lvl1pPr>
          </a:lstStyle>
          <a:p>
            <a:pPr lvl="0"/>
            <a:endParaRPr lang="zh-CN" altLang="en-US">
              <a:latin typeface="Arial" panose="020B0604020202020204" pitchFamily="34" charset="0"/>
            </a:endParaRPr>
          </a:p>
        </p:txBody>
      </p:sp>
      <p:sp>
        <p:nvSpPr>
          <p:cNvPr id="1030" name="灯片编号占位符 1029"/>
          <p:cNvSpPr>
            <a:spLocks noGrp="1"/>
          </p:cNvSpPr>
          <p:nvPr>
            <p:ph type="sldNum" sz="quarter" idx="4"/>
          </p:nvPr>
        </p:nvSpPr>
        <p:spPr>
          <a:xfrm>
            <a:off x="6553200" y="6245225"/>
            <a:ext cx="2133600" cy="476250"/>
          </a:xfrm>
          <a:prstGeom prst="rect">
            <a:avLst/>
          </a:prstGeom>
          <a:noFill/>
          <a:ln w="9525">
            <a:noFill/>
          </a:ln>
        </p:spPr>
        <p:txBody>
          <a:bodyPr/>
          <a:lstStyle>
            <a:lvl1pPr algn="r">
              <a:defRPr sz="1400"/>
            </a:lvl1pPr>
          </a:lstStyle>
          <a:p>
            <a:pPr lvl="0"/>
            <a:fld id="{9A0DB2DC-4C9A-4742-B13C-FB6460FD3503}" type="slidenum">
              <a:rPr lang="zh-CN" altLang="en-US">
                <a:latin typeface="Arial" panose="020B0604020202020204" pitchFamily="34" charset="0"/>
              </a:rPr>
            </a:fld>
            <a:endParaRPr lang="zh-CN" altLang="en-US">
              <a:latin typeface="Arial" panose="020B0604020202020204" pitchFamily="34" charset="0"/>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marL="0" lvl="0" indent="0" algn="ctr" defTabSz="914400" eaLnBrk="1" fontAlgn="base" latinLnBrk="0" hangingPunct="1">
        <a:lnSpc>
          <a:spcPct val="100000"/>
        </a:lnSpc>
        <a:spcBef>
          <a:spcPct val="0"/>
        </a:spcBef>
        <a:spcAft>
          <a:spcPct val="0"/>
        </a:spcAft>
        <a:buNone/>
        <a:defRPr sz="4400" b="0" i="0" u="none" kern="1200" baseline="0">
          <a:solidFill>
            <a:schemeClr val="tx2"/>
          </a:solidFill>
          <a:latin typeface="+mj-lt"/>
          <a:ea typeface="+mj-ea"/>
          <a:cs typeface="+mj-cs"/>
        </a:defRPr>
      </a:lvl1pPr>
    </p:titleStyle>
    <p:bodyStyle>
      <a:lvl1pPr marL="342900" lvl="0" indent="-342900" algn="l" defTabSz="914400" eaLnBrk="1" fontAlgn="base" latinLnBrk="0" hangingPunct="1">
        <a:lnSpc>
          <a:spcPct val="100000"/>
        </a:lnSpc>
        <a:spcBef>
          <a:spcPct val="20000"/>
        </a:spcBef>
        <a:spcAft>
          <a:spcPct val="0"/>
        </a:spcAft>
        <a:buChar char="•"/>
        <a:defRPr sz="3200" b="0" i="0" u="none" kern="1200" baseline="0">
          <a:solidFill>
            <a:schemeClr val="tx1"/>
          </a:solidFill>
          <a:latin typeface="+mn-lt"/>
          <a:ea typeface="+mn-ea"/>
          <a:cs typeface="+mn-cs"/>
        </a:defRPr>
      </a:lvl1pPr>
      <a:lvl2pPr marL="742950" lvl="1" indent="-285750" algn="l" defTabSz="914400" eaLnBrk="1" fontAlgn="base" latinLnBrk="0" hangingPunct="1">
        <a:lnSpc>
          <a:spcPct val="100000"/>
        </a:lnSpc>
        <a:spcBef>
          <a:spcPct val="20000"/>
        </a:spcBef>
        <a:spcAft>
          <a:spcPct val="0"/>
        </a:spcAft>
        <a:buChar char="–"/>
        <a:defRPr sz="2800" b="0" i="0" u="none" kern="1200" baseline="0">
          <a:solidFill>
            <a:schemeClr val="tx1"/>
          </a:solidFill>
          <a:latin typeface="+mn-lt"/>
          <a:ea typeface="+mn-ea"/>
          <a:cs typeface="+mn-cs"/>
        </a:defRPr>
      </a:lvl2pPr>
      <a:lvl3pPr marL="1143000" lvl="2" indent="-228600" algn="l" defTabSz="914400" eaLnBrk="1" fontAlgn="base" latinLnBrk="0" hangingPunct="1">
        <a:lnSpc>
          <a:spcPct val="100000"/>
        </a:lnSpc>
        <a:spcBef>
          <a:spcPct val="20000"/>
        </a:spcBef>
        <a:spcAft>
          <a:spcPct val="0"/>
        </a:spcAft>
        <a:buChar char="•"/>
        <a:defRPr sz="2400" b="0" i="0" u="none" kern="1200" baseline="0">
          <a:solidFill>
            <a:schemeClr val="tx1"/>
          </a:solidFill>
          <a:latin typeface="+mn-lt"/>
          <a:ea typeface="+mn-ea"/>
          <a:cs typeface="+mn-cs"/>
        </a:defRPr>
      </a:lvl3pPr>
      <a:lvl4pPr marL="1600200" lvl="3"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4pPr>
      <a:lvl5pPr marL="2057400" lvl="4"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5pPr>
      <a:lvl6pPr marL="2514600" lvl="5"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6pPr>
      <a:lvl7pPr marL="2971800" lvl="6"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7pPr>
      <a:lvl8pPr marL="3429000" lvl="7"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8pPr>
      <a:lvl9pPr marL="3886200" lvl="8"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9pPr>
    </p:bodyStyle>
    <p:otherStyle>
      <a:lvl1pPr marL="0" lvl="0" indent="0" algn="l" defTabSz="91440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anose="020B0604020202020204"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anose="020B0604020202020204"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anose="020B0604020202020204"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anose="020B0604020202020204"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anose="020B0604020202020204"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anose="020B0604020202020204"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anose="020B0604020202020204"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anose="020B0604020202020204" pitchFamily="34" charset="0"/>
          <a:ea typeface="宋体" panose="02010600030101010101" pitchFamily="2" charset="-122"/>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9"/>
            </p:custDataLst>
          </p:nvPr>
        </p:nvSpPr>
        <p:spPr>
          <a:xfrm>
            <a:off x="502412" y="1189673"/>
            <a:ext cx="8139178" cy="331473"/>
          </a:xfrm>
          <a:prstGeom prst="rect">
            <a:avLst/>
          </a:prstGeom>
        </p:spPr>
        <p:txBody>
          <a:bodyPr vert="horz" wrap="square" lIns="90170" tIns="46990" rIns="90170" bIns="46990" rtlCol="0" anchor="ctr" anchorCtr="0">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20"/>
            </p:custDataLst>
          </p:nvPr>
        </p:nvSpPr>
        <p:spPr>
          <a:xfrm>
            <a:off x="502412" y="1578299"/>
            <a:ext cx="8139178" cy="4041680"/>
          </a:xfrm>
          <a:prstGeom prst="rect">
            <a:avLst/>
          </a:prstGeom>
        </p:spPr>
        <p:txBody>
          <a:bodyPr vert="horz" wrap="square" lIns="90170" tIns="46990" rIns="90170" bIns="4699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nvPr>
        </p:nvSpPr>
        <p:spPr>
          <a:xfrm>
            <a:off x="659807" y="5619625"/>
            <a:ext cx="2025000" cy="237600"/>
          </a:xfrm>
          <a:prstGeom prst="rect">
            <a:avLst/>
          </a:prstGeom>
        </p:spPr>
        <p:txBody>
          <a:bodyPr vert="horz" wrap="square" lIns="91440" tIns="45720" rIns="91440" bIns="45720" rtlCol="0" anchor="ctr">
            <a:normAutofit/>
          </a:bodyPr>
          <a:lstStyle>
            <a:lvl1pPr algn="l">
              <a:defRPr sz="1200">
                <a:solidFill>
                  <a:schemeClr val="tx1">
                    <a:tint val="75000"/>
                  </a:schemeClr>
                </a:solidFill>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nvPr>
        </p:nvSpPr>
        <p:spPr>
          <a:xfrm>
            <a:off x="3087000" y="5619625"/>
            <a:ext cx="2970000" cy="237600"/>
          </a:xfrm>
          <a:prstGeom prst="rect">
            <a:avLst/>
          </a:prstGeom>
        </p:spPr>
        <p:txBody>
          <a:bodyPr vert="horz" wrap="square" lIns="91440" tIns="45720" rIns="91440" bIns="45720" rtlCol="0" anchor="ctr">
            <a:normAutofit/>
          </a:bodyPr>
          <a:lstStyle>
            <a:lvl1pPr algn="ctr">
              <a:defRPr sz="1200">
                <a:solidFill>
                  <a:schemeClr val="tx1">
                    <a:tint val="75000"/>
                  </a:schemeClr>
                </a:solidFill>
                <a:latin typeface="Arial" panose="020B0604020202020204" pitchFamily="34" charset="0"/>
                <a:ea typeface="微软雅黑" panose="020B0503020204020204" charset="-122"/>
              </a:defRPr>
            </a:lvl1pPr>
          </a:lstStyle>
          <a:p>
            <a:endParaRPr lang="zh-CN" altLang="en-US" dirty="0"/>
          </a:p>
        </p:txBody>
      </p:sp>
      <p:sp>
        <p:nvSpPr>
          <p:cNvPr id="6" name="灯片编号占位符 5"/>
          <p:cNvSpPr>
            <a:spLocks noGrp="1"/>
          </p:cNvSpPr>
          <p:nvPr>
            <p:ph type="sldNum" sz="quarter" idx="4"/>
          </p:nvPr>
        </p:nvSpPr>
        <p:spPr>
          <a:xfrm>
            <a:off x="6457950" y="5619625"/>
            <a:ext cx="2025000" cy="237600"/>
          </a:xfrm>
          <a:prstGeom prst="rect">
            <a:avLst/>
          </a:prstGeom>
        </p:spPr>
        <p:txBody>
          <a:bodyPr vert="horz" wrap="square" lIns="91440" tIns="45720" rIns="91440" bIns="45720" rtlCol="0" anchor="ctr">
            <a:normAutofit/>
          </a:bodyPr>
          <a:lstStyle>
            <a:lvl1pPr algn="r">
              <a:defRPr sz="1200">
                <a:solidFill>
                  <a:schemeClr val="tx1">
                    <a:tint val="75000"/>
                  </a:schemeClr>
                </a:solidFill>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
        <p:nvSpPr>
          <p:cNvPr id="7" name="KSO_TEMPLATE" hidden="1"/>
          <p:cNvSpPr/>
          <p:nvPr userDrawn="1">
            <p:custDataLst>
              <p:tags r:id="rId21"/>
            </p:custDataLst>
          </p:nvPr>
        </p:nvSpPr>
        <p:spPr>
          <a:xfrm>
            <a:off x="0" y="85725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35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txStyles>
    <p:titleStyle>
      <a:lvl1pPr algn="l" defTabSz="914400" rtl="0" eaLnBrk="1" fontAlgn="auto" latinLnBrk="0" hangingPunct="1">
        <a:lnSpc>
          <a:spcPct val="100000"/>
        </a:lnSpc>
        <a:spcBef>
          <a:spcPct val="0"/>
        </a:spcBef>
        <a:buNone/>
        <a:defRPr sz="2400" b="1" u="none" strike="noStrike" kern="1200" cap="none" spc="200" normalizeH="0">
          <a:solidFill>
            <a:schemeClr val="tx1"/>
          </a:solidFill>
          <a:uFillTx/>
          <a:latin typeface="Arial" panose="020B0604020202020204" pitchFamily="34" charset="0"/>
          <a:ea typeface="微软雅黑" panose="020B0503020204020204" charset="-122"/>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Arial" panose="020B0604020202020204" pitchFamily="34" charset="0"/>
          <a:ea typeface="微软雅黑" panose="020B0503020204020204" charset="-122"/>
          <a:cs typeface="+mn-cs"/>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tx1"/>
          </a:solidFill>
          <a:uFillTx/>
          <a:latin typeface="Arial" panose="020B0604020202020204" pitchFamily="34" charset="0"/>
          <a:ea typeface="微软雅黑" panose="020B0503020204020204" charset="-122"/>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Arial" panose="020B0604020202020204" pitchFamily="34" charset="0"/>
          <a:ea typeface="微软雅黑" panose="020B0503020204020204" charset="-122"/>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Arial" panose="020B0604020202020204" pitchFamily="34" charset="0"/>
          <a:ea typeface="微软雅黑" panose="020B0503020204020204" charset="-122"/>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Arial" panose="020B0604020202020204" pitchFamily="34" charset="0"/>
          <a:ea typeface="微软雅黑" panose="020B050302020402020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4" Type="http://schemas.openxmlformats.org/officeDocument/2006/relationships/slideLayout" Target="../slideLayouts/slideLayout12.xml"/><Relationship Id="rId3" Type="http://schemas.openxmlformats.org/officeDocument/2006/relationships/tags" Target="../tags/tag91.xml"/><Relationship Id="rId2" Type="http://schemas.openxmlformats.org/officeDocument/2006/relationships/tags" Target="../tags/tag90.xml"/><Relationship Id="rId1" Type="http://schemas.openxmlformats.org/officeDocument/2006/relationships/tags" Target="../tags/tag89.xml"/></Relationships>
</file>

<file path=ppt/slides/_rels/slide2.xml.rels><?xml version="1.0" encoding="UTF-8" standalone="yes"?>
<Relationships xmlns="http://schemas.openxmlformats.org/package/2006/relationships"><Relationship Id="rId9" Type="http://schemas.openxmlformats.org/officeDocument/2006/relationships/tags" Target="../tags/tag100.xml"/><Relationship Id="rId8" Type="http://schemas.openxmlformats.org/officeDocument/2006/relationships/tags" Target="../tags/tag99.xml"/><Relationship Id="rId7" Type="http://schemas.openxmlformats.org/officeDocument/2006/relationships/tags" Target="../tags/tag98.xml"/><Relationship Id="rId6" Type="http://schemas.openxmlformats.org/officeDocument/2006/relationships/tags" Target="../tags/tag97.xml"/><Relationship Id="rId5" Type="http://schemas.openxmlformats.org/officeDocument/2006/relationships/tags" Target="../tags/tag96.xml"/><Relationship Id="rId4" Type="http://schemas.openxmlformats.org/officeDocument/2006/relationships/tags" Target="../tags/tag95.xml"/><Relationship Id="rId3" Type="http://schemas.openxmlformats.org/officeDocument/2006/relationships/tags" Target="../tags/tag94.xml"/><Relationship Id="rId2" Type="http://schemas.openxmlformats.org/officeDocument/2006/relationships/tags" Target="../tags/tag93.xml"/><Relationship Id="rId18" Type="http://schemas.openxmlformats.org/officeDocument/2006/relationships/notesSlide" Target="../notesSlides/notesSlide1.xml"/><Relationship Id="rId17" Type="http://schemas.openxmlformats.org/officeDocument/2006/relationships/slideLayout" Target="../slideLayouts/slideLayout17.xml"/><Relationship Id="rId16" Type="http://schemas.openxmlformats.org/officeDocument/2006/relationships/tags" Target="../tags/tag107.xml"/><Relationship Id="rId15" Type="http://schemas.openxmlformats.org/officeDocument/2006/relationships/tags" Target="../tags/tag106.xml"/><Relationship Id="rId14" Type="http://schemas.openxmlformats.org/officeDocument/2006/relationships/tags" Target="../tags/tag105.xml"/><Relationship Id="rId13" Type="http://schemas.openxmlformats.org/officeDocument/2006/relationships/tags" Target="../tags/tag104.xml"/><Relationship Id="rId12" Type="http://schemas.openxmlformats.org/officeDocument/2006/relationships/tags" Target="../tags/tag103.xml"/><Relationship Id="rId11" Type="http://schemas.openxmlformats.org/officeDocument/2006/relationships/tags" Target="../tags/tag102.xml"/><Relationship Id="rId10" Type="http://schemas.openxmlformats.org/officeDocument/2006/relationships/tags" Target="../tags/tag101.xml"/><Relationship Id="rId1" Type="http://schemas.openxmlformats.org/officeDocument/2006/relationships/tags" Target="../tags/tag92.xml"/></Relationships>
</file>

<file path=ppt/slides/_rels/slide3.xml.rels><?xml version="1.0" encoding="UTF-8" standalone="yes"?>
<Relationships xmlns="http://schemas.openxmlformats.org/package/2006/relationships"><Relationship Id="rId5" Type="http://schemas.openxmlformats.org/officeDocument/2006/relationships/slideLayout" Target="../slideLayouts/slideLayout14.xml"/><Relationship Id="rId4" Type="http://schemas.openxmlformats.org/officeDocument/2006/relationships/tags" Target="../tags/tag111.xml"/><Relationship Id="rId3" Type="http://schemas.openxmlformats.org/officeDocument/2006/relationships/tags" Target="../tags/tag110.xml"/><Relationship Id="rId2" Type="http://schemas.openxmlformats.org/officeDocument/2006/relationships/tags" Target="../tags/tag109.xml"/><Relationship Id="rId1" Type="http://schemas.openxmlformats.org/officeDocument/2006/relationships/tags" Target="../tags/tag108.xml"/></Relationships>
</file>

<file path=ppt/slides/_rels/slide4.xml.rels><?xml version="1.0" encoding="UTF-8" standalone="yes"?>
<Relationships xmlns="http://schemas.openxmlformats.org/package/2006/relationships"><Relationship Id="rId5" Type="http://schemas.openxmlformats.org/officeDocument/2006/relationships/slideLayout" Target="../slideLayouts/slideLayout18.xml"/><Relationship Id="rId4" Type="http://schemas.openxmlformats.org/officeDocument/2006/relationships/tags" Target="../tags/tag115.xml"/><Relationship Id="rId3" Type="http://schemas.openxmlformats.org/officeDocument/2006/relationships/tags" Target="../tags/tag114.xml"/><Relationship Id="rId2" Type="http://schemas.openxmlformats.org/officeDocument/2006/relationships/tags" Target="../tags/tag113.xml"/><Relationship Id="rId1" Type="http://schemas.openxmlformats.org/officeDocument/2006/relationships/tags" Target="../tags/tag112.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17.xml"/><Relationship Id="rId1" Type="http://schemas.openxmlformats.org/officeDocument/2006/relationships/tags" Target="../tags/tag116.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17.xml"/><Relationship Id="rId1" Type="http://schemas.openxmlformats.org/officeDocument/2006/relationships/tags" Target="../tags/tag117.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17.xml"/><Relationship Id="rId1" Type="http://schemas.openxmlformats.org/officeDocument/2006/relationships/tags" Target="../tags/tag118.xml"/></Relationships>
</file>

<file path=ppt/slides/_rels/slide8.xml.rels><?xml version="1.0" encoding="UTF-8" standalone="yes"?>
<Relationships xmlns="http://schemas.openxmlformats.org/package/2006/relationships"><Relationship Id="rId5" Type="http://schemas.openxmlformats.org/officeDocument/2006/relationships/slideLayout" Target="../slideLayouts/slideLayout14.xml"/><Relationship Id="rId4" Type="http://schemas.openxmlformats.org/officeDocument/2006/relationships/tags" Target="../tags/tag122.xml"/><Relationship Id="rId3" Type="http://schemas.openxmlformats.org/officeDocument/2006/relationships/tags" Target="../tags/tag121.xml"/><Relationship Id="rId2" Type="http://schemas.openxmlformats.org/officeDocument/2006/relationships/tags" Target="../tags/tag120.xml"/><Relationship Id="rId1" Type="http://schemas.openxmlformats.org/officeDocument/2006/relationships/tags" Target="../tags/tag119.xml"/></Relationships>
</file>

<file path=ppt/slides/_rels/slide9.xml.rels><?xml version="1.0" encoding="UTF-8" standalone="yes"?>
<Relationships xmlns="http://schemas.openxmlformats.org/package/2006/relationships"><Relationship Id="rId5" Type="http://schemas.openxmlformats.org/officeDocument/2006/relationships/slideLayout" Target="../slideLayouts/slideLayout18.xml"/><Relationship Id="rId4" Type="http://schemas.openxmlformats.org/officeDocument/2006/relationships/tags" Target="../tags/tag126.xml"/><Relationship Id="rId3" Type="http://schemas.openxmlformats.org/officeDocument/2006/relationships/tags" Target="../tags/tag125.xml"/><Relationship Id="rId2" Type="http://schemas.openxmlformats.org/officeDocument/2006/relationships/tags" Target="../tags/tag124.xml"/><Relationship Id="rId1" Type="http://schemas.openxmlformats.org/officeDocument/2006/relationships/tags" Target="../tags/tag123.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17.xml"/><Relationship Id="rId1" Type="http://schemas.openxmlformats.org/officeDocument/2006/relationships/tags" Target="../tags/tag127.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17.xml"/><Relationship Id="rId1" Type="http://schemas.openxmlformats.org/officeDocument/2006/relationships/tags" Target="../tags/tag128.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17.xml"/><Relationship Id="rId1" Type="http://schemas.openxmlformats.org/officeDocument/2006/relationships/tags" Target="../tags/tag129.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17.xml"/><Relationship Id="rId1" Type="http://schemas.openxmlformats.org/officeDocument/2006/relationships/tags" Target="../tags/tag130.xml"/></Relationships>
</file>

<file path=ppt/slides/_rels/slide14.xml.rels><?xml version="1.0" encoding="UTF-8" standalone="yes"?>
<Relationships xmlns="http://schemas.openxmlformats.org/package/2006/relationships"><Relationship Id="rId5" Type="http://schemas.openxmlformats.org/officeDocument/2006/relationships/slideLayout" Target="../slideLayouts/slideLayout14.xml"/><Relationship Id="rId4" Type="http://schemas.openxmlformats.org/officeDocument/2006/relationships/tags" Target="../tags/tag134.xml"/><Relationship Id="rId3" Type="http://schemas.openxmlformats.org/officeDocument/2006/relationships/tags" Target="../tags/tag133.xml"/><Relationship Id="rId2" Type="http://schemas.openxmlformats.org/officeDocument/2006/relationships/tags" Target="../tags/tag132.xml"/><Relationship Id="rId1" Type="http://schemas.openxmlformats.org/officeDocument/2006/relationships/tags" Target="../tags/tag131.xml"/></Relationships>
</file>

<file path=ppt/slides/_rels/slide15.xml.rels><?xml version="1.0" encoding="UTF-8" standalone="yes"?>
<Relationships xmlns="http://schemas.openxmlformats.org/package/2006/relationships"><Relationship Id="rId5" Type="http://schemas.openxmlformats.org/officeDocument/2006/relationships/slideLayout" Target="../slideLayouts/slideLayout18.xml"/><Relationship Id="rId4" Type="http://schemas.openxmlformats.org/officeDocument/2006/relationships/tags" Target="../tags/tag138.xml"/><Relationship Id="rId3" Type="http://schemas.openxmlformats.org/officeDocument/2006/relationships/tags" Target="../tags/tag137.xml"/><Relationship Id="rId2" Type="http://schemas.openxmlformats.org/officeDocument/2006/relationships/tags" Target="../tags/tag136.xml"/><Relationship Id="rId1" Type="http://schemas.openxmlformats.org/officeDocument/2006/relationships/tags" Target="../tags/tag135.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17.xml"/><Relationship Id="rId1" Type="http://schemas.openxmlformats.org/officeDocument/2006/relationships/tags" Target="../tags/tag139.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17.xml"/><Relationship Id="rId1" Type="http://schemas.openxmlformats.org/officeDocument/2006/relationships/tags" Target="../tags/tag140.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17.xml"/><Relationship Id="rId1" Type="http://schemas.openxmlformats.org/officeDocument/2006/relationships/tags" Target="../tags/tag141.xml"/></Relationships>
</file>

<file path=ppt/slides/_rels/slide19.xml.rels><?xml version="1.0" encoding="UTF-8" standalone="yes"?>
<Relationships xmlns="http://schemas.openxmlformats.org/package/2006/relationships"><Relationship Id="rId5" Type="http://schemas.openxmlformats.org/officeDocument/2006/relationships/slideLayout" Target="../slideLayouts/slideLayout14.xml"/><Relationship Id="rId4" Type="http://schemas.openxmlformats.org/officeDocument/2006/relationships/tags" Target="../tags/tag145.xml"/><Relationship Id="rId3" Type="http://schemas.openxmlformats.org/officeDocument/2006/relationships/tags" Target="../tags/tag144.xml"/><Relationship Id="rId2" Type="http://schemas.openxmlformats.org/officeDocument/2006/relationships/tags" Target="../tags/tag143.xml"/><Relationship Id="rId1" Type="http://schemas.openxmlformats.org/officeDocument/2006/relationships/tags" Target="../tags/tag142.xml"/></Relationships>
</file>

<file path=ppt/slides/_rels/slide20.xml.rels><?xml version="1.0" encoding="UTF-8" standalone="yes"?>
<Relationships xmlns="http://schemas.openxmlformats.org/package/2006/relationships"><Relationship Id="rId5" Type="http://schemas.openxmlformats.org/officeDocument/2006/relationships/slideLayout" Target="../slideLayouts/slideLayout18.xml"/><Relationship Id="rId4" Type="http://schemas.openxmlformats.org/officeDocument/2006/relationships/tags" Target="../tags/tag149.xml"/><Relationship Id="rId3" Type="http://schemas.openxmlformats.org/officeDocument/2006/relationships/tags" Target="../tags/tag148.xml"/><Relationship Id="rId2" Type="http://schemas.openxmlformats.org/officeDocument/2006/relationships/tags" Target="../tags/tag147.xml"/><Relationship Id="rId1" Type="http://schemas.openxmlformats.org/officeDocument/2006/relationships/tags" Target="../tags/tag146.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17.xml"/><Relationship Id="rId1" Type="http://schemas.openxmlformats.org/officeDocument/2006/relationships/tags" Target="../tags/tag150.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17.xml"/><Relationship Id="rId1" Type="http://schemas.openxmlformats.org/officeDocument/2006/relationships/tags" Target="../tags/tag151.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17.xml"/><Relationship Id="rId1" Type="http://schemas.openxmlformats.org/officeDocument/2006/relationships/tags" Target="../tags/tag152.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9.xml"/><Relationship Id="rId1" Type="http://schemas.openxmlformats.org/officeDocument/2006/relationships/tags" Target="../tags/tag15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cxnSp>
        <p:nvCxnSpPr>
          <p:cNvPr id="10" name="直接连接符 9"/>
          <p:cNvCxnSpPr/>
          <p:nvPr>
            <p:custDataLst>
              <p:tags r:id="rId1"/>
            </p:custDataLst>
          </p:nvPr>
        </p:nvCxnSpPr>
        <p:spPr>
          <a:xfrm flipH="1">
            <a:off x="914422" y="4528910"/>
            <a:ext cx="3619025" cy="0"/>
          </a:xfrm>
          <a:prstGeom prst="line">
            <a:avLst/>
          </a:prstGeom>
          <a:ln>
            <a:solidFill>
              <a:schemeClr val="dk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 name="标题 1"/>
          <p:cNvSpPr/>
          <p:nvPr>
            <p:ph type="ctrTitle" idx="2"/>
            <p:custDataLst>
              <p:tags r:id="rId2"/>
            </p:custDataLst>
          </p:nvPr>
        </p:nvSpPr>
        <p:spPr>
          <a:xfrm>
            <a:off x="611527" y="2349007"/>
            <a:ext cx="3619024" cy="1384994"/>
          </a:xfrm>
        </p:spPr>
        <p:txBody>
          <a:bodyPr>
            <a:normAutofit lnSpcReduction="10000"/>
          </a:bodyPr>
          <a:p>
            <a:r>
              <a:rPr lang="zh-CN" altLang="en-US" sz="2220">
                <a:solidFill>
                  <a:schemeClr val="lt1"/>
                </a:solidFill>
              </a:rPr>
              <a:t>A Case Study on Organizational Change of Longhu Guanyu</a:t>
            </a:r>
            <a:endParaRPr lang="zh-CN" altLang="en-US" sz="2220">
              <a:solidFill>
                <a:schemeClr val="lt1"/>
              </a:solidFill>
            </a:endParaRPr>
          </a:p>
        </p:txBody>
      </p:sp>
    </p:spTree>
    <p:custDataLst>
      <p:tags r:id="rId3"/>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1" name="直接连接符 30"/>
          <p:cNvCxnSpPr/>
          <p:nvPr>
            <p:custDataLst>
              <p:tags r:id="rId1"/>
            </p:custDataLst>
          </p:nvPr>
        </p:nvCxnSpPr>
        <p:spPr>
          <a:xfrm>
            <a:off x="5226422" y="1999691"/>
            <a:ext cx="2857500" cy="0"/>
          </a:xfrm>
          <a:prstGeom prst="line">
            <a:avLst/>
          </a:prstGeom>
          <a:ln>
            <a:solidFill>
              <a:schemeClr val="lt1">
                <a:lumMod val="75000"/>
              </a:schemeClr>
            </a:solidFill>
            <a:prstDash val="solid"/>
          </a:ln>
        </p:spPr>
        <p:style>
          <a:lnRef idx="1">
            <a:schemeClr val="accent1"/>
          </a:lnRef>
          <a:fillRef idx="0">
            <a:schemeClr val="accent1"/>
          </a:fillRef>
          <a:effectRef idx="0">
            <a:schemeClr val="accent1"/>
          </a:effectRef>
          <a:fontRef idx="minor">
            <a:schemeClr val="tx1"/>
          </a:fontRef>
        </p:style>
      </p:cxnSp>
      <p:sp>
        <p:nvSpPr>
          <p:cNvPr id="32" name="文本框 31"/>
          <p:cNvSpPr txBox="1"/>
          <p:nvPr>
            <p:custDataLst>
              <p:tags r:id="rId2"/>
            </p:custDataLst>
          </p:nvPr>
        </p:nvSpPr>
        <p:spPr>
          <a:xfrm>
            <a:off x="5081007" y="980602"/>
            <a:ext cx="3148964" cy="745864"/>
          </a:xfrm>
          <a:prstGeom prst="rect">
            <a:avLst/>
          </a:prstGeom>
          <a:noFill/>
        </p:spPr>
        <p:txBody>
          <a:bodyPr wrap="square" lIns="68580" tIns="34290" rIns="68580" bIns="34290" rtlCol="0">
            <a:normAutofit/>
          </a:bodyPr>
          <a:p>
            <a:pPr lvl="0" algn="l">
              <a:lnSpc>
                <a:spcPct val="120000"/>
              </a:lnSpc>
              <a:buClrTx/>
              <a:buSzTx/>
              <a:buFontTx/>
            </a:pPr>
            <a:r>
              <a:rPr lang="en-US" altLang="zh-CN" sz="2800" b="1" spc="300" dirty="0">
                <a:solidFill>
                  <a:schemeClr val="dk1">
                    <a:lumMod val="85000"/>
                    <a:lumOff val="15000"/>
                  </a:schemeClr>
                </a:solidFill>
                <a:latin typeface="Arial" panose="020B0604020202020204" pitchFamily="34" charset="0"/>
                <a:ea typeface="汉仪旗黑-85S" panose="00020600040101010101" pitchFamily="18" charset="-122"/>
                <a:sym typeface="Arial" panose="020B0604020202020204" pitchFamily="34" charset="0"/>
              </a:rPr>
              <a:t>    </a:t>
            </a:r>
            <a:r>
              <a:rPr lang="zh-CN" altLang="en-US" sz="2800" b="1" spc="300" dirty="0">
                <a:solidFill>
                  <a:schemeClr val="dk1">
                    <a:lumMod val="85000"/>
                    <a:lumOff val="15000"/>
                  </a:schemeClr>
                </a:solidFill>
                <a:latin typeface="Arial" panose="020B0604020202020204" pitchFamily="34" charset="0"/>
                <a:ea typeface="汉仪旗黑-85S" panose="00020600040101010101" pitchFamily="18" charset="-122"/>
                <a:sym typeface="Arial" panose="020B0604020202020204" pitchFamily="34" charset="0"/>
              </a:rPr>
              <a:t>Directory</a:t>
            </a:r>
            <a:endParaRPr lang="zh-CN" altLang="en-US" sz="2800" b="1" spc="300" dirty="0">
              <a:solidFill>
                <a:schemeClr val="dk1">
                  <a:lumMod val="85000"/>
                  <a:lumOff val="15000"/>
                </a:schemeClr>
              </a:solidFill>
              <a:latin typeface="Arial" panose="020B0604020202020204" pitchFamily="34" charset="0"/>
              <a:ea typeface="汉仪旗黑-85S" panose="00020600040101010101" pitchFamily="18" charset="-122"/>
              <a:sym typeface="Arial" panose="020B0604020202020204" pitchFamily="34" charset="0"/>
            </a:endParaRPr>
          </a:p>
        </p:txBody>
      </p:sp>
      <p:cxnSp>
        <p:nvCxnSpPr>
          <p:cNvPr id="10" name="直接连接符 9"/>
          <p:cNvCxnSpPr>
            <a:endCxn id="33" idx="2"/>
          </p:cNvCxnSpPr>
          <p:nvPr>
            <p:custDataLst>
              <p:tags r:id="rId3"/>
            </p:custDataLst>
          </p:nvPr>
        </p:nvCxnSpPr>
        <p:spPr>
          <a:xfrm flipH="1">
            <a:off x="5189305" y="2145008"/>
            <a:ext cx="7931" cy="3048601"/>
          </a:xfrm>
          <a:prstGeom prst="line">
            <a:avLst/>
          </a:prstGeom>
          <a:ln>
            <a:solidFill>
              <a:schemeClr val="accent1"/>
            </a:solidFill>
          </a:ln>
        </p:spPr>
        <p:style>
          <a:lnRef idx="3">
            <a:schemeClr val="accent3"/>
          </a:lnRef>
          <a:fillRef idx="0">
            <a:schemeClr val="accent3"/>
          </a:fillRef>
          <a:effectRef idx="2">
            <a:schemeClr val="accent3"/>
          </a:effectRef>
          <a:fontRef idx="minor">
            <a:schemeClr val="tx1"/>
          </a:fontRef>
        </p:style>
      </p:cxnSp>
      <p:sp>
        <p:nvSpPr>
          <p:cNvPr id="11" name="椭圆 10"/>
          <p:cNvSpPr/>
          <p:nvPr>
            <p:custDataLst>
              <p:tags r:id="rId4"/>
            </p:custDataLst>
          </p:nvPr>
        </p:nvSpPr>
        <p:spPr>
          <a:xfrm>
            <a:off x="4988784" y="2016991"/>
            <a:ext cx="400476" cy="401042"/>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90000"/>
          </a:bodyPr>
          <a:p>
            <a:pPr algn="ctr"/>
            <a:endParaRPr lang="zh-CN" altLang="en-US" sz="1350">
              <a:solidFill>
                <a:schemeClr val="lt1"/>
              </a:solidFill>
              <a:latin typeface="Arial" panose="020B0604020202020204" pitchFamily="34" charset="0"/>
              <a:ea typeface="微软雅黑" panose="020B0503020204020204" charset="-122"/>
            </a:endParaRPr>
          </a:p>
        </p:txBody>
      </p:sp>
      <p:sp>
        <p:nvSpPr>
          <p:cNvPr id="28" name="椭圆 27"/>
          <p:cNvSpPr/>
          <p:nvPr>
            <p:custDataLst>
              <p:tags r:id="rId5"/>
            </p:custDataLst>
          </p:nvPr>
        </p:nvSpPr>
        <p:spPr>
          <a:xfrm>
            <a:off x="4988784" y="2972016"/>
            <a:ext cx="400476" cy="401042"/>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90000"/>
          </a:bodyPr>
          <a:p>
            <a:pPr algn="ctr"/>
            <a:endParaRPr lang="zh-CN" altLang="en-US" sz="1350">
              <a:solidFill>
                <a:schemeClr val="lt1"/>
              </a:solidFill>
              <a:latin typeface="Arial" panose="020B0604020202020204" pitchFamily="34" charset="0"/>
              <a:ea typeface="微软雅黑" panose="020B0503020204020204" charset="-122"/>
            </a:endParaRPr>
          </a:p>
        </p:txBody>
      </p:sp>
      <p:sp>
        <p:nvSpPr>
          <p:cNvPr id="30" name="椭圆 29"/>
          <p:cNvSpPr/>
          <p:nvPr>
            <p:custDataLst>
              <p:tags r:id="rId6"/>
            </p:custDataLst>
          </p:nvPr>
        </p:nvSpPr>
        <p:spPr>
          <a:xfrm>
            <a:off x="4988784" y="3895885"/>
            <a:ext cx="400476" cy="401042"/>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90000"/>
          </a:bodyPr>
          <a:p>
            <a:pPr algn="ctr"/>
            <a:endParaRPr lang="zh-CN" altLang="en-US" sz="1350">
              <a:solidFill>
                <a:schemeClr val="lt1"/>
              </a:solidFill>
              <a:latin typeface="Arial" panose="020B0604020202020204" pitchFamily="34" charset="0"/>
              <a:ea typeface="微软雅黑" panose="020B0503020204020204" charset="-122"/>
            </a:endParaRPr>
          </a:p>
        </p:txBody>
      </p:sp>
      <p:sp>
        <p:nvSpPr>
          <p:cNvPr id="2" name="椭圆 1"/>
          <p:cNvSpPr/>
          <p:nvPr>
            <p:custDataLst>
              <p:tags r:id="rId7"/>
            </p:custDataLst>
          </p:nvPr>
        </p:nvSpPr>
        <p:spPr>
          <a:xfrm>
            <a:off x="4975755" y="4828818"/>
            <a:ext cx="400476" cy="401042"/>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90000"/>
          </a:bodyPr>
          <a:p>
            <a:pPr algn="ctr"/>
            <a:endParaRPr lang="zh-CN" altLang="en-US" sz="1350">
              <a:solidFill>
                <a:schemeClr val="lt1"/>
              </a:solidFill>
              <a:latin typeface="Arial" panose="020B0604020202020204" pitchFamily="34" charset="0"/>
              <a:ea typeface="微软雅黑" panose="020B0503020204020204" charset="-122"/>
            </a:endParaRPr>
          </a:p>
        </p:txBody>
      </p:sp>
      <p:sp>
        <p:nvSpPr>
          <p:cNvPr id="23" name="文本框 22"/>
          <p:cNvSpPr txBox="1"/>
          <p:nvPr>
            <p:custDataLst>
              <p:tags r:id="rId8"/>
            </p:custDataLst>
          </p:nvPr>
        </p:nvSpPr>
        <p:spPr>
          <a:xfrm>
            <a:off x="5006910" y="2052677"/>
            <a:ext cx="390847" cy="329671"/>
          </a:xfrm>
          <a:prstGeom prst="rect">
            <a:avLst/>
          </a:prstGeom>
          <a:noFill/>
        </p:spPr>
        <p:txBody>
          <a:bodyPr wrap="square" rtlCol="0">
            <a:normAutofit/>
          </a:bodyPr>
          <a:p>
            <a:r>
              <a:rPr lang="en-US" altLang="zh-CN" sz="1350" b="1" dirty="0">
                <a:solidFill>
                  <a:schemeClr val="lt1"/>
                </a:solidFill>
                <a:uFillTx/>
                <a:latin typeface="Arial" panose="020B0604020202020204" pitchFamily="34" charset="0"/>
                <a:ea typeface="微软雅黑" panose="020B0503020204020204" charset="-122"/>
              </a:rPr>
              <a:t>01</a:t>
            </a:r>
            <a:endParaRPr lang="en-US" altLang="zh-CN" sz="1350" b="1" dirty="0">
              <a:solidFill>
                <a:schemeClr val="lt1"/>
              </a:solidFill>
              <a:uFillTx/>
              <a:latin typeface="Arial" panose="020B0604020202020204" pitchFamily="34" charset="0"/>
              <a:ea typeface="微软雅黑" panose="020B0503020204020204" charset="-122"/>
            </a:endParaRPr>
          </a:p>
        </p:txBody>
      </p:sp>
      <p:sp>
        <p:nvSpPr>
          <p:cNvPr id="29" name="文本框 28"/>
          <p:cNvSpPr txBox="1"/>
          <p:nvPr>
            <p:custDataLst>
              <p:tags r:id="rId9"/>
            </p:custDataLst>
          </p:nvPr>
        </p:nvSpPr>
        <p:spPr>
          <a:xfrm>
            <a:off x="5006910" y="3007701"/>
            <a:ext cx="390847" cy="329671"/>
          </a:xfrm>
          <a:prstGeom prst="rect">
            <a:avLst/>
          </a:prstGeom>
          <a:noFill/>
        </p:spPr>
        <p:txBody>
          <a:bodyPr wrap="square" rtlCol="0">
            <a:normAutofit/>
          </a:bodyPr>
          <a:p>
            <a:r>
              <a:rPr lang="en-US" altLang="zh-CN" sz="1350" b="1">
                <a:solidFill>
                  <a:schemeClr val="lt1"/>
                </a:solidFill>
                <a:uFillTx/>
                <a:latin typeface="Arial" panose="020B0604020202020204" pitchFamily="34" charset="0"/>
                <a:ea typeface="微软雅黑" panose="020B0503020204020204" charset="-122"/>
              </a:rPr>
              <a:t>02</a:t>
            </a:r>
            <a:endParaRPr lang="en-US" altLang="zh-CN" sz="1350" b="1">
              <a:solidFill>
                <a:schemeClr val="lt1"/>
              </a:solidFill>
              <a:uFillTx/>
              <a:latin typeface="Arial" panose="020B0604020202020204" pitchFamily="34" charset="0"/>
              <a:ea typeface="微软雅黑" panose="020B0503020204020204" charset="-122"/>
            </a:endParaRPr>
          </a:p>
        </p:txBody>
      </p:sp>
      <p:sp>
        <p:nvSpPr>
          <p:cNvPr id="4" name="文本框 3"/>
          <p:cNvSpPr txBox="1"/>
          <p:nvPr>
            <p:custDataLst>
              <p:tags r:id="rId10"/>
            </p:custDataLst>
          </p:nvPr>
        </p:nvSpPr>
        <p:spPr>
          <a:xfrm>
            <a:off x="5006910" y="3931571"/>
            <a:ext cx="390847" cy="329671"/>
          </a:xfrm>
          <a:prstGeom prst="rect">
            <a:avLst/>
          </a:prstGeom>
          <a:noFill/>
        </p:spPr>
        <p:txBody>
          <a:bodyPr wrap="square" rtlCol="0">
            <a:normAutofit/>
          </a:bodyPr>
          <a:p>
            <a:r>
              <a:rPr lang="en-US" altLang="zh-CN" sz="1350" b="1">
                <a:solidFill>
                  <a:schemeClr val="lt1"/>
                </a:solidFill>
                <a:uFillTx/>
                <a:latin typeface="Arial" panose="020B0604020202020204" pitchFamily="34" charset="0"/>
                <a:ea typeface="微软雅黑" panose="020B0503020204020204" charset="-122"/>
              </a:rPr>
              <a:t>03</a:t>
            </a:r>
            <a:endParaRPr lang="en-US" altLang="zh-CN" sz="1350" b="1">
              <a:solidFill>
                <a:schemeClr val="lt1"/>
              </a:solidFill>
              <a:uFillTx/>
              <a:latin typeface="Arial" panose="020B0604020202020204" pitchFamily="34" charset="0"/>
              <a:ea typeface="微软雅黑" panose="020B0503020204020204" charset="-122"/>
            </a:endParaRPr>
          </a:p>
        </p:txBody>
      </p:sp>
      <p:sp>
        <p:nvSpPr>
          <p:cNvPr id="33" name="文本框 32"/>
          <p:cNvSpPr txBox="1"/>
          <p:nvPr>
            <p:custDataLst>
              <p:tags r:id="rId11"/>
            </p:custDataLst>
          </p:nvPr>
        </p:nvSpPr>
        <p:spPr>
          <a:xfrm>
            <a:off x="4993881" y="4863938"/>
            <a:ext cx="390847" cy="329671"/>
          </a:xfrm>
          <a:prstGeom prst="rect">
            <a:avLst/>
          </a:prstGeom>
          <a:noFill/>
        </p:spPr>
        <p:txBody>
          <a:bodyPr wrap="square" rtlCol="0">
            <a:normAutofit/>
          </a:bodyPr>
          <a:p>
            <a:r>
              <a:rPr lang="en-US" altLang="zh-CN" sz="1350" b="1">
                <a:solidFill>
                  <a:schemeClr val="lt1"/>
                </a:solidFill>
                <a:uFillTx/>
                <a:latin typeface="Arial" panose="020B0604020202020204" pitchFamily="34" charset="0"/>
                <a:ea typeface="微软雅黑" panose="020B0503020204020204" charset="-122"/>
              </a:rPr>
              <a:t>04</a:t>
            </a:r>
            <a:endParaRPr lang="en-US" altLang="zh-CN" sz="1350" b="1">
              <a:solidFill>
                <a:schemeClr val="lt1"/>
              </a:solidFill>
              <a:uFillTx/>
              <a:latin typeface="Arial" panose="020B0604020202020204" pitchFamily="34" charset="0"/>
              <a:ea typeface="微软雅黑" panose="020B0503020204020204" charset="-122"/>
            </a:endParaRPr>
          </a:p>
        </p:txBody>
      </p:sp>
      <p:sp>
        <p:nvSpPr>
          <p:cNvPr id="22" name="文本框 21"/>
          <p:cNvSpPr txBox="1"/>
          <p:nvPr>
            <p:custDataLst>
              <p:tags r:id="rId12"/>
            </p:custDataLst>
          </p:nvPr>
        </p:nvSpPr>
        <p:spPr>
          <a:xfrm>
            <a:off x="5501982" y="2052677"/>
            <a:ext cx="3048034" cy="329671"/>
          </a:xfrm>
          <a:prstGeom prst="rect">
            <a:avLst/>
          </a:prstGeom>
          <a:noFill/>
        </p:spPr>
        <p:txBody>
          <a:bodyPr wrap="square" rtlCol="0">
            <a:normAutofit/>
          </a:bodyPr>
          <a:p>
            <a:pPr algn="l"/>
            <a:r>
              <a:rPr lang="zh-CN" altLang="en-US" sz="1200" spc="150" dirty="0">
                <a:solidFill>
                  <a:schemeClr val="dk1">
                    <a:lumMod val="75000"/>
                    <a:lumOff val="25000"/>
                  </a:schemeClr>
                </a:solidFill>
                <a:latin typeface="Arial" panose="020B0604020202020204" pitchFamily="34" charset="0"/>
                <a:ea typeface="微软雅黑" panose="020B0503020204020204" charset="-122"/>
                <a:sym typeface="+mn-ea"/>
              </a:rPr>
              <a:t>Research background</a:t>
            </a:r>
            <a:endParaRPr lang="zh-CN" altLang="en-US" sz="1200" spc="150" dirty="0">
              <a:solidFill>
                <a:schemeClr val="dk1">
                  <a:lumMod val="75000"/>
                  <a:lumOff val="25000"/>
                </a:schemeClr>
              </a:solidFill>
              <a:latin typeface="Arial" panose="020B0604020202020204" pitchFamily="34" charset="0"/>
              <a:ea typeface="微软雅黑" panose="020B0503020204020204" charset="-122"/>
              <a:sym typeface="+mn-ea"/>
            </a:endParaRPr>
          </a:p>
        </p:txBody>
      </p:sp>
      <p:sp>
        <p:nvSpPr>
          <p:cNvPr id="43" name="文本框 42"/>
          <p:cNvSpPr txBox="1"/>
          <p:nvPr>
            <p:custDataLst>
              <p:tags r:id="rId13"/>
            </p:custDataLst>
          </p:nvPr>
        </p:nvSpPr>
        <p:spPr>
          <a:xfrm>
            <a:off x="5501982" y="3007701"/>
            <a:ext cx="3048034" cy="329671"/>
          </a:xfrm>
          <a:prstGeom prst="rect">
            <a:avLst/>
          </a:prstGeom>
          <a:noFill/>
        </p:spPr>
        <p:txBody>
          <a:bodyPr wrap="square" rtlCol="0">
            <a:normAutofit/>
          </a:bodyPr>
          <a:p>
            <a:pPr algn="l"/>
            <a:r>
              <a:rPr lang="zh-CN" altLang="en-US" sz="1200" spc="150" dirty="0">
                <a:solidFill>
                  <a:schemeClr val="dk1">
                    <a:lumMod val="75000"/>
                    <a:lumOff val="25000"/>
                  </a:schemeClr>
                </a:solidFill>
                <a:latin typeface="Arial" panose="020B0604020202020204" pitchFamily="34" charset="0"/>
                <a:ea typeface="微软雅黑" panose="020B0503020204020204" charset="-122"/>
                <a:sym typeface="+mn-ea"/>
              </a:rPr>
              <a:t>Research contents and methods</a:t>
            </a:r>
            <a:endParaRPr lang="zh-CN" altLang="en-US" sz="1200" spc="150" dirty="0">
              <a:solidFill>
                <a:schemeClr val="dk1">
                  <a:lumMod val="75000"/>
                  <a:lumOff val="25000"/>
                </a:schemeClr>
              </a:solidFill>
              <a:latin typeface="Arial" panose="020B0604020202020204" pitchFamily="34" charset="0"/>
              <a:ea typeface="微软雅黑" panose="020B0503020204020204" charset="-122"/>
              <a:sym typeface="+mn-ea"/>
            </a:endParaRPr>
          </a:p>
        </p:txBody>
      </p:sp>
      <p:sp>
        <p:nvSpPr>
          <p:cNvPr id="44" name="文本框 43"/>
          <p:cNvSpPr txBox="1"/>
          <p:nvPr>
            <p:custDataLst>
              <p:tags r:id="rId14"/>
            </p:custDataLst>
          </p:nvPr>
        </p:nvSpPr>
        <p:spPr>
          <a:xfrm>
            <a:off x="5501982" y="3931571"/>
            <a:ext cx="3048034" cy="329671"/>
          </a:xfrm>
          <a:prstGeom prst="rect">
            <a:avLst/>
          </a:prstGeom>
          <a:noFill/>
        </p:spPr>
        <p:txBody>
          <a:bodyPr wrap="square" rtlCol="0">
            <a:normAutofit/>
          </a:bodyPr>
          <a:p>
            <a:pPr algn="l"/>
            <a:r>
              <a:rPr lang="zh-CN" altLang="en-US" sz="1200" spc="150" dirty="0">
                <a:solidFill>
                  <a:schemeClr val="dk1">
                    <a:lumMod val="75000"/>
                    <a:lumOff val="25000"/>
                  </a:schemeClr>
                </a:solidFill>
                <a:latin typeface="Arial" panose="020B0604020202020204" pitchFamily="34" charset="0"/>
                <a:ea typeface="微软雅黑" panose="020B0503020204020204" charset="-122"/>
                <a:sym typeface="+mn-ea"/>
              </a:rPr>
              <a:t>Research train of thought</a:t>
            </a:r>
            <a:endParaRPr lang="zh-CN" altLang="en-US" sz="1200" spc="150" dirty="0">
              <a:solidFill>
                <a:schemeClr val="dk1">
                  <a:lumMod val="75000"/>
                  <a:lumOff val="25000"/>
                </a:schemeClr>
              </a:solidFill>
              <a:latin typeface="Arial" panose="020B0604020202020204" pitchFamily="34" charset="0"/>
              <a:ea typeface="微软雅黑" panose="020B0503020204020204" charset="-122"/>
              <a:sym typeface="+mn-ea"/>
            </a:endParaRPr>
          </a:p>
        </p:txBody>
      </p:sp>
      <p:sp>
        <p:nvSpPr>
          <p:cNvPr id="45" name="文本框 44"/>
          <p:cNvSpPr txBox="1"/>
          <p:nvPr>
            <p:custDataLst>
              <p:tags r:id="rId15"/>
            </p:custDataLst>
          </p:nvPr>
        </p:nvSpPr>
        <p:spPr>
          <a:xfrm>
            <a:off x="5501982" y="4863938"/>
            <a:ext cx="3048034" cy="329671"/>
          </a:xfrm>
          <a:prstGeom prst="rect">
            <a:avLst/>
          </a:prstGeom>
          <a:noFill/>
        </p:spPr>
        <p:txBody>
          <a:bodyPr wrap="square" rtlCol="0">
            <a:normAutofit/>
          </a:bodyPr>
          <a:p>
            <a:pPr algn="l"/>
            <a:r>
              <a:rPr lang="zh-CN" altLang="en-US" sz="1200" spc="150" dirty="0">
                <a:solidFill>
                  <a:schemeClr val="dk1">
                    <a:lumMod val="75000"/>
                    <a:lumOff val="25000"/>
                  </a:schemeClr>
                </a:solidFill>
                <a:latin typeface="Arial" panose="020B0604020202020204" pitchFamily="34" charset="0"/>
                <a:ea typeface="微软雅黑" panose="020B0503020204020204" charset="-122"/>
                <a:sym typeface="+mn-ea"/>
              </a:rPr>
              <a:t>Preliminary conclusions</a:t>
            </a:r>
            <a:endParaRPr lang="zh-CN" altLang="en-US" sz="1200" spc="150" dirty="0">
              <a:solidFill>
                <a:schemeClr val="dk1">
                  <a:lumMod val="75000"/>
                  <a:lumOff val="25000"/>
                </a:schemeClr>
              </a:solidFill>
              <a:latin typeface="Arial" panose="020B0604020202020204" pitchFamily="34" charset="0"/>
              <a:ea typeface="微软雅黑" panose="020B0503020204020204" charset="-122"/>
              <a:sym typeface="+mn-ea"/>
            </a:endParaRPr>
          </a:p>
        </p:txBody>
      </p:sp>
    </p:spTree>
    <p:custDataLst>
      <p:tags r:id="rId16"/>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2" name="矩形 11"/>
          <p:cNvSpPr/>
          <p:nvPr>
            <p:custDataLst>
              <p:tags r:id="rId1"/>
            </p:custDataLst>
          </p:nvPr>
        </p:nvSpPr>
        <p:spPr>
          <a:xfrm>
            <a:off x="3390927" y="2177680"/>
            <a:ext cx="917207" cy="371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350" b="0" i="0" spc="200" baseline="0" noProof="0">
              <a:ln>
                <a:noFill/>
              </a:ln>
              <a:solidFill>
                <a:srgbClr val="FFFFFF"/>
              </a:solidFill>
              <a:effectLst/>
              <a:uLnTx/>
              <a:uFillTx/>
              <a:latin typeface="Arial" panose="020B0604020202020204" pitchFamily="34" charset="0"/>
              <a:ea typeface="微软雅黑" panose="020B0503020204020204" charset="-122"/>
              <a:cs typeface="+mn-cs"/>
            </a:endParaRPr>
          </a:p>
        </p:txBody>
      </p:sp>
      <p:sp>
        <p:nvSpPr>
          <p:cNvPr id="5" name="标题 4"/>
          <p:cNvSpPr/>
          <p:nvPr>
            <p:ph type="ctrTitle" idx="2"/>
            <p:custDataLst>
              <p:tags r:id="rId2"/>
            </p:custDataLst>
          </p:nvPr>
        </p:nvSpPr>
        <p:spPr/>
        <p:txBody>
          <a:bodyPr>
            <a:normAutofit fontScale="90000"/>
          </a:bodyPr>
          <a:p>
            <a:r>
              <a:rPr lang="zh-CN" altLang="en-US" sz="2800">
                <a:solidFill>
                  <a:schemeClr val="dk1">
                    <a:lumMod val="85000"/>
                    <a:lumOff val="15000"/>
                  </a:schemeClr>
                </a:solidFill>
              </a:rPr>
              <a:t>Research background</a:t>
            </a:r>
            <a:endParaRPr lang="zh-CN" altLang="en-US" sz="2800">
              <a:solidFill>
                <a:schemeClr val="dk1">
                  <a:lumMod val="85000"/>
                  <a:lumOff val="15000"/>
                </a:schemeClr>
              </a:solidFill>
            </a:endParaRPr>
          </a:p>
        </p:txBody>
      </p:sp>
      <p:sp>
        <p:nvSpPr>
          <p:cNvPr id="9" name="矩形: 圆角 8"/>
          <p:cNvSpPr/>
          <p:nvPr>
            <p:custDataLst>
              <p:tags r:id="rId3"/>
            </p:custDataLst>
          </p:nvPr>
        </p:nvSpPr>
        <p:spPr>
          <a:xfrm>
            <a:off x="3390927" y="3857765"/>
            <a:ext cx="3234690" cy="822554"/>
          </a:xfrm>
          <a:prstGeom prst="round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609600"/>
            <a:r>
              <a:rPr lang="en-US" altLang="zh-CN" sz="1200" b="1" spc="200" dirty="0">
                <a:solidFill>
                  <a:schemeClr val="lt1"/>
                </a:solidFill>
                <a:latin typeface="Arial" panose="020B0604020202020204" pitchFamily="34" charset="0"/>
                <a:ea typeface="微软雅黑" panose="020B0503020204020204" charset="-122"/>
              </a:rPr>
              <a:t>PART ONE</a:t>
            </a:r>
            <a:endParaRPr lang="en-US" altLang="zh-CN" sz="1200" b="1" spc="200" dirty="0">
              <a:solidFill>
                <a:schemeClr val="lt1"/>
              </a:solidFill>
              <a:latin typeface="Arial" panose="020B0604020202020204" pitchFamily="34" charset="0"/>
              <a:ea typeface="微软雅黑" panose="020B0503020204020204" charset="-122"/>
            </a:endParaRPr>
          </a:p>
        </p:txBody>
      </p:sp>
    </p:spTree>
    <p:custDataLst>
      <p:tags r:id="rId4"/>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custDataLst>
              <p:tags r:id="rId1"/>
            </p:custDataLst>
          </p:nvPr>
        </p:nvSpPr>
        <p:spPr>
          <a:xfrm>
            <a:off x="0" y="857250"/>
            <a:ext cx="3048300" cy="5143500"/>
          </a:xfrm>
          <a:prstGeom prst="rect">
            <a:avLst/>
          </a:prstGeom>
        </p:spPr>
        <p:style>
          <a:lnRef idx="3">
            <a:schemeClr val="lt1"/>
          </a:lnRef>
          <a:fillRef idx="1">
            <a:schemeClr val="accent1"/>
          </a:fillRef>
          <a:effectRef idx="1">
            <a:schemeClr val="accent1"/>
          </a:effectRef>
          <a:fontRef idx="minor">
            <a:schemeClr val="lt1"/>
          </a:fontRef>
        </p:style>
        <p:txBody>
          <a:bodyPr lIns="67500" tIns="35100" rIns="67500" bIns="35100" rtlCol="0" anchor="ctr">
            <a:normAutofit/>
          </a:bodyP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350" b="0" i="0" u="none" strike="noStrike" kern="1200" cap="none" spc="0" normalizeH="0" baseline="0" noProof="0">
              <a:ln>
                <a:noFill/>
              </a:ln>
              <a:solidFill>
                <a:srgbClr val="EAEAEA"/>
              </a:solidFill>
              <a:effectLst/>
              <a:uLnTx/>
              <a:uFillTx/>
              <a:latin typeface="Arial" panose="020B0604020202020204" pitchFamily="34" charset="0"/>
              <a:ea typeface="微软雅黑" panose="020B0503020204020204" charset="-122"/>
              <a:cs typeface="+mn-cs"/>
            </a:endParaRPr>
          </a:p>
        </p:txBody>
      </p:sp>
      <p:sp>
        <p:nvSpPr>
          <p:cNvPr id="14" name="文本框 13"/>
          <p:cNvSpPr txBox="1"/>
          <p:nvPr>
            <p:custDataLst>
              <p:tags r:id="rId2"/>
            </p:custDataLst>
          </p:nvPr>
        </p:nvSpPr>
        <p:spPr>
          <a:xfrm>
            <a:off x="3504600" y="1429190"/>
            <a:ext cx="5067001" cy="3999620"/>
          </a:xfrm>
          <a:prstGeom prst="rect">
            <a:avLst/>
          </a:prstGeom>
          <a:noFill/>
        </p:spPr>
        <p:txBody>
          <a:bodyPr wrap="square" lIns="67500" tIns="35100" rIns="67500" bIns="35100" rtlCol="0" anchor="ctr" anchorCtr="0">
            <a:normAutofit/>
          </a:bodyPr>
          <a:lstStyle/>
          <a:p>
            <a:pPr marL="457200" lvl="0" indent="-457200">
              <a:lnSpc>
                <a:spcPct val="130000"/>
              </a:lnSpc>
              <a:spcAft>
                <a:spcPts val="800"/>
              </a:spcAft>
              <a:buClr>
                <a:schemeClr val="tx1">
                  <a:lumMod val="75000"/>
                  <a:lumOff val="25000"/>
                </a:schemeClr>
              </a:buClr>
              <a:buFont typeface="Wingdings" panose="05000000000000000000" pitchFamily="2" charset="2"/>
              <a:buChar char="u"/>
            </a:pPr>
            <a:r>
              <a:rPr lang="zh-CN" altLang="en-US" sz="1500" dirty="0">
                <a:solidFill>
                  <a:schemeClr val="dk1">
                    <a:lumMod val="75000"/>
                    <a:lumOff val="25000"/>
                  </a:schemeClr>
                </a:solidFill>
                <a:latin typeface="Arial" panose="020B0604020202020204" pitchFamily="34" charset="0"/>
                <a:ea typeface="微软雅黑" panose="020B0503020204020204" charset="-122"/>
                <a:sym typeface="+mn-ea"/>
              </a:rPr>
              <a:t>The Foundation of the Development of Long-term Rental Apartments</a:t>
            </a:r>
            <a:endParaRPr lang="zh-CN" altLang="en-US" sz="1500" dirty="0">
              <a:solidFill>
                <a:schemeClr val="dk1">
                  <a:lumMod val="75000"/>
                  <a:lumOff val="25000"/>
                </a:schemeClr>
              </a:solidFill>
              <a:latin typeface="Arial" panose="020B0604020202020204" pitchFamily="34" charset="0"/>
              <a:ea typeface="微软雅黑" panose="020B0503020204020204" charset="-122"/>
              <a:sym typeface="+mn-ea"/>
            </a:endParaRPr>
          </a:p>
          <a:p>
            <a:pPr marL="457200" lvl="0" indent="-457200">
              <a:lnSpc>
                <a:spcPct val="130000"/>
              </a:lnSpc>
              <a:spcAft>
                <a:spcPts val="800"/>
              </a:spcAft>
              <a:buClr>
                <a:schemeClr val="tx1">
                  <a:lumMod val="75000"/>
                  <a:lumOff val="25000"/>
                </a:schemeClr>
              </a:buClr>
              <a:buFont typeface="Wingdings" panose="05000000000000000000" pitchFamily="2" charset="2"/>
              <a:buChar char="u"/>
            </a:pPr>
            <a:r>
              <a:rPr lang="zh-CN" altLang="en-US" sz="1500" dirty="0">
                <a:solidFill>
                  <a:schemeClr val="dk1">
                    <a:lumMod val="75000"/>
                    <a:lumOff val="25000"/>
                  </a:schemeClr>
                </a:solidFill>
                <a:latin typeface="Arial" panose="020B0604020202020204" pitchFamily="34" charset="0"/>
                <a:ea typeface="微软雅黑" panose="020B0503020204020204" charset="-122"/>
                <a:sym typeface="+mn-ea"/>
              </a:rPr>
              <a:t>The development process of long-term rental apartments</a:t>
            </a:r>
            <a:endParaRPr lang="zh-CN" altLang="en-US" sz="1500" dirty="0">
              <a:solidFill>
                <a:schemeClr val="dk1">
                  <a:lumMod val="75000"/>
                  <a:lumOff val="25000"/>
                </a:schemeClr>
              </a:solidFill>
              <a:latin typeface="Arial" panose="020B0604020202020204" pitchFamily="34" charset="0"/>
              <a:ea typeface="微软雅黑" panose="020B0503020204020204" charset="-122"/>
              <a:sym typeface="+mn-ea"/>
            </a:endParaRPr>
          </a:p>
          <a:p>
            <a:pPr marL="457200" lvl="0" indent="-457200">
              <a:lnSpc>
                <a:spcPct val="130000"/>
              </a:lnSpc>
              <a:spcAft>
                <a:spcPts val="800"/>
              </a:spcAft>
              <a:buClr>
                <a:schemeClr val="tx1">
                  <a:lumMod val="75000"/>
                  <a:lumOff val="25000"/>
                </a:schemeClr>
              </a:buClr>
              <a:buFont typeface="Wingdings" panose="05000000000000000000" pitchFamily="2" charset="2"/>
              <a:buChar char="u"/>
            </a:pPr>
            <a:r>
              <a:rPr lang="zh-CN" altLang="en-US" sz="1500" dirty="0">
                <a:solidFill>
                  <a:schemeClr val="dk1">
                    <a:lumMod val="75000"/>
                    <a:lumOff val="25000"/>
                  </a:schemeClr>
                </a:solidFill>
                <a:latin typeface="Arial" panose="020B0604020202020204" pitchFamily="34" charset="0"/>
                <a:ea typeface="微软雅黑" panose="020B0503020204020204" charset="-122"/>
                <a:sym typeface="+mn-ea"/>
              </a:rPr>
              <a:t>Methods of Transformation of Long-term Rental Apartments</a:t>
            </a:r>
            <a:endParaRPr lang="zh-CN" altLang="en-US" sz="1500" dirty="0">
              <a:solidFill>
                <a:schemeClr val="dk1">
                  <a:lumMod val="75000"/>
                  <a:lumOff val="25000"/>
                </a:schemeClr>
              </a:solidFill>
              <a:latin typeface="Arial" panose="020B0604020202020204" pitchFamily="34" charset="0"/>
              <a:ea typeface="微软雅黑" panose="020B0503020204020204" charset="-122"/>
              <a:sym typeface="+mn-ea"/>
            </a:endParaRPr>
          </a:p>
          <a:p>
            <a:pPr marL="457200" lvl="0" indent="-457200">
              <a:lnSpc>
                <a:spcPct val="130000"/>
              </a:lnSpc>
              <a:spcAft>
                <a:spcPts val="800"/>
              </a:spcAft>
              <a:buClr>
                <a:schemeClr val="tx1">
                  <a:lumMod val="75000"/>
                  <a:lumOff val="25000"/>
                </a:schemeClr>
              </a:buClr>
              <a:buFont typeface="Wingdings" panose="05000000000000000000" pitchFamily="2" charset="2"/>
              <a:buChar char="u"/>
            </a:pPr>
            <a:endParaRPr lang="zh-CN" altLang="en-US" sz="1500" dirty="0">
              <a:solidFill>
                <a:schemeClr val="dk1">
                  <a:lumMod val="75000"/>
                  <a:lumOff val="25000"/>
                </a:schemeClr>
              </a:solidFill>
              <a:latin typeface="Arial" panose="020B0604020202020204" pitchFamily="34" charset="0"/>
              <a:ea typeface="微软雅黑" panose="020B0503020204020204" charset="-122"/>
              <a:sym typeface="+mn-ea"/>
            </a:endParaRPr>
          </a:p>
        </p:txBody>
      </p:sp>
      <p:sp>
        <p:nvSpPr>
          <p:cNvPr id="9" name="文本框 8"/>
          <p:cNvSpPr txBox="1"/>
          <p:nvPr>
            <p:custDataLst>
              <p:tags r:id="rId3"/>
            </p:custDataLst>
          </p:nvPr>
        </p:nvSpPr>
        <p:spPr>
          <a:xfrm>
            <a:off x="572400" y="1740881"/>
            <a:ext cx="2019600" cy="3062849"/>
          </a:xfrm>
          <a:prstGeom prst="rect">
            <a:avLst/>
          </a:prstGeom>
          <a:noFill/>
        </p:spPr>
        <p:txBody>
          <a:bodyPr wrap="square" lIns="68580" tIns="34290" rIns="68580" bIns="34290" rtlCol="0" anchor="t" anchorCtr="0">
            <a:normAutofit/>
          </a:bodyPr>
          <a:lstStyle/>
          <a:p>
            <a:pPr lvl="0">
              <a:lnSpc>
                <a:spcPct val="110000"/>
              </a:lnSpc>
            </a:pPr>
            <a:r>
              <a:rPr lang="zh-CN" altLang="en-US" sz="2800" b="1" spc="500" noProof="0">
                <a:ln>
                  <a:noFill/>
                </a:ln>
                <a:solidFill>
                  <a:schemeClr val="dk1">
                    <a:lumMod val="85000"/>
                    <a:lumOff val="15000"/>
                  </a:schemeClr>
                </a:solidFill>
                <a:effectLst/>
                <a:uLnTx/>
                <a:uFillTx/>
                <a:latin typeface="Arial" panose="020B0604020202020204" pitchFamily="34" charset="0"/>
                <a:ea typeface="汉仪旗黑-85S" panose="00020600040101010101" pitchFamily="18" charset="-122"/>
                <a:cs typeface="+mj-cs"/>
              </a:rPr>
              <a:t>Research background</a:t>
            </a:r>
            <a:endParaRPr lang="zh-CN" altLang="en-US" sz="2800" b="1" spc="500" noProof="0">
              <a:ln>
                <a:noFill/>
              </a:ln>
              <a:solidFill>
                <a:schemeClr val="dk1">
                  <a:lumMod val="85000"/>
                  <a:lumOff val="15000"/>
                </a:schemeClr>
              </a:solidFill>
              <a:effectLst/>
              <a:uLnTx/>
              <a:uFillTx/>
              <a:latin typeface="Arial" panose="020B0604020202020204" pitchFamily="34" charset="0"/>
              <a:ea typeface="汉仪旗黑-85S" panose="00020600040101010101" pitchFamily="18" charset="-122"/>
              <a:cs typeface="+mj-cs"/>
            </a:endParaRPr>
          </a:p>
        </p:txBody>
      </p:sp>
    </p:spTree>
    <p:custDataLst>
      <p:tags r:id="rId4"/>
    </p:custData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a:solidFill>
                  <a:schemeClr val="dk1">
                    <a:lumMod val="75000"/>
                    <a:lumOff val="25000"/>
                  </a:schemeClr>
                </a:solidFill>
                <a:sym typeface="+mn-ea"/>
              </a:rPr>
              <a:t>The Foundation of the Development of Long-term Rental Apartments</a:t>
            </a:r>
            <a:br>
              <a:rPr lang="zh-CN" altLang="en-US" dirty="0">
                <a:solidFill>
                  <a:schemeClr val="dk1">
                    <a:lumMod val="75000"/>
                    <a:lumOff val="25000"/>
                  </a:schemeClr>
                </a:solidFill>
                <a:latin typeface="Arial" panose="020B0604020202020204" pitchFamily="34" charset="0"/>
                <a:ea typeface="微软雅黑" panose="020B0503020204020204" charset="-122"/>
                <a:sym typeface="+mn-ea"/>
              </a:rPr>
            </a:br>
            <a:endParaRPr lang="zh-CN" altLang="en-US"/>
          </a:p>
        </p:txBody>
      </p:sp>
      <p:sp>
        <p:nvSpPr>
          <p:cNvPr id="4" name="文本框 3"/>
          <p:cNvSpPr txBox="1"/>
          <p:nvPr/>
        </p:nvSpPr>
        <p:spPr>
          <a:xfrm>
            <a:off x="3924300" y="2637155"/>
            <a:ext cx="4103370" cy="2168525"/>
          </a:xfrm>
          <a:prstGeom prst="rect">
            <a:avLst/>
          </a:prstGeom>
          <a:noFill/>
        </p:spPr>
        <p:txBody>
          <a:bodyPr wrap="square" rtlCol="0">
            <a:spAutoFit/>
          </a:bodyPr>
          <a:p>
            <a:r>
              <a:rPr lang="zh-CN" altLang="en-US" sz="1500" dirty="0">
                <a:solidFill>
                  <a:schemeClr val="dk1">
                    <a:lumMod val="75000"/>
                    <a:lumOff val="25000"/>
                  </a:schemeClr>
                </a:solidFill>
                <a:ea typeface="微软雅黑" panose="020B0503020204020204" charset="-122"/>
              </a:rPr>
              <a:t>After 2010, with the development of cities, the population density of large and medium-sized cities in China is getting higher and higher, and the demand for housing is getting bigger and bigger. The country also has relevant supporting policies. Therefore, the development of long-term rental apartments has a foundation and attracts the attention of many capitals.</a:t>
            </a:r>
            <a:endParaRPr lang="zh-CN" altLang="en-US" sz="1500" dirty="0">
              <a:solidFill>
                <a:schemeClr val="dk1">
                  <a:lumMod val="75000"/>
                  <a:lumOff val="25000"/>
                </a:schemeClr>
              </a:solidFill>
              <a:ea typeface="微软雅黑" panose="020B0503020204020204" charset="-122"/>
            </a:endParaRPr>
          </a:p>
        </p:txBody>
      </p:sp>
    </p:spTree>
    <p:custDataLst>
      <p:tags r:id="rId1"/>
    </p:custData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a:solidFill>
                  <a:schemeClr val="dk1">
                    <a:lumMod val="75000"/>
                    <a:lumOff val="25000"/>
                  </a:schemeClr>
                </a:solidFill>
                <a:sym typeface="+mn-ea"/>
              </a:rPr>
              <a:t>The development process of long-term rental apartments</a:t>
            </a:r>
            <a:br>
              <a:rPr lang="zh-CN" altLang="en-US" dirty="0">
                <a:solidFill>
                  <a:schemeClr val="dk1">
                    <a:lumMod val="75000"/>
                    <a:lumOff val="25000"/>
                  </a:schemeClr>
                </a:solidFill>
                <a:latin typeface="Arial" panose="020B0604020202020204" pitchFamily="34" charset="0"/>
                <a:ea typeface="微软雅黑" panose="020B0503020204020204" charset="-122"/>
                <a:sym typeface="+mn-ea"/>
              </a:rPr>
            </a:br>
            <a:br>
              <a:rPr lang="zh-CN" altLang="en-US" dirty="0">
                <a:solidFill>
                  <a:schemeClr val="dk1">
                    <a:lumMod val="75000"/>
                    <a:lumOff val="25000"/>
                  </a:schemeClr>
                </a:solidFill>
                <a:latin typeface="Arial" panose="020B0604020202020204" pitchFamily="34" charset="0"/>
                <a:ea typeface="微软雅黑" panose="020B0503020204020204" charset="-122"/>
                <a:sym typeface="+mn-ea"/>
              </a:rPr>
            </a:br>
            <a:endParaRPr lang="zh-CN" altLang="en-US"/>
          </a:p>
        </p:txBody>
      </p:sp>
      <p:sp>
        <p:nvSpPr>
          <p:cNvPr id="4" name="文本框 3"/>
          <p:cNvSpPr txBox="1"/>
          <p:nvPr/>
        </p:nvSpPr>
        <p:spPr>
          <a:xfrm>
            <a:off x="3924300" y="2637155"/>
            <a:ext cx="4103370" cy="1706880"/>
          </a:xfrm>
          <a:prstGeom prst="rect">
            <a:avLst/>
          </a:prstGeom>
          <a:noFill/>
        </p:spPr>
        <p:txBody>
          <a:bodyPr wrap="square" rtlCol="0">
            <a:spAutoFit/>
          </a:bodyPr>
          <a:p>
            <a:r>
              <a:rPr lang="zh-CN" altLang="en-US" sz="1500" dirty="0">
                <a:solidFill>
                  <a:schemeClr val="dk1">
                    <a:lumMod val="75000"/>
                    <a:lumOff val="25000"/>
                  </a:schemeClr>
                </a:solidFill>
                <a:ea typeface="微软雅黑" panose="020B0503020204020204" charset="-122"/>
              </a:rPr>
              <a:t>However, with the development of long-term rental apartments for many years, the competition is becoming more and more fierce, the profits are bound to decline, and the management pressure is increasing a lot, so the necessity of the transformation of the industry begins to appear.</a:t>
            </a:r>
            <a:endParaRPr lang="zh-CN" altLang="en-US" sz="1500" dirty="0">
              <a:solidFill>
                <a:schemeClr val="dk1">
                  <a:lumMod val="75000"/>
                  <a:lumOff val="25000"/>
                </a:schemeClr>
              </a:solidFill>
              <a:ea typeface="微软雅黑" panose="020B0503020204020204" charset="-122"/>
            </a:endParaRPr>
          </a:p>
        </p:txBody>
      </p:sp>
    </p:spTree>
    <p:custDataLst>
      <p:tags r:id="rId1"/>
    </p:custData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a:xfrm>
            <a:off x="684022" y="1196658"/>
            <a:ext cx="8139178" cy="331473"/>
          </a:xfrm>
        </p:spPr>
        <p:txBody>
          <a:bodyPr/>
          <a:p>
            <a:r>
              <a:rPr>
                <a:solidFill>
                  <a:schemeClr val="dk1">
                    <a:lumMod val="75000"/>
                    <a:lumOff val="25000"/>
                  </a:schemeClr>
                </a:solidFill>
                <a:sym typeface="+mn-ea"/>
              </a:rPr>
              <a:t>Methods of Transformation of Long-term Rental Apartments</a:t>
            </a:r>
            <a:br>
              <a:rPr lang="zh-CN" altLang="en-US" dirty="0">
                <a:solidFill>
                  <a:schemeClr val="dk1">
                    <a:lumMod val="75000"/>
                    <a:lumOff val="25000"/>
                  </a:schemeClr>
                </a:solidFill>
                <a:latin typeface="Arial" panose="020B0604020202020204" pitchFamily="34" charset="0"/>
                <a:ea typeface="微软雅黑" panose="020B0503020204020204" charset="-122"/>
                <a:sym typeface="+mn-ea"/>
              </a:rPr>
            </a:br>
            <a:br>
              <a:rPr lang="zh-CN" altLang="en-US" dirty="0">
                <a:solidFill>
                  <a:schemeClr val="dk1">
                    <a:lumMod val="75000"/>
                    <a:lumOff val="25000"/>
                  </a:schemeClr>
                </a:solidFill>
                <a:latin typeface="Arial" panose="020B0604020202020204" pitchFamily="34" charset="0"/>
                <a:ea typeface="微软雅黑" panose="020B0503020204020204" charset="-122"/>
                <a:sym typeface="+mn-ea"/>
              </a:rPr>
            </a:br>
            <a:endParaRPr lang="zh-CN" altLang="en-US"/>
          </a:p>
        </p:txBody>
      </p:sp>
      <p:sp>
        <p:nvSpPr>
          <p:cNvPr id="4" name="文本框 3"/>
          <p:cNvSpPr txBox="1"/>
          <p:nvPr/>
        </p:nvSpPr>
        <p:spPr>
          <a:xfrm>
            <a:off x="3924300" y="2637155"/>
            <a:ext cx="4103370" cy="1476375"/>
          </a:xfrm>
          <a:prstGeom prst="rect">
            <a:avLst/>
          </a:prstGeom>
          <a:noFill/>
        </p:spPr>
        <p:txBody>
          <a:bodyPr wrap="square" rtlCol="0">
            <a:spAutoFit/>
          </a:bodyPr>
          <a:p>
            <a:r>
              <a:rPr lang="zh-CN" altLang="en-US" sz="1500" dirty="0">
                <a:solidFill>
                  <a:schemeClr val="dk1">
                    <a:lumMod val="75000"/>
                    <a:lumOff val="25000"/>
                  </a:schemeClr>
                </a:solidFill>
                <a:ea typeface="微软雅黑" panose="020B0503020204020204" charset="-122"/>
              </a:rPr>
              <a:t>In view of this, I will apply the theory of organizational change to analyze and discuss the organizational change of long-term rental apartment industry, and take Longhu Guanyu as an example to explore the path of its organizational change.</a:t>
            </a:r>
            <a:endParaRPr lang="zh-CN" altLang="en-US" sz="1500" dirty="0">
              <a:solidFill>
                <a:schemeClr val="dk1">
                  <a:lumMod val="75000"/>
                  <a:lumOff val="25000"/>
                </a:schemeClr>
              </a:solidFill>
              <a:ea typeface="微软雅黑" panose="020B0503020204020204" charset="-122"/>
            </a:endParaRPr>
          </a:p>
        </p:txBody>
      </p:sp>
    </p:spTree>
    <p:custDataLst>
      <p:tags r:id="rId1"/>
    </p:custData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2" name="矩形 11"/>
          <p:cNvSpPr/>
          <p:nvPr>
            <p:custDataLst>
              <p:tags r:id="rId1"/>
            </p:custDataLst>
          </p:nvPr>
        </p:nvSpPr>
        <p:spPr>
          <a:xfrm>
            <a:off x="3390927" y="2177680"/>
            <a:ext cx="917207" cy="371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350" b="0" i="0" spc="200" baseline="0" noProof="0">
              <a:ln>
                <a:noFill/>
              </a:ln>
              <a:solidFill>
                <a:srgbClr val="FFFFFF"/>
              </a:solidFill>
              <a:effectLst/>
              <a:uLnTx/>
              <a:uFillTx/>
              <a:latin typeface="Arial" panose="020B0604020202020204" pitchFamily="34" charset="0"/>
              <a:ea typeface="微软雅黑" panose="020B0503020204020204" charset="-122"/>
              <a:cs typeface="+mn-cs"/>
            </a:endParaRPr>
          </a:p>
        </p:txBody>
      </p:sp>
      <p:sp>
        <p:nvSpPr>
          <p:cNvPr id="5" name="标题 4"/>
          <p:cNvSpPr/>
          <p:nvPr>
            <p:ph type="ctrTitle" idx="2"/>
            <p:custDataLst>
              <p:tags r:id="rId2"/>
            </p:custDataLst>
          </p:nvPr>
        </p:nvSpPr>
        <p:spPr/>
        <p:txBody>
          <a:bodyPr>
            <a:normAutofit fontScale="90000"/>
          </a:bodyPr>
          <a:p>
            <a:r>
              <a:rPr lang="zh-CN" altLang="en-US" sz="2800">
                <a:solidFill>
                  <a:schemeClr val="dk1">
                    <a:lumMod val="85000"/>
                    <a:lumOff val="15000"/>
                  </a:schemeClr>
                </a:solidFill>
              </a:rPr>
              <a:t>Research contents and methods</a:t>
            </a:r>
            <a:endParaRPr lang="zh-CN" altLang="en-US" sz="2800">
              <a:solidFill>
                <a:schemeClr val="dk1">
                  <a:lumMod val="85000"/>
                  <a:lumOff val="15000"/>
                </a:schemeClr>
              </a:solidFill>
            </a:endParaRPr>
          </a:p>
        </p:txBody>
      </p:sp>
      <p:sp>
        <p:nvSpPr>
          <p:cNvPr id="9" name="矩形: 圆角 8"/>
          <p:cNvSpPr/>
          <p:nvPr>
            <p:custDataLst>
              <p:tags r:id="rId3"/>
            </p:custDataLst>
          </p:nvPr>
        </p:nvSpPr>
        <p:spPr>
          <a:xfrm>
            <a:off x="3390927" y="3857765"/>
            <a:ext cx="3234690" cy="822554"/>
          </a:xfrm>
          <a:prstGeom prst="round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609600"/>
            <a:r>
              <a:rPr lang="en-US" altLang="zh-CN" sz="1200" b="1" spc="200" dirty="0">
                <a:solidFill>
                  <a:schemeClr val="lt1"/>
                </a:solidFill>
                <a:latin typeface="Arial" panose="020B0604020202020204" pitchFamily="34" charset="0"/>
                <a:ea typeface="微软雅黑" panose="020B0503020204020204" charset="-122"/>
              </a:rPr>
              <a:t>PART TWO</a:t>
            </a:r>
            <a:endParaRPr lang="en-US" altLang="zh-CN" sz="1200" b="1" spc="200" dirty="0">
              <a:solidFill>
                <a:schemeClr val="lt1"/>
              </a:solidFill>
              <a:latin typeface="Arial" panose="020B0604020202020204" pitchFamily="34" charset="0"/>
              <a:ea typeface="微软雅黑" panose="020B0503020204020204" charset="-122"/>
            </a:endParaRPr>
          </a:p>
        </p:txBody>
      </p:sp>
    </p:spTree>
    <p:custDataLst>
      <p:tags r:id="rId4"/>
    </p:custData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custDataLst>
              <p:tags r:id="rId1"/>
            </p:custDataLst>
          </p:nvPr>
        </p:nvSpPr>
        <p:spPr>
          <a:xfrm>
            <a:off x="0" y="857250"/>
            <a:ext cx="3048300" cy="5143500"/>
          </a:xfrm>
          <a:prstGeom prst="rect">
            <a:avLst/>
          </a:prstGeom>
        </p:spPr>
        <p:style>
          <a:lnRef idx="3">
            <a:schemeClr val="lt1"/>
          </a:lnRef>
          <a:fillRef idx="1">
            <a:schemeClr val="accent1"/>
          </a:fillRef>
          <a:effectRef idx="1">
            <a:schemeClr val="accent1"/>
          </a:effectRef>
          <a:fontRef idx="minor">
            <a:schemeClr val="lt1"/>
          </a:fontRef>
        </p:style>
        <p:txBody>
          <a:bodyPr lIns="67500" tIns="35100" rIns="67500" bIns="35100" rtlCol="0" anchor="ctr">
            <a:normAutofit/>
          </a:bodyP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350" b="0" i="0" u="none" strike="noStrike" kern="1200" cap="none" spc="0" normalizeH="0" baseline="0" noProof="0">
              <a:ln>
                <a:noFill/>
              </a:ln>
              <a:solidFill>
                <a:srgbClr val="EAEAEA"/>
              </a:solidFill>
              <a:effectLst/>
              <a:uLnTx/>
              <a:uFillTx/>
              <a:latin typeface="Arial" panose="020B0604020202020204" pitchFamily="34" charset="0"/>
              <a:ea typeface="微软雅黑" panose="020B0503020204020204" charset="-122"/>
              <a:cs typeface="+mn-cs"/>
            </a:endParaRPr>
          </a:p>
        </p:txBody>
      </p:sp>
      <p:sp>
        <p:nvSpPr>
          <p:cNvPr id="14" name="文本框 13"/>
          <p:cNvSpPr txBox="1"/>
          <p:nvPr>
            <p:custDataLst>
              <p:tags r:id="rId2"/>
            </p:custDataLst>
          </p:nvPr>
        </p:nvSpPr>
        <p:spPr>
          <a:xfrm>
            <a:off x="3491865" y="1412875"/>
            <a:ext cx="5067300" cy="2734310"/>
          </a:xfrm>
          <a:prstGeom prst="rect">
            <a:avLst/>
          </a:prstGeom>
          <a:noFill/>
        </p:spPr>
        <p:txBody>
          <a:bodyPr wrap="square" lIns="67500" tIns="35100" rIns="67500" bIns="35100" rtlCol="0" anchor="ctr" anchorCtr="0">
            <a:normAutofit/>
          </a:bodyPr>
          <a:lstStyle/>
          <a:p>
            <a:pPr marL="457200" lvl="0" indent="-457200">
              <a:lnSpc>
                <a:spcPct val="130000"/>
              </a:lnSpc>
              <a:spcAft>
                <a:spcPts val="800"/>
              </a:spcAft>
              <a:buClr>
                <a:schemeClr val="tx1">
                  <a:lumMod val="75000"/>
                  <a:lumOff val="25000"/>
                </a:schemeClr>
              </a:buClr>
              <a:buFont typeface="Wingdings" panose="05000000000000000000" pitchFamily="2" charset="2"/>
              <a:buChar char="u"/>
            </a:pPr>
            <a:r>
              <a:rPr lang="zh-CN" altLang="en-US" sz="1500" dirty="0">
                <a:solidFill>
                  <a:schemeClr val="dk1">
                    <a:lumMod val="75000"/>
                    <a:lumOff val="25000"/>
                  </a:schemeClr>
                </a:solidFill>
                <a:latin typeface="Arial" panose="020B0604020202020204" pitchFamily="34" charset="0"/>
                <a:ea typeface="微软雅黑" panose="020B0503020204020204" charset="-122"/>
                <a:sym typeface="+mn-ea"/>
              </a:rPr>
              <a:t>Research content</a:t>
            </a:r>
            <a:endParaRPr lang="zh-CN" altLang="en-US" sz="1500" dirty="0">
              <a:solidFill>
                <a:schemeClr val="dk1">
                  <a:lumMod val="75000"/>
                  <a:lumOff val="25000"/>
                </a:schemeClr>
              </a:solidFill>
              <a:latin typeface="Arial" panose="020B0604020202020204" pitchFamily="34" charset="0"/>
              <a:ea typeface="微软雅黑" panose="020B0503020204020204" charset="-122"/>
              <a:sym typeface="+mn-ea"/>
            </a:endParaRPr>
          </a:p>
          <a:p>
            <a:pPr marL="457200" lvl="0" indent="-457200">
              <a:lnSpc>
                <a:spcPct val="130000"/>
              </a:lnSpc>
              <a:spcAft>
                <a:spcPts val="800"/>
              </a:spcAft>
              <a:buClr>
                <a:schemeClr val="tx1">
                  <a:lumMod val="75000"/>
                  <a:lumOff val="25000"/>
                </a:schemeClr>
              </a:buClr>
              <a:buFont typeface="Wingdings" panose="05000000000000000000" pitchFamily="2" charset="2"/>
              <a:buChar char="u"/>
            </a:pPr>
            <a:r>
              <a:rPr lang="zh-CN" altLang="en-US" sz="1500" dirty="0">
                <a:solidFill>
                  <a:schemeClr val="dk1">
                    <a:lumMod val="75000"/>
                    <a:lumOff val="25000"/>
                  </a:schemeClr>
                </a:solidFill>
                <a:latin typeface="Arial" panose="020B0604020202020204" pitchFamily="34" charset="0"/>
                <a:ea typeface="微软雅黑" panose="020B0503020204020204" charset="-122"/>
                <a:sym typeface="+mn-ea"/>
              </a:rPr>
              <a:t>Research method</a:t>
            </a:r>
            <a:endParaRPr lang="zh-CN" altLang="en-US" sz="1500" dirty="0">
              <a:solidFill>
                <a:schemeClr val="dk1">
                  <a:lumMod val="75000"/>
                  <a:lumOff val="25000"/>
                </a:schemeClr>
              </a:solidFill>
              <a:latin typeface="Arial" panose="020B0604020202020204" pitchFamily="34" charset="0"/>
              <a:ea typeface="微软雅黑" panose="020B0503020204020204" charset="-122"/>
              <a:sym typeface="+mn-ea"/>
            </a:endParaRPr>
          </a:p>
          <a:p>
            <a:pPr lvl="0">
              <a:lnSpc>
                <a:spcPct val="130000"/>
              </a:lnSpc>
              <a:spcAft>
                <a:spcPts val="800"/>
              </a:spcAft>
              <a:buClr>
                <a:schemeClr val="tx1">
                  <a:lumMod val="75000"/>
                  <a:lumOff val="25000"/>
                </a:schemeClr>
              </a:buClr>
              <a:buFont typeface="Wingdings" panose="05000000000000000000" pitchFamily="2" charset="2"/>
            </a:pPr>
            <a:r>
              <a:rPr lang="en-US" altLang="zh-CN" sz="1500" dirty="0">
                <a:solidFill>
                  <a:schemeClr val="dk1">
                    <a:lumMod val="75000"/>
                    <a:lumOff val="25000"/>
                  </a:schemeClr>
                </a:solidFill>
                <a:latin typeface="Arial" panose="020B0604020202020204" pitchFamily="34" charset="0"/>
                <a:ea typeface="微软雅黑" panose="020B0503020204020204" charset="-122"/>
                <a:sym typeface="+mn-ea"/>
              </a:rPr>
              <a:t>         (1)</a:t>
            </a:r>
            <a:r>
              <a:rPr lang="zh-CN" altLang="en-US" sz="1500" dirty="0">
                <a:solidFill>
                  <a:schemeClr val="dk1">
                    <a:lumMod val="75000"/>
                    <a:lumOff val="25000"/>
                  </a:schemeClr>
                </a:solidFill>
                <a:latin typeface="Arial" panose="020B0604020202020204" pitchFamily="34" charset="0"/>
                <a:ea typeface="微软雅黑" panose="020B0503020204020204" charset="-122"/>
                <a:sym typeface="+mn-ea"/>
              </a:rPr>
              <a:t>、Data analysis</a:t>
            </a:r>
            <a:endParaRPr lang="zh-CN" altLang="en-US" sz="1500" dirty="0">
              <a:solidFill>
                <a:schemeClr val="dk1">
                  <a:lumMod val="75000"/>
                  <a:lumOff val="25000"/>
                </a:schemeClr>
              </a:solidFill>
              <a:latin typeface="Arial" panose="020B0604020202020204" pitchFamily="34" charset="0"/>
              <a:ea typeface="微软雅黑" panose="020B0503020204020204" charset="-122"/>
              <a:sym typeface="+mn-ea"/>
            </a:endParaRPr>
          </a:p>
          <a:p>
            <a:pPr lvl="0">
              <a:lnSpc>
                <a:spcPct val="130000"/>
              </a:lnSpc>
              <a:spcAft>
                <a:spcPts val="800"/>
              </a:spcAft>
              <a:buClr>
                <a:schemeClr val="tx1">
                  <a:lumMod val="75000"/>
                  <a:lumOff val="25000"/>
                </a:schemeClr>
              </a:buClr>
              <a:buFont typeface="Wingdings" panose="05000000000000000000" pitchFamily="2" charset="2"/>
            </a:pPr>
            <a:r>
              <a:rPr lang="en-US" altLang="zh-CN" sz="1500" dirty="0">
                <a:solidFill>
                  <a:schemeClr val="dk1">
                    <a:lumMod val="75000"/>
                    <a:lumOff val="25000"/>
                  </a:schemeClr>
                </a:solidFill>
                <a:latin typeface="Arial" panose="020B0604020202020204" pitchFamily="34" charset="0"/>
                <a:ea typeface="微软雅黑" panose="020B0503020204020204" charset="-122"/>
                <a:sym typeface="+mn-ea"/>
              </a:rPr>
              <a:t>         (2)</a:t>
            </a:r>
            <a:r>
              <a:rPr lang="zh-CN" altLang="en-US" sz="1500" dirty="0">
                <a:solidFill>
                  <a:schemeClr val="dk1">
                    <a:lumMod val="75000"/>
                    <a:lumOff val="25000"/>
                  </a:schemeClr>
                </a:solidFill>
                <a:latin typeface="Arial" panose="020B0604020202020204" pitchFamily="34" charset="0"/>
                <a:ea typeface="微软雅黑" panose="020B0503020204020204" charset="-122"/>
                <a:sym typeface="+mn-ea"/>
              </a:rPr>
              <a:t>、Visit the site</a:t>
            </a:r>
            <a:endParaRPr lang="zh-CN" altLang="en-US" sz="1500" dirty="0">
              <a:solidFill>
                <a:schemeClr val="dk1">
                  <a:lumMod val="75000"/>
                  <a:lumOff val="25000"/>
                </a:schemeClr>
              </a:solidFill>
              <a:latin typeface="Arial" panose="020B0604020202020204" pitchFamily="34" charset="0"/>
              <a:ea typeface="微软雅黑" panose="020B0503020204020204" charset="-122"/>
              <a:sym typeface="+mn-ea"/>
            </a:endParaRPr>
          </a:p>
          <a:p>
            <a:pPr lvl="0">
              <a:lnSpc>
                <a:spcPct val="130000"/>
              </a:lnSpc>
              <a:spcAft>
                <a:spcPts val="800"/>
              </a:spcAft>
              <a:buClr>
                <a:schemeClr val="tx1">
                  <a:lumMod val="75000"/>
                  <a:lumOff val="25000"/>
                </a:schemeClr>
              </a:buClr>
              <a:buFont typeface="Wingdings" panose="05000000000000000000" pitchFamily="2" charset="2"/>
            </a:pPr>
            <a:r>
              <a:rPr lang="en-US" altLang="zh-CN" sz="1500" dirty="0">
                <a:solidFill>
                  <a:schemeClr val="dk1">
                    <a:lumMod val="75000"/>
                    <a:lumOff val="25000"/>
                  </a:schemeClr>
                </a:solidFill>
                <a:latin typeface="Arial" panose="020B0604020202020204" pitchFamily="34" charset="0"/>
                <a:ea typeface="微软雅黑" panose="020B0503020204020204" charset="-122"/>
                <a:sym typeface="+mn-ea"/>
              </a:rPr>
              <a:t>         (3)</a:t>
            </a:r>
            <a:r>
              <a:rPr lang="zh-CN" altLang="en-US" sz="1500" dirty="0">
                <a:solidFill>
                  <a:schemeClr val="dk1">
                    <a:lumMod val="75000"/>
                    <a:lumOff val="25000"/>
                  </a:schemeClr>
                </a:solidFill>
                <a:latin typeface="Arial" panose="020B0604020202020204" pitchFamily="34" charset="0"/>
                <a:ea typeface="微软雅黑" panose="020B0503020204020204" charset="-122"/>
                <a:sym typeface="+mn-ea"/>
              </a:rPr>
              <a:t>、Related cases</a:t>
            </a:r>
            <a:endParaRPr lang="zh-CN" altLang="en-US" sz="1500" dirty="0">
              <a:solidFill>
                <a:schemeClr val="dk1">
                  <a:lumMod val="75000"/>
                  <a:lumOff val="25000"/>
                </a:schemeClr>
              </a:solidFill>
              <a:latin typeface="Arial" panose="020B0604020202020204" pitchFamily="34" charset="0"/>
              <a:ea typeface="微软雅黑" panose="020B0503020204020204" charset="-122"/>
              <a:sym typeface="+mn-ea"/>
            </a:endParaRPr>
          </a:p>
        </p:txBody>
      </p:sp>
      <p:sp>
        <p:nvSpPr>
          <p:cNvPr id="9" name="文本框 8"/>
          <p:cNvSpPr txBox="1"/>
          <p:nvPr>
            <p:custDataLst>
              <p:tags r:id="rId3"/>
            </p:custDataLst>
          </p:nvPr>
        </p:nvSpPr>
        <p:spPr>
          <a:xfrm>
            <a:off x="572400" y="1740881"/>
            <a:ext cx="2019600" cy="3062849"/>
          </a:xfrm>
          <a:prstGeom prst="rect">
            <a:avLst/>
          </a:prstGeom>
          <a:noFill/>
        </p:spPr>
        <p:txBody>
          <a:bodyPr wrap="square" lIns="68580" tIns="34290" rIns="68580" bIns="34290" rtlCol="0" anchor="t" anchorCtr="0">
            <a:normAutofit/>
          </a:bodyPr>
          <a:lstStyle/>
          <a:p>
            <a:pPr lvl="0">
              <a:lnSpc>
                <a:spcPct val="110000"/>
              </a:lnSpc>
            </a:pPr>
            <a:r>
              <a:rPr lang="zh-CN" altLang="en-US" sz="2800">
                <a:solidFill>
                  <a:schemeClr val="dk1">
                    <a:lumMod val="85000"/>
                    <a:lumOff val="15000"/>
                  </a:schemeClr>
                </a:solidFill>
                <a:sym typeface="+mn-ea"/>
              </a:rPr>
              <a:t>Research contents and methods</a:t>
            </a:r>
            <a:endParaRPr lang="zh-CN" altLang="en-US" sz="2800" b="1" spc="500" noProof="0">
              <a:ln>
                <a:noFill/>
              </a:ln>
              <a:solidFill>
                <a:schemeClr val="dk1">
                  <a:lumMod val="85000"/>
                  <a:lumOff val="15000"/>
                </a:schemeClr>
              </a:solidFill>
              <a:effectLst/>
              <a:uLnTx/>
              <a:uFillTx/>
              <a:latin typeface="Arial" panose="020B0604020202020204" pitchFamily="34" charset="0"/>
              <a:ea typeface="汉仪旗黑-85S" panose="00020600040101010101" pitchFamily="18" charset="-122"/>
              <a:cs typeface="+mj-cs"/>
            </a:endParaRPr>
          </a:p>
        </p:txBody>
      </p:sp>
    </p:spTree>
    <p:custDataLst>
      <p:tags r:id="rId4"/>
    </p:custData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a:xfrm>
            <a:off x="502285" y="1384935"/>
            <a:ext cx="8139430" cy="136525"/>
          </a:xfrm>
        </p:spPr>
        <p:txBody>
          <a:bodyPr/>
          <a:p>
            <a:br>
              <a:rPr lang="zh-CN" altLang="en-US" dirty="0">
                <a:solidFill>
                  <a:schemeClr val="dk1">
                    <a:lumMod val="75000"/>
                    <a:lumOff val="25000"/>
                  </a:schemeClr>
                </a:solidFill>
                <a:latin typeface="Arial" panose="020B0604020202020204" pitchFamily="34" charset="0"/>
                <a:ea typeface="微软雅黑" panose="020B0503020204020204" charset="-122"/>
                <a:sym typeface="+mn-ea"/>
              </a:rPr>
            </a:br>
            <a:r>
              <a:rPr lang="en-US" altLang="zh-CN" dirty="0">
                <a:solidFill>
                  <a:schemeClr val="dk1">
                    <a:lumMod val="75000"/>
                    <a:lumOff val="25000"/>
                  </a:schemeClr>
                </a:solidFill>
                <a:latin typeface="Arial" panose="020B0604020202020204" pitchFamily="34" charset="0"/>
                <a:ea typeface="微软雅黑" panose="020B0503020204020204" charset="-122"/>
                <a:sym typeface="+mn-ea"/>
              </a:rPr>
              <a:t>                      </a:t>
            </a:r>
            <a:r>
              <a:rPr>
                <a:solidFill>
                  <a:schemeClr val="dk1">
                    <a:lumMod val="75000"/>
                    <a:lumOff val="25000"/>
                  </a:schemeClr>
                </a:solidFill>
                <a:sym typeface="+mn-ea"/>
              </a:rPr>
              <a:t>Research content</a:t>
            </a:r>
            <a:br>
              <a:rPr lang="zh-CN" altLang="en-US" dirty="0">
                <a:solidFill>
                  <a:schemeClr val="dk1">
                    <a:lumMod val="75000"/>
                    <a:lumOff val="25000"/>
                  </a:schemeClr>
                </a:solidFill>
                <a:latin typeface="Arial" panose="020B0604020202020204" pitchFamily="34" charset="0"/>
                <a:ea typeface="微软雅黑" panose="020B0503020204020204" charset="-122"/>
                <a:sym typeface="+mn-ea"/>
              </a:rPr>
            </a:br>
            <a:br>
              <a:rPr lang="zh-CN" altLang="en-US" dirty="0">
                <a:solidFill>
                  <a:schemeClr val="dk1">
                    <a:lumMod val="75000"/>
                    <a:lumOff val="25000"/>
                  </a:schemeClr>
                </a:solidFill>
                <a:latin typeface="Arial" panose="020B0604020202020204" pitchFamily="34" charset="0"/>
                <a:ea typeface="微软雅黑" panose="020B0503020204020204" charset="-122"/>
                <a:sym typeface="+mn-ea"/>
              </a:rPr>
            </a:br>
            <a:endParaRPr lang="zh-CN" altLang="en-US"/>
          </a:p>
        </p:txBody>
      </p:sp>
      <p:sp>
        <p:nvSpPr>
          <p:cNvPr id="4" name="文本框 3"/>
          <p:cNvSpPr txBox="1"/>
          <p:nvPr/>
        </p:nvSpPr>
        <p:spPr>
          <a:xfrm>
            <a:off x="3780155" y="1700530"/>
            <a:ext cx="4592320" cy="4015105"/>
          </a:xfrm>
          <a:prstGeom prst="rect">
            <a:avLst/>
          </a:prstGeom>
          <a:noFill/>
        </p:spPr>
        <p:txBody>
          <a:bodyPr wrap="square" rtlCol="0">
            <a:spAutoFit/>
          </a:bodyPr>
          <a:p>
            <a:r>
              <a:rPr lang="zh-CN" altLang="en-US" sz="1500" dirty="0">
                <a:solidFill>
                  <a:schemeClr val="dk1">
                    <a:lumMod val="75000"/>
                    <a:lumOff val="25000"/>
                  </a:schemeClr>
                </a:solidFill>
                <a:ea typeface="微软雅黑" panose="020B0503020204020204" charset="-122"/>
              </a:rPr>
              <a:t>By reviewing the development experience of Longhu Guanyu, Analyze and summarize the organizational changes of Longhu Guanyu. Although Longhu Real Estate started as a real estate, But Longhu Guanyu is only a long-term rental apartment brand under Longhu Real Estate, Its scale, business volume and number of employees are small. With the introduction of the policy of long-term rental apartment at the national level, the long-term rental apartment business, as a new business, has risen in the internal status of Longhu Group and become the main carrier of the core business within the Group. Therefore, the relevant organizational elements of Longhu Guanyu, such as organizational structure, technology and mode adopted by the organization, have been upgraded and changed.</a:t>
            </a:r>
            <a:endParaRPr lang="zh-CN" altLang="en-US" sz="1500" dirty="0">
              <a:solidFill>
                <a:schemeClr val="dk1">
                  <a:lumMod val="75000"/>
                  <a:lumOff val="25000"/>
                </a:schemeClr>
              </a:solidFill>
              <a:ea typeface="微软雅黑" panose="020B0503020204020204" charset="-122"/>
            </a:endParaRPr>
          </a:p>
        </p:txBody>
      </p:sp>
    </p:spTree>
    <p:custDataLst>
      <p:tags r:id="rId1"/>
    </p:custData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a:xfrm>
            <a:off x="502285" y="1384935"/>
            <a:ext cx="8139430" cy="136525"/>
          </a:xfrm>
        </p:spPr>
        <p:txBody>
          <a:bodyPr/>
          <a:p>
            <a:br>
              <a:rPr lang="zh-CN" altLang="en-US" dirty="0">
                <a:solidFill>
                  <a:schemeClr val="dk1">
                    <a:lumMod val="75000"/>
                    <a:lumOff val="25000"/>
                  </a:schemeClr>
                </a:solidFill>
                <a:latin typeface="Arial" panose="020B0604020202020204" pitchFamily="34" charset="0"/>
                <a:ea typeface="微软雅黑" panose="020B0503020204020204" charset="-122"/>
                <a:sym typeface="+mn-ea"/>
              </a:rPr>
            </a:br>
            <a:r>
              <a:rPr lang="en-US" altLang="zh-CN" dirty="0">
                <a:solidFill>
                  <a:schemeClr val="dk1">
                    <a:lumMod val="75000"/>
                    <a:lumOff val="25000"/>
                  </a:schemeClr>
                </a:solidFill>
                <a:latin typeface="Arial" panose="020B0604020202020204" pitchFamily="34" charset="0"/>
                <a:ea typeface="微软雅黑" panose="020B0503020204020204" charset="-122"/>
                <a:sym typeface="+mn-ea"/>
              </a:rPr>
              <a:t>                      </a:t>
            </a:r>
            <a:r>
              <a:rPr>
                <a:solidFill>
                  <a:schemeClr val="dk1">
                    <a:lumMod val="75000"/>
                    <a:lumOff val="25000"/>
                  </a:schemeClr>
                </a:solidFill>
                <a:sym typeface="+mn-ea"/>
              </a:rPr>
              <a:t>Research method</a:t>
            </a:r>
            <a:br>
              <a:rPr lang="zh-CN" altLang="en-US" dirty="0">
                <a:solidFill>
                  <a:schemeClr val="dk1">
                    <a:lumMod val="75000"/>
                    <a:lumOff val="25000"/>
                  </a:schemeClr>
                </a:solidFill>
                <a:latin typeface="Arial" panose="020B0604020202020204" pitchFamily="34" charset="0"/>
                <a:ea typeface="微软雅黑" panose="020B0503020204020204" charset="-122"/>
                <a:sym typeface="+mn-ea"/>
              </a:rPr>
            </a:br>
            <a:br>
              <a:rPr lang="zh-CN" altLang="en-US" dirty="0">
                <a:solidFill>
                  <a:schemeClr val="dk1">
                    <a:lumMod val="75000"/>
                    <a:lumOff val="25000"/>
                  </a:schemeClr>
                </a:solidFill>
                <a:latin typeface="Arial" panose="020B0604020202020204" pitchFamily="34" charset="0"/>
                <a:ea typeface="微软雅黑" panose="020B0503020204020204" charset="-122"/>
                <a:sym typeface="+mn-ea"/>
              </a:rPr>
            </a:br>
            <a:br>
              <a:rPr lang="zh-CN" altLang="en-US" dirty="0">
                <a:solidFill>
                  <a:schemeClr val="dk1">
                    <a:lumMod val="75000"/>
                    <a:lumOff val="25000"/>
                  </a:schemeClr>
                </a:solidFill>
                <a:latin typeface="Arial" panose="020B0604020202020204" pitchFamily="34" charset="0"/>
                <a:ea typeface="微软雅黑" panose="020B0503020204020204" charset="-122"/>
                <a:sym typeface="+mn-ea"/>
              </a:rPr>
            </a:br>
            <a:endParaRPr lang="zh-CN" altLang="en-US"/>
          </a:p>
        </p:txBody>
      </p:sp>
      <p:sp>
        <p:nvSpPr>
          <p:cNvPr id="4" name="文本框 3"/>
          <p:cNvSpPr txBox="1"/>
          <p:nvPr/>
        </p:nvSpPr>
        <p:spPr>
          <a:xfrm>
            <a:off x="3707765" y="2493010"/>
            <a:ext cx="4592320" cy="1994535"/>
          </a:xfrm>
          <a:prstGeom prst="rect">
            <a:avLst/>
          </a:prstGeom>
          <a:noFill/>
        </p:spPr>
        <p:txBody>
          <a:bodyPr wrap="square" rtlCol="0">
            <a:spAutoFit/>
          </a:bodyPr>
          <a:p>
            <a:pPr lvl="0">
              <a:lnSpc>
                <a:spcPct val="130000"/>
              </a:lnSpc>
              <a:spcAft>
                <a:spcPts val="800"/>
              </a:spcAft>
              <a:buClr>
                <a:schemeClr val="tx1">
                  <a:lumMod val="75000"/>
                  <a:lumOff val="25000"/>
                </a:schemeClr>
              </a:buClr>
              <a:buFont typeface="Wingdings" panose="05000000000000000000" pitchFamily="2" charset="2"/>
            </a:pPr>
            <a:r>
              <a:rPr lang="en-US" altLang="zh-CN" sz="1500" dirty="0">
                <a:solidFill>
                  <a:schemeClr val="dk1">
                    <a:lumMod val="75000"/>
                    <a:lumOff val="25000"/>
                  </a:schemeClr>
                </a:solidFill>
                <a:ea typeface="微软雅黑" panose="020B0503020204020204" charset="-122"/>
                <a:sym typeface="+mn-ea"/>
              </a:rPr>
              <a:t> (1)</a:t>
            </a:r>
            <a:r>
              <a:rPr lang="zh-CN" altLang="en-US" sz="1500" dirty="0">
                <a:solidFill>
                  <a:schemeClr val="dk1">
                    <a:lumMod val="75000"/>
                    <a:lumOff val="25000"/>
                  </a:schemeClr>
                </a:solidFill>
                <a:ea typeface="微软雅黑" panose="020B0503020204020204" charset="-122"/>
                <a:sym typeface="+mn-ea"/>
              </a:rPr>
              <a:t>、Data analysis</a:t>
            </a:r>
            <a:endParaRPr lang="zh-CN" altLang="en-US" sz="1500" dirty="0">
              <a:solidFill>
                <a:schemeClr val="dk1">
                  <a:lumMod val="75000"/>
                  <a:lumOff val="25000"/>
                </a:schemeClr>
              </a:solidFill>
              <a:ea typeface="微软雅黑" panose="020B0503020204020204" charset="-122"/>
              <a:sym typeface="+mn-ea"/>
            </a:endParaRPr>
          </a:p>
          <a:p>
            <a:pPr lvl="0">
              <a:lnSpc>
                <a:spcPct val="130000"/>
              </a:lnSpc>
              <a:spcAft>
                <a:spcPts val="800"/>
              </a:spcAft>
              <a:buClr>
                <a:schemeClr val="tx1">
                  <a:lumMod val="75000"/>
                  <a:lumOff val="25000"/>
                </a:schemeClr>
              </a:buClr>
              <a:buFont typeface="Wingdings" panose="05000000000000000000" pitchFamily="2" charset="2"/>
            </a:pPr>
            <a:r>
              <a:rPr lang="zh-CN" altLang="en-US" sz="1500" dirty="0">
                <a:solidFill>
                  <a:schemeClr val="dk1">
                    <a:lumMod val="75000"/>
                    <a:lumOff val="25000"/>
                  </a:schemeClr>
                </a:solidFill>
                <a:ea typeface="微软雅黑" panose="020B0503020204020204" charset="-122"/>
              </a:rPr>
              <a:t>By inquiring the information related to Longhu Guanyu, including the company's development history, industry analysis report, enterprise annual report, etc., it provides corresponding basic data for the research.</a:t>
            </a:r>
            <a:endParaRPr lang="zh-CN" altLang="en-US" sz="1500" dirty="0">
              <a:solidFill>
                <a:schemeClr val="dk1">
                  <a:lumMod val="75000"/>
                  <a:lumOff val="25000"/>
                </a:schemeClr>
              </a:solidFill>
              <a:ea typeface="微软雅黑" panose="020B0503020204020204" charset="-122"/>
            </a:endParaRPr>
          </a:p>
        </p:txBody>
      </p:sp>
    </p:spTree>
    <p:custDataLst>
      <p:tags r:id="rId1"/>
    </p:custData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a:xfrm>
            <a:off x="502285" y="1384935"/>
            <a:ext cx="8139430" cy="136525"/>
          </a:xfrm>
        </p:spPr>
        <p:txBody>
          <a:bodyPr/>
          <a:p>
            <a:br>
              <a:rPr lang="zh-CN" altLang="en-US" dirty="0">
                <a:solidFill>
                  <a:schemeClr val="dk1">
                    <a:lumMod val="75000"/>
                    <a:lumOff val="25000"/>
                  </a:schemeClr>
                </a:solidFill>
                <a:latin typeface="Arial" panose="020B0604020202020204" pitchFamily="34" charset="0"/>
                <a:ea typeface="微软雅黑" panose="020B0503020204020204" charset="-122"/>
                <a:sym typeface="+mn-ea"/>
              </a:rPr>
            </a:br>
            <a:r>
              <a:rPr lang="en-US" altLang="zh-CN" dirty="0">
                <a:solidFill>
                  <a:schemeClr val="dk1">
                    <a:lumMod val="75000"/>
                    <a:lumOff val="25000"/>
                  </a:schemeClr>
                </a:solidFill>
                <a:latin typeface="Arial" panose="020B0604020202020204" pitchFamily="34" charset="0"/>
                <a:ea typeface="微软雅黑" panose="020B0503020204020204" charset="-122"/>
                <a:sym typeface="+mn-ea"/>
              </a:rPr>
              <a:t>                      </a:t>
            </a:r>
            <a:r>
              <a:rPr>
                <a:solidFill>
                  <a:schemeClr val="dk1">
                    <a:lumMod val="75000"/>
                    <a:lumOff val="25000"/>
                  </a:schemeClr>
                </a:solidFill>
                <a:sym typeface="+mn-ea"/>
              </a:rPr>
              <a:t>Research method</a:t>
            </a:r>
            <a:br>
              <a:rPr lang="zh-CN" altLang="en-US" dirty="0">
                <a:solidFill>
                  <a:schemeClr val="dk1">
                    <a:lumMod val="75000"/>
                    <a:lumOff val="25000"/>
                  </a:schemeClr>
                </a:solidFill>
                <a:latin typeface="Arial" panose="020B0604020202020204" pitchFamily="34" charset="0"/>
                <a:ea typeface="微软雅黑" panose="020B0503020204020204" charset="-122"/>
                <a:sym typeface="+mn-ea"/>
              </a:rPr>
            </a:br>
            <a:br>
              <a:rPr lang="zh-CN" altLang="en-US" dirty="0">
                <a:solidFill>
                  <a:schemeClr val="dk1">
                    <a:lumMod val="75000"/>
                    <a:lumOff val="25000"/>
                  </a:schemeClr>
                </a:solidFill>
                <a:latin typeface="Arial" panose="020B0604020202020204" pitchFamily="34" charset="0"/>
                <a:ea typeface="微软雅黑" panose="020B0503020204020204" charset="-122"/>
                <a:sym typeface="+mn-ea"/>
              </a:rPr>
            </a:br>
            <a:br>
              <a:rPr lang="zh-CN" altLang="en-US" dirty="0">
                <a:solidFill>
                  <a:schemeClr val="dk1">
                    <a:lumMod val="75000"/>
                    <a:lumOff val="25000"/>
                  </a:schemeClr>
                </a:solidFill>
                <a:latin typeface="Arial" panose="020B0604020202020204" pitchFamily="34" charset="0"/>
                <a:ea typeface="微软雅黑" panose="020B0503020204020204" charset="-122"/>
                <a:sym typeface="+mn-ea"/>
              </a:rPr>
            </a:br>
            <a:endParaRPr lang="zh-CN" altLang="en-US"/>
          </a:p>
        </p:txBody>
      </p:sp>
      <p:sp>
        <p:nvSpPr>
          <p:cNvPr id="4" name="文本框 3"/>
          <p:cNvSpPr txBox="1"/>
          <p:nvPr/>
        </p:nvSpPr>
        <p:spPr>
          <a:xfrm>
            <a:off x="3707765" y="2493010"/>
            <a:ext cx="4592320" cy="2594610"/>
          </a:xfrm>
          <a:prstGeom prst="rect">
            <a:avLst/>
          </a:prstGeom>
          <a:noFill/>
        </p:spPr>
        <p:txBody>
          <a:bodyPr wrap="square" rtlCol="0">
            <a:spAutoFit/>
          </a:bodyPr>
          <a:p>
            <a:pPr lvl="0">
              <a:lnSpc>
                <a:spcPct val="130000"/>
              </a:lnSpc>
              <a:spcAft>
                <a:spcPts val="800"/>
              </a:spcAft>
              <a:buClr>
                <a:schemeClr val="tx1">
                  <a:lumMod val="75000"/>
                  <a:lumOff val="25000"/>
                </a:schemeClr>
              </a:buClr>
              <a:buFont typeface="Wingdings" panose="05000000000000000000" pitchFamily="2" charset="2"/>
            </a:pPr>
            <a:r>
              <a:rPr lang="en-US" altLang="zh-CN" sz="1500" dirty="0">
                <a:solidFill>
                  <a:schemeClr val="dk1">
                    <a:lumMod val="75000"/>
                    <a:lumOff val="25000"/>
                  </a:schemeClr>
                </a:solidFill>
                <a:ea typeface="微软雅黑" panose="020B0503020204020204" charset="-122"/>
                <a:sym typeface="+mn-ea"/>
              </a:rPr>
              <a:t>(2)</a:t>
            </a:r>
            <a:r>
              <a:rPr lang="zh-CN" altLang="en-US" sz="1500" dirty="0">
                <a:solidFill>
                  <a:schemeClr val="dk1">
                    <a:lumMod val="75000"/>
                    <a:lumOff val="25000"/>
                  </a:schemeClr>
                </a:solidFill>
                <a:ea typeface="微软雅黑" panose="020B0503020204020204" charset="-122"/>
                <a:sym typeface="+mn-ea"/>
              </a:rPr>
              <a:t>、Visit the site</a:t>
            </a:r>
            <a:endParaRPr lang="zh-CN" altLang="en-US" sz="1500" dirty="0">
              <a:solidFill>
                <a:schemeClr val="dk1">
                  <a:lumMod val="75000"/>
                  <a:lumOff val="25000"/>
                </a:schemeClr>
              </a:solidFill>
              <a:latin typeface="Arial" panose="020B0604020202020204" pitchFamily="34" charset="0"/>
              <a:ea typeface="微软雅黑" panose="020B0503020204020204" charset="-122"/>
              <a:sym typeface="+mn-ea"/>
            </a:endParaRPr>
          </a:p>
          <a:p>
            <a:pPr lvl="0">
              <a:lnSpc>
                <a:spcPct val="130000"/>
              </a:lnSpc>
              <a:spcAft>
                <a:spcPts val="800"/>
              </a:spcAft>
              <a:buClr>
                <a:schemeClr val="tx1">
                  <a:lumMod val="75000"/>
                  <a:lumOff val="25000"/>
                </a:schemeClr>
              </a:buClr>
              <a:buFont typeface="Wingdings" panose="05000000000000000000" pitchFamily="2" charset="2"/>
            </a:pPr>
            <a:r>
              <a:rPr lang="zh-CN" altLang="en-US" sz="1500" dirty="0">
                <a:solidFill>
                  <a:schemeClr val="dk1">
                    <a:lumMod val="75000"/>
                    <a:lumOff val="25000"/>
                  </a:schemeClr>
                </a:solidFill>
                <a:ea typeface="微软雅黑" panose="020B0503020204020204" charset="-122"/>
              </a:rPr>
              <a:t>Through on-the-spot investigation of Longhu Guanyu long-term rental apartment and communication with relevant personnel of the company, we learned the relevant information and situation of Longhu Guanyu and the views of employees on the organizational change process of the company.</a:t>
            </a:r>
            <a:endParaRPr lang="zh-CN" altLang="en-US" sz="1500" dirty="0">
              <a:solidFill>
                <a:schemeClr val="dk1">
                  <a:lumMod val="75000"/>
                  <a:lumOff val="25000"/>
                </a:schemeClr>
              </a:solidFill>
              <a:ea typeface="微软雅黑" panose="020B0503020204020204" charset="-122"/>
            </a:endParaRPr>
          </a:p>
        </p:txBody>
      </p:sp>
    </p:spTree>
    <p:custDataLst>
      <p:tags r:id="rId1"/>
    </p:custData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a:xfrm>
            <a:off x="502285" y="1384935"/>
            <a:ext cx="8139430" cy="136525"/>
          </a:xfrm>
        </p:spPr>
        <p:txBody>
          <a:bodyPr/>
          <a:p>
            <a:br>
              <a:rPr lang="zh-CN" altLang="en-US" dirty="0">
                <a:solidFill>
                  <a:schemeClr val="dk1">
                    <a:lumMod val="75000"/>
                    <a:lumOff val="25000"/>
                  </a:schemeClr>
                </a:solidFill>
                <a:latin typeface="Arial" panose="020B0604020202020204" pitchFamily="34" charset="0"/>
                <a:ea typeface="微软雅黑" panose="020B0503020204020204" charset="-122"/>
                <a:sym typeface="+mn-ea"/>
              </a:rPr>
            </a:br>
            <a:r>
              <a:rPr lang="en-US" altLang="zh-CN" dirty="0">
                <a:solidFill>
                  <a:schemeClr val="dk1">
                    <a:lumMod val="75000"/>
                    <a:lumOff val="25000"/>
                  </a:schemeClr>
                </a:solidFill>
                <a:latin typeface="Arial" panose="020B0604020202020204" pitchFamily="34" charset="0"/>
                <a:ea typeface="微软雅黑" panose="020B0503020204020204" charset="-122"/>
                <a:sym typeface="+mn-ea"/>
              </a:rPr>
              <a:t>                      </a:t>
            </a:r>
            <a:r>
              <a:rPr>
                <a:solidFill>
                  <a:schemeClr val="dk1">
                    <a:lumMod val="75000"/>
                    <a:lumOff val="25000"/>
                  </a:schemeClr>
                </a:solidFill>
                <a:sym typeface="+mn-ea"/>
              </a:rPr>
              <a:t>Research method</a:t>
            </a:r>
            <a:br>
              <a:rPr lang="zh-CN" altLang="en-US" dirty="0">
                <a:solidFill>
                  <a:schemeClr val="dk1">
                    <a:lumMod val="75000"/>
                    <a:lumOff val="25000"/>
                  </a:schemeClr>
                </a:solidFill>
                <a:latin typeface="Arial" panose="020B0604020202020204" pitchFamily="34" charset="0"/>
                <a:ea typeface="微软雅黑" panose="020B0503020204020204" charset="-122"/>
                <a:sym typeface="+mn-ea"/>
              </a:rPr>
            </a:br>
            <a:br>
              <a:rPr lang="zh-CN" altLang="en-US" dirty="0">
                <a:solidFill>
                  <a:schemeClr val="dk1">
                    <a:lumMod val="75000"/>
                    <a:lumOff val="25000"/>
                  </a:schemeClr>
                </a:solidFill>
                <a:latin typeface="Arial" panose="020B0604020202020204" pitchFamily="34" charset="0"/>
                <a:ea typeface="微软雅黑" panose="020B0503020204020204" charset="-122"/>
                <a:sym typeface="+mn-ea"/>
              </a:rPr>
            </a:br>
            <a:br>
              <a:rPr lang="zh-CN" altLang="en-US" dirty="0">
                <a:solidFill>
                  <a:schemeClr val="dk1">
                    <a:lumMod val="75000"/>
                    <a:lumOff val="25000"/>
                  </a:schemeClr>
                </a:solidFill>
                <a:latin typeface="Arial" panose="020B0604020202020204" pitchFamily="34" charset="0"/>
                <a:ea typeface="微软雅黑" panose="020B0503020204020204" charset="-122"/>
                <a:sym typeface="+mn-ea"/>
              </a:rPr>
            </a:br>
            <a:endParaRPr lang="zh-CN" altLang="en-US"/>
          </a:p>
        </p:txBody>
      </p:sp>
      <p:sp>
        <p:nvSpPr>
          <p:cNvPr id="4" name="文本框 3"/>
          <p:cNvSpPr txBox="1"/>
          <p:nvPr/>
        </p:nvSpPr>
        <p:spPr>
          <a:xfrm>
            <a:off x="3707765" y="2997200"/>
            <a:ext cx="4592320" cy="1094105"/>
          </a:xfrm>
          <a:prstGeom prst="rect">
            <a:avLst/>
          </a:prstGeom>
          <a:noFill/>
        </p:spPr>
        <p:txBody>
          <a:bodyPr wrap="square" rtlCol="0">
            <a:spAutoFit/>
          </a:bodyPr>
          <a:p>
            <a:pPr lvl="0">
              <a:lnSpc>
                <a:spcPct val="130000"/>
              </a:lnSpc>
              <a:spcAft>
                <a:spcPts val="800"/>
              </a:spcAft>
              <a:buClr>
                <a:schemeClr val="tx1">
                  <a:lumMod val="75000"/>
                  <a:lumOff val="25000"/>
                </a:schemeClr>
              </a:buClr>
              <a:buFont typeface="Wingdings" panose="05000000000000000000" pitchFamily="2" charset="2"/>
            </a:pPr>
            <a:r>
              <a:rPr lang="en-US" altLang="zh-CN" sz="1500" dirty="0">
                <a:solidFill>
                  <a:schemeClr val="dk1">
                    <a:lumMod val="75000"/>
                    <a:lumOff val="25000"/>
                  </a:schemeClr>
                </a:solidFill>
                <a:ea typeface="微软雅黑" panose="020B0503020204020204" charset="-122"/>
                <a:sym typeface="+mn-ea"/>
              </a:rPr>
              <a:t>(3)</a:t>
            </a:r>
            <a:r>
              <a:rPr lang="zh-CN" altLang="en-US" sz="1500" dirty="0">
                <a:solidFill>
                  <a:schemeClr val="dk1">
                    <a:lumMod val="75000"/>
                    <a:lumOff val="25000"/>
                  </a:schemeClr>
                </a:solidFill>
                <a:ea typeface="微软雅黑" panose="020B0503020204020204" charset="-122"/>
                <a:sym typeface="+mn-ea"/>
              </a:rPr>
              <a:t>、Related cases</a:t>
            </a:r>
            <a:endParaRPr lang="zh-CN" altLang="en-US" sz="1500" dirty="0">
              <a:solidFill>
                <a:schemeClr val="dk1">
                  <a:lumMod val="75000"/>
                  <a:lumOff val="25000"/>
                </a:schemeClr>
              </a:solidFill>
              <a:latin typeface="Arial" panose="020B0604020202020204" pitchFamily="34" charset="0"/>
              <a:ea typeface="微软雅黑" panose="020B0503020204020204" charset="-122"/>
              <a:sym typeface="+mn-ea"/>
            </a:endParaRPr>
          </a:p>
          <a:p>
            <a:pPr lvl="0">
              <a:lnSpc>
                <a:spcPct val="130000"/>
              </a:lnSpc>
              <a:spcAft>
                <a:spcPts val="800"/>
              </a:spcAft>
              <a:buClr>
                <a:schemeClr val="tx1">
                  <a:lumMod val="75000"/>
                  <a:lumOff val="25000"/>
                </a:schemeClr>
              </a:buClr>
              <a:buFont typeface="Wingdings" panose="05000000000000000000" pitchFamily="2" charset="2"/>
            </a:pPr>
            <a:r>
              <a:rPr lang="zh-CN" altLang="en-US" sz="1500" dirty="0">
                <a:solidFill>
                  <a:schemeClr val="dk1">
                    <a:lumMod val="75000"/>
                    <a:lumOff val="25000"/>
                  </a:schemeClr>
                </a:solidFill>
                <a:ea typeface="微软雅黑" panose="020B0503020204020204" charset="-122"/>
              </a:rPr>
              <a:t>Taking Longhu Guanyu as a typical case, this paper shows the path of organizational change.</a:t>
            </a:r>
            <a:endParaRPr lang="zh-CN" altLang="en-US" sz="1500" dirty="0">
              <a:solidFill>
                <a:schemeClr val="dk1">
                  <a:lumMod val="75000"/>
                  <a:lumOff val="25000"/>
                </a:schemeClr>
              </a:solidFill>
              <a:ea typeface="微软雅黑" panose="020B0503020204020204" charset="-122"/>
            </a:endParaRPr>
          </a:p>
        </p:txBody>
      </p:sp>
    </p:spTree>
    <p:custDataLst>
      <p:tags r:id="rId1"/>
    </p:custData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2" name="矩形 11"/>
          <p:cNvSpPr/>
          <p:nvPr>
            <p:custDataLst>
              <p:tags r:id="rId1"/>
            </p:custDataLst>
          </p:nvPr>
        </p:nvSpPr>
        <p:spPr>
          <a:xfrm>
            <a:off x="3390927" y="2177680"/>
            <a:ext cx="917207" cy="371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350" b="0" i="0" spc="200" baseline="0" noProof="0">
              <a:ln>
                <a:noFill/>
              </a:ln>
              <a:solidFill>
                <a:srgbClr val="FFFFFF"/>
              </a:solidFill>
              <a:effectLst/>
              <a:uLnTx/>
              <a:uFillTx/>
              <a:latin typeface="Arial" panose="020B0604020202020204" pitchFamily="34" charset="0"/>
              <a:ea typeface="微软雅黑" panose="020B0503020204020204" charset="-122"/>
              <a:cs typeface="+mn-cs"/>
            </a:endParaRPr>
          </a:p>
        </p:txBody>
      </p:sp>
      <p:sp>
        <p:nvSpPr>
          <p:cNvPr id="5" name="标题 4"/>
          <p:cNvSpPr/>
          <p:nvPr>
            <p:ph type="ctrTitle" idx="2"/>
            <p:custDataLst>
              <p:tags r:id="rId2"/>
            </p:custDataLst>
          </p:nvPr>
        </p:nvSpPr>
        <p:spPr/>
        <p:txBody>
          <a:bodyPr>
            <a:normAutofit fontScale="90000"/>
          </a:bodyPr>
          <a:p>
            <a:r>
              <a:rPr sz="2800"/>
              <a:t>Research train of thought</a:t>
            </a:r>
            <a:endParaRPr sz="2800"/>
          </a:p>
        </p:txBody>
      </p:sp>
      <p:sp>
        <p:nvSpPr>
          <p:cNvPr id="9" name="矩形: 圆角 8"/>
          <p:cNvSpPr/>
          <p:nvPr>
            <p:custDataLst>
              <p:tags r:id="rId3"/>
            </p:custDataLst>
          </p:nvPr>
        </p:nvSpPr>
        <p:spPr>
          <a:xfrm>
            <a:off x="3390927" y="3857765"/>
            <a:ext cx="3234690" cy="822554"/>
          </a:xfrm>
          <a:prstGeom prst="round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609600"/>
            <a:r>
              <a:rPr lang="en-US" altLang="zh-CN" sz="1200" b="1" spc="200" dirty="0">
                <a:solidFill>
                  <a:schemeClr val="lt1"/>
                </a:solidFill>
                <a:latin typeface="Arial" panose="020B0604020202020204" pitchFamily="34" charset="0"/>
                <a:ea typeface="微软雅黑" panose="020B0503020204020204" charset="-122"/>
              </a:rPr>
              <a:t>PART THREE</a:t>
            </a:r>
            <a:endParaRPr lang="en-US" altLang="zh-CN" sz="1200" b="1" spc="200" dirty="0">
              <a:solidFill>
                <a:schemeClr val="lt1"/>
              </a:solidFill>
              <a:latin typeface="Arial" panose="020B0604020202020204" pitchFamily="34" charset="0"/>
              <a:ea typeface="微软雅黑" panose="020B0503020204020204" charset="-122"/>
            </a:endParaRPr>
          </a:p>
        </p:txBody>
      </p:sp>
    </p:spTree>
    <p:custDataLst>
      <p:tags r:id="rId4"/>
    </p:custData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custDataLst>
              <p:tags r:id="rId1"/>
            </p:custDataLst>
          </p:nvPr>
        </p:nvSpPr>
        <p:spPr>
          <a:xfrm>
            <a:off x="0" y="857250"/>
            <a:ext cx="3048300" cy="5143500"/>
          </a:xfrm>
          <a:prstGeom prst="rect">
            <a:avLst/>
          </a:prstGeom>
        </p:spPr>
        <p:style>
          <a:lnRef idx="3">
            <a:schemeClr val="lt1"/>
          </a:lnRef>
          <a:fillRef idx="1">
            <a:schemeClr val="accent1"/>
          </a:fillRef>
          <a:effectRef idx="1">
            <a:schemeClr val="accent1"/>
          </a:effectRef>
          <a:fontRef idx="minor">
            <a:schemeClr val="lt1"/>
          </a:fontRef>
        </p:style>
        <p:txBody>
          <a:bodyPr lIns="67500" tIns="35100" rIns="67500" bIns="35100" rtlCol="0" anchor="ctr">
            <a:normAutofit/>
          </a:bodyP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350" b="0" i="0" u="none" strike="noStrike" kern="1200" cap="none" spc="0" normalizeH="0" baseline="0" noProof="0">
              <a:ln>
                <a:noFill/>
              </a:ln>
              <a:solidFill>
                <a:srgbClr val="EAEAEA"/>
              </a:solidFill>
              <a:effectLst/>
              <a:uLnTx/>
              <a:uFillTx/>
              <a:latin typeface="Arial" panose="020B0604020202020204" pitchFamily="34" charset="0"/>
              <a:ea typeface="微软雅黑" panose="020B0503020204020204" charset="-122"/>
              <a:cs typeface="+mn-cs"/>
            </a:endParaRPr>
          </a:p>
        </p:txBody>
      </p:sp>
      <p:sp>
        <p:nvSpPr>
          <p:cNvPr id="14" name="文本框 13"/>
          <p:cNvSpPr txBox="1"/>
          <p:nvPr>
            <p:custDataLst>
              <p:tags r:id="rId2"/>
            </p:custDataLst>
          </p:nvPr>
        </p:nvSpPr>
        <p:spPr>
          <a:xfrm>
            <a:off x="3491865" y="1844675"/>
            <a:ext cx="5067300" cy="2734310"/>
          </a:xfrm>
          <a:prstGeom prst="rect">
            <a:avLst/>
          </a:prstGeom>
          <a:noFill/>
        </p:spPr>
        <p:txBody>
          <a:bodyPr wrap="square" lIns="67500" tIns="35100" rIns="67500" bIns="35100" rtlCol="0" anchor="ctr" anchorCtr="0">
            <a:normAutofit/>
          </a:bodyPr>
          <a:lstStyle/>
          <a:p>
            <a:pPr marL="457200" lvl="0" indent="-457200">
              <a:lnSpc>
                <a:spcPct val="130000"/>
              </a:lnSpc>
              <a:spcAft>
                <a:spcPts val="800"/>
              </a:spcAft>
              <a:buClr>
                <a:schemeClr val="tx1">
                  <a:lumMod val="75000"/>
                  <a:lumOff val="25000"/>
                </a:schemeClr>
              </a:buClr>
              <a:buFont typeface="Wingdings" panose="05000000000000000000" pitchFamily="2" charset="2"/>
              <a:buChar char="u"/>
            </a:pPr>
            <a:r>
              <a:rPr lang="zh-CN" altLang="en-US" sz="1500" dirty="0">
                <a:solidFill>
                  <a:schemeClr val="dk1">
                    <a:lumMod val="75000"/>
                    <a:lumOff val="25000"/>
                  </a:schemeClr>
                </a:solidFill>
                <a:latin typeface="Arial" panose="020B0604020202020204" pitchFamily="34" charset="0"/>
                <a:ea typeface="微软雅黑" panose="020B0503020204020204" charset="-122"/>
                <a:sym typeface="+mn-ea"/>
              </a:rPr>
              <a:t>Relevant theoretical basis</a:t>
            </a:r>
            <a:endParaRPr lang="zh-CN" altLang="en-US" sz="1500" dirty="0">
              <a:solidFill>
                <a:schemeClr val="dk1">
                  <a:lumMod val="75000"/>
                  <a:lumOff val="25000"/>
                </a:schemeClr>
              </a:solidFill>
              <a:latin typeface="Arial" panose="020B0604020202020204" pitchFamily="34" charset="0"/>
              <a:ea typeface="微软雅黑" panose="020B0503020204020204" charset="-122"/>
              <a:sym typeface="+mn-ea"/>
            </a:endParaRPr>
          </a:p>
          <a:p>
            <a:pPr marL="457200" lvl="0" indent="-457200">
              <a:lnSpc>
                <a:spcPct val="130000"/>
              </a:lnSpc>
              <a:spcAft>
                <a:spcPts val="800"/>
              </a:spcAft>
              <a:buClr>
                <a:schemeClr val="tx1">
                  <a:lumMod val="75000"/>
                  <a:lumOff val="25000"/>
                </a:schemeClr>
              </a:buClr>
              <a:buFont typeface="Wingdings" panose="05000000000000000000" pitchFamily="2" charset="2"/>
              <a:buChar char="u"/>
            </a:pPr>
            <a:r>
              <a:rPr lang="zh-CN" altLang="en-US" sz="1500" dirty="0">
                <a:solidFill>
                  <a:schemeClr val="dk1">
                    <a:lumMod val="75000"/>
                    <a:lumOff val="25000"/>
                  </a:schemeClr>
                </a:solidFill>
                <a:latin typeface="Arial" panose="020B0604020202020204" pitchFamily="34" charset="0"/>
                <a:ea typeface="微软雅黑" panose="020B0503020204020204" charset="-122"/>
                <a:sym typeface="+mn-ea"/>
              </a:rPr>
              <a:t>Related case questions</a:t>
            </a:r>
            <a:endParaRPr lang="zh-CN" altLang="en-US" sz="1500" dirty="0">
              <a:solidFill>
                <a:schemeClr val="dk1">
                  <a:lumMod val="75000"/>
                  <a:lumOff val="25000"/>
                </a:schemeClr>
              </a:solidFill>
              <a:latin typeface="Arial" panose="020B0604020202020204" pitchFamily="34" charset="0"/>
              <a:ea typeface="微软雅黑" panose="020B0503020204020204" charset="-122"/>
              <a:sym typeface="+mn-ea"/>
            </a:endParaRPr>
          </a:p>
          <a:p>
            <a:pPr marL="457200" lvl="0" indent="-457200">
              <a:lnSpc>
                <a:spcPct val="130000"/>
              </a:lnSpc>
              <a:spcAft>
                <a:spcPts val="800"/>
              </a:spcAft>
              <a:buClr>
                <a:schemeClr val="tx1">
                  <a:lumMod val="75000"/>
                  <a:lumOff val="25000"/>
                </a:schemeClr>
              </a:buClr>
              <a:buFont typeface="Wingdings" panose="05000000000000000000" pitchFamily="2" charset="2"/>
              <a:buChar char="u"/>
            </a:pPr>
            <a:r>
              <a:rPr lang="zh-CN" altLang="en-US" sz="1500" dirty="0">
                <a:solidFill>
                  <a:schemeClr val="dk1">
                    <a:lumMod val="75000"/>
                    <a:lumOff val="25000"/>
                  </a:schemeClr>
                </a:solidFill>
                <a:latin typeface="Arial" panose="020B0604020202020204" pitchFamily="34" charset="0"/>
                <a:ea typeface="微软雅黑" panose="020B0503020204020204" charset="-122"/>
                <a:sym typeface="+mn-ea"/>
              </a:rPr>
              <a:t>Relevant case facts</a:t>
            </a:r>
            <a:endParaRPr lang="zh-CN" altLang="en-US" sz="1500" dirty="0">
              <a:solidFill>
                <a:schemeClr val="dk1">
                  <a:lumMod val="75000"/>
                  <a:lumOff val="25000"/>
                </a:schemeClr>
              </a:solidFill>
              <a:latin typeface="Arial" panose="020B0604020202020204" pitchFamily="34" charset="0"/>
              <a:ea typeface="微软雅黑" panose="020B0503020204020204" charset="-122"/>
              <a:sym typeface="+mn-ea"/>
            </a:endParaRPr>
          </a:p>
          <a:p>
            <a:pPr marL="457200" lvl="0" indent="-457200">
              <a:lnSpc>
                <a:spcPct val="130000"/>
              </a:lnSpc>
              <a:spcAft>
                <a:spcPts val="800"/>
              </a:spcAft>
              <a:buClr>
                <a:schemeClr val="tx1">
                  <a:lumMod val="75000"/>
                  <a:lumOff val="25000"/>
                </a:schemeClr>
              </a:buClr>
              <a:buFont typeface="Wingdings" panose="05000000000000000000" pitchFamily="2" charset="2"/>
              <a:buChar char="u"/>
            </a:pPr>
            <a:endParaRPr lang="zh-CN" altLang="en-US" sz="1500" dirty="0">
              <a:solidFill>
                <a:schemeClr val="dk1">
                  <a:lumMod val="75000"/>
                  <a:lumOff val="25000"/>
                </a:schemeClr>
              </a:solidFill>
              <a:latin typeface="Arial" panose="020B0604020202020204" pitchFamily="34" charset="0"/>
              <a:ea typeface="微软雅黑" panose="020B0503020204020204" charset="-122"/>
              <a:sym typeface="+mn-ea"/>
            </a:endParaRPr>
          </a:p>
          <a:p>
            <a:pPr lvl="0">
              <a:lnSpc>
                <a:spcPct val="130000"/>
              </a:lnSpc>
              <a:spcAft>
                <a:spcPts val="800"/>
              </a:spcAft>
              <a:buClr>
                <a:schemeClr val="tx1">
                  <a:lumMod val="75000"/>
                  <a:lumOff val="25000"/>
                </a:schemeClr>
              </a:buClr>
              <a:buFont typeface="Wingdings" panose="05000000000000000000" pitchFamily="2" charset="2"/>
            </a:pPr>
            <a:r>
              <a:rPr lang="en-US" altLang="zh-CN" sz="1500" dirty="0">
                <a:solidFill>
                  <a:schemeClr val="dk1">
                    <a:lumMod val="75000"/>
                    <a:lumOff val="25000"/>
                  </a:schemeClr>
                </a:solidFill>
                <a:latin typeface="Arial" panose="020B0604020202020204" pitchFamily="34" charset="0"/>
                <a:ea typeface="微软雅黑" panose="020B0503020204020204" charset="-122"/>
                <a:sym typeface="+mn-ea"/>
              </a:rPr>
              <a:t>        </a:t>
            </a:r>
            <a:endParaRPr lang="zh-CN" altLang="en-US" sz="1500" dirty="0">
              <a:solidFill>
                <a:schemeClr val="dk1">
                  <a:lumMod val="75000"/>
                  <a:lumOff val="25000"/>
                </a:schemeClr>
              </a:solidFill>
              <a:latin typeface="Arial" panose="020B0604020202020204" pitchFamily="34" charset="0"/>
              <a:ea typeface="微软雅黑" panose="020B0503020204020204" charset="-122"/>
              <a:sym typeface="+mn-ea"/>
            </a:endParaRPr>
          </a:p>
        </p:txBody>
      </p:sp>
      <p:sp>
        <p:nvSpPr>
          <p:cNvPr id="9" name="文本框 8"/>
          <p:cNvSpPr txBox="1"/>
          <p:nvPr>
            <p:custDataLst>
              <p:tags r:id="rId3"/>
            </p:custDataLst>
          </p:nvPr>
        </p:nvSpPr>
        <p:spPr>
          <a:xfrm>
            <a:off x="514615" y="1988531"/>
            <a:ext cx="2019600" cy="3062849"/>
          </a:xfrm>
          <a:prstGeom prst="rect">
            <a:avLst/>
          </a:prstGeom>
          <a:noFill/>
        </p:spPr>
        <p:txBody>
          <a:bodyPr wrap="square" lIns="68580" tIns="34290" rIns="68580" bIns="34290" rtlCol="0" anchor="t" anchorCtr="0">
            <a:normAutofit/>
          </a:bodyPr>
          <a:lstStyle/>
          <a:p>
            <a:pPr lvl="0">
              <a:lnSpc>
                <a:spcPct val="110000"/>
              </a:lnSpc>
            </a:pPr>
            <a:r>
              <a:rPr sz="2800">
                <a:sym typeface="+mn-ea"/>
              </a:rPr>
              <a:t>Research </a:t>
            </a:r>
            <a:r>
              <a:rPr lang="en-US" sz="2800">
                <a:sym typeface="+mn-ea"/>
              </a:rPr>
              <a:t>   </a:t>
            </a:r>
            <a:r>
              <a:rPr sz="2800">
                <a:sym typeface="+mn-ea"/>
              </a:rPr>
              <a:t>train of thought</a:t>
            </a:r>
            <a:endParaRPr lang="zh-CN" altLang="en-US" sz="2800" b="1" spc="500" noProof="0">
              <a:ln>
                <a:noFill/>
              </a:ln>
              <a:solidFill>
                <a:schemeClr val="dk1">
                  <a:lumMod val="85000"/>
                  <a:lumOff val="15000"/>
                </a:schemeClr>
              </a:solidFill>
              <a:effectLst/>
              <a:uLnTx/>
              <a:uFillTx/>
              <a:latin typeface="Arial" panose="020B0604020202020204" pitchFamily="34" charset="0"/>
              <a:ea typeface="汉仪旗黑-85S" panose="00020600040101010101" pitchFamily="18" charset="-122"/>
              <a:cs typeface="+mj-cs"/>
            </a:endParaRPr>
          </a:p>
        </p:txBody>
      </p:sp>
    </p:spTree>
    <p:custDataLst>
      <p:tags r:id="rId4"/>
    </p:custData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a:xfrm>
            <a:off x="502285" y="1384935"/>
            <a:ext cx="8139430" cy="136525"/>
          </a:xfrm>
        </p:spPr>
        <p:txBody>
          <a:bodyPr/>
          <a:p>
            <a:br>
              <a:rPr lang="zh-CN" altLang="en-US" dirty="0">
                <a:solidFill>
                  <a:schemeClr val="dk1">
                    <a:lumMod val="75000"/>
                    <a:lumOff val="25000"/>
                  </a:schemeClr>
                </a:solidFill>
                <a:latin typeface="Arial" panose="020B0604020202020204" pitchFamily="34" charset="0"/>
                <a:ea typeface="微软雅黑" panose="020B0503020204020204" charset="-122"/>
                <a:sym typeface="+mn-ea"/>
              </a:rPr>
            </a:br>
            <a:r>
              <a:rPr lang="en-US" altLang="zh-CN" dirty="0">
                <a:solidFill>
                  <a:schemeClr val="dk1">
                    <a:lumMod val="75000"/>
                    <a:lumOff val="25000"/>
                  </a:schemeClr>
                </a:solidFill>
                <a:latin typeface="Arial" panose="020B0604020202020204" pitchFamily="34" charset="0"/>
                <a:ea typeface="微软雅黑" panose="020B0503020204020204" charset="-122"/>
                <a:sym typeface="+mn-ea"/>
              </a:rPr>
              <a:t>                   </a:t>
            </a:r>
            <a:r>
              <a:rPr>
                <a:solidFill>
                  <a:schemeClr val="dk1">
                    <a:lumMod val="75000"/>
                    <a:lumOff val="25000"/>
                  </a:schemeClr>
                </a:solidFill>
                <a:sym typeface="+mn-ea"/>
              </a:rPr>
              <a:t>Relevant theoretical basis</a:t>
            </a:r>
            <a:br>
              <a:rPr lang="zh-CN" altLang="en-US" dirty="0">
                <a:solidFill>
                  <a:schemeClr val="dk1">
                    <a:lumMod val="75000"/>
                    <a:lumOff val="25000"/>
                  </a:schemeClr>
                </a:solidFill>
                <a:latin typeface="Arial" panose="020B0604020202020204" pitchFamily="34" charset="0"/>
                <a:ea typeface="微软雅黑" panose="020B0503020204020204" charset="-122"/>
                <a:sym typeface="+mn-ea"/>
              </a:rPr>
            </a:br>
            <a:br>
              <a:rPr lang="zh-CN" altLang="en-US" dirty="0">
                <a:solidFill>
                  <a:schemeClr val="dk1">
                    <a:lumMod val="75000"/>
                    <a:lumOff val="25000"/>
                  </a:schemeClr>
                </a:solidFill>
                <a:latin typeface="Arial" panose="020B0604020202020204" pitchFamily="34" charset="0"/>
                <a:ea typeface="微软雅黑" panose="020B0503020204020204" charset="-122"/>
                <a:sym typeface="+mn-ea"/>
              </a:rPr>
            </a:br>
            <a:endParaRPr lang="zh-CN" altLang="en-US"/>
          </a:p>
        </p:txBody>
      </p:sp>
      <p:sp>
        <p:nvSpPr>
          <p:cNvPr id="4" name="文本框 3"/>
          <p:cNvSpPr txBox="1"/>
          <p:nvPr/>
        </p:nvSpPr>
        <p:spPr>
          <a:xfrm>
            <a:off x="3707765" y="2420620"/>
            <a:ext cx="4592320" cy="2168525"/>
          </a:xfrm>
          <a:prstGeom prst="rect">
            <a:avLst/>
          </a:prstGeom>
          <a:noFill/>
        </p:spPr>
        <p:txBody>
          <a:bodyPr wrap="square" rtlCol="0">
            <a:spAutoFit/>
          </a:bodyPr>
          <a:p>
            <a:r>
              <a:rPr lang="zh-CN" altLang="en-US" sz="1500" dirty="0">
                <a:solidFill>
                  <a:schemeClr val="dk1">
                    <a:lumMod val="75000"/>
                    <a:lumOff val="25000"/>
                  </a:schemeClr>
                </a:solidFill>
                <a:ea typeface="微软雅黑" panose="020B0503020204020204" charset="-122"/>
              </a:rPr>
              <a:t>The theory of organizational change is mainly Relevant theoretical basisbased on Cotter's organizational change model, and the "organizational change process model" put forward by John Cotter has been proved to be an effective organizational change model by many enterprises for many years. Because of its logical and clear evolution path, it can ensure the orderly advancement of organizational change.</a:t>
            </a:r>
            <a:endParaRPr lang="zh-CN" altLang="en-US" sz="1500" dirty="0">
              <a:solidFill>
                <a:schemeClr val="dk1">
                  <a:lumMod val="75000"/>
                  <a:lumOff val="25000"/>
                </a:schemeClr>
              </a:solidFill>
              <a:ea typeface="微软雅黑" panose="020B0503020204020204" charset="-122"/>
            </a:endParaRPr>
          </a:p>
        </p:txBody>
      </p:sp>
    </p:spTree>
    <p:custDataLst>
      <p:tags r:id="rId1"/>
    </p:custData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a:xfrm>
            <a:off x="502285" y="1384935"/>
            <a:ext cx="8139430" cy="136525"/>
          </a:xfrm>
        </p:spPr>
        <p:txBody>
          <a:bodyPr/>
          <a:p>
            <a:br>
              <a:rPr lang="zh-CN" altLang="en-US" dirty="0">
                <a:solidFill>
                  <a:schemeClr val="dk1">
                    <a:lumMod val="75000"/>
                    <a:lumOff val="25000"/>
                  </a:schemeClr>
                </a:solidFill>
                <a:latin typeface="Arial" panose="020B0604020202020204" pitchFamily="34" charset="0"/>
                <a:ea typeface="微软雅黑" panose="020B0503020204020204" charset="-122"/>
                <a:sym typeface="+mn-ea"/>
              </a:rPr>
            </a:br>
            <a:r>
              <a:rPr lang="en-US" altLang="zh-CN" dirty="0">
                <a:solidFill>
                  <a:schemeClr val="dk1">
                    <a:lumMod val="75000"/>
                    <a:lumOff val="25000"/>
                  </a:schemeClr>
                </a:solidFill>
                <a:latin typeface="Arial" panose="020B0604020202020204" pitchFamily="34" charset="0"/>
                <a:ea typeface="微软雅黑" panose="020B0503020204020204" charset="-122"/>
                <a:sym typeface="+mn-ea"/>
              </a:rPr>
              <a:t>                  </a:t>
            </a:r>
            <a:r>
              <a:rPr>
                <a:solidFill>
                  <a:schemeClr val="dk1">
                    <a:lumMod val="75000"/>
                    <a:lumOff val="25000"/>
                  </a:schemeClr>
                </a:solidFill>
                <a:sym typeface="+mn-ea"/>
              </a:rPr>
              <a:t>Related case questions</a:t>
            </a:r>
            <a:br>
              <a:rPr lang="zh-CN" altLang="en-US" dirty="0">
                <a:solidFill>
                  <a:schemeClr val="dk1">
                    <a:lumMod val="75000"/>
                    <a:lumOff val="25000"/>
                  </a:schemeClr>
                </a:solidFill>
                <a:latin typeface="Arial" panose="020B0604020202020204" pitchFamily="34" charset="0"/>
                <a:ea typeface="微软雅黑" panose="020B0503020204020204" charset="-122"/>
                <a:sym typeface="+mn-ea"/>
              </a:rPr>
            </a:br>
            <a:br>
              <a:rPr lang="zh-CN" altLang="en-US" dirty="0">
                <a:solidFill>
                  <a:schemeClr val="dk1">
                    <a:lumMod val="75000"/>
                    <a:lumOff val="25000"/>
                  </a:schemeClr>
                </a:solidFill>
                <a:latin typeface="Arial" panose="020B0604020202020204" pitchFamily="34" charset="0"/>
                <a:ea typeface="微软雅黑" panose="020B0503020204020204" charset="-122"/>
                <a:sym typeface="+mn-ea"/>
              </a:rPr>
            </a:br>
            <a:endParaRPr lang="zh-CN" altLang="en-US"/>
          </a:p>
        </p:txBody>
      </p:sp>
      <p:sp>
        <p:nvSpPr>
          <p:cNvPr id="4" name="文本框 3"/>
          <p:cNvSpPr txBox="1"/>
          <p:nvPr/>
        </p:nvSpPr>
        <p:spPr>
          <a:xfrm>
            <a:off x="3707765" y="2708910"/>
            <a:ext cx="4592320" cy="1014730"/>
          </a:xfrm>
          <a:prstGeom prst="rect">
            <a:avLst/>
          </a:prstGeom>
          <a:noFill/>
        </p:spPr>
        <p:txBody>
          <a:bodyPr wrap="square" rtlCol="0">
            <a:spAutoFit/>
          </a:bodyPr>
          <a:p>
            <a:r>
              <a:rPr lang="zh-CN" altLang="en-US" sz="1500" dirty="0">
                <a:solidFill>
                  <a:schemeClr val="dk1">
                    <a:lumMod val="75000"/>
                    <a:lumOff val="25000"/>
                  </a:schemeClr>
                </a:solidFill>
                <a:ea typeface="微软雅黑" panose="020B0503020204020204" charset="-122"/>
              </a:rPr>
              <a:t>Longhu Guanyu how to determine organizational change, and how to carry out organizational change, Longhu Guanyu in this organizational change is mainly in what aspects of change.</a:t>
            </a:r>
            <a:endParaRPr lang="zh-CN" altLang="en-US" sz="1500" dirty="0">
              <a:solidFill>
                <a:schemeClr val="dk1">
                  <a:lumMod val="75000"/>
                  <a:lumOff val="25000"/>
                </a:schemeClr>
              </a:solidFill>
              <a:ea typeface="微软雅黑" panose="020B0503020204020204" charset="-122"/>
            </a:endParaRPr>
          </a:p>
        </p:txBody>
      </p:sp>
    </p:spTree>
    <p:custDataLst>
      <p:tags r:id="rId1"/>
    </p:custData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a:xfrm>
            <a:off x="502285" y="1384935"/>
            <a:ext cx="8139430" cy="136525"/>
          </a:xfrm>
        </p:spPr>
        <p:txBody>
          <a:bodyPr/>
          <a:p>
            <a:br>
              <a:rPr lang="zh-CN" altLang="en-US" dirty="0">
                <a:solidFill>
                  <a:schemeClr val="dk1">
                    <a:lumMod val="75000"/>
                    <a:lumOff val="25000"/>
                  </a:schemeClr>
                </a:solidFill>
                <a:latin typeface="Arial" panose="020B0604020202020204" pitchFamily="34" charset="0"/>
                <a:ea typeface="微软雅黑" panose="020B0503020204020204" charset="-122"/>
                <a:sym typeface="+mn-ea"/>
              </a:rPr>
            </a:br>
            <a:r>
              <a:rPr lang="en-US" altLang="zh-CN" dirty="0">
                <a:solidFill>
                  <a:schemeClr val="dk1">
                    <a:lumMod val="75000"/>
                    <a:lumOff val="25000"/>
                  </a:schemeClr>
                </a:solidFill>
                <a:latin typeface="Arial" panose="020B0604020202020204" pitchFamily="34" charset="0"/>
                <a:ea typeface="微软雅黑" panose="020B0503020204020204" charset="-122"/>
                <a:sym typeface="+mn-ea"/>
              </a:rPr>
              <a:t>                  </a:t>
            </a:r>
            <a:r>
              <a:rPr>
                <a:solidFill>
                  <a:schemeClr val="dk1">
                    <a:lumMod val="75000"/>
                    <a:lumOff val="25000"/>
                  </a:schemeClr>
                </a:solidFill>
                <a:sym typeface="+mn-ea"/>
              </a:rPr>
              <a:t>Relevant case facts</a:t>
            </a:r>
            <a:br>
              <a:rPr lang="zh-CN" altLang="en-US" dirty="0">
                <a:solidFill>
                  <a:schemeClr val="dk1">
                    <a:lumMod val="75000"/>
                    <a:lumOff val="25000"/>
                  </a:schemeClr>
                </a:solidFill>
                <a:latin typeface="Arial" panose="020B0604020202020204" pitchFamily="34" charset="0"/>
                <a:ea typeface="微软雅黑" panose="020B0503020204020204" charset="-122"/>
                <a:sym typeface="+mn-ea"/>
              </a:rPr>
            </a:br>
            <a:br>
              <a:rPr lang="zh-CN" altLang="en-US" dirty="0">
                <a:solidFill>
                  <a:schemeClr val="dk1">
                    <a:lumMod val="75000"/>
                    <a:lumOff val="25000"/>
                  </a:schemeClr>
                </a:solidFill>
                <a:latin typeface="Arial" panose="020B0604020202020204" pitchFamily="34" charset="0"/>
                <a:ea typeface="微软雅黑" panose="020B0503020204020204" charset="-122"/>
                <a:sym typeface="+mn-ea"/>
              </a:rPr>
            </a:br>
            <a:endParaRPr lang="zh-CN" altLang="en-US"/>
          </a:p>
        </p:txBody>
      </p:sp>
      <p:sp>
        <p:nvSpPr>
          <p:cNvPr id="4" name="文本框 3"/>
          <p:cNvSpPr txBox="1"/>
          <p:nvPr/>
        </p:nvSpPr>
        <p:spPr>
          <a:xfrm>
            <a:off x="3707765" y="2708910"/>
            <a:ext cx="4592320" cy="1476375"/>
          </a:xfrm>
          <a:prstGeom prst="rect">
            <a:avLst/>
          </a:prstGeom>
          <a:noFill/>
        </p:spPr>
        <p:txBody>
          <a:bodyPr wrap="square" rtlCol="0">
            <a:spAutoFit/>
          </a:bodyPr>
          <a:p>
            <a:r>
              <a:rPr lang="zh-CN" altLang="en-US" sz="1500" dirty="0">
                <a:solidFill>
                  <a:schemeClr val="dk1">
                    <a:lumMod val="75000"/>
                    <a:lumOff val="25000"/>
                  </a:schemeClr>
                </a:solidFill>
                <a:ea typeface="微软雅黑" panose="020B0503020204020204" charset="-122"/>
              </a:rPr>
              <a:t>About the background of long-term rental apartment industry, the general situation of development of Longhu Guanyu, the challenges faced by Longhu Guanyu and the choice of reform path, what are the specific practices of organizational reform of Longhu Guanyu?</a:t>
            </a:r>
            <a:endParaRPr lang="zh-CN" altLang="en-US" sz="1500" dirty="0">
              <a:solidFill>
                <a:schemeClr val="dk1">
                  <a:lumMod val="75000"/>
                  <a:lumOff val="25000"/>
                </a:schemeClr>
              </a:solidFill>
              <a:ea typeface="微软雅黑" panose="020B0503020204020204" charset="-122"/>
            </a:endParaRPr>
          </a:p>
        </p:txBody>
      </p:sp>
    </p:spTree>
    <p:custDataLst>
      <p:tags r:id="rId1"/>
    </p:custData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2" name="矩形 11"/>
          <p:cNvSpPr/>
          <p:nvPr>
            <p:custDataLst>
              <p:tags r:id="rId1"/>
            </p:custDataLst>
          </p:nvPr>
        </p:nvSpPr>
        <p:spPr>
          <a:xfrm>
            <a:off x="3390927" y="2177680"/>
            <a:ext cx="917207" cy="371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350" b="0" i="0" spc="200" baseline="0" noProof="0">
              <a:ln>
                <a:noFill/>
              </a:ln>
              <a:solidFill>
                <a:srgbClr val="FFFFFF"/>
              </a:solidFill>
              <a:effectLst/>
              <a:uLnTx/>
              <a:uFillTx/>
              <a:latin typeface="Arial" panose="020B0604020202020204" pitchFamily="34" charset="0"/>
              <a:ea typeface="微软雅黑" panose="020B0503020204020204" charset="-122"/>
              <a:cs typeface="+mn-cs"/>
            </a:endParaRPr>
          </a:p>
        </p:txBody>
      </p:sp>
      <p:sp>
        <p:nvSpPr>
          <p:cNvPr id="5" name="标题 4"/>
          <p:cNvSpPr/>
          <p:nvPr>
            <p:ph type="ctrTitle" idx="2"/>
            <p:custDataLst>
              <p:tags r:id="rId2"/>
            </p:custDataLst>
          </p:nvPr>
        </p:nvSpPr>
        <p:spPr>
          <a:xfrm>
            <a:off x="3131847" y="2348812"/>
            <a:ext cx="5143500" cy="634365"/>
          </a:xfrm>
        </p:spPr>
        <p:txBody>
          <a:bodyPr>
            <a:normAutofit fontScale="90000"/>
          </a:bodyPr>
          <a:p>
            <a:r>
              <a:rPr sz="2800"/>
              <a:t>Preliminary conclusions</a:t>
            </a:r>
            <a:endParaRPr sz="2800"/>
          </a:p>
        </p:txBody>
      </p:sp>
      <p:sp>
        <p:nvSpPr>
          <p:cNvPr id="9" name="矩形: 圆角 8"/>
          <p:cNvSpPr/>
          <p:nvPr>
            <p:custDataLst>
              <p:tags r:id="rId3"/>
            </p:custDataLst>
          </p:nvPr>
        </p:nvSpPr>
        <p:spPr>
          <a:xfrm>
            <a:off x="3390927" y="3857765"/>
            <a:ext cx="3234690" cy="822554"/>
          </a:xfrm>
          <a:prstGeom prst="round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609600"/>
            <a:r>
              <a:rPr lang="en-US" altLang="zh-CN" sz="1200" b="1" spc="200" dirty="0">
                <a:solidFill>
                  <a:schemeClr val="lt1"/>
                </a:solidFill>
                <a:latin typeface="Arial" panose="020B0604020202020204" pitchFamily="34" charset="0"/>
                <a:ea typeface="微软雅黑" panose="020B0503020204020204" charset="-122"/>
              </a:rPr>
              <a:t>PART FOUR</a:t>
            </a:r>
            <a:endParaRPr lang="en-US" altLang="zh-CN" sz="1200" b="1" spc="200" dirty="0">
              <a:solidFill>
                <a:schemeClr val="lt1"/>
              </a:solidFill>
              <a:latin typeface="Arial" panose="020B0604020202020204" pitchFamily="34" charset="0"/>
              <a:ea typeface="微软雅黑" panose="020B0503020204020204" charset="-122"/>
            </a:endParaRPr>
          </a:p>
        </p:txBody>
      </p:sp>
    </p:spTree>
    <p:custDataLst>
      <p:tags r:id="rId4"/>
    </p:custData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custDataLst>
              <p:tags r:id="rId1"/>
            </p:custDataLst>
          </p:nvPr>
        </p:nvSpPr>
        <p:spPr>
          <a:xfrm>
            <a:off x="0" y="857250"/>
            <a:ext cx="3048300" cy="5143500"/>
          </a:xfrm>
          <a:prstGeom prst="rect">
            <a:avLst/>
          </a:prstGeom>
        </p:spPr>
        <p:style>
          <a:lnRef idx="3">
            <a:schemeClr val="lt1"/>
          </a:lnRef>
          <a:fillRef idx="1">
            <a:schemeClr val="accent1"/>
          </a:fillRef>
          <a:effectRef idx="1">
            <a:schemeClr val="accent1"/>
          </a:effectRef>
          <a:fontRef idx="minor">
            <a:schemeClr val="lt1"/>
          </a:fontRef>
        </p:style>
        <p:txBody>
          <a:bodyPr lIns="67500" tIns="35100" rIns="67500" bIns="35100" rtlCol="0" anchor="ctr">
            <a:normAutofit/>
          </a:bodyP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350" b="0" i="0" u="none" strike="noStrike" kern="1200" cap="none" spc="0" normalizeH="0" baseline="0" noProof="0">
              <a:ln>
                <a:noFill/>
              </a:ln>
              <a:solidFill>
                <a:srgbClr val="EAEAEA"/>
              </a:solidFill>
              <a:effectLst/>
              <a:uLnTx/>
              <a:uFillTx/>
              <a:latin typeface="Arial" panose="020B0604020202020204" pitchFamily="34" charset="0"/>
              <a:ea typeface="微软雅黑" panose="020B0503020204020204" charset="-122"/>
              <a:cs typeface="+mn-cs"/>
            </a:endParaRPr>
          </a:p>
        </p:txBody>
      </p:sp>
      <p:sp>
        <p:nvSpPr>
          <p:cNvPr id="14" name="文本框 13"/>
          <p:cNvSpPr txBox="1"/>
          <p:nvPr>
            <p:custDataLst>
              <p:tags r:id="rId2"/>
            </p:custDataLst>
          </p:nvPr>
        </p:nvSpPr>
        <p:spPr>
          <a:xfrm>
            <a:off x="3491865" y="1844675"/>
            <a:ext cx="5067300" cy="2734310"/>
          </a:xfrm>
          <a:prstGeom prst="rect">
            <a:avLst/>
          </a:prstGeom>
          <a:noFill/>
        </p:spPr>
        <p:txBody>
          <a:bodyPr wrap="square" lIns="67500" tIns="35100" rIns="67500" bIns="35100" rtlCol="0" anchor="ctr" anchorCtr="0">
            <a:normAutofit/>
          </a:bodyPr>
          <a:lstStyle/>
          <a:p>
            <a:pPr marL="457200" lvl="0" indent="-457200">
              <a:lnSpc>
                <a:spcPct val="130000"/>
              </a:lnSpc>
              <a:spcAft>
                <a:spcPts val="800"/>
              </a:spcAft>
              <a:buClr>
                <a:schemeClr val="tx1">
                  <a:lumMod val="75000"/>
                  <a:lumOff val="25000"/>
                </a:schemeClr>
              </a:buClr>
              <a:buFont typeface="Wingdings" panose="05000000000000000000" pitchFamily="2" charset="2"/>
              <a:buChar char="u"/>
            </a:pPr>
            <a:r>
              <a:rPr lang="zh-CN" altLang="en-US" sz="1500" dirty="0">
                <a:solidFill>
                  <a:schemeClr val="dk1">
                    <a:lumMod val="75000"/>
                    <a:lumOff val="25000"/>
                  </a:schemeClr>
                </a:solidFill>
                <a:latin typeface="Arial" panose="020B0604020202020204" pitchFamily="34" charset="0"/>
                <a:ea typeface="微软雅黑" panose="020B0503020204020204" charset="-122"/>
                <a:sym typeface="+mn-ea"/>
              </a:rPr>
              <a:t>Driving factors of organizational change in Longhu Guanyu</a:t>
            </a:r>
            <a:endParaRPr lang="zh-CN" altLang="en-US" sz="1500" dirty="0">
              <a:solidFill>
                <a:schemeClr val="dk1">
                  <a:lumMod val="75000"/>
                  <a:lumOff val="25000"/>
                </a:schemeClr>
              </a:solidFill>
              <a:latin typeface="Arial" panose="020B0604020202020204" pitchFamily="34" charset="0"/>
              <a:ea typeface="微软雅黑" panose="020B0503020204020204" charset="-122"/>
              <a:sym typeface="+mn-ea"/>
            </a:endParaRPr>
          </a:p>
          <a:p>
            <a:pPr marL="457200" lvl="0" indent="-457200">
              <a:lnSpc>
                <a:spcPct val="130000"/>
              </a:lnSpc>
              <a:spcAft>
                <a:spcPts val="800"/>
              </a:spcAft>
              <a:buClr>
                <a:schemeClr val="tx1">
                  <a:lumMod val="75000"/>
                  <a:lumOff val="25000"/>
                </a:schemeClr>
              </a:buClr>
              <a:buFont typeface="Wingdings" panose="05000000000000000000" pitchFamily="2" charset="2"/>
              <a:buChar char="u"/>
            </a:pPr>
            <a:r>
              <a:rPr lang="zh-CN" altLang="en-US" sz="1500" dirty="0">
                <a:solidFill>
                  <a:schemeClr val="dk1">
                    <a:lumMod val="75000"/>
                    <a:lumOff val="25000"/>
                  </a:schemeClr>
                </a:solidFill>
                <a:latin typeface="Arial" panose="020B0604020202020204" pitchFamily="34" charset="0"/>
                <a:ea typeface="微软雅黑" panose="020B0503020204020204" charset="-122"/>
                <a:sym typeface="+mn-ea"/>
              </a:rPr>
              <a:t>The basic path of organizational reform in Guanyu</a:t>
            </a:r>
            <a:endParaRPr lang="zh-CN" altLang="en-US" sz="1500" dirty="0">
              <a:solidFill>
                <a:schemeClr val="dk1">
                  <a:lumMod val="75000"/>
                  <a:lumOff val="25000"/>
                </a:schemeClr>
              </a:solidFill>
              <a:latin typeface="Arial" panose="020B0604020202020204" pitchFamily="34" charset="0"/>
              <a:ea typeface="微软雅黑" panose="020B0503020204020204" charset="-122"/>
              <a:sym typeface="+mn-ea"/>
            </a:endParaRPr>
          </a:p>
          <a:p>
            <a:pPr marL="457200" lvl="0" indent="-457200">
              <a:lnSpc>
                <a:spcPct val="130000"/>
              </a:lnSpc>
              <a:spcAft>
                <a:spcPts val="800"/>
              </a:spcAft>
              <a:buClr>
                <a:schemeClr val="tx1">
                  <a:lumMod val="75000"/>
                  <a:lumOff val="25000"/>
                </a:schemeClr>
              </a:buClr>
              <a:buFont typeface="Wingdings" panose="05000000000000000000" pitchFamily="2" charset="2"/>
              <a:buChar char="u"/>
            </a:pPr>
            <a:endParaRPr lang="zh-CN" altLang="en-US" sz="1500" dirty="0">
              <a:solidFill>
                <a:schemeClr val="dk1">
                  <a:lumMod val="75000"/>
                  <a:lumOff val="25000"/>
                </a:schemeClr>
              </a:solidFill>
              <a:latin typeface="Arial" panose="020B0604020202020204" pitchFamily="34" charset="0"/>
              <a:ea typeface="微软雅黑" panose="020B0503020204020204" charset="-122"/>
              <a:sym typeface="+mn-ea"/>
            </a:endParaRPr>
          </a:p>
          <a:p>
            <a:pPr lvl="0">
              <a:lnSpc>
                <a:spcPct val="130000"/>
              </a:lnSpc>
              <a:spcAft>
                <a:spcPts val="800"/>
              </a:spcAft>
              <a:buClr>
                <a:schemeClr val="tx1">
                  <a:lumMod val="75000"/>
                  <a:lumOff val="25000"/>
                </a:schemeClr>
              </a:buClr>
              <a:buFont typeface="Wingdings" panose="05000000000000000000" pitchFamily="2" charset="2"/>
            </a:pPr>
            <a:r>
              <a:rPr lang="en-US" altLang="zh-CN" sz="1500" dirty="0">
                <a:solidFill>
                  <a:schemeClr val="dk1">
                    <a:lumMod val="75000"/>
                    <a:lumOff val="25000"/>
                  </a:schemeClr>
                </a:solidFill>
                <a:latin typeface="Arial" panose="020B0604020202020204" pitchFamily="34" charset="0"/>
                <a:ea typeface="微软雅黑" panose="020B0503020204020204" charset="-122"/>
                <a:sym typeface="+mn-ea"/>
              </a:rPr>
              <a:t>        </a:t>
            </a:r>
            <a:endParaRPr lang="zh-CN" altLang="en-US" sz="1500" dirty="0">
              <a:solidFill>
                <a:schemeClr val="dk1">
                  <a:lumMod val="75000"/>
                  <a:lumOff val="25000"/>
                </a:schemeClr>
              </a:solidFill>
              <a:latin typeface="Arial" panose="020B0604020202020204" pitchFamily="34" charset="0"/>
              <a:ea typeface="微软雅黑" panose="020B0503020204020204" charset="-122"/>
              <a:sym typeface="+mn-ea"/>
            </a:endParaRPr>
          </a:p>
        </p:txBody>
      </p:sp>
      <p:sp>
        <p:nvSpPr>
          <p:cNvPr id="9" name="文本框 8"/>
          <p:cNvSpPr txBox="1"/>
          <p:nvPr>
            <p:custDataLst>
              <p:tags r:id="rId3"/>
            </p:custDataLst>
          </p:nvPr>
        </p:nvSpPr>
        <p:spPr>
          <a:xfrm>
            <a:off x="467625" y="2492721"/>
            <a:ext cx="2019600" cy="3062849"/>
          </a:xfrm>
          <a:prstGeom prst="rect">
            <a:avLst/>
          </a:prstGeom>
          <a:noFill/>
        </p:spPr>
        <p:txBody>
          <a:bodyPr wrap="square" lIns="68580" tIns="34290" rIns="68580" bIns="34290" rtlCol="0" anchor="t" anchorCtr="0">
            <a:normAutofit/>
          </a:bodyPr>
          <a:lstStyle/>
          <a:p>
            <a:pPr lvl="0">
              <a:lnSpc>
                <a:spcPct val="110000"/>
              </a:lnSpc>
            </a:pPr>
            <a:r>
              <a:rPr sz="2800">
                <a:sym typeface="+mn-ea"/>
              </a:rPr>
              <a:t>Preliminary conclusions</a:t>
            </a:r>
            <a:endParaRPr lang="zh-CN" altLang="en-US" sz="2800" b="1" spc="500" noProof="0">
              <a:ln>
                <a:noFill/>
              </a:ln>
              <a:solidFill>
                <a:schemeClr val="dk1">
                  <a:lumMod val="85000"/>
                  <a:lumOff val="15000"/>
                </a:schemeClr>
              </a:solidFill>
              <a:effectLst/>
              <a:uLnTx/>
              <a:uFillTx/>
              <a:latin typeface="Arial" panose="020B0604020202020204" pitchFamily="34" charset="0"/>
              <a:ea typeface="汉仪旗黑-85S" panose="00020600040101010101" pitchFamily="18" charset="-122"/>
              <a:cs typeface="+mj-cs"/>
            </a:endParaRPr>
          </a:p>
        </p:txBody>
      </p:sp>
    </p:spTree>
    <p:custDataLst>
      <p:tags r:id="rId4"/>
    </p:custData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a:xfrm>
            <a:off x="502285" y="1384935"/>
            <a:ext cx="8139430" cy="136525"/>
          </a:xfrm>
        </p:spPr>
        <p:txBody>
          <a:bodyPr/>
          <a:p>
            <a:br>
              <a:rPr lang="zh-CN" altLang="en-US" dirty="0">
                <a:solidFill>
                  <a:schemeClr val="dk1">
                    <a:lumMod val="75000"/>
                    <a:lumOff val="25000"/>
                  </a:schemeClr>
                </a:solidFill>
                <a:latin typeface="Arial" panose="020B0604020202020204" pitchFamily="34" charset="0"/>
                <a:ea typeface="微软雅黑" panose="020B0503020204020204" charset="-122"/>
                <a:sym typeface="+mn-ea"/>
              </a:rPr>
            </a:br>
            <a:r>
              <a:rPr>
                <a:solidFill>
                  <a:schemeClr val="dk1">
                    <a:lumMod val="75000"/>
                    <a:lumOff val="25000"/>
                  </a:schemeClr>
                </a:solidFill>
                <a:sym typeface="+mn-ea"/>
              </a:rPr>
              <a:t>Driving factors of organizational change in Longhu Guanyu</a:t>
            </a:r>
            <a:br>
              <a:rPr lang="zh-CN" altLang="en-US" dirty="0">
                <a:solidFill>
                  <a:schemeClr val="dk1">
                    <a:lumMod val="75000"/>
                    <a:lumOff val="25000"/>
                  </a:schemeClr>
                </a:solidFill>
                <a:latin typeface="Arial" panose="020B0604020202020204" pitchFamily="34" charset="0"/>
                <a:ea typeface="微软雅黑" panose="020B0503020204020204" charset="-122"/>
                <a:sym typeface="+mn-ea"/>
              </a:rPr>
            </a:br>
            <a:br>
              <a:rPr lang="zh-CN" altLang="en-US" dirty="0">
                <a:solidFill>
                  <a:schemeClr val="dk1">
                    <a:lumMod val="75000"/>
                    <a:lumOff val="25000"/>
                  </a:schemeClr>
                </a:solidFill>
                <a:latin typeface="Arial" panose="020B0604020202020204" pitchFamily="34" charset="0"/>
                <a:ea typeface="微软雅黑" panose="020B0503020204020204" charset="-122"/>
                <a:sym typeface="+mn-ea"/>
              </a:rPr>
            </a:br>
            <a:br>
              <a:rPr lang="zh-CN" altLang="en-US" dirty="0">
                <a:solidFill>
                  <a:schemeClr val="dk1">
                    <a:lumMod val="75000"/>
                    <a:lumOff val="25000"/>
                  </a:schemeClr>
                </a:solidFill>
                <a:latin typeface="Arial" panose="020B0604020202020204" pitchFamily="34" charset="0"/>
                <a:ea typeface="微软雅黑" panose="020B0503020204020204" charset="-122"/>
                <a:sym typeface="+mn-ea"/>
              </a:rPr>
            </a:br>
            <a:endParaRPr lang="zh-CN" altLang="en-US"/>
          </a:p>
        </p:txBody>
      </p:sp>
      <p:sp>
        <p:nvSpPr>
          <p:cNvPr id="4" name="文本框 3"/>
          <p:cNvSpPr txBox="1"/>
          <p:nvPr/>
        </p:nvSpPr>
        <p:spPr>
          <a:xfrm>
            <a:off x="3564255" y="1988820"/>
            <a:ext cx="4592320" cy="3553460"/>
          </a:xfrm>
          <a:prstGeom prst="rect">
            <a:avLst/>
          </a:prstGeom>
          <a:noFill/>
        </p:spPr>
        <p:txBody>
          <a:bodyPr wrap="square" rtlCol="0">
            <a:spAutoFit/>
          </a:bodyPr>
          <a:p>
            <a:r>
              <a:rPr lang="zh-CN" altLang="en-US" sz="1500" dirty="0">
                <a:solidFill>
                  <a:schemeClr val="dk1">
                    <a:lumMod val="75000"/>
                    <a:lumOff val="25000"/>
                  </a:schemeClr>
                </a:solidFill>
                <a:ea typeface="微软雅黑" panose="020B0503020204020204" charset="-122"/>
              </a:rPr>
              <a:t>For example, due to the increasing restrictions of national policies on the rent increase of the whole industry, There are more and more operators in the long-term rental apartment industry, Frequent "thunder explosion" occurs due to the different management level, technical ability and economic support among operators. At the same time, due to the influence of COVID-19 pandemic's general environment, the passenger flow has obviously decreased, which also leads to a sharp decline in profitability and indirect impact on reputation of Longhu Guanyu. In addition, the improvement of internal management and operational efficiency encounters bottlenecks, which leads to the imminent organizational change of Longhu Guanyu.</a:t>
            </a:r>
            <a:endParaRPr lang="zh-CN" altLang="en-US" sz="1500" dirty="0">
              <a:solidFill>
                <a:schemeClr val="dk1">
                  <a:lumMod val="75000"/>
                  <a:lumOff val="25000"/>
                </a:schemeClr>
              </a:solidFill>
              <a:ea typeface="微软雅黑" panose="020B0503020204020204" charset="-122"/>
            </a:endParaRPr>
          </a:p>
        </p:txBody>
      </p:sp>
    </p:spTree>
    <p:custDataLst>
      <p:tags r:id="rId1"/>
    </p:custData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a:xfrm>
            <a:off x="502285" y="1384935"/>
            <a:ext cx="8139430" cy="136525"/>
          </a:xfrm>
        </p:spPr>
        <p:txBody>
          <a:bodyPr/>
          <a:p>
            <a:br>
              <a:rPr lang="zh-CN" altLang="en-US" dirty="0">
                <a:solidFill>
                  <a:schemeClr val="dk1">
                    <a:lumMod val="75000"/>
                    <a:lumOff val="25000"/>
                  </a:schemeClr>
                </a:solidFill>
                <a:latin typeface="Arial" panose="020B0604020202020204" pitchFamily="34" charset="0"/>
                <a:ea typeface="微软雅黑" panose="020B0503020204020204" charset="-122"/>
                <a:sym typeface="+mn-ea"/>
              </a:rPr>
            </a:br>
            <a:r>
              <a:rPr>
                <a:solidFill>
                  <a:schemeClr val="dk1">
                    <a:lumMod val="75000"/>
                    <a:lumOff val="25000"/>
                  </a:schemeClr>
                </a:solidFill>
                <a:sym typeface="+mn-ea"/>
              </a:rPr>
              <a:t>The basic path of organizational reform in Guanyu</a:t>
            </a:r>
            <a:br>
              <a:rPr lang="zh-CN" altLang="en-US" dirty="0">
                <a:solidFill>
                  <a:schemeClr val="dk1">
                    <a:lumMod val="75000"/>
                    <a:lumOff val="25000"/>
                  </a:schemeClr>
                </a:solidFill>
                <a:latin typeface="Arial" panose="020B0604020202020204" pitchFamily="34" charset="0"/>
                <a:ea typeface="微软雅黑" panose="020B0503020204020204" charset="-122"/>
                <a:sym typeface="+mn-ea"/>
              </a:rPr>
            </a:br>
            <a:br>
              <a:rPr lang="zh-CN" altLang="en-US" dirty="0">
                <a:solidFill>
                  <a:schemeClr val="dk1">
                    <a:lumMod val="75000"/>
                    <a:lumOff val="25000"/>
                  </a:schemeClr>
                </a:solidFill>
                <a:latin typeface="Arial" panose="020B0604020202020204" pitchFamily="34" charset="0"/>
                <a:ea typeface="微软雅黑" panose="020B0503020204020204" charset="-122"/>
                <a:sym typeface="+mn-ea"/>
              </a:rPr>
            </a:br>
            <a:br>
              <a:rPr lang="zh-CN" altLang="en-US" dirty="0">
                <a:solidFill>
                  <a:schemeClr val="dk1">
                    <a:lumMod val="75000"/>
                    <a:lumOff val="25000"/>
                  </a:schemeClr>
                </a:solidFill>
                <a:latin typeface="Arial" panose="020B0604020202020204" pitchFamily="34" charset="0"/>
                <a:ea typeface="微软雅黑" panose="020B0503020204020204" charset="-122"/>
                <a:sym typeface="+mn-ea"/>
              </a:rPr>
            </a:br>
            <a:endParaRPr lang="zh-CN" altLang="en-US"/>
          </a:p>
        </p:txBody>
      </p:sp>
      <p:sp>
        <p:nvSpPr>
          <p:cNvPr id="4" name="文本框 3"/>
          <p:cNvSpPr txBox="1"/>
          <p:nvPr/>
        </p:nvSpPr>
        <p:spPr>
          <a:xfrm>
            <a:off x="3564255" y="1988820"/>
            <a:ext cx="4592320" cy="3091815"/>
          </a:xfrm>
          <a:prstGeom prst="rect">
            <a:avLst/>
          </a:prstGeom>
          <a:noFill/>
        </p:spPr>
        <p:txBody>
          <a:bodyPr wrap="square" rtlCol="0">
            <a:spAutoFit/>
          </a:bodyPr>
          <a:p>
            <a:r>
              <a:rPr lang="zh-CN" altLang="en-US" sz="1500" dirty="0">
                <a:solidFill>
                  <a:schemeClr val="dk1">
                    <a:lumMod val="75000"/>
                    <a:lumOff val="25000"/>
                  </a:schemeClr>
                </a:solidFill>
                <a:ea typeface="微软雅黑" panose="020B0503020204020204" charset="-122"/>
              </a:rPr>
              <a:t>The first is to establish the core concept led by science and technology. And through the formation of the scientific and technological team, Make full use of digitalization to improve operational efficiency, Actively promote the business partner responsibility system, etc., and adjust the organizational structure of Longhu Guanyu enterprise from multi-level structure to flat structure. At the same time, increase the use of platform technology, reduce the level of management, promote the platform of information exchange through the support of information technology, reduce intermediate costs and improve efficiency.</a:t>
            </a:r>
            <a:endParaRPr lang="zh-CN" altLang="en-US" sz="1500" dirty="0">
              <a:solidFill>
                <a:schemeClr val="dk1">
                  <a:lumMod val="75000"/>
                  <a:lumOff val="25000"/>
                </a:schemeClr>
              </a:solidFill>
              <a:ea typeface="微软雅黑" panose="020B0503020204020204" charset="-122"/>
            </a:endParaRPr>
          </a:p>
        </p:txBody>
      </p:sp>
    </p:spTree>
    <p:custDataLst>
      <p:tags r:id="rId1"/>
    </p:custData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a:xfrm>
            <a:off x="502285" y="1384935"/>
            <a:ext cx="8139430" cy="136525"/>
          </a:xfrm>
        </p:spPr>
        <p:txBody>
          <a:bodyPr/>
          <a:p>
            <a:br>
              <a:rPr lang="zh-CN" altLang="en-US" dirty="0">
                <a:solidFill>
                  <a:schemeClr val="dk1">
                    <a:lumMod val="75000"/>
                    <a:lumOff val="25000"/>
                  </a:schemeClr>
                </a:solidFill>
                <a:latin typeface="Arial" panose="020B0604020202020204" pitchFamily="34" charset="0"/>
                <a:ea typeface="微软雅黑" panose="020B0503020204020204" charset="-122"/>
                <a:sym typeface="+mn-ea"/>
              </a:rPr>
            </a:br>
            <a:br>
              <a:rPr lang="zh-CN" altLang="en-US" dirty="0">
                <a:solidFill>
                  <a:schemeClr val="dk1">
                    <a:lumMod val="75000"/>
                    <a:lumOff val="25000"/>
                  </a:schemeClr>
                </a:solidFill>
                <a:latin typeface="Arial" panose="020B0604020202020204" pitchFamily="34" charset="0"/>
                <a:ea typeface="微软雅黑" panose="020B0503020204020204" charset="-122"/>
                <a:sym typeface="+mn-ea"/>
              </a:rPr>
            </a:br>
            <a:br>
              <a:rPr lang="zh-CN" altLang="en-US" dirty="0">
                <a:solidFill>
                  <a:schemeClr val="dk1">
                    <a:lumMod val="75000"/>
                    <a:lumOff val="25000"/>
                  </a:schemeClr>
                </a:solidFill>
                <a:latin typeface="Arial" panose="020B0604020202020204" pitchFamily="34" charset="0"/>
                <a:ea typeface="微软雅黑" panose="020B0503020204020204" charset="-122"/>
                <a:sym typeface="+mn-ea"/>
              </a:rPr>
            </a:br>
            <a:br>
              <a:rPr lang="zh-CN" altLang="en-US" dirty="0">
                <a:solidFill>
                  <a:schemeClr val="dk1">
                    <a:lumMod val="75000"/>
                    <a:lumOff val="25000"/>
                  </a:schemeClr>
                </a:solidFill>
                <a:latin typeface="Arial" panose="020B0604020202020204" pitchFamily="34" charset="0"/>
                <a:ea typeface="微软雅黑" panose="020B0503020204020204" charset="-122"/>
                <a:sym typeface="+mn-ea"/>
              </a:rPr>
            </a:br>
            <a:endParaRPr lang="zh-CN" altLang="en-US"/>
          </a:p>
        </p:txBody>
      </p:sp>
      <p:sp>
        <p:nvSpPr>
          <p:cNvPr id="4" name="文本框 3"/>
          <p:cNvSpPr txBox="1"/>
          <p:nvPr/>
        </p:nvSpPr>
        <p:spPr>
          <a:xfrm>
            <a:off x="3491865" y="2708910"/>
            <a:ext cx="4592320" cy="1245235"/>
          </a:xfrm>
          <a:prstGeom prst="rect">
            <a:avLst/>
          </a:prstGeom>
          <a:noFill/>
        </p:spPr>
        <p:txBody>
          <a:bodyPr wrap="square" rtlCol="0">
            <a:spAutoFit/>
          </a:bodyPr>
          <a:p>
            <a:r>
              <a:rPr lang="zh-CN" altLang="en-US" sz="1500" dirty="0">
                <a:solidFill>
                  <a:schemeClr val="dk1">
                    <a:lumMod val="75000"/>
                    <a:lumOff val="25000"/>
                  </a:schemeClr>
                </a:solidFill>
                <a:ea typeface="微软雅黑" panose="020B0503020204020204" charset="-122"/>
              </a:rPr>
              <a:t>To sum up, for my preliminary understanding and general situation of organizational change theory and model, I will accumulate and consolidate in the learning process. Please give me more advice, thank you!</a:t>
            </a:r>
            <a:endParaRPr lang="zh-CN" altLang="en-US" sz="1500" dirty="0">
              <a:solidFill>
                <a:schemeClr val="dk1">
                  <a:lumMod val="75000"/>
                  <a:lumOff val="25000"/>
                </a:schemeClr>
              </a:solidFill>
              <a:ea typeface="微软雅黑" panose="020B0503020204020204" charset="-122"/>
            </a:endParaRPr>
          </a:p>
        </p:txBody>
      </p:sp>
    </p:spTree>
    <p:custDataLst>
      <p:tags r:id="rId1"/>
    </p:custData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normAutofit fontScale="90000"/>
          </a:bodyPr>
          <a:p>
            <a:br>
              <a:rPr lang="zh-CN" altLang="en-US" dirty="0">
                <a:solidFill>
                  <a:schemeClr val="dk1">
                    <a:lumMod val="75000"/>
                    <a:lumOff val="25000"/>
                  </a:schemeClr>
                </a:solidFill>
                <a:latin typeface="Arial" panose="020B0604020202020204" pitchFamily="34" charset="0"/>
                <a:ea typeface="微软雅黑" panose="020B0503020204020204" charset="-122"/>
                <a:sym typeface="+mn-ea"/>
              </a:rPr>
            </a:br>
            <a:br>
              <a:rPr lang="zh-CN" altLang="en-US" dirty="0">
                <a:solidFill>
                  <a:schemeClr val="dk1">
                    <a:lumMod val="75000"/>
                    <a:lumOff val="25000"/>
                  </a:schemeClr>
                </a:solidFill>
                <a:latin typeface="Arial" panose="020B0604020202020204" pitchFamily="34" charset="0"/>
                <a:ea typeface="微软雅黑" panose="020B0503020204020204" charset="-122"/>
                <a:sym typeface="+mn-ea"/>
              </a:rPr>
            </a:br>
            <a:br>
              <a:rPr lang="zh-CN" altLang="en-US" dirty="0">
                <a:solidFill>
                  <a:schemeClr val="dk1">
                    <a:lumMod val="75000"/>
                    <a:lumOff val="25000"/>
                  </a:schemeClr>
                </a:solidFill>
                <a:latin typeface="Arial" panose="020B0604020202020204" pitchFamily="34" charset="0"/>
                <a:ea typeface="微软雅黑" panose="020B0503020204020204" charset="-122"/>
                <a:sym typeface="+mn-ea"/>
              </a:rPr>
            </a:br>
            <a:br>
              <a:rPr lang="zh-CN" altLang="en-US" dirty="0">
                <a:solidFill>
                  <a:schemeClr val="dk1">
                    <a:lumMod val="75000"/>
                    <a:lumOff val="25000"/>
                  </a:schemeClr>
                </a:solidFill>
                <a:latin typeface="Arial" panose="020B0604020202020204" pitchFamily="34" charset="0"/>
                <a:ea typeface="微软雅黑" panose="020B0503020204020204" charset="-122"/>
                <a:sym typeface="+mn-ea"/>
              </a:rPr>
            </a:br>
            <a:endParaRPr lang="zh-CN" altLang="en-US"/>
          </a:p>
        </p:txBody>
      </p:sp>
      <p:sp>
        <p:nvSpPr>
          <p:cNvPr id="3" name="文本占位符 2"/>
          <p:cNvSpPr>
            <a:spLocks noGrp="1"/>
          </p:cNvSpPr>
          <p:nvPr>
            <p:ph type="body" sz="quarter" idx="13"/>
          </p:nvPr>
        </p:nvSpPr>
        <p:spPr>
          <a:xfrm>
            <a:off x="1142445" y="2349095"/>
            <a:ext cx="6858000" cy="1242000"/>
          </a:xfrm>
        </p:spPr>
        <p:txBody>
          <a:bodyPr/>
          <a:p>
            <a:pPr marL="0" indent="0">
              <a:buNone/>
            </a:pPr>
            <a:endParaRPr lang="en-US" altLang="zh-CN" sz="2400">
              <a:solidFill>
                <a:schemeClr val="bg1"/>
              </a:solidFill>
            </a:endParaRPr>
          </a:p>
          <a:p>
            <a:pPr marL="0" indent="0">
              <a:buNone/>
            </a:pPr>
            <a:r>
              <a:rPr lang="en-US" altLang="zh-CN" sz="2400">
                <a:solidFill>
                  <a:schemeClr val="bg1"/>
                </a:solidFill>
              </a:rPr>
              <a:t>THANK YOU!</a:t>
            </a:r>
            <a:endParaRPr lang="en-US" altLang="zh-CN" sz="2400">
              <a:solidFill>
                <a:schemeClr val="bg1"/>
              </a:solidFill>
            </a:endParaRPr>
          </a:p>
        </p:txBody>
      </p:sp>
    </p:spTree>
    <p:custDataLst>
      <p:tags r:id="rId1"/>
    </p:custDataLst>
  </p:cSld>
  <p:clrMapOvr>
    <a:masterClrMapping/>
  </p:clrMapOvr>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v"/>
  <p:tag name="KSO_WM_UNIT_TYPE" val="i"/>
  <p:tag name="KSO_WM_UNIT_INDEX" val="1"/>
  <p:tag name="KSO_WM_UNIT_ID" val="chip20203230_1*i*1"/>
  <p:tag name="KSO_WM_TEMPLATE_CATEGORY" val="chip"/>
  <p:tag name="KSO_WM_TEMPLATE_INDEX" val="20203230"/>
  <p:tag name="KSO_WM_UNIT_LAYERLEVEL" val="1"/>
  <p:tag name="KSO_WM_TAG_VERSION" val="1.0"/>
  <p:tag name="KSO_WM_BEAUTIFY_FLAG" val="#wm#"/>
  <p:tag name="KSO_WM_CHIP_GROUPID" val="5f8cfa53a61ec3b55284a7ab"/>
  <p:tag name="KSO_WM_CHIP_XID" val="5f8cfa53a61ec3b55284a7ac"/>
  <p:tag name="KSO_WM_UNIT_DEC_AREA_ID" val="6e035fa90b564088a4bdad68c152a94c"/>
  <p:tag name="KSO_WM_CHIP_FILLAREA_FILL_RULE" val="{&quot;fill_align&quot;:&quot;cm&quot;,&quot;fill_effect&quot;:[],&quot;fill_mode&quot;:&quot;adaptive&quot;,&quot;sacle_strategy&quot;:&quot;stretch&quot;}"/>
  <p:tag name="KSO_WM_UNIT_DEC_SUPPORTCHANGEPIC" val="0"/>
  <p:tag name="KSO_WM_UNIT_DEC_CHANGEPICRESERVED" val="1"/>
  <p:tag name="KSO_WM_ASSEMBLE_CHIP_INDEX" val="a5f517aec2aa486d9b9ab125807fa809"/>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230_1*a*1"/>
  <p:tag name="KSO_WM_TEMPLATE_CATEGORY" val="custom"/>
  <p:tag name="KSO_WM_TEMPLATE_INDEX" val="20203230"/>
  <p:tag name="KSO_WM_UNIT_LAYERLEVEL" val="1"/>
  <p:tag name="KSO_WM_TAG_VERSION" val="1.0"/>
  <p:tag name="KSO_WM_BEAUTIFY_FLAG" val="#wm#"/>
  <p:tag name="KSO_WM_UNIT_ISCONTENTSTITLE" val="0"/>
  <p:tag name="KSO_WM_UNIT_NOCLEAR" val="0"/>
  <p:tag name="KSO_WM_UNIT_VALUE" val="14"/>
  <p:tag name="KSO_WM_UNIT_TYPE" val="a"/>
  <p:tag name="KSO_WM_UNIT_INDEX" val="1"/>
  <p:tag name="KSO_WM_UNIT_ISNUMDGMTITLE" val="0"/>
  <p:tag name="KSO_WM_UNIT_PRESET_TEXT" val="经典简约商务工作汇报"/>
  <p:tag name="KSO_WM_UNIT_BLOCK" val="0"/>
  <p:tag name="KSO_WM_UNIT_DEC_AREA_ID" val="f4cc249b07044d97b6a9de24427683f2"/>
  <p:tag name="KSO_WM_UNIT_DEFAULT_FONT" val="24;60;4"/>
  <p:tag name="KSO_WM_CHIP_GROUPID" val="5f2a1e7645e1f15ec24fe43a"/>
  <p:tag name="KSO_WM_CHIP_XID" val="5f2a1e7645e1f15ec24fe43b"/>
  <p:tag name="KSO_WM_CHIP_FILLAREA_FILL_RULE" val="{&quot;fill_align&quot;:&quot;cm&quot;,&quot;fill_mode&quot;:&quot;adaptive&quot;,&quot;sacle_strategy&quot;:&quot;smart&quot;}"/>
  <p:tag name="KSO_WM_ASSEMBLE_CHIP_INDEX" val="3d4c03bb62fe4e24a0564fd66f9bf9da"/>
  <p:tag name="KSO_WM_UNIT_TEXT_FILL_FORE_SCHEMECOLOR_INDEX_BRIGHTNESS" val="0.15"/>
  <p:tag name="KSO_WM_UNIT_TEXT_FILL_FORE_SCHEMECOLOR_INDEX" val="13"/>
  <p:tag name="KSO_WM_UNIT_TEXT_FILL_TYPE" val="1"/>
  <p:tag name="KSO_WM_TEMPLATE_ASSEMBLE_XID" val="5fc6fd802574a1ee74b6c7c0"/>
  <p:tag name="KSO_WM_TEMPLATE_ASSEMBLE_GROUPID" val="5f8cfa53a61ec3b55284a7ab"/>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230_1*b*1"/>
  <p:tag name="KSO_WM_TEMPLATE_CATEGORY" val="custom"/>
  <p:tag name="KSO_WM_TEMPLATE_INDEX" val="20203230"/>
  <p:tag name="KSO_WM_UNIT_LAYERLEVEL" val="1"/>
  <p:tag name="KSO_WM_TAG_VERSION" val="1.0"/>
  <p:tag name="KSO_WM_BEAUTIFY_FLAG" val="#wm#"/>
  <p:tag name="KSO_WM_UNIT_ISCONTENTSTITLE" val="0"/>
  <p:tag name="KSO_WM_UNIT_NOCLEAR" val="0"/>
  <p:tag name="KSO_WM_UNIT_VALUE" val="19"/>
  <p:tag name="KSO_WM_UNIT_TYPE" val="b"/>
  <p:tag name="KSO_WM_UNIT_INDEX" val="1"/>
  <p:tag name="KSO_WM_UNIT_ISNUMDGMTITLE" val="0"/>
  <p:tag name="KSO_WM_UNIT_PRESET_TEXT" val="此处添加副标题内容"/>
  <p:tag name="KSO_WM_UNIT_BLOCK" val="0"/>
  <p:tag name="KSO_WM_UNIT_DEC_AREA_ID" val="97dcf51a85b746309bacf7cd10958256"/>
  <p:tag name="KSO_WM_UNIT_DEFAULT_FONT" val="18;24;2"/>
  <p:tag name="KSO_WM_CHIP_GROUPID" val="5f2a1e7645e1f15ec24fe43a"/>
  <p:tag name="KSO_WM_CHIP_XID" val="5f2a1e7645e1f15ec24fe43b"/>
  <p:tag name="KSO_WM_CHIP_FILLAREA_FILL_RULE" val="{&quot;fill_align&quot;:&quot;cm&quot;,&quot;fill_mode&quot;:&quot;adaptive&quot;,&quot;sacle_strategy&quot;:&quot;smart&quot;}"/>
  <p:tag name="KSO_WM_ASSEMBLE_CHIP_INDEX" val="3d4c03bb62fe4e24a0564fd66f9bf9da"/>
  <p:tag name="KSO_WM_UNIT_TEXT_FILL_FORE_SCHEMECOLOR_INDEX_BRIGHTNESS" val="0.35"/>
  <p:tag name="KSO_WM_UNIT_TEXT_FILL_FORE_SCHEMECOLOR_INDEX" val="13"/>
  <p:tag name="KSO_WM_UNIT_TEXT_FILL_TYPE" val="1"/>
  <p:tag name="KSO_WM_TEMPLATE_ASSEMBLE_XID" val="5fc6fd802574a1ee74b6c7c0"/>
  <p:tag name="KSO_WM_TEMPLATE_ASSEMBLE_GROUPID" val="5f8cfa53a61ec3b55284a7ab"/>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t"/>
  <p:tag name="KSO_WM_UNIT_TYPE" val="i"/>
  <p:tag name="KSO_WM_UNIT_INDEX" val="1"/>
  <p:tag name="KSO_WM_UNIT_ID" val="chip20203230_3*i*1"/>
  <p:tag name="KSO_WM_TEMPLATE_CATEGORY" val="chip"/>
  <p:tag name="KSO_WM_TEMPLATE_INDEX" val="20203230"/>
  <p:tag name="KSO_WM_UNIT_LAYERLEVEL" val="1"/>
  <p:tag name="KSO_WM_TAG_VERSION" val="1.0"/>
  <p:tag name="KSO_WM_BEAUTIFY_FLAG" val="#wm#"/>
  <p:tag name="KSO_WM_CHIP_GROUPID" val="5f8cfa53a61ec3b55284a7ab"/>
  <p:tag name="KSO_WM_CHIP_XID" val="5f8cfa53a61ec3b55284a7ae"/>
  <p:tag name="KSO_WM_UNIT_DEC_AREA_ID" val="f84f0cc580644a55b30b165351c9a4d5"/>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54a4de4a2fb64df69e99bb289883b1ec"/>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t"/>
  <p:tag name="KSO_WM_UNIT_TYPE" val="i"/>
  <p:tag name="KSO_WM_UNIT_INDEX" val="1"/>
  <p:tag name="KSO_WM_UNIT_ID" val="chip20203230_4*i*1"/>
  <p:tag name="KSO_WM_TEMPLATE_CATEGORY" val="chip"/>
  <p:tag name="KSO_WM_TEMPLATE_INDEX" val="20203230"/>
  <p:tag name="KSO_WM_UNIT_LAYERLEVEL" val="1"/>
  <p:tag name="KSO_WM_TAG_VERSION" val="1.0"/>
  <p:tag name="KSO_WM_BEAUTIFY_FLAG" val="#wm#"/>
  <p:tag name="KSO_WM_CHIP_GROUPID" val="5f8cfa53a61ec3b55284a7ab"/>
  <p:tag name="KSO_WM_CHIP_XID" val="5f8cfa53a61ec3b55284a7af"/>
  <p:tag name="KSO_WM_UNIT_DEC_AREA_ID" val="acab9ef974444d088eebfa90d53a28e3"/>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6379868c281d4c2984ba138f33ca1fc0"/>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u"/>
  <p:tag name="KSO_WM_UNIT_TYPE" val="i"/>
  <p:tag name="KSO_WM_UNIT_INDEX" val="1"/>
  <p:tag name="KSO_WM_UNIT_ID" val="chip20203230_2*i*1"/>
  <p:tag name="KSO_WM_TEMPLATE_CATEGORY" val="chip"/>
  <p:tag name="KSO_WM_TEMPLATE_INDEX" val="20203230"/>
  <p:tag name="KSO_WM_UNIT_LAYERLEVEL" val="1"/>
  <p:tag name="KSO_WM_TAG_VERSION" val="1.0"/>
  <p:tag name="KSO_WM_BEAUTIFY_FLAG" val="#wm#"/>
  <p:tag name="KSO_WM_CHIP_GROUPID" val="5f8cfa53a61ec3b55284a7ab"/>
  <p:tag name="KSO_WM_CHIP_XID" val="5f8cfa53a61ec3b55284a7ad"/>
  <p:tag name="KSO_WM_UNIT_DEC_AREA_ID" val="d235448924044c6f84bc9878d540eab2"/>
  <p:tag name="KSO_WM_CHIP_FILLAREA_FILL_RULE" val="{&quot;fill_align&quot;:&quot;lm&quot;,&quot;fill_effect&quot;:[],&quot;fill_mode&quot;:&quot;adaptive&quot;,&quot;sacle_strategy&quot;:&quot;stretch&quot;}"/>
  <p:tag name="KSO_WM_UNIT_DEC_SUPPORTCHANGEPIC" val="0"/>
  <p:tag name="KSO_WM_UNIT_DEC_CHANGEPICRESERVED" val="1"/>
  <p:tag name="KSO_WM_ASSEMBLE_CHIP_INDEX" val="7f67771cb71a493ab02a827d9df2d759"/>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t"/>
  <p:tag name="KSO_WM_UNIT_TYPE" val="i"/>
  <p:tag name="KSO_WM_UNIT_INDEX" val="1"/>
  <p:tag name="KSO_WM_UNIT_ID" val="chip20203230_3*i*1"/>
  <p:tag name="KSO_WM_TEMPLATE_CATEGORY" val="chip"/>
  <p:tag name="KSO_WM_TEMPLATE_INDEX" val="20203230"/>
  <p:tag name="KSO_WM_UNIT_LAYERLEVEL" val="1"/>
  <p:tag name="KSO_WM_TAG_VERSION" val="1.0"/>
  <p:tag name="KSO_WM_BEAUTIFY_FLAG" val="#wm#"/>
  <p:tag name="KSO_WM_CHIP_GROUPID" val="5f8cfa53a61ec3b55284a7ab"/>
  <p:tag name="KSO_WM_CHIP_XID" val="5f8cfa53a61ec3b55284a7ae"/>
  <p:tag name="KSO_WM_UNIT_DEC_AREA_ID" val="8ff91e92a957467e824c865e8779b1c4"/>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3c29442d5d764955b58657525b0413b5"/>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t"/>
  <p:tag name="KSO_WM_UNIT_TYPE" val="i"/>
  <p:tag name="KSO_WM_UNIT_INDEX" val="1"/>
  <p:tag name="KSO_WM_UNIT_ID" val="chip20203230_4*i*1"/>
  <p:tag name="KSO_WM_TEMPLATE_CATEGORY" val="chip"/>
  <p:tag name="KSO_WM_TEMPLATE_INDEX" val="20203230"/>
  <p:tag name="KSO_WM_UNIT_LAYERLEVEL" val="1"/>
  <p:tag name="KSO_WM_TAG_VERSION" val="1.0"/>
  <p:tag name="KSO_WM_BEAUTIFY_FLAG" val="#wm#"/>
  <p:tag name="KSO_WM_CHIP_GROUPID" val="5f8cfa53a61ec3b55284a7ab"/>
  <p:tag name="KSO_WM_CHIP_XID" val="5f8cfa53a61ec3b55284a7af"/>
  <p:tag name="KSO_WM_UNIT_DEC_AREA_ID" val="13e3952efcd646049553d75eacc649bd"/>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8336cfe57546424396c49b9fcf70fd70"/>
</p:tagLst>
</file>

<file path=ppt/tags/tag9.xml><?xml version="1.0" encoding="utf-8"?>
<p:tagLst xmlns:p="http://schemas.openxmlformats.org/presentationml/2006/main">
  <p:tag name="KSO_WM_UNIT_ISCONTENTSTITLE" val="0"/>
  <p:tag name="KSO_WM_UNIT_ISNUMDGMTITLE" val="0"/>
  <p:tag name="KSO_WM_UNIT_NOCLEAR" val="0"/>
  <p:tag name="KSO_WM_UNIT_VALUE" val="87"/>
  <p:tag name="KSO_WM_UNIT_HIGHLIGHT" val="0"/>
  <p:tag name="KSO_WM_UNIT_COMPATIBLE" val="0"/>
  <p:tag name="KSO_WM_UNIT_DIAGRAM_ISNUMVISUAL" val="0"/>
  <p:tag name="KSO_WM_UNIT_DIAGRAM_ISREFERUNIT" val="0"/>
  <p:tag name="KSO_WM_UNIT_TYPE" val="b"/>
  <p:tag name="KSO_WM_UNIT_INDEX" val="1"/>
  <p:tag name="KSO_WM_UNIT_ID" val="custom20203230_1*b*1"/>
  <p:tag name="KSO_WM_TEMPLATE_CATEGORY" val="custom"/>
  <p:tag name="KSO_WM_TEMPLATE_INDEX" val="20203230"/>
  <p:tag name="KSO_WM_UNIT_LAYERLEVEL" val="1"/>
  <p:tag name="KSO_WM_TAG_VERSION" val="1.0"/>
  <p:tag name="KSO_WM_BEAUTIFY_FLAG" val="#wm#"/>
  <p:tag name="KSO_WM_UNIT_PRESET_TEXT" val="单击此处添加副标题内容"/>
  <p:tag name="KSO_WM_UNIT_DEFAULT_FONT" val="14;18;2"/>
  <p:tag name="KSO_WM_UNIT_BLOCK" val="0"/>
  <p:tag name="KSO_WM_UNIT_DEC_AREA_ID" val="df476b64a90f4644b139ba66d33feb1d"/>
  <p:tag name="KSO_WM_CHIP_GROUPID" val="5ebe40d00ac41c4a0a525616"/>
  <p:tag name="KSO_WM_CHIP_XID" val="5ebe40d00ac41c4a0a525617"/>
  <p:tag name="KSO_WM_CHIP_FILLAREA_FILL_RULE" val="{&quot;fill_align&quot;:&quot;cm&quot;,&quot;fill_mode&quot;:&quot;adaptive&quot;,&quot;sacle_strategy&quot;:&quot;smart&quot;}"/>
  <p:tag name="KSO_WM_ASSEMBLE_CHIP_INDEX" val="9a2ce4d09fb84a048a0c6b5f2345a526"/>
  <p:tag name="KSO_WM_UNIT_TEXT_FILL_FORE_SCHEMECOLOR_INDEX_BRIGHTNESS" val="0.35"/>
  <p:tag name="KSO_WM_UNIT_TEXT_FILL_FORE_SCHEMECOLOR_INDEX" val="13"/>
  <p:tag name="KSO_WM_UNIT_TEXT_FILL_TYPE" val="1"/>
  <p:tag name="KSO_WM_TEMPLATE_ASSEMBLE_XID" val="5fc6fd802574a1ee74b6c7b8"/>
  <p:tag name="KSO_WM_TEMPLATE_ASSEMBLE_GROUPID" val="5f8cfa53a61ec3b55284a7ab"/>
</p:tagLst>
</file>

<file path=ppt/tags/tag10.xml><?xml version="1.0" encoding="utf-8"?>
<p:tagLst xmlns:p="http://schemas.openxmlformats.org/presentationml/2006/main">
  <p:tag name="KSO_WM_UNIT_ISCONTENTSTITLE" val="0"/>
  <p:tag name="KSO_WM_UNIT_ISNUMDGMTITLE" val="0"/>
  <p:tag name="KSO_WM_UNIT_NOCLEAR" val="0"/>
  <p:tag name="KSO_WM_UNIT_VALUE" val="11"/>
  <p:tag name="KSO_WM_UNIT_HIGHLIGHT" val="0"/>
  <p:tag name="KSO_WM_UNIT_COMPATIBLE" val="0"/>
  <p:tag name="KSO_WM_UNIT_DIAGRAM_ISNUMVISUAL" val="0"/>
  <p:tag name="KSO_WM_UNIT_DIAGRAM_ISREFERUNIT" val="0"/>
  <p:tag name="KSO_WM_UNIT_TYPE" val="a"/>
  <p:tag name="KSO_WM_UNIT_INDEX" val="1"/>
  <p:tag name="KSO_WM_UNIT_ID" val="custom20203230_1*a*1"/>
  <p:tag name="KSO_WM_TEMPLATE_CATEGORY" val="custom"/>
  <p:tag name="KSO_WM_TEMPLATE_INDEX" val="20203230"/>
  <p:tag name="KSO_WM_UNIT_LAYERLEVEL" val="1"/>
  <p:tag name="KSO_WM_TAG_VERSION" val="1.0"/>
  <p:tag name="KSO_WM_BEAUTIFY_FLAG" val="#wm#"/>
  <p:tag name="KSO_WM_UNIT_PRESET_TEXT" val="单击添加大标题"/>
  <p:tag name="KSO_WM_UNIT_DEFAULT_FONT" val="40;56;4"/>
  <p:tag name="KSO_WM_UNIT_BLOCK" val="0"/>
  <p:tag name="KSO_WM_UNIT_DEC_AREA_ID" val="ee13252f071a4a91809f3399a6808d04"/>
  <p:tag name="KSO_WM_CHIP_GROUPID" val="5ebe40d00ac41c4a0a525616"/>
  <p:tag name="KSO_WM_CHIP_XID" val="5ebe40d00ac41c4a0a525617"/>
  <p:tag name="KSO_WM_CHIP_FILLAREA_FILL_RULE" val="{&quot;fill_align&quot;:&quot;cm&quot;,&quot;fill_mode&quot;:&quot;adaptive&quot;,&quot;sacle_strategy&quot;:&quot;smart&quot;}"/>
  <p:tag name="KSO_WM_ASSEMBLE_CHIP_INDEX" val="9a2ce4d09fb84a048a0c6b5f2345a526"/>
  <p:tag name="KSO_WM_UNIT_TEXT_FILL_FORE_SCHEMECOLOR_INDEX_BRIGHTNESS" val="0.15"/>
  <p:tag name="KSO_WM_UNIT_TEXT_FILL_FORE_SCHEMECOLOR_INDEX" val="13"/>
  <p:tag name="KSO_WM_UNIT_TEXT_FILL_TYPE" val="1"/>
  <p:tag name="KSO_WM_TEMPLATE_ASSEMBLE_XID" val="5fc6fd802574a1ee74b6c7b8"/>
  <p:tag name="KSO_WM_TEMPLATE_ASSEMBLE_GROUPID" val="5f8cfa53a61ec3b55284a7ab"/>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t"/>
  <p:tag name="KSO_WM_UNIT_TYPE" val="i"/>
  <p:tag name="KSO_WM_UNIT_INDEX" val="1"/>
  <p:tag name="KSO_WM_UNIT_ID" val="chip20203230_3*i*1"/>
  <p:tag name="KSO_WM_TEMPLATE_CATEGORY" val="chip"/>
  <p:tag name="KSO_WM_TEMPLATE_INDEX" val="20203230"/>
  <p:tag name="KSO_WM_UNIT_LAYERLEVEL" val="1"/>
  <p:tag name="KSO_WM_TAG_VERSION" val="1.0"/>
  <p:tag name="KSO_WM_BEAUTIFY_FLAG" val="#wm#"/>
  <p:tag name="KSO_WM_CHIP_GROUPID" val="5f8cfa53a61ec3b55284a7ab"/>
  <p:tag name="KSO_WM_CHIP_XID" val="5f8cfa53a61ec3b55284a7ae"/>
  <p:tag name="KSO_WM_UNIT_DEC_AREA_ID" val="f84f0cc580644a55b30b165351c9a4d5"/>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54a4de4a2fb64df69e99bb289883b1ec"/>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t"/>
  <p:tag name="KSO_WM_UNIT_TYPE" val="i"/>
  <p:tag name="KSO_WM_UNIT_INDEX" val="1"/>
  <p:tag name="KSO_WM_UNIT_ID" val="chip20203230_4*i*1"/>
  <p:tag name="KSO_WM_TEMPLATE_CATEGORY" val="chip"/>
  <p:tag name="KSO_WM_TEMPLATE_INDEX" val="20203230"/>
  <p:tag name="KSO_WM_UNIT_LAYERLEVEL" val="1"/>
  <p:tag name="KSO_WM_TAG_VERSION" val="1.0"/>
  <p:tag name="KSO_WM_BEAUTIFY_FLAG" val="#wm#"/>
  <p:tag name="KSO_WM_CHIP_GROUPID" val="5f8cfa53a61ec3b55284a7ab"/>
  <p:tag name="KSO_WM_CHIP_XID" val="5f8cfa53a61ec3b55284a7af"/>
  <p:tag name="KSO_WM_UNIT_DEC_AREA_ID" val="acab9ef974444d088eebfa90d53a28e3"/>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6379868c281d4c2984ba138f33ca1fc0"/>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t"/>
  <p:tag name="KSO_WM_UNIT_TYPE" val="i"/>
  <p:tag name="KSO_WM_UNIT_INDEX" val="1"/>
  <p:tag name="KSO_WM_UNIT_ID" val="chip20203230_3*i*1"/>
  <p:tag name="KSO_WM_TEMPLATE_CATEGORY" val="chip"/>
  <p:tag name="KSO_WM_TEMPLATE_INDEX" val="20203230"/>
  <p:tag name="KSO_WM_UNIT_LAYERLEVEL" val="1"/>
  <p:tag name="KSO_WM_TAG_VERSION" val="1.0"/>
  <p:tag name="KSO_WM_BEAUTIFY_FLAG" val="#wm#"/>
  <p:tag name="KSO_WM_CHIP_GROUPID" val="5f8cfa53a61ec3b55284a7ab"/>
  <p:tag name="KSO_WM_CHIP_XID" val="5f8cfa53a61ec3b55284a7ae"/>
  <p:tag name="KSO_WM_UNIT_DEC_AREA_ID" val="f84f0cc580644a55b30b165351c9a4d5"/>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54a4de4a2fb64df69e99bb289883b1ec"/>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t"/>
  <p:tag name="KSO_WM_UNIT_TYPE" val="i"/>
  <p:tag name="KSO_WM_UNIT_INDEX" val="1"/>
  <p:tag name="KSO_WM_UNIT_ID" val="chip20203230_4*i*1"/>
  <p:tag name="KSO_WM_TEMPLATE_CATEGORY" val="chip"/>
  <p:tag name="KSO_WM_TEMPLATE_INDEX" val="20203230"/>
  <p:tag name="KSO_WM_UNIT_LAYERLEVEL" val="1"/>
  <p:tag name="KSO_WM_TAG_VERSION" val="1.0"/>
  <p:tag name="KSO_WM_BEAUTIFY_FLAG" val="#wm#"/>
  <p:tag name="KSO_WM_CHIP_GROUPID" val="5f8cfa53a61ec3b55284a7ab"/>
  <p:tag name="KSO_WM_CHIP_XID" val="5f8cfa53a61ec3b55284a7af"/>
  <p:tag name="KSO_WM_UNIT_DEC_AREA_ID" val="acab9ef974444d088eebfa90d53a28e3"/>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6379868c281d4c2984ba138f33ca1fc0"/>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u"/>
  <p:tag name="KSO_WM_UNIT_TYPE" val="i"/>
  <p:tag name="KSO_WM_UNIT_INDEX" val="1"/>
  <p:tag name="KSO_WM_UNIT_ID" val="chip20203230_2*i*1"/>
  <p:tag name="KSO_WM_TEMPLATE_CATEGORY" val="chip"/>
  <p:tag name="KSO_WM_TEMPLATE_INDEX" val="20203230"/>
  <p:tag name="KSO_WM_UNIT_LAYERLEVEL" val="1"/>
  <p:tag name="KSO_WM_TAG_VERSION" val="1.0"/>
  <p:tag name="KSO_WM_BEAUTIFY_FLAG" val="#wm#"/>
  <p:tag name="KSO_WM_CHIP_GROUPID" val="5f8cfa53a61ec3b55284a7ab"/>
  <p:tag name="KSO_WM_CHIP_XID" val="5f8cfa53a61ec3b55284a7ad"/>
  <p:tag name="KSO_WM_UNIT_DEC_AREA_ID" val="6fa41d213a094c898e4c36308bc4aa2f"/>
  <p:tag name="KSO_WM_CHIP_FILLAREA_FILL_RULE" val="{&quot;fill_align&quot;:&quot;rm&quot;,&quot;fill_effect&quot;:[],&quot;fill_mode&quot;:&quot;adaptive&quot;,&quot;sacle_strategy&quot;:&quot;stretch&quot;}"/>
  <p:tag name="KSO_WM_UNIT_DEC_SUPPORTCHANGEPIC" val="0"/>
  <p:tag name="KSO_WM_UNIT_DEC_CHANGEPICRESERVED" val="1"/>
  <p:tag name="KSO_WM_ASSEMBLE_CHIP_INDEX" val="34e5f4de1b0b4b2d8fb7e801c6e75302"/>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t"/>
  <p:tag name="KSO_WM_UNIT_TYPE" val="i"/>
  <p:tag name="KSO_WM_UNIT_INDEX" val="1"/>
  <p:tag name="KSO_WM_UNIT_ID" val="chip20203230_3*i*1"/>
  <p:tag name="KSO_WM_TEMPLATE_CATEGORY" val="chip"/>
  <p:tag name="KSO_WM_TEMPLATE_INDEX" val="20203230"/>
  <p:tag name="KSO_WM_UNIT_LAYERLEVEL" val="1"/>
  <p:tag name="KSO_WM_TAG_VERSION" val="1.0"/>
  <p:tag name="KSO_WM_BEAUTIFY_FLAG" val="#wm#"/>
  <p:tag name="KSO_WM_CHIP_GROUPID" val="5f8cfa53a61ec3b55284a7ab"/>
  <p:tag name="KSO_WM_CHIP_XID" val="5f8cfa53a61ec3b55284a7ae"/>
  <p:tag name="KSO_WM_UNIT_DEC_AREA_ID" val="517ef0b75158420989452bec1c0ed1f7"/>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436f5bb1f4f840a8bd34d91254dc01e5"/>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t"/>
  <p:tag name="KSO_WM_UNIT_TYPE" val="i"/>
  <p:tag name="KSO_WM_UNIT_INDEX" val="1"/>
  <p:tag name="KSO_WM_UNIT_ID" val="chip20203230_3*i*1"/>
  <p:tag name="KSO_WM_TEMPLATE_CATEGORY" val="chip"/>
  <p:tag name="KSO_WM_TEMPLATE_INDEX" val="20203230"/>
  <p:tag name="KSO_WM_UNIT_LAYERLEVEL" val="1"/>
  <p:tag name="KSO_WM_TAG_VERSION" val="1.0"/>
  <p:tag name="KSO_WM_BEAUTIFY_FLAG" val="#wm#"/>
  <p:tag name="KSO_WM_CHIP_GROUPID" val="5f8cfa53a61ec3b55284a7ab"/>
  <p:tag name="KSO_WM_CHIP_XID" val="5f8cfa53a61ec3b55284a7ae"/>
  <p:tag name="KSO_WM_UNIT_DEC_AREA_ID" val="f84f0cc580644a55b30b165351c9a4d5"/>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54a4de4a2fb64df69e99bb289883b1ec"/>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t"/>
  <p:tag name="KSO_WM_UNIT_TYPE" val="i"/>
  <p:tag name="KSO_WM_UNIT_INDEX" val="1"/>
  <p:tag name="KSO_WM_UNIT_ID" val="chip20203230_4*i*1"/>
  <p:tag name="KSO_WM_TEMPLATE_CATEGORY" val="chip"/>
  <p:tag name="KSO_WM_TEMPLATE_INDEX" val="20203230"/>
  <p:tag name="KSO_WM_UNIT_LAYERLEVEL" val="1"/>
  <p:tag name="KSO_WM_TAG_VERSION" val="1.0"/>
  <p:tag name="KSO_WM_BEAUTIFY_FLAG" val="#wm#"/>
  <p:tag name="KSO_WM_CHIP_GROUPID" val="5f8cfa53a61ec3b55284a7ab"/>
  <p:tag name="KSO_WM_CHIP_XID" val="5f8cfa53a61ec3b55284a7af"/>
  <p:tag name="KSO_WM_UNIT_DEC_AREA_ID" val="acab9ef974444d088eebfa90d53a28e3"/>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6379868c281d4c2984ba138f33ca1fc0"/>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t"/>
  <p:tag name="KSO_WM_UNIT_TYPE" val="i"/>
  <p:tag name="KSO_WM_UNIT_INDEX" val="1"/>
  <p:tag name="KSO_WM_UNIT_ID" val="chip20203230_3*i*1"/>
  <p:tag name="KSO_WM_TEMPLATE_CATEGORY" val="chip"/>
  <p:tag name="KSO_WM_TEMPLATE_INDEX" val="20203230"/>
  <p:tag name="KSO_WM_UNIT_LAYERLEVEL" val="1"/>
  <p:tag name="KSO_WM_TAG_VERSION" val="1.0"/>
  <p:tag name="KSO_WM_BEAUTIFY_FLAG" val="#wm#"/>
  <p:tag name="KSO_WM_CHIP_GROUPID" val="5f8cfa53a61ec3b55284a7ab"/>
  <p:tag name="KSO_WM_CHIP_XID" val="5f8cfa53a61ec3b55284a7ae"/>
  <p:tag name="KSO_WM_UNIT_DEC_AREA_ID" val="f84f0cc580644a55b30b165351c9a4d5"/>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54a4de4a2fb64df69e99bb289883b1ec"/>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t"/>
  <p:tag name="KSO_WM_UNIT_TYPE" val="i"/>
  <p:tag name="KSO_WM_UNIT_INDEX" val="1"/>
  <p:tag name="KSO_WM_UNIT_ID" val="chip20203230_4*i*1"/>
  <p:tag name="KSO_WM_TEMPLATE_CATEGORY" val="chip"/>
  <p:tag name="KSO_WM_TEMPLATE_INDEX" val="20203230"/>
  <p:tag name="KSO_WM_UNIT_LAYERLEVEL" val="1"/>
  <p:tag name="KSO_WM_TAG_VERSION" val="1.0"/>
  <p:tag name="KSO_WM_BEAUTIFY_FLAG" val="#wm#"/>
  <p:tag name="KSO_WM_CHIP_GROUPID" val="5f8cfa53a61ec3b55284a7ab"/>
  <p:tag name="KSO_WM_CHIP_XID" val="5f8cfa53a61ec3b55284a7af"/>
  <p:tag name="KSO_WM_UNIT_DEC_AREA_ID" val="acab9ef974444d088eebfa90d53a28e3"/>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6379868c281d4c2984ba138f33ca1fc0"/>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t"/>
  <p:tag name="KSO_WM_UNIT_TYPE" val="i"/>
  <p:tag name="KSO_WM_UNIT_INDEX" val="1"/>
  <p:tag name="KSO_WM_UNIT_ID" val="chip20203230_3*i*1"/>
  <p:tag name="KSO_WM_TEMPLATE_CATEGORY" val="chip"/>
  <p:tag name="KSO_WM_TEMPLATE_INDEX" val="20203230"/>
  <p:tag name="KSO_WM_UNIT_LAYERLEVEL" val="1"/>
  <p:tag name="KSO_WM_TAG_VERSION" val="1.0"/>
  <p:tag name="KSO_WM_BEAUTIFY_FLAG" val="#wm#"/>
  <p:tag name="KSO_WM_CHIP_GROUPID" val="5f8cfa53a61ec3b55284a7ab"/>
  <p:tag name="KSO_WM_CHIP_XID" val="5f8cfa53a61ec3b55284a7ae"/>
  <p:tag name="KSO_WM_UNIT_DEC_AREA_ID" val="f84f0cc580644a55b30b165351c9a4d5"/>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54a4de4a2fb64df69e99bb289883b1ec"/>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t"/>
  <p:tag name="KSO_WM_UNIT_TYPE" val="i"/>
  <p:tag name="KSO_WM_UNIT_INDEX" val="1"/>
  <p:tag name="KSO_WM_UNIT_ID" val="chip20203230_4*i*1"/>
  <p:tag name="KSO_WM_TEMPLATE_CATEGORY" val="chip"/>
  <p:tag name="KSO_WM_TEMPLATE_INDEX" val="20203230"/>
  <p:tag name="KSO_WM_UNIT_LAYERLEVEL" val="1"/>
  <p:tag name="KSO_WM_TAG_VERSION" val="1.0"/>
  <p:tag name="KSO_WM_BEAUTIFY_FLAG" val="#wm#"/>
  <p:tag name="KSO_WM_CHIP_GROUPID" val="5f8cfa53a61ec3b55284a7ab"/>
  <p:tag name="KSO_WM_CHIP_XID" val="5f8cfa53a61ec3b55284a7af"/>
  <p:tag name="KSO_WM_UNIT_DEC_AREA_ID" val="acab9ef974444d088eebfa90d53a28e3"/>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6379868c281d4c2984ba138f33ca1fc0"/>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v"/>
  <p:tag name="KSO_WM_UNIT_TYPE" val="i"/>
  <p:tag name="KSO_WM_UNIT_INDEX" val="1"/>
  <p:tag name="KSO_WM_UNIT_ID" val="chip20203230_1*i*1"/>
  <p:tag name="KSO_WM_TEMPLATE_CATEGORY" val="chip"/>
  <p:tag name="KSO_WM_TEMPLATE_INDEX" val="20203230"/>
  <p:tag name="KSO_WM_UNIT_LAYERLEVEL" val="1"/>
  <p:tag name="KSO_WM_TAG_VERSION" val="1.0"/>
  <p:tag name="KSO_WM_BEAUTIFY_FLAG" val="#wm#"/>
  <p:tag name="KSO_WM_CHIP_GROUPID" val="5f8cfa53a61ec3b55284a7ab"/>
  <p:tag name="KSO_WM_CHIP_XID" val="5f8cfa53a61ec3b55284a7ac"/>
  <p:tag name="KSO_WM_UNIT_DEC_AREA_ID" val="6e035fa90b564088a4bdad68c152a94c"/>
  <p:tag name="KSO_WM_CHIP_FILLAREA_FILL_RULE" val="{&quot;fill_align&quot;:&quot;cm&quot;,&quot;fill_effect&quot;:[],&quot;fill_mode&quot;:&quot;adaptive&quot;,&quot;sacle_strategy&quot;:&quot;stretch&quot;}"/>
  <p:tag name="KSO_WM_UNIT_DEC_SUPPORTCHANGEPIC" val="0"/>
  <p:tag name="KSO_WM_UNIT_DEC_CHANGEPICRESERVED" val="1"/>
  <p:tag name="KSO_WM_ASSEMBLE_CHIP_INDEX" val="a5f517aec2aa486d9b9ab125807fa809"/>
</p:tagLst>
</file>

<file path=ppt/tags/tag24.xml><?xml version="1.0" encoding="utf-8"?>
<p:tagLst xmlns:p="http://schemas.openxmlformats.org/presentationml/2006/main">
  <p:tag name="KSO_WM_UNIT_ISCONTENTSTITLE" val="0"/>
  <p:tag name="KSO_WM_UNIT_ISNUMDGMTITLE" val="0"/>
  <p:tag name="KSO_WM_UNIT_NOCLEAR" val="0"/>
  <p:tag name="KSO_WM_UNIT_VALUE" val="18"/>
  <p:tag name="KSO_WM_UNIT_HIGHLIGHT" val="0"/>
  <p:tag name="KSO_WM_UNIT_COMPATIBLE" val="0"/>
  <p:tag name="KSO_WM_UNIT_DIAGRAM_ISNUMVISUAL" val="0"/>
  <p:tag name="KSO_WM_UNIT_DIAGRAM_ISREFERUNIT" val="0"/>
  <p:tag name="KSO_WM_UNIT_TYPE" val="b"/>
  <p:tag name="KSO_WM_UNIT_INDEX" val="1"/>
  <p:tag name="KSO_WM_UNIT_ID" val="custom20203230_1*b*1"/>
  <p:tag name="KSO_WM_TEMPLATE_CATEGORY" val="custom"/>
  <p:tag name="KSO_WM_TEMPLATE_INDEX" val="20203230"/>
  <p:tag name="KSO_WM_UNIT_LAYERLEVEL" val="1"/>
  <p:tag name="KSO_WM_TAG_VERSION" val="1.0"/>
  <p:tag name="KSO_WM_BEAUTIFY_FLAG" val="#wm#"/>
  <p:tag name="KSO_WM_UNIT_PRESET_TEXT" val="单击此处添加副标题内容"/>
  <p:tag name="KSO_WM_UNIT_DEFAULT_FONT" val="18;24;2"/>
  <p:tag name="KSO_WM_UNIT_BLOCK" val="0"/>
  <p:tag name="KSO_WM_UNIT_DEC_AREA_ID" val="f54746af823b4388882b5b7f5eae128a"/>
  <p:tag name="KSO_WM_CHIP_GROUPID" val="5ebe4d230ac41c4a0a525649"/>
  <p:tag name="KSO_WM_CHIP_XID" val="5ebe4d230ac41c4a0a52564a"/>
  <p:tag name="KSO_WM_CHIP_FILLAREA_FILL_RULE" val="{&quot;fill_align&quot;:&quot;cm&quot;,&quot;fill_mode&quot;:&quot;adaptive&quot;,&quot;sacle_strategy&quot;:&quot;smart&quot;}"/>
  <p:tag name="KSO_WM_ASSEMBLE_CHIP_INDEX" val="bb363eea399a4795922d7eb8fc929c3d"/>
  <p:tag name="KSO_WM_UNIT_TEXT_FILL_FORE_SCHEMECOLOR_INDEX_BRIGHTNESS" val="0.35"/>
  <p:tag name="KSO_WM_UNIT_TEXT_FILL_FORE_SCHEMECOLOR_INDEX" val="13"/>
  <p:tag name="KSO_WM_UNIT_TEXT_FILL_TYPE" val="1"/>
  <p:tag name="KSO_WM_TEMPLATE_ASSEMBLE_XID" val="5fc6fd802574a1ee74b6c7d7"/>
  <p:tag name="KSO_WM_TEMPLATE_ASSEMBLE_GROUPID" val="5f8cfa53a61ec3b55284a7ab"/>
</p:tagLst>
</file>

<file path=ppt/tags/tag25.xml><?xml version="1.0" encoding="utf-8"?>
<p:tagLst xmlns:p="http://schemas.openxmlformats.org/presentationml/2006/main">
  <p:tag name="KSO_WM_UNIT_ISCONTENTSTITLE" val="0"/>
  <p:tag name="KSO_WM_UNIT_ISNUMDGMTITLE" val="0"/>
  <p:tag name="KSO_WM_UNIT_NOCLEAR" val="1"/>
  <p:tag name="KSO_WM_UNIT_VALUE" val="6"/>
  <p:tag name="KSO_WM_UNIT_HIGHLIGHT" val="0"/>
  <p:tag name="KSO_WM_UNIT_COMPATIBLE" val="0"/>
  <p:tag name="KSO_WM_UNIT_DIAGRAM_ISNUMVISUAL" val="0"/>
  <p:tag name="KSO_WM_UNIT_DIAGRAM_ISREFERUNIT" val="0"/>
  <p:tag name="KSO_WM_UNIT_TYPE" val="a"/>
  <p:tag name="KSO_WM_UNIT_INDEX" val="1"/>
  <p:tag name="KSO_WM_UNIT_ID" val="custom20203230_1*a*1"/>
  <p:tag name="KSO_WM_TEMPLATE_CATEGORY" val="custom"/>
  <p:tag name="KSO_WM_TEMPLATE_INDEX" val="20203230"/>
  <p:tag name="KSO_WM_UNIT_LAYERLEVEL" val="1"/>
  <p:tag name="KSO_WM_TAG_VERSION" val="1.0"/>
  <p:tag name="KSO_WM_BEAUTIFY_FLAG" val="#wm#"/>
  <p:tag name="KSO_WM_UNIT_PRESET_TEXT" val="感谢聆听"/>
  <p:tag name="KSO_WM_UNIT_DEFAULT_FONT" val="60;74;4"/>
  <p:tag name="KSO_WM_UNIT_BLOCK" val="0"/>
  <p:tag name="KSO_WM_UNIT_DEC_AREA_ID" val="57515bfc813c4135ab63e709f868a68e"/>
  <p:tag name="KSO_WM_CHIP_GROUPID" val="5ebe4d230ac41c4a0a525649"/>
  <p:tag name="KSO_WM_CHIP_XID" val="5ebe4d230ac41c4a0a52564a"/>
  <p:tag name="KSO_WM_CHIP_FILLAREA_FILL_RULE" val="{&quot;fill_align&quot;:&quot;cm&quot;,&quot;fill_mode&quot;:&quot;adaptive&quot;,&quot;sacle_strategy&quot;:&quot;smart&quot;}"/>
  <p:tag name="KSO_WM_ASSEMBLE_CHIP_INDEX" val="bb363eea399a4795922d7eb8fc929c3d"/>
  <p:tag name="KSO_WM_UNIT_TEXT_FILL_FORE_SCHEMECOLOR_INDEX_BRIGHTNESS" val="0.15"/>
  <p:tag name="KSO_WM_UNIT_TEXT_FILL_FORE_SCHEMECOLOR_INDEX" val="13"/>
  <p:tag name="KSO_WM_UNIT_TEXT_FILL_TYPE" val="1"/>
  <p:tag name="KSO_WM_TEMPLATE_ASSEMBLE_XID" val="5fc6fd802574a1ee74b6c7d7"/>
  <p:tag name="KSO_WM_TEMPLATE_ASSEMBLE_GROUPID" val="5f8cfa53a61ec3b55284a7ab"/>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t"/>
  <p:tag name="KSO_WM_UNIT_TYPE" val="i"/>
  <p:tag name="KSO_WM_UNIT_INDEX" val="1"/>
  <p:tag name="KSO_WM_UNIT_ID" val="chip20203230_3*i*1"/>
  <p:tag name="KSO_WM_TEMPLATE_CATEGORY" val="chip"/>
  <p:tag name="KSO_WM_TEMPLATE_INDEX" val="20203230"/>
  <p:tag name="KSO_WM_UNIT_LAYERLEVEL" val="1"/>
  <p:tag name="KSO_WM_TAG_VERSION" val="1.0"/>
  <p:tag name="KSO_WM_BEAUTIFY_FLAG" val="#wm#"/>
  <p:tag name="KSO_WM_CHIP_GROUPID" val="5f8cfa53a61ec3b55284a7ab"/>
  <p:tag name="KSO_WM_CHIP_XID" val="5f8cfa53a61ec3b55284a7ae"/>
  <p:tag name="KSO_WM_UNIT_DEC_AREA_ID" val="f84f0cc580644a55b30b165351c9a4d5"/>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54a4de4a2fb64df69e99bb289883b1ec"/>
  <p:tag name="KSO_WM_SLIDE_BACKGROUND_TYPE" val="general"/>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t"/>
  <p:tag name="KSO_WM_UNIT_TYPE" val="i"/>
  <p:tag name="KSO_WM_UNIT_INDEX" val="1"/>
  <p:tag name="KSO_WM_UNIT_ID" val="chip20203230_4*i*1"/>
  <p:tag name="KSO_WM_TEMPLATE_CATEGORY" val="chip"/>
  <p:tag name="KSO_WM_TEMPLATE_INDEX" val="20203230"/>
  <p:tag name="KSO_WM_UNIT_LAYERLEVEL" val="1"/>
  <p:tag name="KSO_WM_TAG_VERSION" val="1.0"/>
  <p:tag name="KSO_WM_BEAUTIFY_FLAG" val="#wm#"/>
  <p:tag name="KSO_WM_CHIP_GROUPID" val="5f8cfa53a61ec3b55284a7ab"/>
  <p:tag name="KSO_WM_CHIP_XID" val="5f8cfa53a61ec3b55284a7af"/>
  <p:tag name="KSO_WM_UNIT_DEC_AREA_ID" val="acab9ef974444d088eebfa90d53a28e3"/>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6379868c281d4c2984ba138f33ca1fc0"/>
  <p:tag name="KSO_WM_SLIDE_BACKGROUND_TYPE" val="general"/>
</p:tagLst>
</file>

<file path=ppt/tags/tag28.xml><?xml version="1.0" encoding="utf-8"?>
<p:tagLst xmlns:p="http://schemas.openxmlformats.org/presentationml/2006/main">
  <p:tag name="KSO_WM_SLIDE_BACKGROUND_TYPE" val="general"/>
</p:tagLst>
</file>

<file path=ppt/tags/tag29.xml><?xml version="1.0" encoding="utf-8"?>
<p:tagLst xmlns:p="http://schemas.openxmlformats.org/presentationml/2006/main">
  <p:tag name="KSO_WM_SLIDE_BACKGROUND_TYPE" val="general"/>
</p:tagLst>
</file>

<file path=ppt/tags/tag30.xml><?xml version="1.0" encoding="utf-8"?>
<p:tagLst xmlns:p="http://schemas.openxmlformats.org/presentationml/2006/main">
  <p:tag name="KSO_WM_SLIDE_BACKGROUND_TYPE" val="general"/>
</p:tagLst>
</file>

<file path=ppt/tags/tag31.xml><?xml version="1.0" encoding="utf-8"?>
<p:tagLst xmlns:p="http://schemas.openxmlformats.org/presentationml/2006/main">
  <p:tag name="KSO_WM_SLIDE_BACKGROUND_TYPE" val="general"/>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chip20203230_5*i*1"/>
  <p:tag name="KSO_WM_TEMPLATE_CATEGORY" val="chip"/>
  <p:tag name="KSO_WM_TEMPLATE_INDEX" val="20203230"/>
  <p:tag name="KSO_WM_UNIT_LAYERLEVEL" val="1"/>
  <p:tag name="KSO_WM_TAG_VERSION" val="1.0"/>
  <p:tag name="KSO_WM_BEAUTIFY_FLAG" val="#wm#"/>
  <p:tag name="KSO_WM_CHIP_GROUPID" val="5f8cfa53a61ec3b55284a7ab"/>
  <p:tag name="KSO_WM_CHIP_XID" val="5f8cfa53a61ec3b55284a7b0"/>
  <p:tag name="KSO_WM_UNIT_DEC_AREA_ID" val="211017883b6744e98ab5f2207e99367f"/>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544949874bd540f1a79226a550be7555"/>
  <p:tag name="KSO_WM_SLIDE_BACKGROUND_TYPE" val="frame"/>
  <p:tag name="KSO_WM_UNIT_TEXT_FILL_FORE_SCHEMECOLOR_INDEX_BRIGHTNESS" val="0"/>
  <p:tag name="KSO_WM_UNIT_TEXT_FILL_FORE_SCHEMECOLOR_INDEX" val="2"/>
  <p:tag name="KSO_WM_UNIT_TEXT_FILL_TYPE" val="1"/>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t"/>
  <p:tag name="KSO_WM_UNIT_TYPE" val="i"/>
  <p:tag name="KSO_WM_UNIT_INDEX" val="1"/>
  <p:tag name="KSO_WM_UNIT_ID" val="chip20203230_3*i*1"/>
  <p:tag name="KSO_WM_TEMPLATE_CATEGORY" val="chip"/>
  <p:tag name="KSO_WM_TEMPLATE_INDEX" val="20203230"/>
  <p:tag name="KSO_WM_UNIT_LAYERLEVEL" val="1"/>
  <p:tag name="KSO_WM_TAG_VERSION" val="1.0"/>
  <p:tag name="KSO_WM_BEAUTIFY_FLAG" val="#wm#"/>
  <p:tag name="KSO_WM_CHIP_GROUPID" val="5f8cfa53a61ec3b55284a7ab"/>
  <p:tag name="KSO_WM_CHIP_XID" val="5f8cfa53a61ec3b55284a7ae"/>
  <p:tag name="KSO_WM_UNIT_DEC_AREA_ID" val="d470b472ffc34bf5903f0423a639f3ef"/>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96ccc025e0b0444ba7026ca66ff6d9f4"/>
  <p:tag name="KSO_WM_SLIDE_BACKGROUND_TYPE" val="frame"/>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t"/>
  <p:tag name="KSO_WM_UNIT_TYPE" val="i"/>
  <p:tag name="KSO_WM_UNIT_INDEX" val="1"/>
  <p:tag name="KSO_WM_UNIT_ID" val="chip20203230_4*i*1"/>
  <p:tag name="KSO_WM_TEMPLATE_CATEGORY" val="chip"/>
  <p:tag name="KSO_WM_TEMPLATE_INDEX" val="20203230"/>
  <p:tag name="KSO_WM_UNIT_LAYERLEVEL" val="1"/>
  <p:tag name="KSO_WM_TAG_VERSION" val="1.0"/>
  <p:tag name="KSO_WM_BEAUTIFY_FLAG" val="#wm#"/>
  <p:tag name="KSO_WM_CHIP_GROUPID" val="5f8cfa53a61ec3b55284a7ab"/>
  <p:tag name="KSO_WM_CHIP_XID" val="5f8cfa53a61ec3b55284a7af"/>
  <p:tag name="KSO_WM_UNIT_DEC_AREA_ID" val="7ad3bf38c03a440e92144bd274e947cc"/>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1bbfe641e7314ff39ab39eb4445b5494"/>
  <p:tag name="KSO_WM_SLIDE_BACKGROUND_TYPE" val="frame"/>
</p:tagLst>
</file>

<file path=ppt/tags/tag35.xml><?xml version="1.0" encoding="utf-8"?>
<p:tagLst xmlns:p="http://schemas.openxmlformats.org/presentationml/2006/main">
  <p:tag name="KSO_WM_SLIDE_BACKGROUND_TYPE" val="frame"/>
</p:tagLst>
</file>

<file path=ppt/tags/tag36.xml><?xml version="1.0" encoding="utf-8"?>
<p:tagLst xmlns:p="http://schemas.openxmlformats.org/presentationml/2006/main">
  <p:tag name="KSO_WM_SLIDE_BACKGROUND_TYPE" val="frame"/>
</p:tagLst>
</file>

<file path=ppt/tags/tag37.xml><?xml version="1.0" encoding="utf-8"?>
<p:tagLst xmlns:p="http://schemas.openxmlformats.org/presentationml/2006/main">
  <p:tag name="KSO_WM_SLIDE_BACKGROUND_TYPE" val="frame"/>
</p:tagLst>
</file>

<file path=ppt/tags/tag38.xml><?xml version="1.0" encoding="utf-8"?>
<p:tagLst xmlns:p="http://schemas.openxmlformats.org/presentationml/2006/main">
  <p:tag name="KSO_WM_SLIDE_BACKGROUND_TYPE" val="frame"/>
</p:tagLst>
</file>

<file path=ppt/tags/tag39.xml><?xml version="1.0" encoding="utf-8"?>
<p:tagLst xmlns:p="http://schemas.openxmlformats.org/presentationml/2006/main">
  <p:tag name="KSO_WM_SLIDE_BACKGROUND_TYPE" val="frame"/>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chip20203230_5*i*1"/>
  <p:tag name="KSO_WM_TEMPLATE_CATEGORY" val="chip"/>
  <p:tag name="KSO_WM_TEMPLATE_INDEX" val="20203230"/>
  <p:tag name="KSO_WM_UNIT_LAYERLEVEL" val="1"/>
  <p:tag name="KSO_WM_TAG_VERSION" val="1.0"/>
  <p:tag name="KSO_WM_BEAUTIFY_FLAG" val="#wm#"/>
  <p:tag name="KSO_WM_CHIP_GROUPID" val="5f8cfa53a61ec3b55284a7ab"/>
  <p:tag name="KSO_WM_CHIP_XID" val="5f8cfa53a61ec3b55284a7b0"/>
  <p:tag name="KSO_WM_UNIT_DEC_AREA_ID" val="7b2ae570794244c6847ac33e4ee70eb6"/>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ab91182fef1c4a5ca9842011ec617907"/>
  <p:tag name="KSO_WM_SLIDE_BACKGROUND_TYPE" val="leftRight"/>
  <p:tag name="KSO_WM_UNIT_TEXT_FILL_FORE_SCHEMECOLOR_INDEX_BRIGHTNESS" val="0"/>
  <p:tag name="KSO_WM_UNIT_TEXT_FILL_FORE_SCHEMECOLOR_INDEX" val="2"/>
  <p:tag name="KSO_WM_UNIT_TEXT_FILL_TYPE" val="1"/>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t"/>
  <p:tag name="KSO_WM_UNIT_TYPE" val="i"/>
  <p:tag name="KSO_WM_UNIT_INDEX" val="1"/>
  <p:tag name="KSO_WM_UNIT_ID" val="chip20203230_3*i*1"/>
  <p:tag name="KSO_WM_TEMPLATE_CATEGORY" val="chip"/>
  <p:tag name="KSO_WM_TEMPLATE_INDEX" val="20203230"/>
  <p:tag name="KSO_WM_UNIT_LAYERLEVEL" val="1"/>
  <p:tag name="KSO_WM_TAG_VERSION" val="1.0"/>
  <p:tag name="KSO_WM_BEAUTIFY_FLAG" val="#wm#"/>
  <p:tag name="KSO_WM_CHIP_GROUPID" val="5f8cfa53a61ec3b55284a7ab"/>
  <p:tag name="KSO_WM_CHIP_XID" val="5f8cfa53a61ec3b55284a7ae"/>
  <p:tag name="KSO_WM_UNIT_DEC_AREA_ID" val="1e4e4f8b1aa1494c8385cbd7130e1f81"/>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154b7cee5714445c843c8534884c60ec"/>
  <p:tag name="KSO_WM_SLIDE_BACKGROUND_TYPE" val="leftRight"/>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t"/>
  <p:tag name="KSO_WM_UNIT_TYPE" val="i"/>
  <p:tag name="KSO_WM_UNIT_INDEX" val="1"/>
  <p:tag name="KSO_WM_UNIT_ID" val="chip20203230_4*i*1"/>
  <p:tag name="KSO_WM_TEMPLATE_CATEGORY" val="chip"/>
  <p:tag name="KSO_WM_TEMPLATE_INDEX" val="20203230"/>
  <p:tag name="KSO_WM_UNIT_LAYERLEVEL" val="1"/>
  <p:tag name="KSO_WM_TAG_VERSION" val="1.0"/>
  <p:tag name="KSO_WM_BEAUTIFY_FLAG" val="#wm#"/>
  <p:tag name="KSO_WM_CHIP_GROUPID" val="5f8cfa53a61ec3b55284a7ab"/>
  <p:tag name="KSO_WM_CHIP_XID" val="5f8cfa53a61ec3b55284a7af"/>
  <p:tag name="KSO_WM_UNIT_DEC_AREA_ID" val="addd14415f30497ea686e1b74a41ce5e"/>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a601f71e70e34a51a602ca758342fff0"/>
  <p:tag name="KSO_WM_SLIDE_BACKGROUND_TYPE" val="leftRight"/>
</p:tagLst>
</file>

<file path=ppt/tags/tag43.xml><?xml version="1.0" encoding="utf-8"?>
<p:tagLst xmlns:p="http://schemas.openxmlformats.org/presentationml/2006/main">
  <p:tag name="KSO_WM_SLIDE_BACKGROUND_TYPE" val="leftRight"/>
</p:tagLst>
</file>

<file path=ppt/tags/tag44.xml><?xml version="1.0" encoding="utf-8"?>
<p:tagLst xmlns:p="http://schemas.openxmlformats.org/presentationml/2006/main">
  <p:tag name="KSO_WM_SLIDE_BACKGROUND_TYPE" val="leftRight"/>
</p:tagLst>
</file>

<file path=ppt/tags/tag45.xml><?xml version="1.0" encoding="utf-8"?>
<p:tagLst xmlns:p="http://schemas.openxmlformats.org/presentationml/2006/main">
  <p:tag name="KSO_WM_SLIDE_BACKGROUND_TYPE" val="leftRight"/>
</p:tagLst>
</file>

<file path=ppt/tags/tag46.xml><?xml version="1.0" encoding="utf-8"?>
<p:tagLst xmlns:p="http://schemas.openxmlformats.org/presentationml/2006/main">
  <p:tag name="KSO_WM_SLIDE_BACKGROUND_TYPE" val="leftRight"/>
</p:tagLst>
</file>

<file path=ppt/tags/tag47.xml><?xml version="1.0" encoding="utf-8"?>
<p:tagLst xmlns:p="http://schemas.openxmlformats.org/presentationml/2006/main">
  <p:tag name="KSO_WM_SLIDE_BACKGROUND_TYPE" val="leftRight"/>
</p:tagLst>
</file>

<file path=ppt/tags/tag48.xml><?xml version="1.0" encoding="utf-8"?>
<p:tagLst xmlns:p="http://schemas.openxmlformats.org/presentationml/2006/main">
  <p:tag name="KSO_WM_SLIDE_BACKGROUND_TYPE" val="leftRight"/>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chip20203230_5*i*1"/>
  <p:tag name="KSO_WM_TEMPLATE_CATEGORY" val="chip"/>
  <p:tag name="KSO_WM_TEMPLATE_INDEX" val="20203230"/>
  <p:tag name="KSO_WM_UNIT_LAYERLEVEL" val="1"/>
  <p:tag name="KSO_WM_TAG_VERSION" val="1.0"/>
  <p:tag name="KSO_WM_BEAUTIFY_FLAG" val="#wm#"/>
  <p:tag name="KSO_WM_CHIP_GROUPID" val="5f8cfa53a61ec3b55284a7ab"/>
  <p:tag name="KSO_WM_CHIP_XID" val="5f8cfa53a61ec3b55284a7b0"/>
  <p:tag name="KSO_WM_UNIT_DEC_AREA_ID" val="7910fe02d2a845f9bb6cd960288e9a23"/>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471c4c20efda4eea88f246394b8ed53a"/>
  <p:tag name="KSO_WM_SLIDE_BACKGROUND_TYPE" val="topBottom"/>
  <p:tag name="KSO_WM_UNIT_TEXT_FILL_FORE_SCHEMECOLOR_INDEX_BRIGHTNESS" val="0"/>
  <p:tag name="KSO_WM_UNIT_TEXT_FILL_FORE_SCHEMECOLOR_INDEX" val="2"/>
  <p:tag name="KSO_WM_UNIT_TEXT_FILL_TYPE" val="1"/>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t"/>
  <p:tag name="KSO_WM_UNIT_TYPE" val="i"/>
  <p:tag name="KSO_WM_UNIT_INDEX" val="1"/>
  <p:tag name="KSO_WM_UNIT_ID" val="chip20203230_3*i*1"/>
  <p:tag name="KSO_WM_TEMPLATE_CATEGORY" val="chip"/>
  <p:tag name="KSO_WM_TEMPLATE_INDEX" val="20203230"/>
  <p:tag name="KSO_WM_UNIT_LAYERLEVEL" val="1"/>
  <p:tag name="KSO_WM_TAG_VERSION" val="1.0"/>
  <p:tag name="KSO_WM_BEAUTIFY_FLAG" val="#wm#"/>
  <p:tag name="KSO_WM_CHIP_GROUPID" val="5f8cfa53a61ec3b55284a7ab"/>
  <p:tag name="KSO_WM_CHIP_XID" val="5f8cfa53a61ec3b55284a7ae"/>
  <p:tag name="KSO_WM_UNIT_DEC_AREA_ID" val="f74236bef23d48a2a11657d6340d5c20"/>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b4c5cc2442d34394aee968c4d9f662b2"/>
  <p:tag name="KSO_WM_SLIDE_BACKGROUND_TYPE" val="topBotto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t"/>
  <p:tag name="KSO_WM_UNIT_TYPE" val="i"/>
  <p:tag name="KSO_WM_UNIT_INDEX" val="1"/>
  <p:tag name="KSO_WM_UNIT_ID" val="chip20203230_4*i*1"/>
  <p:tag name="KSO_WM_TEMPLATE_CATEGORY" val="chip"/>
  <p:tag name="KSO_WM_TEMPLATE_INDEX" val="20203230"/>
  <p:tag name="KSO_WM_UNIT_LAYERLEVEL" val="1"/>
  <p:tag name="KSO_WM_TAG_VERSION" val="1.0"/>
  <p:tag name="KSO_WM_BEAUTIFY_FLAG" val="#wm#"/>
  <p:tag name="KSO_WM_CHIP_GROUPID" val="5f8cfa53a61ec3b55284a7ab"/>
  <p:tag name="KSO_WM_CHIP_XID" val="5f8cfa53a61ec3b55284a7af"/>
  <p:tag name="KSO_WM_UNIT_DEC_AREA_ID" val="cbf4bdb089674a99851b230651f0fe39"/>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0484a9e58c404f9bb408440f305c3bbe"/>
  <p:tag name="KSO_WM_SLIDE_BACKGROUND_TYPE" val="topBottom"/>
</p:tagLst>
</file>

<file path=ppt/tags/tag52.xml><?xml version="1.0" encoding="utf-8"?>
<p:tagLst xmlns:p="http://schemas.openxmlformats.org/presentationml/2006/main">
  <p:tag name="KSO_WM_SLIDE_BACKGROUND_TYPE" val="topBottom"/>
</p:tagLst>
</file>

<file path=ppt/tags/tag53.xml><?xml version="1.0" encoding="utf-8"?>
<p:tagLst xmlns:p="http://schemas.openxmlformats.org/presentationml/2006/main">
  <p:tag name="KSO_WM_SLIDE_BACKGROUND_TYPE" val="topBottom"/>
</p:tagLst>
</file>

<file path=ppt/tags/tag54.xml><?xml version="1.0" encoding="utf-8"?>
<p:tagLst xmlns:p="http://schemas.openxmlformats.org/presentationml/2006/main">
  <p:tag name="KSO_WM_SLIDE_BACKGROUND_TYPE" val="topBottom"/>
</p:tagLst>
</file>

<file path=ppt/tags/tag55.xml><?xml version="1.0" encoding="utf-8"?>
<p:tagLst xmlns:p="http://schemas.openxmlformats.org/presentationml/2006/main">
  <p:tag name="KSO_WM_SLIDE_BACKGROUND_TYPE" val="topBottom"/>
</p:tagLst>
</file>

<file path=ppt/tags/tag56.xml><?xml version="1.0" encoding="utf-8"?>
<p:tagLst xmlns:p="http://schemas.openxmlformats.org/presentationml/2006/main">
  <p:tag name="KSO_WM_SLIDE_BACKGROUND_TYPE" val="topBottom"/>
</p:tagLst>
</file>

<file path=ppt/tags/tag57.xml><?xml version="1.0" encoding="utf-8"?>
<p:tagLst xmlns:p="http://schemas.openxmlformats.org/presentationml/2006/main">
  <p:tag name="KSO_WM_SLIDE_BACKGROUND_TYPE" val="topBottom"/>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chip20203230_5*i*1"/>
  <p:tag name="KSO_WM_TEMPLATE_CATEGORY" val="chip"/>
  <p:tag name="KSO_WM_TEMPLATE_INDEX" val="20203230"/>
  <p:tag name="KSO_WM_UNIT_LAYERLEVEL" val="1"/>
  <p:tag name="KSO_WM_TAG_VERSION" val="1.0"/>
  <p:tag name="KSO_WM_BEAUTIFY_FLAG" val="#wm#"/>
  <p:tag name="KSO_WM_CHIP_GROUPID" val="5f8cfa53a61ec3b55284a7ab"/>
  <p:tag name="KSO_WM_CHIP_XID" val="5f8cfa53a61ec3b55284a7b0"/>
  <p:tag name="KSO_WM_UNIT_DEC_AREA_ID" val="cfb6aadf1ab9469281ef3b8daf5ac334"/>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65c2375578cd47c1ae19399bf7b6e9ee"/>
  <p:tag name="KSO_WM_SLIDE_BACKGROUND_TYPE" val="bottomTop"/>
  <p:tag name="KSO_WM_UNIT_TEXT_FILL_FORE_SCHEMECOLOR_INDEX_BRIGHTNESS" val="0"/>
  <p:tag name="KSO_WM_UNIT_TEXT_FILL_FORE_SCHEMECOLOR_INDEX" val="2"/>
  <p:tag name="KSO_WM_UNIT_TEXT_FILL_TYPE" val="1"/>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t"/>
  <p:tag name="KSO_WM_UNIT_TYPE" val="i"/>
  <p:tag name="KSO_WM_UNIT_INDEX" val="1"/>
  <p:tag name="KSO_WM_UNIT_ID" val="chip20203230_3*i*1"/>
  <p:tag name="KSO_WM_TEMPLATE_CATEGORY" val="chip"/>
  <p:tag name="KSO_WM_TEMPLATE_INDEX" val="20203230"/>
  <p:tag name="KSO_WM_UNIT_LAYERLEVEL" val="1"/>
  <p:tag name="KSO_WM_TAG_VERSION" val="1.0"/>
  <p:tag name="KSO_WM_BEAUTIFY_FLAG" val="#wm#"/>
  <p:tag name="KSO_WM_CHIP_GROUPID" val="5f8cfa53a61ec3b55284a7ab"/>
  <p:tag name="KSO_WM_CHIP_XID" val="5f8cfa53a61ec3b55284a7ae"/>
  <p:tag name="KSO_WM_UNIT_DEC_AREA_ID" val="fbfec00cd6a041feabc2eecbe761d763"/>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2fac917e8b0f487cb31c17a6d325eb2a"/>
  <p:tag name="KSO_WM_SLIDE_BACKGROUND_TYPE" val="bottomTop"/>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t"/>
  <p:tag name="KSO_WM_UNIT_TYPE" val="i"/>
  <p:tag name="KSO_WM_UNIT_INDEX" val="1"/>
  <p:tag name="KSO_WM_UNIT_ID" val="chip20203230_4*i*1"/>
  <p:tag name="KSO_WM_TEMPLATE_CATEGORY" val="chip"/>
  <p:tag name="KSO_WM_TEMPLATE_INDEX" val="20203230"/>
  <p:tag name="KSO_WM_UNIT_LAYERLEVEL" val="1"/>
  <p:tag name="KSO_WM_TAG_VERSION" val="1.0"/>
  <p:tag name="KSO_WM_BEAUTIFY_FLAG" val="#wm#"/>
  <p:tag name="KSO_WM_CHIP_GROUPID" val="5f8cfa53a61ec3b55284a7ab"/>
  <p:tag name="KSO_WM_CHIP_XID" val="5f8cfa53a61ec3b55284a7af"/>
  <p:tag name="KSO_WM_UNIT_DEC_AREA_ID" val="dda504719bb344b6a34798b649232745"/>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a5a59400f35149f4962512285838e5d8"/>
  <p:tag name="KSO_WM_SLIDE_BACKGROUND_TYPE" val="bottomTop"/>
</p:tagLst>
</file>

<file path=ppt/tags/tag61.xml><?xml version="1.0" encoding="utf-8"?>
<p:tagLst xmlns:p="http://schemas.openxmlformats.org/presentationml/2006/main">
  <p:tag name="KSO_WM_SLIDE_BACKGROUND_TYPE" val="bottomTop"/>
</p:tagLst>
</file>

<file path=ppt/tags/tag62.xml><?xml version="1.0" encoding="utf-8"?>
<p:tagLst xmlns:p="http://schemas.openxmlformats.org/presentationml/2006/main">
  <p:tag name="KSO_WM_SLIDE_BACKGROUND_TYPE" val="bottomTop"/>
</p:tagLst>
</file>

<file path=ppt/tags/tag63.xml><?xml version="1.0" encoding="utf-8"?>
<p:tagLst xmlns:p="http://schemas.openxmlformats.org/presentationml/2006/main">
  <p:tag name="KSO_WM_SLIDE_BACKGROUND_TYPE" val="bottomTop"/>
</p:tagLst>
</file>

<file path=ppt/tags/tag64.xml><?xml version="1.0" encoding="utf-8"?>
<p:tagLst xmlns:p="http://schemas.openxmlformats.org/presentationml/2006/main">
  <p:tag name="KSO_WM_SLIDE_BACKGROUND_TYPE" val="bottomTop"/>
</p:tagLst>
</file>

<file path=ppt/tags/tag65.xml><?xml version="1.0" encoding="utf-8"?>
<p:tagLst xmlns:p="http://schemas.openxmlformats.org/presentationml/2006/main">
  <p:tag name="KSO_WM_SLIDE_BACKGROUND_TYPE" val="bottomTop"/>
</p:tagLst>
</file>

<file path=ppt/tags/tag66.xml><?xml version="1.0" encoding="utf-8"?>
<p:tagLst xmlns:p="http://schemas.openxmlformats.org/presentationml/2006/main">
  <p:tag name="KSO_WM_SLIDE_BACKGROUND_TYPE" val="bottomTop"/>
</p:tagLst>
</file>

<file path=ppt/tags/tag6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chip20203230_5*i*1"/>
  <p:tag name="KSO_WM_TEMPLATE_CATEGORY" val="chip"/>
  <p:tag name="KSO_WM_TEMPLATE_INDEX" val="20203230"/>
  <p:tag name="KSO_WM_UNIT_LAYERLEVEL" val="1"/>
  <p:tag name="KSO_WM_TAG_VERSION" val="1.0"/>
  <p:tag name="KSO_WM_BEAUTIFY_FLAG" val="#wm#"/>
  <p:tag name="KSO_WM_CHIP_GROUPID" val="5f8cfa53a61ec3b55284a7ab"/>
  <p:tag name="KSO_WM_CHIP_XID" val="5f8cfa53a61ec3b55284a7b0"/>
  <p:tag name="KSO_WM_UNIT_DEC_AREA_ID" val="cca765e2bd384dd3a319496243d5f553"/>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6ce9f009e7db493fb47a4194b1d05ad1"/>
  <p:tag name="KSO_WM_SLIDE_BACKGROUND_TYPE" val="navigation"/>
  <p:tag name="KSO_WM_UNIT_TEXT_FILL_FORE_SCHEMECOLOR_INDEX_BRIGHTNESS" val="0"/>
  <p:tag name="KSO_WM_UNIT_TEXT_FILL_FORE_SCHEMECOLOR_INDEX" val="2"/>
  <p:tag name="KSO_WM_UNIT_TEXT_FILL_TYPE" val="1"/>
</p:tagLst>
</file>

<file path=ppt/tags/tag6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t"/>
  <p:tag name="KSO_WM_UNIT_TYPE" val="i"/>
  <p:tag name="KSO_WM_UNIT_INDEX" val="1"/>
  <p:tag name="KSO_WM_UNIT_ID" val="chip20203230_3*i*1"/>
  <p:tag name="KSO_WM_TEMPLATE_CATEGORY" val="chip"/>
  <p:tag name="KSO_WM_TEMPLATE_INDEX" val="20203230"/>
  <p:tag name="KSO_WM_UNIT_LAYERLEVEL" val="1"/>
  <p:tag name="KSO_WM_TAG_VERSION" val="1.0"/>
  <p:tag name="KSO_WM_BEAUTIFY_FLAG" val="#wm#"/>
  <p:tag name="KSO_WM_CHIP_GROUPID" val="5f8cfa53a61ec3b55284a7ab"/>
  <p:tag name="KSO_WM_CHIP_XID" val="5f8cfa53a61ec3b55284a7ae"/>
  <p:tag name="KSO_WM_UNIT_DEC_AREA_ID" val="eb593c36a7cc453fbef130bab2a45e53"/>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f4e8f84e755c410a9b28fac3594f5d33"/>
  <p:tag name="KSO_WM_SLIDE_BACKGROUND_TYPE" val="navigation"/>
</p:tagLst>
</file>

<file path=ppt/tags/tag6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t"/>
  <p:tag name="KSO_WM_UNIT_TYPE" val="i"/>
  <p:tag name="KSO_WM_UNIT_INDEX" val="1"/>
  <p:tag name="KSO_WM_UNIT_ID" val="chip20203230_4*i*1"/>
  <p:tag name="KSO_WM_TEMPLATE_CATEGORY" val="chip"/>
  <p:tag name="KSO_WM_TEMPLATE_INDEX" val="20203230"/>
  <p:tag name="KSO_WM_UNIT_LAYERLEVEL" val="1"/>
  <p:tag name="KSO_WM_TAG_VERSION" val="1.0"/>
  <p:tag name="KSO_WM_BEAUTIFY_FLAG" val="#wm#"/>
  <p:tag name="KSO_WM_CHIP_GROUPID" val="5f8cfa53a61ec3b55284a7ab"/>
  <p:tag name="KSO_WM_CHIP_XID" val="5f8cfa53a61ec3b55284a7af"/>
  <p:tag name="KSO_WM_UNIT_DEC_AREA_ID" val="fa58ef7d844c4a7b81b0810530105193"/>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0bce6dec50dc4172b50e4198641e3f35"/>
  <p:tag name="KSO_WM_SLIDE_BACKGROUND_TYPE" val="navigation"/>
</p:tagLst>
</file>

<file path=ppt/tags/tag70.xml><?xml version="1.0" encoding="utf-8"?>
<p:tagLst xmlns:p="http://schemas.openxmlformats.org/presentationml/2006/main">
  <p:tag name="KSO_WM_SLIDE_BACKGROUND_TYPE" val="navigation"/>
</p:tagLst>
</file>

<file path=ppt/tags/tag71.xml><?xml version="1.0" encoding="utf-8"?>
<p:tagLst xmlns:p="http://schemas.openxmlformats.org/presentationml/2006/main">
  <p:tag name="KSO_WM_SLIDE_BACKGROUND_TYPE" val="navigation"/>
</p:tagLst>
</file>

<file path=ppt/tags/tag72.xml><?xml version="1.0" encoding="utf-8"?>
<p:tagLst xmlns:p="http://schemas.openxmlformats.org/presentationml/2006/main">
  <p:tag name="KSO_WM_SLIDE_BACKGROUND_TYPE" val="navigation"/>
</p:tagLst>
</file>

<file path=ppt/tags/tag73.xml><?xml version="1.0" encoding="utf-8"?>
<p:tagLst xmlns:p="http://schemas.openxmlformats.org/presentationml/2006/main">
  <p:tag name="KSO_WM_SLIDE_BACKGROUND_TYPE" val="navigation"/>
</p:tagLst>
</file>

<file path=ppt/tags/tag74.xml><?xml version="1.0" encoding="utf-8"?>
<p:tagLst xmlns:p="http://schemas.openxmlformats.org/presentationml/2006/main">
  <p:tag name="KSO_WM_SLIDE_BACKGROUND_TYPE" val="navigation"/>
</p:tagLst>
</file>

<file path=ppt/tags/tag75.xml><?xml version="1.0" encoding="utf-8"?>
<p:tagLst xmlns:p="http://schemas.openxmlformats.org/presentationml/2006/main">
  <p:tag name="KSO_WM_SLIDE_BACKGROUND_TYPE" val="navigation"/>
</p:tagLst>
</file>

<file path=ppt/tags/tag76.xml><?xml version="1.0" encoding="utf-8"?>
<p:tagLst xmlns:p="http://schemas.openxmlformats.org/presentationml/2006/main">
  <p:tag name="KSO_WM_SLIDE_BACKGROUND_TYPE" val="navigation"/>
</p:tagLst>
</file>

<file path=ppt/tags/tag77.xml><?xml version="1.0" encoding="utf-8"?>
<p:tagLst xmlns:p="http://schemas.openxmlformats.org/presentationml/2006/main">
  <p:tag name="KSO_WM_SLIDE_BACKGROUND_TYPE" val="navigation"/>
</p:tagLst>
</file>

<file path=ppt/tags/tag7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chip20203230_5*i*1"/>
  <p:tag name="KSO_WM_TEMPLATE_CATEGORY" val="chip"/>
  <p:tag name="KSO_WM_TEMPLATE_INDEX" val="20203230"/>
  <p:tag name="KSO_WM_UNIT_LAYERLEVEL" val="1"/>
  <p:tag name="KSO_WM_TAG_VERSION" val="1.0"/>
  <p:tag name="KSO_WM_BEAUTIFY_FLAG" val="#wm#"/>
  <p:tag name="KSO_WM_CHIP_GROUPID" val="5f8cfa53a61ec3b55284a7ab"/>
  <p:tag name="KSO_WM_CHIP_XID" val="5f8cfa53a61ec3b55284a7b0"/>
  <p:tag name="KSO_WM_UNIT_DEC_AREA_ID" val="0f65f2c56fb545009b8e0c771c3afea1"/>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42c7983957dd4eb4bd125359e33ab7e8"/>
  <p:tag name="KSO_WM_SLIDE_BACKGROUND_TYPE" val="belt"/>
  <p:tag name="KSO_WM_UNIT_TEXT_FILL_FORE_SCHEMECOLOR_INDEX_BRIGHTNESS" val="0"/>
  <p:tag name="KSO_WM_UNIT_TEXT_FILL_FORE_SCHEMECOLOR_INDEX" val="2"/>
  <p:tag name="KSO_WM_UNIT_TEXT_FILL_TYPE" val="1"/>
</p:tagLst>
</file>

<file path=ppt/tags/tag7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t"/>
  <p:tag name="KSO_WM_UNIT_TYPE" val="i"/>
  <p:tag name="KSO_WM_UNIT_INDEX" val="1"/>
  <p:tag name="KSO_WM_UNIT_ID" val="chip20203230_3*i*1"/>
  <p:tag name="KSO_WM_TEMPLATE_CATEGORY" val="chip"/>
  <p:tag name="KSO_WM_TEMPLATE_INDEX" val="20203230"/>
  <p:tag name="KSO_WM_UNIT_LAYERLEVEL" val="1"/>
  <p:tag name="KSO_WM_TAG_VERSION" val="1.0"/>
  <p:tag name="KSO_WM_BEAUTIFY_FLAG" val="#wm#"/>
  <p:tag name="KSO_WM_CHIP_GROUPID" val="5f8cfa53a61ec3b55284a7ab"/>
  <p:tag name="KSO_WM_CHIP_XID" val="5f8cfa53a61ec3b55284a7ae"/>
  <p:tag name="KSO_WM_UNIT_DEC_AREA_ID" val="dfefe7a87b66443392a2d3e492f79745"/>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efafc17c9738479e937df318b3fb52c4"/>
  <p:tag name="KSO_WM_SLIDE_BACKGROUND_TYPE" val="belt"/>
</p:tagLst>
</file>

<file path=ppt/tags/tag8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t"/>
  <p:tag name="KSO_WM_UNIT_TYPE" val="i"/>
  <p:tag name="KSO_WM_UNIT_INDEX" val="1"/>
  <p:tag name="KSO_WM_UNIT_ID" val="chip20203230_4*i*1"/>
  <p:tag name="KSO_WM_TEMPLATE_CATEGORY" val="chip"/>
  <p:tag name="KSO_WM_TEMPLATE_INDEX" val="20203230"/>
  <p:tag name="KSO_WM_UNIT_LAYERLEVEL" val="1"/>
  <p:tag name="KSO_WM_TAG_VERSION" val="1.0"/>
  <p:tag name="KSO_WM_BEAUTIFY_FLAG" val="#wm#"/>
  <p:tag name="KSO_WM_CHIP_GROUPID" val="5f8cfa53a61ec3b55284a7ab"/>
  <p:tag name="KSO_WM_CHIP_XID" val="5f8cfa53a61ec3b55284a7af"/>
  <p:tag name="KSO_WM_UNIT_DEC_AREA_ID" val="72632280a6104171b789ec1c3a60bcfe"/>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8f48216b5b634bd68562210e52183ddb"/>
  <p:tag name="KSO_WM_SLIDE_BACKGROUND_TYPE" val="belt"/>
</p:tagLst>
</file>

<file path=ppt/tags/tag81.xml><?xml version="1.0" encoding="utf-8"?>
<p:tagLst xmlns:p="http://schemas.openxmlformats.org/presentationml/2006/main">
  <p:tag name="KSO_WM_SLIDE_BACKGROUND_TYPE" val="belt"/>
</p:tagLst>
</file>

<file path=ppt/tags/tag82.xml><?xml version="1.0" encoding="utf-8"?>
<p:tagLst xmlns:p="http://schemas.openxmlformats.org/presentationml/2006/main">
  <p:tag name="KSO_WM_SLIDE_BACKGROUND_TYPE" val="belt"/>
</p:tagLst>
</file>

<file path=ppt/tags/tag83.xml><?xml version="1.0" encoding="utf-8"?>
<p:tagLst xmlns:p="http://schemas.openxmlformats.org/presentationml/2006/main">
  <p:tag name="KSO_WM_SLIDE_BACKGROUND_TYPE" val="belt"/>
</p:tagLst>
</file>

<file path=ppt/tags/tag84.xml><?xml version="1.0" encoding="utf-8"?>
<p:tagLst xmlns:p="http://schemas.openxmlformats.org/presentationml/2006/main">
  <p:tag name="KSO_WM_SLIDE_BACKGROUND_TYPE" val="belt"/>
</p:tagLst>
</file>

<file path=ppt/tags/tag85.xml><?xml version="1.0" encoding="utf-8"?>
<p:tagLst xmlns:p="http://schemas.openxmlformats.org/presentationml/2006/main">
  <p:tag name="KSO_WM_SLIDE_BACKGROUND_TYPE" val="belt"/>
</p:tagLst>
</file>

<file path=ppt/tags/tag86.xml><?xml version="1.0" encoding="utf-8"?>
<p:tagLst xmlns:p="http://schemas.openxmlformats.org/presentationml/2006/main">
  <p:tag name="KSO_WM_TEMPLATE_CATEGORY" val="custom"/>
  <p:tag name="KSO_WM_TEMPLATE_INDEX" val="20203230"/>
</p:tagLst>
</file>

<file path=ppt/tags/tag87.xml><?xml version="1.0" encoding="utf-8"?>
<p:tagLst xmlns:p="http://schemas.openxmlformats.org/presentationml/2006/main">
  <p:tag name="KSO_WM_TEMPLATE_CATEGORY" val="custom"/>
  <p:tag name="KSO_WM_TEMPLATE_INDEX" val="20203230"/>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03230"/>
</p:tagLst>
</file>

<file path=ppt/tags/tag8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custom20203230_1*i*1"/>
  <p:tag name="KSO_WM_TEMPLATE_CATEGORY" val="custom"/>
  <p:tag name="KSO_WM_TEMPLATE_INDEX" val="20203230"/>
  <p:tag name="KSO_WM_UNIT_LAYERLEVEL" val="1"/>
  <p:tag name="KSO_WM_TAG_VERSION" val="1.0"/>
  <p:tag name="KSO_WM_BEAUTIFY_FLAG" val="#wm#"/>
  <p:tag name="KSO_WM_UNIT_BLOCK" val="0"/>
  <p:tag name="KSO_WM_UNIT_SM_LIMIT_TYPE" val="3"/>
  <p:tag name="KSO_WM_UNIT_DEC_AREA_ID" val="6a7edc325d274556abb1912271db5d65"/>
  <p:tag name="KSO_WM_UNIT_DECORATE_INFO" val="{&quot;DecorateInfoH&quot;:{&quot;IsAbs&quot;:true},&quot;DecorateInfoW&quot;:{&quot;IsAbs&quot;:false},&quot;DecorateInfoX&quot;:{&quot;IsAbs&quot;:true,&quot;Pos&quot;:1},&quot;DecorateInfoY&quot;:{&quot;IsAbs&quot;:true,&quot;Pos&quot;:0},&quot;ReferentInfo&quot;:{&quot;Id&quot;:&quot;97dcf51a85b746309bacf7cd10958256&quot;,&quot;X&quot;:{&quot;Pos&quot;:1},&quot;Y&quot;:{&quot;Pos&quot;:2}},&quot;whChangeMode&quot;:0}"/>
  <p:tag name="KSO_WM_CHIP_GROUPID" val="5f2a1e7645e1f15ec24fe43a"/>
  <p:tag name="KSO_WM_CHIP_XID" val="5f2a1e7645e1f15ec24fe43b"/>
  <p:tag name="KSO_WM_CHIP_FILLAREA_FILL_RULE" val="{&quot;fill_align&quot;:&quot;cm&quot;,&quot;fill_mode&quot;:&quot;adaptive&quot;,&quot;sacle_strategy&quot;:&quot;smart&quot;}"/>
  <p:tag name="KSO_WM_UNIT_DEC_SUPPORTCHANGEPIC" val="0"/>
  <p:tag name="KSO_WM_UNIT_DEC_CHANGEPICRESERVED" val="0"/>
  <p:tag name="KSO_WM_ASSEMBLE_CHIP_INDEX" val="3d4c03bb62fe4e24a0564fd66f9bf9da"/>
  <p:tag name="KSO_WM_UNIT_LINE_FORE_SCHEMECOLOR_INDEX_BRIGHTNESS" val="0.25"/>
  <p:tag name="KSO_WM_UNIT_LINE_FORE_SCHEMECOLOR_INDEX" val="13"/>
  <p:tag name="KSO_WM_UNIT_LINE_FILL_TYPE" val="2"/>
</p:tagLst>
</file>

<file path=ppt/tags/tag9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230_1*a*1"/>
  <p:tag name="KSO_WM_TEMPLATE_CATEGORY" val="custom"/>
  <p:tag name="KSO_WM_TEMPLATE_INDEX" val="20203230"/>
  <p:tag name="KSO_WM_UNIT_LAYERLEVEL" val="1"/>
  <p:tag name="KSO_WM_TAG_VERSION" val="1.0"/>
  <p:tag name="KSO_WM_BEAUTIFY_FLAG" val="#wm#"/>
  <p:tag name="KSO_WM_UNIT_ISCONTENTSTITLE" val="0"/>
  <p:tag name="KSO_WM_UNIT_NOCLEAR" val="0"/>
  <p:tag name="KSO_WM_UNIT_VALUE" val="14"/>
  <p:tag name="KSO_WM_UNIT_TYPE" val="a"/>
  <p:tag name="KSO_WM_UNIT_INDEX" val="1"/>
  <p:tag name="KSO_WM_UNIT_ISNUMDGMTITLE" val="0"/>
  <p:tag name="KSO_WM_UNIT_PRESET_TEXT" val="经典简约商务工作汇报"/>
  <p:tag name="KSO_WM_UNIT_BLOCK" val="0"/>
  <p:tag name="KSO_WM_UNIT_DEC_AREA_ID" val="f4cc249b07044d97b6a9de24427683f2"/>
  <p:tag name="KSO_WM_UNIT_DEFAULT_FONT" val="24;60;4"/>
  <p:tag name="KSO_WM_CHIP_GROUPID" val="5f2a1e7645e1f15ec24fe43a"/>
  <p:tag name="KSO_WM_CHIP_XID" val="5f2a1e7645e1f15ec24fe43b"/>
  <p:tag name="KSO_WM_CHIP_FILLAREA_FILL_RULE" val="{&quot;fill_align&quot;:&quot;cm&quot;,&quot;fill_mode&quot;:&quot;adaptive&quot;,&quot;sacle_strategy&quot;:&quot;smart&quot;}"/>
  <p:tag name="KSO_WM_ASSEMBLE_CHIP_INDEX" val="3d4c03bb62fe4e24a0564fd66f9bf9da"/>
  <p:tag name="KSO_WM_UNIT_TEXT_FILL_FORE_SCHEMECOLOR_INDEX_BRIGHTNESS" val="0.15"/>
  <p:tag name="KSO_WM_UNIT_TEXT_FILL_FORE_SCHEMECOLOR_INDEX" val="13"/>
  <p:tag name="KSO_WM_UNIT_TEXT_FILL_TYPE" val="1"/>
</p:tagLst>
</file>

<file path=ppt/tags/tag91.xml><?xml version="1.0" encoding="utf-8"?>
<p:tagLst xmlns:p="http://schemas.openxmlformats.org/presentationml/2006/main">
  <p:tag name="KSO_WM_CHIP_INFOS" val="{&quot;layout_type&quot;:&quot;forleft&quot;,&quot;slide_type&quot;:[&quot;title&quot;],&quot;aspect_ratio&quot;:&quot;16:9&quot;}"/>
  <p:tag name="KSO_WM_CHIP_XID" val="5ebe041a0ac41c4a0a52557b"/>
  <p:tag name="KSO_WM_CHIP_FILLPROP" val="[[{&quot;fill_id&quot;:&quot;d4089bcb58db42069348158c66880bc0&quot;,&quot;fill_align&quot;:&quot;cm&quot;,&quot;text_align&quot;:&quot;lm&quot;,&quot;text_direction&quot;:&quot;horizontal&quot;,&quot;chip_types&quot;:[&quot;text&quot;,&quot;header&quot;]}]]"/>
  <p:tag name="KSO_WM_SLIDE_ID" val="custom20203230_1"/>
  <p:tag name="KSO_WM_TEMPLATE_SUBCATEGORY" val="21"/>
  <p:tag name="KSO_WM_TEMPLATE_MASTER_TYPE" val="1"/>
  <p:tag name="KSO_WM_TEMPLATE_COLOR_TYPE" val="1"/>
  <p:tag name="KSO_WM_SLIDE_TYPE" val="title"/>
  <p:tag name="KSO_WM_SLIDE_SUBTYPE" val="pureTxt"/>
  <p:tag name="KSO_WM_SLIDE_ITEM_CNT" val="0"/>
  <p:tag name="KSO_WM_SLIDE_INDEX" val="1"/>
  <p:tag name="KSO_WM_SLIDE_SIZE" val="380*460"/>
  <p:tag name="KSO_WM_SLIDE_POSITION" val="60*39"/>
  <p:tag name="KSO_WM_TAG_VERSION" val="1.0"/>
  <p:tag name="KSO_WM_BEAUTIFY_FLAG" val="#wm#"/>
  <p:tag name="KSO_WM_TEMPLATE_CATEGORY" val="custom"/>
  <p:tag name="KSO_WM_TEMPLATE_INDEX" val="20203230"/>
  <p:tag name="KSO_WM_SLIDE_LAYOUT" val="a_b"/>
  <p:tag name="KSO_WM_SLIDE_LAYOUT_CNT" val="1_1"/>
  <p:tag name="KSO_WM_CHIP_GROUPID" val="5ebf6661ddc3daf3fef3f760"/>
  <p:tag name="KSO_WM_SLIDE_LAYOUT_INFO" val="{&quot;id&quot;:&quot;2020-12-02T10:35:52&quot;,&quot;maxSize&quot;:{&quot;size1&quot;:60.840323893229169},&quot;minSize&quot;:{&quot;size1&quot;:49.440323893229177},&quot;normalSize&quot;:{&quot;size1&quot;:56.540323893229171},&quot;subLayout&quot;:[{&quot;id&quot;:&quot;2020-12-02T10:35:52&quot;,&quot;margin&quot;:{&quot;bottom&quot;:0.20331762731075287,&quot;left&quot;:3.3867473602294922,&quot;right&quot;:17.074363708496094,&quot;top&quot;:5.4380059242248535},&quot;type&quot;:0},{&quot;id&quot;:&quot;2020-12-02T10:35:52&quot;,&quot;margin&quot;:{&quot;bottom&quot;:5.4380278587341309,&quot;left&quot;:3.3867473602294922,&quot;right&quot;:17.074363708496094,&quot;top&quot;:0.27844053506851196},&quot;type&quot;:0}],&quot;type&quot;:0}"/>
  <p:tag name="KSO_WM_SLIDE_BK_DARK_LIGHT" val="2"/>
  <p:tag name="KSO_WM_SLIDE_BACKGROUND_TYPE" val="general"/>
  <p:tag name="KSO_WM_SLIDE_SUPPORT_FEATURE_TYPE" val="0"/>
  <p:tag name="KSO_WM_TEMPLATE_MASTER_THUMB_INDEX" val="13"/>
  <p:tag name="KSO_WM_TEMPLATE_ASSEMBLE_XID" val="5fc6fd802574a1ee74b6c7c0"/>
  <p:tag name="KSO_WM_TEMPLATE_ASSEMBLE_GROUPID" val="5f8cfa53a61ec3b55284a7ab"/>
  <p:tag name="KSO_WM_TEMPLATE_THUMBS_INDEX" val="1、2、3、7、42、48"/>
</p:tagLst>
</file>

<file path=ppt/tags/tag9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custom20203230_4*i*1"/>
  <p:tag name="KSO_WM_TEMPLATE_CATEGORY" val="custom"/>
  <p:tag name="KSO_WM_TEMPLATE_INDEX" val="20203230"/>
  <p:tag name="KSO_WM_UNIT_LAYERLEVEL" val="1"/>
  <p:tag name="KSO_WM_TAG_VERSION" val="1.0"/>
  <p:tag name="KSO_WM_BEAUTIFY_FLAG" val="#wm#"/>
  <p:tag name="KSO_WM_UNIT_BLOCK" val="0"/>
  <p:tag name="KSO_WM_UNIT_SM_LIMIT_TYPE" val="0"/>
  <p:tag name="KSO_WM_UNIT_DEC_AREA_ID" val="8aae0dce5f664326ae5fb133ec3838e7"/>
  <p:tag name="KSO_WM_UNIT_DECORATE_INFO" val="{&quot;DecorateInfoH&quot;:{&quot;IsAbs&quot;:true},&quot;DecorateInfoW&quot;:{&quot;IsAbs&quot;:true},&quot;DecorateInfoX&quot;:{&quot;IsAbs&quot;:true,&quot;Pos&quot;:0},&quot;DecorateInfoY&quot;:{&quot;IsAbs&quot;:true,&quot;Pos&quot;:0},&quot;ReferentInfo&quot;:{&quot;Id&quot;:&quot;64425e48d8064f63a7fd17c03269caa8&quot;,&quot;X&quot;:{&quot;Pos&quot;:0},&quot;Y&quot;:{&quot;Pos&quot;:2}}}"/>
  <p:tag name="KSO_WM_CHIP_GROUPID" val="5ec7b0ee8193540dcf6eac41"/>
  <p:tag name="KSO_WM_CHIP_XID" val="5ec7b0ee8193540dcf6eac42"/>
  <p:tag name="KSO_WM_CHIP_FILLAREA_FILL_RULE" val="{&quot;fill_align&quot;:&quot;cm&quot;,&quot;fill_mode&quot;:&quot;adaptive&quot;,&quot;sacle_strategy&quot;:&quot;smart&quot;}"/>
  <p:tag name="KSO_WM_UNIT_DEC_SUPPORTCHANGEPIC" val="0"/>
  <p:tag name="KSO_WM_UNIT_DEC_CHANGEPICRESERVED" val="0"/>
  <p:tag name="KSO_WM_ASSEMBLE_CHIP_INDEX" val="e46b6fac1a4245e99d4fc72ae15a0906"/>
  <p:tag name="KSO_WM_UNIT_LINE_FORE_SCHEMECOLOR_INDEX_BRIGHTNESS" val="-0.25"/>
  <p:tag name="KSO_WM_UNIT_LINE_FORE_SCHEMECOLOR_INDEX" val="14"/>
  <p:tag name="KSO_WM_UNIT_LINE_FILL_TYPE" val="2"/>
</p:tagLst>
</file>

<file path=ppt/tags/tag93.xml><?xml version="1.0" encoding="utf-8"?>
<p:tagLst xmlns:p="http://schemas.openxmlformats.org/presentationml/2006/main">
  <p:tag name="KSO_WM_UNIT_ISCONTENTSTITLE" val="1"/>
  <p:tag name="KSO_WM_UNIT_ISNUMDGMTITLE" val="0"/>
  <p:tag name="KSO_WM_UNIT_PRESET_TEXT" val="目录"/>
  <p:tag name="KSO_WM_UNIT_NOCLEAR" val="0"/>
  <p:tag name="KSO_WM_UNIT_VALUE" val="8"/>
  <p:tag name="KSO_WM_UNIT_HIGHLIGHT" val="0"/>
  <p:tag name="KSO_WM_UNIT_COMPATIBLE" val="0"/>
  <p:tag name="KSO_WM_UNIT_DIAGRAM_ISNUMVISUAL" val="0"/>
  <p:tag name="KSO_WM_UNIT_DIAGRAM_ISREFERUNIT" val="0"/>
  <p:tag name="KSO_WM_UNIT_TYPE" val="a"/>
  <p:tag name="KSO_WM_UNIT_INDEX" val="1"/>
  <p:tag name="KSO_WM_UNIT_ID" val="custom20203230_4*a*1"/>
  <p:tag name="KSO_WM_TEMPLATE_CATEGORY" val="custom"/>
  <p:tag name="KSO_WM_TEMPLATE_INDEX" val="20203230"/>
  <p:tag name="KSO_WM_UNIT_LAYERLEVEL" val="1"/>
  <p:tag name="KSO_WM_TAG_VERSION" val="1.0"/>
  <p:tag name="KSO_WM_BEAUTIFY_FLAG" val="#wm#"/>
  <p:tag name="KSO_WM_UNIT_BLOCK" val="0"/>
  <p:tag name="KSO_WM_UNIT_DEC_AREA_ID" val="64425e48d8064f63a7fd17c03269caa8"/>
  <p:tag name="KSO_WM_CHIP_GROUPID" val="5ec7b0ee8193540dcf6eac41"/>
  <p:tag name="KSO_WM_CHIP_XID" val="5ec7b0ee8193540dcf6eac42"/>
  <p:tag name="KSO_WM_CHIP_FILLAREA_FILL_RULE" val="{&quot;fill_align&quot;:&quot;cm&quot;,&quot;fill_mode&quot;:&quot;adaptive&quot;,&quot;sacle_strategy&quot;:&quot;smart&quot;}"/>
  <p:tag name="KSO_WM_ASSEMBLE_CHIP_INDEX" val="e46b6fac1a4245e99d4fc72ae15a0906"/>
  <p:tag name="KSO_WM_UNIT_TEXT_FILL_FORE_SCHEMECOLOR_INDEX_BRIGHTNESS" val="0.15"/>
  <p:tag name="KSO_WM_UNIT_TEXT_FILL_FORE_SCHEMECOLOR_INDEX" val="13"/>
  <p:tag name="KSO_WM_UNIT_TEXT_FILL_TYPE" val="1"/>
</p:tagLst>
</file>

<file path=ppt/tags/tag9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230_4*l_i*1_1"/>
  <p:tag name="KSO_WM_TEMPLATE_CATEGORY" val="custom"/>
  <p:tag name="KSO_WM_TEMPLATE_INDEX" val="20203230"/>
  <p:tag name="KSO_WM_UNIT_LAYERLEVEL" val="1_1"/>
  <p:tag name="KSO_WM_TAG_VERSION" val="1.0"/>
  <p:tag name="KSO_WM_BEAUTIFY_FLAG" val="#wm#"/>
  <p:tag name="KSO_WM_DIAGRAM_GROUP_CODE" val="l1-1"/>
  <p:tag name="KSO_WM_UNIT_TYPE" val="l_i"/>
  <p:tag name="KSO_WM_UNIT_INDEX" val="1_1"/>
  <p:tag name="KSO_WM_CHIP_GROUPID" val="5f7087080ff15d9a40ebdc94"/>
  <p:tag name="KSO_WM_CHIP_XID" val="5f7087080ff15d9a40ebdc97"/>
  <p:tag name="KSO_WM_UNIT_DEC_AREA_ID" val="15dbb1fb8aa14f4890732e0883670c8a"/>
  <p:tag name="KSO_WM_CHIP_FILLAREA_FILL_RULE" val="{&quot;fill_align&quot;:&quot;cm&quot;,&quot;fill_mode&quot;:&quot;adaptive&quot;,&quot;sacle_strategy&quot;:&quot;stretch&quot;}"/>
  <p:tag name="KSO_WM_UNIT_DEC_SUPPORTCHANGEPIC" val="0"/>
  <p:tag name="KSO_WM_UNIT_DEC_CHANGEPICRESERVED" val="0"/>
  <p:tag name="KSO_WM_ASSEMBLE_CHIP_INDEX" val="f480ff054ed74bd1a4bf2b413a3e83f0"/>
  <p:tag name="KSO_WM_UNIT_LINE_FORE_SCHEMECOLOR_INDEX_BRIGHTNESS" val="0"/>
  <p:tag name="KSO_WM_UNIT_LINE_FORE_SCHEMECOLOR_INDEX" val="5"/>
  <p:tag name="KSO_WM_UNIT_LINE_FILL_TYPE" val="2"/>
  <p:tag name="KSO_WM_UNIT_USESOURCEFORMAT_APPLY" val="1"/>
</p:tagLst>
</file>

<file path=ppt/tags/tag9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230_4*l_h_i*1_1_1"/>
  <p:tag name="KSO_WM_TEMPLATE_CATEGORY" val="custom"/>
  <p:tag name="KSO_WM_TEMPLATE_INDEX" val="20203230"/>
  <p:tag name="KSO_WM_UNIT_LAYERLEVEL" val="1_1_1"/>
  <p:tag name="KSO_WM_TAG_VERSION" val="1.0"/>
  <p:tag name="KSO_WM_BEAUTIFY_FLAG" val="#wm#"/>
  <p:tag name="KSO_WM_DIAGRAM_GROUP_CODE" val="l1-1"/>
  <p:tag name="KSO_WM_UNIT_TYPE" val="l_h_i"/>
  <p:tag name="KSO_WM_UNIT_INDEX" val="1_1_1"/>
  <p:tag name="KSO_WM_CHIP_GROUPID" val="5f7087080ff15d9a40ebdc94"/>
  <p:tag name="KSO_WM_CHIP_XID" val="5f7087080ff15d9a40ebdc97"/>
  <p:tag name="KSO_WM_UNIT_DEC_AREA_ID" val="7979c14912e94c219c6e4ae03a2fe63c"/>
  <p:tag name="KSO_WM_CHIP_FILLAREA_FILL_RULE" val="{&quot;fill_align&quot;:&quot;cm&quot;,&quot;fill_mode&quot;:&quot;adaptive&quot;,&quot;sacle_strategy&quot;:&quot;stretch&quot;}"/>
  <p:tag name="KSO_WM_UNIT_DEC_SUPPORTCHANGEPIC" val="0"/>
  <p:tag name="KSO_WM_UNIT_DEC_CHANGEPICRESERVED" val="0"/>
  <p:tag name="KSO_WM_ASSEMBLE_CHIP_INDEX" val="f480ff054ed74bd1a4bf2b413a3e83f0"/>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VALUE" val="4"/>
  <p:tag name="KSO_WM_UNIT_USESOURCEFORMAT_APPLY" val="1"/>
</p:tagLst>
</file>

<file path=ppt/tags/tag9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230_4*l_h_i*1_2_1"/>
  <p:tag name="KSO_WM_TEMPLATE_CATEGORY" val="custom"/>
  <p:tag name="KSO_WM_TEMPLATE_INDEX" val="20203230"/>
  <p:tag name="KSO_WM_UNIT_LAYERLEVEL" val="1_1_1"/>
  <p:tag name="KSO_WM_TAG_VERSION" val="1.0"/>
  <p:tag name="KSO_WM_BEAUTIFY_FLAG" val="#wm#"/>
  <p:tag name="KSO_WM_DIAGRAM_GROUP_CODE" val="l1-1"/>
  <p:tag name="KSO_WM_UNIT_TYPE" val="l_h_i"/>
  <p:tag name="KSO_WM_UNIT_INDEX" val="1_2_1"/>
  <p:tag name="KSO_WM_CHIP_GROUPID" val="5f7087080ff15d9a40ebdc94"/>
  <p:tag name="KSO_WM_CHIP_XID" val="5f7087080ff15d9a40ebdc97"/>
  <p:tag name="KSO_WM_UNIT_DEC_AREA_ID" val="48f7c03d48974c93aea0ccca013bece0"/>
  <p:tag name="KSO_WM_CHIP_FILLAREA_FILL_RULE" val="{&quot;fill_align&quot;:&quot;cm&quot;,&quot;fill_mode&quot;:&quot;adaptive&quot;,&quot;sacle_strategy&quot;:&quot;stretch&quot;}"/>
  <p:tag name="KSO_WM_UNIT_DEC_SUPPORTCHANGEPIC" val="0"/>
  <p:tag name="KSO_WM_UNIT_DEC_CHANGEPICRESERVED" val="0"/>
  <p:tag name="KSO_WM_ASSEMBLE_CHIP_INDEX" val="f480ff054ed74bd1a4bf2b413a3e83f0"/>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VALUE" val="4"/>
  <p:tag name="KSO_WM_UNIT_USESOURCEFORMAT_APPLY" val="1"/>
</p:tagLst>
</file>

<file path=ppt/tags/tag9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230_4*l_h_i*1_3_1"/>
  <p:tag name="KSO_WM_TEMPLATE_CATEGORY" val="custom"/>
  <p:tag name="KSO_WM_TEMPLATE_INDEX" val="20203230"/>
  <p:tag name="KSO_WM_UNIT_LAYERLEVEL" val="1_1_1"/>
  <p:tag name="KSO_WM_TAG_VERSION" val="1.0"/>
  <p:tag name="KSO_WM_BEAUTIFY_FLAG" val="#wm#"/>
  <p:tag name="KSO_WM_DIAGRAM_GROUP_CODE" val="l1-1"/>
  <p:tag name="KSO_WM_UNIT_TYPE" val="l_h_i"/>
  <p:tag name="KSO_WM_UNIT_INDEX" val="1_3_1"/>
  <p:tag name="KSO_WM_CHIP_GROUPID" val="5f7087080ff15d9a40ebdc94"/>
  <p:tag name="KSO_WM_CHIP_XID" val="5f7087080ff15d9a40ebdc97"/>
  <p:tag name="KSO_WM_UNIT_DEC_AREA_ID" val="7e545652e3714eceba3356808f9d0fc4"/>
  <p:tag name="KSO_WM_CHIP_FILLAREA_FILL_RULE" val="{&quot;fill_align&quot;:&quot;cm&quot;,&quot;fill_mode&quot;:&quot;adaptive&quot;,&quot;sacle_strategy&quot;:&quot;stretch&quot;}"/>
  <p:tag name="KSO_WM_UNIT_DEC_SUPPORTCHANGEPIC" val="0"/>
  <p:tag name="KSO_WM_UNIT_DEC_CHANGEPICRESERVED" val="0"/>
  <p:tag name="KSO_WM_ASSEMBLE_CHIP_INDEX" val="f480ff054ed74bd1a4bf2b413a3e83f0"/>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VALUE" val="4"/>
  <p:tag name="KSO_WM_UNIT_USESOURCEFORMAT_APPLY" val="1"/>
</p:tagLst>
</file>

<file path=ppt/tags/tag9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230_4*l_h_i*1_4_1"/>
  <p:tag name="KSO_WM_TEMPLATE_CATEGORY" val="custom"/>
  <p:tag name="KSO_WM_TEMPLATE_INDEX" val="20203230"/>
  <p:tag name="KSO_WM_UNIT_LAYERLEVEL" val="1_1_1"/>
  <p:tag name="KSO_WM_TAG_VERSION" val="1.0"/>
  <p:tag name="KSO_WM_BEAUTIFY_FLAG" val="#wm#"/>
  <p:tag name="KSO_WM_DIAGRAM_GROUP_CODE" val="l1-1"/>
  <p:tag name="KSO_WM_UNIT_TYPE" val="l_h_i"/>
  <p:tag name="KSO_WM_UNIT_INDEX" val="1_4_1"/>
  <p:tag name="KSO_WM_CHIP_GROUPID" val="5f7087080ff15d9a40ebdc94"/>
  <p:tag name="KSO_WM_CHIP_XID" val="5f7087080ff15d9a40ebdc97"/>
  <p:tag name="KSO_WM_UNIT_DEC_AREA_ID" val="0b638daae80c46ecbcdc9bed86f62c75"/>
  <p:tag name="KSO_WM_CHIP_FILLAREA_FILL_RULE" val="{&quot;fill_align&quot;:&quot;cm&quot;,&quot;fill_mode&quot;:&quot;adaptive&quot;,&quot;sacle_strategy&quot;:&quot;stretch&quot;}"/>
  <p:tag name="KSO_WM_UNIT_DEC_SUPPORTCHANGEPIC" val="0"/>
  <p:tag name="KSO_WM_UNIT_DEC_CHANGEPICRESERVED" val="0"/>
  <p:tag name="KSO_WM_ASSEMBLE_CHIP_INDEX" val="f480ff054ed74bd1a4bf2b413a3e83f0"/>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VALUE" val="4"/>
  <p:tag name="KSO_WM_UNIT_USESOURCEFORMAT_APPLY" val="1"/>
</p:tagLst>
</file>

<file path=ppt/tags/tag9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230_4*l_h_i*1_1_2"/>
  <p:tag name="KSO_WM_TEMPLATE_CATEGORY" val="custom"/>
  <p:tag name="KSO_WM_TEMPLATE_INDEX" val="20203230"/>
  <p:tag name="KSO_WM_UNIT_LAYERLEVEL" val="1_1_1"/>
  <p:tag name="KSO_WM_TAG_VERSION" val="1.0"/>
  <p:tag name="KSO_WM_BEAUTIFY_FLAG" val="#wm#"/>
  <p:tag name="KSO_WM_DIAGRAM_GROUP_CODE" val="l1-1"/>
  <p:tag name="KSO_WM_UNIT_SUBTYPE" val="d"/>
  <p:tag name="KSO_WM_UNIT_TYPE" val="l_h_i"/>
  <p:tag name="KSO_WM_UNIT_INDEX" val="1_1_2"/>
  <p:tag name="KSO_WM_CHIP_GROUPID" val="5f7087080ff15d9a40ebdc94"/>
  <p:tag name="KSO_WM_CHIP_XID" val="5f7087080ff15d9a40ebdc97"/>
  <p:tag name="KSO_WM_UNIT_DEC_AREA_ID" val="ba2ba77c30ac42858a4a7b5fe38e17f1"/>
  <p:tag name="KSO_WM_CHIP_FILLAREA_FILL_RULE" val="{&quot;fill_align&quot;:&quot;cm&quot;,&quot;fill_mode&quot;:&quot;adaptive&quot;,&quot;sacle_strategy&quot;:&quot;stretch&quot;}"/>
  <p:tag name="KSO_WM_UNIT_DEC_SUPPORTCHANGEPIC" val="0"/>
  <p:tag name="KSO_WM_UNIT_DEC_CHANGEPICRESERVED" val="0"/>
  <p:tag name="KSO_WM_ASSEMBLE_CHIP_INDEX" val="f480ff054ed74bd1a4bf2b413a3e83f0"/>
  <p:tag name="KSO_WM_UNIT_TEXT_FILL_FORE_SCHEMECOLOR_INDEX_BRIGHTNESS" val="0"/>
  <p:tag name="KSO_WM_UNIT_TEXT_FILL_FORE_SCHEMECOLOR_INDEX" val="14"/>
  <p:tag name="KSO_WM_UNIT_TEXT_FILL_TYPE" val="1"/>
  <p:tag name="KSO_WM_UNIT_VALUE" val="1"/>
  <p:tag name="KSO_WM_UNIT_USESOURCEFORMAT_APPLY" val="1"/>
</p:tagLst>
</file>

<file path=ppt/tags/tag10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230_4*l_h_i*1_2_2"/>
  <p:tag name="KSO_WM_TEMPLATE_CATEGORY" val="custom"/>
  <p:tag name="KSO_WM_TEMPLATE_INDEX" val="20203230"/>
  <p:tag name="KSO_WM_UNIT_LAYERLEVEL" val="1_1_1"/>
  <p:tag name="KSO_WM_TAG_VERSION" val="1.0"/>
  <p:tag name="KSO_WM_BEAUTIFY_FLAG" val="#wm#"/>
  <p:tag name="KSO_WM_DIAGRAM_GROUP_CODE" val="l1-1"/>
  <p:tag name="KSO_WM_UNIT_SUBTYPE" val="d"/>
  <p:tag name="KSO_WM_UNIT_TYPE" val="l_h_i"/>
  <p:tag name="KSO_WM_UNIT_INDEX" val="1_2_2"/>
  <p:tag name="KSO_WM_CHIP_GROUPID" val="5f7087080ff15d9a40ebdc94"/>
  <p:tag name="KSO_WM_CHIP_XID" val="5f7087080ff15d9a40ebdc97"/>
  <p:tag name="KSO_WM_UNIT_DEC_AREA_ID" val="70d4b3effaf441e889a51cfceb0c1030"/>
  <p:tag name="KSO_WM_CHIP_FILLAREA_FILL_RULE" val="{&quot;fill_align&quot;:&quot;cm&quot;,&quot;fill_mode&quot;:&quot;adaptive&quot;,&quot;sacle_strategy&quot;:&quot;stretch&quot;}"/>
  <p:tag name="KSO_WM_UNIT_DEC_SUPPORTCHANGEPIC" val="0"/>
  <p:tag name="KSO_WM_UNIT_DEC_CHANGEPICRESERVED" val="0"/>
  <p:tag name="KSO_WM_ASSEMBLE_CHIP_INDEX" val="f480ff054ed74bd1a4bf2b413a3e83f0"/>
  <p:tag name="KSO_WM_UNIT_TEXT_FILL_FORE_SCHEMECOLOR_INDEX_BRIGHTNESS" val="0"/>
  <p:tag name="KSO_WM_UNIT_TEXT_FILL_FORE_SCHEMECOLOR_INDEX" val="14"/>
  <p:tag name="KSO_WM_UNIT_TEXT_FILL_TYPE" val="1"/>
  <p:tag name="KSO_WM_UNIT_VALUE" val="1"/>
  <p:tag name="KSO_WM_UNIT_USESOURCEFORMAT_APPLY" val="1"/>
</p:tagLst>
</file>

<file path=ppt/tags/tag10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230_4*l_h_i*1_3_2"/>
  <p:tag name="KSO_WM_TEMPLATE_CATEGORY" val="custom"/>
  <p:tag name="KSO_WM_TEMPLATE_INDEX" val="20203230"/>
  <p:tag name="KSO_WM_UNIT_LAYERLEVEL" val="1_1_1"/>
  <p:tag name="KSO_WM_TAG_VERSION" val="1.0"/>
  <p:tag name="KSO_WM_BEAUTIFY_FLAG" val="#wm#"/>
  <p:tag name="KSO_WM_DIAGRAM_GROUP_CODE" val="l1-1"/>
  <p:tag name="KSO_WM_UNIT_SUBTYPE" val="d"/>
  <p:tag name="KSO_WM_UNIT_TYPE" val="l_h_i"/>
  <p:tag name="KSO_WM_UNIT_INDEX" val="1_3_2"/>
  <p:tag name="KSO_WM_CHIP_GROUPID" val="5f7087080ff15d9a40ebdc94"/>
  <p:tag name="KSO_WM_CHIP_XID" val="5f7087080ff15d9a40ebdc97"/>
  <p:tag name="KSO_WM_UNIT_DEC_AREA_ID" val="387ec8d6a69a4b49947106ea086e6caf"/>
  <p:tag name="KSO_WM_CHIP_FILLAREA_FILL_RULE" val="{&quot;fill_align&quot;:&quot;cm&quot;,&quot;fill_mode&quot;:&quot;adaptive&quot;,&quot;sacle_strategy&quot;:&quot;stretch&quot;}"/>
  <p:tag name="KSO_WM_UNIT_DEC_SUPPORTCHANGEPIC" val="0"/>
  <p:tag name="KSO_WM_UNIT_DEC_CHANGEPICRESERVED" val="0"/>
  <p:tag name="KSO_WM_ASSEMBLE_CHIP_INDEX" val="f480ff054ed74bd1a4bf2b413a3e83f0"/>
  <p:tag name="KSO_WM_UNIT_TEXT_FILL_FORE_SCHEMECOLOR_INDEX_BRIGHTNESS" val="0"/>
  <p:tag name="KSO_WM_UNIT_TEXT_FILL_FORE_SCHEMECOLOR_INDEX" val="14"/>
  <p:tag name="KSO_WM_UNIT_TEXT_FILL_TYPE" val="1"/>
  <p:tag name="KSO_WM_UNIT_VALUE" val="1"/>
  <p:tag name="KSO_WM_UNIT_USESOURCEFORMAT_APPLY" val="1"/>
</p:tagLst>
</file>

<file path=ppt/tags/tag10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230_4*l_h_i*1_4_2"/>
  <p:tag name="KSO_WM_TEMPLATE_CATEGORY" val="custom"/>
  <p:tag name="KSO_WM_TEMPLATE_INDEX" val="20203230"/>
  <p:tag name="KSO_WM_UNIT_LAYERLEVEL" val="1_1_1"/>
  <p:tag name="KSO_WM_TAG_VERSION" val="1.0"/>
  <p:tag name="KSO_WM_BEAUTIFY_FLAG" val="#wm#"/>
  <p:tag name="KSO_WM_DIAGRAM_GROUP_CODE" val="l1-1"/>
  <p:tag name="KSO_WM_UNIT_SUBTYPE" val="d"/>
  <p:tag name="KSO_WM_UNIT_TYPE" val="l_h_i"/>
  <p:tag name="KSO_WM_UNIT_INDEX" val="1_4_2"/>
  <p:tag name="KSO_WM_CHIP_GROUPID" val="5f7087080ff15d9a40ebdc94"/>
  <p:tag name="KSO_WM_CHIP_XID" val="5f7087080ff15d9a40ebdc97"/>
  <p:tag name="KSO_WM_UNIT_DEC_AREA_ID" val="160667f232724b1d821bda53f1fa5582"/>
  <p:tag name="KSO_WM_CHIP_FILLAREA_FILL_RULE" val="{&quot;fill_align&quot;:&quot;cm&quot;,&quot;fill_mode&quot;:&quot;adaptive&quot;,&quot;sacle_strategy&quot;:&quot;stretch&quot;}"/>
  <p:tag name="KSO_WM_UNIT_DEC_SUPPORTCHANGEPIC" val="0"/>
  <p:tag name="KSO_WM_UNIT_DEC_CHANGEPICRESERVED" val="0"/>
  <p:tag name="KSO_WM_ASSEMBLE_CHIP_INDEX" val="f480ff054ed74bd1a4bf2b413a3e83f0"/>
  <p:tag name="KSO_WM_UNIT_TEXT_FILL_FORE_SCHEMECOLOR_INDEX_BRIGHTNESS" val="0"/>
  <p:tag name="KSO_WM_UNIT_TEXT_FILL_FORE_SCHEMECOLOR_INDEX" val="14"/>
  <p:tag name="KSO_WM_UNIT_TEXT_FILL_TYPE" val="1"/>
  <p:tag name="KSO_WM_UNIT_VALUE" val="1"/>
  <p:tag name="KSO_WM_UNIT_USESOURCEFORMAT_APPLY" val="1"/>
</p:tagLst>
</file>

<file path=ppt/tags/tag10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230_4*l_h_f*1_1_1"/>
  <p:tag name="KSO_WM_TEMPLATE_CATEGORY" val="custom"/>
  <p:tag name="KSO_WM_TEMPLATE_INDEX" val="20203230"/>
  <p:tag name="KSO_WM_UNIT_LAYERLEVEL" val="1_1_1"/>
  <p:tag name="KSO_WM_TAG_VERSION" val="1.0"/>
  <p:tag name="KSO_WM_BEAUTIFY_FLAG" val="#wm#"/>
  <p:tag name="KSO_WM_UNIT_SUBTYPE" val="a"/>
  <p:tag name="KSO_WM_UNIT_NOCLEAR" val="0"/>
  <p:tag name="KSO_WM_DIAGRAM_GROUP_CODE" val="l1-1"/>
  <p:tag name="KSO_WM_UNIT_TYPE" val="l_h_f"/>
  <p:tag name="KSO_WM_UNIT_INDEX" val="1_1_1"/>
  <p:tag name="KSO_WM_UNIT_PRESET_TEXT" val="在此输入你想要阐述的观点。"/>
  <p:tag name="KSO_WM_UNIT_VALUE" val="16"/>
  <p:tag name="KSO_WM_CHIP_GROUPID" val="5f7087080ff15d9a40ebdc94"/>
  <p:tag name="KSO_WM_CHIP_XID" val="5f7087080ff15d9a40ebdc97"/>
  <p:tag name="KSO_WM_UNIT_DEC_AREA_ID" val="be81cfd61f864a85851e63beea7189fc"/>
  <p:tag name="KSO_WM_CHIP_FILLAREA_FILL_RULE" val="{&quot;fill_align&quot;:&quot;cm&quot;,&quot;fill_mode&quot;:&quot;adaptive&quot;,&quot;sacle_strategy&quot;:&quot;stretch&quot;}"/>
  <p:tag name="KSO_WM_ASSEMBLE_CHIP_INDEX" val="f480ff054ed74bd1a4bf2b413a3e83f0"/>
  <p:tag name="KSO_WM_UNIT_TEXT_FILL_FORE_SCHEMECOLOR_INDEX_BRIGHTNESS" val="0.25"/>
  <p:tag name="KSO_WM_UNIT_TEXT_FILL_FORE_SCHEMECOLOR_INDEX" val="13"/>
  <p:tag name="KSO_WM_UNIT_TEXT_FILL_TYPE" val="1"/>
  <p:tag name="KSO_WM_UNIT_USESOURCEFORMAT_APPLY" val="1"/>
</p:tagLst>
</file>

<file path=ppt/tags/tag10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230_4*l_h_f*1_2_1"/>
  <p:tag name="KSO_WM_TEMPLATE_CATEGORY" val="custom"/>
  <p:tag name="KSO_WM_TEMPLATE_INDEX" val="20203230"/>
  <p:tag name="KSO_WM_UNIT_LAYERLEVEL" val="1_1_1"/>
  <p:tag name="KSO_WM_TAG_VERSION" val="1.0"/>
  <p:tag name="KSO_WM_BEAUTIFY_FLAG" val="#wm#"/>
  <p:tag name="KSO_WM_UNIT_SUBTYPE" val="a"/>
  <p:tag name="KSO_WM_UNIT_NOCLEAR" val="0"/>
  <p:tag name="KSO_WM_DIAGRAM_GROUP_CODE" val="l1-1"/>
  <p:tag name="KSO_WM_UNIT_TYPE" val="l_h_f"/>
  <p:tag name="KSO_WM_UNIT_INDEX" val="1_2_1"/>
  <p:tag name="KSO_WM_UNIT_PRESET_TEXT" val="在此输入你想要阐述的观点。"/>
  <p:tag name="KSO_WM_UNIT_VALUE" val="16"/>
  <p:tag name="KSO_WM_CHIP_GROUPID" val="5f7087080ff15d9a40ebdc94"/>
  <p:tag name="KSO_WM_CHIP_XID" val="5f7087080ff15d9a40ebdc97"/>
  <p:tag name="KSO_WM_UNIT_DEC_AREA_ID" val="f504c3de2a2749708800ac913b15ca16"/>
  <p:tag name="KSO_WM_CHIP_FILLAREA_FILL_RULE" val="{&quot;fill_align&quot;:&quot;cm&quot;,&quot;fill_mode&quot;:&quot;adaptive&quot;,&quot;sacle_strategy&quot;:&quot;stretch&quot;}"/>
  <p:tag name="KSO_WM_ASSEMBLE_CHIP_INDEX" val="f480ff054ed74bd1a4bf2b413a3e83f0"/>
  <p:tag name="KSO_WM_UNIT_TEXT_FILL_FORE_SCHEMECOLOR_INDEX_BRIGHTNESS" val="0.25"/>
  <p:tag name="KSO_WM_UNIT_TEXT_FILL_FORE_SCHEMECOLOR_INDEX" val="13"/>
  <p:tag name="KSO_WM_UNIT_TEXT_FILL_TYPE" val="1"/>
  <p:tag name="KSO_WM_UNIT_USESOURCEFORMAT_APPLY" val="1"/>
</p:tagLst>
</file>

<file path=ppt/tags/tag10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230_4*l_h_f*1_3_1"/>
  <p:tag name="KSO_WM_TEMPLATE_CATEGORY" val="custom"/>
  <p:tag name="KSO_WM_TEMPLATE_INDEX" val="20203230"/>
  <p:tag name="KSO_WM_UNIT_LAYERLEVEL" val="1_1_1"/>
  <p:tag name="KSO_WM_TAG_VERSION" val="1.0"/>
  <p:tag name="KSO_WM_BEAUTIFY_FLAG" val="#wm#"/>
  <p:tag name="KSO_WM_UNIT_SUBTYPE" val="a"/>
  <p:tag name="KSO_WM_UNIT_NOCLEAR" val="0"/>
  <p:tag name="KSO_WM_DIAGRAM_GROUP_CODE" val="l1-1"/>
  <p:tag name="KSO_WM_UNIT_TYPE" val="l_h_f"/>
  <p:tag name="KSO_WM_UNIT_INDEX" val="1_3_1"/>
  <p:tag name="KSO_WM_UNIT_PRESET_TEXT" val="在此输入你想要阐述的观点。"/>
  <p:tag name="KSO_WM_UNIT_VALUE" val="16"/>
  <p:tag name="KSO_WM_CHIP_GROUPID" val="5f7087080ff15d9a40ebdc94"/>
  <p:tag name="KSO_WM_CHIP_XID" val="5f7087080ff15d9a40ebdc97"/>
  <p:tag name="KSO_WM_UNIT_DEC_AREA_ID" val="b025c64dcdeb46d9afa52e36147f42ea"/>
  <p:tag name="KSO_WM_CHIP_FILLAREA_FILL_RULE" val="{&quot;fill_align&quot;:&quot;cm&quot;,&quot;fill_mode&quot;:&quot;adaptive&quot;,&quot;sacle_strategy&quot;:&quot;stretch&quot;}"/>
  <p:tag name="KSO_WM_ASSEMBLE_CHIP_INDEX" val="f480ff054ed74bd1a4bf2b413a3e83f0"/>
  <p:tag name="KSO_WM_UNIT_TEXT_FILL_FORE_SCHEMECOLOR_INDEX_BRIGHTNESS" val="0.25"/>
  <p:tag name="KSO_WM_UNIT_TEXT_FILL_FORE_SCHEMECOLOR_INDEX" val="13"/>
  <p:tag name="KSO_WM_UNIT_TEXT_FILL_TYPE" val="1"/>
  <p:tag name="KSO_WM_UNIT_USESOURCEFORMAT_APPLY" val="1"/>
</p:tagLst>
</file>

<file path=ppt/tags/tag10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3230_4*l_h_f*1_4_1"/>
  <p:tag name="KSO_WM_TEMPLATE_CATEGORY" val="custom"/>
  <p:tag name="KSO_WM_TEMPLATE_INDEX" val="20203230"/>
  <p:tag name="KSO_WM_UNIT_LAYERLEVEL" val="1_1_1"/>
  <p:tag name="KSO_WM_TAG_VERSION" val="1.0"/>
  <p:tag name="KSO_WM_BEAUTIFY_FLAG" val="#wm#"/>
  <p:tag name="KSO_WM_UNIT_SUBTYPE" val="a"/>
  <p:tag name="KSO_WM_UNIT_NOCLEAR" val="0"/>
  <p:tag name="KSO_WM_DIAGRAM_GROUP_CODE" val="l1-1"/>
  <p:tag name="KSO_WM_UNIT_TYPE" val="l_h_f"/>
  <p:tag name="KSO_WM_UNIT_INDEX" val="1_4_1"/>
  <p:tag name="KSO_WM_UNIT_PRESET_TEXT" val="在此输入你想要阐述的观点。"/>
  <p:tag name="KSO_WM_UNIT_VALUE" val="16"/>
  <p:tag name="KSO_WM_CHIP_GROUPID" val="5f7087080ff15d9a40ebdc94"/>
  <p:tag name="KSO_WM_CHIP_XID" val="5f7087080ff15d9a40ebdc97"/>
  <p:tag name="KSO_WM_UNIT_DEC_AREA_ID" val="1fb4b4dfc0d84959a9e5035c3f356e1c"/>
  <p:tag name="KSO_WM_CHIP_FILLAREA_FILL_RULE" val="{&quot;fill_align&quot;:&quot;cm&quot;,&quot;fill_mode&quot;:&quot;adaptive&quot;,&quot;sacle_strategy&quot;:&quot;stretch&quot;}"/>
  <p:tag name="KSO_WM_ASSEMBLE_CHIP_INDEX" val="f480ff054ed74bd1a4bf2b413a3e83f0"/>
  <p:tag name="KSO_WM_UNIT_TEXT_FILL_FORE_SCHEMECOLOR_INDEX_BRIGHTNESS" val="0.25"/>
  <p:tag name="KSO_WM_UNIT_TEXT_FILL_FORE_SCHEMECOLOR_INDEX" val="13"/>
  <p:tag name="KSO_WM_UNIT_TEXT_FILL_TYPE" val="1"/>
  <p:tag name="KSO_WM_UNIT_USESOURCEFORMAT_APPLY" val="1"/>
</p:tagLst>
</file>

<file path=ppt/tags/tag107.xml><?xml version="1.0" encoding="utf-8"?>
<p:tagLst xmlns:p="http://schemas.openxmlformats.org/presentationml/2006/main">
  <p:tag name="KSO_WM_CHIP_INFOS" val="{&quot;layout_type&quot;:&quot;forright3&quot;,&quot;slide_type&quot;:[&quot;contents&quot;],&quot;aspect_ratio&quot;:&quot;16:9&quot;}"/>
  <p:tag name="KSO_WM_CHIP_XID" val="5ebe041a0ac41c4a0a525584"/>
  <p:tag name="KSO_WM_CHIP_FILLPROP" val="[[{&quot;fill_id&quot;:&quot;5bd8f18c25e24c05bb7579581f147ba3&quot;,&quot;fill_align&quot;:&quot;lm&quot;,&quot;text_align&quot;:&quot;lm&quot;,&quot;text_direction&quot;:&quot;horizontal&quot;,&quot;chip_types&quot;:[&quot;catalogtitle&quot;]},{&quot;fill_id&quot;:&quot;9570330f79eb4c549d68026aebbae7da&quot;,&quot;fill_align&quot;:&quot;lm&quot;,&quot;text_align&quot;:&quot;lm&quot;,&quot;text_direction&quot;:&quot;horizontal&quot;,&quot;chip_types&quot;:[&quot;diagram&quot;]}],[{&quot;fill_id&quot;:&quot;5bd8f18c25e24c05bb7579581f147ba3&quot;,&quot;fill_align&quot;:&quot;cm&quot;,&quot;text_align&quot;:&quot;cm&quot;,&quot;text_direction&quot;:&quot;horizontal&quot;,&quot;chip_types&quot;:[&quot;catalogtitle&quot;]},{&quot;fill_id&quot;:&quot;9570330f79eb4c549d68026aebbae7da&quot;,&quot;fill_align&quot;:&quot;lm&quot;,&quot;text_align&quot;:&quot;lm&quot;,&quot;text_direction&quot;:&quot;horizontal&quot;,&quot;chip_types&quot;:[&quot;diagram&quot;]}],[{&quot;fill_id&quot;:&quot;5bd8f18c25e24c05bb7579581f147ba3&quot;,&quot;fill_align&quot;:&quot;cm&quot;,&quot;text_align&quot;:&quot;cm&quot;,&quot;text_direction&quot;:&quot;horizontal&quot;,&quot;chip_types&quot;:[&quot;catalogtitle&quot;]},{&quot;fill_id&quot;:&quot;9570330f79eb4c549d68026aebbae7da&quot;,&quot;fill_align&quot;:&quot;cm&quot;,&quot;text_align&quot;:&quot;lm&quot;,&quot;text_direction&quot;:&quot;horizontal&quot;,&quot;chip_types&quot;:[&quot;diagram&quot;]}]]"/>
  <p:tag name="KSO_WM_SLIDE_ID" val="custom20203230_4"/>
  <p:tag name="KSO_WM_TEMPLATE_SUBCATEGORY" val="21"/>
  <p:tag name="KSO_WM_TEMPLATE_MASTER_TYPE" val="1"/>
  <p:tag name="KSO_WM_TEMPLATE_COLOR_TYPE" val="1"/>
  <p:tag name="KSO_WM_SLIDE_TYPE" val="contents"/>
  <p:tag name="KSO_WM_SLIDE_SUBTYPE" val="diag"/>
  <p:tag name="KSO_WM_SLIDE_ITEM_CNT" val="4"/>
  <p:tag name="KSO_WM_SLIDE_INDEX" val="4"/>
  <p:tag name="KSO_WM_SLIDE_SIZE" val="348*384"/>
  <p:tag name="KSO_WM_SLIDE_POSITION" val="546*36"/>
  <p:tag name="KSO_WM_TAG_VERSION" val="1.0"/>
  <p:tag name="KSO_WM_BEAUTIFY_FLAG" val="#wm#"/>
  <p:tag name="KSO_WM_TEMPLATE_CATEGORY" val="custom"/>
  <p:tag name="KSO_WM_TEMPLATE_INDEX" val="20203230"/>
  <p:tag name="KSO_WM_SLIDE_LAYOUT" val="a_l"/>
  <p:tag name="KSO_WM_SLIDE_LAYOUT_CNT" val="1_1"/>
  <p:tag name="KSO_WM_SLIDE_RATIO" val="1.777778"/>
  <p:tag name="KSO_WM_CHIP_GROUPID" val="5ebf6661ddc3daf3fef3f760"/>
  <p:tag name="KSO_WM_SLIDE_BK_DARK_LIGHT" val="2"/>
  <p:tag name="KSO_WM_SLIDE_BACKGROUND_TYPE" val="general"/>
  <p:tag name="KSO_WM_DIAGRAM_GROUP_CODE" val="l1-1"/>
  <p:tag name="KSO_WM_SLIDE_DIAGTYPE" val="l"/>
  <p:tag name="KSO_WM_SLIDE_SUPPORT_FEATURE_TYPE" val="0"/>
  <p:tag name="KSO_WM_TEMPLATE_ASSEMBLE_XID" val="5fc6fd802574a1ee74b6c7db"/>
  <p:tag name="KSO_WM_TEMPLATE_ASSEMBLE_GROUPID" val="5f8cfa53a61ec3b55284a7ab"/>
</p:tagLst>
</file>

<file path=ppt/tags/tag10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custom20203230_7*i*1"/>
  <p:tag name="KSO_WM_TEMPLATE_CATEGORY" val="custom"/>
  <p:tag name="KSO_WM_TEMPLATE_INDEX" val="20203230"/>
  <p:tag name="KSO_WM_UNIT_LAYERLEVEL" val="1"/>
  <p:tag name="KSO_WM_TAG_VERSION" val="1.0"/>
  <p:tag name="KSO_WM_BEAUTIFY_FLAG" val="#wm#"/>
  <p:tag name="KSO_WM_UNIT_BLOCK" val="0"/>
  <p:tag name="KSO_WM_UNIT_SM_LIMIT_TYPE" val="3"/>
  <p:tag name="KSO_WM_UNIT_DEC_AREA_ID" val="f98dea00a9cb4f0fbfb294c982200636"/>
  <p:tag name="KSO_WM_UNIT_DECORATE_INFO" val="{&quot;DecorateInfoH&quot;:{&quot;IsAbs&quot;:true},&quot;DecorateInfoW&quot;:{&quot;IsAbs&quot;:false},&quot;DecorateInfoX&quot;:{&quot;IsAbs&quot;:true,&quot;Pos&quot;:0},&quot;DecorateInfoY&quot;:{&quot;IsAbs&quot;:true,&quot;Pos&quot;:2},&quot;ReferentInfo&quot;:{&quot;Id&quot;:&quot;ee13252f071a4a91809f3399a6808d04&quot;,&quot;X&quot;:{&quot;Pos&quot;:0},&quot;Y&quot;:{&quot;Pos&quot;:0}},&quot;whChangeMode&quot;:0}"/>
  <p:tag name="KSO_WM_CHIP_GROUPID" val="5ebe40d00ac41c4a0a525616"/>
  <p:tag name="KSO_WM_CHIP_XID" val="5ebe40d00ac41c4a0a525617"/>
  <p:tag name="KSO_WM_CHIP_FILLAREA_FILL_RULE" val="{&quot;fill_align&quot;:&quot;cm&quot;,&quot;fill_mode&quot;:&quot;adaptive&quot;,&quot;sacle_strategy&quot;:&quot;smart&quot;}"/>
  <p:tag name="KSO_WM_UNIT_DEC_SUPPORTCHANGEPIC" val="0"/>
  <p:tag name="KSO_WM_UNIT_DEC_CHANGEPICRESERVED" val="0"/>
  <p:tag name="KSO_WM_ASSEMBLE_CHIP_INDEX" val="9a2ce4d09fb84a048a0c6b5f2345a526"/>
  <p:tag name="KSO_WM_UNIT_FILL_FORE_SCHEMECOLOR_INDEX_BRIGHTNESS" val="0"/>
  <p:tag name="KSO_WM_UNIT_FILL_FORE_SCHEMECOLOR_INDEX" val="5"/>
  <p:tag name="KSO_WM_UNIT_FILL_TYPE" val="1"/>
  <p:tag name="KSO_WM_UNIT_VALUE" val="19"/>
</p:tagLst>
</file>

<file path=ppt/tags/tag109.xml><?xml version="1.0" encoding="utf-8"?>
<p:tagLst xmlns:p="http://schemas.openxmlformats.org/presentationml/2006/main">
  <p:tag name="KSO_WM_UNIT_ISCONTENTSTITLE" val="0"/>
  <p:tag name="KSO_WM_UNIT_ISNUMDGMTITLE" val="0"/>
  <p:tag name="KSO_WM_UNIT_NOCLEAR" val="0"/>
  <p:tag name="KSO_WM_UNIT_VALUE" val="11"/>
  <p:tag name="KSO_WM_UNIT_HIGHLIGHT" val="0"/>
  <p:tag name="KSO_WM_UNIT_COMPATIBLE" val="0"/>
  <p:tag name="KSO_WM_UNIT_DIAGRAM_ISNUMVISUAL" val="0"/>
  <p:tag name="KSO_WM_UNIT_DIAGRAM_ISREFERUNIT" val="0"/>
  <p:tag name="KSO_WM_UNIT_TYPE" val="a"/>
  <p:tag name="KSO_WM_UNIT_INDEX" val="1"/>
  <p:tag name="KSO_WM_UNIT_ID" val="custom20203230_7*a*1"/>
  <p:tag name="KSO_WM_TEMPLATE_CATEGORY" val="custom"/>
  <p:tag name="KSO_WM_TEMPLATE_INDEX" val="20203230"/>
  <p:tag name="KSO_WM_UNIT_LAYERLEVEL" val="1"/>
  <p:tag name="KSO_WM_TAG_VERSION" val="1.0"/>
  <p:tag name="KSO_WM_BEAUTIFY_FLAG" val="#wm#"/>
  <p:tag name="KSO_WM_UNIT_PRESET_TEXT" val="单击添加大标题"/>
  <p:tag name="KSO_WM_UNIT_DEFAULT_FONT" val="40;56;4"/>
  <p:tag name="KSO_WM_UNIT_BLOCK" val="0"/>
  <p:tag name="KSO_WM_UNIT_DEC_AREA_ID" val="ee13252f071a4a91809f3399a6808d04"/>
  <p:tag name="KSO_WM_CHIP_GROUPID" val="5ebe40d00ac41c4a0a525616"/>
  <p:tag name="KSO_WM_CHIP_XID" val="5ebe40d00ac41c4a0a525617"/>
  <p:tag name="KSO_WM_CHIP_FILLAREA_FILL_RULE" val="{&quot;fill_align&quot;:&quot;cm&quot;,&quot;fill_mode&quot;:&quot;adaptive&quot;,&quot;sacle_strategy&quot;:&quot;smart&quot;}"/>
  <p:tag name="KSO_WM_ASSEMBLE_CHIP_INDEX" val="9a2ce4d09fb84a048a0c6b5f2345a526"/>
  <p:tag name="KSO_WM_UNIT_TEXT_FILL_FORE_SCHEMECOLOR_INDEX_BRIGHTNESS" val="0.15"/>
  <p:tag name="KSO_WM_UNIT_TEXT_FILL_FORE_SCHEMECOLOR_INDEX" val="13"/>
  <p:tag name="KSO_WM_UNIT_TEXT_FILL_TYPE" val="1"/>
</p:tagLst>
</file>

<file path=ppt/tags/tag110.xml><?xml version="1.0" encoding="utf-8"?>
<p:tagLst xmlns:p="http://schemas.openxmlformats.org/presentationml/2006/main">
  <p:tag name="KSO_WM_UNIT_NOCLEAR" val="0"/>
  <p:tag name="KSO_WM_UNIT_VALUE" val="84"/>
  <p:tag name="KSO_WM_UNIT_HIGHLIGHT" val="0"/>
  <p:tag name="KSO_WM_UNIT_COMPATIBLE" val="1"/>
  <p:tag name="KSO_WM_UNIT_DIAGRAM_ISNUMVISUAL" val="0"/>
  <p:tag name="KSO_WM_UNIT_DIAGRAM_ISREFERUNIT" val="0"/>
  <p:tag name="KSO_WM_UNIT_TYPE" val="e"/>
  <p:tag name="KSO_WM_UNIT_INDEX" val="1"/>
  <p:tag name="KSO_WM_UNIT_ID" val="custom20203230_7*e*1"/>
  <p:tag name="KSO_WM_TEMPLATE_CATEGORY" val="custom"/>
  <p:tag name="KSO_WM_TEMPLATE_INDEX" val="20203230"/>
  <p:tag name="KSO_WM_UNIT_LAYERLEVEL" val="1"/>
  <p:tag name="KSO_WM_TAG_VERSION" val="1.0"/>
  <p:tag name="KSO_WM_BEAUTIFY_FLAG" val="#wm#"/>
  <p:tag name="KSO_WM_UNIT_PRESET_TEXT" val="PART ONE"/>
  <p:tag name="KSO_WM_UNIT_DEFAULT_FONT" val="14;16;2"/>
  <p:tag name="KSO_WM_UNIT_BLOCK" val="0"/>
  <p:tag name="KSO_WM_UNIT_SM_LIMIT_TYPE" val="0"/>
  <p:tag name="KSO_WM_UNIT_DEC_AREA_ID" val="3164061639344e588738345c2ef6b9a5"/>
  <p:tag name="KSO_WM_CHIP_GROUPID" val="5ebe40d00ac41c4a0a525616"/>
  <p:tag name="KSO_WM_CHIP_XID" val="5ebe40d00ac41c4a0a525617"/>
  <p:tag name="KSO_WM_CHIP_FILLAREA_FILL_RULE" val="{&quot;fill_align&quot;:&quot;cm&quot;,&quot;fill_mode&quot;:&quot;adaptive&quot;,&quot;sacle_strategy&quot;:&quot;smart&quot;}"/>
  <p:tag name="KSO_WM_ASSEMBLE_CHIP_INDEX" val="9a2ce4d09fb84a048a0c6b5f2345a526"/>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14"/>
  <p:tag name="KSO_WM_UNIT_TEXT_FILL_TYPE" val="1"/>
</p:tagLst>
</file>

<file path=ppt/tags/tag111.xml><?xml version="1.0" encoding="utf-8"?>
<p:tagLst xmlns:p="http://schemas.openxmlformats.org/presentationml/2006/main">
  <p:tag name="KSO_WM_BEAUTIFY_FLAG" val="#wm#"/>
  <p:tag name="KSO_WM_TEMPLATE_CATEGORY" val="custom"/>
  <p:tag name="KSO_WM_TEMPLATE_INDEX" val="20203230"/>
  <p:tag name="KSO_WM_CHIP_INFOS" val="{&quot;layout_type&quot;:&quot;forright2&quot;,&quot;slide_type&quot;:[&quot;sectionTitle&quot;],&quot;aspect_ratio&quot;:&quot;16:9&quot;}"/>
  <p:tag name="KSO_WM_CHIP_XID" val="5ebe041a0ac41c4a0a525598"/>
  <p:tag name="KSO_WM_CHIP_FILLPROP" val="[[{&quot;fill_id&quot;:&quot;c8df1a3465854d8b966b02b3af772576&quot;,&quot;fill_align&quot;:&quot;cm&quot;,&quot;text_align&quot;:&quot;lm&quot;,&quot;text_direction&quot;:&quot;horizontal&quot;,&quot;chip_types&quot;:[&quot;text&quot;,&quot;header&quot;]}]]"/>
  <p:tag name="KSO_WM_SLIDE_ID" val="custom20203230_7"/>
  <p:tag name="KSO_WM_TEMPLATE_SUBCATEGORY" val="21"/>
  <p:tag name="KSO_WM_TEMPLATE_MASTER_TYPE" val="1"/>
  <p:tag name="KSO_WM_TEMPLATE_COLOR_TYPE" val="1"/>
  <p:tag name="KSO_WM_SLIDE_TYPE" val="sectionTitle"/>
  <p:tag name="KSO_WM_SLIDE_SUBTYPE" val="pureTxt"/>
  <p:tag name="KSO_WM_SLIDE_ITEM_CNT" val="0"/>
  <p:tag name="KSO_WM_SLIDE_INDEX" val="7"/>
  <p:tag name="KSO_WM_SLIDE_SIZE" val="540*400"/>
  <p:tag name="KSO_WM_SLIDE_POSITION" val="380*69"/>
  <p:tag name="KSO_WM_TAG_VERSION" val="1.0"/>
  <p:tag name="KSO_WM_SLIDE_LAYOUT" val="a_b_e"/>
  <p:tag name="KSO_WM_SLIDE_LAYOUT_CNT" val="1_1_1"/>
  <p:tag name="KSO_WM_CHIP_GROUPID" val="5ebf6661ddc3daf3fef3f760"/>
  <p:tag name="KSO_WM_SLIDE_LAYOUT_INFO" val="{&quot;id&quot;:&quot;2020-12-02T10:35:49&quot;,&quot;maxSize&quot;:{&quot;size1&quot;:45.179420414677374},&quot;minSize&quot;:{&quot;size1&quot;:35.879420414677377},&quot;normalSize&quot;:{&quot;size1&quot;:42.479420414677371},&quot;subLayout&quot;:[{&quot;id&quot;:&quot;2020-12-02T10:35:49&quot;,&quot;margin&quot;:{&quot;bottom&quot;:0.1855989396572113,&quot;left&quot;:12.558988571166992,&quot;right&quot;:2.2576775550842285,&quot;top&quot;:5.5572309494018555},&quot;type&quot;:0},{&quot;id&quot;:&quot;2020-12-02T10:35:49&quot;,&quot;maxSize&quot;:{&quot;size1&quot;:38.103212970233017},&quot;minSize&quot;:{&quot;size1&quot;:12.203212970233022},&quot;normalSize&quot;:{&quot;size1&quot;:25.10321297023302},&quot;subLayout&quot;:[{&quot;id&quot;:&quot;2020-12-02T10:35:49&quot;,&quot;margin&quot;:{&quot;bottom&quot;:0.28213408589363098,&quot;left&quot;:12.558988571166992,&quot;right&quot;:2.2576775550842285,&quot;top&quot;:0.17599824070930481},&quot;type&quot;:0},{&quot;id&quot;:&quot;2020-12-02T10:35:49&quot;,&quot;margin&quot;:{&quot;bottom&quot;:4.8904857635498047,&quot;left&quot;:12.558988571166992,&quot;right&quot;:2.2576775550842285,&quot;top&quot;:0.26996314525604248},&quot;type&quot;:0}],&quot;type&quot;:0}],&quot;type&quot;:0}"/>
  <p:tag name="KSO_WM_SLIDE_BK_DARK_LIGHT" val="2"/>
  <p:tag name="KSO_WM_SLIDE_BACKGROUND_TYPE" val="general"/>
  <p:tag name="KSO_WM_SLIDE_SUPPORT_FEATURE_TYPE" val="0"/>
  <p:tag name="KSO_WM_TEMPLATE_ASSEMBLE_XID" val="5fc6fd802574a1ee74b6c7b8"/>
  <p:tag name="KSO_WM_TEMPLATE_ASSEMBLE_GROUPID" val="5f8cfa53a61ec3b55284a7ab"/>
</p:tagLst>
</file>

<file path=ppt/tags/tag1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custom20203230_11*i*1"/>
  <p:tag name="KSO_WM_TEMPLATE_CATEGORY" val="custom"/>
  <p:tag name="KSO_WM_TEMPLATE_INDEX" val="20203230"/>
  <p:tag name="KSO_WM_UNIT_LAYERLEVEL" val="1"/>
  <p:tag name="KSO_WM_TAG_VERSION" val="1.0"/>
  <p:tag name="KSO_WM_BEAUTIFY_FLAG" val="#wm#"/>
  <p:tag name="KSO_WM_UNIT_SUBTYPE" val="h"/>
  <p:tag name="KSO_WM_UNIT_BK_DARK_LIGHT" val="1"/>
  <p:tag name="KSO_WM_UNIT_BLOCK" val="0"/>
  <p:tag name="KSO_WM_UNIT_FILL_FORE_SCHEMECOLOR_INDEX_BRIGHTNESS" val="0"/>
  <p:tag name="KSO_WM_UNIT_FILL_FORE_SCHEMECOLOR_INDEX" val="15"/>
  <p:tag name="KSO_WM_UNIT_FILL_TYPE" val="1"/>
  <p:tag name="KSO_WM_UNIT_VALUE" val="425"/>
</p:tagLst>
</file>

<file path=ppt/tags/tag113.xml><?xml version="1.0" encoding="utf-8"?>
<p:tagLst xmlns:p="http://schemas.openxmlformats.org/presentationml/2006/main">
  <p:tag name="KSO_WM_UNIT_ISCONTENTSTITLE" val="0"/>
  <p:tag name="KSO_WM_UNIT_PRESET_TEXT" val="单击此处输入你的正文，文字是您思想的提炼，为了最终演示发布的良好效果，请尽量言简意赅的阐述观点；根据需要可酌情增减文字，以便观者可以准确理解您所传达的信息。&#13;您的正文已经简明扼要，字字珠玑，但信息却错综复杂，需要用更多的文字来表述；但请您尽可能提炼思想的精髓，否则容易造成观者的阅读压力，适得其反。&#13;正如我们都希望改变世界，希望给人带去光明，但更多时候只需播下一颗种子，自然有微光照拂，雨露滋养。恰如其分的表达观点，往往可以事半功倍。"/>
  <p:tag name="KSO_WM_UNIT_NOCLEAR" val="0"/>
  <p:tag name="KSO_WM_UNIT_VALUE" val="338"/>
  <p:tag name="KSO_WM_UNIT_HIGHLIGHT" val="0"/>
  <p:tag name="KSO_WM_UNIT_COMPATIBLE" val="0"/>
  <p:tag name="KSO_WM_UNIT_DIAGRAM_ISNUMVISUAL" val="0"/>
  <p:tag name="KSO_WM_UNIT_DIAGRAM_ISREFERUNIT" val="0"/>
  <p:tag name="KSO_WM_UNIT_TYPE" val="f"/>
  <p:tag name="KSO_WM_UNIT_INDEX" val="1"/>
  <p:tag name="KSO_WM_UNIT_ID" val="custom20203230_11*f*1"/>
  <p:tag name="KSO_WM_TEMPLATE_CATEGORY" val="custom"/>
  <p:tag name="KSO_WM_TEMPLATE_INDEX" val="20203230"/>
  <p:tag name="KSO_WM_UNIT_LAYERLEVEL" val="1"/>
  <p:tag name="KSO_WM_TAG_VERSION" val="1.0"/>
  <p:tag name="KSO_WM_BEAUTIFY_FLAG" val="#wm#"/>
  <p:tag name="KSO_WM_UNIT_DEFAULT_FONT" val="16;24;2"/>
  <p:tag name="KSO_WM_UNIT_BLOCK" val="0"/>
  <p:tag name="KSO_WM_UNIT_TEXT_FILL_FORE_SCHEMECOLOR_INDEX_BRIGHTNESS" val="0.25"/>
  <p:tag name="KSO_WM_UNIT_TEXT_FILL_FORE_SCHEMECOLOR_INDEX" val="13"/>
  <p:tag name="KSO_WM_UNIT_TEXT_FILL_TYPE" val="1"/>
</p:tagLst>
</file>

<file path=ppt/tags/tag114.xml><?xml version="1.0" encoding="utf-8"?>
<p:tagLst xmlns:p="http://schemas.openxmlformats.org/presentationml/2006/main">
  <p:tag name="KSO_WM_UNIT_ISCONTENTSTITLE" val="0"/>
  <p:tag name="KSO_WM_UNIT_PRESET_TEXT" val="单击此处添加大标题内容"/>
  <p:tag name="KSO_WM_UNIT_NOCLEAR" val="0"/>
  <p:tag name="KSO_WM_UNIT_VALUE" val="25"/>
  <p:tag name="KSO_WM_UNIT_HIGHLIGHT" val="0"/>
  <p:tag name="KSO_WM_UNIT_COMPATIBLE" val="0"/>
  <p:tag name="KSO_WM_UNIT_DIAGRAM_ISNUMVISUAL" val="0"/>
  <p:tag name="KSO_WM_UNIT_DIAGRAM_ISREFERUNIT" val="0"/>
  <p:tag name="KSO_WM_UNIT_TYPE" val="a"/>
  <p:tag name="KSO_WM_UNIT_INDEX" val="1"/>
  <p:tag name="KSO_WM_UNIT_ID" val="custom20203230_11*a*1"/>
  <p:tag name="KSO_WM_TEMPLATE_CATEGORY" val="custom"/>
  <p:tag name="KSO_WM_TEMPLATE_INDEX" val="20203230"/>
  <p:tag name="KSO_WM_UNIT_LAYERLEVEL" val="1"/>
  <p:tag name="KSO_WM_TAG_VERSION" val="1.0"/>
  <p:tag name="KSO_WM_BEAUTIFY_FLAG" val="#wm#"/>
  <p:tag name="KSO_WM_UNIT_DEFAULT_FONT" val="36;44;4"/>
  <p:tag name="KSO_WM_UNIT_BLOCK" val="0"/>
  <p:tag name="KSO_WM_UNIT_TEXT_FILL_FORE_SCHEMECOLOR_INDEX_BRIGHTNESS" val="0"/>
  <p:tag name="KSO_WM_UNIT_TEXT_FILL_FORE_SCHEMECOLOR_INDEX" val="14"/>
  <p:tag name="KSO_WM_UNIT_TEXT_FILL_TYPE" val="1"/>
</p:tagLst>
</file>

<file path=ppt/tags/tag115.xml><?xml version="1.0" encoding="utf-8"?>
<p:tagLst xmlns:p="http://schemas.openxmlformats.org/presentationml/2006/main">
  <p:tag name="KSO_WM_SLIDE_ID" val="custom20203230_11"/>
  <p:tag name="KSO_WM_TEMPLATE_SUBCATEGORY" val="0"/>
  <p:tag name="KSO_WM_TEMPLATE_MASTER_TYPE" val="0"/>
  <p:tag name="KSO_WM_TEMPLATE_COLOR_TYPE" val="1"/>
  <p:tag name="KSO_WM_SLIDE_ITEM_CNT" val="0"/>
  <p:tag name="KSO_WM_SLIDE_INDEX" val="11"/>
  <p:tag name="KSO_WM_TAG_VERSION" val="1.0"/>
  <p:tag name="KSO_WM_BEAUTIFY_FLAG" val="#wm#"/>
  <p:tag name="KSO_WM_TEMPLATE_CATEGORY" val="custom"/>
  <p:tag name="KSO_WM_TEMPLATE_INDEX" val="20203230"/>
  <p:tag name="KSO_WM_SLIDE_LAYOUT" val="a_f_i_k"/>
  <p:tag name="KSO_WM_SLIDE_LAYOUT_CNT" val="1_1_1_1"/>
  <p:tag name="KSO_WM_SLIDE_TYPE" val="text"/>
  <p:tag name="KSO_WM_SLIDE_SUBTYPE" val="pureTxt"/>
  <p:tag name="KSO_WM_SLIDE_SIZE" val="898*540"/>
  <p:tag name="KSO_WM_SLIDE_POSITION" val="0*0"/>
  <p:tag name="KSO_WM_SLIDE_LAYOUT_INFO" val="{&quot;direction&quot;:1,&quot;horizontalAlign&quot;:-1,&quot;verticalAlign&quot;:-1,&quot;type&quot;:0,&quot;diagramDirection&quot;:0,&quot;canSetOverLayout&quot;:0,&quot;isOverLayout&quot;:0,&quot;normalSize&quot;:{&quot;size1&quot;:33.4},&quot;minSize&quot;:{&quot;size1&quot;:33.4},&quot;maxSize&quot;:{&quot;size1&quot;:33.4},&quot;edge&quot;:{&quot;left&quot;:true,&quot;top&quot;:true,&quot;right&quot;:true,&quot;bottom&quot;:true},&quot;backgroundInfo&quot;:[{&quot;type&quot;:&quot;general&quot;,&quot;left&quot;:0.0,&quot;top&quot;:0.0,&quot;right&quot;:0.0,&quot;bottom&quot;:0.0,&quot;leftAbs&quot;:false,&quot;topAbs&quot;:false,&quot;rightAbs&quot;:false,&quot;bottomAbs&quot;:false}],&quot;subLayout&quot;:[{&quot;direction&quot;:0,&quot;horizontalAlign&quot;:-1,&quot;verticalAlign&quot;:-1,&quot;type&quot;:0,&quot;diagramDirection&quot;:0,&quot;canSetOverLayout&quot;:0,&quot;isOverLayout&quot;:0,&quot;margin&quot;:{&quot;left&quot;:2.12,&quot;top&quot;:3.27,&quot;right&quot;:1.69,&quot;bottom&quot;:4.43},&quot;edge&quot;:{&quot;left&quot;:true,&quot;top&quot;:true,&quot;right&quot;:false,&quot;bottom&quot;:true},&quot;backgroundInfo&quot;:[{&quot;type&quot;:&quot;leftRight&quot;,&quot;left&quot;:0.0,&quot;top&quot;:0.0,&quot;right&quot;:0.0,&quot;bottom&quot;:0.0,&quot;leftAbs&quot;:false,&quot;topAbs&quot;:false,&quot;rightAbs&quot;:false,&quot;bottomAbs&quot;:false}]},{&quot;direction&quot;:0,&quot;horizontalAlign&quot;:0,&quot;verticalAlign&quot;:1,&quot;type&quot;:0,&quot;diagramDirection&quot;:0,&quot;canSetOverLayout&quot;:0,&quot;isOverLayout&quot;:0,&quot;margin&quot;:{&quot;left&quot;:1.69,&quot;top&quot;:2.12,&quot;right&quot;:2.12,&quot;bottom&quot;:2.12},&quot;edge&quot;:{&quot;left&quot;:false,&quot;top&quot;:true,&quot;right&quot;:true,&quot;bottom&quot;:true}}]}"/>
  <p:tag name="KSO_WM_SLIDE_CAN_ADD_NAVIGATION" val="1"/>
  <p:tag name="KSO_WM_SLIDE_BACKGROUND" val="[&quot;general&quot;,&quot;leftRight&quot;]"/>
  <p:tag name="KSO_WM_SLIDE_RATIO" val="1.777778"/>
</p:tagLst>
</file>

<file path=ppt/tags/tag116.xml><?xml version="1.0" encoding="utf-8"?>
<p:tagLst xmlns:p="http://schemas.openxmlformats.org/presentationml/2006/main">
  <p:tag name="KSO_WM_BEAUTIFY_FLAG" val="#wm#"/>
  <p:tag name="KSO_WM_TEMPLATE_CATEGORY" val="custom"/>
  <p:tag name="KSO_WM_TEMPLATE_INDEX" val="20203230"/>
</p:tagLst>
</file>

<file path=ppt/tags/tag117.xml><?xml version="1.0" encoding="utf-8"?>
<p:tagLst xmlns:p="http://schemas.openxmlformats.org/presentationml/2006/main">
  <p:tag name="KSO_WM_BEAUTIFY_FLAG" val="#wm#"/>
  <p:tag name="KSO_WM_TEMPLATE_CATEGORY" val="custom"/>
  <p:tag name="KSO_WM_TEMPLATE_INDEX" val="20203230"/>
</p:tagLst>
</file>

<file path=ppt/tags/tag118.xml><?xml version="1.0" encoding="utf-8"?>
<p:tagLst xmlns:p="http://schemas.openxmlformats.org/presentationml/2006/main">
  <p:tag name="KSO_WM_BEAUTIFY_FLAG" val="#wm#"/>
  <p:tag name="KSO_WM_TEMPLATE_CATEGORY" val="custom"/>
  <p:tag name="KSO_WM_TEMPLATE_INDEX" val="20203230"/>
</p:tagLst>
</file>

<file path=ppt/tags/tag1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custom20203230_7*i*1"/>
  <p:tag name="KSO_WM_TEMPLATE_CATEGORY" val="custom"/>
  <p:tag name="KSO_WM_TEMPLATE_INDEX" val="20203230"/>
  <p:tag name="KSO_WM_UNIT_LAYERLEVEL" val="1"/>
  <p:tag name="KSO_WM_TAG_VERSION" val="1.0"/>
  <p:tag name="KSO_WM_BEAUTIFY_FLAG" val="#wm#"/>
  <p:tag name="KSO_WM_UNIT_BLOCK" val="0"/>
  <p:tag name="KSO_WM_UNIT_SM_LIMIT_TYPE" val="3"/>
  <p:tag name="KSO_WM_UNIT_DEC_AREA_ID" val="f98dea00a9cb4f0fbfb294c982200636"/>
  <p:tag name="KSO_WM_UNIT_DECORATE_INFO" val="{&quot;DecorateInfoH&quot;:{&quot;IsAbs&quot;:true},&quot;DecorateInfoW&quot;:{&quot;IsAbs&quot;:false},&quot;DecorateInfoX&quot;:{&quot;IsAbs&quot;:true,&quot;Pos&quot;:0},&quot;DecorateInfoY&quot;:{&quot;IsAbs&quot;:true,&quot;Pos&quot;:2},&quot;ReferentInfo&quot;:{&quot;Id&quot;:&quot;ee13252f071a4a91809f3399a6808d04&quot;,&quot;X&quot;:{&quot;Pos&quot;:0},&quot;Y&quot;:{&quot;Pos&quot;:0}},&quot;whChangeMode&quot;:0}"/>
  <p:tag name="KSO_WM_CHIP_GROUPID" val="5ebe40d00ac41c4a0a525616"/>
  <p:tag name="KSO_WM_CHIP_XID" val="5ebe40d00ac41c4a0a525617"/>
  <p:tag name="KSO_WM_CHIP_FILLAREA_FILL_RULE" val="{&quot;fill_align&quot;:&quot;cm&quot;,&quot;fill_mode&quot;:&quot;adaptive&quot;,&quot;sacle_strategy&quot;:&quot;smart&quot;}"/>
  <p:tag name="KSO_WM_UNIT_DEC_SUPPORTCHANGEPIC" val="0"/>
  <p:tag name="KSO_WM_UNIT_DEC_CHANGEPICRESERVED" val="0"/>
  <p:tag name="KSO_WM_ASSEMBLE_CHIP_INDEX" val="9a2ce4d09fb84a048a0c6b5f2345a526"/>
  <p:tag name="KSO_WM_UNIT_FILL_FORE_SCHEMECOLOR_INDEX_BRIGHTNESS" val="0"/>
  <p:tag name="KSO_WM_UNIT_FILL_FORE_SCHEMECOLOR_INDEX" val="5"/>
  <p:tag name="KSO_WM_UNIT_FILL_TYPE" val="1"/>
  <p:tag name="KSO_WM_UNIT_VALUE" val="19"/>
</p:tagLst>
</file>

<file path=ppt/tags/tag120.xml><?xml version="1.0" encoding="utf-8"?>
<p:tagLst xmlns:p="http://schemas.openxmlformats.org/presentationml/2006/main">
  <p:tag name="KSO_WM_UNIT_ISCONTENTSTITLE" val="0"/>
  <p:tag name="KSO_WM_UNIT_ISNUMDGMTITLE" val="0"/>
  <p:tag name="KSO_WM_UNIT_NOCLEAR" val="0"/>
  <p:tag name="KSO_WM_UNIT_VALUE" val="11"/>
  <p:tag name="KSO_WM_UNIT_HIGHLIGHT" val="0"/>
  <p:tag name="KSO_WM_UNIT_COMPATIBLE" val="0"/>
  <p:tag name="KSO_WM_UNIT_DIAGRAM_ISNUMVISUAL" val="0"/>
  <p:tag name="KSO_WM_UNIT_DIAGRAM_ISREFERUNIT" val="0"/>
  <p:tag name="KSO_WM_UNIT_TYPE" val="a"/>
  <p:tag name="KSO_WM_UNIT_INDEX" val="1"/>
  <p:tag name="KSO_WM_UNIT_ID" val="custom20203230_7*a*1"/>
  <p:tag name="KSO_WM_TEMPLATE_CATEGORY" val="custom"/>
  <p:tag name="KSO_WM_TEMPLATE_INDEX" val="20203230"/>
  <p:tag name="KSO_WM_UNIT_LAYERLEVEL" val="1"/>
  <p:tag name="KSO_WM_TAG_VERSION" val="1.0"/>
  <p:tag name="KSO_WM_BEAUTIFY_FLAG" val="#wm#"/>
  <p:tag name="KSO_WM_UNIT_PRESET_TEXT" val="单击添加大标题"/>
  <p:tag name="KSO_WM_UNIT_DEFAULT_FONT" val="40;56;4"/>
  <p:tag name="KSO_WM_UNIT_BLOCK" val="0"/>
  <p:tag name="KSO_WM_UNIT_DEC_AREA_ID" val="ee13252f071a4a91809f3399a6808d04"/>
  <p:tag name="KSO_WM_CHIP_GROUPID" val="5ebe40d00ac41c4a0a525616"/>
  <p:tag name="KSO_WM_CHIP_XID" val="5ebe40d00ac41c4a0a525617"/>
  <p:tag name="KSO_WM_CHIP_FILLAREA_FILL_RULE" val="{&quot;fill_align&quot;:&quot;cm&quot;,&quot;fill_mode&quot;:&quot;adaptive&quot;,&quot;sacle_strategy&quot;:&quot;smart&quot;}"/>
  <p:tag name="KSO_WM_ASSEMBLE_CHIP_INDEX" val="9a2ce4d09fb84a048a0c6b5f2345a526"/>
  <p:tag name="KSO_WM_UNIT_TEXT_FILL_FORE_SCHEMECOLOR_INDEX_BRIGHTNESS" val="0.15"/>
  <p:tag name="KSO_WM_UNIT_TEXT_FILL_FORE_SCHEMECOLOR_INDEX" val="13"/>
  <p:tag name="KSO_WM_UNIT_TEXT_FILL_TYPE" val="1"/>
</p:tagLst>
</file>

<file path=ppt/tags/tag121.xml><?xml version="1.0" encoding="utf-8"?>
<p:tagLst xmlns:p="http://schemas.openxmlformats.org/presentationml/2006/main">
  <p:tag name="KSO_WM_UNIT_NOCLEAR" val="0"/>
  <p:tag name="KSO_WM_UNIT_VALUE" val="84"/>
  <p:tag name="KSO_WM_UNIT_HIGHLIGHT" val="0"/>
  <p:tag name="KSO_WM_UNIT_COMPATIBLE" val="1"/>
  <p:tag name="KSO_WM_UNIT_DIAGRAM_ISNUMVISUAL" val="0"/>
  <p:tag name="KSO_WM_UNIT_DIAGRAM_ISREFERUNIT" val="0"/>
  <p:tag name="KSO_WM_UNIT_TYPE" val="e"/>
  <p:tag name="KSO_WM_UNIT_INDEX" val="1"/>
  <p:tag name="KSO_WM_UNIT_ID" val="custom20203230_7*e*1"/>
  <p:tag name="KSO_WM_TEMPLATE_CATEGORY" val="custom"/>
  <p:tag name="KSO_WM_TEMPLATE_INDEX" val="20203230"/>
  <p:tag name="KSO_WM_UNIT_LAYERLEVEL" val="1"/>
  <p:tag name="KSO_WM_TAG_VERSION" val="1.0"/>
  <p:tag name="KSO_WM_BEAUTIFY_FLAG" val="#wm#"/>
  <p:tag name="KSO_WM_UNIT_PRESET_TEXT" val="PART ONE"/>
  <p:tag name="KSO_WM_UNIT_DEFAULT_FONT" val="14;16;2"/>
  <p:tag name="KSO_WM_UNIT_BLOCK" val="0"/>
  <p:tag name="KSO_WM_UNIT_SM_LIMIT_TYPE" val="0"/>
  <p:tag name="KSO_WM_UNIT_DEC_AREA_ID" val="3164061639344e588738345c2ef6b9a5"/>
  <p:tag name="KSO_WM_CHIP_GROUPID" val="5ebe40d00ac41c4a0a525616"/>
  <p:tag name="KSO_WM_CHIP_XID" val="5ebe40d00ac41c4a0a525617"/>
  <p:tag name="KSO_WM_CHIP_FILLAREA_FILL_RULE" val="{&quot;fill_align&quot;:&quot;cm&quot;,&quot;fill_mode&quot;:&quot;adaptive&quot;,&quot;sacle_strategy&quot;:&quot;smart&quot;}"/>
  <p:tag name="KSO_WM_ASSEMBLE_CHIP_INDEX" val="9a2ce4d09fb84a048a0c6b5f2345a526"/>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14"/>
  <p:tag name="KSO_WM_UNIT_TEXT_FILL_TYPE" val="1"/>
</p:tagLst>
</file>

<file path=ppt/tags/tag122.xml><?xml version="1.0" encoding="utf-8"?>
<p:tagLst xmlns:p="http://schemas.openxmlformats.org/presentationml/2006/main">
  <p:tag name="KSO_WM_BEAUTIFY_FLAG" val="#wm#"/>
  <p:tag name="KSO_WM_TEMPLATE_CATEGORY" val="custom"/>
  <p:tag name="KSO_WM_TEMPLATE_INDEX" val="20203230"/>
  <p:tag name="KSO_WM_CHIP_INFOS" val="{&quot;layout_type&quot;:&quot;forright2&quot;,&quot;slide_type&quot;:[&quot;sectionTitle&quot;],&quot;aspect_ratio&quot;:&quot;16:9&quot;}"/>
  <p:tag name="KSO_WM_CHIP_XID" val="5ebe041a0ac41c4a0a525598"/>
  <p:tag name="KSO_WM_CHIP_FILLPROP" val="[[{&quot;fill_id&quot;:&quot;c8df1a3465854d8b966b02b3af772576&quot;,&quot;fill_align&quot;:&quot;cm&quot;,&quot;text_align&quot;:&quot;lm&quot;,&quot;text_direction&quot;:&quot;horizontal&quot;,&quot;chip_types&quot;:[&quot;text&quot;,&quot;header&quot;]}]]"/>
  <p:tag name="KSO_WM_SLIDE_ID" val="custom20203230_7"/>
  <p:tag name="KSO_WM_TEMPLATE_SUBCATEGORY" val="21"/>
  <p:tag name="KSO_WM_TEMPLATE_MASTER_TYPE" val="1"/>
  <p:tag name="KSO_WM_TEMPLATE_COLOR_TYPE" val="1"/>
  <p:tag name="KSO_WM_SLIDE_TYPE" val="sectionTitle"/>
  <p:tag name="KSO_WM_SLIDE_SUBTYPE" val="pureTxt"/>
  <p:tag name="KSO_WM_SLIDE_ITEM_CNT" val="0"/>
  <p:tag name="KSO_WM_SLIDE_INDEX" val="7"/>
  <p:tag name="KSO_WM_SLIDE_SIZE" val="540*400"/>
  <p:tag name="KSO_WM_SLIDE_POSITION" val="380*69"/>
  <p:tag name="KSO_WM_TAG_VERSION" val="1.0"/>
  <p:tag name="KSO_WM_SLIDE_LAYOUT" val="a_b_e"/>
  <p:tag name="KSO_WM_SLIDE_LAYOUT_CNT" val="1_1_1"/>
  <p:tag name="KSO_WM_CHIP_GROUPID" val="5ebf6661ddc3daf3fef3f760"/>
  <p:tag name="KSO_WM_SLIDE_LAYOUT_INFO" val="{&quot;id&quot;:&quot;2020-12-02T10:35:49&quot;,&quot;maxSize&quot;:{&quot;size1&quot;:45.179420414677374},&quot;minSize&quot;:{&quot;size1&quot;:35.879420414677377},&quot;normalSize&quot;:{&quot;size1&quot;:42.479420414677371},&quot;subLayout&quot;:[{&quot;id&quot;:&quot;2020-12-02T10:35:49&quot;,&quot;margin&quot;:{&quot;bottom&quot;:0.1855989396572113,&quot;left&quot;:12.558988571166992,&quot;right&quot;:2.2576775550842285,&quot;top&quot;:5.5572309494018555},&quot;type&quot;:0},{&quot;id&quot;:&quot;2020-12-02T10:35:49&quot;,&quot;maxSize&quot;:{&quot;size1&quot;:38.103212970233017},&quot;minSize&quot;:{&quot;size1&quot;:12.203212970233022},&quot;normalSize&quot;:{&quot;size1&quot;:25.10321297023302},&quot;subLayout&quot;:[{&quot;id&quot;:&quot;2020-12-02T10:35:49&quot;,&quot;margin&quot;:{&quot;bottom&quot;:0.28213408589363098,&quot;left&quot;:12.558988571166992,&quot;right&quot;:2.2576775550842285,&quot;top&quot;:0.17599824070930481},&quot;type&quot;:0},{&quot;id&quot;:&quot;2020-12-02T10:35:49&quot;,&quot;margin&quot;:{&quot;bottom&quot;:4.8904857635498047,&quot;left&quot;:12.558988571166992,&quot;right&quot;:2.2576775550842285,&quot;top&quot;:0.26996314525604248},&quot;type&quot;:0}],&quot;type&quot;:0}],&quot;type&quot;:0}"/>
  <p:tag name="KSO_WM_SLIDE_BK_DARK_LIGHT" val="2"/>
  <p:tag name="KSO_WM_SLIDE_BACKGROUND_TYPE" val="general"/>
  <p:tag name="KSO_WM_SLIDE_SUPPORT_FEATURE_TYPE" val="0"/>
  <p:tag name="KSO_WM_TEMPLATE_ASSEMBLE_XID" val="5fc6fd802574a1ee74b6c7b8"/>
  <p:tag name="KSO_WM_TEMPLATE_ASSEMBLE_GROUPID" val="5f8cfa53a61ec3b55284a7ab"/>
</p:tagLst>
</file>

<file path=ppt/tags/tag1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custom20203230_11*i*1"/>
  <p:tag name="KSO_WM_TEMPLATE_CATEGORY" val="custom"/>
  <p:tag name="KSO_WM_TEMPLATE_INDEX" val="20203230"/>
  <p:tag name="KSO_WM_UNIT_LAYERLEVEL" val="1"/>
  <p:tag name="KSO_WM_TAG_VERSION" val="1.0"/>
  <p:tag name="KSO_WM_BEAUTIFY_FLAG" val="#wm#"/>
  <p:tag name="KSO_WM_UNIT_SUBTYPE" val="h"/>
  <p:tag name="KSO_WM_UNIT_BK_DARK_LIGHT" val="1"/>
  <p:tag name="KSO_WM_UNIT_BLOCK" val="0"/>
  <p:tag name="KSO_WM_UNIT_FILL_FORE_SCHEMECOLOR_INDEX_BRIGHTNESS" val="0"/>
  <p:tag name="KSO_WM_UNIT_FILL_FORE_SCHEMECOLOR_INDEX" val="15"/>
  <p:tag name="KSO_WM_UNIT_FILL_TYPE" val="1"/>
  <p:tag name="KSO_WM_UNIT_VALUE" val="425"/>
</p:tagLst>
</file>

<file path=ppt/tags/tag124.xml><?xml version="1.0" encoding="utf-8"?>
<p:tagLst xmlns:p="http://schemas.openxmlformats.org/presentationml/2006/main">
  <p:tag name="KSO_WM_UNIT_ISCONTENTSTITLE" val="0"/>
  <p:tag name="KSO_WM_UNIT_PRESET_TEXT" val="单击此处输入你的正文，文字是您思想的提炼，为了最终演示发布的良好效果，请尽量言简意赅的阐述观点；根据需要可酌情增减文字，以便观者可以准确理解您所传达的信息。&#13;您的正文已经简明扼要，字字珠玑，但信息却错综复杂，需要用更多的文字来表述；但请您尽可能提炼思想的精髓，否则容易造成观者的阅读压力，适得其反。&#13;正如我们都希望改变世界，希望给人带去光明，但更多时候只需播下一颗种子，自然有微光照拂，雨露滋养。恰如其分的表达观点，往往可以事半功倍。"/>
  <p:tag name="KSO_WM_UNIT_NOCLEAR" val="0"/>
  <p:tag name="KSO_WM_UNIT_VALUE" val="338"/>
  <p:tag name="KSO_WM_UNIT_HIGHLIGHT" val="0"/>
  <p:tag name="KSO_WM_UNIT_COMPATIBLE" val="0"/>
  <p:tag name="KSO_WM_UNIT_DIAGRAM_ISNUMVISUAL" val="0"/>
  <p:tag name="KSO_WM_UNIT_DIAGRAM_ISREFERUNIT" val="0"/>
  <p:tag name="KSO_WM_UNIT_TYPE" val="f"/>
  <p:tag name="KSO_WM_UNIT_INDEX" val="1"/>
  <p:tag name="KSO_WM_UNIT_ID" val="custom20203230_11*f*1"/>
  <p:tag name="KSO_WM_TEMPLATE_CATEGORY" val="custom"/>
  <p:tag name="KSO_WM_TEMPLATE_INDEX" val="20203230"/>
  <p:tag name="KSO_WM_UNIT_LAYERLEVEL" val="1"/>
  <p:tag name="KSO_WM_TAG_VERSION" val="1.0"/>
  <p:tag name="KSO_WM_BEAUTIFY_FLAG" val="#wm#"/>
  <p:tag name="KSO_WM_UNIT_DEFAULT_FONT" val="16;24;2"/>
  <p:tag name="KSO_WM_UNIT_BLOCK" val="0"/>
  <p:tag name="KSO_WM_UNIT_TEXT_FILL_FORE_SCHEMECOLOR_INDEX_BRIGHTNESS" val="0.25"/>
  <p:tag name="KSO_WM_UNIT_TEXT_FILL_FORE_SCHEMECOLOR_INDEX" val="13"/>
  <p:tag name="KSO_WM_UNIT_TEXT_FILL_TYPE" val="1"/>
</p:tagLst>
</file>

<file path=ppt/tags/tag125.xml><?xml version="1.0" encoding="utf-8"?>
<p:tagLst xmlns:p="http://schemas.openxmlformats.org/presentationml/2006/main">
  <p:tag name="KSO_WM_UNIT_ISCONTENTSTITLE" val="0"/>
  <p:tag name="KSO_WM_UNIT_PRESET_TEXT" val="单击此处添加大标题内容"/>
  <p:tag name="KSO_WM_UNIT_NOCLEAR" val="0"/>
  <p:tag name="KSO_WM_UNIT_VALUE" val="25"/>
  <p:tag name="KSO_WM_UNIT_HIGHLIGHT" val="0"/>
  <p:tag name="KSO_WM_UNIT_COMPATIBLE" val="0"/>
  <p:tag name="KSO_WM_UNIT_DIAGRAM_ISNUMVISUAL" val="0"/>
  <p:tag name="KSO_WM_UNIT_DIAGRAM_ISREFERUNIT" val="0"/>
  <p:tag name="KSO_WM_UNIT_TYPE" val="a"/>
  <p:tag name="KSO_WM_UNIT_INDEX" val="1"/>
  <p:tag name="KSO_WM_UNIT_ID" val="custom20203230_11*a*1"/>
  <p:tag name="KSO_WM_TEMPLATE_CATEGORY" val="custom"/>
  <p:tag name="KSO_WM_TEMPLATE_INDEX" val="20203230"/>
  <p:tag name="KSO_WM_UNIT_LAYERLEVEL" val="1"/>
  <p:tag name="KSO_WM_TAG_VERSION" val="1.0"/>
  <p:tag name="KSO_WM_BEAUTIFY_FLAG" val="#wm#"/>
  <p:tag name="KSO_WM_UNIT_DEFAULT_FONT" val="36;44;4"/>
  <p:tag name="KSO_WM_UNIT_BLOCK" val="0"/>
  <p:tag name="KSO_WM_UNIT_TEXT_FILL_FORE_SCHEMECOLOR_INDEX_BRIGHTNESS" val="0"/>
  <p:tag name="KSO_WM_UNIT_TEXT_FILL_FORE_SCHEMECOLOR_INDEX" val="14"/>
  <p:tag name="KSO_WM_UNIT_TEXT_FILL_TYPE" val="1"/>
</p:tagLst>
</file>

<file path=ppt/tags/tag126.xml><?xml version="1.0" encoding="utf-8"?>
<p:tagLst xmlns:p="http://schemas.openxmlformats.org/presentationml/2006/main">
  <p:tag name="KSO_WM_SLIDE_ID" val="custom20203230_11"/>
  <p:tag name="KSO_WM_TEMPLATE_SUBCATEGORY" val="0"/>
  <p:tag name="KSO_WM_TEMPLATE_MASTER_TYPE" val="0"/>
  <p:tag name="KSO_WM_TEMPLATE_COLOR_TYPE" val="1"/>
  <p:tag name="KSO_WM_SLIDE_ITEM_CNT" val="0"/>
  <p:tag name="KSO_WM_SLIDE_INDEX" val="11"/>
  <p:tag name="KSO_WM_TAG_VERSION" val="1.0"/>
  <p:tag name="KSO_WM_BEAUTIFY_FLAG" val="#wm#"/>
  <p:tag name="KSO_WM_TEMPLATE_CATEGORY" val="custom"/>
  <p:tag name="KSO_WM_TEMPLATE_INDEX" val="20203230"/>
  <p:tag name="KSO_WM_SLIDE_LAYOUT" val="a_f_i_k"/>
  <p:tag name="KSO_WM_SLIDE_LAYOUT_CNT" val="1_1_1_1"/>
  <p:tag name="KSO_WM_SLIDE_TYPE" val="text"/>
  <p:tag name="KSO_WM_SLIDE_SUBTYPE" val="pureTxt"/>
  <p:tag name="KSO_WM_SLIDE_SIZE" val="898*540"/>
  <p:tag name="KSO_WM_SLIDE_POSITION" val="0*0"/>
  <p:tag name="KSO_WM_SLIDE_LAYOUT_INFO" val="{&quot;direction&quot;:1,&quot;horizontalAlign&quot;:-1,&quot;verticalAlign&quot;:-1,&quot;type&quot;:0,&quot;diagramDirection&quot;:0,&quot;canSetOverLayout&quot;:0,&quot;isOverLayout&quot;:0,&quot;normalSize&quot;:{&quot;size1&quot;:33.4},&quot;minSize&quot;:{&quot;size1&quot;:33.4},&quot;maxSize&quot;:{&quot;size1&quot;:33.4},&quot;edge&quot;:{&quot;left&quot;:true,&quot;top&quot;:true,&quot;right&quot;:true,&quot;bottom&quot;:true},&quot;backgroundInfo&quot;:[{&quot;type&quot;:&quot;general&quot;,&quot;left&quot;:0.0,&quot;top&quot;:0.0,&quot;right&quot;:0.0,&quot;bottom&quot;:0.0,&quot;leftAbs&quot;:false,&quot;topAbs&quot;:false,&quot;rightAbs&quot;:false,&quot;bottomAbs&quot;:false}],&quot;subLayout&quot;:[{&quot;direction&quot;:0,&quot;horizontalAlign&quot;:-1,&quot;verticalAlign&quot;:-1,&quot;type&quot;:0,&quot;diagramDirection&quot;:0,&quot;canSetOverLayout&quot;:0,&quot;isOverLayout&quot;:0,&quot;margin&quot;:{&quot;left&quot;:2.12,&quot;top&quot;:3.27,&quot;right&quot;:1.69,&quot;bottom&quot;:4.43},&quot;edge&quot;:{&quot;left&quot;:true,&quot;top&quot;:true,&quot;right&quot;:false,&quot;bottom&quot;:true},&quot;backgroundInfo&quot;:[{&quot;type&quot;:&quot;leftRight&quot;,&quot;left&quot;:0.0,&quot;top&quot;:0.0,&quot;right&quot;:0.0,&quot;bottom&quot;:0.0,&quot;leftAbs&quot;:false,&quot;topAbs&quot;:false,&quot;rightAbs&quot;:false,&quot;bottomAbs&quot;:false}]},{&quot;direction&quot;:0,&quot;horizontalAlign&quot;:0,&quot;verticalAlign&quot;:1,&quot;type&quot;:0,&quot;diagramDirection&quot;:0,&quot;canSetOverLayout&quot;:0,&quot;isOverLayout&quot;:0,&quot;margin&quot;:{&quot;left&quot;:1.69,&quot;top&quot;:2.12,&quot;right&quot;:2.12,&quot;bottom&quot;:2.12},&quot;edge&quot;:{&quot;left&quot;:false,&quot;top&quot;:true,&quot;right&quot;:true,&quot;bottom&quot;:true}}]}"/>
  <p:tag name="KSO_WM_SLIDE_CAN_ADD_NAVIGATION" val="1"/>
  <p:tag name="KSO_WM_SLIDE_BACKGROUND" val="[&quot;general&quot;,&quot;leftRight&quot;]"/>
  <p:tag name="KSO_WM_SLIDE_RATIO" val="1.777778"/>
</p:tagLst>
</file>

<file path=ppt/tags/tag127.xml><?xml version="1.0" encoding="utf-8"?>
<p:tagLst xmlns:p="http://schemas.openxmlformats.org/presentationml/2006/main">
  <p:tag name="KSO_WM_BEAUTIFY_FLAG" val="#wm#"/>
  <p:tag name="KSO_WM_TEMPLATE_CATEGORY" val="custom"/>
  <p:tag name="KSO_WM_TEMPLATE_INDEX" val="20203230"/>
</p:tagLst>
</file>

<file path=ppt/tags/tag128.xml><?xml version="1.0" encoding="utf-8"?>
<p:tagLst xmlns:p="http://schemas.openxmlformats.org/presentationml/2006/main">
  <p:tag name="KSO_WM_BEAUTIFY_FLAG" val="#wm#"/>
  <p:tag name="KSO_WM_TEMPLATE_CATEGORY" val="custom"/>
  <p:tag name="KSO_WM_TEMPLATE_INDEX" val="20203230"/>
</p:tagLst>
</file>

<file path=ppt/tags/tag129.xml><?xml version="1.0" encoding="utf-8"?>
<p:tagLst xmlns:p="http://schemas.openxmlformats.org/presentationml/2006/main">
  <p:tag name="KSO_WM_BEAUTIFY_FLAG" val="#wm#"/>
  <p:tag name="KSO_WM_TEMPLATE_CATEGORY" val="custom"/>
  <p:tag name="KSO_WM_TEMPLATE_INDEX" val="20203230"/>
</p:tagLst>
</file>

<file path=ppt/tags/tag130.xml><?xml version="1.0" encoding="utf-8"?>
<p:tagLst xmlns:p="http://schemas.openxmlformats.org/presentationml/2006/main">
  <p:tag name="KSO_WM_BEAUTIFY_FLAG" val="#wm#"/>
  <p:tag name="KSO_WM_TEMPLATE_CATEGORY" val="custom"/>
  <p:tag name="KSO_WM_TEMPLATE_INDEX" val="20203230"/>
</p:tagLst>
</file>

<file path=ppt/tags/tag1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custom20203230_7*i*1"/>
  <p:tag name="KSO_WM_TEMPLATE_CATEGORY" val="custom"/>
  <p:tag name="KSO_WM_TEMPLATE_INDEX" val="20203230"/>
  <p:tag name="KSO_WM_UNIT_LAYERLEVEL" val="1"/>
  <p:tag name="KSO_WM_TAG_VERSION" val="1.0"/>
  <p:tag name="KSO_WM_BEAUTIFY_FLAG" val="#wm#"/>
  <p:tag name="KSO_WM_UNIT_BLOCK" val="0"/>
  <p:tag name="KSO_WM_UNIT_SM_LIMIT_TYPE" val="3"/>
  <p:tag name="KSO_WM_UNIT_DEC_AREA_ID" val="f98dea00a9cb4f0fbfb294c982200636"/>
  <p:tag name="KSO_WM_UNIT_DECORATE_INFO" val="{&quot;DecorateInfoH&quot;:{&quot;IsAbs&quot;:true},&quot;DecorateInfoW&quot;:{&quot;IsAbs&quot;:false},&quot;DecorateInfoX&quot;:{&quot;IsAbs&quot;:true,&quot;Pos&quot;:0},&quot;DecorateInfoY&quot;:{&quot;IsAbs&quot;:true,&quot;Pos&quot;:2},&quot;ReferentInfo&quot;:{&quot;Id&quot;:&quot;ee13252f071a4a91809f3399a6808d04&quot;,&quot;X&quot;:{&quot;Pos&quot;:0},&quot;Y&quot;:{&quot;Pos&quot;:0}},&quot;whChangeMode&quot;:0}"/>
  <p:tag name="KSO_WM_CHIP_GROUPID" val="5ebe40d00ac41c4a0a525616"/>
  <p:tag name="KSO_WM_CHIP_XID" val="5ebe40d00ac41c4a0a525617"/>
  <p:tag name="KSO_WM_CHIP_FILLAREA_FILL_RULE" val="{&quot;fill_align&quot;:&quot;cm&quot;,&quot;fill_mode&quot;:&quot;adaptive&quot;,&quot;sacle_strategy&quot;:&quot;smart&quot;}"/>
  <p:tag name="KSO_WM_UNIT_DEC_SUPPORTCHANGEPIC" val="0"/>
  <p:tag name="KSO_WM_UNIT_DEC_CHANGEPICRESERVED" val="0"/>
  <p:tag name="KSO_WM_ASSEMBLE_CHIP_INDEX" val="9a2ce4d09fb84a048a0c6b5f2345a526"/>
  <p:tag name="KSO_WM_UNIT_FILL_FORE_SCHEMECOLOR_INDEX_BRIGHTNESS" val="0"/>
  <p:tag name="KSO_WM_UNIT_FILL_FORE_SCHEMECOLOR_INDEX" val="5"/>
  <p:tag name="KSO_WM_UNIT_FILL_TYPE" val="1"/>
  <p:tag name="KSO_WM_UNIT_VALUE" val="19"/>
</p:tagLst>
</file>

<file path=ppt/tags/tag132.xml><?xml version="1.0" encoding="utf-8"?>
<p:tagLst xmlns:p="http://schemas.openxmlformats.org/presentationml/2006/main">
  <p:tag name="KSO_WM_UNIT_ISCONTENTSTITLE" val="0"/>
  <p:tag name="KSO_WM_UNIT_ISNUMDGMTITLE" val="0"/>
  <p:tag name="KSO_WM_UNIT_NOCLEAR" val="0"/>
  <p:tag name="KSO_WM_UNIT_VALUE" val="11"/>
  <p:tag name="KSO_WM_UNIT_HIGHLIGHT" val="0"/>
  <p:tag name="KSO_WM_UNIT_COMPATIBLE" val="0"/>
  <p:tag name="KSO_WM_UNIT_DIAGRAM_ISNUMVISUAL" val="0"/>
  <p:tag name="KSO_WM_UNIT_DIAGRAM_ISREFERUNIT" val="0"/>
  <p:tag name="KSO_WM_UNIT_TYPE" val="a"/>
  <p:tag name="KSO_WM_UNIT_INDEX" val="1"/>
  <p:tag name="KSO_WM_UNIT_ID" val="custom20203230_7*a*1"/>
  <p:tag name="KSO_WM_TEMPLATE_CATEGORY" val="custom"/>
  <p:tag name="KSO_WM_TEMPLATE_INDEX" val="20203230"/>
  <p:tag name="KSO_WM_UNIT_LAYERLEVEL" val="1"/>
  <p:tag name="KSO_WM_TAG_VERSION" val="1.0"/>
  <p:tag name="KSO_WM_BEAUTIFY_FLAG" val="#wm#"/>
  <p:tag name="KSO_WM_UNIT_PRESET_TEXT" val="单击添加大标题"/>
  <p:tag name="KSO_WM_UNIT_DEFAULT_FONT" val="40;56;4"/>
  <p:tag name="KSO_WM_UNIT_BLOCK" val="0"/>
  <p:tag name="KSO_WM_UNIT_DEC_AREA_ID" val="ee13252f071a4a91809f3399a6808d04"/>
  <p:tag name="KSO_WM_CHIP_GROUPID" val="5ebe40d00ac41c4a0a525616"/>
  <p:tag name="KSO_WM_CHIP_XID" val="5ebe40d00ac41c4a0a525617"/>
  <p:tag name="KSO_WM_CHIP_FILLAREA_FILL_RULE" val="{&quot;fill_align&quot;:&quot;cm&quot;,&quot;fill_mode&quot;:&quot;adaptive&quot;,&quot;sacle_strategy&quot;:&quot;smart&quot;}"/>
  <p:tag name="KSO_WM_ASSEMBLE_CHIP_INDEX" val="9a2ce4d09fb84a048a0c6b5f2345a526"/>
  <p:tag name="KSO_WM_UNIT_TEXT_FILL_FORE_SCHEMECOLOR_INDEX_BRIGHTNESS" val="0.15"/>
  <p:tag name="KSO_WM_UNIT_TEXT_FILL_FORE_SCHEMECOLOR_INDEX" val="13"/>
  <p:tag name="KSO_WM_UNIT_TEXT_FILL_TYPE" val="1"/>
</p:tagLst>
</file>

<file path=ppt/tags/tag133.xml><?xml version="1.0" encoding="utf-8"?>
<p:tagLst xmlns:p="http://schemas.openxmlformats.org/presentationml/2006/main">
  <p:tag name="KSO_WM_UNIT_NOCLEAR" val="0"/>
  <p:tag name="KSO_WM_UNIT_VALUE" val="84"/>
  <p:tag name="KSO_WM_UNIT_HIGHLIGHT" val="0"/>
  <p:tag name="KSO_WM_UNIT_COMPATIBLE" val="1"/>
  <p:tag name="KSO_WM_UNIT_DIAGRAM_ISNUMVISUAL" val="0"/>
  <p:tag name="KSO_WM_UNIT_DIAGRAM_ISREFERUNIT" val="0"/>
  <p:tag name="KSO_WM_UNIT_TYPE" val="e"/>
  <p:tag name="KSO_WM_UNIT_INDEX" val="1"/>
  <p:tag name="KSO_WM_UNIT_ID" val="custom20203230_7*e*1"/>
  <p:tag name="KSO_WM_TEMPLATE_CATEGORY" val="custom"/>
  <p:tag name="KSO_WM_TEMPLATE_INDEX" val="20203230"/>
  <p:tag name="KSO_WM_UNIT_LAYERLEVEL" val="1"/>
  <p:tag name="KSO_WM_TAG_VERSION" val="1.0"/>
  <p:tag name="KSO_WM_BEAUTIFY_FLAG" val="#wm#"/>
  <p:tag name="KSO_WM_UNIT_PRESET_TEXT" val="PART ONE"/>
  <p:tag name="KSO_WM_UNIT_DEFAULT_FONT" val="14;16;2"/>
  <p:tag name="KSO_WM_UNIT_BLOCK" val="0"/>
  <p:tag name="KSO_WM_UNIT_SM_LIMIT_TYPE" val="0"/>
  <p:tag name="KSO_WM_UNIT_DEC_AREA_ID" val="3164061639344e588738345c2ef6b9a5"/>
  <p:tag name="KSO_WM_CHIP_GROUPID" val="5ebe40d00ac41c4a0a525616"/>
  <p:tag name="KSO_WM_CHIP_XID" val="5ebe40d00ac41c4a0a525617"/>
  <p:tag name="KSO_WM_CHIP_FILLAREA_FILL_RULE" val="{&quot;fill_align&quot;:&quot;cm&quot;,&quot;fill_mode&quot;:&quot;adaptive&quot;,&quot;sacle_strategy&quot;:&quot;smart&quot;}"/>
  <p:tag name="KSO_WM_ASSEMBLE_CHIP_INDEX" val="9a2ce4d09fb84a048a0c6b5f2345a526"/>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14"/>
  <p:tag name="KSO_WM_UNIT_TEXT_FILL_TYPE" val="1"/>
</p:tagLst>
</file>

<file path=ppt/tags/tag134.xml><?xml version="1.0" encoding="utf-8"?>
<p:tagLst xmlns:p="http://schemas.openxmlformats.org/presentationml/2006/main">
  <p:tag name="KSO_WM_BEAUTIFY_FLAG" val="#wm#"/>
  <p:tag name="KSO_WM_TEMPLATE_CATEGORY" val="custom"/>
  <p:tag name="KSO_WM_TEMPLATE_INDEX" val="20203230"/>
  <p:tag name="KSO_WM_CHIP_INFOS" val="{&quot;layout_type&quot;:&quot;forright2&quot;,&quot;slide_type&quot;:[&quot;sectionTitle&quot;],&quot;aspect_ratio&quot;:&quot;16:9&quot;}"/>
  <p:tag name="KSO_WM_CHIP_XID" val="5ebe041a0ac41c4a0a525598"/>
  <p:tag name="KSO_WM_CHIP_FILLPROP" val="[[{&quot;fill_id&quot;:&quot;c8df1a3465854d8b966b02b3af772576&quot;,&quot;fill_align&quot;:&quot;cm&quot;,&quot;text_align&quot;:&quot;lm&quot;,&quot;text_direction&quot;:&quot;horizontal&quot;,&quot;chip_types&quot;:[&quot;text&quot;,&quot;header&quot;]}]]"/>
  <p:tag name="KSO_WM_SLIDE_ID" val="custom20203230_7"/>
  <p:tag name="KSO_WM_TEMPLATE_SUBCATEGORY" val="21"/>
  <p:tag name="KSO_WM_TEMPLATE_MASTER_TYPE" val="1"/>
  <p:tag name="KSO_WM_TEMPLATE_COLOR_TYPE" val="1"/>
  <p:tag name="KSO_WM_SLIDE_TYPE" val="sectionTitle"/>
  <p:tag name="KSO_WM_SLIDE_SUBTYPE" val="pureTxt"/>
  <p:tag name="KSO_WM_SLIDE_ITEM_CNT" val="0"/>
  <p:tag name="KSO_WM_SLIDE_INDEX" val="7"/>
  <p:tag name="KSO_WM_SLIDE_SIZE" val="540*400"/>
  <p:tag name="KSO_WM_SLIDE_POSITION" val="380*69"/>
  <p:tag name="KSO_WM_TAG_VERSION" val="1.0"/>
  <p:tag name="KSO_WM_SLIDE_LAYOUT" val="a_b_e"/>
  <p:tag name="KSO_WM_SLIDE_LAYOUT_CNT" val="1_1_1"/>
  <p:tag name="KSO_WM_CHIP_GROUPID" val="5ebf6661ddc3daf3fef3f760"/>
  <p:tag name="KSO_WM_SLIDE_LAYOUT_INFO" val="{&quot;id&quot;:&quot;2020-12-02T10:35:49&quot;,&quot;maxSize&quot;:{&quot;size1&quot;:45.179420414677374},&quot;minSize&quot;:{&quot;size1&quot;:35.879420414677377},&quot;normalSize&quot;:{&quot;size1&quot;:42.479420414677371},&quot;subLayout&quot;:[{&quot;id&quot;:&quot;2020-12-02T10:35:49&quot;,&quot;margin&quot;:{&quot;bottom&quot;:0.1855989396572113,&quot;left&quot;:12.558988571166992,&quot;right&quot;:2.2576775550842285,&quot;top&quot;:5.5572309494018555},&quot;type&quot;:0},{&quot;id&quot;:&quot;2020-12-02T10:35:49&quot;,&quot;maxSize&quot;:{&quot;size1&quot;:38.103212970233017},&quot;minSize&quot;:{&quot;size1&quot;:12.203212970233022},&quot;normalSize&quot;:{&quot;size1&quot;:25.10321297023302},&quot;subLayout&quot;:[{&quot;id&quot;:&quot;2020-12-02T10:35:49&quot;,&quot;margin&quot;:{&quot;bottom&quot;:0.28213408589363098,&quot;left&quot;:12.558988571166992,&quot;right&quot;:2.2576775550842285,&quot;top&quot;:0.17599824070930481},&quot;type&quot;:0},{&quot;id&quot;:&quot;2020-12-02T10:35:49&quot;,&quot;margin&quot;:{&quot;bottom&quot;:4.8904857635498047,&quot;left&quot;:12.558988571166992,&quot;right&quot;:2.2576775550842285,&quot;top&quot;:0.26996314525604248},&quot;type&quot;:0}],&quot;type&quot;:0}],&quot;type&quot;:0}"/>
  <p:tag name="KSO_WM_SLIDE_BK_DARK_LIGHT" val="2"/>
  <p:tag name="KSO_WM_SLIDE_BACKGROUND_TYPE" val="general"/>
  <p:tag name="KSO_WM_SLIDE_SUPPORT_FEATURE_TYPE" val="0"/>
  <p:tag name="KSO_WM_TEMPLATE_ASSEMBLE_XID" val="5fc6fd802574a1ee74b6c7b8"/>
  <p:tag name="KSO_WM_TEMPLATE_ASSEMBLE_GROUPID" val="5f8cfa53a61ec3b55284a7ab"/>
</p:tagLst>
</file>

<file path=ppt/tags/tag1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custom20203230_11*i*1"/>
  <p:tag name="KSO_WM_TEMPLATE_CATEGORY" val="custom"/>
  <p:tag name="KSO_WM_TEMPLATE_INDEX" val="20203230"/>
  <p:tag name="KSO_WM_UNIT_LAYERLEVEL" val="1"/>
  <p:tag name="KSO_WM_TAG_VERSION" val="1.0"/>
  <p:tag name="KSO_WM_BEAUTIFY_FLAG" val="#wm#"/>
  <p:tag name="KSO_WM_UNIT_SUBTYPE" val="h"/>
  <p:tag name="KSO_WM_UNIT_BK_DARK_LIGHT" val="1"/>
  <p:tag name="KSO_WM_UNIT_BLOCK" val="0"/>
  <p:tag name="KSO_WM_UNIT_FILL_FORE_SCHEMECOLOR_INDEX_BRIGHTNESS" val="0"/>
  <p:tag name="KSO_WM_UNIT_FILL_FORE_SCHEMECOLOR_INDEX" val="15"/>
  <p:tag name="KSO_WM_UNIT_FILL_TYPE" val="1"/>
  <p:tag name="KSO_WM_UNIT_VALUE" val="425"/>
</p:tagLst>
</file>

<file path=ppt/tags/tag136.xml><?xml version="1.0" encoding="utf-8"?>
<p:tagLst xmlns:p="http://schemas.openxmlformats.org/presentationml/2006/main">
  <p:tag name="KSO_WM_UNIT_ISCONTENTSTITLE" val="0"/>
  <p:tag name="KSO_WM_UNIT_PRESET_TEXT" val="单击此处输入你的正文，文字是您思想的提炼，为了最终演示发布的良好效果，请尽量言简意赅的阐述观点；根据需要可酌情增减文字，以便观者可以准确理解您所传达的信息。&#13;您的正文已经简明扼要，字字珠玑，但信息却错综复杂，需要用更多的文字来表述；但请您尽可能提炼思想的精髓，否则容易造成观者的阅读压力，适得其反。&#13;正如我们都希望改变世界，希望给人带去光明，但更多时候只需播下一颗种子，自然有微光照拂，雨露滋养。恰如其分的表达观点，往往可以事半功倍。"/>
  <p:tag name="KSO_WM_UNIT_NOCLEAR" val="0"/>
  <p:tag name="KSO_WM_UNIT_VALUE" val="338"/>
  <p:tag name="KSO_WM_UNIT_HIGHLIGHT" val="0"/>
  <p:tag name="KSO_WM_UNIT_COMPATIBLE" val="0"/>
  <p:tag name="KSO_WM_UNIT_DIAGRAM_ISNUMVISUAL" val="0"/>
  <p:tag name="KSO_WM_UNIT_DIAGRAM_ISREFERUNIT" val="0"/>
  <p:tag name="KSO_WM_UNIT_TYPE" val="f"/>
  <p:tag name="KSO_WM_UNIT_INDEX" val="1"/>
  <p:tag name="KSO_WM_UNIT_ID" val="custom20203230_11*f*1"/>
  <p:tag name="KSO_WM_TEMPLATE_CATEGORY" val="custom"/>
  <p:tag name="KSO_WM_TEMPLATE_INDEX" val="20203230"/>
  <p:tag name="KSO_WM_UNIT_LAYERLEVEL" val="1"/>
  <p:tag name="KSO_WM_TAG_VERSION" val="1.0"/>
  <p:tag name="KSO_WM_BEAUTIFY_FLAG" val="#wm#"/>
  <p:tag name="KSO_WM_UNIT_DEFAULT_FONT" val="16;24;2"/>
  <p:tag name="KSO_WM_UNIT_BLOCK" val="0"/>
  <p:tag name="KSO_WM_UNIT_TEXT_FILL_FORE_SCHEMECOLOR_INDEX_BRIGHTNESS" val="0.25"/>
  <p:tag name="KSO_WM_UNIT_TEXT_FILL_FORE_SCHEMECOLOR_INDEX" val="13"/>
  <p:tag name="KSO_WM_UNIT_TEXT_FILL_TYPE" val="1"/>
</p:tagLst>
</file>

<file path=ppt/tags/tag137.xml><?xml version="1.0" encoding="utf-8"?>
<p:tagLst xmlns:p="http://schemas.openxmlformats.org/presentationml/2006/main">
  <p:tag name="KSO_WM_UNIT_ISCONTENTSTITLE" val="0"/>
  <p:tag name="KSO_WM_UNIT_PRESET_TEXT" val="单击此处添加大标题内容"/>
  <p:tag name="KSO_WM_UNIT_NOCLEAR" val="0"/>
  <p:tag name="KSO_WM_UNIT_VALUE" val="25"/>
  <p:tag name="KSO_WM_UNIT_HIGHLIGHT" val="0"/>
  <p:tag name="KSO_WM_UNIT_COMPATIBLE" val="0"/>
  <p:tag name="KSO_WM_UNIT_DIAGRAM_ISNUMVISUAL" val="0"/>
  <p:tag name="KSO_WM_UNIT_DIAGRAM_ISREFERUNIT" val="0"/>
  <p:tag name="KSO_WM_UNIT_TYPE" val="a"/>
  <p:tag name="KSO_WM_UNIT_INDEX" val="1"/>
  <p:tag name="KSO_WM_UNIT_ID" val="custom20203230_11*a*1"/>
  <p:tag name="KSO_WM_TEMPLATE_CATEGORY" val="custom"/>
  <p:tag name="KSO_WM_TEMPLATE_INDEX" val="20203230"/>
  <p:tag name="KSO_WM_UNIT_LAYERLEVEL" val="1"/>
  <p:tag name="KSO_WM_TAG_VERSION" val="1.0"/>
  <p:tag name="KSO_WM_BEAUTIFY_FLAG" val="#wm#"/>
  <p:tag name="KSO_WM_UNIT_DEFAULT_FONT" val="36;44;4"/>
  <p:tag name="KSO_WM_UNIT_BLOCK" val="0"/>
  <p:tag name="KSO_WM_UNIT_TEXT_FILL_FORE_SCHEMECOLOR_INDEX_BRIGHTNESS" val="0"/>
  <p:tag name="KSO_WM_UNIT_TEXT_FILL_FORE_SCHEMECOLOR_INDEX" val="14"/>
  <p:tag name="KSO_WM_UNIT_TEXT_FILL_TYPE" val="1"/>
</p:tagLst>
</file>

<file path=ppt/tags/tag138.xml><?xml version="1.0" encoding="utf-8"?>
<p:tagLst xmlns:p="http://schemas.openxmlformats.org/presentationml/2006/main">
  <p:tag name="KSO_WM_SLIDE_ID" val="custom20203230_11"/>
  <p:tag name="KSO_WM_TEMPLATE_SUBCATEGORY" val="0"/>
  <p:tag name="KSO_WM_TEMPLATE_MASTER_TYPE" val="0"/>
  <p:tag name="KSO_WM_TEMPLATE_COLOR_TYPE" val="1"/>
  <p:tag name="KSO_WM_SLIDE_ITEM_CNT" val="0"/>
  <p:tag name="KSO_WM_SLIDE_INDEX" val="11"/>
  <p:tag name="KSO_WM_TAG_VERSION" val="1.0"/>
  <p:tag name="KSO_WM_BEAUTIFY_FLAG" val="#wm#"/>
  <p:tag name="KSO_WM_TEMPLATE_CATEGORY" val="custom"/>
  <p:tag name="KSO_WM_TEMPLATE_INDEX" val="20203230"/>
  <p:tag name="KSO_WM_SLIDE_LAYOUT" val="a_f_i_k"/>
  <p:tag name="KSO_WM_SLIDE_LAYOUT_CNT" val="1_1_1_1"/>
  <p:tag name="KSO_WM_SLIDE_TYPE" val="text"/>
  <p:tag name="KSO_WM_SLIDE_SUBTYPE" val="pureTxt"/>
  <p:tag name="KSO_WM_SLIDE_SIZE" val="898*540"/>
  <p:tag name="KSO_WM_SLIDE_POSITION" val="0*0"/>
  <p:tag name="KSO_WM_SLIDE_LAYOUT_INFO" val="{&quot;direction&quot;:1,&quot;horizontalAlign&quot;:-1,&quot;verticalAlign&quot;:-1,&quot;type&quot;:0,&quot;diagramDirection&quot;:0,&quot;canSetOverLayout&quot;:0,&quot;isOverLayout&quot;:0,&quot;normalSize&quot;:{&quot;size1&quot;:33.4},&quot;minSize&quot;:{&quot;size1&quot;:33.4},&quot;maxSize&quot;:{&quot;size1&quot;:33.4},&quot;edge&quot;:{&quot;left&quot;:true,&quot;top&quot;:true,&quot;right&quot;:true,&quot;bottom&quot;:true},&quot;backgroundInfo&quot;:[{&quot;type&quot;:&quot;general&quot;,&quot;left&quot;:0.0,&quot;top&quot;:0.0,&quot;right&quot;:0.0,&quot;bottom&quot;:0.0,&quot;leftAbs&quot;:false,&quot;topAbs&quot;:false,&quot;rightAbs&quot;:false,&quot;bottomAbs&quot;:false}],&quot;subLayout&quot;:[{&quot;direction&quot;:0,&quot;horizontalAlign&quot;:-1,&quot;verticalAlign&quot;:-1,&quot;type&quot;:0,&quot;diagramDirection&quot;:0,&quot;canSetOverLayout&quot;:0,&quot;isOverLayout&quot;:0,&quot;margin&quot;:{&quot;left&quot;:2.12,&quot;top&quot;:3.27,&quot;right&quot;:1.69,&quot;bottom&quot;:4.43},&quot;edge&quot;:{&quot;left&quot;:true,&quot;top&quot;:true,&quot;right&quot;:false,&quot;bottom&quot;:true},&quot;backgroundInfo&quot;:[{&quot;type&quot;:&quot;leftRight&quot;,&quot;left&quot;:0.0,&quot;top&quot;:0.0,&quot;right&quot;:0.0,&quot;bottom&quot;:0.0,&quot;leftAbs&quot;:false,&quot;topAbs&quot;:false,&quot;rightAbs&quot;:false,&quot;bottomAbs&quot;:false}]},{&quot;direction&quot;:0,&quot;horizontalAlign&quot;:0,&quot;verticalAlign&quot;:1,&quot;type&quot;:0,&quot;diagramDirection&quot;:0,&quot;canSetOverLayout&quot;:0,&quot;isOverLayout&quot;:0,&quot;margin&quot;:{&quot;left&quot;:1.69,&quot;top&quot;:2.12,&quot;right&quot;:2.12,&quot;bottom&quot;:2.12},&quot;edge&quot;:{&quot;left&quot;:false,&quot;top&quot;:true,&quot;right&quot;:true,&quot;bottom&quot;:true}}]}"/>
  <p:tag name="KSO_WM_SLIDE_CAN_ADD_NAVIGATION" val="1"/>
  <p:tag name="KSO_WM_SLIDE_BACKGROUND" val="[&quot;general&quot;,&quot;leftRight&quot;]"/>
  <p:tag name="KSO_WM_SLIDE_RATIO" val="1.777778"/>
</p:tagLst>
</file>

<file path=ppt/tags/tag139.xml><?xml version="1.0" encoding="utf-8"?>
<p:tagLst xmlns:p="http://schemas.openxmlformats.org/presentationml/2006/main">
  <p:tag name="KSO_WM_BEAUTIFY_FLAG" val="#wm#"/>
  <p:tag name="KSO_WM_TEMPLATE_CATEGORY" val="custom"/>
  <p:tag name="KSO_WM_TEMPLATE_INDEX" val="20203230"/>
</p:tagLst>
</file>

<file path=ppt/tags/tag140.xml><?xml version="1.0" encoding="utf-8"?>
<p:tagLst xmlns:p="http://schemas.openxmlformats.org/presentationml/2006/main">
  <p:tag name="KSO_WM_BEAUTIFY_FLAG" val="#wm#"/>
  <p:tag name="KSO_WM_TEMPLATE_CATEGORY" val="custom"/>
  <p:tag name="KSO_WM_TEMPLATE_INDEX" val="20203230"/>
</p:tagLst>
</file>

<file path=ppt/tags/tag141.xml><?xml version="1.0" encoding="utf-8"?>
<p:tagLst xmlns:p="http://schemas.openxmlformats.org/presentationml/2006/main">
  <p:tag name="KSO_WM_BEAUTIFY_FLAG" val="#wm#"/>
  <p:tag name="KSO_WM_TEMPLATE_CATEGORY" val="custom"/>
  <p:tag name="KSO_WM_TEMPLATE_INDEX" val="20203230"/>
</p:tagLst>
</file>

<file path=ppt/tags/tag1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custom20203230_7*i*1"/>
  <p:tag name="KSO_WM_TEMPLATE_CATEGORY" val="custom"/>
  <p:tag name="KSO_WM_TEMPLATE_INDEX" val="20203230"/>
  <p:tag name="KSO_WM_UNIT_LAYERLEVEL" val="1"/>
  <p:tag name="KSO_WM_TAG_VERSION" val="1.0"/>
  <p:tag name="KSO_WM_BEAUTIFY_FLAG" val="#wm#"/>
  <p:tag name="KSO_WM_UNIT_BLOCK" val="0"/>
  <p:tag name="KSO_WM_UNIT_SM_LIMIT_TYPE" val="3"/>
  <p:tag name="KSO_WM_UNIT_DEC_AREA_ID" val="f98dea00a9cb4f0fbfb294c982200636"/>
  <p:tag name="KSO_WM_UNIT_DECORATE_INFO" val="{&quot;DecorateInfoH&quot;:{&quot;IsAbs&quot;:true},&quot;DecorateInfoW&quot;:{&quot;IsAbs&quot;:false},&quot;DecorateInfoX&quot;:{&quot;IsAbs&quot;:true,&quot;Pos&quot;:0},&quot;DecorateInfoY&quot;:{&quot;IsAbs&quot;:true,&quot;Pos&quot;:2},&quot;ReferentInfo&quot;:{&quot;Id&quot;:&quot;ee13252f071a4a91809f3399a6808d04&quot;,&quot;X&quot;:{&quot;Pos&quot;:0},&quot;Y&quot;:{&quot;Pos&quot;:0}},&quot;whChangeMode&quot;:0}"/>
  <p:tag name="KSO_WM_CHIP_GROUPID" val="5ebe40d00ac41c4a0a525616"/>
  <p:tag name="KSO_WM_CHIP_XID" val="5ebe40d00ac41c4a0a525617"/>
  <p:tag name="KSO_WM_CHIP_FILLAREA_FILL_RULE" val="{&quot;fill_align&quot;:&quot;cm&quot;,&quot;fill_mode&quot;:&quot;adaptive&quot;,&quot;sacle_strategy&quot;:&quot;smart&quot;}"/>
  <p:tag name="KSO_WM_UNIT_DEC_SUPPORTCHANGEPIC" val="0"/>
  <p:tag name="KSO_WM_UNIT_DEC_CHANGEPICRESERVED" val="0"/>
  <p:tag name="KSO_WM_ASSEMBLE_CHIP_INDEX" val="9a2ce4d09fb84a048a0c6b5f2345a526"/>
  <p:tag name="KSO_WM_UNIT_FILL_FORE_SCHEMECOLOR_INDEX_BRIGHTNESS" val="0"/>
  <p:tag name="KSO_WM_UNIT_FILL_FORE_SCHEMECOLOR_INDEX" val="5"/>
  <p:tag name="KSO_WM_UNIT_FILL_TYPE" val="1"/>
  <p:tag name="KSO_WM_UNIT_VALUE" val="19"/>
</p:tagLst>
</file>

<file path=ppt/tags/tag143.xml><?xml version="1.0" encoding="utf-8"?>
<p:tagLst xmlns:p="http://schemas.openxmlformats.org/presentationml/2006/main">
  <p:tag name="KSO_WM_UNIT_ISCONTENTSTITLE" val="0"/>
  <p:tag name="KSO_WM_UNIT_ISNUMDGMTITLE" val="0"/>
  <p:tag name="KSO_WM_UNIT_NOCLEAR" val="0"/>
  <p:tag name="KSO_WM_UNIT_VALUE" val="11"/>
  <p:tag name="KSO_WM_UNIT_HIGHLIGHT" val="0"/>
  <p:tag name="KSO_WM_UNIT_COMPATIBLE" val="0"/>
  <p:tag name="KSO_WM_UNIT_DIAGRAM_ISNUMVISUAL" val="0"/>
  <p:tag name="KSO_WM_UNIT_DIAGRAM_ISREFERUNIT" val="0"/>
  <p:tag name="KSO_WM_UNIT_TYPE" val="a"/>
  <p:tag name="KSO_WM_UNIT_INDEX" val="1"/>
  <p:tag name="KSO_WM_UNIT_ID" val="custom20203230_7*a*1"/>
  <p:tag name="KSO_WM_TEMPLATE_CATEGORY" val="custom"/>
  <p:tag name="KSO_WM_TEMPLATE_INDEX" val="20203230"/>
  <p:tag name="KSO_WM_UNIT_LAYERLEVEL" val="1"/>
  <p:tag name="KSO_WM_TAG_VERSION" val="1.0"/>
  <p:tag name="KSO_WM_BEAUTIFY_FLAG" val="#wm#"/>
  <p:tag name="KSO_WM_UNIT_PRESET_TEXT" val="单击添加大标题"/>
  <p:tag name="KSO_WM_UNIT_DEFAULT_FONT" val="40;56;4"/>
  <p:tag name="KSO_WM_UNIT_BLOCK" val="0"/>
  <p:tag name="KSO_WM_UNIT_DEC_AREA_ID" val="ee13252f071a4a91809f3399a6808d04"/>
  <p:tag name="KSO_WM_CHIP_GROUPID" val="5ebe40d00ac41c4a0a525616"/>
  <p:tag name="KSO_WM_CHIP_XID" val="5ebe40d00ac41c4a0a525617"/>
  <p:tag name="KSO_WM_CHIP_FILLAREA_FILL_RULE" val="{&quot;fill_align&quot;:&quot;cm&quot;,&quot;fill_mode&quot;:&quot;adaptive&quot;,&quot;sacle_strategy&quot;:&quot;smart&quot;}"/>
  <p:tag name="KSO_WM_ASSEMBLE_CHIP_INDEX" val="9a2ce4d09fb84a048a0c6b5f2345a526"/>
  <p:tag name="KSO_WM_UNIT_TEXT_FILL_FORE_SCHEMECOLOR_INDEX_BRIGHTNESS" val="0.15"/>
  <p:tag name="KSO_WM_UNIT_TEXT_FILL_FORE_SCHEMECOLOR_INDEX" val="13"/>
  <p:tag name="KSO_WM_UNIT_TEXT_FILL_TYPE" val="1"/>
</p:tagLst>
</file>

<file path=ppt/tags/tag144.xml><?xml version="1.0" encoding="utf-8"?>
<p:tagLst xmlns:p="http://schemas.openxmlformats.org/presentationml/2006/main">
  <p:tag name="KSO_WM_UNIT_NOCLEAR" val="0"/>
  <p:tag name="KSO_WM_UNIT_VALUE" val="84"/>
  <p:tag name="KSO_WM_UNIT_HIGHLIGHT" val="0"/>
  <p:tag name="KSO_WM_UNIT_COMPATIBLE" val="1"/>
  <p:tag name="KSO_WM_UNIT_DIAGRAM_ISNUMVISUAL" val="0"/>
  <p:tag name="KSO_WM_UNIT_DIAGRAM_ISREFERUNIT" val="0"/>
  <p:tag name="KSO_WM_UNIT_TYPE" val="e"/>
  <p:tag name="KSO_WM_UNIT_INDEX" val="1"/>
  <p:tag name="KSO_WM_UNIT_ID" val="custom20203230_7*e*1"/>
  <p:tag name="KSO_WM_TEMPLATE_CATEGORY" val="custom"/>
  <p:tag name="KSO_WM_TEMPLATE_INDEX" val="20203230"/>
  <p:tag name="KSO_WM_UNIT_LAYERLEVEL" val="1"/>
  <p:tag name="KSO_WM_TAG_VERSION" val="1.0"/>
  <p:tag name="KSO_WM_BEAUTIFY_FLAG" val="#wm#"/>
  <p:tag name="KSO_WM_UNIT_PRESET_TEXT" val="PART ONE"/>
  <p:tag name="KSO_WM_UNIT_DEFAULT_FONT" val="14;16;2"/>
  <p:tag name="KSO_WM_UNIT_BLOCK" val="0"/>
  <p:tag name="KSO_WM_UNIT_SM_LIMIT_TYPE" val="0"/>
  <p:tag name="KSO_WM_UNIT_DEC_AREA_ID" val="3164061639344e588738345c2ef6b9a5"/>
  <p:tag name="KSO_WM_CHIP_GROUPID" val="5ebe40d00ac41c4a0a525616"/>
  <p:tag name="KSO_WM_CHIP_XID" val="5ebe40d00ac41c4a0a525617"/>
  <p:tag name="KSO_WM_CHIP_FILLAREA_FILL_RULE" val="{&quot;fill_align&quot;:&quot;cm&quot;,&quot;fill_mode&quot;:&quot;adaptive&quot;,&quot;sacle_strategy&quot;:&quot;smart&quot;}"/>
  <p:tag name="KSO_WM_ASSEMBLE_CHIP_INDEX" val="9a2ce4d09fb84a048a0c6b5f2345a526"/>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14"/>
  <p:tag name="KSO_WM_UNIT_TEXT_FILL_TYPE" val="1"/>
</p:tagLst>
</file>

<file path=ppt/tags/tag145.xml><?xml version="1.0" encoding="utf-8"?>
<p:tagLst xmlns:p="http://schemas.openxmlformats.org/presentationml/2006/main">
  <p:tag name="KSO_WM_BEAUTIFY_FLAG" val="#wm#"/>
  <p:tag name="KSO_WM_TEMPLATE_CATEGORY" val="custom"/>
  <p:tag name="KSO_WM_TEMPLATE_INDEX" val="20203230"/>
  <p:tag name="KSO_WM_CHIP_INFOS" val="{&quot;layout_type&quot;:&quot;forright2&quot;,&quot;slide_type&quot;:[&quot;sectionTitle&quot;],&quot;aspect_ratio&quot;:&quot;16:9&quot;}"/>
  <p:tag name="KSO_WM_CHIP_XID" val="5ebe041a0ac41c4a0a525598"/>
  <p:tag name="KSO_WM_CHIP_FILLPROP" val="[[{&quot;fill_id&quot;:&quot;c8df1a3465854d8b966b02b3af772576&quot;,&quot;fill_align&quot;:&quot;cm&quot;,&quot;text_align&quot;:&quot;lm&quot;,&quot;text_direction&quot;:&quot;horizontal&quot;,&quot;chip_types&quot;:[&quot;text&quot;,&quot;header&quot;]}]]"/>
  <p:tag name="KSO_WM_SLIDE_ID" val="custom20203230_7"/>
  <p:tag name="KSO_WM_TEMPLATE_SUBCATEGORY" val="21"/>
  <p:tag name="KSO_WM_TEMPLATE_MASTER_TYPE" val="1"/>
  <p:tag name="KSO_WM_TEMPLATE_COLOR_TYPE" val="1"/>
  <p:tag name="KSO_WM_SLIDE_TYPE" val="sectionTitle"/>
  <p:tag name="KSO_WM_SLIDE_SUBTYPE" val="pureTxt"/>
  <p:tag name="KSO_WM_SLIDE_ITEM_CNT" val="0"/>
  <p:tag name="KSO_WM_SLIDE_INDEX" val="7"/>
  <p:tag name="KSO_WM_SLIDE_SIZE" val="540*400"/>
  <p:tag name="KSO_WM_SLIDE_POSITION" val="380*69"/>
  <p:tag name="KSO_WM_TAG_VERSION" val="1.0"/>
  <p:tag name="KSO_WM_SLIDE_LAYOUT" val="a_b_e"/>
  <p:tag name="KSO_WM_SLIDE_LAYOUT_CNT" val="1_1_1"/>
  <p:tag name="KSO_WM_CHIP_GROUPID" val="5ebf6661ddc3daf3fef3f760"/>
  <p:tag name="KSO_WM_SLIDE_LAYOUT_INFO" val="{&quot;id&quot;:&quot;2020-12-02T10:35:49&quot;,&quot;maxSize&quot;:{&quot;size1&quot;:45.179420414677374},&quot;minSize&quot;:{&quot;size1&quot;:35.879420414677377},&quot;normalSize&quot;:{&quot;size1&quot;:42.479420414677371},&quot;subLayout&quot;:[{&quot;id&quot;:&quot;2020-12-02T10:35:49&quot;,&quot;margin&quot;:{&quot;bottom&quot;:0.1855989396572113,&quot;left&quot;:12.558988571166992,&quot;right&quot;:2.2576775550842285,&quot;top&quot;:5.5572309494018555},&quot;type&quot;:0},{&quot;id&quot;:&quot;2020-12-02T10:35:49&quot;,&quot;maxSize&quot;:{&quot;size1&quot;:38.103212970233017},&quot;minSize&quot;:{&quot;size1&quot;:12.203212970233022},&quot;normalSize&quot;:{&quot;size1&quot;:25.10321297023302},&quot;subLayout&quot;:[{&quot;id&quot;:&quot;2020-12-02T10:35:49&quot;,&quot;margin&quot;:{&quot;bottom&quot;:0.28213408589363098,&quot;left&quot;:12.558988571166992,&quot;right&quot;:2.2576775550842285,&quot;top&quot;:0.17599824070930481},&quot;type&quot;:0},{&quot;id&quot;:&quot;2020-12-02T10:35:49&quot;,&quot;margin&quot;:{&quot;bottom&quot;:4.8904857635498047,&quot;left&quot;:12.558988571166992,&quot;right&quot;:2.2576775550842285,&quot;top&quot;:0.26996314525604248},&quot;type&quot;:0}],&quot;type&quot;:0}],&quot;type&quot;:0}"/>
  <p:tag name="KSO_WM_SLIDE_BK_DARK_LIGHT" val="2"/>
  <p:tag name="KSO_WM_SLIDE_BACKGROUND_TYPE" val="general"/>
  <p:tag name="KSO_WM_SLIDE_SUPPORT_FEATURE_TYPE" val="0"/>
  <p:tag name="KSO_WM_TEMPLATE_ASSEMBLE_XID" val="5fc6fd802574a1ee74b6c7b8"/>
  <p:tag name="KSO_WM_TEMPLATE_ASSEMBLE_GROUPID" val="5f8cfa53a61ec3b55284a7ab"/>
</p:tagLst>
</file>

<file path=ppt/tags/tag1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custom20203230_11*i*1"/>
  <p:tag name="KSO_WM_TEMPLATE_CATEGORY" val="custom"/>
  <p:tag name="KSO_WM_TEMPLATE_INDEX" val="20203230"/>
  <p:tag name="KSO_WM_UNIT_LAYERLEVEL" val="1"/>
  <p:tag name="KSO_WM_TAG_VERSION" val="1.0"/>
  <p:tag name="KSO_WM_BEAUTIFY_FLAG" val="#wm#"/>
  <p:tag name="KSO_WM_UNIT_SUBTYPE" val="h"/>
  <p:tag name="KSO_WM_UNIT_BK_DARK_LIGHT" val="1"/>
  <p:tag name="KSO_WM_UNIT_BLOCK" val="0"/>
  <p:tag name="KSO_WM_UNIT_FILL_FORE_SCHEMECOLOR_INDEX_BRIGHTNESS" val="0"/>
  <p:tag name="KSO_WM_UNIT_FILL_FORE_SCHEMECOLOR_INDEX" val="15"/>
  <p:tag name="KSO_WM_UNIT_FILL_TYPE" val="1"/>
  <p:tag name="KSO_WM_UNIT_VALUE" val="425"/>
</p:tagLst>
</file>

<file path=ppt/tags/tag147.xml><?xml version="1.0" encoding="utf-8"?>
<p:tagLst xmlns:p="http://schemas.openxmlformats.org/presentationml/2006/main">
  <p:tag name="KSO_WM_UNIT_ISCONTENTSTITLE" val="0"/>
  <p:tag name="KSO_WM_UNIT_PRESET_TEXT" val="单击此处输入你的正文，文字是您思想的提炼，为了最终演示发布的良好效果，请尽量言简意赅的阐述观点；根据需要可酌情增减文字，以便观者可以准确理解您所传达的信息。&#13;您的正文已经简明扼要，字字珠玑，但信息却错综复杂，需要用更多的文字来表述；但请您尽可能提炼思想的精髓，否则容易造成观者的阅读压力，适得其反。&#13;正如我们都希望改变世界，希望给人带去光明，但更多时候只需播下一颗种子，自然有微光照拂，雨露滋养。恰如其分的表达观点，往往可以事半功倍。"/>
  <p:tag name="KSO_WM_UNIT_NOCLEAR" val="0"/>
  <p:tag name="KSO_WM_UNIT_VALUE" val="338"/>
  <p:tag name="KSO_WM_UNIT_HIGHLIGHT" val="0"/>
  <p:tag name="KSO_WM_UNIT_COMPATIBLE" val="0"/>
  <p:tag name="KSO_WM_UNIT_DIAGRAM_ISNUMVISUAL" val="0"/>
  <p:tag name="KSO_WM_UNIT_DIAGRAM_ISREFERUNIT" val="0"/>
  <p:tag name="KSO_WM_UNIT_TYPE" val="f"/>
  <p:tag name="KSO_WM_UNIT_INDEX" val="1"/>
  <p:tag name="KSO_WM_UNIT_ID" val="custom20203230_11*f*1"/>
  <p:tag name="KSO_WM_TEMPLATE_CATEGORY" val="custom"/>
  <p:tag name="KSO_WM_TEMPLATE_INDEX" val="20203230"/>
  <p:tag name="KSO_WM_UNIT_LAYERLEVEL" val="1"/>
  <p:tag name="KSO_WM_TAG_VERSION" val="1.0"/>
  <p:tag name="KSO_WM_BEAUTIFY_FLAG" val="#wm#"/>
  <p:tag name="KSO_WM_UNIT_DEFAULT_FONT" val="16;24;2"/>
  <p:tag name="KSO_WM_UNIT_BLOCK" val="0"/>
  <p:tag name="KSO_WM_UNIT_TEXT_FILL_FORE_SCHEMECOLOR_INDEX_BRIGHTNESS" val="0.25"/>
  <p:tag name="KSO_WM_UNIT_TEXT_FILL_FORE_SCHEMECOLOR_INDEX" val="13"/>
  <p:tag name="KSO_WM_UNIT_TEXT_FILL_TYPE" val="1"/>
</p:tagLst>
</file>

<file path=ppt/tags/tag148.xml><?xml version="1.0" encoding="utf-8"?>
<p:tagLst xmlns:p="http://schemas.openxmlformats.org/presentationml/2006/main">
  <p:tag name="KSO_WM_UNIT_ISCONTENTSTITLE" val="0"/>
  <p:tag name="KSO_WM_UNIT_PRESET_TEXT" val="单击此处添加大标题内容"/>
  <p:tag name="KSO_WM_UNIT_NOCLEAR" val="0"/>
  <p:tag name="KSO_WM_UNIT_VALUE" val="25"/>
  <p:tag name="KSO_WM_UNIT_HIGHLIGHT" val="0"/>
  <p:tag name="KSO_WM_UNIT_COMPATIBLE" val="0"/>
  <p:tag name="KSO_WM_UNIT_DIAGRAM_ISNUMVISUAL" val="0"/>
  <p:tag name="KSO_WM_UNIT_DIAGRAM_ISREFERUNIT" val="0"/>
  <p:tag name="KSO_WM_UNIT_TYPE" val="a"/>
  <p:tag name="KSO_WM_UNIT_INDEX" val="1"/>
  <p:tag name="KSO_WM_UNIT_ID" val="custom20203230_11*a*1"/>
  <p:tag name="KSO_WM_TEMPLATE_CATEGORY" val="custom"/>
  <p:tag name="KSO_WM_TEMPLATE_INDEX" val="20203230"/>
  <p:tag name="KSO_WM_UNIT_LAYERLEVEL" val="1"/>
  <p:tag name="KSO_WM_TAG_VERSION" val="1.0"/>
  <p:tag name="KSO_WM_BEAUTIFY_FLAG" val="#wm#"/>
  <p:tag name="KSO_WM_UNIT_DEFAULT_FONT" val="36;44;4"/>
  <p:tag name="KSO_WM_UNIT_BLOCK" val="0"/>
  <p:tag name="KSO_WM_UNIT_TEXT_FILL_FORE_SCHEMECOLOR_INDEX_BRIGHTNESS" val="0"/>
  <p:tag name="KSO_WM_UNIT_TEXT_FILL_FORE_SCHEMECOLOR_INDEX" val="14"/>
  <p:tag name="KSO_WM_UNIT_TEXT_FILL_TYPE" val="1"/>
</p:tagLst>
</file>

<file path=ppt/tags/tag149.xml><?xml version="1.0" encoding="utf-8"?>
<p:tagLst xmlns:p="http://schemas.openxmlformats.org/presentationml/2006/main">
  <p:tag name="KSO_WM_SLIDE_ID" val="custom20203230_11"/>
  <p:tag name="KSO_WM_TEMPLATE_SUBCATEGORY" val="0"/>
  <p:tag name="KSO_WM_TEMPLATE_MASTER_TYPE" val="0"/>
  <p:tag name="KSO_WM_TEMPLATE_COLOR_TYPE" val="1"/>
  <p:tag name="KSO_WM_SLIDE_ITEM_CNT" val="0"/>
  <p:tag name="KSO_WM_SLIDE_INDEX" val="11"/>
  <p:tag name="KSO_WM_TAG_VERSION" val="1.0"/>
  <p:tag name="KSO_WM_BEAUTIFY_FLAG" val="#wm#"/>
  <p:tag name="KSO_WM_TEMPLATE_CATEGORY" val="custom"/>
  <p:tag name="KSO_WM_TEMPLATE_INDEX" val="20203230"/>
  <p:tag name="KSO_WM_SLIDE_LAYOUT" val="a_f_i_k"/>
  <p:tag name="KSO_WM_SLIDE_LAYOUT_CNT" val="1_1_1_1"/>
  <p:tag name="KSO_WM_SLIDE_TYPE" val="text"/>
  <p:tag name="KSO_WM_SLIDE_SUBTYPE" val="pureTxt"/>
  <p:tag name="KSO_WM_SLIDE_SIZE" val="898*540"/>
  <p:tag name="KSO_WM_SLIDE_POSITION" val="0*0"/>
  <p:tag name="KSO_WM_SLIDE_LAYOUT_INFO" val="{&quot;direction&quot;:1,&quot;horizontalAlign&quot;:-1,&quot;verticalAlign&quot;:-1,&quot;type&quot;:0,&quot;diagramDirection&quot;:0,&quot;canSetOverLayout&quot;:0,&quot;isOverLayout&quot;:0,&quot;normalSize&quot;:{&quot;size1&quot;:33.4},&quot;minSize&quot;:{&quot;size1&quot;:33.4},&quot;maxSize&quot;:{&quot;size1&quot;:33.4},&quot;edge&quot;:{&quot;left&quot;:true,&quot;top&quot;:true,&quot;right&quot;:true,&quot;bottom&quot;:true},&quot;backgroundInfo&quot;:[{&quot;type&quot;:&quot;general&quot;,&quot;left&quot;:0.0,&quot;top&quot;:0.0,&quot;right&quot;:0.0,&quot;bottom&quot;:0.0,&quot;leftAbs&quot;:false,&quot;topAbs&quot;:false,&quot;rightAbs&quot;:false,&quot;bottomAbs&quot;:false}],&quot;subLayout&quot;:[{&quot;direction&quot;:0,&quot;horizontalAlign&quot;:-1,&quot;verticalAlign&quot;:-1,&quot;type&quot;:0,&quot;diagramDirection&quot;:0,&quot;canSetOverLayout&quot;:0,&quot;isOverLayout&quot;:0,&quot;margin&quot;:{&quot;left&quot;:2.12,&quot;top&quot;:3.27,&quot;right&quot;:1.69,&quot;bottom&quot;:4.43},&quot;edge&quot;:{&quot;left&quot;:true,&quot;top&quot;:true,&quot;right&quot;:false,&quot;bottom&quot;:true},&quot;backgroundInfo&quot;:[{&quot;type&quot;:&quot;leftRight&quot;,&quot;left&quot;:0.0,&quot;top&quot;:0.0,&quot;right&quot;:0.0,&quot;bottom&quot;:0.0,&quot;leftAbs&quot;:false,&quot;topAbs&quot;:false,&quot;rightAbs&quot;:false,&quot;bottomAbs&quot;:false}]},{&quot;direction&quot;:0,&quot;horizontalAlign&quot;:0,&quot;verticalAlign&quot;:1,&quot;type&quot;:0,&quot;diagramDirection&quot;:0,&quot;canSetOverLayout&quot;:0,&quot;isOverLayout&quot;:0,&quot;margin&quot;:{&quot;left&quot;:1.69,&quot;top&quot;:2.12,&quot;right&quot;:2.12,&quot;bottom&quot;:2.12},&quot;edge&quot;:{&quot;left&quot;:false,&quot;top&quot;:true,&quot;right&quot;:true,&quot;bottom&quot;:true}}]}"/>
  <p:tag name="KSO_WM_SLIDE_CAN_ADD_NAVIGATION" val="1"/>
  <p:tag name="KSO_WM_SLIDE_BACKGROUND" val="[&quot;general&quot;,&quot;leftRight&quot;]"/>
  <p:tag name="KSO_WM_SLIDE_RATIO" val="1.777778"/>
</p:tagLst>
</file>

<file path=ppt/tags/tag150.xml><?xml version="1.0" encoding="utf-8"?>
<p:tagLst xmlns:p="http://schemas.openxmlformats.org/presentationml/2006/main">
  <p:tag name="KSO_WM_BEAUTIFY_FLAG" val="#wm#"/>
  <p:tag name="KSO_WM_TEMPLATE_CATEGORY" val="custom"/>
  <p:tag name="KSO_WM_TEMPLATE_INDEX" val="20203230"/>
</p:tagLst>
</file>

<file path=ppt/tags/tag151.xml><?xml version="1.0" encoding="utf-8"?>
<p:tagLst xmlns:p="http://schemas.openxmlformats.org/presentationml/2006/main">
  <p:tag name="KSO_WM_BEAUTIFY_FLAG" val="#wm#"/>
  <p:tag name="KSO_WM_TEMPLATE_CATEGORY" val="custom"/>
  <p:tag name="KSO_WM_TEMPLATE_INDEX" val="20203230"/>
</p:tagLst>
</file>

<file path=ppt/tags/tag152.xml><?xml version="1.0" encoding="utf-8"?>
<p:tagLst xmlns:p="http://schemas.openxmlformats.org/presentationml/2006/main">
  <p:tag name="KSO_WM_BEAUTIFY_FLAG" val="#wm#"/>
  <p:tag name="KSO_WM_TEMPLATE_CATEGORY" val="custom"/>
  <p:tag name="KSO_WM_TEMPLATE_INDEX" val="20203230"/>
</p:tagLst>
</file>

<file path=ppt/tags/tag153.xml><?xml version="1.0" encoding="utf-8"?>
<p:tagLst xmlns:p="http://schemas.openxmlformats.org/presentationml/2006/main">
  <p:tag name="KSO_WM_BEAUTIFY_FLAG" val="#wm#"/>
  <p:tag name="KSO_WM_TEMPLATE_CATEGORY" val="custom"/>
  <p:tag name="KSO_WM_TEMPLATE_INDEX" val="20203230"/>
</p:tagLst>
</file>

<file path=ppt/tags/tag154.xml><?xml version="1.0" encoding="utf-8"?>
<p:tagLst xmlns:p="http://schemas.openxmlformats.org/presentationml/2006/main">
  <p:tag name="COMMONDATA" val="eyJoZGlkIjoiZGJiZjMzNjk1ZWU3ZDJiYWIxYTFhY2E3MGUzNGQ1M2UifQ=="/>
  <p:tag name="KSO_WPP_MARK_KEY" val="91f1b784-93ef-41ac-928a-202c6fa98915"/>
</p:tagLst>
</file>

<file path=ppt/theme/theme1.xml><?xml version="1.0" encoding="utf-8"?>
<a:theme xmlns:a="http://schemas.openxmlformats.org/drawingml/2006/main" name="默认设计模板">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
      <a:majorFont>
        <a:latin typeface="Arial"/>
        <a:ea typeface="宋体"/>
        <a:cs typeface=""/>
      </a:majorFont>
      <a:minorFont>
        <a:latin typeface="Arial"/>
        <a:ea typeface="宋体"/>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4"/>
        </a:accent5>
        <a:accent6>
          <a:srgbClr val="E5895B"/>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7B7E5"/>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EBFAF7"/>
        </a:accent3>
        <a:accent4>
          <a:srgbClr val="000000"/>
        </a:accent4>
        <a:accent5>
          <a:srgbClr val="FFFFFF"/>
        </a:accent5>
        <a:accent6>
          <a:srgbClr val="7EB1E5"/>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7B7"/>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AAC1C1"/>
        </a:accent3>
        <a:accent4>
          <a:srgbClr val="DCDCDC"/>
        </a:accent4>
        <a:accent5>
          <a:srgbClr val="AAB8B8"/>
        </a:accent5>
        <a:accent6>
          <a:srgbClr val="6163B2"/>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C1AAAA"/>
        </a:accent3>
        <a:accent4>
          <a:srgbClr val="DCDCDC"/>
        </a:accent4>
        <a:accent5>
          <a:srgbClr val="E2ADAA"/>
        </a:accent5>
        <a:accent6>
          <a:srgbClr val="AA6C55"/>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AAAACA"/>
        </a:accent3>
        <a:accent4>
          <a:srgbClr val="DCDCDC"/>
        </a:accent4>
        <a:accent5>
          <a:srgbClr val="ADB9E2"/>
        </a:accent5>
        <a:accent6>
          <a:srgbClr val="009D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AAAAAA"/>
        </a:accent3>
        <a:accent4>
          <a:srgbClr val="DCDCDC"/>
        </a:accent4>
        <a:accent5>
          <a:srgbClr val="AAADCA"/>
        </a:accent5>
        <a:accent6>
          <a:srgbClr val="3E7B43"/>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B9BAB6"/>
        </a:accent3>
        <a:accent4>
          <a:srgbClr val="DCDCDC"/>
        </a:accent4>
        <a:accent5>
          <a:srgbClr val="C7C7C1"/>
        </a:accent5>
        <a:accent6>
          <a:srgbClr val="728D9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B9B9CA"/>
        </a:accent3>
        <a:accent4>
          <a:srgbClr val="DCDCDC"/>
        </a:accent4>
        <a:accent5>
          <a:srgbClr val="B7B5BF"/>
        </a:accent5>
        <a:accent6>
          <a:srgbClr val="5B5BE5"/>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B3AFAB"/>
        </a:accent3>
        <a:accent4>
          <a:srgbClr val="DCDCDC"/>
        </a:accent4>
        <a:accent5>
          <a:srgbClr val="C5BFBC"/>
        </a:accent5>
        <a:accent6>
          <a:srgbClr val="805529"/>
        </a:accent6>
        <a:hlink>
          <a:srgbClr val="CCB400"/>
        </a:hlink>
        <a:folHlink>
          <a:srgbClr val="8C9EA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_Office 主题​​">
  <a:themeElements>
    <a:clrScheme name="Adjacency">
      <a:dk1>
        <a:srgbClr val="000000"/>
      </a:dk1>
      <a:lt1>
        <a:srgbClr val="FFFFFF"/>
      </a:lt1>
      <a:dk2>
        <a:srgbClr val="F0F0F0"/>
      </a:dk2>
      <a:lt2>
        <a:srgbClr val="FFFFFF"/>
      </a:lt2>
      <a:accent1>
        <a:srgbClr val="C3A05C"/>
      </a:accent1>
      <a:accent2>
        <a:srgbClr val="9DA963"/>
      </a:accent2>
      <a:accent3>
        <a:srgbClr val="7DB174"/>
      </a:accent3>
      <a:accent4>
        <a:srgbClr val="66B48D"/>
      </a:accent4>
      <a:accent5>
        <a:srgbClr val="5AB5A8"/>
      </a:accent5>
      <a:accent6>
        <a:srgbClr val="5BB2C1"/>
      </a:accent6>
      <a:hlink>
        <a:srgbClr val="0563C1"/>
      </a:hlink>
      <a:folHlink>
        <a:srgbClr val="954F72"/>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6173</Words>
  <Application>WPS 演示</Application>
  <PresentationFormat/>
  <Paragraphs>125</Paragraphs>
  <Slides>24</Slides>
  <Notes>0</Notes>
  <HiddenSlides>0</HiddenSlides>
  <MMClips>0</MMClips>
  <ScaleCrop>false</ScaleCrop>
  <HeadingPairs>
    <vt:vector size="6" baseType="variant">
      <vt:variant>
        <vt:lpstr>已用的字体</vt:lpstr>
      </vt:variant>
      <vt:variant>
        <vt:i4>8</vt:i4>
      </vt:variant>
      <vt:variant>
        <vt:lpstr>主题</vt:lpstr>
      </vt:variant>
      <vt:variant>
        <vt:i4>2</vt:i4>
      </vt:variant>
      <vt:variant>
        <vt:lpstr>幻灯片标题</vt:lpstr>
      </vt:variant>
      <vt:variant>
        <vt:i4>24</vt:i4>
      </vt:variant>
    </vt:vector>
  </HeadingPairs>
  <TitlesOfParts>
    <vt:vector size="34" baseType="lpstr">
      <vt:lpstr>Arial</vt:lpstr>
      <vt:lpstr>宋体</vt:lpstr>
      <vt:lpstr>Wingdings</vt:lpstr>
      <vt:lpstr>微软雅黑</vt:lpstr>
      <vt:lpstr>汉仪旗黑-85S</vt:lpstr>
      <vt:lpstr>黑体</vt:lpstr>
      <vt:lpstr>Arial Unicode MS</vt:lpstr>
      <vt:lpstr>Calibri</vt:lpstr>
      <vt:lpstr>默认设计模板</vt:lpstr>
      <vt:lpstr>2_Office 主题​​</vt:lpstr>
      <vt:lpstr>A Case Study on Organizational Change of Longhu Guanyu</vt:lpstr>
      <vt:lpstr>PowerPoint 演示文稿</vt:lpstr>
      <vt:lpstr>Research background</vt:lpstr>
      <vt:lpstr>PowerPoint 演示文稿</vt:lpstr>
      <vt:lpstr>The Foundation of the Development of Long-term Rental Apartments </vt:lpstr>
      <vt:lpstr>The development process of long-term rental apartments  </vt:lpstr>
      <vt:lpstr>Methods of Transformation of Long-term Rental Apartments  </vt:lpstr>
      <vt:lpstr>Research contents and methods</vt:lpstr>
      <vt:lpstr>PowerPoint 演示文稿</vt:lpstr>
      <vt:lpstr>                       Research content  </vt:lpstr>
      <vt:lpstr>                       Research method   </vt:lpstr>
      <vt:lpstr>                       Research method   </vt:lpstr>
      <vt:lpstr>                       Research method   </vt:lpstr>
      <vt:lpstr>Research train of thought</vt:lpstr>
      <vt:lpstr>PowerPoint 演示文稿</vt:lpstr>
      <vt:lpstr>                    Relevant theoretical basis  </vt:lpstr>
      <vt:lpstr>                   Related case questions  </vt:lpstr>
      <vt:lpstr>                   Relevant case facts  </vt:lpstr>
      <vt:lpstr>Preliminary conclusions</vt:lpstr>
      <vt:lpstr>PowerPoint 演示文稿</vt:lpstr>
      <vt:lpstr> Driving factors of organizational change in Longhu Guanyu   </vt:lpstr>
      <vt:lpstr> The basic path of organizational reform in Guanyu   </vt:lpstr>
      <vt:lpstr> The basic path of organizational reform in Guanyu   </vt:lpstr>
      <vt:lpstr>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肇熹亭</dc:creator>
  <cp:lastModifiedBy>肇熹亭</cp:lastModifiedBy>
  <cp:revision>5</cp:revision>
  <dcterms:created xsi:type="dcterms:W3CDTF">2023-02-26T06:49:00Z</dcterms:created>
  <dcterms:modified xsi:type="dcterms:W3CDTF">2023-02-26T13:34:51Z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2052-11.1.0.12132</vt:lpwstr>
  </property>
  <property fmtid="{D5CDD505-2E9C-101B-9397-08002B2CF9AE}" pid="3" name="ICV">
    <vt:lpwstr>05C1C53528334C5D962CB6801294D38F</vt:lpwstr>
  </property>
</Properties>
</file>