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notesMasterIdLst>
    <p:notesMasterId r:id="rId9"/>
  </p:notesMasterIdLst>
  <p:handoutMasterIdLst>
    <p:handoutMasterId r:id="rId10"/>
  </p:handoutMasterIdLst>
  <p:sldIdLst>
    <p:sldId id="256" r:id="rId2"/>
    <p:sldId id="261" r:id="rId3"/>
    <p:sldId id="262" r:id="rId4"/>
    <p:sldId id="259" r:id="rId5"/>
    <p:sldId id="263" r:id="rId6"/>
    <p:sldId id="264" r:id="rId7"/>
    <p:sldId id="260" r:id="rId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48" autoAdjust="0"/>
  </p:normalViewPr>
  <p:slideViewPr>
    <p:cSldViewPr snapToGrid="0">
      <p:cViewPr varScale="1">
        <p:scale>
          <a:sx n="106" d="100"/>
          <a:sy n="106" d="100"/>
        </p:scale>
        <p:origin x="150" y="114"/>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6" d="100"/>
          <a:sy n="86" d="100"/>
        </p:scale>
        <p:origin x="311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9C16A6-8C48-4165-8DAF-8C957C12A8FA}"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pt>
    <dgm:pt modelId="{701D68F5-42F8-47BC-8FED-84C50F595DF0}">
      <dgm:prSet phldrT="[Text]"/>
      <dgm:spPr/>
      <dgm:t>
        <a:bodyPr rtlCol="0"/>
        <a:lstStyle/>
        <a:p>
          <a:pPr>
            <a:lnSpc>
              <a:spcPct val="100000"/>
            </a:lnSpc>
          </a:pPr>
          <a:r>
            <a:rPr lang="en-GB" noProof="0" dirty="0"/>
            <a:t>Network</a:t>
          </a:r>
        </a:p>
      </dgm:t>
    </dgm:pt>
    <dgm:pt modelId="{9617668C-C38C-4017-8DDF-37855B15D110}" type="parTrans" cxnId="{C4BA385D-31ED-40EF-A5D6-98DFBA64E71A}">
      <dgm:prSet/>
      <dgm:spPr/>
      <dgm:t>
        <a:bodyPr rtlCol="0"/>
        <a:lstStyle/>
        <a:p>
          <a:pPr rtl="0"/>
          <a:endParaRPr lang="en-GB" noProof="0" dirty="0"/>
        </a:p>
      </dgm:t>
    </dgm:pt>
    <dgm:pt modelId="{0C95B389-AC0C-4055-9AA3-38815EFC8B0A}" type="sibTrans" cxnId="{C4BA385D-31ED-40EF-A5D6-98DFBA64E71A}">
      <dgm:prSet/>
      <dgm:spPr/>
      <dgm:t>
        <a:bodyPr rtlCol="0"/>
        <a:lstStyle/>
        <a:p>
          <a:pPr rtl="0"/>
          <a:endParaRPr lang="en-GB" noProof="0" dirty="0"/>
        </a:p>
      </dgm:t>
    </dgm:pt>
    <dgm:pt modelId="{91A66877-AC1C-46D9-BF2C-6024B638DEA9}">
      <dgm:prSet phldrT="[Text]"/>
      <dgm:spPr/>
      <dgm:t>
        <a:bodyPr rtlCol="0"/>
        <a:lstStyle/>
        <a:p>
          <a:pPr>
            <a:lnSpc>
              <a:spcPct val="100000"/>
            </a:lnSpc>
          </a:pPr>
          <a:r>
            <a:rPr lang="en-GB" noProof="0" dirty="0"/>
            <a:t>Satellite</a:t>
          </a:r>
        </a:p>
      </dgm:t>
    </dgm:pt>
    <dgm:pt modelId="{913FED05-DF41-48A7-B1F8-81937A468EF9}" type="parTrans" cxnId="{7F0DAB6F-9257-4F2D-B31A-3418F73F6952}">
      <dgm:prSet/>
      <dgm:spPr/>
      <dgm:t>
        <a:bodyPr rtlCol="0"/>
        <a:lstStyle/>
        <a:p>
          <a:pPr rtl="0"/>
          <a:endParaRPr lang="en-GB" noProof="0" dirty="0"/>
        </a:p>
      </dgm:t>
    </dgm:pt>
    <dgm:pt modelId="{BFCE4A28-C381-46FF-935A-B11534EF7D87}" type="sibTrans" cxnId="{7F0DAB6F-9257-4F2D-B31A-3418F73F6952}">
      <dgm:prSet/>
      <dgm:spPr/>
      <dgm:t>
        <a:bodyPr rtlCol="0"/>
        <a:lstStyle/>
        <a:p>
          <a:pPr rtl="0"/>
          <a:endParaRPr lang="en-GB" noProof="0" dirty="0"/>
        </a:p>
      </dgm:t>
    </dgm:pt>
    <dgm:pt modelId="{76CC3289-2662-43F0-A3C6-BA04A135F08C}">
      <dgm:prSet phldrT="[Text]"/>
      <dgm:spPr/>
      <dgm:t>
        <a:bodyPr rtlCol="0"/>
        <a:lstStyle/>
        <a:p>
          <a:pPr>
            <a:lnSpc>
              <a:spcPct val="100000"/>
            </a:lnSpc>
          </a:pPr>
          <a:r>
            <a:rPr lang="en-GB" noProof="0" dirty="0"/>
            <a:t>Link</a:t>
          </a:r>
        </a:p>
      </dgm:t>
    </dgm:pt>
    <dgm:pt modelId="{D46DB4DA-1442-4ECE-89FE-BBB1E3489E3D}" type="parTrans" cxnId="{0400886E-8A1A-44C2-95A7-DB0EF4911494}">
      <dgm:prSet/>
      <dgm:spPr/>
      <dgm:t>
        <a:bodyPr rtlCol="0"/>
        <a:lstStyle/>
        <a:p>
          <a:pPr rtl="0"/>
          <a:endParaRPr lang="en-GB" noProof="0" dirty="0"/>
        </a:p>
      </dgm:t>
    </dgm:pt>
    <dgm:pt modelId="{FA28C9D6-476E-43CD-BA23-D6D990FD78D0}" type="sibTrans" cxnId="{0400886E-8A1A-44C2-95A7-DB0EF4911494}">
      <dgm:prSet/>
      <dgm:spPr/>
      <dgm:t>
        <a:bodyPr rtlCol="0"/>
        <a:lstStyle/>
        <a:p>
          <a:pPr rtl="0"/>
          <a:endParaRPr lang="en-GB" noProof="0" dirty="0"/>
        </a:p>
      </dgm:t>
    </dgm:pt>
    <dgm:pt modelId="{8994D886-A75F-411A-A9D7-D31991FF12BD}" type="pres">
      <dgm:prSet presAssocID="{7D9C16A6-8C48-4165-8DAF-8C957C12A8FA}" presName="root" presStyleCnt="0">
        <dgm:presLayoutVars>
          <dgm:dir/>
          <dgm:resizeHandles val="exact"/>
        </dgm:presLayoutVars>
      </dgm:prSet>
      <dgm:spPr/>
    </dgm:pt>
    <dgm:pt modelId="{E1DBA6D5-BD14-4CD2-A0CC-80F867FEFA81}" type="pres">
      <dgm:prSet presAssocID="{701D68F5-42F8-47BC-8FED-84C50F595DF0}" presName="compNode" presStyleCnt="0"/>
      <dgm:spPr/>
    </dgm:pt>
    <dgm:pt modelId="{19A8DC21-3E65-409D-AD53-DA51BB9198A0}" type="pres">
      <dgm:prSet presAssocID="{701D68F5-42F8-47BC-8FED-84C50F595DF0}" presName="iconRect" presStyleLbl="node1" presStyleIdx="0" presStyleCnt="3" custScaleX="157625" custScaleY="157625"/>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Network"/>
        </a:ext>
      </dgm:extLst>
    </dgm:pt>
    <dgm:pt modelId="{B9F90A48-FF94-4C94-A587-0190406F6FD3}" type="pres">
      <dgm:prSet presAssocID="{701D68F5-42F8-47BC-8FED-84C50F595DF0}" presName="spaceRect" presStyleCnt="0"/>
      <dgm:spPr/>
    </dgm:pt>
    <dgm:pt modelId="{A99B5DD6-89E9-4537-B415-4205CEB9323A}" type="pres">
      <dgm:prSet presAssocID="{701D68F5-42F8-47BC-8FED-84C50F595DF0}" presName="textRect" presStyleLbl="revTx" presStyleIdx="0" presStyleCnt="3">
        <dgm:presLayoutVars>
          <dgm:chMax val="1"/>
          <dgm:chPref val="1"/>
        </dgm:presLayoutVars>
      </dgm:prSet>
      <dgm:spPr/>
    </dgm:pt>
    <dgm:pt modelId="{8B391436-B9B0-45BD-A57F-792D6376D868}" type="pres">
      <dgm:prSet presAssocID="{0C95B389-AC0C-4055-9AA3-38815EFC8B0A}" presName="sibTrans" presStyleCnt="0"/>
      <dgm:spPr/>
    </dgm:pt>
    <dgm:pt modelId="{95872155-C45D-46D3-874C-D838089A06F8}" type="pres">
      <dgm:prSet presAssocID="{91A66877-AC1C-46D9-BF2C-6024B638DEA9}" presName="compNode" presStyleCnt="0"/>
      <dgm:spPr/>
    </dgm:pt>
    <dgm:pt modelId="{CE9DF0E8-B0DE-4E1E-9FF4-6006AD8428DB}" type="pres">
      <dgm:prSet presAssocID="{91A66877-AC1C-46D9-BF2C-6024B638DEA9}" presName="iconRect" presStyleLbl="node1" presStyleIdx="1" presStyleCnt="3" custScaleX="157625" custScaleY="15762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atellite"/>
        </a:ext>
      </dgm:extLst>
    </dgm:pt>
    <dgm:pt modelId="{AA0423A1-55B2-45E9-BFE7-3FBE5BDA65ED}" type="pres">
      <dgm:prSet presAssocID="{91A66877-AC1C-46D9-BF2C-6024B638DEA9}" presName="spaceRect" presStyleCnt="0"/>
      <dgm:spPr/>
    </dgm:pt>
    <dgm:pt modelId="{55120873-6F5C-4053-8EAD-6287A7F1097E}" type="pres">
      <dgm:prSet presAssocID="{91A66877-AC1C-46D9-BF2C-6024B638DEA9}" presName="textRect" presStyleLbl="revTx" presStyleIdx="1" presStyleCnt="3">
        <dgm:presLayoutVars>
          <dgm:chMax val="1"/>
          <dgm:chPref val="1"/>
        </dgm:presLayoutVars>
      </dgm:prSet>
      <dgm:spPr/>
    </dgm:pt>
    <dgm:pt modelId="{F679C986-30E4-4F0A-A3A6-CAE528BFED76}" type="pres">
      <dgm:prSet presAssocID="{BFCE4A28-C381-46FF-935A-B11534EF7D87}" presName="sibTrans" presStyleCnt="0"/>
      <dgm:spPr/>
    </dgm:pt>
    <dgm:pt modelId="{2EC2FDE3-8908-45C7-A3FD-EB370213FE69}" type="pres">
      <dgm:prSet presAssocID="{76CC3289-2662-43F0-A3C6-BA04A135F08C}" presName="compNode" presStyleCnt="0"/>
      <dgm:spPr/>
    </dgm:pt>
    <dgm:pt modelId="{6DB1FE51-13D0-4A38-AD6E-48D4371A1AF3}" type="pres">
      <dgm:prSet presAssocID="{76CC3289-2662-43F0-A3C6-BA04A135F08C}" presName="iconRect" presStyleLbl="node1" presStyleIdx="2" presStyleCnt="3" custScaleX="157625" custScaleY="15762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Link"/>
        </a:ext>
      </dgm:extLst>
    </dgm:pt>
    <dgm:pt modelId="{0928538A-05CC-4A79-BD5D-92F985D1EEE5}" type="pres">
      <dgm:prSet presAssocID="{76CC3289-2662-43F0-A3C6-BA04A135F08C}" presName="spaceRect" presStyleCnt="0"/>
      <dgm:spPr/>
    </dgm:pt>
    <dgm:pt modelId="{133097FC-B1F8-4953-B0AB-E8E73D968D1C}" type="pres">
      <dgm:prSet presAssocID="{76CC3289-2662-43F0-A3C6-BA04A135F08C}" presName="textRect" presStyleLbl="revTx" presStyleIdx="2" presStyleCnt="3">
        <dgm:presLayoutVars>
          <dgm:chMax val="1"/>
          <dgm:chPref val="1"/>
        </dgm:presLayoutVars>
      </dgm:prSet>
      <dgm:spPr/>
    </dgm:pt>
  </dgm:ptLst>
  <dgm:cxnLst>
    <dgm:cxn modelId="{1B8CB22C-9648-419B-97E9-4AA6C3555723}" type="presOf" srcId="{701D68F5-42F8-47BC-8FED-84C50F595DF0}" destId="{A99B5DD6-89E9-4537-B415-4205CEB9323A}" srcOrd="0" destOrd="0" presId="urn:microsoft.com/office/officeart/2018/2/layout/IconLabelList"/>
    <dgm:cxn modelId="{C4BA385D-31ED-40EF-A5D6-98DFBA64E71A}" srcId="{7D9C16A6-8C48-4165-8DAF-8C957C12A8FA}" destId="{701D68F5-42F8-47BC-8FED-84C50F595DF0}" srcOrd="0" destOrd="0" parTransId="{9617668C-C38C-4017-8DDF-37855B15D110}" sibTransId="{0C95B389-AC0C-4055-9AA3-38815EFC8B0A}"/>
    <dgm:cxn modelId="{5574CC64-4BF2-43BE-BABC-6DF1E58A4C74}" type="presOf" srcId="{7D9C16A6-8C48-4165-8DAF-8C957C12A8FA}" destId="{8994D886-A75F-411A-A9D7-D31991FF12BD}" srcOrd="0" destOrd="0" presId="urn:microsoft.com/office/officeart/2018/2/layout/IconLabelList"/>
    <dgm:cxn modelId="{0400886E-8A1A-44C2-95A7-DB0EF4911494}" srcId="{7D9C16A6-8C48-4165-8DAF-8C957C12A8FA}" destId="{76CC3289-2662-43F0-A3C6-BA04A135F08C}" srcOrd="2" destOrd="0" parTransId="{D46DB4DA-1442-4ECE-89FE-BBB1E3489E3D}" sibTransId="{FA28C9D6-476E-43CD-BA23-D6D990FD78D0}"/>
    <dgm:cxn modelId="{7F0DAB6F-9257-4F2D-B31A-3418F73F6952}" srcId="{7D9C16A6-8C48-4165-8DAF-8C957C12A8FA}" destId="{91A66877-AC1C-46D9-BF2C-6024B638DEA9}" srcOrd="1" destOrd="0" parTransId="{913FED05-DF41-48A7-B1F8-81937A468EF9}" sibTransId="{BFCE4A28-C381-46FF-935A-B11534EF7D87}"/>
    <dgm:cxn modelId="{EC5C6E85-C523-4B60-976B-342F12E3A6CB}" type="presOf" srcId="{91A66877-AC1C-46D9-BF2C-6024B638DEA9}" destId="{55120873-6F5C-4053-8EAD-6287A7F1097E}" srcOrd="0" destOrd="0" presId="urn:microsoft.com/office/officeart/2018/2/layout/IconLabelList"/>
    <dgm:cxn modelId="{6E31C6AB-C9E6-448F-A8CC-566A63619D4D}" type="presOf" srcId="{76CC3289-2662-43F0-A3C6-BA04A135F08C}" destId="{133097FC-B1F8-4953-B0AB-E8E73D968D1C}" srcOrd="0" destOrd="0" presId="urn:microsoft.com/office/officeart/2018/2/layout/IconLabelList"/>
    <dgm:cxn modelId="{2AD6E781-3ED2-484E-B438-73386D2C583D}" type="presParOf" srcId="{8994D886-A75F-411A-A9D7-D31991FF12BD}" destId="{E1DBA6D5-BD14-4CD2-A0CC-80F867FEFA81}" srcOrd="0" destOrd="0" presId="urn:microsoft.com/office/officeart/2018/2/layout/IconLabelList"/>
    <dgm:cxn modelId="{10B2B212-528C-471D-ABD0-D66ED992B833}" type="presParOf" srcId="{E1DBA6D5-BD14-4CD2-A0CC-80F867FEFA81}" destId="{19A8DC21-3E65-409D-AD53-DA51BB9198A0}" srcOrd="0" destOrd="0" presId="urn:microsoft.com/office/officeart/2018/2/layout/IconLabelList"/>
    <dgm:cxn modelId="{2A8FB3D0-F98B-4F5A-BACA-4315E38776FB}" type="presParOf" srcId="{E1DBA6D5-BD14-4CD2-A0CC-80F867FEFA81}" destId="{B9F90A48-FF94-4C94-A587-0190406F6FD3}" srcOrd="1" destOrd="0" presId="urn:microsoft.com/office/officeart/2018/2/layout/IconLabelList"/>
    <dgm:cxn modelId="{95FEF629-9884-451C-89B4-41B897ABE3D6}" type="presParOf" srcId="{E1DBA6D5-BD14-4CD2-A0CC-80F867FEFA81}" destId="{A99B5DD6-89E9-4537-B415-4205CEB9323A}" srcOrd="2" destOrd="0" presId="urn:microsoft.com/office/officeart/2018/2/layout/IconLabelList"/>
    <dgm:cxn modelId="{0FE6827F-DE80-4F8A-8E9D-7F88C0F7EF29}" type="presParOf" srcId="{8994D886-A75F-411A-A9D7-D31991FF12BD}" destId="{8B391436-B9B0-45BD-A57F-792D6376D868}" srcOrd="1" destOrd="0" presId="urn:microsoft.com/office/officeart/2018/2/layout/IconLabelList"/>
    <dgm:cxn modelId="{4857BE3A-D518-473D-AC79-7B9BF18B9824}" type="presParOf" srcId="{8994D886-A75F-411A-A9D7-D31991FF12BD}" destId="{95872155-C45D-46D3-874C-D838089A06F8}" srcOrd="2" destOrd="0" presId="urn:microsoft.com/office/officeart/2018/2/layout/IconLabelList"/>
    <dgm:cxn modelId="{B4B325C4-81F2-4B3E-8CBF-4532B0BFA343}" type="presParOf" srcId="{95872155-C45D-46D3-874C-D838089A06F8}" destId="{CE9DF0E8-B0DE-4E1E-9FF4-6006AD8428DB}" srcOrd="0" destOrd="0" presId="urn:microsoft.com/office/officeart/2018/2/layout/IconLabelList"/>
    <dgm:cxn modelId="{0AE6D335-6E55-47E1-BAD8-0368620AB8F6}" type="presParOf" srcId="{95872155-C45D-46D3-874C-D838089A06F8}" destId="{AA0423A1-55B2-45E9-BFE7-3FBE5BDA65ED}" srcOrd="1" destOrd="0" presId="urn:microsoft.com/office/officeart/2018/2/layout/IconLabelList"/>
    <dgm:cxn modelId="{AFEE8CCD-97FE-4EFA-A584-DF6AFDAD2B20}" type="presParOf" srcId="{95872155-C45D-46D3-874C-D838089A06F8}" destId="{55120873-6F5C-4053-8EAD-6287A7F1097E}" srcOrd="2" destOrd="0" presId="urn:microsoft.com/office/officeart/2018/2/layout/IconLabelList"/>
    <dgm:cxn modelId="{26649F18-C204-4047-8300-905486AB3755}" type="presParOf" srcId="{8994D886-A75F-411A-A9D7-D31991FF12BD}" destId="{F679C986-30E4-4F0A-A3A6-CAE528BFED76}" srcOrd="3" destOrd="0" presId="urn:microsoft.com/office/officeart/2018/2/layout/IconLabelList"/>
    <dgm:cxn modelId="{898D629F-DA37-435F-A0B2-0617605D711A}" type="presParOf" srcId="{8994D886-A75F-411A-A9D7-D31991FF12BD}" destId="{2EC2FDE3-8908-45C7-A3FD-EB370213FE69}" srcOrd="4" destOrd="0" presId="urn:microsoft.com/office/officeart/2018/2/layout/IconLabelList"/>
    <dgm:cxn modelId="{2BDADB1C-15B1-4763-9B35-3792147F8F87}" type="presParOf" srcId="{2EC2FDE3-8908-45C7-A3FD-EB370213FE69}" destId="{6DB1FE51-13D0-4A38-AD6E-48D4371A1AF3}" srcOrd="0" destOrd="0" presId="urn:microsoft.com/office/officeart/2018/2/layout/IconLabelList"/>
    <dgm:cxn modelId="{F692F1E6-C6EC-4391-8432-EB6C34194240}" type="presParOf" srcId="{2EC2FDE3-8908-45C7-A3FD-EB370213FE69}" destId="{0928538A-05CC-4A79-BD5D-92F985D1EEE5}" srcOrd="1" destOrd="0" presId="urn:microsoft.com/office/officeart/2018/2/layout/IconLabelList"/>
    <dgm:cxn modelId="{0E6AF6C4-A4E5-4234-9E16-F9F2334264CD}" type="presParOf" srcId="{2EC2FDE3-8908-45C7-A3FD-EB370213FE69}" destId="{133097FC-B1F8-4953-B0AB-E8E73D968D1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A8DC21-3E65-409D-AD53-DA51BB9198A0}">
      <dsp:nvSpPr>
        <dsp:cNvPr id="0" name=""/>
        <dsp:cNvSpPr/>
      </dsp:nvSpPr>
      <dsp:spPr>
        <a:xfrm>
          <a:off x="523237" y="494935"/>
          <a:ext cx="2285995" cy="2285995"/>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9B5DD6-89E9-4537-B415-4205CEB9323A}">
      <dsp:nvSpPr>
        <dsp:cNvPr id="0" name=""/>
        <dsp:cNvSpPr/>
      </dsp:nvSpPr>
      <dsp:spPr>
        <a:xfrm>
          <a:off x="54818" y="2746269"/>
          <a:ext cx="32228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1600200">
            <a:lnSpc>
              <a:spcPct val="100000"/>
            </a:lnSpc>
            <a:spcBef>
              <a:spcPct val="0"/>
            </a:spcBef>
            <a:spcAft>
              <a:spcPct val="35000"/>
            </a:spcAft>
            <a:buNone/>
          </a:pPr>
          <a:r>
            <a:rPr lang="en-GB" sz="3600" kern="1200" noProof="0" dirty="0"/>
            <a:t>Network</a:t>
          </a:r>
        </a:p>
      </dsp:txBody>
      <dsp:txXfrm>
        <a:off x="54818" y="2746269"/>
        <a:ext cx="3222832" cy="720000"/>
      </dsp:txXfrm>
    </dsp:sp>
    <dsp:sp modelId="{CE9DF0E8-B0DE-4E1E-9FF4-6006AD8428DB}">
      <dsp:nvSpPr>
        <dsp:cNvPr id="0" name=""/>
        <dsp:cNvSpPr/>
      </dsp:nvSpPr>
      <dsp:spPr>
        <a:xfrm>
          <a:off x="4310064" y="494935"/>
          <a:ext cx="2285995" cy="22859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120873-6F5C-4053-8EAD-6287A7F1097E}">
      <dsp:nvSpPr>
        <dsp:cNvPr id="0" name=""/>
        <dsp:cNvSpPr/>
      </dsp:nvSpPr>
      <dsp:spPr>
        <a:xfrm>
          <a:off x="3841646" y="2746269"/>
          <a:ext cx="32228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1600200">
            <a:lnSpc>
              <a:spcPct val="100000"/>
            </a:lnSpc>
            <a:spcBef>
              <a:spcPct val="0"/>
            </a:spcBef>
            <a:spcAft>
              <a:spcPct val="35000"/>
            </a:spcAft>
            <a:buNone/>
          </a:pPr>
          <a:r>
            <a:rPr lang="en-GB" sz="3600" kern="1200" noProof="0" dirty="0"/>
            <a:t>Satellite</a:t>
          </a:r>
        </a:p>
      </dsp:txBody>
      <dsp:txXfrm>
        <a:off x="3841646" y="2746269"/>
        <a:ext cx="3222832" cy="720000"/>
      </dsp:txXfrm>
    </dsp:sp>
    <dsp:sp modelId="{6DB1FE51-13D0-4A38-AD6E-48D4371A1AF3}">
      <dsp:nvSpPr>
        <dsp:cNvPr id="0" name=""/>
        <dsp:cNvSpPr/>
      </dsp:nvSpPr>
      <dsp:spPr>
        <a:xfrm>
          <a:off x="8096892" y="494935"/>
          <a:ext cx="2285995" cy="22859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33097FC-B1F8-4953-B0AB-E8E73D968D1C}">
      <dsp:nvSpPr>
        <dsp:cNvPr id="0" name=""/>
        <dsp:cNvSpPr/>
      </dsp:nvSpPr>
      <dsp:spPr>
        <a:xfrm>
          <a:off x="7628474" y="2746269"/>
          <a:ext cx="32228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1600200">
            <a:lnSpc>
              <a:spcPct val="100000"/>
            </a:lnSpc>
            <a:spcBef>
              <a:spcPct val="0"/>
            </a:spcBef>
            <a:spcAft>
              <a:spcPct val="35000"/>
            </a:spcAft>
            <a:buNone/>
          </a:pPr>
          <a:r>
            <a:rPr lang="en-GB" sz="3600" kern="1200" noProof="0" dirty="0"/>
            <a:t>Link</a:t>
          </a:r>
        </a:p>
      </dsp:txBody>
      <dsp:txXfrm>
        <a:off x="7628474" y="2746269"/>
        <a:ext cx="3222832"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F81CEA5-62FD-4C83-BDE3-91DFB9827D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3FA1CBFD-6AD0-48C4-B91B-58830F6F4C3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232B0D20-F7E0-462B-85F2-DAEDC99D94FD}" type="datetime1">
              <a:rPr lang="en-GB" smtClean="0"/>
              <a:t>21/04/2024</a:t>
            </a:fld>
            <a:endParaRPr lang="en-GB"/>
          </a:p>
        </p:txBody>
      </p:sp>
      <p:sp>
        <p:nvSpPr>
          <p:cNvPr id="4" name="Footer Placeholder 3">
            <a:extLst>
              <a:ext uri="{FF2B5EF4-FFF2-40B4-BE49-F238E27FC236}">
                <a16:creationId xmlns:a16="http://schemas.microsoft.com/office/drawing/2014/main" id="{A9E55D22-46A3-4B8C-AD40-252FE7896C3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E70DCEF-9071-4B17-801B-37B4465C8E1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D90168E-626C-4E60-93C0-A00D25609468}" type="slidenum">
              <a:rPr lang="en-GB" smtClean="0"/>
              <a:t>‹#›</a:t>
            </a:fld>
            <a:endParaRPr lang="en-GB"/>
          </a:p>
        </p:txBody>
      </p:sp>
    </p:spTree>
    <p:extLst>
      <p:ext uri="{BB962C8B-B14F-4D97-AF65-F5344CB8AC3E}">
        <p14:creationId xmlns:p14="http://schemas.microsoft.com/office/powerpoint/2010/main" val="374934770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7E949F0-D65A-4377-9671-A2E3A9682F82}" type="datetime1">
              <a:rPr lang="en-GB" noProof="0" smtClean="0"/>
              <a:t>21/04/2024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B3AB32-59DF-41F1-9618-EDFBF5049629}" type="slidenum">
              <a:rPr lang="en-GB" noProof="0" smtClean="0"/>
              <a:t>‹#›</a:t>
            </a:fld>
            <a:endParaRPr lang="en-GB" noProof="0"/>
          </a:p>
        </p:txBody>
      </p:sp>
    </p:spTree>
    <p:extLst>
      <p:ext uri="{BB962C8B-B14F-4D97-AF65-F5344CB8AC3E}">
        <p14:creationId xmlns:p14="http://schemas.microsoft.com/office/powerpoint/2010/main" val="36618056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6B3AB32-59DF-41F1-9618-EDFBF5049629}" type="slidenum">
              <a:rPr lang="en-GB" smtClean="0"/>
              <a:t>1</a:t>
            </a:fld>
            <a:endParaRPr lang="en-GB"/>
          </a:p>
        </p:txBody>
      </p:sp>
    </p:spTree>
    <p:extLst>
      <p:ext uri="{BB962C8B-B14F-4D97-AF65-F5344CB8AC3E}">
        <p14:creationId xmlns:p14="http://schemas.microsoft.com/office/powerpoint/2010/main" val="1390047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6B3AB32-59DF-41F1-9618-EDFBF5049629}" type="slidenum">
              <a:rPr lang="en-GB" smtClean="0"/>
              <a:t>2</a:t>
            </a:fld>
            <a:endParaRPr lang="en-GB"/>
          </a:p>
        </p:txBody>
      </p:sp>
    </p:spTree>
    <p:extLst>
      <p:ext uri="{BB962C8B-B14F-4D97-AF65-F5344CB8AC3E}">
        <p14:creationId xmlns:p14="http://schemas.microsoft.com/office/powerpoint/2010/main" val="4319275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6B3AB32-59DF-41F1-9618-EDFBF5049629}" type="slidenum">
              <a:rPr lang="en-GB" smtClean="0"/>
              <a:t>4</a:t>
            </a:fld>
            <a:endParaRPr lang="en-GB"/>
          </a:p>
        </p:txBody>
      </p:sp>
    </p:spTree>
    <p:extLst>
      <p:ext uri="{BB962C8B-B14F-4D97-AF65-F5344CB8AC3E}">
        <p14:creationId xmlns:p14="http://schemas.microsoft.com/office/powerpoint/2010/main" val="3505115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6B3AB32-59DF-41F1-9618-EDFBF5049629}" type="slidenum">
              <a:rPr lang="en-GB" smtClean="0"/>
              <a:t>7</a:t>
            </a:fld>
            <a:endParaRPr lang="en-GB"/>
          </a:p>
        </p:txBody>
      </p:sp>
    </p:spTree>
    <p:extLst>
      <p:ext uri="{BB962C8B-B14F-4D97-AF65-F5344CB8AC3E}">
        <p14:creationId xmlns:p14="http://schemas.microsoft.com/office/powerpoint/2010/main" val="1046714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rtlCol="0" anchor="b">
            <a:normAutofit/>
          </a:bodyPr>
          <a:lstStyle>
            <a:lvl1pPr>
              <a:defRPr sz="3600">
                <a:solidFill>
                  <a:schemeClr val="accent1"/>
                </a:solidFill>
              </a:defRPr>
            </a:lvl1pPr>
          </a:lstStyle>
          <a:p>
            <a:pPr rtl="0"/>
            <a:r>
              <a:rPr lang="en-GB" noProof="0"/>
              <a:t>Click to edit Master title style</a:t>
            </a:r>
          </a:p>
        </p:txBody>
      </p:sp>
      <p:sp>
        <p:nvSpPr>
          <p:cNvPr id="3" name="Subtitle 2"/>
          <p:cNvSpPr>
            <a:spLocks noGrp="1"/>
          </p:cNvSpPr>
          <p:nvPr>
            <p:ph type="subTitle" idx="1"/>
          </p:nvPr>
        </p:nvSpPr>
        <p:spPr>
          <a:xfrm>
            <a:off x="581194" y="2495445"/>
            <a:ext cx="10993546" cy="590321"/>
          </a:xfrm>
        </p:spPr>
        <p:txBody>
          <a:bodyPr rtlCol="0"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a:xfrm>
            <a:off x="7605951" y="5956137"/>
            <a:ext cx="2844800" cy="365125"/>
          </a:xfrm>
        </p:spPr>
        <p:txBody>
          <a:bodyPr rtlCol="0"/>
          <a:lstStyle>
            <a:lvl1pPr>
              <a:defRPr>
                <a:solidFill>
                  <a:schemeClr val="accent1">
                    <a:lumMod val="75000"/>
                    <a:lumOff val="25000"/>
                  </a:schemeClr>
                </a:solidFill>
              </a:defRPr>
            </a:lvl1pPr>
          </a:lstStyle>
          <a:p>
            <a:pPr rtl="0"/>
            <a:fld id="{163A5179-BF13-49E6-98E5-B29BB471B19A}" type="datetime1">
              <a:rPr lang="en-GB" noProof="0" smtClean="0"/>
              <a:t>21/04/2024</a:t>
            </a:fld>
            <a:endParaRPr lang="en-GB" noProof="0"/>
          </a:p>
        </p:txBody>
      </p:sp>
      <p:sp>
        <p:nvSpPr>
          <p:cNvPr id="5" name="Footer Placeholder 4"/>
          <p:cNvSpPr>
            <a:spLocks noGrp="1"/>
          </p:cNvSpPr>
          <p:nvPr>
            <p:ph type="ftr" sz="quarter" idx="11"/>
          </p:nvPr>
        </p:nvSpPr>
        <p:spPr>
          <a:xfrm>
            <a:off x="581192" y="5951811"/>
            <a:ext cx="6917210" cy="365125"/>
          </a:xfrm>
        </p:spPr>
        <p:txBody>
          <a:bodyPr rtlCol="0"/>
          <a:lstStyle>
            <a:lvl1pPr>
              <a:defRPr>
                <a:solidFill>
                  <a:schemeClr val="accent1">
                    <a:lumMod val="75000"/>
                    <a:lumOff val="25000"/>
                  </a:schemeClr>
                </a:solidFill>
              </a:defRPr>
            </a:lvl1pPr>
          </a:lstStyle>
          <a:p>
            <a:pPr rtl="0"/>
            <a:endParaRPr lang="en-GB" noProof="0"/>
          </a:p>
        </p:txBody>
      </p:sp>
      <p:sp>
        <p:nvSpPr>
          <p:cNvPr id="6" name="Slide Number Placeholder 5"/>
          <p:cNvSpPr>
            <a:spLocks noGrp="1"/>
          </p:cNvSpPr>
          <p:nvPr>
            <p:ph type="sldNum" sz="quarter" idx="12"/>
          </p:nvPr>
        </p:nvSpPr>
        <p:spPr>
          <a:xfrm>
            <a:off x="10558300" y="5956137"/>
            <a:ext cx="1016440" cy="365125"/>
          </a:xfrm>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103018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rtlCol="0"/>
          <a:lstStyle/>
          <a:p>
            <a:pPr rtl="0"/>
            <a:r>
              <a:rPr lang="en-GB" noProof="0"/>
              <a:t>Click to edit Master title style</a:t>
            </a:r>
          </a:p>
        </p:txBody>
      </p:sp>
      <p:sp>
        <p:nvSpPr>
          <p:cNvPr id="3" name="Content Placeholder 2"/>
          <p:cNvSpPr>
            <a:spLocks noGrp="1"/>
          </p:cNvSpPr>
          <p:nvPr>
            <p:ph idx="1" hasCustomPrompt="1"/>
          </p:nvPr>
        </p:nvSpPr>
        <p:spPr>
          <a:xfrm>
            <a:off x="581192" y="2180496"/>
            <a:ext cx="11029615" cy="3678303"/>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1796A28C-DAB6-404E-BAEA-579B857905D7}" type="datetime1">
              <a:rPr lang="en-GB" noProof="0" smtClean="0"/>
              <a:t>21/04/2024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a:xfrm>
            <a:off x="10558300" y="5956137"/>
            <a:ext cx="1052508"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739981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rtlCol="0" anchor="b">
            <a:normAutofit/>
          </a:bodyPr>
          <a:lstStyle>
            <a:lvl1pPr algn="l">
              <a:defRPr sz="3600" b="0" cap="all">
                <a:solidFill>
                  <a:schemeClr val="accent1"/>
                </a:solidFill>
              </a:defRPr>
            </a:lvl1pPr>
          </a:lstStyle>
          <a:p>
            <a:pPr rtl="0"/>
            <a:r>
              <a:rPr lang="en-GB" noProof="0"/>
              <a:t>Click to edit Master title style</a:t>
            </a:r>
          </a:p>
        </p:txBody>
      </p:sp>
      <p:sp>
        <p:nvSpPr>
          <p:cNvPr id="3" name="Text Placeholder 2"/>
          <p:cNvSpPr>
            <a:spLocks noGrp="1"/>
          </p:cNvSpPr>
          <p:nvPr>
            <p:ph type="body" idx="1" hasCustomPrompt="1"/>
          </p:nvPr>
        </p:nvSpPr>
        <p:spPr>
          <a:xfrm>
            <a:off x="581192" y="4541417"/>
            <a:ext cx="11029615" cy="600556"/>
          </a:xfrm>
        </p:spPr>
        <p:txBody>
          <a:bodyPr rtlCol="0"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lvl1pPr>
              <a:defRPr>
                <a:solidFill>
                  <a:schemeClr val="accent1">
                    <a:lumMod val="75000"/>
                    <a:lumOff val="25000"/>
                  </a:schemeClr>
                </a:solidFill>
              </a:defRPr>
            </a:lvl1pPr>
          </a:lstStyle>
          <a:p>
            <a:pPr rtl="0"/>
            <a:fld id="{E47A1758-0B44-4673-B14C-A9B1AFD3EAFD}" type="datetime1">
              <a:rPr lang="en-GB" noProof="0" smtClean="0"/>
              <a:t>21/04/2024</a:t>
            </a:fld>
            <a:endParaRPr lang="en-GB" noProof="0"/>
          </a:p>
        </p:txBody>
      </p:sp>
      <p:sp>
        <p:nvSpPr>
          <p:cNvPr id="5" name="Footer Placeholder 4"/>
          <p:cNvSpPr>
            <a:spLocks noGrp="1"/>
          </p:cNvSpPr>
          <p:nvPr>
            <p:ph type="ftr" sz="quarter" idx="11"/>
          </p:nvPr>
        </p:nvSpPr>
        <p:spPr/>
        <p:txBody>
          <a:bodyPr rtlCol="0"/>
          <a:lstStyle>
            <a:lvl1pPr>
              <a:defRPr>
                <a:solidFill>
                  <a:schemeClr val="accent1">
                    <a:lumMod val="75000"/>
                    <a:lumOff val="25000"/>
                  </a:schemeClr>
                </a:solidFill>
              </a:defRPr>
            </a:lvl1pPr>
          </a:lstStyle>
          <a:p>
            <a:pPr rtl="0"/>
            <a:endParaRPr lang="en-GB" noProof="0"/>
          </a:p>
        </p:txBody>
      </p:sp>
      <p:sp>
        <p:nvSpPr>
          <p:cNvPr id="6" name="Slide Number Placeholder 5"/>
          <p:cNvSpPr>
            <a:spLocks noGrp="1"/>
          </p:cNvSpPr>
          <p:nvPr>
            <p:ph type="sldNum" sz="quarter" idx="12"/>
          </p:nvPr>
        </p:nvSpPr>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909290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581193" y="2228003"/>
            <a:ext cx="5422390" cy="3633047"/>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188417" y="2228003"/>
            <a:ext cx="5422392" cy="3633047"/>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063F683A-6E22-4F3D-9642-BF4EC65E1CE2}" type="datetime1">
              <a:rPr lang="en-GB" noProof="0" smtClean="0"/>
              <a:t>21/04/2024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68716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rtlCol="0"/>
          <a:lstStyle/>
          <a:p>
            <a:pPr rtl="0"/>
            <a:r>
              <a:rPr lang="en-GB" noProof="0"/>
              <a:t>Click to edit Master title style</a:t>
            </a:r>
          </a:p>
        </p:txBody>
      </p:sp>
      <p:sp>
        <p:nvSpPr>
          <p:cNvPr id="3" name="Text Placeholder 2"/>
          <p:cNvSpPr>
            <a:spLocks noGrp="1"/>
          </p:cNvSpPr>
          <p:nvPr>
            <p:ph type="body" idx="1" hasCustomPrompt="1"/>
          </p:nvPr>
        </p:nvSpPr>
        <p:spPr>
          <a:xfrm>
            <a:off x="887219" y="2250892"/>
            <a:ext cx="5087075" cy="536005"/>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581194" y="2926052"/>
            <a:ext cx="5393100" cy="2934999"/>
          </a:xfrm>
        </p:spPr>
        <p:txBody>
          <a:bodyPr rtlCol="0" anchor="t">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523735" y="2250892"/>
            <a:ext cx="5087073" cy="553373"/>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217709" y="2926052"/>
            <a:ext cx="5393100" cy="2934999"/>
          </a:xfrm>
        </p:spPr>
        <p:txBody>
          <a:bodyPr rtlCol="0" anchor="t">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E3691AF4-0B54-47E2-9B77-93C88AA1B7E6}" type="datetime1">
              <a:rPr lang="en-GB" noProof="0" smtClean="0"/>
              <a:t>21/04/2024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428574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rtlCol="0"/>
          <a:lstStyle/>
          <a:p>
            <a:pPr rtl="0"/>
            <a:fld id="{1A0BD542-0A0A-4EEA-96C1-7DBF766B303E}" type="datetime1">
              <a:rPr lang="en-GB" noProof="0" smtClean="0"/>
              <a:t>21/04/2024</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rtlCol="0"/>
          <a:lstStyle/>
          <a:p>
            <a:pPr rtl="0"/>
            <a:r>
              <a:rPr lang="en-GB" noProof="0"/>
              <a:t>Click to edit Master title style</a:t>
            </a:r>
          </a:p>
        </p:txBody>
      </p:sp>
    </p:spTree>
    <p:extLst>
      <p:ext uri="{BB962C8B-B14F-4D97-AF65-F5344CB8AC3E}">
        <p14:creationId xmlns:p14="http://schemas.microsoft.com/office/powerpoint/2010/main" val="1164318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63F17CB7-66A6-4678-B9AE-127F5D030437}" type="datetime1">
              <a:rPr lang="en-GB" noProof="0" smtClean="0"/>
              <a:t>21/04/2024</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412690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rtlCol="0" anchor="ctr"/>
          <a:lstStyle>
            <a:lvl1pPr algn="l">
              <a:defRPr sz="2000" b="0">
                <a:solidFill>
                  <a:schemeClr val="accent1">
                    <a:lumMod val="75000"/>
                    <a:lumOff val="25000"/>
                  </a:schemeClr>
                </a:solidFill>
              </a:defRPr>
            </a:lvl1pPr>
          </a:lstStyle>
          <a:p>
            <a:pPr rtl="0"/>
            <a:r>
              <a:rPr lang="en-GB" noProof="0"/>
              <a:t>Click to edit Master title style</a:t>
            </a:r>
          </a:p>
        </p:txBody>
      </p:sp>
      <p:sp>
        <p:nvSpPr>
          <p:cNvPr id="3" name="Content Placeholder 2"/>
          <p:cNvSpPr>
            <a:spLocks noGrp="1"/>
          </p:cNvSpPr>
          <p:nvPr>
            <p:ph idx="1" hasCustomPrompt="1"/>
          </p:nvPr>
        </p:nvSpPr>
        <p:spPr>
          <a:xfrm>
            <a:off x="447816" y="601200"/>
            <a:ext cx="11292840" cy="4204800"/>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5740823" y="5262296"/>
            <a:ext cx="5869987" cy="689515"/>
          </a:xfrm>
        </p:spPr>
        <p:txBody>
          <a:bodyPr rtlCol="0"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lvl1pPr>
              <a:defRPr>
                <a:solidFill>
                  <a:schemeClr val="accent1">
                    <a:lumMod val="75000"/>
                    <a:lumOff val="25000"/>
                  </a:schemeClr>
                </a:solidFill>
              </a:defRPr>
            </a:lvl1pPr>
          </a:lstStyle>
          <a:p>
            <a:pPr rtl="0"/>
            <a:fld id="{9117B57D-3F89-4596-913D-8B86914D34C4}" type="datetime1">
              <a:rPr lang="en-GB" noProof="0" smtClean="0"/>
              <a:t>21/04/2024</a:t>
            </a:fld>
            <a:endParaRPr lang="en-GB" noProof="0"/>
          </a:p>
        </p:txBody>
      </p:sp>
      <p:sp>
        <p:nvSpPr>
          <p:cNvPr id="6" name="Footer Placeholder 5"/>
          <p:cNvSpPr>
            <a:spLocks noGrp="1"/>
          </p:cNvSpPr>
          <p:nvPr>
            <p:ph type="ftr" sz="quarter" idx="11"/>
          </p:nvPr>
        </p:nvSpPr>
        <p:spPr/>
        <p:txBody>
          <a:bodyPr rtlCol="0"/>
          <a:lstStyle>
            <a:lvl1pPr>
              <a:defRPr>
                <a:solidFill>
                  <a:schemeClr val="accent1">
                    <a:lumMod val="75000"/>
                    <a:lumOff val="25000"/>
                  </a:schemeClr>
                </a:solidFill>
              </a:defRPr>
            </a:lvl1pPr>
          </a:lstStyle>
          <a:p>
            <a:pPr rtl="0"/>
            <a:endParaRPr lang="en-GB" noProof="0"/>
          </a:p>
        </p:txBody>
      </p:sp>
      <p:sp>
        <p:nvSpPr>
          <p:cNvPr id="7" name="Slide Number Placeholder 6"/>
          <p:cNvSpPr>
            <a:spLocks noGrp="1"/>
          </p:cNvSpPr>
          <p:nvPr>
            <p:ph type="sldNum" sz="quarter" idx="12"/>
          </p:nvPr>
        </p:nvSpPr>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923296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rtlCol="0" anchor="b">
            <a:normAutofit/>
          </a:bodyPr>
          <a:lstStyle>
            <a:lvl1pPr algn="l">
              <a:defRPr sz="2400" b="0">
                <a:solidFill>
                  <a:schemeClr val="accent1"/>
                </a:solidFill>
              </a:defRPr>
            </a:lvl1pPr>
          </a:lstStyle>
          <a:p>
            <a:pPr rtl="0"/>
            <a:r>
              <a:rPr lang="en-GB" noProof="0"/>
              <a:t>Click to edit Master title style</a:t>
            </a:r>
          </a:p>
        </p:txBody>
      </p:sp>
      <p:sp>
        <p:nvSpPr>
          <p:cNvPr id="3" name="Picture Placeholder 2"/>
          <p:cNvSpPr>
            <a:spLocks noGrp="1" noChangeAspect="1"/>
          </p:cNvSpPr>
          <p:nvPr>
            <p:ph type="pic" idx="1"/>
          </p:nvPr>
        </p:nvSpPr>
        <p:spPr>
          <a:xfrm>
            <a:off x="447817" y="599725"/>
            <a:ext cx="11290859" cy="3557252"/>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hasCustomPrompt="1"/>
          </p:nvPr>
        </p:nvSpPr>
        <p:spPr>
          <a:xfrm>
            <a:off x="581192" y="5260127"/>
            <a:ext cx="11029617" cy="598671"/>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2E2F49DD-0297-4553-B745-65F79EAA9FC1}" type="datetime1">
              <a:rPr lang="en-GB" noProof="0" smtClean="0"/>
              <a:t>21/04/2024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280803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p:txBody>
          <a:bodyPr vert="eaVert" rtlCol="0" anchor="t"/>
          <a:lstStyle>
            <a:lvl1pPr algn="l">
              <a:defRPr/>
            </a:lvl1pPr>
            <a:lvl2pPr algn="l">
              <a:defRPr/>
            </a:lvl2pPr>
            <a:lvl3pPr algn="l">
              <a:defRPr/>
            </a:lvl3pPr>
            <a:lvl4pPr algn="l">
              <a:defRPr/>
            </a:lvl4pPr>
            <a:lvl5pPr algn="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3BB429C6-4FEA-4ECC-B5CE-E5AEBEAEFF14}" type="datetime1">
              <a:rPr lang="en-GB" noProof="0" smtClean="0"/>
              <a:t>21/04/2024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454701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774923" y="675726"/>
            <a:ext cx="7896279" cy="5183073"/>
          </a:xfrm>
        </p:spPr>
        <p:txBody>
          <a:bodyPr vert="eaVert"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8993673" y="5956137"/>
            <a:ext cx="1328141" cy="365125"/>
          </a:xfrm>
        </p:spPr>
        <p:txBody>
          <a:bodyPr rtlCol="0"/>
          <a:lstStyle>
            <a:lvl1pPr>
              <a:defRPr>
                <a:solidFill>
                  <a:schemeClr val="accent1">
                    <a:lumMod val="75000"/>
                    <a:lumOff val="25000"/>
                  </a:schemeClr>
                </a:solidFill>
              </a:defRPr>
            </a:lvl1pPr>
          </a:lstStyle>
          <a:p>
            <a:pPr rtl="0"/>
            <a:fld id="{B1ADD9C2-D815-4EF2-ABD3-7DC3DDECE62A}" type="datetime1">
              <a:rPr lang="en-GB" noProof="0" smtClean="0"/>
              <a:t>21/04/2024</a:t>
            </a:fld>
            <a:endParaRPr lang="en-GB" noProof="0"/>
          </a:p>
        </p:txBody>
      </p:sp>
      <p:sp>
        <p:nvSpPr>
          <p:cNvPr id="5" name="Footer Placeholder 4"/>
          <p:cNvSpPr>
            <a:spLocks noGrp="1"/>
          </p:cNvSpPr>
          <p:nvPr>
            <p:ph type="ftr" sz="quarter" idx="11"/>
          </p:nvPr>
        </p:nvSpPr>
        <p:spPr>
          <a:xfrm>
            <a:off x="774923" y="5951811"/>
            <a:ext cx="7896279" cy="365125"/>
          </a:xfrm>
        </p:spPr>
        <p:txBody>
          <a:bodyPr rtlCol="0"/>
          <a:lstStyle/>
          <a:p>
            <a:pPr rtl="0"/>
            <a:endParaRPr lang="en-GB" noProof="0"/>
          </a:p>
        </p:txBody>
      </p:sp>
      <p:sp>
        <p:nvSpPr>
          <p:cNvPr id="6" name="Slide Number Placeholder 5"/>
          <p:cNvSpPr>
            <a:spLocks noGrp="1"/>
          </p:cNvSpPr>
          <p:nvPr>
            <p:ph type="sldNum" sz="quarter" idx="12"/>
          </p:nvPr>
        </p:nvSpPr>
        <p:spPr>
          <a:xfrm>
            <a:off x="10446615" y="5956137"/>
            <a:ext cx="1164195" cy="365125"/>
          </a:xfrm>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291526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pPr rtl="0"/>
            <a:fld id="{07CB6879-AA04-4B73-A1F2-4701AE074657}" type="datetime1">
              <a:rPr lang="en-GB" noProof="0" smtClean="0"/>
              <a:t>21/04/2024</a:t>
            </a:fld>
            <a:endParaRPr lang="en-GB" noProof="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pPr rtl="0"/>
            <a:endParaRPr lang="en-GB" noProof="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pPr rtl="0"/>
            <a:fld id="{D57F1E4F-1CFF-5643-939E-217C01CDF565}" type="slidenum">
              <a:rPr lang="en-GB" noProof="0" smtClean="0"/>
              <a:pPr/>
              <a:t>‹#›</a:t>
            </a:fld>
            <a:endParaRPr lang="en-GB" noProof="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28555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93D4EDA-58E0-40CC-B3CA-14CDEB349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7" name="Picture 6" descr="Digital Connections">
            <a:extLst>
              <a:ext uri="{FF2B5EF4-FFF2-40B4-BE49-F238E27FC236}">
                <a16:creationId xmlns:a16="http://schemas.microsoft.com/office/drawing/2014/main" id="{3840F91C-EDD0-4D4E-A4AB-E6C77856C88C}"/>
              </a:ext>
            </a:extLst>
          </p:cNvPr>
          <p:cNvPicPr>
            <a:picLocks noGrp="1" noRot="1" noChangeAspect="1" noMove="1" noResize="1" noEditPoints="1" noAdjustHandles="1" noChangeArrowheads="1" noChangeShapeType="1" noCrop="1"/>
          </p:cNvPicPr>
          <p:nvPr/>
        </p:nvPicPr>
        <p:blipFill rotWithShape="1">
          <a:blip r:embed="rId3" cstate="screen">
            <a:extLst>
              <a:ext uri="{28A0092B-C50C-407E-A947-70E740481C1C}">
                <a14:useLocalDpi xmlns:a14="http://schemas.microsoft.com/office/drawing/2010/main"/>
              </a:ext>
            </a:extLst>
          </a:blip>
          <a:srcRect l="13265" t="9091" r="3502" b="-1"/>
          <a:stretch/>
        </p:blipFill>
        <p:spPr>
          <a:xfrm>
            <a:off x="20" y="10"/>
            <a:ext cx="12191980" cy="6857990"/>
          </a:xfrm>
          <a:prstGeom prst="rect">
            <a:avLst/>
          </a:prstGeom>
        </p:spPr>
      </p:pic>
      <p:grpSp>
        <p:nvGrpSpPr>
          <p:cNvPr id="17" name="Group 16">
            <a:extLst>
              <a:ext uri="{FF2B5EF4-FFF2-40B4-BE49-F238E27FC236}">
                <a16:creationId xmlns:a16="http://schemas.microsoft.com/office/drawing/2014/main" id="{AA9EB0BC-A85E-4C26-B355-5DFCEF6CCB4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8" name="Rectangle 17">
              <a:extLst>
                <a:ext uri="{FF2B5EF4-FFF2-40B4-BE49-F238E27FC236}">
                  <a16:creationId xmlns:a16="http://schemas.microsoft.com/office/drawing/2014/main" id="{3643E56B-BD42-413D-B17D-7958270F5D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96C04F74-9467-4FA5-95DC-8D481A297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D73DE1C3-5C37-42E9-A3F0-256F193832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4A2E7EC3-E07C-46CE-9B25-41865A506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2C5318-1A1E-49D0-B2E2-A4B0FA9E8A40}"/>
              </a:ext>
            </a:extLst>
          </p:cNvPr>
          <p:cNvSpPr>
            <a:spLocks noGrp="1"/>
          </p:cNvSpPr>
          <p:nvPr>
            <p:ph type="ctrTitle"/>
          </p:nvPr>
        </p:nvSpPr>
        <p:spPr>
          <a:xfrm>
            <a:off x="581191" y="4572000"/>
            <a:ext cx="10993549" cy="895244"/>
          </a:xfrm>
        </p:spPr>
        <p:txBody>
          <a:bodyPr rtlCol="0">
            <a:noAutofit/>
          </a:bodyPr>
          <a:lstStyle/>
          <a:p>
            <a:pPr rtl="0"/>
            <a:r>
              <a:rPr lang="en-US" sz="6000" dirty="0">
                <a:solidFill>
                  <a:schemeClr val="bg1"/>
                </a:solidFill>
              </a:rPr>
              <a:t>My presentation </a:t>
            </a:r>
            <a:endParaRPr lang="en-GB" sz="6000" dirty="0">
              <a:solidFill>
                <a:schemeClr val="bg1"/>
              </a:solidFill>
            </a:endParaRPr>
          </a:p>
        </p:txBody>
      </p:sp>
      <p:sp>
        <p:nvSpPr>
          <p:cNvPr id="3" name="Subtitle 2">
            <a:extLst>
              <a:ext uri="{FF2B5EF4-FFF2-40B4-BE49-F238E27FC236}">
                <a16:creationId xmlns:a16="http://schemas.microsoft.com/office/drawing/2014/main" id="{48B6CF59-4E5B-494D-A2F7-97ADD01E6497}"/>
              </a:ext>
            </a:extLst>
          </p:cNvPr>
          <p:cNvSpPr>
            <a:spLocks noGrp="1"/>
          </p:cNvSpPr>
          <p:nvPr>
            <p:ph type="subTitle" idx="1"/>
          </p:nvPr>
        </p:nvSpPr>
        <p:spPr>
          <a:xfrm>
            <a:off x="581194" y="5467246"/>
            <a:ext cx="10993546" cy="484822"/>
          </a:xfrm>
        </p:spPr>
        <p:txBody>
          <a:bodyPr rtlCol="0">
            <a:normAutofit fontScale="70000" lnSpcReduction="20000"/>
          </a:bodyPr>
          <a:lstStyle/>
          <a:p>
            <a:pPr rtl="0"/>
            <a:r>
              <a:rPr lang="en-US" dirty="0">
                <a:solidFill>
                  <a:srgbClr val="7CEBFF"/>
                </a:solidFill>
              </a:rPr>
              <a:t>David cirpaci </a:t>
            </a:r>
          </a:p>
          <a:p>
            <a:pPr rtl="0"/>
            <a:r>
              <a:rPr lang="en-US" dirty="0">
                <a:solidFill>
                  <a:srgbClr val="7CEBFF"/>
                </a:solidFill>
              </a:rPr>
              <a:t>Student Id: 2225655</a:t>
            </a:r>
            <a:endParaRPr lang="en-GB" dirty="0">
              <a:solidFill>
                <a:srgbClr val="7CEBFF"/>
              </a:solidFill>
            </a:endParaRPr>
          </a:p>
        </p:txBody>
      </p:sp>
    </p:spTree>
    <p:extLst>
      <p:ext uri="{BB962C8B-B14F-4D97-AF65-F5344CB8AC3E}">
        <p14:creationId xmlns:p14="http://schemas.microsoft.com/office/powerpoint/2010/main" val="1487700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FDA9692-ECDC-4B59-86B2-8C90FDE1A0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0" y="536712"/>
            <a:ext cx="12192000" cy="632128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1" name="Rectangle 30">
            <a:extLst>
              <a:ext uri="{FF2B5EF4-FFF2-40B4-BE49-F238E27FC236}">
                <a16:creationId xmlns:a16="http://schemas.microsoft.com/office/drawing/2014/main" id="{12C05506-42A1-49C0-9D87-081CCD902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B040558-A365-4CCE-92FA-5A48CD98F9C9}"/>
              </a:ext>
            </a:extLst>
          </p:cNvPr>
          <p:cNvSpPr>
            <a:spLocks noGrp="1"/>
          </p:cNvSpPr>
          <p:nvPr>
            <p:ph type="title"/>
          </p:nvPr>
        </p:nvSpPr>
        <p:spPr>
          <a:xfrm>
            <a:off x="578439" y="4951591"/>
            <a:ext cx="11029616" cy="1258827"/>
          </a:xfrm>
        </p:spPr>
        <p:txBody>
          <a:bodyPr rtlCol="0">
            <a:normAutofit/>
          </a:bodyPr>
          <a:lstStyle/>
          <a:p>
            <a:pPr rtl="0"/>
            <a:r>
              <a:rPr lang="en-US" dirty="0">
                <a:solidFill>
                  <a:srgbClr val="FFFEFF"/>
                </a:solidFill>
              </a:rPr>
              <a:t>What is Digital Marketing? </a:t>
            </a:r>
            <a:br>
              <a:rPr lang="en-US" dirty="0">
                <a:solidFill>
                  <a:srgbClr val="FFFEFF"/>
                </a:solidFill>
              </a:rPr>
            </a:br>
            <a:endParaRPr lang="en-GB" dirty="0">
              <a:solidFill>
                <a:srgbClr val="FFFEFF"/>
              </a:solidFill>
            </a:endParaRPr>
          </a:p>
        </p:txBody>
      </p:sp>
      <p:graphicFrame>
        <p:nvGraphicFramePr>
          <p:cNvPr id="4" name="Content Placeholder 3" descr="icon SmartArt graphic">
            <a:extLst>
              <a:ext uri="{FF2B5EF4-FFF2-40B4-BE49-F238E27FC236}">
                <a16:creationId xmlns:a16="http://schemas.microsoft.com/office/drawing/2014/main" id="{81E592E1-99DF-4294-A2E9-EF46299BD3F4}"/>
              </a:ext>
            </a:extLst>
          </p:cNvPr>
          <p:cNvGraphicFramePr>
            <a:graphicFrameLocks noGrp="1"/>
          </p:cNvGraphicFramePr>
          <p:nvPr>
            <p:ph idx="1"/>
            <p:extLst>
              <p:ext uri="{D42A27DB-BD31-4B8C-83A1-F6EECF244321}">
                <p14:modId xmlns:p14="http://schemas.microsoft.com/office/powerpoint/2010/main" val="2227536693"/>
              </p:ext>
            </p:extLst>
          </p:nvPr>
        </p:nvGraphicFramePr>
        <p:xfrm>
          <a:off x="447817" y="93824"/>
          <a:ext cx="10906125" cy="396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3342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4F7E1-B096-2311-9226-F4D3723C9A1F}"/>
              </a:ext>
            </a:extLst>
          </p:cNvPr>
          <p:cNvSpPr>
            <a:spLocks noGrp="1"/>
          </p:cNvSpPr>
          <p:nvPr>
            <p:ph type="title"/>
          </p:nvPr>
        </p:nvSpPr>
        <p:spPr/>
        <p:txBody>
          <a:bodyPr/>
          <a:lstStyle/>
          <a:p>
            <a:r>
              <a:rPr lang="en-US" dirty="0"/>
              <a:t>Digital Marketing </a:t>
            </a:r>
            <a:endParaRPr lang="en-AT" dirty="0"/>
          </a:p>
        </p:txBody>
      </p:sp>
      <p:sp>
        <p:nvSpPr>
          <p:cNvPr id="3" name="Content Placeholder 2">
            <a:extLst>
              <a:ext uri="{FF2B5EF4-FFF2-40B4-BE49-F238E27FC236}">
                <a16:creationId xmlns:a16="http://schemas.microsoft.com/office/drawing/2014/main" id="{EAD01BD9-1157-A7B9-55E2-ECB6C2C0C463}"/>
              </a:ext>
            </a:extLst>
          </p:cNvPr>
          <p:cNvSpPr>
            <a:spLocks noGrp="1"/>
          </p:cNvSpPr>
          <p:nvPr>
            <p:ph idx="1"/>
          </p:nvPr>
        </p:nvSpPr>
        <p:spPr/>
        <p:txBody>
          <a:bodyPr/>
          <a:lstStyle/>
          <a:p>
            <a:r>
              <a:rPr lang="en-GB" b="1" i="0" u="none" strike="noStrike" dirty="0">
                <a:solidFill>
                  <a:srgbClr val="202122"/>
                </a:solidFill>
                <a:effectLst/>
                <a:latin typeface="-apple-system"/>
              </a:rPr>
              <a:t>Digital marketing</a:t>
            </a:r>
            <a:r>
              <a:rPr lang="en-GB" b="0" i="0" u="none" strike="noStrike" dirty="0">
                <a:solidFill>
                  <a:srgbClr val="202122"/>
                </a:solidFill>
                <a:effectLst/>
                <a:highlight>
                  <a:srgbClr val="FFFFFF"/>
                </a:highlight>
                <a:latin typeface="-apple-system"/>
              </a:rPr>
              <a:t> is the component of </a:t>
            </a:r>
            <a:r>
              <a:rPr lang="en-US" b="0" i="0" u="none" strike="noStrike" dirty="0">
                <a:solidFill>
                  <a:srgbClr val="202122"/>
                </a:solidFill>
                <a:effectLst/>
                <a:highlight>
                  <a:srgbClr val="FFFFFF"/>
                </a:highlight>
                <a:latin typeface="-apple-system"/>
              </a:rPr>
              <a:t>marketing </a:t>
            </a:r>
            <a:r>
              <a:rPr lang="en-GB" b="0" i="0" u="none" strike="noStrike" dirty="0">
                <a:solidFill>
                  <a:srgbClr val="202122"/>
                </a:solidFill>
                <a:effectLst/>
                <a:highlight>
                  <a:srgbClr val="FFFFFF"/>
                </a:highlight>
                <a:latin typeface="-apple-system"/>
              </a:rPr>
              <a:t> that uses the </a:t>
            </a:r>
            <a:r>
              <a:rPr lang="en-US" dirty="0">
                <a:solidFill>
                  <a:srgbClr val="202122"/>
                </a:solidFill>
                <a:highlight>
                  <a:srgbClr val="FFFFFF"/>
                </a:highlight>
                <a:latin typeface="-apple-system"/>
              </a:rPr>
              <a:t>internet</a:t>
            </a:r>
            <a:r>
              <a:rPr lang="en-GB" b="0" i="0" u="none" strike="noStrike" dirty="0">
                <a:solidFill>
                  <a:srgbClr val="202122"/>
                </a:solidFill>
                <a:effectLst/>
                <a:highlight>
                  <a:srgbClr val="FFFFFF"/>
                </a:highlight>
                <a:latin typeface="-apple-system"/>
              </a:rPr>
              <a:t> and </a:t>
            </a:r>
            <a:r>
              <a:rPr lang="en-US" dirty="0">
                <a:solidFill>
                  <a:srgbClr val="202122"/>
                </a:solidFill>
                <a:highlight>
                  <a:srgbClr val="FFFFFF"/>
                </a:highlight>
                <a:latin typeface="-apple-system"/>
              </a:rPr>
              <a:t>online based</a:t>
            </a:r>
            <a:r>
              <a:rPr lang="en-GB" b="0" i="0" u="none" strike="noStrike" dirty="0">
                <a:solidFill>
                  <a:srgbClr val="202122"/>
                </a:solidFill>
                <a:effectLst/>
                <a:highlight>
                  <a:srgbClr val="FFFFFF"/>
                </a:highlight>
                <a:latin typeface="-apple-system"/>
              </a:rPr>
              <a:t> digital technologies such as </a:t>
            </a:r>
            <a:r>
              <a:rPr lang="en-US" dirty="0">
                <a:solidFill>
                  <a:srgbClr val="202122"/>
                </a:solidFill>
                <a:highlight>
                  <a:srgbClr val="FFFFFF"/>
                </a:highlight>
                <a:latin typeface="-apple-system"/>
              </a:rPr>
              <a:t>desktop computers </a:t>
            </a:r>
            <a:r>
              <a:rPr lang="en-GB" b="0" i="0" u="none" strike="noStrike" dirty="0">
                <a:solidFill>
                  <a:srgbClr val="202122"/>
                </a:solidFill>
                <a:effectLst/>
                <a:highlight>
                  <a:srgbClr val="FFFFFF"/>
                </a:highlight>
                <a:latin typeface="-apple-system"/>
              </a:rPr>
              <a:t>, </a:t>
            </a:r>
            <a:r>
              <a:rPr lang="en-US" dirty="0">
                <a:solidFill>
                  <a:srgbClr val="202122"/>
                </a:solidFill>
                <a:highlight>
                  <a:srgbClr val="FFFFFF"/>
                </a:highlight>
                <a:latin typeface="-apple-system"/>
              </a:rPr>
              <a:t>mobile phones</a:t>
            </a:r>
            <a:r>
              <a:rPr lang="en-GB" b="0" i="0" u="none" strike="noStrike" dirty="0">
                <a:solidFill>
                  <a:srgbClr val="202122"/>
                </a:solidFill>
                <a:effectLst/>
                <a:highlight>
                  <a:srgbClr val="FFFFFF"/>
                </a:highlight>
                <a:latin typeface="-apple-system"/>
              </a:rPr>
              <a:t>, and other </a:t>
            </a:r>
            <a:r>
              <a:rPr lang="en-US" dirty="0">
                <a:solidFill>
                  <a:srgbClr val="202122"/>
                </a:solidFill>
                <a:highlight>
                  <a:srgbClr val="FFFFFF"/>
                </a:highlight>
                <a:latin typeface="-apple-system"/>
              </a:rPr>
              <a:t>digital media </a:t>
            </a:r>
            <a:r>
              <a:rPr lang="en-GB" b="0" i="0" u="none" strike="noStrike" dirty="0">
                <a:solidFill>
                  <a:srgbClr val="202122"/>
                </a:solidFill>
                <a:effectLst/>
                <a:highlight>
                  <a:srgbClr val="FFFFFF"/>
                </a:highlight>
                <a:latin typeface="-apple-system"/>
              </a:rPr>
              <a:t>and platforms to promote products and services.</a:t>
            </a:r>
            <a:endParaRPr lang="en-US" b="0" i="0" u="none" strike="noStrike" dirty="0">
              <a:solidFill>
                <a:srgbClr val="202122"/>
              </a:solidFill>
              <a:effectLst/>
              <a:highlight>
                <a:srgbClr val="FFFFFF"/>
              </a:highlight>
              <a:latin typeface="-apple-system"/>
            </a:endParaRPr>
          </a:p>
          <a:p>
            <a:r>
              <a:rPr lang="en-US" b="0" i="0" u="none" strike="noStrike" dirty="0">
                <a:solidFill>
                  <a:srgbClr val="202122"/>
                </a:solidFill>
                <a:effectLst/>
                <a:highlight>
                  <a:srgbClr val="FFFFFF"/>
                </a:highlight>
                <a:latin typeface="-apple-system"/>
              </a:rPr>
              <a:t>Digital marketing is also called online marketing is the promotion of brands to connect with potential customers using the internet and other forms of digital communication, This includes not only email social media and websites advertising.</a:t>
            </a:r>
          </a:p>
        </p:txBody>
      </p:sp>
    </p:spTree>
    <p:extLst>
      <p:ext uri="{BB962C8B-B14F-4D97-AF65-F5344CB8AC3E}">
        <p14:creationId xmlns:p14="http://schemas.microsoft.com/office/powerpoint/2010/main" val="3940166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AE9D071-98CF-435C-BD2B-976514544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8" name="Content Placeholder 4" descr="Digital Numbers">
            <a:extLst>
              <a:ext uri="{FF2B5EF4-FFF2-40B4-BE49-F238E27FC236}">
                <a16:creationId xmlns:a16="http://schemas.microsoft.com/office/drawing/2014/main" id="{EA70616B-E344-4856-8DF9-707C2623661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0681" r="9091" b="12711"/>
          <a:stretch/>
        </p:blipFill>
        <p:spPr>
          <a:xfrm>
            <a:off x="20" y="10"/>
            <a:ext cx="12191980" cy="6857990"/>
          </a:xfrm>
          <a:prstGeom prst="rect">
            <a:avLst/>
          </a:prstGeom>
        </p:spPr>
      </p:pic>
      <p:grpSp>
        <p:nvGrpSpPr>
          <p:cNvPr id="15" name="Group 14">
            <a:extLst>
              <a:ext uri="{FF2B5EF4-FFF2-40B4-BE49-F238E27FC236}">
                <a16:creationId xmlns:a16="http://schemas.microsoft.com/office/drawing/2014/main" id="{D619FC33-16ED-4246-9596-BEFEB55E4C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7" y="457200"/>
            <a:ext cx="7507083" cy="5935132"/>
            <a:chOff x="438067" y="457200"/>
            <a:chExt cx="7507083" cy="5935132"/>
          </a:xfrm>
        </p:grpSpPr>
        <p:sp>
          <p:nvSpPr>
            <p:cNvPr id="16" name="Rectangle 15">
              <a:extLst>
                <a:ext uri="{FF2B5EF4-FFF2-40B4-BE49-F238E27FC236}">
                  <a16:creationId xmlns:a16="http://schemas.microsoft.com/office/drawing/2014/main" id="{2EEA80E1-F99F-4009-837F-2F72F8A5D5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38067" y="618067"/>
              <a:ext cx="7503665"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0230AF9A-4641-4BD8-9F95-9607CD3040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8703D4EC-9389-41B6-B88B-B6FDC8CD33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F2616EE-270D-4F4C-BA1F-2708D387B800}"/>
              </a:ext>
            </a:extLst>
          </p:cNvPr>
          <p:cNvSpPr>
            <a:spLocks noGrp="1"/>
          </p:cNvSpPr>
          <p:nvPr>
            <p:ph type="title"/>
          </p:nvPr>
        </p:nvSpPr>
        <p:spPr>
          <a:xfrm>
            <a:off x="584200" y="1006956"/>
            <a:ext cx="7213600" cy="1121871"/>
          </a:xfrm>
        </p:spPr>
        <p:txBody>
          <a:bodyPr rtlCol="0" anchor="ctr">
            <a:normAutofit/>
          </a:bodyPr>
          <a:lstStyle/>
          <a:p>
            <a:pPr algn="ctr" rtl="0"/>
            <a:r>
              <a:rPr lang="en-GB" dirty="0"/>
              <a:t>Digital Communications</a:t>
            </a:r>
          </a:p>
        </p:txBody>
      </p:sp>
      <p:sp>
        <p:nvSpPr>
          <p:cNvPr id="4" name="Content Placeholder 3">
            <a:extLst>
              <a:ext uri="{FF2B5EF4-FFF2-40B4-BE49-F238E27FC236}">
                <a16:creationId xmlns:a16="http://schemas.microsoft.com/office/drawing/2014/main" id="{29095796-A9D8-B481-CE20-B02D4949D4FD}"/>
              </a:ext>
            </a:extLst>
          </p:cNvPr>
          <p:cNvSpPr>
            <a:spLocks noGrp="1"/>
          </p:cNvSpPr>
          <p:nvPr>
            <p:ph idx="1"/>
          </p:nvPr>
        </p:nvSpPr>
        <p:spPr>
          <a:xfrm>
            <a:off x="615150" y="644924"/>
            <a:ext cx="6837745" cy="5813277"/>
          </a:xfrm>
        </p:spPr>
        <p:txBody>
          <a:bodyPr/>
          <a:lstStyle/>
          <a:p>
            <a:r>
              <a:rPr lang="en-GB" b="0" i="0" u="none" strike="noStrike" dirty="0">
                <a:solidFill>
                  <a:srgbClr val="BFBFBF"/>
                </a:solidFill>
                <a:effectLst/>
                <a:highlight>
                  <a:srgbClr val="1F1F1F"/>
                </a:highlight>
                <a:latin typeface="Google Sans"/>
              </a:rPr>
              <a:t>Digital communication is </a:t>
            </a:r>
            <a:r>
              <a:rPr lang="en-GB" b="0" i="0" u="none" strike="noStrike" dirty="0">
                <a:solidFill>
                  <a:srgbClr val="E2EEFF"/>
                </a:solidFill>
                <a:effectLst/>
                <a:highlight>
                  <a:srgbClr val="3A3F50"/>
                </a:highlight>
                <a:latin typeface="Google Sans"/>
              </a:rPr>
              <a:t>the electronic exchange of information, data, or messages</a:t>
            </a:r>
            <a:r>
              <a:rPr lang="en-GB" b="0" i="0" u="none" strike="noStrike" dirty="0">
                <a:solidFill>
                  <a:srgbClr val="BFBFBF"/>
                </a:solidFill>
                <a:effectLst/>
                <a:highlight>
                  <a:srgbClr val="1F1F1F"/>
                </a:highlight>
                <a:latin typeface="Google Sans"/>
              </a:rPr>
              <a:t>.</a:t>
            </a:r>
            <a:endParaRPr lang="en-US" dirty="0">
              <a:solidFill>
                <a:srgbClr val="BFBFBF"/>
              </a:solidFill>
              <a:highlight>
                <a:srgbClr val="1F1F1F"/>
              </a:highlight>
              <a:latin typeface="Google Sans"/>
            </a:endParaRPr>
          </a:p>
          <a:p>
            <a:r>
              <a:rPr lang="en-GB" b="0" i="0" u="none" strike="noStrike" dirty="0">
                <a:solidFill>
                  <a:srgbClr val="BFBFBF"/>
                </a:solidFill>
                <a:effectLst/>
                <a:highlight>
                  <a:srgbClr val="1F1F1F"/>
                </a:highlight>
                <a:latin typeface="Google Sans"/>
              </a:rPr>
              <a:t> It takes many forms and has become the communication standard for individuals and organisations over the past few decades.</a:t>
            </a:r>
            <a:endParaRPr lang="en-US" b="0" i="0" u="none" strike="noStrike" dirty="0">
              <a:solidFill>
                <a:srgbClr val="BFBFBF"/>
              </a:solidFill>
              <a:effectLst/>
              <a:highlight>
                <a:srgbClr val="1F1F1F"/>
              </a:highlight>
              <a:latin typeface="Google Sans"/>
            </a:endParaRPr>
          </a:p>
          <a:p>
            <a:r>
              <a:rPr lang="en-GB" b="0" i="0" u="none" strike="noStrike" dirty="0">
                <a:solidFill>
                  <a:srgbClr val="BFBFBF"/>
                </a:solidFill>
                <a:effectLst/>
                <a:highlight>
                  <a:srgbClr val="1F1F1F"/>
                </a:highlight>
                <a:latin typeface="Google Sans"/>
              </a:rPr>
              <a:t> When you send an email, text a friend, or post on social media, you're using digital communication.</a:t>
            </a:r>
            <a:endParaRPr lang="en-AT" dirty="0"/>
          </a:p>
        </p:txBody>
      </p:sp>
    </p:spTree>
    <p:extLst>
      <p:ext uri="{BB962C8B-B14F-4D97-AF65-F5344CB8AC3E}">
        <p14:creationId xmlns:p14="http://schemas.microsoft.com/office/powerpoint/2010/main" val="4209322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0EB36-D967-E786-32B5-9808A65BFCC1}"/>
              </a:ext>
            </a:extLst>
          </p:cNvPr>
          <p:cNvSpPr>
            <a:spLocks noGrp="1"/>
          </p:cNvSpPr>
          <p:nvPr>
            <p:ph type="title"/>
          </p:nvPr>
        </p:nvSpPr>
        <p:spPr/>
        <p:txBody>
          <a:bodyPr/>
          <a:lstStyle/>
          <a:p>
            <a:r>
              <a:rPr lang="en-US" dirty="0"/>
              <a:t>E-Commerce </a:t>
            </a:r>
            <a:endParaRPr lang="en-AT" dirty="0"/>
          </a:p>
        </p:txBody>
      </p:sp>
      <p:sp>
        <p:nvSpPr>
          <p:cNvPr id="3" name="Content Placeholder 2">
            <a:extLst>
              <a:ext uri="{FF2B5EF4-FFF2-40B4-BE49-F238E27FC236}">
                <a16:creationId xmlns:a16="http://schemas.microsoft.com/office/drawing/2014/main" id="{8E6C8836-C4FF-1D53-78AC-E1FB68492C20}"/>
              </a:ext>
            </a:extLst>
          </p:cNvPr>
          <p:cNvSpPr>
            <a:spLocks noGrp="1"/>
          </p:cNvSpPr>
          <p:nvPr>
            <p:ph idx="1"/>
          </p:nvPr>
        </p:nvSpPr>
        <p:spPr/>
        <p:txBody>
          <a:bodyPr/>
          <a:lstStyle/>
          <a:p>
            <a:r>
              <a:rPr lang="en-US" dirty="0"/>
              <a:t>What is E-Commerce? </a:t>
            </a:r>
          </a:p>
          <a:p>
            <a:pPr marL="0" indent="0">
              <a:buNone/>
            </a:pPr>
            <a:r>
              <a:rPr lang="en-US" dirty="0"/>
              <a:t>E-commerce or Electronic commerce is the trading of goods and services on the internet, E-commerce relies on technology and digital platforms including websites, mobiles apps and social media. </a:t>
            </a:r>
          </a:p>
          <a:p>
            <a:pPr marL="0" indent="0">
              <a:buNone/>
            </a:pPr>
            <a:r>
              <a:rPr lang="en-US" dirty="0"/>
              <a:t>E-commerce is a source of making money online as a digital marketing to create websites and sell online such as clothes, computers tech and many more. </a:t>
            </a:r>
          </a:p>
          <a:p>
            <a:pPr marL="0" indent="0">
              <a:buNone/>
            </a:pPr>
            <a:r>
              <a:rPr lang="en-US" dirty="0"/>
              <a:t>Technically technology is a great opportunity to take to have an easier life. </a:t>
            </a:r>
          </a:p>
        </p:txBody>
      </p:sp>
    </p:spTree>
    <p:extLst>
      <p:ext uri="{BB962C8B-B14F-4D97-AF65-F5344CB8AC3E}">
        <p14:creationId xmlns:p14="http://schemas.microsoft.com/office/powerpoint/2010/main" val="1120716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5B2A3-678E-EDD8-5BF9-E59D676E47FA}"/>
              </a:ext>
            </a:extLst>
          </p:cNvPr>
          <p:cNvSpPr>
            <a:spLocks noGrp="1"/>
          </p:cNvSpPr>
          <p:nvPr>
            <p:ph type="title"/>
          </p:nvPr>
        </p:nvSpPr>
        <p:spPr/>
        <p:txBody>
          <a:bodyPr/>
          <a:lstStyle/>
          <a:p>
            <a:r>
              <a:rPr lang="en-US" dirty="0"/>
              <a:t>How does technology helps us?</a:t>
            </a:r>
            <a:endParaRPr lang="en-AT" dirty="0"/>
          </a:p>
        </p:txBody>
      </p:sp>
      <p:sp>
        <p:nvSpPr>
          <p:cNvPr id="3" name="Content Placeholder 2">
            <a:extLst>
              <a:ext uri="{FF2B5EF4-FFF2-40B4-BE49-F238E27FC236}">
                <a16:creationId xmlns:a16="http://schemas.microsoft.com/office/drawing/2014/main" id="{25FA2C72-974E-671A-5D9C-02E6E6E20D47}"/>
              </a:ext>
            </a:extLst>
          </p:cNvPr>
          <p:cNvSpPr>
            <a:spLocks noGrp="1"/>
          </p:cNvSpPr>
          <p:nvPr>
            <p:ph idx="1"/>
          </p:nvPr>
        </p:nvSpPr>
        <p:spPr/>
        <p:txBody>
          <a:bodyPr/>
          <a:lstStyle/>
          <a:p>
            <a:r>
              <a:rPr lang="en-US" dirty="0"/>
              <a:t>Technology lets you to have lots of opportunities to have a better life to make content, websites and </a:t>
            </a:r>
            <a:r>
              <a:rPr lang="en-US" dirty="0" err="1"/>
              <a:t>cumunication</a:t>
            </a:r>
            <a:r>
              <a:rPr lang="en-US" dirty="0"/>
              <a:t> with others. </a:t>
            </a:r>
          </a:p>
          <a:p>
            <a:r>
              <a:rPr lang="en-US" dirty="0"/>
              <a:t>Using technology allows you to automate tasks, set up reminders, gather recipes track investments compare prices and more.</a:t>
            </a:r>
          </a:p>
          <a:p>
            <a:pPr marL="0" indent="0">
              <a:buNone/>
            </a:pPr>
            <a:r>
              <a:rPr lang="en-US" dirty="0"/>
              <a:t>With technology you won’t waste time doing simple financial tasks. With just a few clicks you can instantly pay your bills. </a:t>
            </a:r>
            <a:endParaRPr lang="en-AT" dirty="0"/>
          </a:p>
        </p:txBody>
      </p:sp>
    </p:spTree>
    <p:extLst>
      <p:ext uri="{BB962C8B-B14F-4D97-AF65-F5344CB8AC3E}">
        <p14:creationId xmlns:p14="http://schemas.microsoft.com/office/powerpoint/2010/main" val="1253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9F11E2-8BA5-4C5C-AE7C-361E5EA01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2" name="Rectangle 11">
            <a:extLst>
              <a:ext uri="{FF2B5EF4-FFF2-40B4-BE49-F238E27FC236}">
                <a16:creationId xmlns:a16="http://schemas.microsoft.com/office/drawing/2014/main" id="{7C00E1DA-EC7C-40FC-95E3-11FDCD2E4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4" name="Group 13">
            <a:extLst>
              <a:ext uri="{FF2B5EF4-FFF2-40B4-BE49-F238E27FC236}">
                <a16:creationId xmlns:a16="http://schemas.microsoft.com/office/drawing/2014/main" id="{9A421166-2996-41A7-B094-AE5316F347D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5" name="Rectangle 14">
              <a:extLst>
                <a:ext uri="{FF2B5EF4-FFF2-40B4-BE49-F238E27FC236}">
                  <a16:creationId xmlns:a16="http://schemas.microsoft.com/office/drawing/2014/main" id="{FDBB1B92-A3EB-43E4-8FAB-D20E8ED14C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3F3972F4-FE7E-48EA-AAD8-9BE5750A66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221614E5-870B-4D5E-A43B-8FF7E53234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F87E73C-2B1A-4602-BFBE-CFE1E55D9B38}"/>
              </a:ext>
            </a:extLst>
          </p:cNvPr>
          <p:cNvSpPr>
            <a:spLocks noGrp="1" noRot="1" noMove="1" noResize="1" noEditPoints="1" noAdjustHandles="1" noChangeArrowheads="1" noChangeShapeType="1"/>
          </p:cNvSpPr>
          <p:nvPr>
            <p:ph type="ctrTitle"/>
          </p:nvPr>
        </p:nvSpPr>
        <p:spPr>
          <a:xfrm>
            <a:off x="8296275" y="1419226"/>
            <a:ext cx="3081576" cy="1746762"/>
          </a:xfrm>
        </p:spPr>
        <p:txBody>
          <a:bodyPr rtlCol="0">
            <a:normAutofit/>
          </a:bodyPr>
          <a:lstStyle/>
          <a:p>
            <a:pPr rtl="0"/>
            <a:r>
              <a:rPr lang="en-GB">
                <a:solidFill>
                  <a:srgbClr val="FFFFFF"/>
                </a:solidFill>
              </a:rPr>
              <a:t>Thank You</a:t>
            </a:r>
          </a:p>
        </p:txBody>
      </p:sp>
      <p:sp>
        <p:nvSpPr>
          <p:cNvPr id="3" name="Subtitle 2">
            <a:extLst>
              <a:ext uri="{FF2B5EF4-FFF2-40B4-BE49-F238E27FC236}">
                <a16:creationId xmlns:a16="http://schemas.microsoft.com/office/drawing/2014/main" id="{A9CB511D-EA45-4336-847C-1252667143B5}"/>
              </a:ext>
            </a:extLst>
          </p:cNvPr>
          <p:cNvSpPr>
            <a:spLocks noGrp="1"/>
          </p:cNvSpPr>
          <p:nvPr>
            <p:ph type="subTitle" idx="1"/>
          </p:nvPr>
        </p:nvSpPr>
        <p:spPr>
          <a:xfrm>
            <a:off x="8296275" y="3505095"/>
            <a:ext cx="3081576" cy="2629006"/>
          </a:xfrm>
        </p:spPr>
        <p:txBody>
          <a:bodyPr rtlCol="0">
            <a:normAutofit/>
          </a:bodyPr>
          <a:lstStyle/>
          <a:p>
            <a:pPr rtl="0"/>
            <a:r>
              <a:rPr lang="en-US" dirty="0">
                <a:solidFill>
                  <a:schemeClr val="bg2"/>
                </a:solidFill>
              </a:rPr>
              <a:t>DAVIDCIRPACI585@gmail.com</a:t>
            </a:r>
            <a:endParaRPr lang="en-GB" dirty="0">
              <a:solidFill>
                <a:schemeClr val="bg2"/>
              </a:solidFill>
            </a:endParaRPr>
          </a:p>
          <a:p>
            <a:pPr rtl="0"/>
            <a:endParaRPr lang="en-GB" dirty="0">
              <a:solidFill>
                <a:schemeClr val="bg2"/>
              </a:solidFill>
            </a:endParaRPr>
          </a:p>
          <a:p>
            <a:pPr rtl="0"/>
            <a:endParaRPr lang="en-GB" dirty="0">
              <a:solidFill>
                <a:schemeClr val="bg2"/>
              </a:solidFill>
            </a:endParaRPr>
          </a:p>
        </p:txBody>
      </p:sp>
      <p:pic>
        <p:nvPicPr>
          <p:cNvPr id="5" name="Picture 4" descr="Digital Numbers">
            <a:extLst>
              <a:ext uri="{FF2B5EF4-FFF2-40B4-BE49-F238E27FC236}">
                <a16:creationId xmlns:a16="http://schemas.microsoft.com/office/drawing/2014/main" id="{A21EA617-6D48-425F-97A8-7FEC82C8F40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189" r="9642" b="1"/>
          <a:stretch/>
        </p:blipFill>
        <p:spPr>
          <a:xfrm>
            <a:off x="446534" y="723899"/>
            <a:ext cx="7498616" cy="5676901"/>
          </a:xfrm>
          <a:prstGeom prst="rect">
            <a:avLst/>
          </a:prstGeom>
        </p:spPr>
      </p:pic>
    </p:spTree>
    <p:extLst>
      <p:ext uri="{BB962C8B-B14F-4D97-AF65-F5344CB8AC3E}">
        <p14:creationId xmlns:p14="http://schemas.microsoft.com/office/powerpoint/2010/main" val="350134742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f56390039_win32_fixed" id="{2A0EABFE-4432-4370-93B1-2B029EB7438D}" vid="{B6EC9E21-8C82-4EB1-BBE7-A370F785D0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24</Words>
  <Application>Microsoft Office PowerPoint</Application>
  <PresentationFormat>Widescreen</PresentationFormat>
  <Paragraphs>15</Paragraphs>
  <Slides>7</Slides>
  <Notes>4</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Dividend</vt:lpstr>
      <vt:lpstr>My presentation </vt:lpstr>
      <vt:lpstr>What is Digital Marketing?  </vt:lpstr>
      <vt:lpstr>Digital Marketing </vt:lpstr>
      <vt:lpstr>Digital Communications</vt:lpstr>
      <vt:lpstr>E-Commerce </vt:lpstr>
      <vt:lpstr>How does technology helps us?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presentation </dc:title>
  <dc:creator>cirpaciroxana007@gmail.com</dc:creator>
  <cp:lastModifiedBy>cirpaciroxana007@gmail.com</cp:lastModifiedBy>
  <cp:revision>1</cp:revision>
  <dcterms:created xsi:type="dcterms:W3CDTF">2024-04-21T09:55:58Z</dcterms:created>
  <dcterms:modified xsi:type="dcterms:W3CDTF">2024-04-21T10:29:12Z</dcterms:modified>
</cp:coreProperties>
</file>