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676"/>
  </p:normalViewPr>
  <p:slideViewPr>
    <p:cSldViewPr snapToGrid="0" snapToObjects="1">
      <p:cViewPr varScale="1">
        <p:scale>
          <a:sx n="97" d="100"/>
          <a:sy n="97" d="100"/>
        </p:scale>
        <p:origin x="1160"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E03506-9176-C84F-8652-89C5653595F3}"/>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7B7EB88D-7D29-A34C-9BB9-423B30B9810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3B8A8E16-37DC-8343-BB64-E8354943F1D6}"/>
              </a:ext>
            </a:extLst>
          </p:cNvPr>
          <p:cNvSpPr>
            <a:spLocks noGrp="1"/>
          </p:cNvSpPr>
          <p:nvPr>
            <p:ph type="dt" sz="half" idx="10"/>
          </p:nvPr>
        </p:nvSpPr>
        <p:spPr/>
        <p:txBody>
          <a:bodyPr/>
          <a:lstStyle/>
          <a:p>
            <a:fld id="{5098CA13-E247-E44C-8BED-DB9D7D69104F}" type="datetimeFigureOut">
              <a:rPr lang="en-US" smtClean="0"/>
              <a:t>1/9/20</a:t>
            </a:fld>
            <a:endParaRPr lang="en-US"/>
          </a:p>
        </p:txBody>
      </p:sp>
      <p:sp>
        <p:nvSpPr>
          <p:cNvPr id="5" name="Footer Placeholder 4">
            <a:extLst>
              <a:ext uri="{FF2B5EF4-FFF2-40B4-BE49-F238E27FC236}">
                <a16:creationId xmlns:a16="http://schemas.microsoft.com/office/drawing/2014/main" id="{34E42DE2-F259-B048-9005-744F5CE8FDF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8DA322D-1DDE-E040-BD56-3564A6FF6F20}"/>
              </a:ext>
            </a:extLst>
          </p:cNvPr>
          <p:cNvSpPr>
            <a:spLocks noGrp="1"/>
          </p:cNvSpPr>
          <p:nvPr>
            <p:ph type="sldNum" sz="quarter" idx="12"/>
          </p:nvPr>
        </p:nvSpPr>
        <p:spPr/>
        <p:txBody>
          <a:bodyPr/>
          <a:lstStyle/>
          <a:p>
            <a:fld id="{F0C4BD16-2F01-8542-B394-ED2B404799C8}" type="slidenum">
              <a:rPr lang="en-US" smtClean="0"/>
              <a:t>‹#›</a:t>
            </a:fld>
            <a:endParaRPr lang="en-US"/>
          </a:p>
        </p:txBody>
      </p:sp>
    </p:spTree>
    <p:extLst>
      <p:ext uri="{BB962C8B-B14F-4D97-AF65-F5344CB8AC3E}">
        <p14:creationId xmlns:p14="http://schemas.microsoft.com/office/powerpoint/2010/main" val="25373116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17B24B-FFCF-664B-B19F-9D4912EF7293}"/>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5A1922C-55C1-5F49-A296-C524CECF762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5E512B0-47AE-704B-97CA-DDB83D9A0DDC}"/>
              </a:ext>
            </a:extLst>
          </p:cNvPr>
          <p:cNvSpPr>
            <a:spLocks noGrp="1"/>
          </p:cNvSpPr>
          <p:nvPr>
            <p:ph type="dt" sz="half" idx="10"/>
          </p:nvPr>
        </p:nvSpPr>
        <p:spPr/>
        <p:txBody>
          <a:bodyPr/>
          <a:lstStyle/>
          <a:p>
            <a:fld id="{5098CA13-E247-E44C-8BED-DB9D7D69104F}" type="datetimeFigureOut">
              <a:rPr lang="en-US" smtClean="0"/>
              <a:t>1/9/20</a:t>
            </a:fld>
            <a:endParaRPr lang="en-US"/>
          </a:p>
        </p:txBody>
      </p:sp>
      <p:sp>
        <p:nvSpPr>
          <p:cNvPr id="5" name="Footer Placeholder 4">
            <a:extLst>
              <a:ext uri="{FF2B5EF4-FFF2-40B4-BE49-F238E27FC236}">
                <a16:creationId xmlns:a16="http://schemas.microsoft.com/office/drawing/2014/main" id="{2938095C-8141-854D-8142-B478DBA7516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417D91-BF4D-8C42-90C2-24FE4E909638}"/>
              </a:ext>
            </a:extLst>
          </p:cNvPr>
          <p:cNvSpPr>
            <a:spLocks noGrp="1"/>
          </p:cNvSpPr>
          <p:nvPr>
            <p:ph type="sldNum" sz="quarter" idx="12"/>
          </p:nvPr>
        </p:nvSpPr>
        <p:spPr/>
        <p:txBody>
          <a:bodyPr/>
          <a:lstStyle/>
          <a:p>
            <a:fld id="{F0C4BD16-2F01-8542-B394-ED2B404799C8}" type="slidenum">
              <a:rPr lang="en-US" smtClean="0"/>
              <a:t>‹#›</a:t>
            </a:fld>
            <a:endParaRPr lang="en-US"/>
          </a:p>
        </p:txBody>
      </p:sp>
    </p:spTree>
    <p:extLst>
      <p:ext uri="{BB962C8B-B14F-4D97-AF65-F5344CB8AC3E}">
        <p14:creationId xmlns:p14="http://schemas.microsoft.com/office/powerpoint/2010/main" val="25386885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0270AC-3A4C-C04D-A0DE-8A697F474EE0}"/>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6AFB18D6-8AC1-9542-9499-002320216D7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2D3E568-423A-A048-8FB1-E6F49E067A49}"/>
              </a:ext>
            </a:extLst>
          </p:cNvPr>
          <p:cNvSpPr>
            <a:spLocks noGrp="1"/>
          </p:cNvSpPr>
          <p:nvPr>
            <p:ph type="dt" sz="half" idx="10"/>
          </p:nvPr>
        </p:nvSpPr>
        <p:spPr/>
        <p:txBody>
          <a:bodyPr/>
          <a:lstStyle/>
          <a:p>
            <a:fld id="{5098CA13-E247-E44C-8BED-DB9D7D69104F}" type="datetimeFigureOut">
              <a:rPr lang="en-US" smtClean="0"/>
              <a:t>1/9/20</a:t>
            </a:fld>
            <a:endParaRPr lang="en-US"/>
          </a:p>
        </p:txBody>
      </p:sp>
      <p:sp>
        <p:nvSpPr>
          <p:cNvPr id="5" name="Footer Placeholder 4">
            <a:extLst>
              <a:ext uri="{FF2B5EF4-FFF2-40B4-BE49-F238E27FC236}">
                <a16:creationId xmlns:a16="http://schemas.microsoft.com/office/drawing/2014/main" id="{CABEAB2B-83D8-A74E-8553-C90C756DC1D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D95DD7-2294-D447-8206-61BBB7CE5AAA}"/>
              </a:ext>
            </a:extLst>
          </p:cNvPr>
          <p:cNvSpPr>
            <a:spLocks noGrp="1"/>
          </p:cNvSpPr>
          <p:nvPr>
            <p:ph type="sldNum" sz="quarter" idx="12"/>
          </p:nvPr>
        </p:nvSpPr>
        <p:spPr/>
        <p:txBody>
          <a:bodyPr/>
          <a:lstStyle/>
          <a:p>
            <a:fld id="{F0C4BD16-2F01-8542-B394-ED2B404799C8}" type="slidenum">
              <a:rPr lang="en-US" smtClean="0"/>
              <a:t>‹#›</a:t>
            </a:fld>
            <a:endParaRPr lang="en-US"/>
          </a:p>
        </p:txBody>
      </p:sp>
    </p:spTree>
    <p:extLst>
      <p:ext uri="{BB962C8B-B14F-4D97-AF65-F5344CB8AC3E}">
        <p14:creationId xmlns:p14="http://schemas.microsoft.com/office/powerpoint/2010/main" val="134593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11F23D-773A-7C4D-A1FF-D6C3858FA301}"/>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D77F900-52AA-C146-87EC-51093101456D}"/>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28C54267-3FAA-F04B-9919-9382173F46DA}"/>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B565A992-A04E-D244-8488-BE1EFAD36EC6}"/>
              </a:ext>
            </a:extLst>
          </p:cNvPr>
          <p:cNvSpPr>
            <a:spLocks noGrp="1"/>
          </p:cNvSpPr>
          <p:nvPr>
            <p:ph type="dt" sz="half" idx="10"/>
          </p:nvPr>
        </p:nvSpPr>
        <p:spPr/>
        <p:txBody>
          <a:bodyPr/>
          <a:lstStyle/>
          <a:p>
            <a:fld id="{5098CA13-E247-E44C-8BED-DB9D7D69104F}" type="datetimeFigureOut">
              <a:rPr lang="en-US" smtClean="0"/>
              <a:t>1/9/20</a:t>
            </a:fld>
            <a:endParaRPr lang="en-US"/>
          </a:p>
        </p:txBody>
      </p:sp>
      <p:sp>
        <p:nvSpPr>
          <p:cNvPr id="6" name="Footer Placeholder 5">
            <a:extLst>
              <a:ext uri="{FF2B5EF4-FFF2-40B4-BE49-F238E27FC236}">
                <a16:creationId xmlns:a16="http://schemas.microsoft.com/office/drawing/2014/main" id="{45B41180-39D8-424E-A3CF-D1B54D82CC7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044FDE6-E81F-9344-B5FE-9F43E542DC72}"/>
              </a:ext>
            </a:extLst>
          </p:cNvPr>
          <p:cNvSpPr>
            <a:spLocks noGrp="1"/>
          </p:cNvSpPr>
          <p:nvPr>
            <p:ph type="sldNum" sz="quarter" idx="12"/>
          </p:nvPr>
        </p:nvSpPr>
        <p:spPr/>
        <p:txBody>
          <a:bodyPr/>
          <a:lstStyle/>
          <a:p>
            <a:fld id="{F0C4BD16-2F01-8542-B394-ED2B404799C8}" type="slidenum">
              <a:rPr lang="en-US" smtClean="0"/>
              <a:t>‹#›</a:t>
            </a:fld>
            <a:endParaRPr lang="en-US"/>
          </a:p>
        </p:txBody>
      </p:sp>
    </p:spTree>
    <p:extLst>
      <p:ext uri="{BB962C8B-B14F-4D97-AF65-F5344CB8AC3E}">
        <p14:creationId xmlns:p14="http://schemas.microsoft.com/office/powerpoint/2010/main" val="38934181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1AA3E3-D204-5D40-87AE-2DAEEA8F003C}"/>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9C6A856-961B-CE42-8F1D-C077D6C7F7F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C2BA35E8-F335-B047-8E38-F00204A10EBA}"/>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C7CC072E-CB46-7249-A747-A71C14DBE61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22F492B0-A06D-3448-8C60-AC7F3AD8A057}"/>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765906F-153F-804D-A40D-D0E93C41C248}"/>
              </a:ext>
            </a:extLst>
          </p:cNvPr>
          <p:cNvSpPr>
            <a:spLocks noGrp="1"/>
          </p:cNvSpPr>
          <p:nvPr>
            <p:ph type="dt" sz="half" idx="10"/>
          </p:nvPr>
        </p:nvSpPr>
        <p:spPr/>
        <p:txBody>
          <a:bodyPr/>
          <a:lstStyle/>
          <a:p>
            <a:fld id="{5098CA13-E247-E44C-8BED-DB9D7D69104F}" type="datetimeFigureOut">
              <a:rPr lang="en-US" smtClean="0"/>
              <a:t>1/9/20</a:t>
            </a:fld>
            <a:endParaRPr lang="en-US"/>
          </a:p>
        </p:txBody>
      </p:sp>
      <p:sp>
        <p:nvSpPr>
          <p:cNvPr id="8" name="Footer Placeholder 7">
            <a:extLst>
              <a:ext uri="{FF2B5EF4-FFF2-40B4-BE49-F238E27FC236}">
                <a16:creationId xmlns:a16="http://schemas.microsoft.com/office/drawing/2014/main" id="{279492B7-15F7-E448-8EBA-89AE3FFA83B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882B326-E322-FD45-B3CA-42CA3884684B}"/>
              </a:ext>
            </a:extLst>
          </p:cNvPr>
          <p:cNvSpPr>
            <a:spLocks noGrp="1"/>
          </p:cNvSpPr>
          <p:nvPr>
            <p:ph type="sldNum" sz="quarter" idx="12"/>
          </p:nvPr>
        </p:nvSpPr>
        <p:spPr/>
        <p:txBody>
          <a:bodyPr/>
          <a:lstStyle/>
          <a:p>
            <a:fld id="{F0C4BD16-2F01-8542-B394-ED2B404799C8}" type="slidenum">
              <a:rPr lang="en-US" smtClean="0"/>
              <a:t>‹#›</a:t>
            </a:fld>
            <a:endParaRPr lang="en-US"/>
          </a:p>
        </p:txBody>
      </p:sp>
    </p:spTree>
    <p:extLst>
      <p:ext uri="{BB962C8B-B14F-4D97-AF65-F5344CB8AC3E}">
        <p14:creationId xmlns:p14="http://schemas.microsoft.com/office/powerpoint/2010/main" val="38430319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C776D7-45CC-1140-8CA8-F1BD1A9A16B1}"/>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61703A47-55FD-1D40-8F6B-3B89CAA5B824}"/>
              </a:ext>
            </a:extLst>
          </p:cNvPr>
          <p:cNvSpPr>
            <a:spLocks noGrp="1"/>
          </p:cNvSpPr>
          <p:nvPr>
            <p:ph type="dt" sz="half" idx="10"/>
          </p:nvPr>
        </p:nvSpPr>
        <p:spPr/>
        <p:txBody>
          <a:bodyPr/>
          <a:lstStyle/>
          <a:p>
            <a:fld id="{5098CA13-E247-E44C-8BED-DB9D7D69104F}" type="datetimeFigureOut">
              <a:rPr lang="en-US" smtClean="0"/>
              <a:t>1/9/20</a:t>
            </a:fld>
            <a:endParaRPr lang="en-US"/>
          </a:p>
        </p:txBody>
      </p:sp>
      <p:sp>
        <p:nvSpPr>
          <p:cNvPr id="4" name="Footer Placeholder 3">
            <a:extLst>
              <a:ext uri="{FF2B5EF4-FFF2-40B4-BE49-F238E27FC236}">
                <a16:creationId xmlns:a16="http://schemas.microsoft.com/office/drawing/2014/main" id="{072F228D-8F91-CD4E-871D-4AC91454520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2B28EE9-C1D0-C74D-B383-35B49EEA6412}"/>
              </a:ext>
            </a:extLst>
          </p:cNvPr>
          <p:cNvSpPr>
            <a:spLocks noGrp="1"/>
          </p:cNvSpPr>
          <p:nvPr>
            <p:ph type="sldNum" sz="quarter" idx="12"/>
          </p:nvPr>
        </p:nvSpPr>
        <p:spPr/>
        <p:txBody>
          <a:bodyPr/>
          <a:lstStyle/>
          <a:p>
            <a:fld id="{F0C4BD16-2F01-8542-B394-ED2B404799C8}" type="slidenum">
              <a:rPr lang="en-US" smtClean="0"/>
              <a:t>‹#›</a:t>
            </a:fld>
            <a:endParaRPr lang="en-US"/>
          </a:p>
        </p:txBody>
      </p:sp>
    </p:spTree>
    <p:extLst>
      <p:ext uri="{BB962C8B-B14F-4D97-AF65-F5344CB8AC3E}">
        <p14:creationId xmlns:p14="http://schemas.microsoft.com/office/powerpoint/2010/main" val="16132747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269EEC2-3DE2-F548-B2F0-07610EDF5BCF}"/>
              </a:ext>
            </a:extLst>
          </p:cNvPr>
          <p:cNvSpPr>
            <a:spLocks noGrp="1"/>
          </p:cNvSpPr>
          <p:nvPr>
            <p:ph type="dt" sz="half" idx="10"/>
          </p:nvPr>
        </p:nvSpPr>
        <p:spPr/>
        <p:txBody>
          <a:bodyPr/>
          <a:lstStyle/>
          <a:p>
            <a:fld id="{5098CA13-E247-E44C-8BED-DB9D7D69104F}" type="datetimeFigureOut">
              <a:rPr lang="en-US" smtClean="0"/>
              <a:t>1/9/20</a:t>
            </a:fld>
            <a:endParaRPr lang="en-US"/>
          </a:p>
        </p:txBody>
      </p:sp>
      <p:sp>
        <p:nvSpPr>
          <p:cNvPr id="3" name="Footer Placeholder 2">
            <a:extLst>
              <a:ext uri="{FF2B5EF4-FFF2-40B4-BE49-F238E27FC236}">
                <a16:creationId xmlns:a16="http://schemas.microsoft.com/office/drawing/2014/main" id="{6B7340E2-0BB6-5440-A8CB-113566D066E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26A59D2-448E-4542-8893-6A275422590C}"/>
              </a:ext>
            </a:extLst>
          </p:cNvPr>
          <p:cNvSpPr>
            <a:spLocks noGrp="1"/>
          </p:cNvSpPr>
          <p:nvPr>
            <p:ph type="sldNum" sz="quarter" idx="12"/>
          </p:nvPr>
        </p:nvSpPr>
        <p:spPr/>
        <p:txBody>
          <a:bodyPr/>
          <a:lstStyle/>
          <a:p>
            <a:fld id="{F0C4BD16-2F01-8542-B394-ED2B404799C8}" type="slidenum">
              <a:rPr lang="en-US" smtClean="0"/>
              <a:t>‹#›</a:t>
            </a:fld>
            <a:endParaRPr lang="en-US"/>
          </a:p>
        </p:txBody>
      </p:sp>
    </p:spTree>
    <p:extLst>
      <p:ext uri="{BB962C8B-B14F-4D97-AF65-F5344CB8AC3E}">
        <p14:creationId xmlns:p14="http://schemas.microsoft.com/office/powerpoint/2010/main" val="22309256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0A2B63-FCD7-074B-8EDE-5EDB0CEEE7A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9A71B797-50D7-EF42-BE74-5AB2F280648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E2945DA6-1D76-6442-A1B7-9DA1EC73D6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C76DCAC-7808-2741-BBAA-15D0A500EBC5}"/>
              </a:ext>
            </a:extLst>
          </p:cNvPr>
          <p:cNvSpPr>
            <a:spLocks noGrp="1"/>
          </p:cNvSpPr>
          <p:nvPr>
            <p:ph type="dt" sz="half" idx="10"/>
          </p:nvPr>
        </p:nvSpPr>
        <p:spPr/>
        <p:txBody>
          <a:bodyPr/>
          <a:lstStyle/>
          <a:p>
            <a:fld id="{5098CA13-E247-E44C-8BED-DB9D7D69104F}" type="datetimeFigureOut">
              <a:rPr lang="en-US" smtClean="0"/>
              <a:t>1/9/20</a:t>
            </a:fld>
            <a:endParaRPr lang="en-US"/>
          </a:p>
        </p:txBody>
      </p:sp>
      <p:sp>
        <p:nvSpPr>
          <p:cNvPr id="6" name="Footer Placeholder 5">
            <a:extLst>
              <a:ext uri="{FF2B5EF4-FFF2-40B4-BE49-F238E27FC236}">
                <a16:creationId xmlns:a16="http://schemas.microsoft.com/office/drawing/2014/main" id="{AB6ECAC5-B2EE-E84E-BFDA-CCEACE4D88E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2057D6-6DB9-8E4C-B732-2B7F1F36828E}"/>
              </a:ext>
            </a:extLst>
          </p:cNvPr>
          <p:cNvSpPr>
            <a:spLocks noGrp="1"/>
          </p:cNvSpPr>
          <p:nvPr>
            <p:ph type="sldNum" sz="quarter" idx="12"/>
          </p:nvPr>
        </p:nvSpPr>
        <p:spPr/>
        <p:txBody>
          <a:bodyPr/>
          <a:lstStyle/>
          <a:p>
            <a:fld id="{F0C4BD16-2F01-8542-B394-ED2B404799C8}" type="slidenum">
              <a:rPr lang="en-US" smtClean="0"/>
              <a:t>‹#›</a:t>
            </a:fld>
            <a:endParaRPr lang="en-US"/>
          </a:p>
        </p:txBody>
      </p:sp>
    </p:spTree>
    <p:extLst>
      <p:ext uri="{BB962C8B-B14F-4D97-AF65-F5344CB8AC3E}">
        <p14:creationId xmlns:p14="http://schemas.microsoft.com/office/powerpoint/2010/main" val="34452265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93190C-8EA9-1A44-980C-E2B2C127AD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8DEE2678-4599-5845-9185-3F8191B5B29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508F461-1696-5B41-95C7-DCBF9001C19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0CE81EB-955F-D74E-A18A-E3A3C73F57F2}"/>
              </a:ext>
            </a:extLst>
          </p:cNvPr>
          <p:cNvSpPr>
            <a:spLocks noGrp="1"/>
          </p:cNvSpPr>
          <p:nvPr>
            <p:ph type="dt" sz="half" idx="10"/>
          </p:nvPr>
        </p:nvSpPr>
        <p:spPr/>
        <p:txBody>
          <a:bodyPr/>
          <a:lstStyle/>
          <a:p>
            <a:fld id="{5098CA13-E247-E44C-8BED-DB9D7D69104F}" type="datetimeFigureOut">
              <a:rPr lang="en-US" smtClean="0"/>
              <a:t>1/9/20</a:t>
            </a:fld>
            <a:endParaRPr lang="en-US"/>
          </a:p>
        </p:txBody>
      </p:sp>
      <p:sp>
        <p:nvSpPr>
          <p:cNvPr id="6" name="Footer Placeholder 5">
            <a:extLst>
              <a:ext uri="{FF2B5EF4-FFF2-40B4-BE49-F238E27FC236}">
                <a16:creationId xmlns:a16="http://schemas.microsoft.com/office/drawing/2014/main" id="{2368BEF2-58D3-0E47-921A-893482FBDA4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C3C6657-D644-5746-AD59-AB922B4ADD8E}"/>
              </a:ext>
            </a:extLst>
          </p:cNvPr>
          <p:cNvSpPr>
            <a:spLocks noGrp="1"/>
          </p:cNvSpPr>
          <p:nvPr>
            <p:ph type="sldNum" sz="quarter" idx="12"/>
          </p:nvPr>
        </p:nvSpPr>
        <p:spPr/>
        <p:txBody>
          <a:bodyPr/>
          <a:lstStyle/>
          <a:p>
            <a:fld id="{F0C4BD16-2F01-8542-B394-ED2B404799C8}" type="slidenum">
              <a:rPr lang="en-US" smtClean="0"/>
              <a:t>‹#›</a:t>
            </a:fld>
            <a:endParaRPr lang="en-US"/>
          </a:p>
        </p:txBody>
      </p:sp>
    </p:spTree>
    <p:extLst>
      <p:ext uri="{BB962C8B-B14F-4D97-AF65-F5344CB8AC3E}">
        <p14:creationId xmlns:p14="http://schemas.microsoft.com/office/powerpoint/2010/main" val="26212352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CE3550-6694-204A-84C8-8CDF0507AC8E}"/>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C2DAAA4-0829-3645-9F4C-9EB65F2612CA}"/>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A9AA1B3-8737-2B4D-B9C0-5AF5D0D40A34}"/>
              </a:ext>
            </a:extLst>
          </p:cNvPr>
          <p:cNvSpPr>
            <a:spLocks noGrp="1"/>
          </p:cNvSpPr>
          <p:nvPr>
            <p:ph type="dt" sz="half" idx="10"/>
          </p:nvPr>
        </p:nvSpPr>
        <p:spPr/>
        <p:txBody>
          <a:bodyPr/>
          <a:lstStyle/>
          <a:p>
            <a:fld id="{5098CA13-E247-E44C-8BED-DB9D7D69104F}" type="datetimeFigureOut">
              <a:rPr lang="en-US" smtClean="0"/>
              <a:t>1/9/20</a:t>
            </a:fld>
            <a:endParaRPr lang="en-US"/>
          </a:p>
        </p:txBody>
      </p:sp>
      <p:sp>
        <p:nvSpPr>
          <p:cNvPr id="5" name="Footer Placeholder 4">
            <a:extLst>
              <a:ext uri="{FF2B5EF4-FFF2-40B4-BE49-F238E27FC236}">
                <a16:creationId xmlns:a16="http://schemas.microsoft.com/office/drawing/2014/main" id="{C1DED7A3-6363-EF41-8A63-885C7A160EF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C35E573-2613-0743-BCE8-318F39EE02B3}"/>
              </a:ext>
            </a:extLst>
          </p:cNvPr>
          <p:cNvSpPr>
            <a:spLocks noGrp="1"/>
          </p:cNvSpPr>
          <p:nvPr>
            <p:ph type="sldNum" sz="quarter" idx="12"/>
          </p:nvPr>
        </p:nvSpPr>
        <p:spPr/>
        <p:txBody>
          <a:bodyPr/>
          <a:lstStyle/>
          <a:p>
            <a:fld id="{F0C4BD16-2F01-8542-B394-ED2B404799C8}" type="slidenum">
              <a:rPr lang="en-US" smtClean="0"/>
              <a:t>‹#›</a:t>
            </a:fld>
            <a:endParaRPr lang="en-US"/>
          </a:p>
        </p:txBody>
      </p:sp>
    </p:spTree>
    <p:extLst>
      <p:ext uri="{BB962C8B-B14F-4D97-AF65-F5344CB8AC3E}">
        <p14:creationId xmlns:p14="http://schemas.microsoft.com/office/powerpoint/2010/main" val="12993894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8ACA406-26CE-1F4E-AE8E-6CBE7A1C7195}"/>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6B86AC9B-D23F-8C43-9D5E-2867EA395DB7}"/>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4C8BD11-4AA4-0A46-B59B-5450EC7B92C7}"/>
              </a:ext>
            </a:extLst>
          </p:cNvPr>
          <p:cNvSpPr>
            <a:spLocks noGrp="1"/>
          </p:cNvSpPr>
          <p:nvPr>
            <p:ph type="dt" sz="half" idx="10"/>
          </p:nvPr>
        </p:nvSpPr>
        <p:spPr/>
        <p:txBody>
          <a:bodyPr/>
          <a:lstStyle/>
          <a:p>
            <a:fld id="{5098CA13-E247-E44C-8BED-DB9D7D69104F}" type="datetimeFigureOut">
              <a:rPr lang="en-US" smtClean="0"/>
              <a:t>1/9/20</a:t>
            </a:fld>
            <a:endParaRPr lang="en-US"/>
          </a:p>
        </p:txBody>
      </p:sp>
      <p:sp>
        <p:nvSpPr>
          <p:cNvPr id="5" name="Footer Placeholder 4">
            <a:extLst>
              <a:ext uri="{FF2B5EF4-FFF2-40B4-BE49-F238E27FC236}">
                <a16:creationId xmlns:a16="http://schemas.microsoft.com/office/drawing/2014/main" id="{50E6316E-63AC-D840-8D9D-E788664FA50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2E4113A-20E2-CA48-B712-E59EC6960474}"/>
              </a:ext>
            </a:extLst>
          </p:cNvPr>
          <p:cNvSpPr>
            <a:spLocks noGrp="1"/>
          </p:cNvSpPr>
          <p:nvPr>
            <p:ph type="sldNum" sz="quarter" idx="12"/>
          </p:nvPr>
        </p:nvSpPr>
        <p:spPr/>
        <p:txBody>
          <a:bodyPr/>
          <a:lstStyle/>
          <a:p>
            <a:fld id="{F0C4BD16-2F01-8542-B394-ED2B404799C8}" type="slidenum">
              <a:rPr lang="en-US" smtClean="0"/>
              <a:t>‹#›</a:t>
            </a:fld>
            <a:endParaRPr lang="en-US"/>
          </a:p>
        </p:txBody>
      </p:sp>
    </p:spTree>
    <p:extLst>
      <p:ext uri="{BB962C8B-B14F-4D97-AF65-F5344CB8AC3E}">
        <p14:creationId xmlns:p14="http://schemas.microsoft.com/office/powerpoint/2010/main" val="13071578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3A70364-A44F-674B-B1E5-0648125B8B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2C8CC91-EA83-6240-AF71-91E4319A8C0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D515C54-DD89-9D45-97ED-337DE822E0B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98CA13-E247-E44C-8BED-DB9D7D69104F}" type="datetimeFigureOut">
              <a:rPr lang="en-US" smtClean="0"/>
              <a:t>1/9/20</a:t>
            </a:fld>
            <a:endParaRPr lang="en-US"/>
          </a:p>
        </p:txBody>
      </p:sp>
      <p:sp>
        <p:nvSpPr>
          <p:cNvPr id="5" name="Footer Placeholder 4">
            <a:extLst>
              <a:ext uri="{FF2B5EF4-FFF2-40B4-BE49-F238E27FC236}">
                <a16:creationId xmlns:a16="http://schemas.microsoft.com/office/drawing/2014/main" id="{189E878D-DE91-9D43-82DF-99A0A078F79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000F8A2-982F-694A-824A-6C7DDFCBC2B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C4BD16-2F01-8542-B394-ED2B404799C8}" type="slidenum">
              <a:rPr lang="en-US" smtClean="0"/>
              <a:t>‹#›</a:t>
            </a:fld>
            <a:endParaRPr lang="en-US"/>
          </a:p>
        </p:txBody>
      </p:sp>
    </p:spTree>
    <p:extLst>
      <p:ext uri="{BB962C8B-B14F-4D97-AF65-F5344CB8AC3E}">
        <p14:creationId xmlns:p14="http://schemas.microsoft.com/office/powerpoint/2010/main" val="34769002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E8F60E-D046-BB4A-A3F7-B2F95FC2B73A}"/>
              </a:ext>
            </a:extLst>
          </p:cNvPr>
          <p:cNvSpPr>
            <a:spLocks noGrp="1"/>
          </p:cNvSpPr>
          <p:nvPr>
            <p:ph type="ctrTitle"/>
          </p:nvPr>
        </p:nvSpPr>
        <p:spPr/>
        <p:txBody>
          <a:bodyPr/>
          <a:lstStyle/>
          <a:p>
            <a:r>
              <a:rPr lang="en-US" dirty="0"/>
              <a:t>Reflective Practice</a:t>
            </a:r>
          </a:p>
        </p:txBody>
      </p:sp>
      <p:sp>
        <p:nvSpPr>
          <p:cNvPr id="3" name="Subtitle 2">
            <a:extLst>
              <a:ext uri="{FF2B5EF4-FFF2-40B4-BE49-F238E27FC236}">
                <a16:creationId xmlns:a16="http://schemas.microsoft.com/office/drawing/2014/main" id="{E265C830-4CC4-724F-87DC-7EA436116AAF}"/>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2072892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AAA464-29DC-DB4E-B40D-3F2E348FD3DE}"/>
              </a:ext>
            </a:extLst>
          </p:cNvPr>
          <p:cNvSpPr>
            <a:spLocks noGrp="1"/>
          </p:cNvSpPr>
          <p:nvPr>
            <p:ph type="title"/>
          </p:nvPr>
        </p:nvSpPr>
        <p:spPr/>
        <p:txBody>
          <a:bodyPr/>
          <a:lstStyle/>
          <a:p>
            <a:r>
              <a:rPr lang="en-US" dirty="0"/>
              <a:t>Todays Task</a:t>
            </a:r>
          </a:p>
        </p:txBody>
      </p:sp>
      <p:sp>
        <p:nvSpPr>
          <p:cNvPr id="3" name="Content Placeholder 2">
            <a:extLst>
              <a:ext uri="{FF2B5EF4-FFF2-40B4-BE49-F238E27FC236}">
                <a16:creationId xmlns:a16="http://schemas.microsoft.com/office/drawing/2014/main" id="{36F25690-4AB8-8D45-9565-319511192DA0}"/>
              </a:ext>
            </a:extLst>
          </p:cNvPr>
          <p:cNvSpPr>
            <a:spLocks noGrp="1"/>
          </p:cNvSpPr>
          <p:nvPr>
            <p:ph idx="1"/>
          </p:nvPr>
        </p:nvSpPr>
        <p:spPr/>
        <p:txBody>
          <a:bodyPr/>
          <a:lstStyle/>
          <a:p>
            <a:r>
              <a:rPr lang="en-US" dirty="0"/>
              <a:t>Recap of reflective practice</a:t>
            </a:r>
          </a:p>
          <a:p>
            <a:r>
              <a:rPr lang="en-US" dirty="0"/>
              <a:t>Identification of professional scenario</a:t>
            </a:r>
          </a:p>
          <a:p>
            <a:r>
              <a:rPr lang="en-US" dirty="0"/>
              <a:t>Peer review</a:t>
            </a:r>
          </a:p>
          <a:p>
            <a:r>
              <a:rPr lang="en-US" dirty="0"/>
              <a:t>Peer discussion</a:t>
            </a:r>
          </a:p>
          <a:p>
            <a:r>
              <a:rPr lang="en-US" dirty="0"/>
              <a:t>What have we learned ?</a:t>
            </a:r>
          </a:p>
        </p:txBody>
      </p:sp>
    </p:spTree>
    <p:extLst>
      <p:ext uri="{BB962C8B-B14F-4D97-AF65-F5344CB8AC3E}">
        <p14:creationId xmlns:p14="http://schemas.microsoft.com/office/powerpoint/2010/main" val="6111904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8A433-60AE-FF4B-A57E-AEFCD485A04E}"/>
              </a:ext>
            </a:extLst>
          </p:cNvPr>
          <p:cNvSpPr>
            <a:spLocks noGrp="1"/>
          </p:cNvSpPr>
          <p:nvPr>
            <p:ph type="title"/>
          </p:nvPr>
        </p:nvSpPr>
        <p:spPr/>
        <p:txBody>
          <a:bodyPr/>
          <a:lstStyle/>
          <a:p>
            <a:r>
              <a:rPr lang="en-US" dirty="0"/>
              <a:t>Recap of reflective practice</a:t>
            </a:r>
          </a:p>
        </p:txBody>
      </p:sp>
      <p:sp>
        <p:nvSpPr>
          <p:cNvPr id="3" name="Content Placeholder 2">
            <a:extLst>
              <a:ext uri="{FF2B5EF4-FFF2-40B4-BE49-F238E27FC236}">
                <a16:creationId xmlns:a16="http://schemas.microsoft.com/office/drawing/2014/main" id="{AFE46FF8-F5D3-8A49-8094-72F513DD8F3F}"/>
              </a:ext>
            </a:extLst>
          </p:cNvPr>
          <p:cNvSpPr>
            <a:spLocks noGrp="1"/>
          </p:cNvSpPr>
          <p:nvPr>
            <p:ph idx="1"/>
          </p:nvPr>
        </p:nvSpPr>
        <p:spPr/>
        <p:txBody>
          <a:bodyPr/>
          <a:lstStyle/>
          <a:p>
            <a:r>
              <a:rPr lang="en-US" dirty="0"/>
              <a:t>The outline of a particular task undertaken in the hope of identifying the possible flaws and improvements</a:t>
            </a:r>
          </a:p>
          <a:p>
            <a:endParaRPr lang="en-US" dirty="0"/>
          </a:p>
          <a:p>
            <a:r>
              <a:rPr lang="en-US" dirty="0"/>
              <a:t>There are several different ways of facilitating reflection</a:t>
            </a:r>
          </a:p>
          <a:p>
            <a:endParaRPr lang="en-US" dirty="0"/>
          </a:p>
          <a:p>
            <a:r>
              <a:rPr lang="en-US" dirty="0"/>
              <a:t>The more academic approaches to reflective practice involve the use of models</a:t>
            </a:r>
          </a:p>
        </p:txBody>
      </p:sp>
    </p:spTree>
    <p:extLst>
      <p:ext uri="{BB962C8B-B14F-4D97-AF65-F5344CB8AC3E}">
        <p14:creationId xmlns:p14="http://schemas.microsoft.com/office/powerpoint/2010/main" val="39122050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746A1D-E3AB-2D47-BAEC-B60024148590}"/>
              </a:ext>
            </a:extLst>
          </p:cNvPr>
          <p:cNvSpPr>
            <a:spLocks noGrp="1"/>
          </p:cNvSpPr>
          <p:nvPr>
            <p:ph type="title"/>
          </p:nvPr>
        </p:nvSpPr>
        <p:spPr/>
        <p:txBody>
          <a:bodyPr/>
          <a:lstStyle/>
          <a:p>
            <a:r>
              <a:rPr lang="en-US" dirty="0"/>
              <a:t>What models of reflection exist ?</a:t>
            </a:r>
          </a:p>
        </p:txBody>
      </p:sp>
      <p:sp>
        <p:nvSpPr>
          <p:cNvPr id="3" name="Content Placeholder 2">
            <a:extLst>
              <a:ext uri="{FF2B5EF4-FFF2-40B4-BE49-F238E27FC236}">
                <a16:creationId xmlns:a16="http://schemas.microsoft.com/office/drawing/2014/main" id="{E3C86590-341B-844D-84D2-C64BEAF3008C}"/>
              </a:ext>
            </a:extLst>
          </p:cNvPr>
          <p:cNvSpPr>
            <a:spLocks noGrp="1"/>
          </p:cNvSpPr>
          <p:nvPr>
            <p:ph idx="1"/>
          </p:nvPr>
        </p:nvSpPr>
        <p:spPr/>
        <p:txBody>
          <a:bodyPr/>
          <a:lstStyle/>
          <a:p>
            <a:r>
              <a:rPr lang="en-US" dirty="0" err="1"/>
              <a:t>Kolbs</a:t>
            </a:r>
            <a:r>
              <a:rPr lang="en-US" dirty="0"/>
              <a:t> Cycle : - Mostly found within the education sector, used for experiential learning for teachers</a:t>
            </a:r>
          </a:p>
          <a:p>
            <a:r>
              <a:rPr lang="en-US" dirty="0"/>
              <a:t>Gibbs Cycle : - similar to </a:t>
            </a:r>
            <a:r>
              <a:rPr lang="en-US" dirty="0" err="1"/>
              <a:t>kolbs</a:t>
            </a:r>
            <a:r>
              <a:rPr lang="en-US" dirty="0"/>
              <a:t> cycle though used more generically</a:t>
            </a:r>
          </a:p>
          <a:p>
            <a:r>
              <a:rPr lang="en-US" dirty="0"/>
              <a:t>John’s Model: - A condensed form of Gibbs cycle mostly used within healthcare in particular for reflective practice for nurses.</a:t>
            </a:r>
          </a:p>
          <a:p>
            <a:r>
              <a:rPr lang="en-US" dirty="0"/>
              <a:t>Schon’s Model: - Similar approach to that of John’s Model</a:t>
            </a:r>
          </a:p>
          <a:p>
            <a:endParaRPr lang="en-US" dirty="0"/>
          </a:p>
        </p:txBody>
      </p:sp>
    </p:spTree>
    <p:extLst>
      <p:ext uri="{BB962C8B-B14F-4D97-AF65-F5344CB8AC3E}">
        <p14:creationId xmlns:p14="http://schemas.microsoft.com/office/powerpoint/2010/main" val="19598575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AAB80D-990C-F24A-86DB-1B429395CF3D}"/>
              </a:ext>
            </a:extLst>
          </p:cNvPr>
          <p:cNvSpPr>
            <a:spLocks noGrp="1"/>
          </p:cNvSpPr>
          <p:nvPr>
            <p:ph type="title"/>
          </p:nvPr>
        </p:nvSpPr>
        <p:spPr/>
        <p:txBody>
          <a:bodyPr/>
          <a:lstStyle/>
          <a:p>
            <a:r>
              <a:rPr lang="en-US" dirty="0"/>
              <a:t>Gibbs Model</a:t>
            </a:r>
          </a:p>
        </p:txBody>
      </p:sp>
      <p:sp>
        <p:nvSpPr>
          <p:cNvPr id="3" name="Content Placeholder 2">
            <a:extLst>
              <a:ext uri="{FF2B5EF4-FFF2-40B4-BE49-F238E27FC236}">
                <a16:creationId xmlns:a16="http://schemas.microsoft.com/office/drawing/2014/main" id="{A199B037-D560-2549-A59A-972F577EAD55}"/>
              </a:ext>
            </a:extLst>
          </p:cNvPr>
          <p:cNvSpPr>
            <a:spLocks noGrp="1"/>
          </p:cNvSpPr>
          <p:nvPr>
            <p:ph idx="1"/>
          </p:nvPr>
        </p:nvSpPr>
        <p:spPr/>
        <p:txBody>
          <a:bodyPr/>
          <a:lstStyle/>
          <a:p>
            <a:endParaRPr lang="en-US"/>
          </a:p>
        </p:txBody>
      </p:sp>
      <p:pic>
        <p:nvPicPr>
          <p:cNvPr id="4" name="Picture 3">
            <a:extLst>
              <a:ext uri="{FF2B5EF4-FFF2-40B4-BE49-F238E27FC236}">
                <a16:creationId xmlns:a16="http://schemas.microsoft.com/office/drawing/2014/main" id="{2C20A4B0-3D92-F24E-B1B9-EE1854C11A80}"/>
              </a:ext>
            </a:extLst>
          </p:cNvPr>
          <p:cNvPicPr>
            <a:picLocks noChangeAspect="1"/>
          </p:cNvPicPr>
          <p:nvPr/>
        </p:nvPicPr>
        <p:blipFill>
          <a:blip r:embed="rId2"/>
          <a:stretch>
            <a:fillRect/>
          </a:stretch>
        </p:blipFill>
        <p:spPr>
          <a:xfrm>
            <a:off x="3181350" y="1393824"/>
            <a:ext cx="5505450" cy="4428829"/>
          </a:xfrm>
          <a:prstGeom prst="rect">
            <a:avLst/>
          </a:prstGeom>
        </p:spPr>
      </p:pic>
    </p:spTree>
    <p:extLst>
      <p:ext uri="{BB962C8B-B14F-4D97-AF65-F5344CB8AC3E}">
        <p14:creationId xmlns:p14="http://schemas.microsoft.com/office/powerpoint/2010/main" val="8545497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4B14E5-B019-3942-9505-37A77BE84714}"/>
              </a:ext>
            </a:extLst>
          </p:cNvPr>
          <p:cNvSpPr>
            <a:spLocks noGrp="1"/>
          </p:cNvSpPr>
          <p:nvPr>
            <p:ph type="title"/>
          </p:nvPr>
        </p:nvSpPr>
        <p:spPr/>
        <p:txBody>
          <a:bodyPr/>
          <a:lstStyle/>
          <a:p>
            <a:r>
              <a:rPr lang="en-US" dirty="0"/>
              <a:t>John’s Model</a:t>
            </a:r>
          </a:p>
        </p:txBody>
      </p:sp>
      <p:sp>
        <p:nvSpPr>
          <p:cNvPr id="3" name="Content Placeholder 2">
            <a:extLst>
              <a:ext uri="{FF2B5EF4-FFF2-40B4-BE49-F238E27FC236}">
                <a16:creationId xmlns:a16="http://schemas.microsoft.com/office/drawing/2014/main" id="{D4D1FEBC-CFC8-C14A-8E6D-86C71FF24B9F}"/>
              </a:ext>
            </a:extLst>
          </p:cNvPr>
          <p:cNvSpPr>
            <a:spLocks noGrp="1"/>
          </p:cNvSpPr>
          <p:nvPr>
            <p:ph idx="1"/>
          </p:nvPr>
        </p:nvSpPr>
        <p:spPr/>
        <p:txBody>
          <a:bodyPr/>
          <a:lstStyle/>
          <a:p>
            <a:endParaRPr lang="en-US"/>
          </a:p>
        </p:txBody>
      </p:sp>
      <p:pic>
        <p:nvPicPr>
          <p:cNvPr id="1025" name="Picture 1" descr="page1image58743920">
            <a:extLst>
              <a:ext uri="{FF2B5EF4-FFF2-40B4-BE49-F238E27FC236}">
                <a16:creationId xmlns:a16="http://schemas.microsoft.com/office/drawing/2014/main" id="{D34ECD10-EA59-6046-991C-41D37A0B13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2844" y="1782762"/>
            <a:ext cx="4786312" cy="41119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21448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8FF4D-43C3-1E4D-B0B6-2B5ECC9BC070}"/>
              </a:ext>
            </a:extLst>
          </p:cNvPr>
          <p:cNvSpPr>
            <a:spLocks noGrp="1"/>
          </p:cNvSpPr>
          <p:nvPr>
            <p:ph type="title"/>
          </p:nvPr>
        </p:nvSpPr>
        <p:spPr/>
        <p:txBody>
          <a:bodyPr/>
          <a:lstStyle/>
          <a:p>
            <a:r>
              <a:rPr lang="en-US" dirty="0"/>
              <a:t>Task One</a:t>
            </a:r>
          </a:p>
        </p:txBody>
      </p:sp>
      <p:sp>
        <p:nvSpPr>
          <p:cNvPr id="3" name="Content Placeholder 2">
            <a:extLst>
              <a:ext uri="{FF2B5EF4-FFF2-40B4-BE49-F238E27FC236}">
                <a16:creationId xmlns:a16="http://schemas.microsoft.com/office/drawing/2014/main" id="{4B2C8DC8-295E-7E44-B22E-1D1F140A775F}"/>
              </a:ext>
            </a:extLst>
          </p:cNvPr>
          <p:cNvSpPr>
            <a:spLocks noGrp="1"/>
          </p:cNvSpPr>
          <p:nvPr>
            <p:ph idx="1"/>
          </p:nvPr>
        </p:nvSpPr>
        <p:spPr/>
        <p:txBody>
          <a:bodyPr/>
          <a:lstStyle/>
          <a:p>
            <a:r>
              <a:rPr lang="en-US" dirty="0"/>
              <a:t>You have already written a reflective account about a piece of media, in addition you have written a reflection with respect to a non-professional experience.</a:t>
            </a:r>
          </a:p>
          <a:p>
            <a:endParaRPr lang="en-US" dirty="0"/>
          </a:p>
          <a:p>
            <a:r>
              <a:rPr lang="en-US" dirty="0"/>
              <a:t>You are to write a reflective account of an experience you have had whilst undertaking a professional task relating to your current role. You may use any of the reflective models you feel comfortable with and should ensure you include as much detail as possible in support of the lessons  learned.</a:t>
            </a:r>
          </a:p>
        </p:txBody>
      </p:sp>
    </p:spTree>
    <p:extLst>
      <p:ext uri="{BB962C8B-B14F-4D97-AF65-F5344CB8AC3E}">
        <p14:creationId xmlns:p14="http://schemas.microsoft.com/office/powerpoint/2010/main" val="30550286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D2745-3848-F04D-8888-84B01884BF7D}"/>
              </a:ext>
            </a:extLst>
          </p:cNvPr>
          <p:cNvSpPr>
            <a:spLocks noGrp="1"/>
          </p:cNvSpPr>
          <p:nvPr>
            <p:ph type="title"/>
          </p:nvPr>
        </p:nvSpPr>
        <p:spPr/>
        <p:txBody>
          <a:bodyPr/>
          <a:lstStyle/>
          <a:p>
            <a:r>
              <a:rPr lang="en-US" dirty="0"/>
              <a:t>Task Two</a:t>
            </a:r>
          </a:p>
        </p:txBody>
      </p:sp>
      <p:sp>
        <p:nvSpPr>
          <p:cNvPr id="3" name="Content Placeholder 2">
            <a:extLst>
              <a:ext uri="{FF2B5EF4-FFF2-40B4-BE49-F238E27FC236}">
                <a16:creationId xmlns:a16="http://schemas.microsoft.com/office/drawing/2014/main" id="{2BC09848-C54E-7C4D-BCFA-042010FFAA50}"/>
              </a:ext>
            </a:extLst>
          </p:cNvPr>
          <p:cNvSpPr>
            <a:spLocks noGrp="1"/>
          </p:cNvSpPr>
          <p:nvPr>
            <p:ph idx="1"/>
          </p:nvPr>
        </p:nvSpPr>
        <p:spPr/>
        <p:txBody>
          <a:bodyPr>
            <a:normAutofit lnSpcReduction="10000"/>
          </a:bodyPr>
          <a:lstStyle/>
          <a:p>
            <a:r>
              <a:rPr lang="en-US" dirty="0"/>
              <a:t>Once you have completed your reflective element, you are now required to provide your document to another student within the class. Attempt to ensure that this is a student that did not share this same experience. It is the job of this peer to identify the following from your paper:</a:t>
            </a:r>
          </a:p>
          <a:p>
            <a:endParaRPr lang="en-US" dirty="0"/>
          </a:p>
          <a:p>
            <a:pPr lvl="1"/>
            <a:r>
              <a:rPr lang="en-US" dirty="0"/>
              <a:t>The overall task being undertaken</a:t>
            </a:r>
          </a:p>
          <a:p>
            <a:pPr lvl="1"/>
            <a:r>
              <a:rPr lang="en-US" dirty="0"/>
              <a:t>The important parameters of the task</a:t>
            </a:r>
          </a:p>
          <a:p>
            <a:pPr lvl="1"/>
            <a:r>
              <a:rPr lang="en-US" dirty="0"/>
              <a:t>The beneficial and detrimental impacts</a:t>
            </a:r>
          </a:p>
          <a:p>
            <a:pPr lvl="1"/>
            <a:r>
              <a:rPr lang="en-US" dirty="0"/>
              <a:t>What the overall outcome was</a:t>
            </a:r>
          </a:p>
          <a:p>
            <a:pPr lvl="1"/>
            <a:r>
              <a:rPr lang="en-US" dirty="0"/>
              <a:t>What Should be changed</a:t>
            </a:r>
          </a:p>
        </p:txBody>
      </p:sp>
    </p:spTree>
    <p:extLst>
      <p:ext uri="{BB962C8B-B14F-4D97-AF65-F5344CB8AC3E}">
        <p14:creationId xmlns:p14="http://schemas.microsoft.com/office/powerpoint/2010/main" val="27306392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79C22-82DE-1A46-BC34-748746B28EE1}"/>
              </a:ext>
            </a:extLst>
          </p:cNvPr>
          <p:cNvSpPr>
            <a:spLocks noGrp="1"/>
          </p:cNvSpPr>
          <p:nvPr>
            <p:ph type="title"/>
          </p:nvPr>
        </p:nvSpPr>
        <p:spPr/>
        <p:txBody>
          <a:bodyPr/>
          <a:lstStyle/>
          <a:p>
            <a:r>
              <a:rPr lang="en-US" dirty="0"/>
              <a:t>Task Three</a:t>
            </a:r>
          </a:p>
        </p:txBody>
      </p:sp>
      <p:sp>
        <p:nvSpPr>
          <p:cNvPr id="3" name="Content Placeholder 2">
            <a:extLst>
              <a:ext uri="{FF2B5EF4-FFF2-40B4-BE49-F238E27FC236}">
                <a16:creationId xmlns:a16="http://schemas.microsoft.com/office/drawing/2014/main" id="{D4E4BAA5-E316-5649-A7AA-045C35AE8A8A}"/>
              </a:ext>
            </a:extLst>
          </p:cNvPr>
          <p:cNvSpPr>
            <a:spLocks noGrp="1"/>
          </p:cNvSpPr>
          <p:nvPr>
            <p:ph idx="1"/>
          </p:nvPr>
        </p:nvSpPr>
        <p:spPr/>
        <p:txBody>
          <a:bodyPr/>
          <a:lstStyle/>
          <a:p>
            <a:r>
              <a:rPr lang="en-US" dirty="0"/>
              <a:t>From the recommendations provided in the document you have been given, you are to devise a method to test the impact these changes. In doing so, you should take in to consideration any limitations or constraints imposed in addition to any further measures required in their implementation. This should lead you to identify an appropriate means of </a:t>
            </a:r>
            <a:r>
              <a:rPr lang="en-US"/>
              <a:t>measuring also.</a:t>
            </a:r>
          </a:p>
        </p:txBody>
      </p:sp>
    </p:spTree>
    <p:extLst>
      <p:ext uri="{BB962C8B-B14F-4D97-AF65-F5344CB8AC3E}">
        <p14:creationId xmlns:p14="http://schemas.microsoft.com/office/powerpoint/2010/main" val="13951186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TotalTime>
  <Words>363</Words>
  <Application>Microsoft Macintosh PowerPoint</Application>
  <PresentationFormat>Widescreen</PresentationFormat>
  <Paragraphs>34</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Calibri Light</vt:lpstr>
      <vt:lpstr>Office Theme</vt:lpstr>
      <vt:lpstr>Reflective Practice</vt:lpstr>
      <vt:lpstr>Todays Task</vt:lpstr>
      <vt:lpstr>Recap of reflective practice</vt:lpstr>
      <vt:lpstr>What models of reflection exist ?</vt:lpstr>
      <vt:lpstr>Gibbs Model</vt:lpstr>
      <vt:lpstr>John’s Model</vt:lpstr>
      <vt:lpstr>Task One</vt:lpstr>
      <vt:lpstr>Task Two</vt:lpstr>
      <vt:lpstr>Task Three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Reflective Practice</dc:title>
  <dc:creator>Jaymie Phillips</dc:creator>
  <cp:lastModifiedBy>Jaymie Phillips</cp:lastModifiedBy>
  <cp:revision>4</cp:revision>
  <dcterms:created xsi:type="dcterms:W3CDTF">2020-01-09T13:37:34Z</dcterms:created>
  <dcterms:modified xsi:type="dcterms:W3CDTF">2020-01-09T14:00:46Z</dcterms:modified>
</cp:coreProperties>
</file>