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 id="267" r:id="rId16"/>
    <p:sldId id="271" r:id="rId17"/>
    <p:sldId id="272"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0F19EF-4799-4C4F-84F7-091087DE107A}" v="668" dt="2026-02-25T21:12:00.4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868"/>
    <p:restoredTop sz="94704"/>
  </p:normalViewPr>
  <p:slideViewPr>
    <p:cSldViewPr snapToGrid="0">
      <p:cViewPr varScale="1">
        <p:scale>
          <a:sx n="61" d="100"/>
          <a:sy n="61" d="100"/>
        </p:scale>
        <p:origin x="248" y="14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fina Bibi (2243482)" userId="d6fb0654-5e17-41cc-8404-906853e641e2" providerId="ADAL" clId="{9F6AE9D5-19AB-56EA-AAD0-6EBABE613A7E}"/>
    <pc:docChg chg="undo custSel addSld delSld modSld">
      <pc:chgData name="Safina Bibi (2243482)" userId="d6fb0654-5e17-41cc-8404-906853e641e2" providerId="ADAL" clId="{9F6AE9D5-19AB-56EA-AAD0-6EBABE613A7E}" dt="2026-02-25T21:12:09.732" v="4724" actId="2"/>
      <pc:docMkLst>
        <pc:docMk/>
      </pc:docMkLst>
      <pc:sldChg chg="addSp delSp modSp mod modTransition setBg addAnim delAnim modAnim delDesignElem">
        <pc:chgData name="Safina Bibi (2243482)" userId="d6fb0654-5e17-41cc-8404-906853e641e2" providerId="ADAL" clId="{9F6AE9D5-19AB-56EA-AAD0-6EBABE613A7E}" dt="2026-02-25T19:53:50.346" v="4697"/>
        <pc:sldMkLst>
          <pc:docMk/>
          <pc:sldMk cId="2337457441" sldId="256"/>
        </pc:sldMkLst>
        <pc:spChg chg="mod">
          <ac:chgData name="Safina Bibi (2243482)" userId="d6fb0654-5e17-41cc-8404-906853e641e2" providerId="ADAL" clId="{9F6AE9D5-19AB-56EA-AAD0-6EBABE613A7E}" dt="2026-02-18T20:41:13.829" v="3721" actId="26606"/>
          <ac:spMkLst>
            <pc:docMk/>
            <pc:sldMk cId="2337457441" sldId="256"/>
            <ac:spMk id="3" creationId="{E55B12D8-82C9-1FB3-C559-0E74276D11DF}"/>
          </ac:spMkLst>
        </pc:spChg>
        <pc:spChg chg="add del">
          <ac:chgData name="Safina Bibi (2243482)" userId="d6fb0654-5e17-41cc-8404-906853e641e2" providerId="ADAL" clId="{9F6AE9D5-19AB-56EA-AAD0-6EBABE613A7E}" dt="2026-02-18T20:41:13.829" v="3721" actId="26606"/>
          <ac:spMkLst>
            <pc:docMk/>
            <pc:sldMk cId="2337457441" sldId="256"/>
            <ac:spMk id="28" creationId="{5A292AEA-2528-46C0-B426-95822B6141FB}"/>
          </ac:spMkLst>
        </pc:spChg>
        <pc:spChg chg="add del">
          <ac:chgData name="Safina Bibi (2243482)" userId="d6fb0654-5e17-41cc-8404-906853e641e2" providerId="ADAL" clId="{9F6AE9D5-19AB-56EA-AAD0-6EBABE613A7E}" dt="2026-02-18T20:41:13.829" v="3721" actId="26606"/>
          <ac:spMkLst>
            <pc:docMk/>
            <pc:sldMk cId="2337457441" sldId="256"/>
            <ac:spMk id="34" creationId="{D8B7B198-E4DF-43CD-AD8C-199884323745}"/>
          </ac:spMkLst>
        </pc:spChg>
        <pc:spChg chg="add del">
          <ac:chgData name="Safina Bibi (2243482)" userId="d6fb0654-5e17-41cc-8404-906853e641e2" providerId="ADAL" clId="{9F6AE9D5-19AB-56EA-AAD0-6EBABE613A7E}" dt="2026-02-18T20:41:13.829" v="3721" actId="26606"/>
          <ac:spMkLst>
            <pc:docMk/>
            <pc:sldMk cId="2337457441" sldId="256"/>
            <ac:spMk id="35" creationId="{2BE67753-EA0E-4819-8D22-0B6600CF7231}"/>
          </ac:spMkLst>
        </pc:spChg>
        <pc:grpChg chg="add del">
          <ac:chgData name="Safina Bibi (2243482)" userId="d6fb0654-5e17-41cc-8404-906853e641e2" providerId="ADAL" clId="{9F6AE9D5-19AB-56EA-AAD0-6EBABE613A7E}" dt="2026-02-18T20:41:13.829" v="3721" actId="26606"/>
          <ac:grpSpMkLst>
            <pc:docMk/>
            <pc:sldMk cId="2337457441" sldId="256"/>
            <ac:grpSpMk id="29" creationId="{967346A5-7569-4F15-AB5D-BE3DADF192C0}"/>
          </ac:grpSpMkLst>
        </pc:grpChg>
        <pc:grpChg chg="add del">
          <ac:chgData name="Safina Bibi (2243482)" userId="d6fb0654-5e17-41cc-8404-906853e641e2" providerId="ADAL" clId="{9F6AE9D5-19AB-56EA-AAD0-6EBABE613A7E}" dt="2026-02-18T20:41:13.829" v="3721" actId="26606"/>
          <ac:grpSpMkLst>
            <pc:docMk/>
            <pc:sldMk cId="2337457441" sldId="256"/>
            <ac:grpSpMk id="36" creationId="{D76D63AC-0421-45EC-B383-E79A61A78C6B}"/>
          </ac:grpSpMkLst>
        </pc:grpChg>
        <pc:grpChg chg="add del">
          <ac:chgData name="Safina Bibi (2243482)" userId="d6fb0654-5e17-41cc-8404-906853e641e2" providerId="ADAL" clId="{9F6AE9D5-19AB-56EA-AAD0-6EBABE613A7E}" dt="2026-02-18T17:31:55.555" v="3567"/>
          <ac:grpSpMkLst>
            <pc:docMk/>
            <pc:sldMk cId="2337457441" sldId="256"/>
            <ac:grpSpMk id="41" creationId="{87F87F1B-42BA-4AC7-A4E2-41544DDB2CE3}"/>
          </ac:grpSpMkLst>
        </pc:grpChg>
        <pc:picChg chg="add del mod">
          <ac:chgData name="Safina Bibi (2243482)" userId="d6fb0654-5e17-41cc-8404-906853e641e2" providerId="ADAL" clId="{9F6AE9D5-19AB-56EA-AAD0-6EBABE613A7E}" dt="2026-02-25T19:01:22.922" v="4692"/>
          <ac:picMkLst>
            <pc:docMk/>
            <pc:sldMk cId="2337457441" sldId="256"/>
            <ac:picMk id="5" creationId="{9CDEF12F-299A-1925-A206-C5EDC018CE26}"/>
          </ac:picMkLst>
        </pc:picChg>
        <pc:picChg chg="add del mod">
          <ac:chgData name="Safina Bibi (2243482)" userId="d6fb0654-5e17-41cc-8404-906853e641e2" providerId="ADAL" clId="{9F6AE9D5-19AB-56EA-AAD0-6EBABE613A7E}" dt="2026-02-25T19:38:52.484" v="4696"/>
          <ac:picMkLst>
            <pc:docMk/>
            <pc:sldMk cId="2337457441" sldId="256"/>
            <ac:picMk id="5" creationId="{ED738F79-7DBB-9055-CE16-7304E9995665}"/>
          </ac:picMkLst>
        </pc:picChg>
        <pc:picChg chg="add del mod">
          <ac:chgData name="Safina Bibi (2243482)" userId="d6fb0654-5e17-41cc-8404-906853e641e2" providerId="ADAL" clId="{9F6AE9D5-19AB-56EA-AAD0-6EBABE613A7E}" dt="2026-02-25T19:18:34.430" v="4694"/>
          <ac:picMkLst>
            <pc:docMk/>
            <pc:sldMk cId="2337457441" sldId="256"/>
            <ac:picMk id="8" creationId="{65D8741D-B1B5-1527-0995-C38CE3CF4646}"/>
          </ac:picMkLst>
        </pc:picChg>
        <pc:picChg chg="add mod">
          <ac:chgData name="Safina Bibi (2243482)" userId="d6fb0654-5e17-41cc-8404-906853e641e2" providerId="ADAL" clId="{9F6AE9D5-19AB-56EA-AAD0-6EBABE613A7E}" dt="2026-02-25T19:53:50.346" v="4697"/>
          <ac:picMkLst>
            <pc:docMk/>
            <pc:sldMk cId="2337457441" sldId="256"/>
            <ac:picMk id="10" creationId="{66B94E7C-9BE2-82BC-B63E-B98CAF98FE22}"/>
          </ac:picMkLst>
        </pc:picChg>
      </pc:sldChg>
      <pc:sldChg chg="addSp delSp modSp mod modTransition setBg modAnim delDesignElem">
        <pc:chgData name="Safina Bibi (2243482)" userId="d6fb0654-5e17-41cc-8404-906853e641e2" providerId="ADAL" clId="{9F6AE9D5-19AB-56EA-AAD0-6EBABE613A7E}" dt="2026-02-25T19:53:50.346" v="4697"/>
        <pc:sldMkLst>
          <pc:docMk/>
          <pc:sldMk cId="119293087" sldId="257"/>
        </pc:sldMkLst>
        <pc:spChg chg="mod">
          <ac:chgData name="Safina Bibi (2243482)" userId="d6fb0654-5e17-41cc-8404-906853e641e2" providerId="ADAL" clId="{9F6AE9D5-19AB-56EA-AAD0-6EBABE613A7E}" dt="2026-02-18T17:31:55.555" v="3567"/>
          <ac:spMkLst>
            <pc:docMk/>
            <pc:sldMk cId="119293087" sldId="257"/>
            <ac:spMk id="2" creationId="{46338DF1-3287-258F-E77A-C0BC1F3F5994}"/>
          </ac:spMkLst>
        </pc:spChg>
        <pc:spChg chg="add mod">
          <ac:chgData name="Safina Bibi (2243482)" userId="d6fb0654-5e17-41cc-8404-906853e641e2" providerId="ADAL" clId="{9F6AE9D5-19AB-56EA-AAD0-6EBABE613A7E}" dt="2026-02-08T12:46:59.734" v="702" actId="14100"/>
          <ac:spMkLst>
            <pc:docMk/>
            <pc:sldMk cId="119293087" sldId="257"/>
            <ac:spMk id="3" creationId="{7DB42CB2-BCB9-4A89-9241-5ADC4B567DCD}"/>
          </ac:spMkLst>
        </pc:spChg>
        <pc:spChg chg="add mod">
          <ac:chgData name="Safina Bibi (2243482)" userId="d6fb0654-5e17-41cc-8404-906853e641e2" providerId="ADAL" clId="{9F6AE9D5-19AB-56EA-AAD0-6EBABE613A7E}" dt="2026-02-19T20:22:36.055" v="4129" actId="14100"/>
          <ac:spMkLst>
            <pc:docMk/>
            <pc:sldMk cId="119293087" sldId="257"/>
            <ac:spMk id="5" creationId="{049C545F-4E26-DAAF-B2F7-26FE15DD11FD}"/>
          </ac:spMkLst>
        </pc:spChg>
        <pc:spChg chg="add del mod">
          <ac:chgData name="Safina Bibi (2243482)" userId="d6fb0654-5e17-41cc-8404-906853e641e2" providerId="ADAL" clId="{9F6AE9D5-19AB-56EA-AAD0-6EBABE613A7E}" dt="2026-02-18T20:42:40.076" v="3740" actId="120"/>
          <ac:spMkLst>
            <pc:docMk/>
            <pc:sldMk cId="119293087" sldId="257"/>
            <ac:spMk id="8" creationId="{E3F31A43-B99D-4C43-4E7B-587429720FDD}"/>
          </ac:spMkLst>
        </pc:spChg>
        <pc:spChg chg="add del">
          <ac:chgData name="Safina Bibi (2243482)" userId="d6fb0654-5e17-41cc-8404-906853e641e2" providerId="ADAL" clId="{9F6AE9D5-19AB-56EA-AAD0-6EBABE613A7E}" dt="2026-02-18T17:31:55.555" v="3567"/>
          <ac:spMkLst>
            <pc:docMk/>
            <pc:sldMk cId="119293087" sldId="257"/>
            <ac:spMk id="19" creationId="{3AFE8227-C443-417B-BA91-520EB1EF4559}"/>
          </ac:spMkLst>
        </pc:spChg>
        <pc:spChg chg="add del">
          <ac:chgData name="Safina Bibi (2243482)" userId="d6fb0654-5e17-41cc-8404-906853e641e2" providerId="ADAL" clId="{9F6AE9D5-19AB-56EA-AAD0-6EBABE613A7E}" dt="2026-02-18T17:31:55.555" v="3567"/>
          <ac:spMkLst>
            <pc:docMk/>
            <pc:sldMk cId="119293087" sldId="257"/>
            <ac:spMk id="20" creationId="{907741FC-B544-4A6E-B831-6789D042333D}"/>
          </ac:spMkLst>
        </pc:spChg>
        <pc:spChg chg="add del">
          <ac:chgData name="Safina Bibi (2243482)" userId="d6fb0654-5e17-41cc-8404-906853e641e2" providerId="ADAL" clId="{9F6AE9D5-19AB-56EA-AAD0-6EBABE613A7E}" dt="2026-02-18T17:31:55.555" v="3567"/>
          <ac:spMkLst>
            <pc:docMk/>
            <pc:sldMk cId="119293087" sldId="257"/>
            <ac:spMk id="21" creationId="{3F0BE7ED-7814-4273-B18A-F26CC0380380}"/>
          </ac:spMkLst>
        </pc:spChg>
        <pc:picChg chg="add mod ord">
          <ac:chgData name="Safina Bibi (2243482)" userId="d6fb0654-5e17-41cc-8404-906853e641e2" providerId="ADAL" clId="{9F6AE9D5-19AB-56EA-AAD0-6EBABE613A7E}" dt="2026-02-17T12:14:35.570" v="1451" actId="14100"/>
          <ac:picMkLst>
            <pc:docMk/>
            <pc:sldMk cId="119293087" sldId="257"/>
            <ac:picMk id="4" creationId="{4F088840-C4A4-1BD5-33ED-DA2E61AE91C3}"/>
          </ac:picMkLst>
        </pc:picChg>
        <pc:picChg chg="add del mod">
          <ac:chgData name="Safina Bibi (2243482)" userId="d6fb0654-5e17-41cc-8404-906853e641e2" providerId="ADAL" clId="{9F6AE9D5-19AB-56EA-AAD0-6EBABE613A7E}" dt="2026-02-25T19:18:34.430" v="4694"/>
          <ac:picMkLst>
            <pc:docMk/>
            <pc:sldMk cId="119293087" sldId="257"/>
            <ac:picMk id="7" creationId="{349DFF58-739C-9257-A3BD-A110B8BB6F97}"/>
          </ac:picMkLst>
        </pc:picChg>
        <pc:picChg chg="add mod">
          <ac:chgData name="Safina Bibi (2243482)" userId="d6fb0654-5e17-41cc-8404-906853e641e2" providerId="ADAL" clId="{9F6AE9D5-19AB-56EA-AAD0-6EBABE613A7E}" dt="2026-02-25T19:53:50.346" v="4697"/>
          <ac:picMkLst>
            <pc:docMk/>
            <pc:sldMk cId="119293087" sldId="257"/>
            <ac:picMk id="7" creationId="{D3E68619-FFFF-FD90-2A9D-2EAFE4A70FAD}"/>
          </ac:picMkLst>
        </pc:picChg>
      </pc:sldChg>
      <pc:sldChg chg="addSp delSp modSp new mod modTransition setBg modAnim delDesignElem">
        <pc:chgData name="Safina Bibi (2243482)" userId="d6fb0654-5e17-41cc-8404-906853e641e2" providerId="ADAL" clId="{9F6AE9D5-19AB-56EA-AAD0-6EBABE613A7E}" dt="2026-02-25T21:11:34.084" v="4702" actId="2"/>
        <pc:sldMkLst>
          <pc:docMk/>
          <pc:sldMk cId="2140989246" sldId="258"/>
        </pc:sldMkLst>
        <pc:spChg chg="mod">
          <ac:chgData name="Safina Bibi (2243482)" userId="d6fb0654-5e17-41cc-8404-906853e641e2" providerId="ADAL" clId="{9F6AE9D5-19AB-56EA-AAD0-6EBABE613A7E}" dt="2026-02-22T12:37:44.062" v="4485" actId="20577"/>
          <ac:spMkLst>
            <pc:docMk/>
            <pc:sldMk cId="2140989246" sldId="258"/>
            <ac:spMk id="2" creationId="{D48C8540-A427-47F8-D7C1-CE365D3B2F32}"/>
          </ac:spMkLst>
        </pc:spChg>
        <pc:spChg chg="add del">
          <ac:chgData name="Safina Bibi (2243482)" userId="d6fb0654-5e17-41cc-8404-906853e641e2" providerId="ADAL" clId="{9F6AE9D5-19AB-56EA-AAD0-6EBABE613A7E}" dt="2026-02-18T17:31:55.555" v="3567"/>
          <ac:spMkLst>
            <pc:docMk/>
            <pc:sldMk cId="2140989246" sldId="258"/>
            <ac:spMk id="37" creationId="{BACC6370-2D7E-4714-9D71-7542949D7D5D}"/>
          </ac:spMkLst>
        </pc:spChg>
        <pc:spChg chg="add del">
          <ac:chgData name="Safina Bibi (2243482)" userId="d6fb0654-5e17-41cc-8404-906853e641e2" providerId="ADAL" clId="{9F6AE9D5-19AB-56EA-AAD0-6EBABE613A7E}" dt="2026-02-18T17:31:55.555" v="3567"/>
          <ac:spMkLst>
            <pc:docMk/>
            <pc:sldMk cId="2140989246" sldId="258"/>
            <ac:spMk id="38" creationId="{F68B3F68-107C-434F-AA38-110D5EA91B85}"/>
          </ac:spMkLst>
        </pc:spChg>
        <pc:spChg chg="add del">
          <ac:chgData name="Safina Bibi (2243482)" userId="d6fb0654-5e17-41cc-8404-906853e641e2" providerId="ADAL" clId="{9F6AE9D5-19AB-56EA-AAD0-6EBABE613A7E}" dt="2026-02-18T17:31:55.555" v="3567"/>
          <ac:spMkLst>
            <pc:docMk/>
            <pc:sldMk cId="2140989246" sldId="258"/>
            <ac:spMk id="39" creationId="{AAD0DBB9-1A4B-4391-81D4-CB19F9AB918A}"/>
          </ac:spMkLst>
        </pc:spChg>
        <pc:spChg chg="add del">
          <ac:chgData name="Safina Bibi (2243482)" userId="d6fb0654-5e17-41cc-8404-906853e641e2" providerId="ADAL" clId="{9F6AE9D5-19AB-56EA-AAD0-6EBABE613A7E}" dt="2026-02-18T17:31:55.555" v="3567"/>
          <ac:spMkLst>
            <pc:docMk/>
            <pc:sldMk cId="2140989246" sldId="258"/>
            <ac:spMk id="40" creationId="{063BBA22-50EA-4C4D-BE05-F1CE4E63AA56}"/>
          </ac:spMkLst>
        </pc:spChg>
        <pc:graphicFrameChg chg="add mod">
          <ac:chgData name="Safina Bibi (2243482)" userId="d6fb0654-5e17-41cc-8404-906853e641e2" providerId="ADAL" clId="{9F6AE9D5-19AB-56EA-AAD0-6EBABE613A7E}" dt="2026-02-25T21:11:34.084" v="4702" actId="2"/>
          <ac:graphicFrameMkLst>
            <pc:docMk/>
            <pc:sldMk cId="2140989246" sldId="258"/>
            <ac:graphicFrameMk id="41" creationId="{40B181EC-4DDB-6E15-E494-8FC41791A7AD}"/>
          </ac:graphicFrameMkLst>
        </pc:graphicFrameChg>
        <pc:picChg chg="add del mod">
          <ac:chgData name="Safina Bibi (2243482)" userId="d6fb0654-5e17-41cc-8404-906853e641e2" providerId="ADAL" clId="{9F6AE9D5-19AB-56EA-AAD0-6EBABE613A7E}" dt="2026-02-25T19:18:34.430" v="4694"/>
          <ac:picMkLst>
            <pc:docMk/>
            <pc:sldMk cId="2140989246" sldId="258"/>
            <ac:picMk id="4" creationId="{38D09F3A-91A1-3950-ACDC-597ABB05A4DC}"/>
          </ac:picMkLst>
        </pc:picChg>
        <pc:picChg chg="add mod">
          <ac:chgData name="Safina Bibi (2243482)" userId="d6fb0654-5e17-41cc-8404-906853e641e2" providerId="ADAL" clId="{9F6AE9D5-19AB-56EA-AAD0-6EBABE613A7E}" dt="2026-02-25T19:53:50.346" v="4697"/>
          <ac:picMkLst>
            <pc:docMk/>
            <pc:sldMk cId="2140989246" sldId="258"/>
            <ac:picMk id="4" creationId="{8760664C-F442-98E1-2DB6-84739EFC986C}"/>
          </ac:picMkLst>
        </pc:picChg>
      </pc:sldChg>
      <pc:sldChg chg="addSp delSp modSp new mod modTransition setBg modAnim delDesignElem">
        <pc:chgData name="Safina Bibi (2243482)" userId="d6fb0654-5e17-41cc-8404-906853e641e2" providerId="ADAL" clId="{9F6AE9D5-19AB-56EA-AAD0-6EBABE613A7E}" dt="2026-02-25T21:11:35.864" v="4703" actId="2"/>
        <pc:sldMkLst>
          <pc:docMk/>
          <pc:sldMk cId="2028273605" sldId="259"/>
        </pc:sldMkLst>
        <pc:spChg chg="add del mod">
          <ac:chgData name="Safina Bibi (2243482)" userId="d6fb0654-5e17-41cc-8404-906853e641e2" providerId="ADAL" clId="{9F6AE9D5-19AB-56EA-AAD0-6EBABE613A7E}" dt="2026-02-25T21:11:35.864" v="4703" actId="2"/>
          <ac:spMkLst>
            <pc:docMk/>
            <pc:sldMk cId="2028273605" sldId="259"/>
            <ac:spMk id="2" creationId="{21C1518E-8AFD-E49D-9C6C-22AECB56A4EF}"/>
          </ac:spMkLst>
        </pc:spChg>
        <pc:spChg chg="add mod">
          <ac:chgData name="Safina Bibi (2243482)" userId="d6fb0654-5e17-41cc-8404-906853e641e2" providerId="ADAL" clId="{9F6AE9D5-19AB-56EA-AAD0-6EBABE613A7E}" dt="2026-02-25T16:43:37.757" v="4627" actId="20577"/>
          <ac:spMkLst>
            <pc:docMk/>
            <pc:sldMk cId="2028273605" sldId="259"/>
            <ac:spMk id="4" creationId="{371CC2E0-E13A-7946-71B3-F1D25EF915AA}"/>
          </ac:spMkLst>
        </pc:spChg>
        <pc:spChg chg="add mod">
          <ac:chgData name="Safina Bibi (2243482)" userId="d6fb0654-5e17-41cc-8404-906853e641e2" providerId="ADAL" clId="{9F6AE9D5-19AB-56EA-AAD0-6EBABE613A7E}" dt="2026-02-19T20:23:29.304" v="4133" actId="14100"/>
          <ac:spMkLst>
            <pc:docMk/>
            <pc:sldMk cId="2028273605" sldId="259"/>
            <ac:spMk id="6" creationId="{7D445BEC-F108-FBFA-4A4F-786B8098FF9A}"/>
          </ac:spMkLst>
        </pc:spChg>
        <pc:spChg chg="add del">
          <ac:chgData name="Safina Bibi (2243482)" userId="d6fb0654-5e17-41cc-8404-906853e641e2" providerId="ADAL" clId="{9F6AE9D5-19AB-56EA-AAD0-6EBABE613A7E}" dt="2026-02-18T17:31:55.555" v="3567"/>
          <ac:spMkLst>
            <pc:docMk/>
            <pc:sldMk cId="2028273605" sldId="259"/>
            <ac:spMk id="8" creationId="{6DDA8CE9-E0A6-4FF2-823D-D08607606DC2}"/>
          </ac:spMkLst>
        </pc:spChg>
        <pc:spChg chg="add mod">
          <ac:chgData name="Safina Bibi (2243482)" userId="d6fb0654-5e17-41cc-8404-906853e641e2" providerId="ADAL" clId="{9F6AE9D5-19AB-56EA-AAD0-6EBABE613A7E}" dt="2026-02-17T22:46:14.779" v="3185" actId="113"/>
          <ac:spMkLst>
            <pc:docMk/>
            <pc:sldMk cId="2028273605" sldId="259"/>
            <ac:spMk id="9" creationId="{C8D5CADD-0E6E-C20A-DBF8-C31825EFACFB}"/>
          </ac:spMkLst>
        </pc:spChg>
        <pc:spChg chg="add del">
          <ac:chgData name="Safina Bibi (2243482)" userId="d6fb0654-5e17-41cc-8404-906853e641e2" providerId="ADAL" clId="{9F6AE9D5-19AB-56EA-AAD0-6EBABE613A7E}" dt="2026-02-18T17:31:55.555" v="3567"/>
          <ac:spMkLst>
            <pc:docMk/>
            <pc:sldMk cId="2028273605" sldId="259"/>
            <ac:spMk id="10" creationId="{11195564-33B9-434B-9641-764F5905A56F}"/>
          </ac:spMkLst>
        </pc:spChg>
        <pc:grpChg chg="add del">
          <ac:chgData name="Safina Bibi (2243482)" userId="d6fb0654-5e17-41cc-8404-906853e641e2" providerId="ADAL" clId="{9F6AE9D5-19AB-56EA-AAD0-6EBABE613A7E}" dt="2026-02-18T17:31:55.555" v="3567"/>
          <ac:grpSpMkLst>
            <pc:docMk/>
            <pc:sldMk cId="2028273605" sldId="259"/>
            <ac:grpSpMk id="12" creationId="{1D18C537-E336-47C4-836B-C342A230F8F3}"/>
          </ac:grpSpMkLst>
        </pc:grpChg>
        <pc:grpChg chg="add del">
          <ac:chgData name="Safina Bibi (2243482)" userId="d6fb0654-5e17-41cc-8404-906853e641e2" providerId="ADAL" clId="{9F6AE9D5-19AB-56EA-AAD0-6EBABE613A7E}" dt="2026-02-18T17:31:55.555" v="3567"/>
          <ac:grpSpMkLst>
            <pc:docMk/>
            <pc:sldMk cId="2028273605" sldId="259"/>
            <ac:grpSpMk id="18" creationId="{5A1259D8-0C3A-4069-A22F-537BBBB61A9C}"/>
          </ac:grpSpMkLst>
        </pc:grpChg>
        <pc:picChg chg="add del mod">
          <ac:chgData name="Safina Bibi (2243482)" userId="d6fb0654-5e17-41cc-8404-906853e641e2" providerId="ADAL" clId="{9F6AE9D5-19AB-56EA-AAD0-6EBABE613A7E}" dt="2026-02-25T19:18:34.430" v="4694"/>
          <ac:picMkLst>
            <pc:docMk/>
            <pc:sldMk cId="2028273605" sldId="259"/>
            <ac:picMk id="5" creationId="{1071B80B-C03D-3BC0-6D4F-F6AAC0FE0B88}"/>
          </ac:picMkLst>
        </pc:picChg>
        <pc:picChg chg="add mod">
          <ac:chgData name="Safina Bibi (2243482)" userId="d6fb0654-5e17-41cc-8404-906853e641e2" providerId="ADAL" clId="{9F6AE9D5-19AB-56EA-AAD0-6EBABE613A7E}" dt="2026-02-25T19:53:50.346" v="4697"/>
          <ac:picMkLst>
            <pc:docMk/>
            <pc:sldMk cId="2028273605" sldId="259"/>
            <ac:picMk id="5" creationId="{301A8187-4192-DCDC-C3B2-0BE5269DC6C3}"/>
          </ac:picMkLst>
        </pc:picChg>
        <pc:picChg chg="add mod">
          <ac:chgData name="Safina Bibi (2243482)" userId="d6fb0654-5e17-41cc-8404-906853e641e2" providerId="ADAL" clId="{9F6AE9D5-19AB-56EA-AAD0-6EBABE613A7E}" dt="2026-02-18T17:16:57.946" v="3430" actId="14100"/>
          <ac:picMkLst>
            <pc:docMk/>
            <pc:sldMk cId="2028273605" sldId="259"/>
            <ac:picMk id="7" creationId="{4A3BB899-F4D3-3502-BD7B-5A7C6E5F88EC}"/>
          </ac:picMkLst>
        </pc:picChg>
        <pc:picChg chg="add mod">
          <ac:chgData name="Safina Bibi (2243482)" userId="d6fb0654-5e17-41cc-8404-906853e641e2" providerId="ADAL" clId="{9F6AE9D5-19AB-56EA-AAD0-6EBABE613A7E}" dt="2026-02-25T16:43:17.626" v="4625" actId="14100"/>
          <ac:picMkLst>
            <pc:docMk/>
            <pc:sldMk cId="2028273605" sldId="259"/>
            <ac:picMk id="1026" creationId="{E719EA83-7D96-1B04-9DDD-7C6F68FE657A}"/>
          </ac:picMkLst>
        </pc:picChg>
      </pc:sldChg>
      <pc:sldChg chg="addSp delSp modSp new mod modTransition setBg modAnim delDesignElem">
        <pc:chgData name="Safina Bibi (2243482)" userId="d6fb0654-5e17-41cc-8404-906853e641e2" providerId="ADAL" clId="{9F6AE9D5-19AB-56EA-AAD0-6EBABE613A7E}" dt="2026-02-25T21:11:36.175" v="4704" actId="2"/>
        <pc:sldMkLst>
          <pc:docMk/>
          <pc:sldMk cId="3015412471" sldId="260"/>
        </pc:sldMkLst>
        <pc:spChg chg="mod">
          <ac:chgData name="Safina Bibi (2243482)" userId="d6fb0654-5e17-41cc-8404-906853e641e2" providerId="ADAL" clId="{9F6AE9D5-19AB-56EA-AAD0-6EBABE613A7E}" dt="2026-02-22T10:23:32.762" v="4454" actId="14100"/>
          <ac:spMkLst>
            <pc:docMk/>
            <pc:sldMk cId="3015412471" sldId="260"/>
            <ac:spMk id="2" creationId="{E3A57C35-DE9A-B746-C2A5-6C4F10658599}"/>
          </ac:spMkLst>
        </pc:spChg>
        <pc:spChg chg="add del">
          <ac:chgData name="Safina Bibi (2243482)" userId="d6fb0654-5e17-41cc-8404-906853e641e2" providerId="ADAL" clId="{9F6AE9D5-19AB-56EA-AAD0-6EBABE613A7E}" dt="2026-02-18T17:31:55.555" v="3567"/>
          <ac:spMkLst>
            <pc:docMk/>
            <pc:sldMk cId="3015412471" sldId="260"/>
            <ac:spMk id="10" creationId="{B50AB553-2A96-4A92-96F2-93548E096954}"/>
          </ac:spMkLst>
        </pc:spChg>
        <pc:graphicFrameChg chg="add mod">
          <ac:chgData name="Safina Bibi (2243482)" userId="d6fb0654-5e17-41cc-8404-906853e641e2" providerId="ADAL" clId="{9F6AE9D5-19AB-56EA-AAD0-6EBABE613A7E}" dt="2026-02-25T21:11:36.175" v="4704" actId="2"/>
          <ac:graphicFrameMkLst>
            <pc:docMk/>
            <pc:sldMk cId="3015412471" sldId="260"/>
            <ac:graphicFrameMk id="5" creationId="{6E092579-5F71-3188-2DE2-E3E2BF626E35}"/>
          </ac:graphicFrameMkLst>
        </pc:graphicFrameChg>
        <pc:picChg chg="add del mod">
          <ac:chgData name="Safina Bibi (2243482)" userId="d6fb0654-5e17-41cc-8404-906853e641e2" providerId="ADAL" clId="{9F6AE9D5-19AB-56EA-AAD0-6EBABE613A7E}" dt="2026-02-25T19:18:34.430" v="4694"/>
          <ac:picMkLst>
            <pc:docMk/>
            <pc:sldMk cId="3015412471" sldId="260"/>
            <ac:picMk id="4" creationId="{2BB080C2-F38D-CADA-063F-FF587E5810F8}"/>
          </ac:picMkLst>
        </pc:picChg>
        <pc:picChg chg="add mod">
          <ac:chgData name="Safina Bibi (2243482)" userId="d6fb0654-5e17-41cc-8404-906853e641e2" providerId="ADAL" clId="{9F6AE9D5-19AB-56EA-AAD0-6EBABE613A7E}" dt="2026-02-25T19:53:50.346" v="4697"/>
          <ac:picMkLst>
            <pc:docMk/>
            <pc:sldMk cId="3015412471" sldId="260"/>
            <ac:picMk id="4" creationId="{66DA39C1-6EF5-8661-8549-6A4E769E9A19}"/>
          </ac:picMkLst>
        </pc:picChg>
        <pc:picChg chg="add mod">
          <ac:chgData name="Safina Bibi (2243482)" userId="d6fb0654-5e17-41cc-8404-906853e641e2" providerId="ADAL" clId="{9F6AE9D5-19AB-56EA-AAD0-6EBABE613A7E}" dt="2026-02-22T10:13:36.680" v="4442" actId="14100"/>
          <ac:picMkLst>
            <pc:docMk/>
            <pc:sldMk cId="3015412471" sldId="260"/>
            <ac:picMk id="6" creationId="{FE7DB27C-D88A-86B6-CEE0-E5E1105C30E6}"/>
          </ac:picMkLst>
        </pc:picChg>
      </pc:sldChg>
      <pc:sldChg chg="addSp delSp modSp new mod modTransition setBg modAnim delDesignElem">
        <pc:chgData name="Safina Bibi (2243482)" userId="d6fb0654-5e17-41cc-8404-906853e641e2" providerId="ADAL" clId="{9F6AE9D5-19AB-56EA-AAD0-6EBABE613A7E}" dt="2026-02-25T21:11:52.802" v="4705" actId="2"/>
        <pc:sldMkLst>
          <pc:docMk/>
          <pc:sldMk cId="502101962" sldId="261"/>
        </pc:sldMkLst>
        <pc:spChg chg="mod">
          <ac:chgData name="Safina Bibi (2243482)" userId="d6fb0654-5e17-41cc-8404-906853e641e2" providerId="ADAL" clId="{9F6AE9D5-19AB-56EA-AAD0-6EBABE613A7E}" dt="2026-02-18T17:14:33.134" v="3389" actId="14100"/>
          <ac:spMkLst>
            <pc:docMk/>
            <pc:sldMk cId="502101962" sldId="261"/>
            <ac:spMk id="2" creationId="{85B86A64-D9C5-E08D-C327-FF06AD313F6F}"/>
          </ac:spMkLst>
        </pc:spChg>
        <pc:spChg chg="add mod">
          <ac:chgData name="Safina Bibi (2243482)" userId="d6fb0654-5e17-41cc-8404-906853e641e2" providerId="ADAL" clId="{9F6AE9D5-19AB-56EA-AAD0-6EBABE613A7E}" dt="2026-02-18T17:21:01.480" v="3444" actId="207"/>
          <ac:spMkLst>
            <pc:docMk/>
            <pc:sldMk cId="502101962" sldId="261"/>
            <ac:spMk id="6" creationId="{8B10B3EA-CB4D-E26F-A7D2-F5C40F7D2EF9}"/>
          </ac:spMkLst>
        </pc:spChg>
        <pc:spChg chg="add del">
          <ac:chgData name="Safina Bibi (2243482)" userId="d6fb0654-5e17-41cc-8404-906853e641e2" providerId="ADAL" clId="{9F6AE9D5-19AB-56EA-AAD0-6EBABE613A7E}" dt="2026-02-18T17:31:55.555" v="3567"/>
          <ac:spMkLst>
            <pc:docMk/>
            <pc:sldMk cId="502101962" sldId="261"/>
            <ac:spMk id="23" creationId="{D009D6D5-DAC2-4A8B-A17A-E206B9012D09}"/>
          </ac:spMkLst>
        </pc:spChg>
        <pc:spChg chg="add mod">
          <ac:chgData name="Safina Bibi (2243482)" userId="d6fb0654-5e17-41cc-8404-906853e641e2" providerId="ADAL" clId="{9F6AE9D5-19AB-56EA-AAD0-6EBABE613A7E}" dt="2026-02-25T21:11:52.802" v="4705" actId="2"/>
          <ac:spMkLst>
            <pc:docMk/>
            <pc:sldMk cId="502101962" sldId="261"/>
            <ac:spMk id="24" creationId="{D44D4DD3-A736-E148-E529-6E80D939F9FA}"/>
          </ac:spMkLst>
        </pc:spChg>
        <pc:picChg chg="add mod">
          <ac:chgData name="Safina Bibi (2243482)" userId="d6fb0654-5e17-41cc-8404-906853e641e2" providerId="ADAL" clId="{9F6AE9D5-19AB-56EA-AAD0-6EBABE613A7E}" dt="2026-02-25T19:53:50.346" v="4697"/>
          <ac:picMkLst>
            <pc:docMk/>
            <pc:sldMk cId="502101962" sldId="261"/>
            <ac:picMk id="4" creationId="{4EB0DAB3-F9D5-D2B2-F505-27EED361BEFF}"/>
          </ac:picMkLst>
        </pc:picChg>
        <pc:picChg chg="add del mod">
          <ac:chgData name="Safina Bibi (2243482)" userId="d6fb0654-5e17-41cc-8404-906853e641e2" providerId="ADAL" clId="{9F6AE9D5-19AB-56EA-AAD0-6EBABE613A7E}" dt="2026-02-25T19:18:34.430" v="4694"/>
          <ac:picMkLst>
            <pc:docMk/>
            <pc:sldMk cId="502101962" sldId="261"/>
            <ac:picMk id="4" creationId="{9EC57899-1523-138B-8169-5C706EBDC123}"/>
          </ac:picMkLst>
        </pc:picChg>
        <pc:picChg chg="add mod">
          <ac:chgData name="Safina Bibi (2243482)" userId="d6fb0654-5e17-41cc-8404-906853e641e2" providerId="ADAL" clId="{9F6AE9D5-19AB-56EA-AAD0-6EBABE613A7E}" dt="2026-02-18T17:12:26.703" v="3364" actId="14100"/>
          <ac:picMkLst>
            <pc:docMk/>
            <pc:sldMk cId="502101962" sldId="261"/>
            <ac:picMk id="5" creationId="{403547E6-66BA-B9A1-0E24-BC5EDAB97A11}"/>
          </ac:picMkLst>
        </pc:picChg>
      </pc:sldChg>
      <pc:sldChg chg="addSp delSp modSp new mod modTransition setBg modAnim delDesignElem">
        <pc:chgData name="Safina Bibi (2243482)" userId="d6fb0654-5e17-41cc-8404-906853e641e2" providerId="ADAL" clId="{9F6AE9D5-19AB-56EA-AAD0-6EBABE613A7E}" dt="2026-02-25T21:11:54.599" v="4706" actId="2"/>
        <pc:sldMkLst>
          <pc:docMk/>
          <pc:sldMk cId="1399591417" sldId="262"/>
        </pc:sldMkLst>
        <pc:spChg chg="mod">
          <ac:chgData name="Safina Bibi (2243482)" userId="d6fb0654-5e17-41cc-8404-906853e641e2" providerId="ADAL" clId="{9F6AE9D5-19AB-56EA-AAD0-6EBABE613A7E}" dt="2026-02-24T16:50:29.605" v="4623" actId="122"/>
          <ac:spMkLst>
            <pc:docMk/>
            <pc:sldMk cId="1399591417" sldId="262"/>
            <ac:spMk id="2" creationId="{834CF1F1-3CFF-5BE2-EEF7-9F01628C49A5}"/>
          </ac:spMkLst>
        </pc:spChg>
        <pc:spChg chg="add del mod">
          <ac:chgData name="Safina Bibi (2243482)" userId="d6fb0654-5e17-41cc-8404-906853e641e2" providerId="ADAL" clId="{9F6AE9D5-19AB-56EA-AAD0-6EBABE613A7E}" dt="2026-02-25T21:11:54.599" v="4706" actId="2"/>
          <ac:spMkLst>
            <pc:docMk/>
            <pc:sldMk cId="1399591417" sldId="262"/>
            <ac:spMk id="3" creationId="{8B4AF01E-FF35-8C47-B17F-89D0F592D856}"/>
          </ac:spMkLst>
        </pc:spChg>
        <pc:spChg chg="add mod">
          <ac:chgData name="Safina Bibi (2243482)" userId="d6fb0654-5e17-41cc-8404-906853e641e2" providerId="ADAL" clId="{9F6AE9D5-19AB-56EA-AAD0-6EBABE613A7E}" dt="2026-02-18T17:37:48.831" v="3625" actId="14100"/>
          <ac:spMkLst>
            <pc:docMk/>
            <pc:sldMk cId="1399591417" sldId="262"/>
            <ac:spMk id="14" creationId="{5CEA022B-C99D-A750-8ABF-9F98552AF2E0}"/>
          </ac:spMkLst>
        </pc:spChg>
        <pc:picChg chg="add mod">
          <ac:chgData name="Safina Bibi (2243482)" userId="d6fb0654-5e17-41cc-8404-906853e641e2" providerId="ADAL" clId="{9F6AE9D5-19AB-56EA-AAD0-6EBABE613A7E}" dt="2026-02-25T19:53:50.346" v="4697"/>
          <ac:picMkLst>
            <pc:docMk/>
            <pc:sldMk cId="1399591417" sldId="262"/>
            <ac:picMk id="5" creationId="{5BDFB221-AECC-F1B0-BC17-5F7674E68BBA}"/>
          </ac:picMkLst>
        </pc:picChg>
        <pc:picChg chg="add del mod">
          <ac:chgData name="Safina Bibi (2243482)" userId="d6fb0654-5e17-41cc-8404-906853e641e2" providerId="ADAL" clId="{9F6AE9D5-19AB-56EA-AAD0-6EBABE613A7E}" dt="2026-02-25T19:18:34.430" v="4694"/>
          <ac:picMkLst>
            <pc:docMk/>
            <pc:sldMk cId="1399591417" sldId="262"/>
            <ac:picMk id="5" creationId="{78541FBE-D425-E3B4-66E2-3889B68EDEB4}"/>
          </ac:picMkLst>
        </pc:picChg>
        <pc:picChg chg="add mod ord">
          <ac:chgData name="Safina Bibi (2243482)" userId="d6fb0654-5e17-41cc-8404-906853e641e2" providerId="ADAL" clId="{9F6AE9D5-19AB-56EA-AAD0-6EBABE613A7E}" dt="2026-02-18T17:35:16.617" v="3595" actId="14100"/>
          <ac:picMkLst>
            <pc:docMk/>
            <pc:sldMk cId="1399591417" sldId="262"/>
            <ac:picMk id="8" creationId="{B7C183C9-67AE-3189-7508-4988675C81BF}"/>
          </ac:picMkLst>
        </pc:picChg>
      </pc:sldChg>
      <pc:sldChg chg="addSp delSp modSp new mod modTransition modAnim">
        <pc:chgData name="Safina Bibi (2243482)" userId="d6fb0654-5e17-41cc-8404-906853e641e2" providerId="ADAL" clId="{9F6AE9D5-19AB-56EA-AAD0-6EBABE613A7E}" dt="2026-02-25T19:53:50.346" v="4697"/>
        <pc:sldMkLst>
          <pc:docMk/>
          <pc:sldMk cId="502485808" sldId="263"/>
        </pc:sldMkLst>
        <pc:spChg chg="mod">
          <ac:chgData name="Safina Bibi (2243482)" userId="d6fb0654-5e17-41cc-8404-906853e641e2" providerId="ADAL" clId="{9F6AE9D5-19AB-56EA-AAD0-6EBABE613A7E}" dt="2026-02-08T20:50:54.657" v="898" actId="20577"/>
          <ac:spMkLst>
            <pc:docMk/>
            <pc:sldMk cId="502485808" sldId="263"/>
            <ac:spMk id="2" creationId="{7D0947CD-35D4-8B47-018E-3A8872FAB2DE}"/>
          </ac:spMkLst>
        </pc:spChg>
        <pc:spChg chg="add mod">
          <ac:chgData name="Safina Bibi (2243482)" userId="d6fb0654-5e17-41cc-8404-906853e641e2" providerId="ADAL" clId="{9F6AE9D5-19AB-56EA-AAD0-6EBABE613A7E}" dt="2026-02-18T17:59:27.799" v="3685" actId="255"/>
          <ac:spMkLst>
            <pc:docMk/>
            <pc:sldMk cId="502485808" sldId="263"/>
            <ac:spMk id="4" creationId="{9BEF1EFD-E52D-E927-7974-4DF6A543D076}"/>
          </ac:spMkLst>
        </pc:spChg>
        <pc:graphicFrameChg chg="add mod">
          <ac:chgData name="Safina Bibi (2243482)" userId="d6fb0654-5e17-41cc-8404-906853e641e2" providerId="ADAL" clId="{9F6AE9D5-19AB-56EA-AAD0-6EBABE613A7E}" dt="2026-02-22T15:12:49.957" v="4593" actId="122"/>
          <ac:graphicFrameMkLst>
            <pc:docMk/>
            <pc:sldMk cId="502485808" sldId="263"/>
            <ac:graphicFrameMk id="6" creationId="{D3A6CDD7-3C65-2886-2452-FFF8CB7FD748}"/>
          </ac:graphicFrameMkLst>
        </pc:graphicFrameChg>
        <pc:picChg chg="add del mod">
          <ac:chgData name="Safina Bibi (2243482)" userId="d6fb0654-5e17-41cc-8404-906853e641e2" providerId="ADAL" clId="{9F6AE9D5-19AB-56EA-AAD0-6EBABE613A7E}" dt="2026-02-25T19:18:34.430" v="4694"/>
          <ac:picMkLst>
            <pc:docMk/>
            <pc:sldMk cId="502485808" sldId="263"/>
            <ac:picMk id="5" creationId="{5263ABC4-96DE-674C-6C45-DF9144555DF6}"/>
          </ac:picMkLst>
        </pc:picChg>
        <pc:picChg chg="add mod">
          <ac:chgData name="Safina Bibi (2243482)" userId="d6fb0654-5e17-41cc-8404-906853e641e2" providerId="ADAL" clId="{9F6AE9D5-19AB-56EA-AAD0-6EBABE613A7E}" dt="2026-02-25T19:53:50.346" v="4697"/>
          <ac:picMkLst>
            <pc:docMk/>
            <pc:sldMk cId="502485808" sldId="263"/>
            <ac:picMk id="5" creationId="{F8755794-8C9F-D33A-0D64-3E7875E63B2F}"/>
          </ac:picMkLst>
        </pc:picChg>
      </pc:sldChg>
      <pc:sldChg chg="addSp delSp modSp new mod modTransition modAnim">
        <pc:chgData name="Safina Bibi (2243482)" userId="d6fb0654-5e17-41cc-8404-906853e641e2" providerId="ADAL" clId="{9F6AE9D5-19AB-56EA-AAD0-6EBABE613A7E}" dt="2026-02-25T19:53:50.346" v="4697"/>
        <pc:sldMkLst>
          <pc:docMk/>
          <pc:sldMk cId="151159757" sldId="264"/>
        </pc:sldMkLst>
        <pc:spChg chg="mod">
          <ac:chgData name="Safina Bibi (2243482)" userId="d6fb0654-5e17-41cc-8404-906853e641e2" providerId="ADAL" clId="{9F6AE9D5-19AB-56EA-AAD0-6EBABE613A7E}" dt="2026-02-18T21:03:04.030" v="3859" actId="14100"/>
          <ac:spMkLst>
            <pc:docMk/>
            <pc:sldMk cId="151159757" sldId="264"/>
            <ac:spMk id="2" creationId="{833B76DC-F594-4830-36DB-BE617404D84B}"/>
          </ac:spMkLst>
        </pc:spChg>
        <pc:spChg chg="add mod">
          <ac:chgData name="Safina Bibi (2243482)" userId="d6fb0654-5e17-41cc-8404-906853e641e2" providerId="ADAL" clId="{9F6AE9D5-19AB-56EA-AAD0-6EBABE613A7E}" dt="2026-02-18T20:54:43.035" v="3809" actId="14100"/>
          <ac:spMkLst>
            <pc:docMk/>
            <pc:sldMk cId="151159757" sldId="264"/>
            <ac:spMk id="6" creationId="{0916F78D-F83A-339A-3EE4-787F7E2C90CB}"/>
          </ac:spMkLst>
        </pc:spChg>
        <pc:spChg chg="add mod">
          <ac:chgData name="Safina Bibi (2243482)" userId="d6fb0654-5e17-41cc-8404-906853e641e2" providerId="ADAL" clId="{9F6AE9D5-19AB-56EA-AAD0-6EBABE613A7E}" dt="2026-02-18T21:00:31.273" v="3845" actId="14100"/>
          <ac:spMkLst>
            <pc:docMk/>
            <pc:sldMk cId="151159757" sldId="264"/>
            <ac:spMk id="12" creationId="{41A9AE9F-9AD5-5D88-6802-B26B8B60F27F}"/>
          </ac:spMkLst>
        </pc:spChg>
        <pc:graphicFrameChg chg="add mod modGraphic">
          <ac:chgData name="Safina Bibi (2243482)" userId="d6fb0654-5e17-41cc-8404-906853e641e2" providerId="ADAL" clId="{9F6AE9D5-19AB-56EA-AAD0-6EBABE613A7E}" dt="2026-02-25T16:44:44.307" v="4629" actId="14100"/>
          <ac:graphicFrameMkLst>
            <pc:docMk/>
            <pc:sldMk cId="151159757" sldId="264"/>
            <ac:graphicFrameMk id="11" creationId="{9AA553BE-E50B-1EF9-EDA7-8AF12BEB03A7}"/>
          </ac:graphicFrameMkLst>
        </pc:graphicFrameChg>
        <pc:picChg chg="add mod">
          <ac:chgData name="Safina Bibi (2243482)" userId="d6fb0654-5e17-41cc-8404-906853e641e2" providerId="ADAL" clId="{9F6AE9D5-19AB-56EA-AAD0-6EBABE613A7E}" dt="2026-02-18T20:50:56.245" v="3782" actId="27614"/>
          <ac:picMkLst>
            <pc:docMk/>
            <pc:sldMk cId="151159757" sldId="264"/>
            <ac:picMk id="4" creationId="{5D04C5DC-E295-2487-DD27-248D78F170B1}"/>
          </ac:picMkLst>
        </pc:picChg>
        <pc:picChg chg="add del mod">
          <ac:chgData name="Safina Bibi (2243482)" userId="d6fb0654-5e17-41cc-8404-906853e641e2" providerId="ADAL" clId="{9F6AE9D5-19AB-56EA-AAD0-6EBABE613A7E}" dt="2026-02-25T19:18:34.430" v="4694"/>
          <ac:picMkLst>
            <pc:docMk/>
            <pc:sldMk cId="151159757" sldId="264"/>
            <ac:picMk id="5" creationId="{982A1FDE-F819-2BFF-60F0-39962C243F1F}"/>
          </ac:picMkLst>
        </pc:picChg>
        <pc:picChg chg="add mod">
          <ac:chgData name="Safina Bibi (2243482)" userId="d6fb0654-5e17-41cc-8404-906853e641e2" providerId="ADAL" clId="{9F6AE9D5-19AB-56EA-AAD0-6EBABE613A7E}" dt="2026-02-25T19:53:50.346" v="4697"/>
          <ac:picMkLst>
            <pc:docMk/>
            <pc:sldMk cId="151159757" sldId="264"/>
            <ac:picMk id="5" creationId="{AABE4634-0ED2-0563-C5DD-3E2DF5CB1F9F}"/>
          </ac:picMkLst>
        </pc:picChg>
        <pc:picChg chg="add mod">
          <ac:chgData name="Safina Bibi (2243482)" userId="d6fb0654-5e17-41cc-8404-906853e641e2" providerId="ADAL" clId="{9F6AE9D5-19AB-56EA-AAD0-6EBABE613A7E}" dt="2026-02-18T21:00:38.823" v="3847" actId="14100"/>
          <ac:picMkLst>
            <pc:docMk/>
            <pc:sldMk cId="151159757" sldId="264"/>
            <ac:picMk id="7" creationId="{84F18696-9C24-3A50-8A65-E47EEE4BD412}"/>
          </ac:picMkLst>
        </pc:picChg>
        <pc:picChg chg="add mod">
          <ac:chgData name="Safina Bibi (2243482)" userId="d6fb0654-5e17-41cc-8404-906853e641e2" providerId="ADAL" clId="{9F6AE9D5-19AB-56EA-AAD0-6EBABE613A7E}" dt="2026-02-18T21:00:42.872" v="3848" actId="14100"/>
          <ac:picMkLst>
            <pc:docMk/>
            <pc:sldMk cId="151159757" sldId="264"/>
            <ac:picMk id="10" creationId="{07B2BDA7-0852-E073-740D-7F5C9C80F66E}"/>
          </ac:picMkLst>
        </pc:picChg>
      </pc:sldChg>
      <pc:sldChg chg="addSp delSp modSp new mod modTransition setBg modAnim">
        <pc:chgData name="Safina Bibi (2243482)" userId="d6fb0654-5e17-41cc-8404-906853e641e2" providerId="ADAL" clId="{9F6AE9D5-19AB-56EA-AAD0-6EBABE613A7E}" dt="2026-02-25T21:11:57.900" v="4709" actId="2"/>
        <pc:sldMkLst>
          <pc:docMk/>
          <pc:sldMk cId="2614290578" sldId="265"/>
        </pc:sldMkLst>
        <pc:spChg chg="mod">
          <ac:chgData name="Safina Bibi (2243482)" userId="d6fb0654-5e17-41cc-8404-906853e641e2" providerId="ADAL" clId="{9F6AE9D5-19AB-56EA-AAD0-6EBABE613A7E}" dt="2026-02-18T21:26:08.816" v="3913" actId="26606"/>
          <ac:spMkLst>
            <pc:docMk/>
            <pc:sldMk cId="2614290578" sldId="265"/>
            <ac:spMk id="2" creationId="{0CA233D4-C591-40AA-3BD7-C5E57899E961}"/>
          </ac:spMkLst>
        </pc:spChg>
        <pc:spChg chg="add mod">
          <ac:chgData name="Safina Bibi (2243482)" userId="d6fb0654-5e17-41cc-8404-906853e641e2" providerId="ADAL" clId="{9F6AE9D5-19AB-56EA-AAD0-6EBABE613A7E}" dt="2026-02-23T13:59:20.419" v="4605" actId="1076"/>
          <ac:spMkLst>
            <pc:docMk/>
            <pc:sldMk cId="2614290578" sldId="265"/>
            <ac:spMk id="4" creationId="{F35D545F-4C3F-E403-9650-E6E6CEE620E6}"/>
          </ac:spMkLst>
        </pc:spChg>
        <pc:spChg chg="add mod">
          <ac:chgData name="Safina Bibi (2243482)" userId="d6fb0654-5e17-41cc-8404-906853e641e2" providerId="ADAL" clId="{9F6AE9D5-19AB-56EA-AAD0-6EBABE613A7E}" dt="2026-02-18T21:32:01.446" v="3956" actId="14100"/>
          <ac:spMkLst>
            <pc:docMk/>
            <pc:sldMk cId="2614290578" sldId="265"/>
            <ac:spMk id="7" creationId="{CF6BBC90-592C-733E-B89A-C583E997343F}"/>
          </ac:spMkLst>
        </pc:spChg>
        <pc:graphicFrameChg chg="add mod">
          <ac:chgData name="Safina Bibi (2243482)" userId="d6fb0654-5e17-41cc-8404-906853e641e2" providerId="ADAL" clId="{9F6AE9D5-19AB-56EA-AAD0-6EBABE613A7E}" dt="2026-02-25T21:11:57.900" v="4709" actId="2"/>
          <ac:graphicFrameMkLst>
            <pc:docMk/>
            <pc:sldMk cId="2614290578" sldId="265"/>
            <ac:graphicFrameMk id="8" creationId="{D6D55F7E-D400-BD17-7179-E98BBABF9B52}"/>
          </ac:graphicFrameMkLst>
        </pc:graphicFrameChg>
        <pc:picChg chg="add del mod">
          <ac:chgData name="Safina Bibi (2243482)" userId="d6fb0654-5e17-41cc-8404-906853e641e2" providerId="ADAL" clId="{9F6AE9D5-19AB-56EA-AAD0-6EBABE613A7E}" dt="2026-02-25T19:18:34.430" v="4694"/>
          <ac:picMkLst>
            <pc:docMk/>
            <pc:sldMk cId="2614290578" sldId="265"/>
            <ac:picMk id="5" creationId="{20EA0624-D14C-8BD3-0276-221ADC306C68}"/>
          </ac:picMkLst>
        </pc:picChg>
        <pc:picChg chg="add mod">
          <ac:chgData name="Safina Bibi (2243482)" userId="d6fb0654-5e17-41cc-8404-906853e641e2" providerId="ADAL" clId="{9F6AE9D5-19AB-56EA-AAD0-6EBABE613A7E}" dt="2026-02-25T19:53:50.346" v="4697"/>
          <ac:picMkLst>
            <pc:docMk/>
            <pc:sldMk cId="2614290578" sldId="265"/>
            <ac:picMk id="5" creationId="{488906C2-CC2D-4C62-D9BD-14DF23FCF784}"/>
          </ac:picMkLst>
        </pc:picChg>
        <pc:picChg chg="add mod ord">
          <ac:chgData name="Safina Bibi (2243482)" userId="d6fb0654-5e17-41cc-8404-906853e641e2" providerId="ADAL" clId="{9F6AE9D5-19AB-56EA-AAD0-6EBABE613A7E}" dt="2026-02-18T21:32:07.511" v="3957" actId="14100"/>
          <ac:picMkLst>
            <pc:docMk/>
            <pc:sldMk cId="2614290578" sldId="265"/>
            <ac:picMk id="6" creationId="{262100F2-89FA-31BC-6604-D90D7CA1FF89}"/>
          </ac:picMkLst>
        </pc:picChg>
      </pc:sldChg>
      <pc:sldChg chg="addSp delSp modSp new mod modTransition setBg modAnim">
        <pc:chgData name="Safina Bibi (2243482)" userId="d6fb0654-5e17-41cc-8404-906853e641e2" providerId="ADAL" clId="{9F6AE9D5-19AB-56EA-AAD0-6EBABE613A7E}" dt="2026-02-25T19:53:50.346" v="4697"/>
        <pc:sldMkLst>
          <pc:docMk/>
          <pc:sldMk cId="2442885130" sldId="266"/>
        </pc:sldMkLst>
        <pc:spChg chg="mod">
          <ac:chgData name="Safina Bibi (2243482)" userId="d6fb0654-5e17-41cc-8404-906853e641e2" providerId="ADAL" clId="{9F6AE9D5-19AB-56EA-AAD0-6EBABE613A7E}" dt="2026-02-18T21:42:10.297" v="4011" actId="14100"/>
          <ac:spMkLst>
            <pc:docMk/>
            <pc:sldMk cId="2442885130" sldId="266"/>
            <ac:spMk id="2" creationId="{84E74A08-0623-3B37-7475-FAC4B70C75A1}"/>
          </ac:spMkLst>
        </pc:spChg>
        <pc:spChg chg="add mod">
          <ac:chgData name="Safina Bibi (2243482)" userId="d6fb0654-5e17-41cc-8404-906853e641e2" providerId="ADAL" clId="{9F6AE9D5-19AB-56EA-AAD0-6EBABE613A7E}" dt="2026-02-18T21:40:58.336" v="3998" actId="26606"/>
          <ac:spMkLst>
            <pc:docMk/>
            <pc:sldMk cId="2442885130" sldId="266"/>
            <ac:spMk id="4" creationId="{F7F053DE-4818-830B-AE55-73DB2470BE46}"/>
          </ac:spMkLst>
        </pc:spChg>
        <pc:spChg chg="add">
          <ac:chgData name="Safina Bibi (2243482)" userId="d6fb0654-5e17-41cc-8404-906853e641e2" providerId="ADAL" clId="{9F6AE9D5-19AB-56EA-AAD0-6EBABE613A7E}" dt="2026-02-18T21:40:58.336" v="3998" actId="26606"/>
          <ac:spMkLst>
            <pc:docMk/>
            <pc:sldMk cId="2442885130" sldId="266"/>
            <ac:spMk id="10" creationId="{BACC6370-2D7E-4714-9D71-7542949D7D5D}"/>
          </ac:spMkLst>
        </pc:spChg>
        <pc:spChg chg="add">
          <ac:chgData name="Safina Bibi (2243482)" userId="d6fb0654-5e17-41cc-8404-906853e641e2" providerId="ADAL" clId="{9F6AE9D5-19AB-56EA-AAD0-6EBABE613A7E}" dt="2026-02-18T21:40:58.336" v="3998" actId="26606"/>
          <ac:spMkLst>
            <pc:docMk/>
            <pc:sldMk cId="2442885130" sldId="266"/>
            <ac:spMk id="12" creationId="{256B2C21-A230-48C0-8DF1-C46611373C44}"/>
          </ac:spMkLst>
        </pc:spChg>
        <pc:spChg chg="add">
          <ac:chgData name="Safina Bibi (2243482)" userId="d6fb0654-5e17-41cc-8404-906853e641e2" providerId="ADAL" clId="{9F6AE9D5-19AB-56EA-AAD0-6EBABE613A7E}" dt="2026-02-18T21:40:58.336" v="3998" actId="26606"/>
          <ac:spMkLst>
            <pc:docMk/>
            <pc:sldMk cId="2442885130" sldId="266"/>
            <ac:spMk id="14" creationId="{3847E18C-932D-4C95-AABA-FEC7C9499AD7}"/>
          </ac:spMkLst>
        </pc:spChg>
        <pc:spChg chg="add">
          <ac:chgData name="Safina Bibi (2243482)" userId="d6fb0654-5e17-41cc-8404-906853e641e2" providerId="ADAL" clId="{9F6AE9D5-19AB-56EA-AAD0-6EBABE613A7E}" dt="2026-02-18T21:40:58.336" v="3998" actId="26606"/>
          <ac:spMkLst>
            <pc:docMk/>
            <pc:sldMk cId="2442885130" sldId="266"/>
            <ac:spMk id="16" creationId="{3150CB11-0C61-439E-910F-5787759E72A0}"/>
          </ac:spMkLst>
        </pc:spChg>
        <pc:spChg chg="add">
          <ac:chgData name="Safina Bibi (2243482)" userId="d6fb0654-5e17-41cc-8404-906853e641e2" providerId="ADAL" clId="{9F6AE9D5-19AB-56EA-AAD0-6EBABE613A7E}" dt="2026-02-18T21:40:58.336" v="3998" actId="26606"/>
          <ac:spMkLst>
            <pc:docMk/>
            <pc:sldMk cId="2442885130" sldId="266"/>
            <ac:spMk id="18" creationId="{43F8A58B-5155-44CE-A5FF-7647B47D0A7A}"/>
          </ac:spMkLst>
        </pc:spChg>
        <pc:spChg chg="add">
          <ac:chgData name="Safina Bibi (2243482)" userId="d6fb0654-5e17-41cc-8404-906853e641e2" providerId="ADAL" clId="{9F6AE9D5-19AB-56EA-AAD0-6EBABE613A7E}" dt="2026-02-18T21:40:58.336" v="3998" actId="26606"/>
          <ac:spMkLst>
            <pc:docMk/>
            <pc:sldMk cId="2442885130" sldId="266"/>
            <ac:spMk id="20" creationId="{443F2ACA-E6D6-4028-82DD-F03C262D5DE6}"/>
          </ac:spMkLst>
        </pc:spChg>
        <pc:graphicFrameChg chg="add mod">
          <ac:chgData name="Safina Bibi (2243482)" userId="d6fb0654-5e17-41cc-8404-906853e641e2" providerId="ADAL" clId="{9F6AE9D5-19AB-56EA-AAD0-6EBABE613A7E}" dt="2026-02-22T12:46:24.392" v="4490" actId="20577"/>
          <ac:graphicFrameMkLst>
            <pc:docMk/>
            <pc:sldMk cId="2442885130" sldId="266"/>
            <ac:graphicFrameMk id="6" creationId="{4B49599E-29C9-C9CE-D5AB-276E5FF57A9E}"/>
          </ac:graphicFrameMkLst>
        </pc:graphicFrameChg>
        <pc:picChg chg="add mod">
          <ac:chgData name="Safina Bibi (2243482)" userId="d6fb0654-5e17-41cc-8404-906853e641e2" providerId="ADAL" clId="{9F6AE9D5-19AB-56EA-AAD0-6EBABE613A7E}" dt="2026-02-25T19:53:50.346" v="4697"/>
          <ac:picMkLst>
            <pc:docMk/>
            <pc:sldMk cId="2442885130" sldId="266"/>
            <ac:picMk id="5" creationId="{20D17AC8-F361-14E2-400D-DE209A90BB08}"/>
          </ac:picMkLst>
        </pc:picChg>
        <pc:picChg chg="add del mod">
          <ac:chgData name="Safina Bibi (2243482)" userId="d6fb0654-5e17-41cc-8404-906853e641e2" providerId="ADAL" clId="{9F6AE9D5-19AB-56EA-AAD0-6EBABE613A7E}" dt="2026-02-25T19:18:34.430" v="4694"/>
          <ac:picMkLst>
            <pc:docMk/>
            <pc:sldMk cId="2442885130" sldId="266"/>
            <ac:picMk id="5" creationId="{9C5EA040-0106-5B8F-7FF9-0616FEBFE879}"/>
          </ac:picMkLst>
        </pc:picChg>
      </pc:sldChg>
      <pc:sldChg chg="addSp modSp new mod modTransition">
        <pc:chgData name="Safina Bibi (2243482)" userId="d6fb0654-5e17-41cc-8404-906853e641e2" providerId="ADAL" clId="{9F6AE9D5-19AB-56EA-AAD0-6EBABE613A7E}" dt="2026-02-25T21:12:02.065" v="4714" actId="2"/>
        <pc:sldMkLst>
          <pc:docMk/>
          <pc:sldMk cId="1253932606" sldId="267"/>
        </pc:sldMkLst>
        <pc:spChg chg="mod">
          <ac:chgData name="Safina Bibi (2243482)" userId="d6fb0654-5e17-41cc-8404-906853e641e2" providerId="ADAL" clId="{9F6AE9D5-19AB-56EA-AAD0-6EBABE613A7E}" dt="2026-02-18T22:10:26.475" v="4121" actId="14100"/>
          <ac:spMkLst>
            <pc:docMk/>
            <pc:sldMk cId="1253932606" sldId="267"/>
            <ac:spMk id="2" creationId="{6103572A-D4AC-35CF-CF06-06C9D52C4311}"/>
          </ac:spMkLst>
        </pc:spChg>
        <pc:spChg chg="mod">
          <ac:chgData name="Safina Bibi (2243482)" userId="d6fb0654-5e17-41cc-8404-906853e641e2" providerId="ADAL" clId="{9F6AE9D5-19AB-56EA-AAD0-6EBABE613A7E}" dt="2026-02-17T12:44:26.527" v="1576" actId="14100"/>
          <ac:spMkLst>
            <pc:docMk/>
            <pc:sldMk cId="1253932606" sldId="267"/>
            <ac:spMk id="3" creationId="{4FD53A2D-718A-EFC6-8416-182601A0AEBC}"/>
          </ac:spMkLst>
        </pc:spChg>
        <pc:spChg chg="add mod">
          <ac:chgData name="Safina Bibi (2243482)" userId="d6fb0654-5e17-41cc-8404-906853e641e2" providerId="ADAL" clId="{9F6AE9D5-19AB-56EA-AAD0-6EBABE613A7E}" dt="2026-02-25T21:12:02.065" v="4714" actId="2"/>
          <ac:spMkLst>
            <pc:docMk/>
            <pc:sldMk cId="1253932606" sldId="267"/>
            <ac:spMk id="4" creationId="{8D50BF28-2604-C2F5-E8BE-3772F0858406}"/>
          </ac:spMkLst>
        </pc:spChg>
      </pc:sldChg>
      <pc:sldChg chg="addSp delSp modSp new mod modTransition setBg modAnim">
        <pc:chgData name="Safina Bibi (2243482)" userId="d6fb0654-5e17-41cc-8404-906853e641e2" providerId="ADAL" clId="{9F6AE9D5-19AB-56EA-AAD0-6EBABE613A7E}" dt="2026-02-25T21:11:58.984" v="4710" actId="2"/>
        <pc:sldMkLst>
          <pc:docMk/>
          <pc:sldMk cId="3238939429" sldId="268"/>
        </pc:sldMkLst>
        <pc:spChg chg="mod">
          <ac:chgData name="Safina Bibi (2243482)" userId="d6fb0654-5e17-41cc-8404-906853e641e2" providerId="ADAL" clId="{9F6AE9D5-19AB-56EA-AAD0-6EBABE613A7E}" dt="2026-02-18T22:04:14.066" v="4097" actId="26606"/>
          <ac:spMkLst>
            <pc:docMk/>
            <pc:sldMk cId="3238939429" sldId="268"/>
            <ac:spMk id="2" creationId="{7CBBE9BA-4E8A-FEA5-1746-AA9A1F41EC2B}"/>
          </ac:spMkLst>
        </pc:spChg>
        <pc:spChg chg="add">
          <ac:chgData name="Safina Bibi (2243482)" userId="d6fb0654-5e17-41cc-8404-906853e641e2" providerId="ADAL" clId="{9F6AE9D5-19AB-56EA-AAD0-6EBABE613A7E}" dt="2026-02-18T22:04:14.066" v="4097" actId="26606"/>
          <ac:spMkLst>
            <pc:docMk/>
            <pc:sldMk cId="3238939429" sldId="268"/>
            <ac:spMk id="15" creationId="{B50AB553-2A96-4A92-96F2-93548E096954}"/>
          </ac:spMkLst>
        </pc:spChg>
        <pc:graphicFrameChg chg="add mod modGraphic">
          <ac:chgData name="Safina Bibi (2243482)" userId="d6fb0654-5e17-41cc-8404-906853e641e2" providerId="ADAL" clId="{9F6AE9D5-19AB-56EA-AAD0-6EBABE613A7E}" dt="2026-02-25T21:11:58.984" v="4710" actId="2"/>
          <ac:graphicFrameMkLst>
            <pc:docMk/>
            <pc:sldMk cId="3238939429" sldId="268"/>
            <ac:graphicFrameMk id="5" creationId="{06FB003E-418F-EFF1-70D6-14404E46B823}"/>
          </ac:graphicFrameMkLst>
        </pc:graphicFrameChg>
        <pc:picChg chg="add del mod">
          <ac:chgData name="Safina Bibi (2243482)" userId="d6fb0654-5e17-41cc-8404-906853e641e2" providerId="ADAL" clId="{9F6AE9D5-19AB-56EA-AAD0-6EBABE613A7E}" dt="2026-02-25T19:18:34.430" v="4694"/>
          <ac:picMkLst>
            <pc:docMk/>
            <pc:sldMk cId="3238939429" sldId="268"/>
            <ac:picMk id="4" creationId="{BE9262AE-C97F-E04E-B388-563BA8603146}"/>
          </ac:picMkLst>
        </pc:picChg>
        <pc:picChg chg="add mod">
          <ac:chgData name="Safina Bibi (2243482)" userId="d6fb0654-5e17-41cc-8404-906853e641e2" providerId="ADAL" clId="{9F6AE9D5-19AB-56EA-AAD0-6EBABE613A7E}" dt="2026-02-25T19:53:50.346" v="4697"/>
          <ac:picMkLst>
            <pc:docMk/>
            <pc:sldMk cId="3238939429" sldId="268"/>
            <ac:picMk id="4" creationId="{D2BCFBB9-FACE-9ABB-C0FE-488EE7155E69}"/>
          </ac:picMkLst>
        </pc:picChg>
        <pc:picChg chg="add mod">
          <ac:chgData name="Safina Bibi (2243482)" userId="d6fb0654-5e17-41cc-8404-906853e641e2" providerId="ADAL" clId="{9F6AE9D5-19AB-56EA-AAD0-6EBABE613A7E}" dt="2026-02-18T22:07:00.684" v="4110" actId="14100"/>
          <ac:picMkLst>
            <pc:docMk/>
            <pc:sldMk cId="3238939429" sldId="268"/>
            <ac:picMk id="6" creationId="{B93BDDBF-9603-4E31-44FB-4D6B07E0DB06}"/>
          </ac:picMkLst>
        </pc:picChg>
      </pc:sldChg>
      <pc:sldChg chg="addSp delSp modSp new mod modTransition setBg modAnim">
        <pc:chgData name="Safina Bibi (2243482)" userId="d6fb0654-5e17-41cc-8404-906853e641e2" providerId="ADAL" clId="{9F6AE9D5-19AB-56EA-AAD0-6EBABE613A7E}" dt="2026-02-25T21:12:00.499" v="4712" actId="2"/>
        <pc:sldMkLst>
          <pc:docMk/>
          <pc:sldMk cId="4013687506" sldId="269"/>
        </pc:sldMkLst>
        <pc:spChg chg="mod">
          <ac:chgData name="Safina Bibi (2243482)" userId="d6fb0654-5e17-41cc-8404-906853e641e2" providerId="ADAL" clId="{9F6AE9D5-19AB-56EA-AAD0-6EBABE613A7E}" dt="2026-02-19T20:37:42.656" v="4222" actId="255"/>
          <ac:spMkLst>
            <pc:docMk/>
            <pc:sldMk cId="4013687506" sldId="269"/>
            <ac:spMk id="2" creationId="{028330CE-497F-C8A8-595D-DD58FD87E742}"/>
          </ac:spMkLst>
        </pc:spChg>
        <pc:spChg chg="add">
          <ac:chgData name="Safina Bibi (2243482)" userId="d6fb0654-5e17-41cc-8404-906853e641e2" providerId="ADAL" clId="{9F6AE9D5-19AB-56EA-AAD0-6EBABE613A7E}" dt="2026-02-19T20:36:02" v="4207" actId="26606"/>
          <ac:spMkLst>
            <pc:docMk/>
            <pc:sldMk cId="4013687506" sldId="269"/>
            <ac:spMk id="27" creationId="{DB304A14-32D0-4873-B914-423ED7B8DAFD}"/>
          </ac:spMkLst>
        </pc:spChg>
        <pc:spChg chg="add">
          <ac:chgData name="Safina Bibi (2243482)" userId="d6fb0654-5e17-41cc-8404-906853e641e2" providerId="ADAL" clId="{9F6AE9D5-19AB-56EA-AAD0-6EBABE613A7E}" dt="2026-02-19T20:36:02" v="4207" actId="26606"/>
          <ac:spMkLst>
            <pc:docMk/>
            <pc:sldMk cId="4013687506" sldId="269"/>
            <ac:spMk id="28" creationId="{1D460C86-854F-4FB3-ABC2-E823D8FEB9DB}"/>
          </ac:spMkLst>
        </pc:spChg>
        <pc:spChg chg="add">
          <ac:chgData name="Safina Bibi (2243482)" userId="d6fb0654-5e17-41cc-8404-906853e641e2" providerId="ADAL" clId="{9F6AE9D5-19AB-56EA-AAD0-6EBABE613A7E}" dt="2026-02-19T20:36:02" v="4207" actId="26606"/>
          <ac:spMkLst>
            <pc:docMk/>
            <pc:sldMk cId="4013687506" sldId="269"/>
            <ac:spMk id="29" creationId="{BB48116A-278A-4CC5-89D3-9DE8E8FF1245}"/>
          </ac:spMkLst>
        </pc:spChg>
        <pc:graphicFrameChg chg="add mod modGraphic">
          <ac:chgData name="Safina Bibi (2243482)" userId="d6fb0654-5e17-41cc-8404-906853e641e2" providerId="ADAL" clId="{9F6AE9D5-19AB-56EA-AAD0-6EBABE613A7E}" dt="2026-02-25T21:12:00.499" v="4712" actId="2"/>
          <ac:graphicFrameMkLst>
            <pc:docMk/>
            <pc:sldMk cId="4013687506" sldId="269"/>
            <ac:graphicFrameMk id="16" creationId="{F566175B-2D29-4704-55F0-89D7BD696562}"/>
          </ac:graphicFrameMkLst>
        </pc:graphicFrameChg>
        <pc:picChg chg="add mod">
          <ac:chgData name="Safina Bibi (2243482)" userId="d6fb0654-5e17-41cc-8404-906853e641e2" providerId="ADAL" clId="{9F6AE9D5-19AB-56EA-AAD0-6EBABE613A7E}" dt="2026-02-25T19:53:50.346" v="4697"/>
          <ac:picMkLst>
            <pc:docMk/>
            <pc:sldMk cId="4013687506" sldId="269"/>
            <ac:picMk id="4" creationId="{0EA7CC0E-3A40-08E6-6858-62CC125E16F0}"/>
          </ac:picMkLst>
        </pc:picChg>
        <pc:picChg chg="add del mod">
          <ac:chgData name="Safina Bibi (2243482)" userId="d6fb0654-5e17-41cc-8404-906853e641e2" providerId="ADAL" clId="{9F6AE9D5-19AB-56EA-AAD0-6EBABE613A7E}" dt="2026-02-25T19:18:34.430" v="4694"/>
          <ac:picMkLst>
            <pc:docMk/>
            <pc:sldMk cId="4013687506" sldId="269"/>
            <ac:picMk id="4" creationId="{FD44CB9B-51D0-C306-490D-168DC59AAC26}"/>
          </ac:picMkLst>
        </pc:picChg>
        <pc:picChg chg="add mod">
          <ac:chgData name="Safina Bibi (2243482)" userId="d6fb0654-5e17-41cc-8404-906853e641e2" providerId="ADAL" clId="{9F6AE9D5-19AB-56EA-AAD0-6EBABE613A7E}" dt="2026-02-19T20:36:11.552" v="4208" actId="14100"/>
          <ac:picMkLst>
            <pc:docMk/>
            <pc:sldMk cId="4013687506" sldId="269"/>
            <ac:picMk id="15" creationId="{C5356D97-7F4A-83AA-3B39-5DFA3B930144}"/>
          </ac:picMkLst>
        </pc:picChg>
      </pc:sldChg>
      <pc:sldChg chg="addSp delSp modSp new mod modTransition setBg modAnim">
        <pc:chgData name="Safina Bibi (2243482)" userId="d6fb0654-5e17-41cc-8404-906853e641e2" providerId="ADAL" clId="{9F6AE9D5-19AB-56EA-AAD0-6EBABE613A7E}" dt="2026-02-25T20:13:29.688" v="4699"/>
        <pc:sldMkLst>
          <pc:docMk/>
          <pc:sldMk cId="2277267664" sldId="270"/>
        </pc:sldMkLst>
        <pc:spChg chg="mod">
          <ac:chgData name="Safina Bibi (2243482)" userId="d6fb0654-5e17-41cc-8404-906853e641e2" providerId="ADAL" clId="{9F6AE9D5-19AB-56EA-AAD0-6EBABE613A7E}" dt="2026-02-19T20:41:20.483" v="4237" actId="26606"/>
          <ac:spMkLst>
            <pc:docMk/>
            <pc:sldMk cId="2277267664" sldId="270"/>
            <ac:spMk id="2" creationId="{D3E2D449-2DC7-806C-73E0-A66B48CB5878}"/>
          </ac:spMkLst>
        </pc:spChg>
        <pc:spChg chg="add del mod">
          <ac:chgData name="Safina Bibi (2243482)" userId="d6fb0654-5e17-41cc-8404-906853e641e2" providerId="ADAL" clId="{9F6AE9D5-19AB-56EA-AAD0-6EBABE613A7E}" dt="2026-02-19T20:42:26.374" v="4246" actId="14100"/>
          <ac:spMkLst>
            <pc:docMk/>
            <pc:sldMk cId="2277267664" sldId="270"/>
            <ac:spMk id="3" creationId="{3EAA302E-389E-1BBB-0226-5EBF910D6EDC}"/>
          </ac:spMkLst>
        </pc:spChg>
        <pc:spChg chg="add">
          <ac:chgData name="Safina Bibi (2243482)" userId="d6fb0654-5e17-41cc-8404-906853e641e2" providerId="ADAL" clId="{9F6AE9D5-19AB-56EA-AAD0-6EBABE613A7E}" dt="2026-02-19T20:41:20.483" v="4237" actId="26606"/>
          <ac:spMkLst>
            <pc:docMk/>
            <pc:sldMk cId="2277267664" sldId="270"/>
            <ac:spMk id="8" creationId="{09588DA8-065E-4F6F-8EFD-43104AB2E0CF}"/>
          </ac:spMkLst>
        </pc:spChg>
        <pc:spChg chg="add">
          <ac:chgData name="Safina Bibi (2243482)" userId="d6fb0654-5e17-41cc-8404-906853e641e2" providerId="ADAL" clId="{9F6AE9D5-19AB-56EA-AAD0-6EBABE613A7E}" dt="2026-02-19T20:41:20.483" v="4237" actId="26606"/>
          <ac:spMkLst>
            <pc:docMk/>
            <pc:sldMk cId="2277267664" sldId="270"/>
            <ac:spMk id="10" creationId="{C4285719-470E-454C-AF62-8323075F1F5B}"/>
          </ac:spMkLst>
        </pc:spChg>
        <pc:spChg chg="add">
          <ac:chgData name="Safina Bibi (2243482)" userId="d6fb0654-5e17-41cc-8404-906853e641e2" providerId="ADAL" clId="{9F6AE9D5-19AB-56EA-AAD0-6EBABE613A7E}" dt="2026-02-19T20:41:20.483" v="4237" actId="26606"/>
          <ac:spMkLst>
            <pc:docMk/>
            <pc:sldMk cId="2277267664" sldId="270"/>
            <ac:spMk id="12" creationId="{CD9FE4EF-C4D8-49A0-B2FF-81D8DB7D8A24}"/>
          </ac:spMkLst>
        </pc:spChg>
        <pc:spChg chg="add">
          <ac:chgData name="Safina Bibi (2243482)" userId="d6fb0654-5e17-41cc-8404-906853e641e2" providerId="ADAL" clId="{9F6AE9D5-19AB-56EA-AAD0-6EBABE613A7E}" dt="2026-02-19T20:41:20.483" v="4237" actId="26606"/>
          <ac:spMkLst>
            <pc:docMk/>
            <pc:sldMk cId="2277267664" sldId="270"/>
            <ac:spMk id="14" creationId="{4300840D-0A0B-4512-BACA-B439D5B9C57C}"/>
          </ac:spMkLst>
        </pc:spChg>
        <pc:spChg chg="add">
          <ac:chgData name="Safina Bibi (2243482)" userId="d6fb0654-5e17-41cc-8404-906853e641e2" providerId="ADAL" clId="{9F6AE9D5-19AB-56EA-AAD0-6EBABE613A7E}" dt="2026-02-19T20:41:20.483" v="4237" actId="26606"/>
          <ac:spMkLst>
            <pc:docMk/>
            <pc:sldMk cId="2277267664" sldId="270"/>
            <ac:spMk id="16" creationId="{D2B78728-A580-49A7-84F9-6EF6F583ADE0}"/>
          </ac:spMkLst>
        </pc:spChg>
        <pc:spChg chg="add">
          <ac:chgData name="Safina Bibi (2243482)" userId="d6fb0654-5e17-41cc-8404-906853e641e2" providerId="ADAL" clId="{9F6AE9D5-19AB-56EA-AAD0-6EBABE613A7E}" dt="2026-02-19T20:41:20.483" v="4237" actId="26606"/>
          <ac:spMkLst>
            <pc:docMk/>
            <pc:sldMk cId="2277267664" sldId="270"/>
            <ac:spMk id="18" creationId="{38FAA1A1-D861-433F-88FA-1E9D6FD31D11}"/>
          </ac:spMkLst>
        </pc:spChg>
        <pc:spChg chg="add">
          <ac:chgData name="Safina Bibi (2243482)" userId="d6fb0654-5e17-41cc-8404-906853e641e2" providerId="ADAL" clId="{9F6AE9D5-19AB-56EA-AAD0-6EBABE613A7E}" dt="2026-02-19T20:41:20.483" v="4237" actId="26606"/>
          <ac:spMkLst>
            <pc:docMk/>
            <pc:sldMk cId="2277267664" sldId="270"/>
            <ac:spMk id="20" creationId="{8D71EDA1-87BF-4D5D-AB79-F346FD19278A}"/>
          </ac:spMkLst>
        </pc:spChg>
        <pc:picChg chg="add del mod">
          <ac:chgData name="Safina Bibi (2243482)" userId="d6fb0654-5e17-41cc-8404-906853e641e2" providerId="ADAL" clId="{9F6AE9D5-19AB-56EA-AAD0-6EBABE613A7E}" dt="2026-02-25T20:12:24.348" v="4698"/>
          <ac:picMkLst>
            <pc:docMk/>
            <pc:sldMk cId="2277267664" sldId="270"/>
            <ac:picMk id="5" creationId="{5CF61BE8-D5C6-A5F5-A4DC-136B4105127C}"/>
          </ac:picMkLst>
        </pc:picChg>
        <pc:picChg chg="add mod">
          <ac:chgData name="Safina Bibi (2243482)" userId="d6fb0654-5e17-41cc-8404-906853e641e2" providerId="ADAL" clId="{9F6AE9D5-19AB-56EA-AAD0-6EBABE613A7E}" dt="2026-02-25T20:13:29.688" v="4699"/>
          <ac:picMkLst>
            <pc:docMk/>
            <pc:sldMk cId="2277267664" sldId="270"/>
            <ac:picMk id="15" creationId="{175CB8EB-ACA7-4879-50A2-2340344CA44F}"/>
          </ac:picMkLst>
        </pc:picChg>
      </pc:sldChg>
      <pc:sldChg chg="addSp modSp new mod modTransition">
        <pc:chgData name="Safina Bibi (2243482)" userId="d6fb0654-5e17-41cc-8404-906853e641e2" providerId="ADAL" clId="{9F6AE9D5-19AB-56EA-AAD0-6EBABE613A7E}" dt="2026-02-25T21:12:09.732" v="4724" actId="2"/>
        <pc:sldMkLst>
          <pc:docMk/>
          <pc:sldMk cId="1599815573" sldId="271"/>
        </pc:sldMkLst>
        <pc:spChg chg="mod">
          <ac:chgData name="Safina Bibi (2243482)" userId="d6fb0654-5e17-41cc-8404-906853e641e2" providerId="ADAL" clId="{9F6AE9D5-19AB-56EA-AAD0-6EBABE613A7E}" dt="2026-02-25T21:12:09.732" v="4724" actId="2"/>
          <ac:spMkLst>
            <pc:docMk/>
            <pc:sldMk cId="1599815573" sldId="271"/>
            <ac:spMk id="2" creationId="{611BB35E-C917-945F-6D56-3F7E9F20E62A}"/>
          </ac:spMkLst>
        </pc:spChg>
      </pc:sldChg>
      <pc:sldChg chg="modSp new mod modTransition">
        <pc:chgData name="Safina Bibi (2243482)" userId="d6fb0654-5e17-41cc-8404-906853e641e2" providerId="ADAL" clId="{9F6AE9D5-19AB-56EA-AAD0-6EBABE613A7E}" dt="2026-02-25T19:18:34.430" v="4694"/>
        <pc:sldMkLst>
          <pc:docMk/>
          <pc:sldMk cId="3069220828" sldId="272"/>
        </pc:sldMkLst>
        <pc:spChg chg="mod">
          <ac:chgData name="Safina Bibi (2243482)" userId="d6fb0654-5e17-41cc-8404-906853e641e2" providerId="ADAL" clId="{9F6AE9D5-19AB-56EA-AAD0-6EBABE613A7E}" dt="2026-02-22T14:55:27.726" v="4557" actId="20577"/>
          <ac:spMkLst>
            <pc:docMk/>
            <pc:sldMk cId="3069220828" sldId="272"/>
            <ac:spMk id="2" creationId="{17AB4C0E-3F82-90C1-43B9-9043576972EA}"/>
          </ac:spMkLst>
        </pc:spChg>
      </pc:sldChg>
      <pc:sldChg chg="addSp delSp modSp new mod modTransition">
        <pc:chgData name="Safina Bibi (2243482)" userId="d6fb0654-5e17-41cc-8404-906853e641e2" providerId="ADAL" clId="{9F6AE9D5-19AB-56EA-AAD0-6EBABE613A7E}" dt="2026-02-25T19:18:34.430" v="4694"/>
        <pc:sldMkLst>
          <pc:docMk/>
          <pc:sldMk cId="3317911183" sldId="273"/>
        </pc:sldMkLst>
        <pc:spChg chg="mod">
          <ac:chgData name="Safina Bibi (2243482)" userId="d6fb0654-5e17-41cc-8404-906853e641e2" providerId="ADAL" clId="{9F6AE9D5-19AB-56EA-AAD0-6EBABE613A7E}" dt="2026-02-22T15:15:07.446" v="4599" actId="20577"/>
          <ac:spMkLst>
            <pc:docMk/>
            <pc:sldMk cId="3317911183" sldId="273"/>
            <ac:spMk id="2" creationId="{08B6B6F1-34C1-360A-912A-C8A7334549C5}"/>
          </ac:spMkLst>
        </pc:spChg>
      </pc:sldChg>
    </pc:docChg>
  </pc:docChgLst>
  <pc:docChgLst>
    <pc:chgData name="Safina Bibi (2243482)" userId="S::2243482@student.uwtsd.ac.uk::d6fb0654-5e17-41cc-8404-906853e641e2" providerId="AD" clId="Web-{AEB63695-347D-B6C6-1A5B-55C0B20E6712}"/>
    <pc:docChg chg="modSld">
      <pc:chgData name="Safina Bibi (2243482)" userId="S::2243482@student.uwtsd.ac.uk::d6fb0654-5e17-41cc-8404-906853e641e2" providerId="AD" clId="Web-{AEB63695-347D-B6C6-1A5B-55C0B20E6712}" dt="2026-02-19T20:21:19.204" v="51" actId="14100"/>
      <pc:docMkLst>
        <pc:docMk/>
      </pc:docMkLst>
      <pc:sldChg chg="modSp">
        <pc:chgData name="Safina Bibi (2243482)" userId="S::2243482@student.uwtsd.ac.uk::d6fb0654-5e17-41cc-8404-906853e641e2" providerId="AD" clId="Web-{AEB63695-347D-B6C6-1A5B-55C0B20E6712}" dt="2026-02-19T20:21:19.204" v="51" actId="14100"/>
        <pc:sldMkLst>
          <pc:docMk/>
          <pc:sldMk cId="2028273605" sldId="259"/>
        </pc:sldMkLst>
        <pc:spChg chg="mod">
          <ac:chgData name="Safina Bibi (2243482)" userId="S::2243482@student.uwtsd.ac.uk::d6fb0654-5e17-41cc-8404-906853e641e2" providerId="AD" clId="Web-{AEB63695-347D-B6C6-1A5B-55C0B20E6712}" dt="2026-02-19T20:20:45.468" v="48" actId="14100"/>
          <ac:spMkLst>
            <pc:docMk/>
            <pc:sldMk cId="2028273605" sldId="259"/>
            <ac:spMk id="9" creationId="{C8D5CADD-0E6E-C20A-DBF8-C31825EFACFB}"/>
          </ac:spMkLst>
        </pc:spChg>
        <pc:picChg chg="mod">
          <ac:chgData name="Safina Bibi (2243482)" userId="S::2243482@student.uwtsd.ac.uk::d6fb0654-5e17-41cc-8404-906853e641e2" providerId="AD" clId="Web-{AEB63695-347D-B6C6-1A5B-55C0B20E6712}" dt="2026-02-19T20:21:19.204" v="51" actId="14100"/>
          <ac:picMkLst>
            <pc:docMk/>
            <pc:sldMk cId="2028273605" sldId="259"/>
            <ac:picMk id="7" creationId="{4A3BB899-F4D3-3502-BD7B-5A7C6E5F88EC}"/>
          </ac:picMkLst>
        </pc:picChg>
        <pc:picChg chg="mod">
          <ac:chgData name="Safina Bibi (2243482)" userId="S::2243482@student.uwtsd.ac.uk::d6fb0654-5e17-41cc-8404-906853e641e2" providerId="AD" clId="Web-{AEB63695-347D-B6C6-1A5B-55C0B20E6712}" dt="2026-02-19T20:21:04.125" v="50" actId="14100"/>
          <ac:picMkLst>
            <pc:docMk/>
            <pc:sldMk cId="2028273605" sldId="259"/>
            <ac:picMk id="1026" creationId="{E719EA83-7D96-1B04-9DDD-7C6F68FE657A}"/>
          </ac:picMkLst>
        </pc:pic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7C5587-AC1B-4050-A3B6-B147E66AFC62}" type="doc">
      <dgm:prSet loTypeId="urn:microsoft.com/office/officeart/2018/5/layout/IconCircle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758BD33A-09DC-4DBF-93B6-EAA518EE7954}">
      <dgm:prSet custT="1"/>
      <dgm:spPr/>
      <dgm:t>
        <a:bodyPr/>
        <a:lstStyle/>
        <a:p>
          <a:pPr>
            <a:lnSpc>
              <a:spcPct val="150000"/>
            </a:lnSpc>
            <a:defRPr cap="all"/>
          </a:pPr>
          <a:r>
            <a:rPr lang="en-US" sz="1600" cap="none" dirty="0">
              <a:latin typeface="Arial" panose="020B0604020202020204" pitchFamily="34" charset="0"/>
              <a:cs typeface="Arial" panose="020B0604020202020204" pitchFamily="34" charset="0"/>
            </a:rPr>
            <a:t>As life expectancy rises, the UK population is quickly ageing, with a growing number of persons aged 65 and above </a:t>
          </a:r>
          <a:r>
            <a:rPr lang="en-GB" sz="1600" cap="none" dirty="0">
              <a:latin typeface="Arial" panose="020B0604020202020204" pitchFamily="34" charset="0"/>
              <a:cs typeface="Arial" panose="020B0604020202020204" pitchFamily="34" charset="0"/>
            </a:rPr>
            <a:t>(Office for National Statistics, 2019).</a:t>
          </a:r>
          <a:endParaRPr lang="en-US" sz="1600" cap="none" dirty="0">
            <a:latin typeface="Arial" panose="020B0604020202020204" pitchFamily="34" charset="0"/>
            <a:cs typeface="Arial" panose="020B0604020202020204" pitchFamily="34" charset="0"/>
          </a:endParaRPr>
        </a:p>
      </dgm:t>
    </dgm:pt>
    <dgm:pt modelId="{8600C74A-C968-4633-9024-B2BB1F080EDE}" type="parTrans" cxnId="{611B3412-7D47-49E4-8259-6C6A84959D62}">
      <dgm:prSet/>
      <dgm:spPr/>
      <dgm:t>
        <a:bodyPr/>
        <a:lstStyle/>
        <a:p>
          <a:endParaRPr lang="en-US"/>
        </a:p>
      </dgm:t>
    </dgm:pt>
    <dgm:pt modelId="{8B32D562-5663-455A-BEF7-488D09AD8B00}" type="sibTrans" cxnId="{611B3412-7D47-49E4-8259-6C6A84959D62}">
      <dgm:prSet/>
      <dgm:spPr/>
      <dgm:t>
        <a:bodyPr/>
        <a:lstStyle/>
        <a:p>
          <a:endParaRPr lang="en-US"/>
        </a:p>
      </dgm:t>
    </dgm:pt>
    <dgm:pt modelId="{84F35BD2-7764-49E9-BD3A-4AB0B548F22F}">
      <dgm:prSet custT="1"/>
      <dgm:spPr/>
      <dgm:t>
        <a:bodyPr/>
        <a:lstStyle/>
        <a:p>
          <a:pPr>
            <a:lnSpc>
              <a:spcPct val="150000"/>
            </a:lnSpc>
            <a:defRPr cap="all"/>
          </a:pPr>
          <a:r>
            <a:rPr lang="en-US" sz="1600" cap="none" dirty="0">
              <a:latin typeface="Arial" panose="020B0604020202020204" pitchFamily="34" charset="0"/>
              <a:cs typeface="Arial" panose="020B0604020202020204" pitchFamily="34" charset="0"/>
            </a:rPr>
            <a:t>Longer life frequently comes with chronic illnesses, weakness, and complex support needs </a:t>
          </a:r>
          <a:r>
            <a:rPr lang="en-GB" sz="1600" cap="none" dirty="0">
              <a:latin typeface="Arial" panose="020B0604020202020204" pitchFamily="34" charset="0"/>
              <a:cs typeface="Arial" panose="020B0604020202020204" pitchFamily="34" charset="0"/>
            </a:rPr>
            <a:t>(Jugran, 2025).</a:t>
          </a:r>
          <a:endParaRPr lang="en-US" sz="1600" cap="none" dirty="0">
            <a:latin typeface="Arial" panose="020B0604020202020204" pitchFamily="34" charset="0"/>
            <a:cs typeface="Arial" panose="020B0604020202020204" pitchFamily="34" charset="0"/>
          </a:endParaRPr>
        </a:p>
      </dgm:t>
    </dgm:pt>
    <dgm:pt modelId="{2DF544D8-74E4-4849-8471-37E785F01E18}" type="parTrans" cxnId="{971B4B51-5552-4375-95B9-186EAFF04E56}">
      <dgm:prSet/>
      <dgm:spPr/>
      <dgm:t>
        <a:bodyPr/>
        <a:lstStyle/>
        <a:p>
          <a:endParaRPr lang="en-US"/>
        </a:p>
      </dgm:t>
    </dgm:pt>
    <dgm:pt modelId="{B7AD7654-F39E-488A-829A-EC9B43F3A927}" type="sibTrans" cxnId="{971B4B51-5552-4375-95B9-186EAFF04E56}">
      <dgm:prSet/>
      <dgm:spPr/>
      <dgm:t>
        <a:bodyPr/>
        <a:lstStyle/>
        <a:p>
          <a:endParaRPr lang="en-US"/>
        </a:p>
      </dgm:t>
    </dgm:pt>
    <dgm:pt modelId="{0B9CEA6A-2B1C-43EA-9037-F0FC0B955946}">
      <dgm:prSet custT="1"/>
      <dgm:spPr/>
      <dgm:t>
        <a:bodyPr/>
        <a:lstStyle/>
        <a:p>
          <a:pPr>
            <a:lnSpc>
              <a:spcPct val="150000"/>
            </a:lnSpc>
            <a:defRPr cap="all"/>
          </a:pPr>
          <a:r>
            <a:rPr lang="en-US" sz="1600" cap="none" dirty="0">
              <a:latin typeface="Arial" panose="020B0604020202020204" pitchFamily="34" charset="0"/>
              <a:cs typeface="Arial" panose="020B0604020202020204" pitchFamily="34" charset="0"/>
            </a:rPr>
            <a:t>Important care needs include physical health, emotional well-being, social connection, and psychological assistance </a:t>
          </a:r>
          <a:r>
            <a:rPr lang="en-GB" sz="1600" cap="none" dirty="0">
              <a:latin typeface="Arial" panose="020B0604020202020204" pitchFamily="34" charset="0"/>
              <a:cs typeface="Arial" panose="020B0604020202020204" pitchFamily="34" charset="0"/>
            </a:rPr>
            <a:t>(Devkota </a:t>
          </a:r>
          <a:r>
            <a:rPr lang="en-GB" sz="1600" i="1" cap="none" dirty="0">
              <a:latin typeface="Arial" panose="020B0604020202020204" pitchFamily="34" charset="0"/>
              <a:cs typeface="Arial" panose="020B0604020202020204" pitchFamily="34" charset="0"/>
            </a:rPr>
            <a:t>et al.</a:t>
          </a:r>
          <a:r>
            <a:rPr lang="en-GB" sz="1600" cap="none" dirty="0">
              <a:latin typeface="Arial" panose="020B0604020202020204" pitchFamily="34" charset="0"/>
              <a:cs typeface="Arial" panose="020B0604020202020204" pitchFamily="34" charset="0"/>
            </a:rPr>
            <a:t>, 2023).</a:t>
          </a:r>
          <a:endParaRPr lang="en-US" sz="1600" cap="none" dirty="0">
            <a:latin typeface="Arial" panose="020B0604020202020204" pitchFamily="34" charset="0"/>
            <a:cs typeface="Arial" panose="020B0604020202020204" pitchFamily="34" charset="0"/>
          </a:endParaRPr>
        </a:p>
      </dgm:t>
    </dgm:pt>
    <dgm:pt modelId="{4BB37E1C-14CC-4C33-9149-A8C0B83C600E}" type="parTrans" cxnId="{8B373F4B-A4DE-4B0B-A9EB-7D06CECA9A1C}">
      <dgm:prSet/>
      <dgm:spPr/>
      <dgm:t>
        <a:bodyPr/>
        <a:lstStyle/>
        <a:p>
          <a:endParaRPr lang="en-US"/>
        </a:p>
      </dgm:t>
    </dgm:pt>
    <dgm:pt modelId="{7D0CD2DA-6363-4D8D-A73C-BE6240A0122D}" type="sibTrans" cxnId="{8B373F4B-A4DE-4B0B-A9EB-7D06CECA9A1C}">
      <dgm:prSet/>
      <dgm:spPr/>
      <dgm:t>
        <a:bodyPr/>
        <a:lstStyle/>
        <a:p>
          <a:endParaRPr lang="en-US"/>
        </a:p>
      </dgm:t>
    </dgm:pt>
    <dgm:pt modelId="{0C9FB6A9-CF5B-41E5-94F3-7624B2F5D1C9}">
      <dgm:prSet custT="1"/>
      <dgm:spPr/>
      <dgm:t>
        <a:bodyPr/>
        <a:lstStyle/>
        <a:p>
          <a:pPr>
            <a:lnSpc>
              <a:spcPct val="150000"/>
            </a:lnSpc>
            <a:defRPr cap="all"/>
          </a:pPr>
          <a:r>
            <a:rPr lang="en-US" sz="1600" cap="none" dirty="0">
              <a:latin typeface="Arial" panose="020B0604020202020204" pitchFamily="34" charset="0"/>
              <a:cs typeface="Arial" panose="020B0604020202020204" pitchFamily="34" charset="0"/>
            </a:rPr>
            <a:t>Community-based services face increased pressure to promote independence and reduce institutionalisation </a:t>
          </a:r>
          <a:r>
            <a:rPr lang="en-GB" sz="1600" cap="none" dirty="0">
              <a:latin typeface="Arial" panose="020B0604020202020204" pitchFamily="34" charset="0"/>
              <a:cs typeface="Arial" panose="020B0604020202020204" pitchFamily="34" charset="0"/>
            </a:rPr>
            <a:t> (Ma and shen, 2023)</a:t>
          </a:r>
          <a:r>
            <a:rPr lang="en-US" sz="1600" cap="none" dirty="0">
              <a:latin typeface="Arial" panose="020B0604020202020204" pitchFamily="34" charset="0"/>
              <a:cs typeface="Arial" panose="020B0604020202020204" pitchFamily="34" charset="0"/>
            </a:rPr>
            <a:t>.</a:t>
          </a:r>
        </a:p>
      </dgm:t>
    </dgm:pt>
    <dgm:pt modelId="{DCEE8C67-EE7B-4C85-AFD7-C6E8E286932A}" type="parTrans" cxnId="{0C4DE21E-2231-4642-B835-4D60CF849F73}">
      <dgm:prSet/>
      <dgm:spPr/>
      <dgm:t>
        <a:bodyPr/>
        <a:lstStyle/>
        <a:p>
          <a:endParaRPr lang="en-US"/>
        </a:p>
      </dgm:t>
    </dgm:pt>
    <dgm:pt modelId="{E89ECFA8-417C-4716-82A8-8CD266F84646}" type="sibTrans" cxnId="{0C4DE21E-2231-4642-B835-4D60CF849F73}">
      <dgm:prSet/>
      <dgm:spPr/>
      <dgm:t>
        <a:bodyPr/>
        <a:lstStyle/>
        <a:p>
          <a:endParaRPr lang="en-US"/>
        </a:p>
      </dgm:t>
    </dgm:pt>
    <dgm:pt modelId="{25B78A16-01EF-49D2-986C-722EA7B36FE6}">
      <dgm:prSet custT="1"/>
      <dgm:spPr/>
      <dgm:t>
        <a:bodyPr/>
        <a:lstStyle/>
        <a:p>
          <a:pPr algn="ctr">
            <a:lnSpc>
              <a:spcPct val="150000"/>
            </a:lnSpc>
            <a:defRPr cap="all"/>
          </a:pPr>
          <a:r>
            <a:rPr lang="en-US" sz="1800" cap="none" dirty="0">
              <a:latin typeface="Arial" panose="020B0604020202020204" pitchFamily="34" charset="0"/>
              <a:cs typeface="Arial" panose="020B0604020202020204" pitchFamily="34" charset="0"/>
            </a:rPr>
            <a:t>Meeting escalating demands requires innovation, empowerment-focused practices, and effective policies.</a:t>
          </a:r>
        </a:p>
      </dgm:t>
    </dgm:pt>
    <dgm:pt modelId="{1D6F727F-1E82-4212-8641-CBC50B2F6B23}" type="parTrans" cxnId="{A54596D9-59A8-4583-BF8D-6A763A5F9988}">
      <dgm:prSet/>
      <dgm:spPr/>
      <dgm:t>
        <a:bodyPr/>
        <a:lstStyle/>
        <a:p>
          <a:endParaRPr lang="en-US"/>
        </a:p>
      </dgm:t>
    </dgm:pt>
    <dgm:pt modelId="{85D92E91-8BB4-4C8B-9781-2870D1E5222A}" type="sibTrans" cxnId="{A54596D9-59A8-4583-BF8D-6A763A5F9988}">
      <dgm:prSet/>
      <dgm:spPr/>
      <dgm:t>
        <a:bodyPr/>
        <a:lstStyle/>
        <a:p>
          <a:endParaRPr lang="en-US"/>
        </a:p>
      </dgm:t>
    </dgm:pt>
    <dgm:pt modelId="{2CB6DFFD-9802-4A9D-87AC-04E828E9744E}" type="pres">
      <dgm:prSet presAssocID="{C97C5587-AC1B-4050-A3B6-B147E66AFC62}" presName="root" presStyleCnt="0">
        <dgm:presLayoutVars>
          <dgm:dir/>
          <dgm:resizeHandles val="exact"/>
        </dgm:presLayoutVars>
      </dgm:prSet>
      <dgm:spPr/>
    </dgm:pt>
    <dgm:pt modelId="{D6B91548-92C1-4AD0-BD37-9A64F63B405D}" type="pres">
      <dgm:prSet presAssocID="{758BD33A-09DC-4DBF-93B6-EAA518EE7954}" presName="compNode" presStyleCnt="0"/>
      <dgm:spPr/>
    </dgm:pt>
    <dgm:pt modelId="{083E9243-F561-4BFE-BC6D-752634F0CD8A}" type="pres">
      <dgm:prSet presAssocID="{758BD33A-09DC-4DBF-93B6-EAA518EE7954}" presName="iconBgRect" presStyleLbl="bgShp" presStyleIdx="0" presStyleCnt="5"/>
      <dgm:spPr/>
    </dgm:pt>
    <dgm:pt modelId="{6EDE0D58-A263-4D3A-BFB7-DFFD254A45B4}" type="pres">
      <dgm:prSet presAssocID="{758BD33A-09DC-4DBF-93B6-EAA518EE795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rson with Cane"/>
        </a:ext>
      </dgm:extLst>
    </dgm:pt>
    <dgm:pt modelId="{F99830B4-2CC6-4627-8B1C-2C0293566471}" type="pres">
      <dgm:prSet presAssocID="{758BD33A-09DC-4DBF-93B6-EAA518EE7954}" presName="spaceRect" presStyleCnt="0"/>
      <dgm:spPr/>
    </dgm:pt>
    <dgm:pt modelId="{DDF0C373-798F-4F61-BE60-53A7F4660409}" type="pres">
      <dgm:prSet presAssocID="{758BD33A-09DC-4DBF-93B6-EAA518EE7954}" presName="textRect" presStyleLbl="revTx" presStyleIdx="0" presStyleCnt="5">
        <dgm:presLayoutVars>
          <dgm:chMax val="1"/>
          <dgm:chPref val="1"/>
        </dgm:presLayoutVars>
      </dgm:prSet>
      <dgm:spPr/>
    </dgm:pt>
    <dgm:pt modelId="{5FEB8D6B-4B8C-45FC-A1AB-A3DC76A92432}" type="pres">
      <dgm:prSet presAssocID="{8B32D562-5663-455A-BEF7-488D09AD8B00}" presName="sibTrans" presStyleCnt="0"/>
      <dgm:spPr/>
    </dgm:pt>
    <dgm:pt modelId="{94BEFBAD-3B24-4E7A-BA00-FFBA95D31BA6}" type="pres">
      <dgm:prSet presAssocID="{84F35BD2-7764-49E9-BD3A-4AB0B548F22F}" presName="compNode" presStyleCnt="0"/>
      <dgm:spPr/>
    </dgm:pt>
    <dgm:pt modelId="{CD3B3BDE-009B-4F00-AD02-9E255E2E8B7F}" type="pres">
      <dgm:prSet presAssocID="{84F35BD2-7764-49E9-BD3A-4AB0B548F22F}" presName="iconBgRect" presStyleLbl="bgShp" presStyleIdx="1" presStyleCnt="5"/>
      <dgm:spPr/>
    </dgm:pt>
    <dgm:pt modelId="{53EA80EF-DEC8-4F22-B2A7-50B7F4E2E011}" type="pres">
      <dgm:prSet presAssocID="{84F35BD2-7764-49E9-BD3A-4AB0B548F22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rrow Circle"/>
        </a:ext>
      </dgm:extLst>
    </dgm:pt>
    <dgm:pt modelId="{8FC25490-AAA2-46E6-B5AD-FAB0337A65B9}" type="pres">
      <dgm:prSet presAssocID="{84F35BD2-7764-49E9-BD3A-4AB0B548F22F}" presName="spaceRect" presStyleCnt="0"/>
      <dgm:spPr/>
    </dgm:pt>
    <dgm:pt modelId="{F0ADC06D-C626-4B9C-A2EC-A8E7548D8FE4}" type="pres">
      <dgm:prSet presAssocID="{84F35BD2-7764-49E9-BD3A-4AB0B548F22F}" presName="textRect" presStyleLbl="revTx" presStyleIdx="1" presStyleCnt="5" custLinFactNeighborY="8245">
        <dgm:presLayoutVars>
          <dgm:chMax val="1"/>
          <dgm:chPref val="1"/>
        </dgm:presLayoutVars>
      </dgm:prSet>
      <dgm:spPr/>
    </dgm:pt>
    <dgm:pt modelId="{50630304-8DD4-42A9-9267-8E7BE4C65D25}" type="pres">
      <dgm:prSet presAssocID="{B7AD7654-F39E-488A-829A-EC9B43F3A927}" presName="sibTrans" presStyleCnt="0"/>
      <dgm:spPr/>
    </dgm:pt>
    <dgm:pt modelId="{0902BD8F-19B0-4942-AB6C-CB54F4439D5D}" type="pres">
      <dgm:prSet presAssocID="{0B9CEA6A-2B1C-43EA-9037-F0FC0B955946}" presName="compNode" presStyleCnt="0"/>
      <dgm:spPr/>
    </dgm:pt>
    <dgm:pt modelId="{4EE8C5AA-D80B-4C8D-877D-43FACAB65161}" type="pres">
      <dgm:prSet presAssocID="{0B9CEA6A-2B1C-43EA-9037-F0FC0B955946}" presName="iconBgRect" presStyleLbl="bgShp" presStyleIdx="2" presStyleCnt="5"/>
      <dgm:spPr/>
    </dgm:pt>
    <dgm:pt modelId="{124731B5-028B-4B6B-B642-A2533A1C8588}" type="pres">
      <dgm:prSet presAssocID="{0B9CEA6A-2B1C-43EA-9037-F0FC0B955946}"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ospital"/>
        </a:ext>
      </dgm:extLst>
    </dgm:pt>
    <dgm:pt modelId="{AB2EB8BB-01B1-4529-83A1-67DE64D48F7C}" type="pres">
      <dgm:prSet presAssocID="{0B9CEA6A-2B1C-43EA-9037-F0FC0B955946}" presName="spaceRect" presStyleCnt="0"/>
      <dgm:spPr/>
    </dgm:pt>
    <dgm:pt modelId="{EC118CFC-B58E-4BE3-9073-2ED69FE82720}" type="pres">
      <dgm:prSet presAssocID="{0B9CEA6A-2B1C-43EA-9037-F0FC0B955946}" presName="textRect" presStyleLbl="revTx" presStyleIdx="2" presStyleCnt="5">
        <dgm:presLayoutVars>
          <dgm:chMax val="1"/>
          <dgm:chPref val="1"/>
        </dgm:presLayoutVars>
      </dgm:prSet>
      <dgm:spPr/>
    </dgm:pt>
    <dgm:pt modelId="{4311C128-B444-4F1D-99FB-C7F94B8CEFAF}" type="pres">
      <dgm:prSet presAssocID="{7D0CD2DA-6363-4D8D-A73C-BE6240A0122D}" presName="sibTrans" presStyleCnt="0"/>
      <dgm:spPr/>
    </dgm:pt>
    <dgm:pt modelId="{ED5F9AD3-1A8B-4855-9151-82DE9C8E58EB}" type="pres">
      <dgm:prSet presAssocID="{0C9FB6A9-CF5B-41E5-94F3-7624B2F5D1C9}" presName="compNode" presStyleCnt="0"/>
      <dgm:spPr/>
    </dgm:pt>
    <dgm:pt modelId="{B0FB9A38-D02E-47A9-8A1B-AE0E44F3357A}" type="pres">
      <dgm:prSet presAssocID="{0C9FB6A9-CF5B-41E5-94F3-7624B2F5D1C9}" presName="iconBgRect" presStyleLbl="bgShp" presStyleIdx="3" presStyleCnt="5"/>
      <dgm:spPr/>
    </dgm:pt>
    <dgm:pt modelId="{889B7915-01C8-44D9-A65C-574485C88680}" type="pres">
      <dgm:prSet presAssocID="{0C9FB6A9-CF5B-41E5-94F3-7624B2F5D1C9}"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Electric Car"/>
        </a:ext>
      </dgm:extLst>
    </dgm:pt>
    <dgm:pt modelId="{FC51F739-B92E-4C1F-A0C6-4A84789AF776}" type="pres">
      <dgm:prSet presAssocID="{0C9FB6A9-CF5B-41E5-94F3-7624B2F5D1C9}" presName="spaceRect" presStyleCnt="0"/>
      <dgm:spPr/>
    </dgm:pt>
    <dgm:pt modelId="{F2E671EB-FECB-4EF6-9860-FF9AB8F9BBBD}" type="pres">
      <dgm:prSet presAssocID="{0C9FB6A9-CF5B-41E5-94F3-7624B2F5D1C9}" presName="textRect" presStyleLbl="revTx" presStyleIdx="3" presStyleCnt="5">
        <dgm:presLayoutVars>
          <dgm:chMax val="1"/>
          <dgm:chPref val="1"/>
        </dgm:presLayoutVars>
      </dgm:prSet>
      <dgm:spPr/>
    </dgm:pt>
    <dgm:pt modelId="{DFE5B3DC-34AD-408C-BEBE-7D8EC92B9417}" type="pres">
      <dgm:prSet presAssocID="{E89ECFA8-417C-4716-82A8-8CD266F84646}" presName="sibTrans" presStyleCnt="0"/>
      <dgm:spPr/>
    </dgm:pt>
    <dgm:pt modelId="{2DDFB466-D3C2-44B5-9EE3-641CF5F9E366}" type="pres">
      <dgm:prSet presAssocID="{25B78A16-01EF-49D2-986C-722EA7B36FE6}" presName="compNode" presStyleCnt="0"/>
      <dgm:spPr/>
    </dgm:pt>
    <dgm:pt modelId="{7876176B-3553-4FA2-BCF3-7D99BBED950A}" type="pres">
      <dgm:prSet presAssocID="{25B78A16-01EF-49D2-986C-722EA7B36FE6}" presName="iconBgRect" presStyleLbl="bgShp" presStyleIdx="4" presStyleCnt="5"/>
      <dgm:spPr/>
    </dgm:pt>
    <dgm:pt modelId="{F1CBE59C-5581-4B43-80BB-215C73BC1CB5}" type="pres">
      <dgm:prSet presAssocID="{25B78A16-01EF-49D2-986C-722EA7B36FE6}"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Playbook"/>
        </a:ext>
      </dgm:extLst>
    </dgm:pt>
    <dgm:pt modelId="{57714891-DF7F-445C-AD8C-BD8D177D7EC2}" type="pres">
      <dgm:prSet presAssocID="{25B78A16-01EF-49D2-986C-722EA7B36FE6}" presName="spaceRect" presStyleCnt="0"/>
      <dgm:spPr/>
    </dgm:pt>
    <dgm:pt modelId="{67D5EC28-140E-472C-96A7-7B9C8118ECC2}" type="pres">
      <dgm:prSet presAssocID="{25B78A16-01EF-49D2-986C-722EA7B36FE6}" presName="textRect" presStyleLbl="revTx" presStyleIdx="4" presStyleCnt="5" custLinFactNeighborX="1904" custLinFactNeighborY="1222">
        <dgm:presLayoutVars>
          <dgm:chMax val="1"/>
          <dgm:chPref val="1"/>
        </dgm:presLayoutVars>
      </dgm:prSet>
      <dgm:spPr/>
    </dgm:pt>
  </dgm:ptLst>
  <dgm:cxnLst>
    <dgm:cxn modelId="{611B3412-7D47-49E4-8259-6C6A84959D62}" srcId="{C97C5587-AC1B-4050-A3B6-B147E66AFC62}" destId="{758BD33A-09DC-4DBF-93B6-EAA518EE7954}" srcOrd="0" destOrd="0" parTransId="{8600C74A-C968-4633-9024-B2BB1F080EDE}" sibTransId="{8B32D562-5663-455A-BEF7-488D09AD8B00}"/>
    <dgm:cxn modelId="{0C4DE21E-2231-4642-B835-4D60CF849F73}" srcId="{C97C5587-AC1B-4050-A3B6-B147E66AFC62}" destId="{0C9FB6A9-CF5B-41E5-94F3-7624B2F5D1C9}" srcOrd="3" destOrd="0" parTransId="{DCEE8C67-EE7B-4C85-AFD7-C6E8E286932A}" sibTransId="{E89ECFA8-417C-4716-82A8-8CD266F84646}"/>
    <dgm:cxn modelId="{942B9B49-0BE4-4769-A81B-B52FF17FCFFF}" type="presOf" srcId="{758BD33A-09DC-4DBF-93B6-EAA518EE7954}" destId="{DDF0C373-798F-4F61-BE60-53A7F4660409}" srcOrd="0" destOrd="0" presId="urn:microsoft.com/office/officeart/2018/5/layout/IconCircleLabelList"/>
    <dgm:cxn modelId="{8B373F4B-A4DE-4B0B-A9EB-7D06CECA9A1C}" srcId="{C97C5587-AC1B-4050-A3B6-B147E66AFC62}" destId="{0B9CEA6A-2B1C-43EA-9037-F0FC0B955946}" srcOrd="2" destOrd="0" parTransId="{4BB37E1C-14CC-4C33-9149-A8C0B83C600E}" sibTransId="{7D0CD2DA-6363-4D8D-A73C-BE6240A0122D}"/>
    <dgm:cxn modelId="{971B4B51-5552-4375-95B9-186EAFF04E56}" srcId="{C97C5587-AC1B-4050-A3B6-B147E66AFC62}" destId="{84F35BD2-7764-49E9-BD3A-4AB0B548F22F}" srcOrd="1" destOrd="0" parTransId="{2DF544D8-74E4-4849-8471-37E785F01E18}" sibTransId="{B7AD7654-F39E-488A-829A-EC9B43F3A927}"/>
    <dgm:cxn modelId="{C8C7665D-3250-4B1B-B2D1-D463F044D41B}" type="presOf" srcId="{C97C5587-AC1B-4050-A3B6-B147E66AFC62}" destId="{2CB6DFFD-9802-4A9D-87AC-04E828E9744E}" srcOrd="0" destOrd="0" presId="urn:microsoft.com/office/officeart/2018/5/layout/IconCircleLabelList"/>
    <dgm:cxn modelId="{CE5E4E94-34B5-4147-89D3-F8812048477F}" type="presOf" srcId="{0B9CEA6A-2B1C-43EA-9037-F0FC0B955946}" destId="{EC118CFC-B58E-4BE3-9073-2ED69FE82720}" srcOrd="0" destOrd="0" presId="urn:microsoft.com/office/officeart/2018/5/layout/IconCircleLabelList"/>
    <dgm:cxn modelId="{F4A46AA0-C15C-40F5-8604-960942A28FBA}" type="presOf" srcId="{25B78A16-01EF-49D2-986C-722EA7B36FE6}" destId="{67D5EC28-140E-472C-96A7-7B9C8118ECC2}" srcOrd="0" destOrd="0" presId="urn:microsoft.com/office/officeart/2018/5/layout/IconCircleLabelList"/>
    <dgm:cxn modelId="{BD0E7EAA-10C5-4B51-B775-3B97A3795668}" type="presOf" srcId="{0C9FB6A9-CF5B-41E5-94F3-7624B2F5D1C9}" destId="{F2E671EB-FECB-4EF6-9860-FF9AB8F9BBBD}" srcOrd="0" destOrd="0" presId="urn:microsoft.com/office/officeart/2018/5/layout/IconCircleLabelList"/>
    <dgm:cxn modelId="{7281D1B2-2CF3-41EC-A964-86E86E5085FA}" type="presOf" srcId="{84F35BD2-7764-49E9-BD3A-4AB0B548F22F}" destId="{F0ADC06D-C626-4B9C-A2EC-A8E7548D8FE4}" srcOrd="0" destOrd="0" presId="urn:microsoft.com/office/officeart/2018/5/layout/IconCircleLabelList"/>
    <dgm:cxn modelId="{A54596D9-59A8-4583-BF8D-6A763A5F9988}" srcId="{C97C5587-AC1B-4050-A3B6-B147E66AFC62}" destId="{25B78A16-01EF-49D2-986C-722EA7B36FE6}" srcOrd="4" destOrd="0" parTransId="{1D6F727F-1E82-4212-8641-CBC50B2F6B23}" sibTransId="{85D92E91-8BB4-4C8B-9781-2870D1E5222A}"/>
    <dgm:cxn modelId="{012FBFD2-F73D-4D46-97DF-9772E948D4B2}" type="presParOf" srcId="{2CB6DFFD-9802-4A9D-87AC-04E828E9744E}" destId="{D6B91548-92C1-4AD0-BD37-9A64F63B405D}" srcOrd="0" destOrd="0" presId="urn:microsoft.com/office/officeart/2018/5/layout/IconCircleLabelList"/>
    <dgm:cxn modelId="{482586E1-E2A1-4969-B8E0-7C72174CECE4}" type="presParOf" srcId="{D6B91548-92C1-4AD0-BD37-9A64F63B405D}" destId="{083E9243-F561-4BFE-BC6D-752634F0CD8A}" srcOrd="0" destOrd="0" presId="urn:microsoft.com/office/officeart/2018/5/layout/IconCircleLabelList"/>
    <dgm:cxn modelId="{5A0401D5-1039-4389-893C-063121B76E16}" type="presParOf" srcId="{D6B91548-92C1-4AD0-BD37-9A64F63B405D}" destId="{6EDE0D58-A263-4D3A-BFB7-DFFD254A45B4}" srcOrd="1" destOrd="0" presId="urn:microsoft.com/office/officeart/2018/5/layout/IconCircleLabelList"/>
    <dgm:cxn modelId="{1CFE0087-6922-432C-9F47-1C218CE0663C}" type="presParOf" srcId="{D6B91548-92C1-4AD0-BD37-9A64F63B405D}" destId="{F99830B4-2CC6-4627-8B1C-2C0293566471}" srcOrd="2" destOrd="0" presId="urn:microsoft.com/office/officeart/2018/5/layout/IconCircleLabelList"/>
    <dgm:cxn modelId="{4A07551A-2FCE-422E-A7AF-856D67AC030B}" type="presParOf" srcId="{D6B91548-92C1-4AD0-BD37-9A64F63B405D}" destId="{DDF0C373-798F-4F61-BE60-53A7F4660409}" srcOrd="3" destOrd="0" presId="urn:microsoft.com/office/officeart/2018/5/layout/IconCircleLabelList"/>
    <dgm:cxn modelId="{79F069C3-4B71-4B11-BF37-19AB8FC13FB4}" type="presParOf" srcId="{2CB6DFFD-9802-4A9D-87AC-04E828E9744E}" destId="{5FEB8D6B-4B8C-45FC-A1AB-A3DC76A92432}" srcOrd="1" destOrd="0" presId="urn:microsoft.com/office/officeart/2018/5/layout/IconCircleLabelList"/>
    <dgm:cxn modelId="{744A18D9-82CE-46B4-A356-20ED84A7A408}" type="presParOf" srcId="{2CB6DFFD-9802-4A9D-87AC-04E828E9744E}" destId="{94BEFBAD-3B24-4E7A-BA00-FFBA95D31BA6}" srcOrd="2" destOrd="0" presId="urn:microsoft.com/office/officeart/2018/5/layout/IconCircleLabelList"/>
    <dgm:cxn modelId="{E30340BB-3DC2-44EB-AE63-EC14E980D0CC}" type="presParOf" srcId="{94BEFBAD-3B24-4E7A-BA00-FFBA95D31BA6}" destId="{CD3B3BDE-009B-4F00-AD02-9E255E2E8B7F}" srcOrd="0" destOrd="0" presId="urn:microsoft.com/office/officeart/2018/5/layout/IconCircleLabelList"/>
    <dgm:cxn modelId="{D239AE36-8A26-41BE-9AF2-ECECB22B0EB8}" type="presParOf" srcId="{94BEFBAD-3B24-4E7A-BA00-FFBA95D31BA6}" destId="{53EA80EF-DEC8-4F22-B2A7-50B7F4E2E011}" srcOrd="1" destOrd="0" presId="urn:microsoft.com/office/officeart/2018/5/layout/IconCircleLabelList"/>
    <dgm:cxn modelId="{0B5BABDD-A8F3-4530-806C-B8F52548BCA6}" type="presParOf" srcId="{94BEFBAD-3B24-4E7A-BA00-FFBA95D31BA6}" destId="{8FC25490-AAA2-46E6-B5AD-FAB0337A65B9}" srcOrd="2" destOrd="0" presId="urn:microsoft.com/office/officeart/2018/5/layout/IconCircleLabelList"/>
    <dgm:cxn modelId="{21045D9E-D515-45AF-ABB2-5F8830AFED26}" type="presParOf" srcId="{94BEFBAD-3B24-4E7A-BA00-FFBA95D31BA6}" destId="{F0ADC06D-C626-4B9C-A2EC-A8E7548D8FE4}" srcOrd="3" destOrd="0" presId="urn:microsoft.com/office/officeart/2018/5/layout/IconCircleLabelList"/>
    <dgm:cxn modelId="{62251997-136D-48FD-BA93-4F689AA835D3}" type="presParOf" srcId="{2CB6DFFD-9802-4A9D-87AC-04E828E9744E}" destId="{50630304-8DD4-42A9-9267-8E7BE4C65D25}" srcOrd="3" destOrd="0" presId="urn:microsoft.com/office/officeart/2018/5/layout/IconCircleLabelList"/>
    <dgm:cxn modelId="{C1A9222C-899C-4CBE-8111-CC0DC921E28D}" type="presParOf" srcId="{2CB6DFFD-9802-4A9D-87AC-04E828E9744E}" destId="{0902BD8F-19B0-4942-AB6C-CB54F4439D5D}" srcOrd="4" destOrd="0" presId="urn:microsoft.com/office/officeart/2018/5/layout/IconCircleLabelList"/>
    <dgm:cxn modelId="{297BBD19-4992-4E73-A702-814C7FA06EDB}" type="presParOf" srcId="{0902BD8F-19B0-4942-AB6C-CB54F4439D5D}" destId="{4EE8C5AA-D80B-4C8D-877D-43FACAB65161}" srcOrd="0" destOrd="0" presId="urn:microsoft.com/office/officeart/2018/5/layout/IconCircleLabelList"/>
    <dgm:cxn modelId="{C0E5E633-2045-4E2A-9F8A-97710A878EA7}" type="presParOf" srcId="{0902BD8F-19B0-4942-AB6C-CB54F4439D5D}" destId="{124731B5-028B-4B6B-B642-A2533A1C8588}" srcOrd="1" destOrd="0" presId="urn:microsoft.com/office/officeart/2018/5/layout/IconCircleLabelList"/>
    <dgm:cxn modelId="{CF7E8869-CE6B-4A73-B9BD-915EC367FF66}" type="presParOf" srcId="{0902BD8F-19B0-4942-AB6C-CB54F4439D5D}" destId="{AB2EB8BB-01B1-4529-83A1-67DE64D48F7C}" srcOrd="2" destOrd="0" presId="urn:microsoft.com/office/officeart/2018/5/layout/IconCircleLabelList"/>
    <dgm:cxn modelId="{9DE2970E-935B-48B8-9D1F-5ED3C7709D91}" type="presParOf" srcId="{0902BD8F-19B0-4942-AB6C-CB54F4439D5D}" destId="{EC118CFC-B58E-4BE3-9073-2ED69FE82720}" srcOrd="3" destOrd="0" presId="urn:microsoft.com/office/officeart/2018/5/layout/IconCircleLabelList"/>
    <dgm:cxn modelId="{403B2101-14D1-419E-9817-104D7AE31B75}" type="presParOf" srcId="{2CB6DFFD-9802-4A9D-87AC-04E828E9744E}" destId="{4311C128-B444-4F1D-99FB-C7F94B8CEFAF}" srcOrd="5" destOrd="0" presId="urn:microsoft.com/office/officeart/2018/5/layout/IconCircleLabelList"/>
    <dgm:cxn modelId="{B685EA5C-42BA-46ED-827B-98BF3DC24178}" type="presParOf" srcId="{2CB6DFFD-9802-4A9D-87AC-04E828E9744E}" destId="{ED5F9AD3-1A8B-4855-9151-82DE9C8E58EB}" srcOrd="6" destOrd="0" presId="urn:microsoft.com/office/officeart/2018/5/layout/IconCircleLabelList"/>
    <dgm:cxn modelId="{33A229AC-80E2-436A-AB88-9ED2D6EDC83E}" type="presParOf" srcId="{ED5F9AD3-1A8B-4855-9151-82DE9C8E58EB}" destId="{B0FB9A38-D02E-47A9-8A1B-AE0E44F3357A}" srcOrd="0" destOrd="0" presId="urn:microsoft.com/office/officeart/2018/5/layout/IconCircleLabelList"/>
    <dgm:cxn modelId="{D23CE67B-1046-406F-A756-25319959C160}" type="presParOf" srcId="{ED5F9AD3-1A8B-4855-9151-82DE9C8E58EB}" destId="{889B7915-01C8-44D9-A65C-574485C88680}" srcOrd="1" destOrd="0" presId="urn:microsoft.com/office/officeart/2018/5/layout/IconCircleLabelList"/>
    <dgm:cxn modelId="{8DAAA54A-4D51-47EB-91FC-2582398B5183}" type="presParOf" srcId="{ED5F9AD3-1A8B-4855-9151-82DE9C8E58EB}" destId="{FC51F739-B92E-4C1F-A0C6-4A84789AF776}" srcOrd="2" destOrd="0" presId="urn:microsoft.com/office/officeart/2018/5/layout/IconCircleLabelList"/>
    <dgm:cxn modelId="{CEBE73F3-4873-43C3-B4B8-87F0F3E14814}" type="presParOf" srcId="{ED5F9AD3-1A8B-4855-9151-82DE9C8E58EB}" destId="{F2E671EB-FECB-4EF6-9860-FF9AB8F9BBBD}" srcOrd="3" destOrd="0" presId="urn:microsoft.com/office/officeart/2018/5/layout/IconCircleLabelList"/>
    <dgm:cxn modelId="{AE8E815D-22AA-41FD-909C-EAC72B4B41A3}" type="presParOf" srcId="{2CB6DFFD-9802-4A9D-87AC-04E828E9744E}" destId="{DFE5B3DC-34AD-408C-BEBE-7D8EC92B9417}" srcOrd="7" destOrd="0" presId="urn:microsoft.com/office/officeart/2018/5/layout/IconCircleLabelList"/>
    <dgm:cxn modelId="{DEC5C554-E7B4-4D93-BD60-8AF9DF8F0B60}" type="presParOf" srcId="{2CB6DFFD-9802-4A9D-87AC-04E828E9744E}" destId="{2DDFB466-D3C2-44B5-9EE3-641CF5F9E366}" srcOrd="8" destOrd="0" presId="urn:microsoft.com/office/officeart/2018/5/layout/IconCircleLabelList"/>
    <dgm:cxn modelId="{E6A471FB-8D71-4024-9A20-0A11934EDBB0}" type="presParOf" srcId="{2DDFB466-D3C2-44B5-9EE3-641CF5F9E366}" destId="{7876176B-3553-4FA2-BCF3-7D99BBED950A}" srcOrd="0" destOrd="0" presId="urn:microsoft.com/office/officeart/2018/5/layout/IconCircleLabelList"/>
    <dgm:cxn modelId="{24499555-2E91-45C7-BA0C-E4B19A74A3BB}" type="presParOf" srcId="{2DDFB466-D3C2-44B5-9EE3-641CF5F9E366}" destId="{F1CBE59C-5581-4B43-80BB-215C73BC1CB5}" srcOrd="1" destOrd="0" presId="urn:microsoft.com/office/officeart/2018/5/layout/IconCircleLabelList"/>
    <dgm:cxn modelId="{4FF9C615-FC95-419B-A851-625417BEDC18}" type="presParOf" srcId="{2DDFB466-D3C2-44B5-9EE3-641CF5F9E366}" destId="{57714891-DF7F-445C-AD8C-BD8D177D7EC2}" srcOrd="2" destOrd="0" presId="urn:microsoft.com/office/officeart/2018/5/layout/IconCircleLabelList"/>
    <dgm:cxn modelId="{A16CB033-3C97-42F2-9C7E-7EA38FCB18E3}" type="presParOf" srcId="{2DDFB466-D3C2-44B5-9EE3-641CF5F9E366}" destId="{67D5EC28-140E-472C-96A7-7B9C8118ECC2}" srcOrd="3" destOrd="0" presId="urn:microsoft.com/office/officeart/2018/5/layout/IconCircle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03E6BE8-BA97-42CC-AAAB-82BBED1EDCE4}" type="doc">
      <dgm:prSet loTypeId="urn:microsoft.com/office/officeart/2005/8/layout/vProcess5" loCatId="process" qsTypeId="urn:microsoft.com/office/officeart/2005/8/quickstyle/simple1" qsCatId="simple" csTypeId="urn:microsoft.com/office/officeart/2005/8/colors/colorful5" csCatId="colorful" phldr="1"/>
      <dgm:spPr/>
      <dgm:t>
        <a:bodyPr/>
        <a:lstStyle/>
        <a:p>
          <a:endParaRPr lang="en-US"/>
        </a:p>
      </dgm:t>
    </dgm:pt>
    <dgm:pt modelId="{D866B6AE-C042-4400-8A53-4E21BC309F3D}">
      <dgm:prSet custT="1"/>
      <dgm:spPr/>
      <dgm:t>
        <a:bodyPr/>
        <a:lstStyle/>
        <a:p>
          <a:pPr>
            <a:lnSpc>
              <a:spcPct val="150000"/>
            </a:lnSpc>
          </a:pPr>
          <a:r>
            <a:rPr lang="en-US" sz="2000" dirty="0">
              <a:latin typeface="Arial" panose="020B0604020202020204" pitchFamily="34" charset="0"/>
              <a:cs typeface="Arial" panose="020B0604020202020204" pitchFamily="34" charset="0"/>
            </a:rPr>
            <a:t>The UK places a strong focus on older people’s independence, well-being, and protection </a:t>
          </a:r>
          <a:r>
            <a:rPr lang="en-GB" sz="2000" dirty="0">
              <a:latin typeface="Arial" panose="020B0604020202020204" pitchFamily="34" charset="0"/>
              <a:cs typeface="Arial" panose="020B0604020202020204" pitchFamily="34" charset="0"/>
            </a:rPr>
            <a:t>(Age UK, 2026).</a:t>
          </a:r>
          <a:endParaRPr lang="en-US" sz="2000" dirty="0">
            <a:latin typeface="Arial" panose="020B0604020202020204" pitchFamily="34" charset="0"/>
            <a:cs typeface="Arial" panose="020B0604020202020204" pitchFamily="34" charset="0"/>
          </a:endParaRPr>
        </a:p>
      </dgm:t>
    </dgm:pt>
    <dgm:pt modelId="{3594A4C9-BD78-4880-8E9C-AD4E9E5CB935}" type="parTrans" cxnId="{4DD5A5A9-E3B3-4DDD-9504-257D9E930504}">
      <dgm:prSet/>
      <dgm:spPr/>
      <dgm:t>
        <a:bodyPr/>
        <a:lstStyle/>
        <a:p>
          <a:endParaRPr lang="en-US"/>
        </a:p>
      </dgm:t>
    </dgm:pt>
    <dgm:pt modelId="{A65CAB22-4F2C-48EF-B0F1-E3015BEE2F9E}" type="sibTrans" cxnId="{4DD5A5A9-E3B3-4DDD-9504-257D9E930504}">
      <dgm:prSet/>
      <dgm:spPr/>
      <dgm:t>
        <a:bodyPr/>
        <a:lstStyle/>
        <a:p>
          <a:endParaRPr lang="en-US" dirty="0"/>
        </a:p>
      </dgm:t>
    </dgm:pt>
    <dgm:pt modelId="{BA270017-57D6-42F0-B7D1-400870FBD00A}">
      <dgm:prSet custT="1"/>
      <dgm:spPr/>
      <dgm:t>
        <a:bodyPr/>
        <a:lstStyle/>
        <a:p>
          <a:pPr>
            <a:lnSpc>
              <a:spcPct val="150000"/>
            </a:lnSpc>
          </a:pPr>
          <a:r>
            <a:rPr lang="en-US" sz="2000" dirty="0">
              <a:latin typeface="Arial" panose="020B0604020202020204" pitchFamily="34" charset="0"/>
              <a:cs typeface="Arial" panose="020B0604020202020204" pitchFamily="34" charset="0"/>
            </a:rPr>
            <a:t>Age discrimination in employment and services is prohibited by the Equality Act of (2010).</a:t>
          </a:r>
        </a:p>
      </dgm:t>
    </dgm:pt>
    <dgm:pt modelId="{EC6BD04A-1018-42E8-9518-722381147513}" type="parTrans" cxnId="{86E913DD-6076-4A16-9DF0-8B3E72955790}">
      <dgm:prSet/>
      <dgm:spPr/>
      <dgm:t>
        <a:bodyPr/>
        <a:lstStyle/>
        <a:p>
          <a:endParaRPr lang="en-US"/>
        </a:p>
      </dgm:t>
    </dgm:pt>
    <dgm:pt modelId="{7697DC90-ED9A-4AD4-9EDF-1722C2937E6C}" type="sibTrans" cxnId="{86E913DD-6076-4A16-9DF0-8B3E72955790}">
      <dgm:prSet/>
      <dgm:spPr/>
      <dgm:t>
        <a:bodyPr/>
        <a:lstStyle/>
        <a:p>
          <a:endParaRPr lang="en-US" dirty="0"/>
        </a:p>
      </dgm:t>
    </dgm:pt>
    <dgm:pt modelId="{8A459352-EC87-465C-A299-B598849C6183}">
      <dgm:prSet custT="1"/>
      <dgm:spPr/>
      <dgm:t>
        <a:bodyPr/>
        <a:lstStyle/>
        <a:p>
          <a:pPr>
            <a:lnSpc>
              <a:spcPct val="150000"/>
            </a:lnSpc>
          </a:pPr>
          <a:r>
            <a:rPr lang="en-US" sz="2000" dirty="0">
              <a:latin typeface="Arial" panose="020B0604020202020204" pitchFamily="34" charset="0"/>
              <a:cs typeface="Arial" panose="020B0604020202020204" pitchFamily="34" charset="0"/>
            </a:rPr>
            <a:t>Integrated, community-based care is supported by the NHS Long Term Plan </a:t>
          </a:r>
          <a:r>
            <a:rPr lang="en-GB" sz="2000" dirty="0">
              <a:latin typeface="Arial" panose="020B0604020202020204" pitchFamily="34" charset="0"/>
              <a:cs typeface="Arial" panose="020B0604020202020204" pitchFamily="34" charset="0"/>
            </a:rPr>
            <a:t> (The King’s Fund, 2019).</a:t>
          </a:r>
          <a:endParaRPr lang="en-US" sz="2000" dirty="0">
            <a:latin typeface="Arial" panose="020B0604020202020204" pitchFamily="34" charset="0"/>
            <a:cs typeface="Arial" panose="020B0604020202020204" pitchFamily="34" charset="0"/>
          </a:endParaRPr>
        </a:p>
      </dgm:t>
    </dgm:pt>
    <dgm:pt modelId="{46AC7750-0BF3-4D28-9E3B-6FFA1AC811EC}" type="parTrans" cxnId="{1479B31C-4281-4319-B926-2E303EC4150F}">
      <dgm:prSet/>
      <dgm:spPr/>
      <dgm:t>
        <a:bodyPr/>
        <a:lstStyle/>
        <a:p>
          <a:endParaRPr lang="en-US"/>
        </a:p>
      </dgm:t>
    </dgm:pt>
    <dgm:pt modelId="{AD579AEA-0842-4130-97FF-5CCAEBC24AEB}" type="sibTrans" cxnId="{1479B31C-4281-4319-B926-2E303EC4150F}">
      <dgm:prSet/>
      <dgm:spPr/>
      <dgm:t>
        <a:bodyPr/>
        <a:lstStyle/>
        <a:p>
          <a:endParaRPr lang="en-US" dirty="0"/>
        </a:p>
      </dgm:t>
    </dgm:pt>
    <dgm:pt modelId="{CA7FD91D-C5F8-4285-AF44-20C687E039C9}">
      <dgm:prSet custT="1"/>
      <dgm:spPr/>
      <dgm:t>
        <a:bodyPr/>
        <a:lstStyle/>
        <a:p>
          <a:pPr>
            <a:lnSpc>
              <a:spcPct val="150000"/>
            </a:lnSpc>
          </a:pPr>
          <a:r>
            <a:rPr lang="en-US" sz="2000" dirty="0">
              <a:latin typeface="Arial" panose="020B0604020202020204" pitchFamily="34" charset="0"/>
              <a:cs typeface="Arial" panose="020B0604020202020204" pitchFamily="34" charset="0"/>
            </a:rPr>
            <a:t>Nonetheless, there are frequently still discrepancies between the goals of policies and actual practice.</a:t>
          </a:r>
        </a:p>
      </dgm:t>
    </dgm:pt>
    <dgm:pt modelId="{703B6CE8-5B0B-4B7F-9DD3-C8F52EC9746D}" type="parTrans" cxnId="{6965C675-5146-4929-B32E-484CABA5DB51}">
      <dgm:prSet/>
      <dgm:spPr/>
      <dgm:t>
        <a:bodyPr/>
        <a:lstStyle/>
        <a:p>
          <a:endParaRPr lang="en-US"/>
        </a:p>
      </dgm:t>
    </dgm:pt>
    <dgm:pt modelId="{9A960B59-F27E-4A9D-8280-50D54E63517B}" type="sibTrans" cxnId="{6965C675-5146-4929-B32E-484CABA5DB51}">
      <dgm:prSet/>
      <dgm:spPr/>
      <dgm:t>
        <a:bodyPr/>
        <a:lstStyle/>
        <a:p>
          <a:endParaRPr lang="en-US"/>
        </a:p>
      </dgm:t>
    </dgm:pt>
    <dgm:pt modelId="{01CCCA16-32F8-40EC-92F4-03EF16DE5939}">
      <dgm:prSet custT="1"/>
      <dgm:spPr/>
      <dgm:t>
        <a:bodyPr/>
        <a:lstStyle/>
        <a:p>
          <a:pPr>
            <a:lnSpc>
              <a:spcPct val="150000"/>
            </a:lnSpc>
          </a:pPr>
          <a:r>
            <a:rPr lang="en-US" sz="2000" dirty="0">
              <a:latin typeface="Arial" panose="020B0604020202020204" pitchFamily="34" charset="0"/>
              <a:cs typeface="Arial" panose="020B0604020202020204" pitchFamily="34" charset="0"/>
            </a:rPr>
            <a:t>The Care Act (2014) promotes wellbeing, personalisation, and prevention of escalating needs.</a:t>
          </a:r>
        </a:p>
      </dgm:t>
    </dgm:pt>
    <dgm:pt modelId="{7D1A7907-B8DF-423A-AD3C-455594F2AA51}" type="sibTrans" cxnId="{411C7791-2717-4BC5-A9FE-55AD51F282B9}">
      <dgm:prSet/>
      <dgm:spPr/>
      <dgm:t>
        <a:bodyPr/>
        <a:lstStyle/>
        <a:p>
          <a:endParaRPr lang="en-US" dirty="0"/>
        </a:p>
      </dgm:t>
    </dgm:pt>
    <dgm:pt modelId="{805AC2D4-E665-46A7-9CFC-CF043F4FF24E}" type="parTrans" cxnId="{411C7791-2717-4BC5-A9FE-55AD51F282B9}">
      <dgm:prSet/>
      <dgm:spPr/>
      <dgm:t>
        <a:bodyPr/>
        <a:lstStyle/>
        <a:p>
          <a:endParaRPr lang="en-US"/>
        </a:p>
      </dgm:t>
    </dgm:pt>
    <dgm:pt modelId="{EA1A0AB6-02F2-3744-83B0-0062CC782DFB}" type="pres">
      <dgm:prSet presAssocID="{D03E6BE8-BA97-42CC-AAAB-82BBED1EDCE4}" presName="outerComposite" presStyleCnt="0">
        <dgm:presLayoutVars>
          <dgm:chMax val="5"/>
          <dgm:dir/>
          <dgm:resizeHandles val="exact"/>
        </dgm:presLayoutVars>
      </dgm:prSet>
      <dgm:spPr/>
    </dgm:pt>
    <dgm:pt modelId="{52AB88C1-C2A5-884D-A369-ED55E87C5110}" type="pres">
      <dgm:prSet presAssocID="{D03E6BE8-BA97-42CC-AAAB-82BBED1EDCE4}" presName="dummyMaxCanvas" presStyleCnt="0">
        <dgm:presLayoutVars/>
      </dgm:prSet>
      <dgm:spPr/>
    </dgm:pt>
    <dgm:pt modelId="{0BB523E2-5E71-EB41-98DD-CBE1E3F6EA5D}" type="pres">
      <dgm:prSet presAssocID="{D03E6BE8-BA97-42CC-AAAB-82BBED1EDCE4}" presName="FiveNodes_1" presStyleLbl="node1" presStyleIdx="0" presStyleCnt="5">
        <dgm:presLayoutVars>
          <dgm:bulletEnabled val="1"/>
        </dgm:presLayoutVars>
      </dgm:prSet>
      <dgm:spPr/>
    </dgm:pt>
    <dgm:pt modelId="{8E02F238-F756-3245-9C4C-62036BEEC855}" type="pres">
      <dgm:prSet presAssocID="{D03E6BE8-BA97-42CC-AAAB-82BBED1EDCE4}" presName="FiveNodes_2" presStyleLbl="node1" presStyleIdx="1" presStyleCnt="5">
        <dgm:presLayoutVars>
          <dgm:bulletEnabled val="1"/>
        </dgm:presLayoutVars>
      </dgm:prSet>
      <dgm:spPr/>
    </dgm:pt>
    <dgm:pt modelId="{5C5D8A3E-B6A0-0F48-8723-63252EFC3B22}" type="pres">
      <dgm:prSet presAssocID="{D03E6BE8-BA97-42CC-AAAB-82BBED1EDCE4}" presName="FiveNodes_3" presStyleLbl="node1" presStyleIdx="2" presStyleCnt="5">
        <dgm:presLayoutVars>
          <dgm:bulletEnabled val="1"/>
        </dgm:presLayoutVars>
      </dgm:prSet>
      <dgm:spPr/>
    </dgm:pt>
    <dgm:pt modelId="{43E86725-81FB-7444-A54B-1B7503954A05}" type="pres">
      <dgm:prSet presAssocID="{D03E6BE8-BA97-42CC-AAAB-82BBED1EDCE4}" presName="FiveNodes_4" presStyleLbl="node1" presStyleIdx="3" presStyleCnt="5">
        <dgm:presLayoutVars>
          <dgm:bulletEnabled val="1"/>
        </dgm:presLayoutVars>
      </dgm:prSet>
      <dgm:spPr/>
    </dgm:pt>
    <dgm:pt modelId="{7FFEB06C-78A2-0440-B212-D3A3CDC28C82}" type="pres">
      <dgm:prSet presAssocID="{D03E6BE8-BA97-42CC-AAAB-82BBED1EDCE4}" presName="FiveNodes_5" presStyleLbl="node1" presStyleIdx="4" presStyleCnt="5">
        <dgm:presLayoutVars>
          <dgm:bulletEnabled val="1"/>
        </dgm:presLayoutVars>
      </dgm:prSet>
      <dgm:spPr/>
    </dgm:pt>
    <dgm:pt modelId="{3863A1B2-421B-CF4E-AD53-E67717F0E514}" type="pres">
      <dgm:prSet presAssocID="{D03E6BE8-BA97-42CC-AAAB-82BBED1EDCE4}" presName="FiveConn_1-2" presStyleLbl="fgAccFollowNode1" presStyleIdx="0" presStyleCnt="4">
        <dgm:presLayoutVars>
          <dgm:bulletEnabled val="1"/>
        </dgm:presLayoutVars>
      </dgm:prSet>
      <dgm:spPr/>
    </dgm:pt>
    <dgm:pt modelId="{749A3F68-440A-9143-9364-D3A6769FF44F}" type="pres">
      <dgm:prSet presAssocID="{D03E6BE8-BA97-42CC-AAAB-82BBED1EDCE4}" presName="FiveConn_2-3" presStyleLbl="fgAccFollowNode1" presStyleIdx="1" presStyleCnt="4">
        <dgm:presLayoutVars>
          <dgm:bulletEnabled val="1"/>
        </dgm:presLayoutVars>
      </dgm:prSet>
      <dgm:spPr/>
    </dgm:pt>
    <dgm:pt modelId="{0F8F975C-B4AC-0C47-891A-A4A36A89D397}" type="pres">
      <dgm:prSet presAssocID="{D03E6BE8-BA97-42CC-AAAB-82BBED1EDCE4}" presName="FiveConn_3-4" presStyleLbl="fgAccFollowNode1" presStyleIdx="2" presStyleCnt="4">
        <dgm:presLayoutVars>
          <dgm:bulletEnabled val="1"/>
        </dgm:presLayoutVars>
      </dgm:prSet>
      <dgm:spPr/>
    </dgm:pt>
    <dgm:pt modelId="{66845C8E-FB32-1847-9388-219114B56694}" type="pres">
      <dgm:prSet presAssocID="{D03E6BE8-BA97-42CC-AAAB-82BBED1EDCE4}" presName="FiveConn_4-5" presStyleLbl="fgAccFollowNode1" presStyleIdx="3" presStyleCnt="4">
        <dgm:presLayoutVars>
          <dgm:bulletEnabled val="1"/>
        </dgm:presLayoutVars>
      </dgm:prSet>
      <dgm:spPr/>
    </dgm:pt>
    <dgm:pt modelId="{99E61434-1469-9043-86B5-798F447FE944}" type="pres">
      <dgm:prSet presAssocID="{D03E6BE8-BA97-42CC-AAAB-82BBED1EDCE4}" presName="FiveNodes_1_text" presStyleLbl="node1" presStyleIdx="4" presStyleCnt="5">
        <dgm:presLayoutVars>
          <dgm:bulletEnabled val="1"/>
        </dgm:presLayoutVars>
      </dgm:prSet>
      <dgm:spPr/>
    </dgm:pt>
    <dgm:pt modelId="{D4B74C44-E028-B644-9175-4B9A8A433D1A}" type="pres">
      <dgm:prSet presAssocID="{D03E6BE8-BA97-42CC-AAAB-82BBED1EDCE4}" presName="FiveNodes_2_text" presStyleLbl="node1" presStyleIdx="4" presStyleCnt="5">
        <dgm:presLayoutVars>
          <dgm:bulletEnabled val="1"/>
        </dgm:presLayoutVars>
      </dgm:prSet>
      <dgm:spPr/>
    </dgm:pt>
    <dgm:pt modelId="{AC9CBA3A-DAB3-1541-A272-23326261198D}" type="pres">
      <dgm:prSet presAssocID="{D03E6BE8-BA97-42CC-AAAB-82BBED1EDCE4}" presName="FiveNodes_3_text" presStyleLbl="node1" presStyleIdx="4" presStyleCnt="5">
        <dgm:presLayoutVars>
          <dgm:bulletEnabled val="1"/>
        </dgm:presLayoutVars>
      </dgm:prSet>
      <dgm:spPr/>
    </dgm:pt>
    <dgm:pt modelId="{4CE76489-5192-6248-A1FE-6CBBF0E908B0}" type="pres">
      <dgm:prSet presAssocID="{D03E6BE8-BA97-42CC-AAAB-82BBED1EDCE4}" presName="FiveNodes_4_text" presStyleLbl="node1" presStyleIdx="4" presStyleCnt="5">
        <dgm:presLayoutVars>
          <dgm:bulletEnabled val="1"/>
        </dgm:presLayoutVars>
      </dgm:prSet>
      <dgm:spPr/>
    </dgm:pt>
    <dgm:pt modelId="{850C4B1A-DA45-CE49-B58D-BB7765DF96D0}" type="pres">
      <dgm:prSet presAssocID="{D03E6BE8-BA97-42CC-AAAB-82BBED1EDCE4}" presName="FiveNodes_5_text" presStyleLbl="node1" presStyleIdx="4" presStyleCnt="5">
        <dgm:presLayoutVars>
          <dgm:bulletEnabled val="1"/>
        </dgm:presLayoutVars>
      </dgm:prSet>
      <dgm:spPr/>
    </dgm:pt>
  </dgm:ptLst>
  <dgm:cxnLst>
    <dgm:cxn modelId="{75AB4509-6C46-C74A-8E90-8E92994CE861}" type="presOf" srcId="{AD579AEA-0842-4130-97FF-5CCAEBC24AEB}" destId="{66845C8E-FB32-1847-9388-219114B56694}" srcOrd="0" destOrd="0" presId="urn:microsoft.com/office/officeart/2005/8/layout/vProcess5"/>
    <dgm:cxn modelId="{A8A90B0C-34FF-0340-9F3C-36525DAD5938}" type="presOf" srcId="{CA7FD91D-C5F8-4285-AF44-20C687E039C9}" destId="{850C4B1A-DA45-CE49-B58D-BB7765DF96D0}" srcOrd="1" destOrd="0" presId="urn:microsoft.com/office/officeart/2005/8/layout/vProcess5"/>
    <dgm:cxn modelId="{1479B31C-4281-4319-B926-2E303EC4150F}" srcId="{D03E6BE8-BA97-42CC-AAAB-82BBED1EDCE4}" destId="{8A459352-EC87-465C-A299-B598849C6183}" srcOrd="3" destOrd="0" parTransId="{46AC7750-0BF3-4D28-9E3B-6FFA1AC811EC}" sibTransId="{AD579AEA-0842-4130-97FF-5CCAEBC24AEB}"/>
    <dgm:cxn modelId="{C5F1C532-4463-E94C-BAB0-302AF4619C05}" type="presOf" srcId="{D866B6AE-C042-4400-8A53-4E21BC309F3D}" destId="{0BB523E2-5E71-EB41-98DD-CBE1E3F6EA5D}" srcOrd="0" destOrd="0" presId="urn:microsoft.com/office/officeart/2005/8/layout/vProcess5"/>
    <dgm:cxn modelId="{1BD0993B-FB3A-DA47-93D1-C34107E718D9}" type="presOf" srcId="{8A459352-EC87-465C-A299-B598849C6183}" destId="{4CE76489-5192-6248-A1FE-6CBBF0E908B0}" srcOrd="1" destOrd="0" presId="urn:microsoft.com/office/officeart/2005/8/layout/vProcess5"/>
    <dgm:cxn modelId="{6D85113E-945F-5140-BC8A-3F48C9E67D72}" type="presOf" srcId="{BA270017-57D6-42F0-B7D1-400870FBD00A}" destId="{5C5D8A3E-B6A0-0F48-8723-63252EFC3B22}" srcOrd="0" destOrd="0" presId="urn:microsoft.com/office/officeart/2005/8/layout/vProcess5"/>
    <dgm:cxn modelId="{07CB5A3E-104C-C64C-A915-4D9F7C8FA976}" type="presOf" srcId="{8A459352-EC87-465C-A299-B598849C6183}" destId="{43E86725-81FB-7444-A54B-1B7503954A05}" srcOrd="0" destOrd="0" presId="urn:microsoft.com/office/officeart/2005/8/layout/vProcess5"/>
    <dgm:cxn modelId="{E037C643-BB9A-9441-B18C-3842C8E3539F}" type="presOf" srcId="{D03E6BE8-BA97-42CC-AAAB-82BBED1EDCE4}" destId="{EA1A0AB6-02F2-3744-83B0-0062CC782DFB}" srcOrd="0" destOrd="0" presId="urn:microsoft.com/office/officeart/2005/8/layout/vProcess5"/>
    <dgm:cxn modelId="{542E3C4A-F796-284C-9097-F55AD609884C}" type="presOf" srcId="{D866B6AE-C042-4400-8A53-4E21BC309F3D}" destId="{99E61434-1469-9043-86B5-798F447FE944}" srcOrd="1" destOrd="0" presId="urn:microsoft.com/office/officeart/2005/8/layout/vProcess5"/>
    <dgm:cxn modelId="{E2471859-4AEA-734B-9E36-2023913C90C2}" type="presOf" srcId="{BA270017-57D6-42F0-B7D1-400870FBD00A}" destId="{AC9CBA3A-DAB3-1541-A272-23326261198D}" srcOrd="1" destOrd="0" presId="urn:microsoft.com/office/officeart/2005/8/layout/vProcess5"/>
    <dgm:cxn modelId="{6965C675-5146-4929-B32E-484CABA5DB51}" srcId="{D03E6BE8-BA97-42CC-AAAB-82BBED1EDCE4}" destId="{CA7FD91D-C5F8-4285-AF44-20C687E039C9}" srcOrd="4" destOrd="0" parTransId="{703B6CE8-5B0B-4B7F-9DD3-C8F52EC9746D}" sibTransId="{9A960B59-F27E-4A9D-8280-50D54E63517B}"/>
    <dgm:cxn modelId="{411C7791-2717-4BC5-A9FE-55AD51F282B9}" srcId="{D03E6BE8-BA97-42CC-AAAB-82BBED1EDCE4}" destId="{01CCCA16-32F8-40EC-92F4-03EF16DE5939}" srcOrd="1" destOrd="0" parTransId="{805AC2D4-E665-46A7-9CFC-CF043F4FF24E}" sibTransId="{7D1A7907-B8DF-423A-AD3C-455594F2AA51}"/>
    <dgm:cxn modelId="{92067EA9-0924-1940-ADA8-783819F7350A}" type="presOf" srcId="{7697DC90-ED9A-4AD4-9EDF-1722C2937E6C}" destId="{0F8F975C-B4AC-0C47-891A-A4A36A89D397}" srcOrd="0" destOrd="0" presId="urn:microsoft.com/office/officeart/2005/8/layout/vProcess5"/>
    <dgm:cxn modelId="{4DD5A5A9-E3B3-4DDD-9504-257D9E930504}" srcId="{D03E6BE8-BA97-42CC-AAAB-82BBED1EDCE4}" destId="{D866B6AE-C042-4400-8A53-4E21BC309F3D}" srcOrd="0" destOrd="0" parTransId="{3594A4C9-BD78-4880-8E9C-AD4E9E5CB935}" sibTransId="{A65CAB22-4F2C-48EF-B0F1-E3015BEE2F9E}"/>
    <dgm:cxn modelId="{23516EC7-67AC-714A-BC20-6D8A5CD17E78}" type="presOf" srcId="{A65CAB22-4F2C-48EF-B0F1-E3015BEE2F9E}" destId="{3863A1B2-421B-CF4E-AD53-E67717F0E514}" srcOrd="0" destOrd="0" presId="urn:microsoft.com/office/officeart/2005/8/layout/vProcess5"/>
    <dgm:cxn modelId="{04F570CC-A161-C04E-8EFB-EE8107C3A7AB}" type="presOf" srcId="{01CCCA16-32F8-40EC-92F4-03EF16DE5939}" destId="{D4B74C44-E028-B644-9175-4B9A8A433D1A}" srcOrd="1" destOrd="0" presId="urn:microsoft.com/office/officeart/2005/8/layout/vProcess5"/>
    <dgm:cxn modelId="{3D3D86D4-C521-4A43-8BCA-AD3EA4C735B7}" type="presOf" srcId="{01CCCA16-32F8-40EC-92F4-03EF16DE5939}" destId="{8E02F238-F756-3245-9C4C-62036BEEC855}" srcOrd="0" destOrd="0" presId="urn:microsoft.com/office/officeart/2005/8/layout/vProcess5"/>
    <dgm:cxn modelId="{F28C17DB-EC16-0247-99B5-001261F8507D}" type="presOf" srcId="{7D1A7907-B8DF-423A-AD3C-455594F2AA51}" destId="{749A3F68-440A-9143-9364-D3A6769FF44F}" srcOrd="0" destOrd="0" presId="urn:microsoft.com/office/officeart/2005/8/layout/vProcess5"/>
    <dgm:cxn modelId="{86E913DD-6076-4A16-9DF0-8B3E72955790}" srcId="{D03E6BE8-BA97-42CC-AAAB-82BBED1EDCE4}" destId="{BA270017-57D6-42F0-B7D1-400870FBD00A}" srcOrd="2" destOrd="0" parTransId="{EC6BD04A-1018-42E8-9518-722381147513}" sibTransId="{7697DC90-ED9A-4AD4-9EDF-1722C2937E6C}"/>
    <dgm:cxn modelId="{D05C2CF5-5A95-6645-9ED3-4B716524C75E}" type="presOf" srcId="{CA7FD91D-C5F8-4285-AF44-20C687E039C9}" destId="{7FFEB06C-78A2-0440-B212-D3A3CDC28C82}" srcOrd="0" destOrd="0" presId="urn:microsoft.com/office/officeart/2005/8/layout/vProcess5"/>
    <dgm:cxn modelId="{1ACCF441-8846-6940-9943-C8A870A9A15D}" type="presParOf" srcId="{EA1A0AB6-02F2-3744-83B0-0062CC782DFB}" destId="{52AB88C1-C2A5-884D-A369-ED55E87C5110}" srcOrd="0" destOrd="0" presId="urn:microsoft.com/office/officeart/2005/8/layout/vProcess5"/>
    <dgm:cxn modelId="{8D87DCA1-0822-424A-9B6E-0B3F6693962F}" type="presParOf" srcId="{EA1A0AB6-02F2-3744-83B0-0062CC782DFB}" destId="{0BB523E2-5E71-EB41-98DD-CBE1E3F6EA5D}" srcOrd="1" destOrd="0" presId="urn:microsoft.com/office/officeart/2005/8/layout/vProcess5"/>
    <dgm:cxn modelId="{5C73AAC9-E518-C746-ABD7-5E0B3BA2B3A8}" type="presParOf" srcId="{EA1A0AB6-02F2-3744-83B0-0062CC782DFB}" destId="{8E02F238-F756-3245-9C4C-62036BEEC855}" srcOrd="2" destOrd="0" presId="urn:microsoft.com/office/officeart/2005/8/layout/vProcess5"/>
    <dgm:cxn modelId="{112C5530-AA24-E54C-8812-C5E7F3080AD0}" type="presParOf" srcId="{EA1A0AB6-02F2-3744-83B0-0062CC782DFB}" destId="{5C5D8A3E-B6A0-0F48-8723-63252EFC3B22}" srcOrd="3" destOrd="0" presId="urn:microsoft.com/office/officeart/2005/8/layout/vProcess5"/>
    <dgm:cxn modelId="{93F90C7A-9C0A-3F4C-8616-20E6449714DA}" type="presParOf" srcId="{EA1A0AB6-02F2-3744-83B0-0062CC782DFB}" destId="{43E86725-81FB-7444-A54B-1B7503954A05}" srcOrd="4" destOrd="0" presId="urn:microsoft.com/office/officeart/2005/8/layout/vProcess5"/>
    <dgm:cxn modelId="{FACF8013-9C80-4E49-AC11-3B73DD643654}" type="presParOf" srcId="{EA1A0AB6-02F2-3744-83B0-0062CC782DFB}" destId="{7FFEB06C-78A2-0440-B212-D3A3CDC28C82}" srcOrd="5" destOrd="0" presId="urn:microsoft.com/office/officeart/2005/8/layout/vProcess5"/>
    <dgm:cxn modelId="{F4D9568E-BF97-B94B-B0BF-9DF0505F6405}" type="presParOf" srcId="{EA1A0AB6-02F2-3744-83B0-0062CC782DFB}" destId="{3863A1B2-421B-CF4E-AD53-E67717F0E514}" srcOrd="6" destOrd="0" presId="urn:microsoft.com/office/officeart/2005/8/layout/vProcess5"/>
    <dgm:cxn modelId="{622D1CE3-264F-CD4B-A82C-60F7CEAF76E2}" type="presParOf" srcId="{EA1A0AB6-02F2-3744-83B0-0062CC782DFB}" destId="{749A3F68-440A-9143-9364-D3A6769FF44F}" srcOrd="7" destOrd="0" presId="urn:microsoft.com/office/officeart/2005/8/layout/vProcess5"/>
    <dgm:cxn modelId="{AD09885F-C9D0-D747-8F1A-DEE46822C968}" type="presParOf" srcId="{EA1A0AB6-02F2-3744-83B0-0062CC782DFB}" destId="{0F8F975C-B4AC-0C47-891A-A4A36A89D397}" srcOrd="8" destOrd="0" presId="urn:microsoft.com/office/officeart/2005/8/layout/vProcess5"/>
    <dgm:cxn modelId="{6CF95F85-4245-5745-A105-40F38DC8075C}" type="presParOf" srcId="{EA1A0AB6-02F2-3744-83B0-0062CC782DFB}" destId="{66845C8E-FB32-1847-9388-219114B56694}" srcOrd="9" destOrd="0" presId="urn:microsoft.com/office/officeart/2005/8/layout/vProcess5"/>
    <dgm:cxn modelId="{40AFD29C-0D20-634C-8134-BD9A183AF740}" type="presParOf" srcId="{EA1A0AB6-02F2-3744-83B0-0062CC782DFB}" destId="{99E61434-1469-9043-86B5-798F447FE944}" srcOrd="10" destOrd="0" presId="urn:microsoft.com/office/officeart/2005/8/layout/vProcess5"/>
    <dgm:cxn modelId="{6DC4DA0C-97F9-F94E-BD5D-CACED15A6579}" type="presParOf" srcId="{EA1A0AB6-02F2-3744-83B0-0062CC782DFB}" destId="{D4B74C44-E028-B644-9175-4B9A8A433D1A}" srcOrd="11" destOrd="0" presId="urn:microsoft.com/office/officeart/2005/8/layout/vProcess5"/>
    <dgm:cxn modelId="{7AB1FEF8-4242-6049-A774-7ACB6B19A871}" type="presParOf" srcId="{EA1A0AB6-02F2-3744-83B0-0062CC782DFB}" destId="{AC9CBA3A-DAB3-1541-A272-23326261198D}" srcOrd="12" destOrd="0" presId="urn:microsoft.com/office/officeart/2005/8/layout/vProcess5"/>
    <dgm:cxn modelId="{BCE00614-F109-2941-ADDE-AAE4FCC2331B}" type="presParOf" srcId="{EA1A0AB6-02F2-3744-83B0-0062CC782DFB}" destId="{4CE76489-5192-6248-A1FE-6CBBF0E908B0}" srcOrd="13" destOrd="0" presId="urn:microsoft.com/office/officeart/2005/8/layout/vProcess5"/>
    <dgm:cxn modelId="{512FEF48-F459-164F-B16C-9654992D5450}" type="presParOf" srcId="{EA1A0AB6-02F2-3744-83B0-0062CC782DFB}" destId="{850C4B1A-DA45-CE49-B58D-BB7765DF96D0}" srcOrd="14" destOrd="0" presId="urn:microsoft.com/office/officeart/2005/8/layout/v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0D0DF3A-8921-4EE5-8FDB-677D8486CE2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86898FC4-1537-46E2-B139-5BEE9B2A76D0}">
      <dgm:prSet/>
      <dgm:spPr/>
      <dgm:t>
        <a:bodyPr/>
        <a:lstStyle/>
        <a:p>
          <a:pPr algn="ctr"/>
          <a:r>
            <a:rPr lang="en-US" dirty="0"/>
            <a:t>• Under The Care Act (2014), local governments are required to protect adults who are at danger of abuse or neglect.</a:t>
          </a:r>
        </a:p>
      </dgm:t>
    </dgm:pt>
    <dgm:pt modelId="{894639CE-001B-4E81-9D48-71FB7BF2432E}" type="parTrans" cxnId="{35DBA135-BEEB-427B-A625-D7091B7CB5C8}">
      <dgm:prSet/>
      <dgm:spPr/>
      <dgm:t>
        <a:bodyPr/>
        <a:lstStyle/>
        <a:p>
          <a:pPr algn="ctr"/>
          <a:endParaRPr lang="en-US"/>
        </a:p>
      </dgm:t>
    </dgm:pt>
    <dgm:pt modelId="{09C98A89-054E-43B2-8068-50C92F2A4CE5}" type="sibTrans" cxnId="{35DBA135-BEEB-427B-A625-D7091B7CB5C8}">
      <dgm:prSet/>
      <dgm:spPr/>
      <dgm:t>
        <a:bodyPr/>
        <a:lstStyle/>
        <a:p>
          <a:pPr algn="ctr"/>
          <a:endParaRPr lang="en-US"/>
        </a:p>
      </dgm:t>
    </dgm:pt>
    <dgm:pt modelId="{A4A2B48B-F3C1-4A65-8784-4B764EFA4908}">
      <dgm:prSet/>
      <dgm:spPr/>
      <dgm:t>
        <a:bodyPr/>
        <a:lstStyle/>
        <a:p>
          <a:pPr algn="ctr"/>
          <a:r>
            <a:rPr lang="en-US" dirty="0"/>
            <a:t>The Mental Capacity Act (2005) fosters decision-making while safeguarding those who are most in need.</a:t>
          </a:r>
        </a:p>
      </dgm:t>
    </dgm:pt>
    <dgm:pt modelId="{93DABDDE-91DF-4C52-8B5E-E6353FE0064C}" type="parTrans" cxnId="{4D0A04E0-6C82-4896-BB1D-A4CA4D647D04}">
      <dgm:prSet/>
      <dgm:spPr/>
      <dgm:t>
        <a:bodyPr/>
        <a:lstStyle/>
        <a:p>
          <a:pPr algn="ctr"/>
          <a:endParaRPr lang="en-US"/>
        </a:p>
      </dgm:t>
    </dgm:pt>
    <dgm:pt modelId="{A2925528-A2A2-4460-B307-42FE06CE5512}" type="sibTrans" cxnId="{4D0A04E0-6C82-4896-BB1D-A4CA4D647D04}">
      <dgm:prSet/>
      <dgm:spPr/>
      <dgm:t>
        <a:bodyPr/>
        <a:lstStyle/>
        <a:p>
          <a:pPr algn="ctr"/>
          <a:endParaRPr lang="en-US"/>
        </a:p>
      </dgm:t>
    </dgm:pt>
    <dgm:pt modelId="{3F826FDF-32CC-4443-A1D6-CB4397B03B84}">
      <dgm:prSet/>
      <dgm:spPr/>
      <dgm:t>
        <a:bodyPr/>
        <a:lstStyle/>
        <a:p>
          <a:pPr algn="ctr"/>
          <a:r>
            <a:rPr lang="en-US" dirty="0"/>
            <a:t>• The Health and Safety at Work Act of (1974) guarantees secure working conditions for employees and clients.</a:t>
          </a:r>
        </a:p>
      </dgm:t>
    </dgm:pt>
    <dgm:pt modelId="{A884AD5B-F0DE-4A5A-9938-A8356A74E84D}" type="parTrans" cxnId="{99903636-F856-4023-AA6F-CDEA80640EDB}">
      <dgm:prSet/>
      <dgm:spPr/>
      <dgm:t>
        <a:bodyPr/>
        <a:lstStyle/>
        <a:p>
          <a:pPr algn="ctr"/>
          <a:endParaRPr lang="en-US"/>
        </a:p>
      </dgm:t>
    </dgm:pt>
    <dgm:pt modelId="{AB3A39BC-5F7E-4448-AE61-9DD57A8496F0}" type="sibTrans" cxnId="{99903636-F856-4023-AA6F-CDEA80640EDB}">
      <dgm:prSet/>
      <dgm:spPr/>
      <dgm:t>
        <a:bodyPr/>
        <a:lstStyle/>
        <a:p>
          <a:pPr algn="ctr"/>
          <a:endParaRPr lang="en-US"/>
        </a:p>
      </dgm:t>
    </dgm:pt>
    <dgm:pt modelId="{418FA928-15A9-4E45-8176-F421780D0B05}">
      <dgm:prSet/>
      <dgm:spPr/>
      <dgm:t>
        <a:bodyPr/>
        <a:lstStyle/>
        <a:p>
          <a:pPr algn="ctr"/>
          <a:r>
            <a:rPr lang="en-US" dirty="0"/>
            <a:t>• Promoting autonomy and avoiding harm are at odds (e.g., enabling risk-taking vs. protection).</a:t>
          </a:r>
        </a:p>
      </dgm:t>
    </dgm:pt>
    <dgm:pt modelId="{5C4941E0-CB12-4C97-A01F-AD7F2B2B06E3}" type="parTrans" cxnId="{A4508FBF-D1FB-464C-BEBD-0363F65985B4}">
      <dgm:prSet/>
      <dgm:spPr/>
      <dgm:t>
        <a:bodyPr/>
        <a:lstStyle/>
        <a:p>
          <a:pPr algn="ctr"/>
          <a:endParaRPr lang="en-US"/>
        </a:p>
      </dgm:t>
    </dgm:pt>
    <dgm:pt modelId="{4920BB96-7387-4243-8FD8-6F333746C3A6}" type="sibTrans" cxnId="{A4508FBF-D1FB-464C-BEBD-0363F65985B4}">
      <dgm:prSet/>
      <dgm:spPr/>
      <dgm:t>
        <a:bodyPr/>
        <a:lstStyle/>
        <a:p>
          <a:pPr algn="ctr"/>
          <a:endParaRPr lang="en-US"/>
        </a:p>
      </dgm:t>
    </dgm:pt>
    <dgm:pt modelId="{5DE9BE33-968A-456D-BB80-BD3ECEE785D2}">
      <dgm:prSet/>
      <dgm:spPr/>
      <dgm:t>
        <a:bodyPr/>
        <a:lstStyle/>
        <a:p>
          <a:pPr algn="ctr"/>
          <a:r>
            <a:rPr lang="en-US" dirty="0"/>
            <a:t>• Increased demand places pressure on risk management and safeguarding systems.</a:t>
          </a:r>
        </a:p>
      </dgm:t>
    </dgm:pt>
    <dgm:pt modelId="{4784D928-B862-45C9-B7A8-1E29B869AC6D}" type="parTrans" cxnId="{41F36CA7-A3EB-4C3C-A4C0-A7216239EA91}">
      <dgm:prSet/>
      <dgm:spPr/>
      <dgm:t>
        <a:bodyPr/>
        <a:lstStyle/>
        <a:p>
          <a:pPr algn="ctr"/>
          <a:endParaRPr lang="en-US"/>
        </a:p>
      </dgm:t>
    </dgm:pt>
    <dgm:pt modelId="{4F952EB8-D209-441F-B5C2-3BF2A0757A0F}" type="sibTrans" cxnId="{41F36CA7-A3EB-4C3C-A4C0-A7216239EA91}">
      <dgm:prSet/>
      <dgm:spPr/>
      <dgm:t>
        <a:bodyPr/>
        <a:lstStyle/>
        <a:p>
          <a:pPr algn="ctr"/>
          <a:endParaRPr lang="en-US"/>
        </a:p>
      </dgm:t>
    </dgm:pt>
    <dgm:pt modelId="{0AE5BF5B-0A39-A94C-80AB-68BF14221405}" type="pres">
      <dgm:prSet presAssocID="{90D0DF3A-8921-4EE5-8FDB-677D8486CE2F}" presName="linear" presStyleCnt="0">
        <dgm:presLayoutVars>
          <dgm:animLvl val="lvl"/>
          <dgm:resizeHandles val="exact"/>
        </dgm:presLayoutVars>
      </dgm:prSet>
      <dgm:spPr/>
    </dgm:pt>
    <dgm:pt modelId="{6D4E6AAA-37AD-464A-9644-79054061CBEC}" type="pres">
      <dgm:prSet presAssocID="{86898FC4-1537-46E2-B139-5BEE9B2A76D0}" presName="parentText" presStyleLbl="node1" presStyleIdx="0" presStyleCnt="5">
        <dgm:presLayoutVars>
          <dgm:chMax val="0"/>
          <dgm:bulletEnabled val="1"/>
        </dgm:presLayoutVars>
      </dgm:prSet>
      <dgm:spPr/>
    </dgm:pt>
    <dgm:pt modelId="{F8EE4CED-ACBE-9D4F-AA50-7B1614DD211A}" type="pres">
      <dgm:prSet presAssocID="{09C98A89-054E-43B2-8068-50C92F2A4CE5}" presName="spacer" presStyleCnt="0"/>
      <dgm:spPr/>
    </dgm:pt>
    <dgm:pt modelId="{6508D994-25A0-EB49-A2CE-45BEF65BBDF9}" type="pres">
      <dgm:prSet presAssocID="{A4A2B48B-F3C1-4A65-8784-4B764EFA4908}" presName="parentText" presStyleLbl="node1" presStyleIdx="1" presStyleCnt="5">
        <dgm:presLayoutVars>
          <dgm:chMax val="0"/>
          <dgm:bulletEnabled val="1"/>
        </dgm:presLayoutVars>
      </dgm:prSet>
      <dgm:spPr/>
    </dgm:pt>
    <dgm:pt modelId="{04A46C24-D61A-5D49-93AA-C5F5CCB6C3E8}" type="pres">
      <dgm:prSet presAssocID="{A2925528-A2A2-4460-B307-42FE06CE5512}" presName="spacer" presStyleCnt="0"/>
      <dgm:spPr/>
    </dgm:pt>
    <dgm:pt modelId="{E98790BD-1786-D747-B3F5-450CB8C55C75}" type="pres">
      <dgm:prSet presAssocID="{3F826FDF-32CC-4443-A1D6-CB4397B03B84}" presName="parentText" presStyleLbl="node1" presStyleIdx="2" presStyleCnt="5">
        <dgm:presLayoutVars>
          <dgm:chMax val="0"/>
          <dgm:bulletEnabled val="1"/>
        </dgm:presLayoutVars>
      </dgm:prSet>
      <dgm:spPr/>
    </dgm:pt>
    <dgm:pt modelId="{C38A5758-5F33-7042-9866-AF61E5EF2B0B}" type="pres">
      <dgm:prSet presAssocID="{AB3A39BC-5F7E-4448-AE61-9DD57A8496F0}" presName="spacer" presStyleCnt="0"/>
      <dgm:spPr/>
    </dgm:pt>
    <dgm:pt modelId="{F337A15B-C90B-5F46-8263-DAB4566CEAEE}" type="pres">
      <dgm:prSet presAssocID="{418FA928-15A9-4E45-8176-F421780D0B05}" presName="parentText" presStyleLbl="node1" presStyleIdx="3" presStyleCnt="5">
        <dgm:presLayoutVars>
          <dgm:chMax val="0"/>
          <dgm:bulletEnabled val="1"/>
        </dgm:presLayoutVars>
      </dgm:prSet>
      <dgm:spPr/>
    </dgm:pt>
    <dgm:pt modelId="{CABB2B43-41DD-5F43-BEB5-DD6FA27DA95B}" type="pres">
      <dgm:prSet presAssocID="{4920BB96-7387-4243-8FD8-6F333746C3A6}" presName="spacer" presStyleCnt="0"/>
      <dgm:spPr/>
    </dgm:pt>
    <dgm:pt modelId="{9C805ED6-908F-7A4E-8815-30DBAFB8A8EB}" type="pres">
      <dgm:prSet presAssocID="{5DE9BE33-968A-456D-BB80-BD3ECEE785D2}" presName="parentText" presStyleLbl="node1" presStyleIdx="4" presStyleCnt="5">
        <dgm:presLayoutVars>
          <dgm:chMax val="0"/>
          <dgm:bulletEnabled val="1"/>
        </dgm:presLayoutVars>
      </dgm:prSet>
      <dgm:spPr/>
    </dgm:pt>
  </dgm:ptLst>
  <dgm:cxnLst>
    <dgm:cxn modelId="{5805B123-5A8B-4C4A-AF47-6FD333E113D0}" type="presOf" srcId="{90D0DF3A-8921-4EE5-8FDB-677D8486CE2F}" destId="{0AE5BF5B-0A39-A94C-80AB-68BF14221405}" srcOrd="0" destOrd="0" presId="urn:microsoft.com/office/officeart/2005/8/layout/vList2"/>
    <dgm:cxn modelId="{35DBA135-BEEB-427B-A625-D7091B7CB5C8}" srcId="{90D0DF3A-8921-4EE5-8FDB-677D8486CE2F}" destId="{86898FC4-1537-46E2-B139-5BEE9B2A76D0}" srcOrd="0" destOrd="0" parTransId="{894639CE-001B-4E81-9D48-71FB7BF2432E}" sibTransId="{09C98A89-054E-43B2-8068-50C92F2A4CE5}"/>
    <dgm:cxn modelId="{99903636-F856-4023-AA6F-CDEA80640EDB}" srcId="{90D0DF3A-8921-4EE5-8FDB-677D8486CE2F}" destId="{3F826FDF-32CC-4443-A1D6-CB4397B03B84}" srcOrd="2" destOrd="0" parTransId="{A884AD5B-F0DE-4A5A-9938-A8356A74E84D}" sibTransId="{AB3A39BC-5F7E-4448-AE61-9DD57A8496F0}"/>
    <dgm:cxn modelId="{C5F62858-26C7-6F49-9306-00EB8EF6CBF1}" type="presOf" srcId="{418FA928-15A9-4E45-8176-F421780D0B05}" destId="{F337A15B-C90B-5F46-8263-DAB4566CEAEE}" srcOrd="0" destOrd="0" presId="urn:microsoft.com/office/officeart/2005/8/layout/vList2"/>
    <dgm:cxn modelId="{4889C671-11D3-C842-954C-2A53BB16AE95}" type="presOf" srcId="{86898FC4-1537-46E2-B139-5BEE9B2A76D0}" destId="{6D4E6AAA-37AD-464A-9644-79054061CBEC}" srcOrd="0" destOrd="0" presId="urn:microsoft.com/office/officeart/2005/8/layout/vList2"/>
    <dgm:cxn modelId="{C2913A85-A0C4-7344-AE28-95693CF266FF}" type="presOf" srcId="{A4A2B48B-F3C1-4A65-8784-4B764EFA4908}" destId="{6508D994-25A0-EB49-A2CE-45BEF65BBDF9}" srcOrd="0" destOrd="0" presId="urn:microsoft.com/office/officeart/2005/8/layout/vList2"/>
    <dgm:cxn modelId="{153615A1-A370-6B45-B100-AA2BCE1C8B64}" type="presOf" srcId="{5DE9BE33-968A-456D-BB80-BD3ECEE785D2}" destId="{9C805ED6-908F-7A4E-8815-30DBAFB8A8EB}" srcOrd="0" destOrd="0" presId="urn:microsoft.com/office/officeart/2005/8/layout/vList2"/>
    <dgm:cxn modelId="{41F36CA7-A3EB-4C3C-A4C0-A7216239EA91}" srcId="{90D0DF3A-8921-4EE5-8FDB-677D8486CE2F}" destId="{5DE9BE33-968A-456D-BB80-BD3ECEE785D2}" srcOrd="4" destOrd="0" parTransId="{4784D928-B862-45C9-B7A8-1E29B869AC6D}" sibTransId="{4F952EB8-D209-441F-B5C2-3BF2A0757A0F}"/>
    <dgm:cxn modelId="{A4508FBF-D1FB-464C-BEBD-0363F65985B4}" srcId="{90D0DF3A-8921-4EE5-8FDB-677D8486CE2F}" destId="{418FA928-15A9-4E45-8176-F421780D0B05}" srcOrd="3" destOrd="0" parTransId="{5C4941E0-CB12-4C97-A01F-AD7F2B2B06E3}" sibTransId="{4920BB96-7387-4243-8FD8-6F333746C3A6}"/>
    <dgm:cxn modelId="{6D5F11DC-8DDD-C84A-9231-CA39D8EEE182}" type="presOf" srcId="{3F826FDF-32CC-4443-A1D6-CB4397B03B84}" destId="{E98790BD-1786-D747-B3F5-450CB8C55C75}" srcOrd="0" destOrd="0" presId="urn:microsoft.com/office/officeart/2005/8/layout/vList2"/>
    <dgm:cxn modelId="{4D0A04E0-6C82-4896-BB1D-A4CA4D647D04}" srcId="{90D0DF3A-8921-4EE5-8FDB-677D8486CE2F}" destId="{A4A2B48B-F3C1-4A65-8784-4B764EFA4908}" srcOrd="1" destOrd="0" parTransId="{93DABDDE-91DF-4C52-8B5E-E6353FE0064C}" sibTransId="{A2925528-A2A2-4460-B307-42FE06CE5512}"/>
    <dgm:cxn modelId="{90A60A1E-A51C-DC42-8FAB-F69025AD53A7}" type="presParOf" srcId="{0AE5BF5B-0A39-A94C-80AB-68BF14221405}" destId="{6D4E6AAA-37AD-464A-9644-79054061CBEC}" srcOrd="0" destOrd="0" presId="urn:microsoft.com/office/officeart/2005/8/layout/vList2"/>
    <dgm:cxn modelId="{E7285DFC-6B6A-E049-9A08-33E50A5EFA27}" type="presParOf" srcId="{0AE5BF5B-0A39-A94C-80AB-68BF14221405}" destId="{F8EE4CED-ACBE-9D4F-AA50-7B1614DD211A}" srcOrd="1" destOrd="0" presId="urn:microsoft.com/office/officeart/2005/8/layout/vList2"/>
    <dgm:cxn modelId="{3F97412F-9FD6-8240-89A8-48847882170B}" type="presParOf" srcId="{0AE5BF5B-0A39-A94C-80AB-68BF14221405}" destId="{6508D994-25A0-EB49-A2CE-45BEF65BBDF9}" srcOrd="2" destOrd="0" presId="urn:microsoft.com/office/officeart/2005/8/layout/vList2"/>
    <dgm:cxn modelId="{E9D80065-640A-4B42-9A3E-40EFC541A58D}" type="presParOf" srcId="{0AE5BF5B-0A39-A94C-80AB-68BF14221405}" destId="{04A46C24-D61A-5D49-93AA-C5F5CCB6C3E8}" srcOrd="3" destOrd="0" presId="urn:microsoft.com/office/officeart/2005/8/layout/vList2"/>
    <dgm:cxn modelId="{85E29BBA-E9BC-2A41-B075-CE51056C5A71}" type="presParOf" srcId="{0AE5BF5B-0A39-A94C-80AB-68BF14221405}" destId="{E98790BD-1786-D747-B3F5-450CB8C55C75}" srcOrd="4" destOrd="0" presId="urn:microsoft.com/office/officeart/2005/8/layout/vList2"/>
    <dgm:cxn modelId="{77A72139-10C4-EE45-982B-1309B3917DA5}" type="presParOf" srcId="{0AE5BF5B-0A39-A94C-80AB-68BF14221405}" destId="{C38A5758-5F33-7042-9866-AF61E5EF2B0B}" srcOrd="5" destOrd="0" presId="urn:microsoft.com/office/officeart/2005/8/layout/vList2"/>
    <dgm:cxn modelId="{5EA5FFE5-99D8-784D-B043-29CFB9B2AFB2}" type="presParOf" srcId="{0AE5BF5B-0A39-A94C-80AB-68BF14221405}" destId="{F337A15B-C90B-5F46-8263-DAB4566CEAEE}" srcOrd="6" destOrd="0" presId="urn:microsoft.com/office/officeart/2005/8/layout/vList2"/>
    <dgm:cxn modelId="{B675FABD-9327-5E4B-893B-EDF9C487E9FB}" type="presParOf" srcId="{0AE5BF5B-0A39-A94C-80AB-68BF14221405}" destId="{CABB2B43-41DD-5F43-BEB5-DD6FA27DA95B}" srcOrd="7" destOrd="0" presId="urn:microsoft.com/office/officeart/2005/8/layout/vList2"/>
    <dgm:cxn modelId="{22DB8FBA-AD32-1E4A-8684-5A768036CE6D}" type="presParOf" srcId="{0AE5BF5B-0A39-A94C-80AB-68BF14221405}" destId="{9C805ED6-908F-7A4E-8815-30DBAFB8A8EB}"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FB7179E-4663-43DD-85D7-E749ED36CF1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0B9878C-C0C9-49E9-8C0E-9082158746AB}">
      <dgm:prSet/>
      <dgm:spPr/>
      <dgm:t>
        <a:bodyPr/>
        <a:lstStyle/>
        <a:p>
          <a:pPr>
            <a:lnSpc>
              <a:spcPct val="150000"/>
            </a:lnSpc>
          </a:pPr>
          <a:r>
            <a:rPr lang="en-US" dirty="0">
              <a:latin typeface="Arial" panose="020B0604020202020204" pitchFamily="34" charset="0"/>
              <a:cs typeface="Arial" panose="020B0604020202020204" pitchFamily="34" charset="0"/>
            </a:rPr>
            <a:t>Remote monitoring and telehealth allow elderly patients with chronic           illnesses to live at home.</a:t>
          </a:r>
        </a:p>
      </dgm:t>
    </dgm:pt>
    <dgm:pt modelId="{B3AA6CC4-5839-4123-A309-D6BB908E1301}" type="parTrans" cxnId="{ECC8EAB8-5D43-4C45-B65F-92736E6DE1C5}">
      <dgm:prSet/>
      <dgm:spPr/>
      <dgm:t>
        <a:bodyPr/>
        <a:lstStyle/>
        <a:p>
          <a:endParaRPr lang="en-US"/>
        </a:p>
      </dgm:t>
    </dgm:pt>
    <dgm:pt modelId="{253400E9-3E87-4884-BD3C-0D54E004B218}" type="sibTrans" cxnId="{ECC8EAB8-5D43-4C45-B65F-92736E6DE1C5}">
      <dgm:prSet/>
      <dgm:spPr/>
      <dgm:t>
        <a:bodyPr/>
        <a:lstStyle/>
        <a:p>
          <a:endParaRPr lang="en-US"/>
        </a:p>
      </dgm:t>
    </dgm:pt>
    <dgm:pt modelId="{DD500A03-4F86-4CA7-9C0F-8DB017C65F10}">
      <dgm:prSet/>
      <dgm:spPr/>
      <dgm:t>
        <a:bodyPr/>
        <a:lstStyle/>
        <a:p>
          <a:pPr>
            <a:lnSpc>
              <a:spcPct val="150000"/>
            </a:lnSpc>
          </a:pPr>
          <a:r>
            <a:rPr lang="en-GB" dirty="0">
              <a:latin typeface="Arial" panose="020B0604020202020204" pitchFamily="34" charset="0"/>
              <a:cs typeface="Arial" panose="020B0604020202020204" pitchFamily="34" charset="0"/>
            </a:rPr>
            <a:t>According to Schwedler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(2026) </a:t>
          </a:r>
          <a:r>
            <a:rPr lang="en-US" dirty="0">
              <a:latin typeface="Arial" panose="020B0604020202020204" pitchFamily="34" charset="0"/>
              <a:cs typeface="Arial" panose="020B0604020202020204" pitchFamily="34" charset="0"/>
            </a:rPr>
            <a:t>safety is improved by smart home appliances (such as medication reminders and fall detectors).</a:t>
          </a:r>
        </a:p>
      </dgm:t>
    </dgm:pt>
    <dgm:pt modelId="{CE1D68EE-8054-4575-B1F8-08F392C31BBE}" type="parTrans" cxnId="{F239AD25-5783-4C40-9F53-2A76DC7EEFA2}">
      <dgm:prSet/>
      <dgm:spPr/>
      <dgm:t>
        <a:bodyPr/>
        <a:lstStyle/>
        <a:p>
          <a:endParaRPr lang="en-US"/>
        </a:p>
      </dgm:t>
    </dgm:pt>
    <dgm:pt modelId="{D07A77C7-7B3E-4F63-B7B8-BFE00FEBF564}" type="sibTrans" cxnId="{F239AD25-5783-4C40-9F53-2A76DC7EEFA2}">
      <dgm:prSet/>
      <dgm:spPr/>
      <dgm:t>
        <a:bodyPr/>
        <a:lstStyle/>
        <a:p>
          <a:endParaRPr lang="en-US"/>
        </a:p>
      </dgm:t>
    </dgm:pt>
    <dgm:pt modelId="{52D1C538-8FFF-46F6-8DF6-D63476E9613E}">
      <dgm:prSet/>
      <dgm:spPr/>
      <dgm:t>
        <a:bodyPr/>
        <a:lstStyle/>
        <a:p>
          <a:pPr>
            <a:lnSpc>
              <a:spcPct val="150000"/>
            </a:lnSpc>
          </a:pPr>
          <a:r>
            <a:rPr lang="en-US" dirty="0">
              <a:latin typeface="Arial" panose="020B0604020202020204" pitchFamily="34" charset="0"/>
              <a:cs typeface="Arial" panose="020B0604020202020204" pitchFamily="34" charset="0"/>
            </a:rPr>
            <a:t>Digital care records provide better communication and coordination between social workers and health care providers </a:t>
          </a:r>
          <a:r>
            <a:rPr lang="en-GB" dirty="0">
              <a:latin typeface="Arial" panose="020B0604020202020204" pitchFamily="34" charset="0"/>
              <a:cs typeface="Arial" panose="020B0604020202020204" pitchFamily="34" charset="0"/>
            </a:rPr>
            <a:t> (Schwedler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2026).</a:t>
          </a:r>
          <a:endParaRPr lang="en-US" dirty="0">
            <a:latin typeface="Arial" panose="020B0604020202020204" pitchFamily="34" charset="0"/>
            <a:cs typeface="Arial" panose="020B0604020202020204" pitchFamily="34" charset="0"/>
          </a:endParaRPr>
        </a:p>
      </dgm:t>
    </dgm:pt>
    <dgm:pt modelId="{81A8DA38-574B-489A-934B-E0516235D315}" type="parTrans" cxnId="{D11B86FD-1873-4B02-A112-8C41563B0213}">
      <dgm:prSet/>
      <dgm:spPr/>
      <dgm:t>
        <a:bodyPr/>
        <a:lstStyle/>
        <a:p>
          <a:endParaRPr lang="en-US"/>
        </a:p>
      </dgm:t>
    </dgm:pt>
    <dgm:pt modelId="{CD2EC864-A2DB-4DBE-91FC-AB1EEB971BC2}" type="sibTrans" cxnId="{D11B86FD-1873-4B02-A112-8C41563B0213}">
      <dgm:prSet/>
      <dgm:spPr/>
      <dgm:t>
        <a:bodyPr/>
        <a:lstStyle/>
        <a:p>
          <a:endParaRPr lang="en-US"/>
        </a:p>
      </dgm:t>
    </dgm:pt>
    <dgm:pt modelId="{2E9A8730-982F-4173-A087-76461660BF02}">
      <dgm:prSet/>
      <dgm:spPr/>
      <dgm:t>
        <a:bodyPr/>
        <a:lstStyle/>
        <a:p>
          <a:pPr>
            <a:lnSpc>
              <a:spcPct val="150000"/>
            </a:lnSpc>
          </a:pPr>
          <a:r>
            <a:rPr lang="en-GB" dirty="0">
              <a:latin typeface="Arial" panose="020B0604020202020204" pitchFamily="34" charset="0"/>
              <a:cs typeface="Arial" panose="020B0604020202020204" pitchFamily="34" charset="0"/>
            </a:rPr>
            <a:t>Po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(2024) suggest </a:t>
          </a:r>
          <a:r>
            <a:rPr lang="en-US" dirty="0">
              <a:latin typeface="Arial" panose="020B0604020202020204" pitchFamily="34" charset="0"/>
              <a:cs typeface="Arial" panose="020B0604020202020204" pitchFamily="34" charset="0"/>
            </a:rPr>
            <a:t>technology can decrease hospital admissions and encourage self-management.</a:t>
          </a:r>
        </a:p>
      </dgm:t>
    </dgm:pt>
    <dgm:pt modelId="{559ED158-3871-4C79-B54F-376859259E64}" type="parTrans" cxnId="{CF55D566-058B-46A1-81CF-52B7EF6E312F}">
      <dgm:prSet/>
      <dgm:spPr/>
      <dgm:t>
        <a:bodyPr/>
        <a:lstStyle/>
        <a:p>
          <a:endParaRPr lang="en-US"/>
        </a:p>
      </dgm:t>
    </dgm:pt>
    <dgm:pt modelId="{ABF599CB-FE0F-4104-8494-29E7FDA22B15}" type="sibTrans" cxnId="{CF55D566-058B-46A1-81CF-52B7EF6E312F}">
      <dgm:prSet/>
      <dgm:spPr/>
      <dgm:t>
        <a:bodyPr/>
        <a:lstStyle/>
        <a:p>
          <a:endParaRPr lang="en-US"/>
        </a:p>
      </dgm:t>
    </dgm:pt>
    <dgm:pt modelId="{26E49BEB-4AC7-4E34-99D7-B50E957B3AD3}">
      <dgm:prSet/>
      <dgm:spPr/>
      <dgm:t>
        <a:bodyPr/>
        <a:lstStyle/>
        <a:p>
          <a:pPr>
            <a:lnSpc>
              <a:spcPct val="150000"/>
            </a:lnSpc>
          </a:pPr>
          <a:r>
            <a:rPr lang="en-US" dirty="0">
              <a:latin typeface="Arial" panose="020B0604020202020204" pitchFamily="34" charset="0"/>
              <a:cs typeface="Arial" panose="020B0604020202020204" pitchFamily="34" charset="0"/>
            </a:rPr>
            <a:t>Increasingly positioned as a solution to workforce shortages and rising demand.</a:t>
          </a:r>
        </a:p>
      </dgm:t>
    </dgm:pt>
    <dgm:pt modelId="{90C6DC1F-AEB2-4C9A-8604-C7A5C0618A9C}" type="parTrans" cxnId="{1F4463E2-3287-41D6-95C5-5A61DF90AF47}">
      <dgm:prSet/>
      <dgm:spPr/>
      <dgm:t>
        <a:bodyPr/>
        <a:lstStyle/>
        <a:p>
          <a:endParaRPr lang="en-US"/>
        </a:p>
      </dgm:t>
    </dgm:pt>
    <dgm:pt modelId="{99FE70F1-BA9B-4971-A6B1-9BD56928095E}" type="sibTrans" cxnId="{1F4463E2-3287-41D6-95C5-5A61DF90AF47}">
      <dgm:prSet/>
      <dgm:spPr/>
      <dgm:t>
        <a:bodyPr/>
        <a:lstStyle/>
        <a:p>
          <a:endParaRPr lang="en-US"/>
        </a:p>
      </dgm:t>
    </dgm:pt>
    <dgm:pt modelId="{5C3D2222-073E-AD40-BAB7-3656E4C499D8}" type="pres">
      <dgm:prSet presAssocID="{1FB7179E-4663-43DD-85D7-E749ED36CF12}" presName="linear" presStyleCnt="0">
        <dgm:presLayoutVars>
          <dgm:animLvl val="lvl"/>
          <dgm:resizeHandles val="exact"/>
        </dgm:presLayoutVars>
      </dgm:prSet>
      <dgm:spPr/>
    </dgm:pt>
    <dgm:pt modelId="{D679D8DB-915E-2C47-9016-DCA851609594}" type="pres">
      <dgm:prSet presAssocID="{50B9878C-C0C9-49E9-8C0E-9082158746AB}" presName="parentText" presStyleLbl="node1" presStyleIdx="0" presStyleCnt="5">
        <dgm:presLayoutVars>
          <dgm:chMax val="0"/>
          <dgm:bulletEnabled val="1"/>
        </dgm:presLayoutVars>
      </dgm:prSet>
      <dgm:spPr/>
    </dgm:pt>
    <dgm:pt modelId="{20971E46-D2EE-CA47-AE56-E8737B2546BA}" type="pres">
      <dgm:prSet presAssocID="{253400E9-3E87-4884-BD3C-0D54E004B218}" presName="spacer" presStyleCnt="0"/>
      <dgm:spPr/>
    </dgm:pt>
    <dgm:pt modelId="{3C40A02D-641C-154A-A6F4-0A0074898D0F}" type="pres">
      <dgm:prSet presAssocID="{DD500A03-4F86-4CA7-9C0F-8DB017C65F10}" presName="parentText" presStyleLbl="node1" presStyleIdx="1" presStyleCnt="5">
        <dgm:presLayoutVars>
          <dgm:chMax val="0"/>
          <dgm:bulletEnabled val="1"/>
        </dgm:presLayoutVars>
      </dgm:prSet>
      <dgm:spPr/>
    </dgm:pt>
    <dgm:pt modelId="{EA888155-17E5-1246-9BD3-24F286F49434}" type="pres">
      <dgm:prSet presAssocID="{D07A77C7-7B3E-4F63-B7B8-BFE00FEBF564}" presName="spacer" presStyleCnt="0"/>
      <dgm:spPr/>
    </dgm:pt>
    <dgm:pt modelId="{B256C1BA-6A06-A140-BBBA-44D0B347D917}" type="pres">
      <dgm:prSet presAssocID="{52D1C538-8FFF-46F6-8DF6-D63476E9613E}" presName="parentText" presStyleLbl="node1" presStyleIdx="2" presStyleCnt="5">
        <dgm:presLayoutVars>
          <dgm:chMax val="0"/>
          <dgm:bulletEnabled val="1"/>
        </dgm:presLayoutVars>
      </dgm:prSet>
      <dgm:spPr/>
    </dgm:pt>
    <dgm:pt modelId="{1DCCBE1C-8668-3F4D-A279-80B043C3F5B9}" type="pres">
      <dgm:prSet presAssocID="{CD2EC864-A2DB-4DBE-91FC-AB1EEB971BC2}" presName="spacer" presStyleCnt="0"/>
      <dgm:spPr/>
    </dgm:pt>
    <dgm:pt modelId="{65B23636-AE67-4348-B8AF-0537D9653620}" type="pres">
      <dgm:prSet presAssocID="{2E9A8730-982F-4173-A087-76461660BF02}" presName="parentText" presStyleLbl="node1" presStyleIdx="3" presStyleCnt="5">
        <dgm:presLayoutVars>
          <dgm:chMax val="0"/>
          <dgm:bulletEnabled val="1"/>
        </dgm:presLayoutVars>
      </dgm:prSet>
      <dgm:spPr/>
    </dgm:pt>
    <dgm:pt modelId="{C05511C9-3C14-3D48-A732-AA150B88C375}" type="pres">
      <dgm:prSet presAssocID="{ABF599CB-FE0F-4104-8494-29E7FDA22B15}" presName="spacer" presStyleCnt="0"/>
      <dgm:spPr/>
    </dgm:pt>
    <dgm:pt modelId="{0D9605A3-1CF5-6B40-A952-2E60413BE94A}" type="pres">
      <dgm:prSet presAssocID="{26E49BEB-4AC7-4E34-99D7-B50E957B3AD3}" presName="parentText" presStyleLbl="node1" presStyleIdx="4" presStyleCnt="5">
        <dgm:presLayoutVars>
          <dgm:chMax val="0"/>
          <dgm:bulletEnabled val="1"/>
        </dgm:presLayoutVars>
      </dgm:prSet>
      <dgm:spPr/>
    </dgm:pt>
  </dgm:ptLst>
  <dgm:cxnLst>
    <dgm:cxn modelId="{5EB64614-F8F0-3F45-8B36-E6EDC84B26AD}" type="presOf" srcId="{50B9878C-C0C9-49E9-8C0E-9082158746AB}" destId="{D679D8DB-915E-2C47-9016-DCA851609594}" srcOrd="0" destOrd="0" presId="urn:microsoft.com/office/officeart/2005/8/layout/vList2"/>
    <dgm:cxn modelId="{F239AD25-5783-4C40-9F53-2A76DC7EEFA2}" srcId="{1FB7179E-4663-43DD-85D7-E749ED36CF12}" destId="{DD500A03-4F86-4CA7-9C0F-8DB017C65F10}" srcOrd="1" destOrd="0" parTransId="{CE1D68EE-8054-4575-B1F8-08F392C31BBE}" sibTransId="{D07A77C7-7B3E-4F63-B7B8-BFE00FEBF564}"/>
    <dgm:cxn modelId="{7C03EA60-2274-7442-A4A6-1CEBF2E494AA}" type="presOf" srcId="{2E9A8730-982F-4173-A087-76461660BF02}" destId="{65B23636-AE67-4348-B8AF-0537D9653620}" srcOrd="0" destOrd="0" presId="urn:microsoft.com/office/officeart/2005/8/layout/vList2"/>
    <dgm:cxn modelId="{CF55D566-058B-46A1-81CF-52B7EF6E312F}" srcId="{1FB7179E-4663-43DD-85D7-E749ED36CF12}" destId="{2E9A8730-982F-4173-A087-76461660BF02}" srcOrd="3" destOrd="0" parTransId="{559ED158-3871-4C79-B54F-376859259E64}" sibTransId="{ABF599CB-FE0F-4104-8494-29E7FDA22B15}"/>
    <dgm:cxn modelId="{52373085-6EDF-D54E-960B-B433006327A5}" type="presOf" srcId="{1FB7179E-4663-43DD-85D7-E749ED36CF12}" destId="{5C3D2222-073E-AD40-BAB7-3656E4C499D8}" srcOrd="0" destOrd="0" presId="urn:microsoft.com/office/officeart/2005/8/layout/vList2"/>
    <dgm:cxn modelId="{9B6F07A2-F39B-5B4F-8973-A3BA546DF8C6}" type="presOf" srcId="{DD500A03-4F86-4CA7-9C0F-8DB017C65F10}" destId="{3C40A02D-641C-154A-A6F4-0A0074898D0F}" srcOrd="0" destOrd="0" presId="urn:microsoft.com/office/officeart/2005/8/layout/vList2"/>
    <dgm:cxn modelId="{ECC8EAB8-5D43-4C45-B65F-92736E6DE1C5}" srcId="{1FB7179E-4663-43DD-85D7-E749ED36CF12}" destId="{50B9878C-C0C9-49E9-8C0E-9082158746AB}" srcOrd="0" destOrd="0" parTransId="{B3AA6CC4-5839-4123-A309-D6BB908E1301}" sibTransId="{253400E9-3E87-4884-BD3C-0D54E004B218}"/>
    <dgm:cxn modelId="{594215D9-62B0-E240-85D0-BE2BCA4F23D1}" type="presOf" srcId="{52D1C538-8FFF-46F6-8DF6-D63476E9613E}" destId="{B256C1BA-6A06-A140-BBBA-44D0B347D917}" srcOrd="0" destOrd="0" presId="urn:microsoft.com/office/officeart/2005/8/layout/vList2"/>
    <dgm:cxn modelId="{1F4463E2-3287-41D6-95C5-5A61DF90AF47}" srcId="{1FB7179E-4663-43DD-85D7-E749ED36CF12}" destId="{26E49BEB-4AC7-4E34-99D7-B50E957B3AD3}" srcOrd="4" destOrd="0" parTransId="{90C6DC1F-AEB2-4C9A-8604-C7A5C0618A9C}" sibTransId="{99FE70F1-BA9B-4971-A6B1-9BD56928095E}"/>
    <dgm:cxn modelId="{85EDFFFC-AB58-9F47-BD16-9A610FCC1411}" type="presOf" srcId="{26E49BEB-4AC7-4E34-99D7-B50E957B3AD3}" destId="{0D9605A3-1CF5-6B40-A952-2E60413BE94A}" srcOrd="0" destOrd="0" presId="urn:microsoft.com/office/officeart/2005/8/layout/vList2"/>
    <dgm:cxn modelId="{D11B86FD-1873-4B02-A112-8C41563B0213}" srcId="{1FB7179E-4663-43DD-85D7-E749ED36CF12}" destId="{52D1C538-8FFF-46F6-8DF6-D63476E9613E}" srcOrd="2" destOrd="0" parTransId="{81A8DA38-574B-489A-934B-E0516235D315}" sibTransId="{CD2EC864-A2DB-4DBE-91FC-AB1EEB971BC2}"/>
    <dgm:cxn modelId="{5CC20454-9876-934B-84E4-398D414915D7}" type="presParOf" srcId="{5C3D2222-073E-AD40-BAB7-3656E4C499D8}" destId="{D679D8DB-915E-2C47-9016-DCA851609594}" srcOrd="0" destOrd="0" presId="urn:microsoft.com/office/officeart/2005/8/layout/vList2"/>
    <dgm:cxn modelId="{AAC7F523-C14D-FA4F-9741-CFE919334581}" type="presParOf" srcId="{5C3D2222-073E-AD40-BAB7-3656E4C499D8}" destId="{20971E46-D2EE-CA47-AE56-E8737B2546BA}" srcOrd="1" destOrd="0" presId="urn:microsoft.com/office/officeart/2005/8/layout/vList2"/>
    <dgm:cxn modelId="{92067D6A-E38D-834B-A30F-65121A2D6F3E}" type="presParOf" srcId="{5C3D2222-073E-AD40-BAB7-3656E4C499D8}" destId="{3C40A02D-641C-154A-A6F4-0A0074898D0F}" srcOrd="2" destOrd="0" presId="urn:microsoft.com/office/officeart/2005/8/layout/vList2"/>
    <dgm:cxn modelId="{1F4AEA96-402B-E749-AB1F-499AE13826F9}" type="presParOf" srcId="{5C3D2222-073E-AD40-BAB7-3656E4C499D8}" destId="{EA888155-17E5-1246-9BD3-24F286F49434}" srcOrd="3" destOrd="0" presId="urn:microsoft.com/office/officeart/2005/8/layout/vList2"/>
    <dgm:cxn modelId="{8654718C-B4B8-D747-9295-7C60A08996E5}" type="presParOf" srcId="{5C3D2222-073E-AD40-BAB7-3656E4C499D8}" destId="{B256C1BA-6A06-A140-BBBA-44D0B347D917}" srcOrd="4" destOrd="0" presId="urn:microsoft.com/office/officeart/2005/8/layout/vList2"/>
    <dgm:cxn modelId="{A9A299E9-D9EB-504E-9EB4-43954B3B2E71}" type="presParOf" srcId="{5C3D2222-073E-AD40-BAB7-3656E4C499D8}" destId="{1DCCBE1C-8668-3F4D-A279-80B043C3F5B9}" srcOrd="5" destOrd="0" presId="urn:microsoft.com/office/officeart/2005/8/layout/vList2"/>
    <dgm:cxn modelId="{674608DE-2683-0844-B8D4-265869DD7697}" type="presParOf" srcId="{5C3D2222-073E-AD40-BAB7-3656E4C499D8}" destId="{65B23636-AE67-4348-B8AF-0537D9653620}" srcOrd="6" destOrd="0" presId="urn:microsoft.com/office/officeart/2005/8/layout/vList2"/>
    <dgm:cxn modelId="{8CA59DDA-EEFD-184E-8A8E-8758E3C68CF8}" type="presParOf" srcId="{5C3D2222-073E-AD40-BAB7-3656E4C499D8}" destId="{C05511C9-3C14-3D48-A732-AA150B88C375}" srcOrd="7" destOrd="0" presId="urn:microsoft.com/office/officeart/2005/8/layout/vList2"/>
    <dgm:cxn modelId="{B059DBF9-C714-7641-85A5-E3E57192B8AF}" type="presParOf" srcId="{5C3D2222-073E-AD40-BAB7-3656E4C499D8}" destId="{0D9605A3-1CF5-6B40-A952-2E60413BE94A}" srcOrd="8"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F555234-7011-4941-B5F5-AF7B31AA6382}"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FCACDC28-5A69-4BB1-B896-9D02F684CAC6}">
      <dgm:prSet custT="1"/>
      <dgm:spPr/>
      <dgm:t>
        <a:bodyPr/>
        <a:lstStyle/>
        <a:p>
          <a:pPr>
            <a:lnSpc>
              <a:spcPct val="150000"/>
            </a:lnSpc>
          </a:pPr>
          <a:r>
            <a:rPr lang="en-US" sz="1200" dirty="0">
              <a:latin typeface="Arial" panose="020B0604020202020204" pitchFamily="34" charset="0"/>
              <a:cs typeface="Arial" panose="020B0604020202020204" pitchFamily="34" charset="0"/>
            </a:rPr>
            <a:t>• According to </a:t>
          </a:r>
          <a:r>
            <a:rPr lang="en-GB" sz="1200" dirty="0">
              <a:latin typeface="Arial" panose="020B0604020202020204" pitchFamily="34" charset="0"/>
              <a:cs typeface="Arial" panose="020B0604020202020204" pitchFamily="34" charset="0"/>
            </a:rPr>
            <a:t>Bertolazzi </a:t>
          </a:r>
          <a:r>
            <a:rPr lang="en-GB" sz="1200" i="1" dirty="0">
              <a:latin typeface="Arial" panose="020B0604020202020204" pitchFamily="34" charset="0"/>
              <a:cs typeface="Arial" panose="020B0604020202020204" pitchFamily="34" charset="0"/>
            </a:rPr>
            <a:t>et al., </a:t>
          </a:r>
          <a:r>
            <a:rPr lang="en-GB" sz="1200" dirty="0">
              <a:latin typeface="Arial" panose="020B0604020202020204" pitchFamily="34" charset="0"/>
              <a:cs typeface="Arial" panose="020B0604020202020204" pitchFamily="34" charset="0"/>
            </a:rPr>
            <a:t>(2024) </a:t>
          </a:r>
          <a:r>
            <a:rPr lang="en-US" sz="1200" dirty="0">
              <a:latin typeface="Arial" panose="020B0604020202020204" pitchFamily="34" charset="0"/>
              <a:cs typeface="Arial" panose="020B0604020202020204" pitchFamily="34" charset="0"/>
            </a:rPr>
            <a:t>while technology can increase independence, some older persons' access is restricted due to digital exclusion.</a:t>
          </a:r>
        </a:p>
      </dgm:t>
    </dgm:pt>
    <dgm:pt modelId="{A7EE3434-8D2D-474D-8EA7-9994433EDB6E}" type="parTrans" cxnId="{43AF5C92-487D-45DC-9438-0C7FEECD5109}">
      <dgm:prSet/>
      <dgm:spPr/>
      <dgm:t>
        <a:bodyPr/>
        <a:lstStyle/>
        <a:p>
          <a:endParaRPr lang="en-US"/>
        </a:p>
      </dgm:t>
    </dgm:pt>
    <dgm:pt modelId="{78B5D100-F4DE-4EC0-94A6-7412050E686D}" type="sibTrans" cxnId="{43AF5C92-487D-45DC-9438-0C7FEECD5109}">
      <dgm:prSet/>
      <dgm:spPr/>
      <dgm:t>
        <a:bodyPr/>
        <a:lstStyle/>
        <a:p>
          <a:endParaRPr lang="en-US"/>
        </a:p>
      </dgm:t>
    </dgm:pt>
    <dgm:pt modelId="{EC5EE22A-5BC6-45ED-95BA-7B4A0485BFF8}">
      <dgm:prSet custT="1"/>
      <dgm:spPr/>
      <dgm:t>
        <a:bodyPr/>
        <a:lstStyle/>
        <a:p>
          <a:pPr>
            <a:lnSpc>
              <a:spcPct val="150000"/>
            </a:lnSpc>
          </a:pPr>
          <a:r>
            <a:rPr lang="en-US" sz="1400" dirty="0">
              <a:latin typeface="Arial" panose="020B0604020202020204" pitchFamily="34" charset="0"/>
              <a:cs typeface="Arial" panose="020B0604020202020204" pitchFamily="34" charset="0"/>
            </a:rPr>
            <a:t>• Low digital literacy or cognitive impairment may limit efficacy (</a:t>
          </a:r>
          <a:r>
            <a:rPr lang="en-GB" sz="1400" dirty="0">
              <a:latin typeface="Arial" panose="020B0604020202020204" pitchFamily="34" charset="0"/>
              <a:cs typeface="Arial" panose="020B0604020202020204" pitchFamily="34" charset="0"/>
            </a:rPr>
            <a:t>Bertolazzi </a:t>
          </a:r>
          <a:r>
            <a:rPr lang="en-GB" sz="1400" i="1" dirty="0">
              <a:latin typeface="Arial" panose="020B0604020202020204" pitchFamily="34" charset="0"/>
              <a:cs typeface="Arial" panose="020B0604020202020204" pitchFamily="34" charset="0"/>
            </a:rPr>
            <a:t>et al., </a:t>
          </a:r>
          <a:r>
            <a:rPr lang="en-GB" sz="1400" dirty="0">
              <a:latin typeface="Arial" panose="020B0604020202020204" pitchFamily="34" charset="0"/>
              <a:cs typeface="Arial" panose="020B0604020202020204" pitchFamily="34" charset="0"/>
            </a:rPr>
            <a:t>2024).</a:t>
          </a:r>
          <a:endParaRPr lang="en-US" sz="1400" dirty="0">
            <a:latin typeface="Arial" panose="020B0604020202020204" pitchFamily="34" charset="0"/>
            <a:cs typeface="Arial" panose="020B0604020202020204" pitchFamily="34" charset="0"/>
          </a:endParaRPr>
        </a:p>
      </dgm:t>
    </dgm:pt>
    <dgm:pt modelId="{CC526B18-A41D-4E9D-B880-36CE5FFB8FE9}" type="parTrans" cxnId="{4BCE3B04-BADD-46A7-90BD-A84897B7C882}">
      <dgm:prSet/>
      <dgm:spPr/>
      <dgm:t>
        <a:bodyPr/>
        <a:lstStyle/>
        <a:p>
          <a:endParaRPr lang="en-US"/>
        </a:p>
      </dgm:t>
    </dgm:pt>
    <dgm:pt modelId="{D0F7FCB6-6C11-4716-BFD7-D0A12683AE88}" type="sibTrans" cxnId="{4BCE3B04-BADD-46A7-90BD-A84897B7C882}">
      <dgm:prSet/>
      <dgm:spPr/>
      <dgm:t>
        <a:bodyPr/>
        <a:lstStyle/>
        <a:p>
          <a:endParaRPr lang="en-US"/>
        </a:p>
      </dgm:t>
    </dgm:pt>
    <dgm:pt modelId="{A4B8F625-8AAE-494C-986B-3F8F5EE8BDFE}">
      <dgm:prSet custT="1"/>
      <dgm:spPr/>
      <dgm:t>
        <a:bodyPr/>
        <a:lstStyle/>
        <a:p>
          <a:pPr>
            <a:lnSpc>
              <a:spcPct val="150000"/>
            </a:lnSpc>
          </a:pPr>
          <a:r>
            <a:rPr lang="en-US" sz="1400" dirty="0">
              <a:latin typeface="Arial" panose="020B0604020202020204" pitchFamily="34" charset="0"/>
              <a:cs typeface="Arial" panose="020B0604020202020204" pitchFamily="34" charset="0"/>
            </a:rPr>
            <a:t>• An over-reliance on technology could take the place of social engagement and human contact.</a:t>
          </a:r>
        </a:p>
      </dgm:t>
    </dgm:pt>
    <dgm:pt modelId="{721A793E-8606-47D4-A292-BB1A910C6FBA}" type="parTrans" cxnId="{0E035D88-EBE6-4BA4-86C4-84FBBAEA3319}">
      <dgm:prSet/>
      <dgm:spPr/>
      <dgm:t>
        <a:bodyPr/>
        <a:lstStyle/>
        <a:p>
          <a:endParaRPr lang="en-US"/>
        </a:p>
      </dgm:t>
    </dgm:pt>
    <dgm:pt modelId="{695B74FC-2EBE-48D4-9AAC-9EFAF46AAB49}" type="sibTrans" cxnId="{0E035D88-EBE6-4BA4-86C4-84FBBAEA3319}">
      <dgm:prSet/>
      <dgm:spPr/>
      <dgm:t>
        <a:bodyPr/>
        <a:lstStyle/>
        <a:p>
          <a:endParaRPr lang="en-US"/>
        </a:p>
      </dgm:t>
    </dgm:pt>
    <dgm:pt modelId="{3A6A85AF-B82E-4930-9B7C-B23A003F95C4}">
      <dgm:prSet custT="1"/>
      <dgm:spPr/>
      <dgm:t>
        <a:bodyPr/>
        <a:lstStyle/>
        <a:p>
          <a:pPr>
            <a:lnSpc>
              <a:spcPct val="150000"/>
            </a:lnSpc>
          </a:pPr>
          <a:r>
            <a:rPr lang="en-US" sz="1400" dirty="0">
              <a:latin typeface="Arial" panose="020B0604020202020204" pitchFamily="34" charset="0"/>
              <a:cs typeface="Arial" panose="020B0604020202020204" pitchFamily="34" charset="0"/>
            </a:rPr>
            <a:t>• Informed consent and data privacy are ethical issues </a:t>
          </a:r>
          <a:r>
            <a:rPr lang="en-GB" sz="1400" dirty="0">
              <a:latin typeface="Arial" panose="020B0604020202020204" pitchFamily="34" charset="0"/>
              <a:cs typeface="Arial" panose="020B0604020202020204" pitchFamily="34" charset="0"/>
            </a:rPr>
            <a:t> (Grosman‑Rimon and Wegier, 2024)</a:t>
          </a:r>
          <a:endParaRPr lang="en-US" sz="1400" dirty="0">
            <a:latin typeface="Arial" panose="020B0604020202020204" pitchFamily="34" charset="0"/>
            <a:cs typeface="Arial" panose="020B0604020202020204" pitchFamily="34" charset="0"/>
          </a:endParaRPr>
        </a:p>
      </dgm:t>
    </dgm:pt>
    <dgm:pt modelId="{3375CB25-1EA6-499E-A0F3-752D1D187554}" type="parTrans" cxnId="{81787086-B980-4C8F-83CE-8A1B08AAC5EF}">
      <dgm:prSet/>
      <dgm:spPr/>
      <dgm:t>
        <a:bodyPr/>
        <a:lstStyle/>
        <a:p>
          <a:endParaRPr lang="en-US"/>
        </a:p>
      </dgm:t>
    </dgm:pt>
    <dgm:pt modelId="{6B6BCC7F-DA9C-4B31-BB66-3DED2E7D622E}" type="sibTrans" cxnId="{81787086-B980-4C8F-83CE-8A1B08AAC5EF}">
      <dgm:prSet/>
      <dgm:spPr/>
      <dgm:t>
        <a:bodyPr/>
        <a:lstStyle/>
        <a:p>
          <a:endParaRPr lang="en-US"/>
        </a:p>
      </dgm:t>
    </dgm:pt>
    <dgm:pt modelId="{DC326376-6AD9-4CCD-9AF3-CAB90BFBA3EF}">
      <dgm:prSet custT="1"/>
      <dgm:spPr/>
      <dgm:t>
        <a:bodyPr/>
        <a:lstStyle/>
        <a:p>
          <a:pPr>
            <a:lnSpc>
              <a:spcPct val="150000"/>
            </a:lnSpc>
          </a:pPr>
          <a:r>
            <a:rPr lang="en-US" sz="1400" dirty="0">
              <a:latin typeface="Arial" panose="020B0604020202020204" pitchFamily="34" charset="0"/>
              <a:cs typeface="Arial" panose="020B0604020202020204" pitchFamily="34" charset="0"/>
            </a:rPr>
            <a:t>• Innovation may reduce costs long-term, but initial investment and training remain barriers</a:t>
          </a:r>
          <a:r>
            <a:rPr lang="en-US" sz="1100" dirty="0"/>
            <a:t>.</a:t>
          </a:r>
        </a:p>
      </dgm:t>
    </dgm:pt>
    <dgm:pt modelId="{47456F24-E768-4375-BEFF-4B0E484515B2}" type="parTrans" cxnId="{B9F58404-9477-41DF-AD30-078804805E90}">
      <dgm:prSet/>
      <dgm:spPr/>
      <dgm:t>
        <a:bodyPr/>
        <a:lstStyle/>
        <a:p>
          <a:endParaRPr lang="en-US"/>
        </a:p>
      </dgm:t>
    </dgm:pt>
    <dgm:pt modelId="{33DE9839-E523-4EC8-864C-1F5CDE042B81}" type="sibTrans" cxnId="{B9F58404-9477-41DF-AD30-078804805E90}">
      <dgm:prSet/>
      <dgm:spPr/>
      <dgm:t>
        <a:bodyPr/>
        <a:lstStyle/>
        <a:p>
          <a:endParaRPr lang="en-US"/>
        </a:p>
      </dgm:t>
    </dgm:pt>
    <dgm:pt modelId="{6E314023-DA9A-0D44-8D04-C67486118F48}" type="pres">
      <dgm:prSet presAssocID="{3F555234-7011-4941-B5F5-AF7B31AA6382}" presName="Name0" presStyleCnt="0">
        <dgm:presLayoutVars>
          <dgm:dir/>
          <dgm:resizeHandles val="exact"/>
        </dgm:presLayoutVars>
      </dgm:prSet>
      <dgm:spPr/>
    </dgm:pt>
    <dgm:pt modelId="{6ADE13C8-4152-594C-9D8B-5BA1FAFAE5C5}" type="pres">
      <dgm:prSet presAssocID="{3F555234-7011-4941-B5F5-AF7B31AA6382}" presName="cycle" presStyleCnt="0"/>
      <dgm:spPr/>
    </dgm:pt>
    <dgm:pt modelId="{61635F83-2BD2-BC46-A6F5-6855E78C338C}" type="pres">
      <dgm:prSet presAssocID="{FCACDC28-5A69-4BB1-B896-9D02F684CAC6}" presName="nodeFirstNode" presStyleLbl="node1" presStyleIdx="0" presStyleCnt="5">
        <dgm:presLayoutVars>
          <dgm:bulletEnabled val="1"/>
        </dgm:presLayoutVars>
      </dgm:prSet>
      <dgm:spPr/>
    </dgm:pt>
    <dgm:pt modelId="{C1D6FE6E-7EDD-C64C-8F48-1C04DB953BD1}" type="pres">
      <dgm:prSet presAssocID="{78B5D100-F4DE-4EC0-94A6-7412050E686D}" presName="sibTransFirstNode" presStyleLbl="bgShp" presStyleIdx="0" presStyleCnt="1"/>
      <dgm:spPr/>
    </dgm:pt>
    <dgm:pt modelId="{E28DDC06-CDD1-D64F-B824-3646B64BE873}" type="pres">
      <dgm:prSet presAssocID="{EC5EE22A-5BC6-45ED-95BA-7B4A0485BFF8}" presName="nodeFollowingNodes" presStyleLbl="node1" presStyleIdx="1" presStyleCnt="5">
        <dgm:presLayoutVars>
          <dgm:bulletEnabled val="1"/>
        </dgm:presLayoutVars>
      </dgm:prSet>
      <dgm:spPr/>
    </dgm:pt>
    <dgm:pt modelId="{EFD59DF3-1E89-6542-97E7-75D82DB6EE89}" type="pres">
      <dgm:prSet presAssocID="{A4B8F625-8AAE-494C-986B-3F8F5EE8BDFE}" presName="nodeFollowingNodes" presStyleLbl="node1" presStyleIdx="2" presStyleCnt="5">
        <dgm:presLayoutVars>
          <dgm:bulletEnabled val="1"/>
        </dgm:presLayoutVars>
      </dgm:prSet>
      <dgm:spPr/>
    </dgm:pt>
    <dgm:pt modelId="{5A6E95E8-2BED-7049-A7ED-8707470B2CBA}" type="pres">
      <dgm:prSet presAssocID="{3A6A85AF-B82E-4930-9B7C-B23A003F95C4}" presName="nodeFollowingNodes" presStyleLbl="node1" presStyleIdx="3" presStyleCnt="5">
        <dgm:presLayoutVars>
          <dgm:bulletEnabled val="1"/>
        </dgm:presLayoutVars>
      </dgm:prSet>
      <dgm:spPr/>
    </dgm:pt>
    <dgm:pt modelId="{E475F5F4-4623-B14B-9C61-36EB8DD0C543}" type="pres">
      <dgm:prSet presAssocID="{DC326376-6AD9-4CCD-9AF3-CAB90BFBA3EF}" presName="nodeFollowingNodes" presStyleLbl="node1" presStyleIdx="4" presStyleCnt="5">
        <dgm:presLayoutVars>
          <dgm:bulletEnabled val="1"/>
        </dgm:presLayoutVars>
      </dgm:prSet>
      <dgm:spPr/>
    </dgm:pt>
  </dgm:ptLst>
  <dgm:cxnLst>
    <dgm:cxn modelId="{4BCE3B04-BADD-46A7-90BD-A84897B7C882}" srcId="{3F555234-7011-4941-B5F5-AF7B31AA6382}" destId="{EC5EE22A-5BC6-45ED-95BA-7B4A0485BFF8}" srcOrd="1" destOrd="0" parTransId="{CC526B18-A41D-4E9D-B880-36CE5FFB8FE9}" sibTransId="{D0F7FCB6-6C11-4716-BFD7-D0A12683AE88}"/>
    <dgm:cxn modelId="{B9F58404-9477-41DF-AD30-078804805E90}" srcId="{3F555234-7011-4941-B5F5-AF7B31AA6382}" destId="{DC326376-6AD9-4CCD-9AF3-CAB90BFBA3EF}" srcOrd="4" destOrd="0" parTransId="{47456F24-E768-4375-BEFF-4B0E484515B2}" sibTransId="{33DE9839-E523-4EC8-864C-1F5CDE042B81}"/>
    <dgm:cxn modelId="{181F9A64-9DF2-CB49-AA48-B619B194856A}" type="presOf" srcId="{3A6A85AF-B82E-4930-9B7C-B23A003F95C4}" destId="{5A6E95E8-2BED-7049-A7ED-8707470B2CBA}" srcOrd="0" destOrd="0" presId="urn:microsoft.com/office/officeart/2005/8/layout/cycle3"/>
    <dgm:cxn modelId="{A8EB477B-4306-DD42-8A42-3135271DFE6B}" type="presOf" srcId="{3F555234-7011-4941-B5F5-AF7B31AA6382}" destId="{6E314023-DA9A-0D44-8D04-C67486118F48}" srcOrd="0" destOrd="0" presId="urn:microsoft.com/office/officeart/2005/8/layout/cycle3"/>
    <dgm:cxn modelId="{81787086-B980-4C8F-83CE-8A1B08AAC5EF}" srcId="{3F555234-7011-4941-B5F5-AF7B31AA6382}" destId="{3A6A85AF-B82E-4930-9B7C-B23A003F95C4}" srcOrd="3" destOrd="0" parTransId="{3375CB25-1EA6-499E-A0F3-752D1D187554}" sibTransId="{6B6BCC7F-DA9C-4B31-BB66-3DED2E7D622E}"/>
    <dgm:cxn modelId="{0E035D88-EBE6-4BA4-86C4-84FBBAEA3319}" srcId="{3F555234-7011-4941-B5F5-AF7B31AA6382}" destId="{A4B8F625-8AAE-494C-986B-3F8F5EE8BDFE}" srcOrd="2" destOrd="0" parTransId="{721A793E-8606-47D4-A292-BB1A910C6FBA}" sibTransId="{695B74FC-2EBE-48D4-9AAC-9EFAF46AAB49}"/>
    <dgm:cxn modelId="{D0295B8C-D442-DF4E-AE26-D93DE621E11E}" type="presOf" srcId="{A4B8F625-8AAE-494C-986B-3F8F5EE8BDFE}" destId="{EFD59DF3-1E89-6542-97E7-75D82DB6EE89}" srcOrd="0" destOrd="0" presId="urn:microsoft.com/office/officeart/2005/8/layout/cycle3"/>
    <dgm:cxn modelId="{43AF5C92-487D-45DC-9438-0C7FEECD5109}" srcId="{3F555234-7011-4941-B5F5-AF7B31AA6382}" destId="{FCACDC28-5A69-4BB1-B896-9D02F684CAC6}" srcOrd="0" destOrd="0" parTransId="{A7EE3434-8D2D-474D-8EA7-9994433EDB6E}" sibTransId="{78B5D100-F4DE-4EC0-94A6-7412050E686D}"/>
    <dgm:cxn modelId="{8A0A689F-F3A8-0C45-92F4-1EFC34B6C6FC}" type="presOf" srcId="{78B5D100-F4DE-4EC0-94A6-7412050E686D}" destId="{C1D6FE6E-7EDD-C64C-8F48-1C04DB953BD1}" srcOrd="0" destOrd="0" presId="urn:microsoft.com/office/officeart/2005/8/layout/cycle3"/>
    <dgm:cxn modelId="{20310BB9-C163-2342-B117-FE65EC58AF23}" type="presOf" srcId="{FCACDC28-5A69-4BB1-B896-9D02F684CAC6}" destId="{61635F83-2BD2-BC46-A6F5-6855E78C338C}" srcOrd="0" destOrd="0" presId="urn:microsoft.com/office/officeart/2005/8/layout/cycle3"/>
    <dgm:cxn modelId="{4CA151BF-2F5E-2F4B-9D9D-ADA0F6061B6F}" type="presOf" srcId="{DC326376-6AD9-4CCD-9AF3-CAB90BFBA3EF}" destId="{E475F5F4-4623-B14B-9C61-36EB8DD0C543}" srcOrd="0" destOrd="0" presId="urn:microsoft.com/office/officeart/2005/8/layout/cycle3"/>
    <dgm:cxn modelId="{CDD26DE0-3519-9C4C-9563-067B7549F8EB}" type="presOf" srcId="{EC5EE22A-5BC6-45ED-95BA-7B4A0485BFF8}" destId="{E28DDC06-CDD1-D64F-B824-3646B64BE873}" srcOrd="0" destOrd="0" presId="urn:microsoft.com/office/officeart/2005/8/layout/cycle3"/>
    <dgm:cxn modelId="{D05C5795-A887-A641-A90F-E4A73D2D69DC}" type="presParOf" srcId="{6E314023-DA9A-0D44-8D04-C67486118F48}" destId="{6ADE13C8-4152-594C-9D8B-5BA1FAFAE5C5}" srcOrd="0" destOrd="0" presId="urn:microsoft.com/office/officeart/2005/8/layout/cycle3"/>
    <dgm:cxn modelId="{FEC4D6A2-3663-0942-802E-4F47D853B790}" type="presParOf" srcId="{6ADE13C8-4152-594C-9D8B-5BA1FAFAE5C5}" destId="{61635F83-2BD2-BC46-A6F5-6855E78C338C}" srcOrd="0" destOrd="0" presId="urn:microsoft.com/office/officeart/2005/8/layout/cycle3"/>
    <dgm:cxn modelId="{576A2620-F9C8-B344-9D5F-94FE28EA5DC7}" type="presParOf" srcId="{6ADE13C8-4152-594C-9D8B-5BA1FAFAE5C5}" destId="{C1D6FE6E-7EDD-C64C-8F48-1C04DB953BD1}" srcOrd="1" destOrd="0" presId="urn:microsoft.com/office/officeart/2005/8/layout/cycle3"/>
    <dgm:cxn modelId="{967660B6-A96F-3E49-A25F-A1F66AE86B39}" type="presParOf" srcId="{6ADE13C8-4152-594C-9D8B-5BA1FAFAE5C5}" destId="{E28DDC06-CDD1-D64F-B824-3646B64BE873}" srcOrd="2" destOrd="0" presId="urn:microsoft.com/office/officeart/2005/8/layout/cycle3"/>
    <dgm:cxn modelId="{4E1B89BD-B9C8-334C-A9FB-25B66D3E35F8}" type="presParOf" srcId="{6ADE13C8-4152-594C-9D8B-5BA1FAFAE5C5}" destId="{EFD59DF3-1E89-6542-97E7-75D82DB6EE89}" srcOrd="3" destOrd="0" presId="urn:microsoft.com/office/officeart/2005/8/layout/cycle3"/>
    <dgm:cxn modelId="{1E9C3784-898B-6244-8810-BBC4944EEB6B}" type="presParOf" srcId="{6ADE13C8-4152-594C-9D8B-5BA1FAFAE5C5}" destId="{5A6E95E8-2BED-7049-A7ED-8707470B2CBA}" srcOrd="4" destOrd="0" presId="urn:microsoft.com/office/officeart/2005/8/layout/cycle3"/>
    <dgm:cxn modelId="{C0F218D0-BD39-D540-86B1-3B7072C000EA}" type="presParOf" srcId="{6ADE13C8-4152-594C-9D8B-5BA1FAFAE5C5}" destId="{E475F5F4-4623-B14B-9C61-36EB8DD0C543}" srcOrd="5" destOrd="0" presId="urn:microsoft.com/office/officeart/2005/8/layout/cycle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FB18721-A3B8-40FC-9285-67DEB3D684A7}"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52C586C6-B500-4961-B14A-1B69339F5342}">
      <dgm:prSet custT="1"/>
      <dgm:spPr/>
      <dgm:t>
        <a:bodyPr/>
        <a:lstStyle/>
        <a:p>
          <a:pPr>
            <a:lnSpc>
              <a:spcPct val="150000"/>
            </a:lnSpc>
          </a:pPr>
          <a:r>
            <a:rPr lang="en-GB" sz="1800" dirty="0">
              <a:latin typeface="Arial" panose="020B0604020202020204" pitchFamily="34" charset="0"/>
              <a:cs typeface="Arial" panose="020B0604020202020204" pitchFamily="34" charset="0"/>
            </a:rPr>
            <a:t>Mrs Patel, 82, lives alone following a fall and short hospital admission.</a:t>
          </a:r>
          <a:endParaRPr lang="en-US" sz="1800" dirty="0">
            <a:latin typeface="Arial" panose="020B0604020202020204" pitchFamily="34" charset="0"/>
            <a:cs typeface="Arial" panose="020B0604020202020204" pitchFamily="34" charset="0"/>
          </a:endParaRPr>
        </a:p>
      </dgm:t>
    </dgm:pt>
    <dgm:pt modelId="{FA2E031B-B54E-445E-9A68-8A239498F49C}" type="parTrans" cxnId="{007DB2C9-4EBE-44C1-AD22-7AD13B60A95F}">
      <dgm:prSet/>
      <dgm:spPr/>
      <dgm:t>
        <a:bodyPr/>
        <a:lstStyle/>
        <a:p>
          <a:endParaRPr lang="en-US"/>
        </a:p>
      </dgm:t>
    </dgm:pt>
    <dgm:pt modelId="{56A98AE8-7A6E-4BB3-8359-6C5CCD8984F8}" type="sibTrans" cxnId="{007DB2C9-4EBE-44C1-AD22-7AD13B60A95F}">
      <dgm:prSet/>
      <dgm:spPr/>
      <dgm:t>
        <a:bodyPr/>
        <a:lstStyle/>
        <a:p>
          <a:endParaRPr lang="en-US"/>
        </a:p>
      </dgm:t>
    </dgm:pt>
    <dgm:pt modelId="{1FB3066F-E041-4BBC-BCC2-EC499A49A918}">
      <dgm:prSet custT="1"/>
      <dgm:spPr/>
      <dgm:t>
        <a:bodyPr/>
        <a:lstStyle/>
        <a:p>
          <a:pPr>
            <a:lnSpc>
              <a:spcPct val="150000"/>
            </a:lnSpc>
          </a:pPr>
          <a:r>
            <a:rPr lang="en-GB" sz="1800" dirty="0">
              <a:latin typeface="Arial" panose="020B0604020202020204" pitchFamily="34" charset="0"/>
              <a:cs typeface="Arial" panose="020B0604020202020204" pitchFamily="34" charset="0"/>
            </a:rPr>
            <a:t>She receives a 6-week reablement package to regain mobility and daily living skills.</a:t>
          </a:r>
          <a:endParaRPr lang="en-US" sz="1800" dirty="0">
            <a:latin typeface="Arial" panose="020B0604020202020204" pitchFamily="34" charset="0"/>
            <a:cs typeface="Arial" panose="020B0604020202020204" pitchFamily="34" charset="0"/>
          </a:endParaRPr>
        </a:p>
      </dgm:t>
    </dgm:pt>
    <dgm:pt modelId="{23F76F57-2067-44F7-8050-6441E92F1F40}" type="parTrans" cxnId="{F43008FA-E429-4C03-A4E6-2860AE8EA04D}">
      <dgm:prSet/>
      <dgm:spPr/>
      <dgm:t>
        <a:bodyPr/>
        <a:lstStyle/>
        <a:p>
          <a:endParaRPr lang="en-US"/>
        </a:p>
      </dgm:t>
    </dgm:pt>
    <dgm:pt modelId="{6171FB4E-1260-4E6B-BB77-06F3ACA8D05D}" type="sibTrans" cxnId="{F43008FA-E429-4C03-A4E6-2860AE8EA04D}">
      <dgm:prSet/>
      <dgm:spPr/>
      <dgm:t>
        <a:bodyPr/>
        <a:lstStyle/>
        <a:p>
          <a:endParaRPr lang="en-US"/>
        </a:p>
      </dgm:t>
    </dgm:pt>
    <dgm:pt modelId="{8EBAC144-7077-4184-962A-29C6710C1B44}">
      <dgm:prSet custT="1"/>
      <dgm:spPr/>
      <dgm:t>
        <a:bodyPr/>
        <a:lstStyle/>
        <a:p>
          <a:pPr>
            <a:lnSpc>
              <a:spcPct val="150000"/>
            </a:lnSpc>
          </a:pPr>
          <a:r>
            <a:rPr lang="en-GB" sz="1800" dirty="0">
              <a:latin typeface="Arial" panose="020B0604020202020204" pitchFamily="34" charset="0"/>
              <a:cs typeface="Arial" panose="020B0604020202020204" pitchFamily="34" charset="0"/>
            </a:rPr>
            <a:t>Telecare (fall detector, medication reminder) supports safety at home (Fothergill </a:t>
          </a:r>
          <a:r>
            <a:rPr lang="en-GB" sz="1800" i="1" dirty="0">
              <a:latin typeface="Arial" panose="020B0604020202020204" pitchFamily="34" charset="0"/>
              <a:cs typeface="Arial" panose="020B0604020202020204" pitchFamily="34" charset="0"/>
            </a:rPr>
            <a:t>et al</a:t>
          </a:r>
          <a:r>
            <a:rPr lang="en-GB" sz="1800" dirty="0">
              <a:latin typeface="Arial" panose="020B0604020202020204" pitchFamily="34" charset="0"/>
              <a:cs typeface="Arial" panose="020B0604020202020204" pitchFamily="34" charset="0"/>
            </a:rPr>
            <a:t>., 2025).</a:t>
          </a:r>
          <a:endParaRPr lang="en-US" sz="1800" dirty="0">
            <a:latin typeface="Arial" panose="020B0604020202020204" pitchFamily="34" charset="0"/>
            <a:cs typeface="Arial" panose="020B0604020202020204" pitchFamily="34" charset="0"/>
          </a:endParaRPr>
        </a:p>
      </dgm:t>
    </dgm:pt>
    <dgm:pt modelId="{3FA91D7C-7D24-4233-ABCC-71537D193EF4}" type="parTrans" cxnId="{C473597D-B5B7-4EC9-92E3-8B3000468AE2}">
      <dgm:prSet/>
      <dgm:spPr/>
      <dgm:t>
        <a:bodyPr/>
        <a:lstStyle/>
        <a:p>
          <a:endParaRPr lang="en-US"/>
        </a:p>
      </dgm:t>
    </dgm:pt>
    <dgm:pt modelId="{47E6E957-A202-4EA7-BABA-F3ABFD62DFEE}" type="sibTrans" cxnId="{C473597D-B5B7-4EC9-92E3-8B3000468AE2}">
      <dgm:prSet/>
      <dgm:spPr/>
      <dgm:t>
        <a:bodyPr/>
        <a:lstStyle/>
        <a:p>
          <a:endParaRPr lang="en-US"/>
        </a:p>
      </dgm:t>
    </dgm:pt>
    <dgm:pt modelId="{023389E1-1776-4A03-99B9-79FF8410A296}">
      <dgm:prSet custT="1"/>
      <dgm:spPr/>
      <dgm:t>
        <a:bodyPr/>
        <a:lstStyle/>
        <a:p>
          <a:pPr>
            <a:lnSpc>
              <a:spcPct val="150000"/>
            </a:lnSpc>
          </a:pPr>
          <a:r>
            <a:rPr lang="en-GB" sz="1800" dirty="0">
              <a:latin typeface="Arial" panose="020B0604020202020204" pitchFamily="34" charset="0"/>
              <a:cs typeface="Arial" panose="020B0604020202020204" pitchFamily="34" charset="0"/>
            </a:rPr>
            <a:t>Improvements in confidence reflect Maslow’s focus on safety and security as foundations for independence (Kenrick </a:t>
          </a:r>
          <a:r>
            <a:rPr lang="en-GB" sz="1800" i="1" dirty="0">
              <a:latin typeface="Arial" panose="020B0604020202020204" pitchFamily="34" charset="0"/>
              <a:cs typeface="Arial" panose="020B0604020202020204" pitchFamily="34" charset="0"/>
            </a:rPr>
            <a:t>et al</a:t>
          </a:r>
          <a:r>
            <a:rPr lang="en-GB" sz="1800" dirty="0">
              <a:latin typeface="Arial" panose="020B0604020202020204" pitchFamily="34" charset="0"/>
              <a:cs typeface="Arial" panose="020B0604020202020204" pitchFamily="34" charset="0"/>
            </a:rPr>
            <a:t>., 2010).</a:t>
          </a:r>
          <a:endParaRPr lang="en-US" sz="1800" dirty="0">
            <a:latin typeface="Arial" panose="020B0604020202020204" pitchFamily="34" charset="0"/>
            <a:cs typeface="Arial" panose="020B0604020202020204" pitchFamily="34" charset="0"/>
          </a:endParaRPr>
        </a:p>
      </dgm:t>
    </dgm:pt>
    <dgm:pt modelId="{540241DF-A499-4867-9DE2-B54174F40B73}" type="parTrans" cxnId="{73AF5EB5-2798-4349-814A-ABAAA2DC619C}">
      <dgm:prSet/>
      <dgm:spPr/>
      <dgm:t>
        <a:bodyPr/>
        <a:lstStyle/>
        <a:p>
          <a:endParaRPr lang="en-US"/>
        </a:p>
      </dgm:t>
    </dgm:pt>
    <dgm:pt modelId="{96E9ACFA-3715-4E48-AB99-B56D403AB0CD}" type="sibTrans" cxnId="{73AF5EB5-2798-4349-814A-ABAAA2DC619C}">
      <dgm:prSet/>
      <dgm:spPr/>
      <dgm:t>
        <a:bodyPr/>
        <a:lstStyle/>
        <a:p>
          <a:endParaRPr lang="en-US"/>
        </a:p>
      </dgm:t>
    </dgm:pt>
    <dgm:pt modelId="{67173C72-DB5A-4D0C-BC4E-B8359578E1A4}">
      <dgm:prSet custT="1"/>
      <dgm:spPr/>
      <dgm:t>
        <a:bodyPr/>
        <a:lstStyle/>
        <a:p>
          <a:pPr>
            <a:lnSpc>
              <a:spcPct val="150000"/>
            </a:lnSpc>
          </a:pPr>
          <a:r>
            <a:rPr lang="en-GB" sz="1800" dirty="0">
              <a:latin typeface="Arial" panose="020B0604020202020204" pitchFamily="34" charset="0"/>
              <a:cs typeface="Arial" panose="020B0604020202020204" pitchFamily="34" charset="0"/>
            </a:rPr>
            <a:t>However, reduced support after six weeks raises concerns about long-term continuity of care.</a:t>
          </a:r>
          <a:endParaRPr lang="en-US" sz="1800" dirty="0">
            <a:latin typeface="Arial" panose="020B0604020202020204" pitchFamily="34" charset="0"/>
            <a:cs typeface="Arial" panose="020B0604020202020204" pitchFamily="34" charset="0"/>
          </a:endParaRPr>
        </a:p>
      </dgm:t>
    </dgm:pt>
    <dgm:pt modelId="{B2BBC70C-930E-4407-875E-0246878CB5CA}" type="parTrans" cxnId="{8CF9EDFE-FD5A-4AD1-B6DF-F0084DBBAE89}">
      <dgm:prSet/>
      <dgm:spPr/>
      <dgm:t>
        <a:bodyPr/>
        <a:lstStyle/>
        <a:p>
          <a:endParaRPr lang="en-US"/>
        </a:p>
      </dgm:t>
    </dgm:pt>
    <dgm:pt modelId="{0F559794-7214-413F-822A-98318FAA5BA2}" type="sibTrans" cxnId="{8CF9EDFE-FD5A-4AD1-B6DF-F0084DBBAE89}">
      <dgm:prSet/>
      <dgm:spPr/>
      <dgm:t>
        <a:bodyPr/>
        <a:lstStyle/>
        <a:p>
          <a:endParaRPr lang="en-US"/>
        </a:p>
      </dgm:t>
    </dgm:pt>
    <dgm:pt modelId="{E608ECE0-79A2-8A48-B71F-E6835DE9289A}" type="pres">
      <dgm:prSet presAssocID="{7FB18721-A3B8-40FC-9285-67DEB3D684A7}" presName="linear" presStyleCnt="0">
        <dgm:presLayoutVars>
          <dgm:animLvl val="lvl"/>
          <dgm:resizeHandles val="exact"/>
        </dgm:presLayoutVars>
      </dgm:prSet>
      <dgm:spPr/>
    </dgm:pt>
    <dgm:pt modelId="{D2AB14FC-8B22-3A4F-91FC-801B5967DE38}" type="pres">
      <dgm:prSet presAssocID="{52C586C6-B500-4961-B14A-1B69339F5342}" presName="parentText" presStyleLbl="node1" presStyleIdx="0" presStyleCnt="5">
        <dgm:presLayoutVars>
          <dgm:chMax val="0"/>
          <dgm:bulletEnabled val="1"/>
        </dgm:presLayoutVars>
      </dgm:prSet>
      <dgm:spPr/>
    </dgm:pt>
    <dgm:pt modelId="{046E4570-1371-8249-864B-52ECB69526FE}" type="pres">
      <dgm:prSet presAssocID="{56A98AE8-7A6E-4BB3-8359-6C5CCD8984F8}" presName="spacer" presStyleCnt="0"/>
      <dgm:spPr/>
    </dgm:pt>
    <dgm:pt modelId="{FC4A7C4C-6114-124B-ACDA-CD07EB5D22C6}" type="pres">
      <dgm:prSet presAssocID="{1FB3066F-E041-4BBC-BCC2-EC499A49A918}" presName="parentText" presStyleLbl="node1" presStyleIdx="1" presStyleCnt="5">
        <dgm:presLayoutVars>
          <dgm:chMax val="0"/>
          <dgm:bulletEnabled val="1"/>
        </dgm:presLayoutVars>
      </dgm:prSet>
      <dgm:spPr/>
    </dgm:pt>
    <dgm:pt modelId="{84751118-7ACE-7D46-9DA6-062BD2B586A7}" type="pres">
      <dgm:prSet presAssocID="{6171FB4E-1260-4E6B-BB77-06F3ACA8D05D}" presName="spacer" presStyleCnt="0"/>
      <dgm:spPr/>
    </dgm:pt>
    <dgm:pt modelId="{AC364998-B14F-AF42-B7F6-52525F0C3197}" type="pres">
      <dgm:prSet presAssocID="{8EBAC144-7077-4184-962A-29C6710C1B44}" presName="parentText" presStyleLbl="node1" presStyleIdx="2" presStyleCnt="5">
        <dgm:presLayoutVars>
          <dgm:chMax val="0"/>
          <dgm:bulletEnabled val="1"/>
        </dgm:presLayoutVars>
      </dgm:prSet>
      <dgm:spPr/>
    </dgm:pt>
    <dgm:pt modelId="{2F4F4262-8944-0641-80D8-057E527D2F99}" type="pres">
      <dgm:prSet presAssocID="{47E6E957-A202-4EA7-BABA-F3ABFD62DFEE}" presName="spacer" presStyleCnt="0"/>
      <dgm:spPr/>
    </dgm:pt>
    <dgm:pt modelId="{577CB07A-4EA8-CF41-82CD-80D4B5279519}" type="pres">
      <dgm:prSet presAssocID="{023389E1-1776-4A03-99B9-79FF8410A296}" presName="parentText" presStyleLbl="node1" presStyleIdx="3" presStyleCnt="5">
        <dgm:presLayoutVars>
          <dgm:chMax val="0"/>
          <dgm:bulletEnabled val="1"/>
        </dgm:presLayoutVars>
      </dgm:prSet>
      <dgm:spPr/>
    </dgm:pt>
    <dgm:pt modelId="{42E7AB5A-04BA-564A-857D-2E75981372B1}" type="pres">
      <dgm:prSet presAssocID="{96E9ACFA-3715-4E48-AB99-B56D403AB0CD}" presName="spacer" presStyleCnt="0"/>
      <dgm:spPr/>
    </dgm:pt>
    <dgm:pt modelId="{AAD8A8BA-0DFF-6641-9056-B5907F6F94A3}" type="pres">
      <dgm:prSet presAssocID="{67173C72-DB5A-4D0C-BC4E-B8359578E1A4}" presName="parentText" presStyleLbl="node1" presStyleIdx="4" presStyleCnt="5" custLinFactY="9950" custLinFactNeighborY="100000">
        <dgm:presLayoutVars>
          <dgm:chMax val="0"/>
          <dgm:bulletEnabled val="1"/>
        </dgm:presLayoutVars>
      </dgm:prSet>
      <dgm:spPr/>
    </dgm:pt>
  </dgm:ptLst>
  <dgm:cxnLst>
    <dgm:cxn modelId="{BEBA2233-4273-8E4E-B889-3242B542FF79}" type="presOf" srcId="{67173C72-DB5A-4D0C-BC4E-B8359578E1A4}" destId="{AAD8A8BA-0DFF-6641-9056-B5907F6F94A3}" srcOrd="0" destOrd="0" presId="urn:microsoft.com/office/officeart/2005/8/layout/vList2"/>
    <dgm:cxn modelId="{E8616446-F7FD-2A42-846D-C42996486BD5}" type="presOf" srcId="{52C586C6-B500-4961-B14A-1B69339F5342}" destId="{D2AB14FC-8B22-3A4F-91FC-801B5967DE38}" srcOrd="0" destOrd="0" presId="urn:microsoft.com/office/officeart/2005/8/layout/vList2"/>
    <dgm:cxn modelId="{C473597D-B5B7-4EC9-92E3-8B3000468AE2}" srcId="{7FB18721-A3B8-40FC-9285-67DEB3D684A7}" destId="{8EBAC144-7077-4184-962A-29C6710C1B44}" srcOrd="2" destOrd="0" parTransId="{3FA91D7C-7D24-4233-ABCC-71537D193EF4}" sibTransId="{47E6E957-A202-4EA7-BABA-F3ABFD62DFEE}"/>
    <dgm:cxn modelId="{6125CEB2-A5DF-5B47-B3BE-D918282523B5}" type="presOf" srcId="{023389E1-1776-4A03-99B9-79FF8410A296}" destId="{577CB07A-4EA8-CF41-82CD-80D4B5279519}" srcOrd="0" destOrd="0" presId="urn:microsoft.com/office/officeart/2005/8/layout/vList2"/>
    <dgm:cxn modelId="{73AF5EB5-2798-4349-814A-ABAAA2DC619C}" srcId="{7FB18721-A3B8-40FC-9285-67DEB3D684A7}" destId="{023389E1-1776-4A03-99B9-79FF8410A296}" srcOrd="3" destOrd="0" parTransId="{540241DF-A499-4867-9DE2-B54174F40B73}" sibTransId="{96E9ACFA-3715-4E48-AB99-B56D403AB0CD}"/>
    <dgm:cxn modelId="{007DB2C9-4EBE-44C1-AD22-7AD13B60A95F}" srcId="{7FB18721-A3B8-40FC-9285-67DEB3D684A7}" destId="{52C586C6-B500-4961-B14A-1B69339F5342}" srcOrd="0" destOrd="0" parTransId="{FA2E031B-B54E-445E-9A68-8A239498F49C}" sibTransId="{56A98AE8-7A6E-4BB3-8359-6C5CCD8984F8}"/>
    <dgm:cxn modelId="{4E7371CA-CF84-AF4E-93CF-C24007AE6B2C}" type="presOf" srcId="{8EBAC144-7077-4184-962A-29C6710C1B44}" destId="{AC364998-B14F-AF42-B7F6-52525F0C3197}" srcOrd="0" destOrd="0" presId="urn:microsoft.com/office/officeart/2005/8/layout/vList2"/>
    <dgm:cxn modelId="{B47CF2DB-7CE6-9440-9DF9-9EE5B3472B6A}" type="presOf" srcId="{1FB3066F-E041-4BBC-BCC2-EC499A49A918}" destId="{FC4A7C4C-6114-124B-ACDA-CD07EB5D22C6}" srcOrd="0" destOrd="0" presId="urn:microsoft.com/office/officeart/2005/8/layout/vList2"/>
    <dgm:cxn modelId="{F43008FA-E429-4C03-A4E6-2860AE8EA04D}" srcId="{7FB18721-A3B8-40FC-9285-67DEB3D684A7}" destId="{1FB3066F-E041-4BBC-BCC2-EC499A49A918}" srcOrd="1" destOrd="0" parTransId="{23F76F57-2067-44F7-8050-6441E92F1F40}" sibTransId="{6171FB4E-1260-4E6B-BB77-06F3ACA8D05D}"/>
    <dgm:cxn modelId="{D76F30FE-0726-EF40-B641-8B122FCAE105}" type="presOf" srcId="{7FB18721-A3B8-40FC-9285-67DEB3D684A7}" destId="{E608ECE0-79A2-8A48-B71F-E6835DE9289A}" srcOrd="0" destOrd="0" presId="urn:microsoft.com/office/officeart/2005/8/layout/vList2"/>
    <dgm:cxn modelId="{8CF9EDFE-FD5A-4AD1-B6DF-F0084DBBAE89}" srcId="{7FB18721-A3B8-40FC-9285-67DEB3D684A7}" destId="{67173C72-DB5A-4D0C-BC4E-B8359578E1A4}" srcOrd="4" destOrd="0" parTransId="{B2BBC70C-930E-4407-875E-0246878CB5CA}" sibTransId="{0F559794-7214-413F-822A-98318FAA5BA2}"/>
    <dgm:cxn modelId="{B3B436A8-934B-EF4A-9BDF-C864889777D9}" type="presParOf" srcId="{E608ECE0-79A2-8A48-B71F-E6835DE9289A}" destId="{D2AB14FC-8B22-3A4F-91FC-801B5967DE38}" srcOrd="0" destOrd="0" presId="urn:microsoft.com/office/officeart/2005/8/layout/vList2"/>
    <dgm:cxn modelId="{1BD3CEEB-8321-CD48-B803-9EA852E669EC}" type="presParOf" srcId="{E608ECE0-79A2-8A48-B71F-E6835DE9289A}" destId="{046E4570-1371-8249-864B-52ECB69526FE}" srcOrd="1" destOrd="0" presId="urn:microsoft.com/office/officeart/2005/8/layout/vList2"/>
    <dgm:cxn modelId="{45E398CF-4EE3-B542-92CB-96A4F162FABE}" type="presParOf" srcId="{E608ECE0-79A2-8A48-B71F-E6835DE9289A}" destId="{FC4A7C4C-6114-124B-ACDA-CD07EB5D22C6}" srcOrd="2" destOrd="0" presId="urn:microsoft.com/office/officeart/2005/8/layout/vList2"/>
    <dgm:cxn modelId="{D1537D67-0DC6-2B44-AAE3-4C96D2ECC8E3}" type="presParOf" srcId="{E608ECE0-79A2-8A48-B71F-E6835DE9289A}" destId="{84751118-7ACE-7D46-9DA6-062BD2B586A7}" srcOrd="3" destOrd="0" presId="urn:microsoft.com/office/officeart/2005/8/layout/vList2"/>
    <dgm:cxn modelId="{58A04701-52AA-5844-BB66-A785829AD9AE}" type="presParOf" srcId="{E608ECE0-79A2-8A48-B71F-E6835DE9289A}" destId="{AC364998-B14F-AF42-B7F6-52525F0C3197}" srcOrd="4" destOrd="0" presId="urn:microsoft.com/office/officeart/2005/8/layout/vList2"/>
    <dgm:cxn modelId="{D7A5CECB-F1B2-B74C-9A81-B97096CEE14A}" type="presParOf" srcId="{E608ECE0-79A2-8A48-B71F-E6835DE9289A}" destId="{2F4F4262-8944-0641-80D8-057E527D2F99}" srcOrd="5" destOrd="0" presId="urn:microsoft.com/office/officeart/2005/8/layout/vList2"/>
    <dgm:cxn modelId="{2BE80EB0-35B0-A448-B0DE-968F66113B75}" type="presParOf" srcId="{E608ECE0-79A2-8A48-B71F-E6835DE9289A}" destId="{577CB07A-4EA8-CF41-82CD-80D4B5279519}" srcOrd="6" destOrd="0" presId="urn:microsoft.com/office/officeart/2005/8/layout/vList2"/>
    <dgm:cxn modelId="{943ABF5B-DF9F-5F46-B3E4-466C507FC395}" type="presParOf" srcId="{E608ECE0-79A2-8A48-B71F-E6835DE9289A}" destId="{42E7AB5A-04BA-564A-857D-2E75981372B1}" srcOrd="7" destOrd="0" presId="urn:microsoft.com/office/officeart/2005/8/layout/vList2"/>
    <dgm:cxn modelId="{14888832-59B7-A346-A85F-18B2B318898E}" type="presParOf" srcId="{E608ECE0-79A2-8A48-B71F-E6835DE9289A}" destId="{AAD8A8BA-0DFF-6641-9056-B5907F6F94A3}"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1A7EF9C-D184-4F5E-A8D2-4B5EED66A6FF}" type="doc">
      <dgm:prSet loTypeId="urn:microsoft.com/office/officeart/2005/8/layout/process5" loCatId="process" qsTypeId="urn:microsoft.com/office/officeart/2005/8/quickstyle/simple4" qsCatId="simple" csTypeId="urn:microsoft.com/office/officeart/2005/8/colors/colorful2" csCatId="colorful"/>
      <dgm:spPr/>
      <dgm:t>
        <a:bodyPr/>
        <a:lstStyle/>
        <a:p>
          <a:endParaRPr lang="en-US"/>
        </a:p>
      </dgm:t>
    </dgm:pt>
    <dgm:pt modelId="{BDCAB240-F670-4D8F-BAB0-22E1311F74FF}">
      <dgm:prSet custT="1"/>
      <dgm:spPr/>
      <dgm:t>
        <a:bodyPr/>
        <a:lstStyle/>
        <a:p>
          <a:pPr>
            <a:lnSpc>
              <a:spcPct val="150000"/>
            </a:lnSpc>
          </a:pPr>
          <a:r>
            <a:rPr lang="en-GB" sz="1600" dirty="0">
              <a:latin typeface="Arial" panose="020B0604020202020204" pitchFamily="34" charset="0"/>
              <a:cs typeface="Arial" panose="020B0604020202020204" pitchFamily="34" charset="0"/>
            </a:rPr>
            <a:t>Mr Thompson, 79, lives with heart failure and uses remote health monitoring.</a:t>
          </a:r>
          <a:endParaRPr lang="en-US" sz="1600" dirty="0">
            <a:latin typeface="Arial" panose="020B0604020202020204" pitchFamily="34" charset="0"/>
            <a:cs typeface="Arial" panose="020B0604020202020204" pitchFamily="34" charset="0"/>
          </a:endParaRPr>
        </a:p>
      </dgm:t>
    </dgm:pt>
    <dgm:pt modelId="{809FF158-FC6A-4AA8-BF30-D2EC13F6DFB2}" type="parTrans" cxnId="{82D24CD8-DD8E-474E-8BE4-24EFCDD28062}">
      <dgm:prSet/>
      <dgm:spPr/>
      <dgm:t>
        <a:bodyPr/>
        <a:lstStyle/>
        <a:p>
          <a:endParaRPr lang="en-US"/>
        </a:p>
      </dgm:t>
    </dgm:pt>
    <dgm:pt modelId="{977A0890-2848-4FF6-83F7-CD5A67B5A4EC}" type="sibTrans" cxnId="{82D24CD8-DD8E-474E-8BE4-24EFCDD28062}">
      <dgm:prSet/>
      <dgm:spPr/>
      <dgm:t>
        <a:bodyPr/>
        <a:lstStyle/>
        <a:p>
          <a:endParaRPr lang="en-US" dirty="0"/>
        </a:p>
      </dgm:t>
    </dgm:pt>
    <dgm:pt modelId="{17F20E4F-49B5-4BB6-8333-6E120A408192}">
      <dgm:prSet custT="1"/>
      <dgm:spPr/>
      <dgm:t>
        <a:bodyPr/>
        <a:lstStyle/>
        <a:p>
          <a:pPr>
            <a:lnSpc>
              <a:spcPct val="150000"/>
            </a:lnSpc>
          </a:pPr>
          <a:r>
            <a:rPr lang="en-GB" sz="1400" dirty="0">
              <a:latin typeface="Arial" panose="020B0604020202020204" pitchFamily="34" charset="0"/>
              <a:cs typeface="Arial" panose="020B0604020202020204" pitchFamily="34" charset="0"/>
            </a:rPr>
            <a:t>Virtual GP consultations reduce hospital visits and support self-management  (Campbell </a:t>
          </a:r>
          <a:r>
            <a:rPr lang="en-GB" sz="1400" i="1" dirty="0">
              <a:latin typeface="Arial" panose="020B0604020202020204" pitchFamily="34" charset="0"/>
              <a:cs typeface="Arial" panose="020B0604020202020204" pitchFamily="34" charset="0"/>
            </a:rPr>
            <a:t>et al</a:t>
          </a:r>
          <a:r>
            <a:rPr lang="en-GB" sz="1400" dirty="0">
              <a:latin typeface="Arial" panose="020B0604020202020204" pitchFamily="34" charset="0"/>
              <a:cs typeface="Arial" panose="020B0604020202020204" pitchFamily="34" charset="0"/>
            </a:rPr>
            <a:t>., 2023).</a:t>
          </a:r>
          <a:endParaRPr lang="en-US" sz="1400" dirty="0">
            <a:latin typeface="Arial" panose="020B0604020202020204" pitchFamily="34" charset="0"/>
            <a:cs typeface="Arial" panose="020B0604020202020204" pitchFamily="34" charset="0"/>
          </a:endParaRPr>
        </a:p>
      </dgm:t>
    </dgm:pt>
    <dgm:pt modelId="{2220F80B-5B1C-40F6-B2AD-214DC80AC7A6}" type="parTrans" cxnId="{BDB81755-64B3-4E6B-8138-DD3BF01321FB}">
      <dgm:prSet/>
      <dgm:spPr/>
      <dgm:t>
        <a:bodyPr/>
        <a:lstStyle/>
        <a:p>
          <a:endParaRPr lang="en-US"/>
        </a:p>
      </dgm:t>
    </dgm:pt>
    <dgm:pt modelId="{14AE800C-760A-4A22-B780-00C57A6F05C4}" type="sibTrans" cxnId="{BDB81755-64B3-4E6B-8138-DD3BF01321FB}">
      <dgm:prSet/>
      <dgm:spPr/>
      <dgm:t>
        <a:bodyPr/>
        <a:lstStyle/>
        <a:p>
          <a:endParaRPr lang="en-US" dirty="0"/>
        </a:p>
      </dgm:t>
    </dgm:pt>
    <dgm:pt modelId="{284C0879-D256-4DBC-8194-CC4369040089}">
      <dgm:prSet custT="1"/>
      <dgm:spPr/>
      <dgm:t>
        <a:bodyPr/>
        <a:lstStyle/>
        <a:p>
          <a:pPr>
            <a:lnSpc>
              <a:spcPct val="150000"/>
            </a:lnSpc>
          </a:pPr>
          <a:r>
            <a:rPr lang="en-GB" sz="1600" dirty="0">
              <a:latin typeface="Arial" panose="020B0604020202020204" pitchFamily="34" charset="0"/>
              <a:cs typeface="Arial" panose="020B0604020202020204" pitchFamily="34" charset="0"/>
            </a:rPr>
            <a:t>Technology supports higher-level independence, aligning with Maslow’s concept of autonomy cite</a:t>
          </a:r>
          <a:endParaRPr lang="en-US" sz="1600" dirty="0">
            <a:latin typeface="Arial" panose="020B0604020202020204" pitchFamily="34" charset="0"/>
            <a:cs typeface="Arial" panose="020B0604020202020204" pitchFamily="34" charset="0"/>
          </a:endParaRPr>
        </a:p>
      </dgm:t>
    </dgm:pt>
    <dgm:pt modelId="{1ED37A93-4372-43A4-9224-027973534C71}" type="parTrans" cxnId="{7B6510AF-508B-4A61-9DD2-E085D370DE64}">
      <dgm:prSet/>
      <dgm:spPr/>
      <dgm:t>
        <a:bodyPr/>
        <a:lstStyle/>
        <a:p>
          <a:endParaRPr lang="en-US"/>
        </a:p>
      </dgm:t>
    </dgm:pt>
    <dgm:pt modelId="{F95337B3-8414-48F9-97AA-E2E4A9C9F6BA}" type="sibTrans" cxnId="{7B6510AF-508B-4A61-9DD2-E085D370DE64}">
      <dgm:prSet/>
      <dgm:spPr/>
      <dgm:t>
        <a:bodyPr/>
        <a:lstStyle/>
        <a:p>
          <a:endParaRPr lang="en-US" dirty="0"/>
        </a:p>
      </dgm:t>
    </dgm:pt>
    <dgm:pt modelId="{D7A075A2-06FB-44B0-8517-24A939B4CCE2}">
      <dgm:prSet custT="1"/>
      <dgm:spPr/>
      <dgm:t>
        <a:bodyPr/>
        <a:lstStyle/>
        <a:p>
          <a:pPr>
            <a:lnSpc>
              <a:spcPct val="150000"/>
            </a:lnSpc>
          </a:pPr>
          <a:r>
            <a:rPr lang="en-GB" sz="1600" dirty="0">
              <a:latin typeface="Arial" panose="020B0604020202020204" pitchFamily="34" charset="0"/>
              <a:cs typeface="Arial" panose="020B0604020202020204" pitchFamily="34" charset="0"/>
            </a:rPr>
            <a:t>However, digital literacy challenges increase reliance on family support.</a:t>
          </a:r>
          <a:endParaRPr lang="en-US" sz="1600" dirty="0">
            <a:latin typeface="Arial" panose="020B0604020202020204" pitchFamily="34" charset="0"/>
            <a:cs typeface="Arial" panose="020B0604020202020204" pitchFamily="34" charset="0"/>
          </a:endParaRPr>
        </a:p>
      </dgm:t>
    </dgm:pt>
    <dgm:pt modelId="{1BC7AD77-87B4-48E6-8910-65B9B35029A1}" type="parTrans" cxnId="{4A4BB402-B193-4CFF-B166-B9123E9B3648}">
      <dgm:prSet/>
      <dgm:spPr/>
      <dgm:t>
        <a:bodyPr/>
        <a:lstStyle/>
        <a:p>
          <a:endParaRPr lang="en-US"/>
        </a:p>
      </dgm:t>
    </dgm:pt>
    <dgm:pt modelId="{19797935-3DF9-4830-9ADA-4CB0DA443650}" type="sibTrans" cxnId="{4A4BB402-B193-4CFF-B166-B9123E9B3648}">
      <dgm:prSet/>
      <dgm:spPr/>
      <dgm:t>
        <a:bodyPr/>
        <a:lstStyle/>
        <a:p>
          <a:endParaRPr lang="en-US" dirty="0"/>
        </a:p>
      </dgm:t>
    </dgm:pt>
    <dgm:pt modelId="{E18D009C-52DE-4AB7-B293-D1622DB5D508}">
      <dgm:prSet custT="1"/>
      <dgm:spPr/>
      <dgm:t>
        <a:bodyPr/>
        <a:lstStyle/>
        <a:p>
          <a:pPr>
            <a:lnSpc>
              <a:spcPct val="150000"/>
            </a:lnSpc>
          </a:pPr>
          <a:r>
            <a:rPr lang="en-GB" sz="1200" dirty="0">
              <a:latin typeface="Arial" panose="020B0604020202020204" pitchFamily="34" charset="0"/>
              <a:cs typeface="Arial" panose="020B0604020202020204" pitchFamily="34" charset="0"/>
            </a:rPr>
            <a:t>According by Mollborn </a:t>
          </a:r>
          <a:r>
            <a:rPr lang="en-GB" sz="1200" i="1" dirty="0">
              <a:latin typeface="Arial" panose="020B0604020202020204" pitchFamily="34" charset="0"/>
              <a:cs typeface="Arial" panose="020B0604020202020204" pitchFamily="34" charset="0"/>
            </a:rPr>
            <a:t>et al</a:t>
          </a:r>
          <a:r>
            <a:rPr lang="en-GB" sz="1200" dirty="0">
              <a:latin typeface="Arial" panose="020B0604020202020204" pitchFamily="34" charset="0"/>
              <a:cs typeface="Arial" panose="020B0604020202020204" pitchFamily="34" charset="0"/>
            </a:rPr>
            <a:t>., (2021) life Course Theory suggests earlier educational and social experiences shape his ability to engage with digital care.</a:t>
          </a:r>
          <a:endParaRPr lang="en-US" sz="1200" dirty="0">
            <a:latin typeface="Arial" panose="020B0604020202020204" pitchFamily="34" charset="0"/>
            <a:cs typeface="Arial" panose="020B0604020202020204" pitchFamily="34" charset="0"/>
          </a:endParaRPr>
        </a:p>
      </dgm:t>
    </dgm:pt>
    <dgm:pt modelId="{EFA3C43F-66E4-47D3-8419-089C667018A7}" type="parTrans" cxnId="{85D0DA7B-B04C-484F-A048-E9E015149E07}">
      <dgm:prSet/>
      <dgm:spPr/>
      <dgm:t>
        <a:bodyPr/>
        <a:lstStyle/>
        <a:p>
          <a:endParaRPr lang="en-US"/>
        </a:p>
      </dgm:t>
    </dgm:pt>
    <dgm:pt modelId="{80EFE080-E233-48F1-B36C-1BC3584D956C}" type="sibTrans" cxnId="{85D0DA7B-B04C-484F-A048-E9E015149E07}">
      <dgm:prSet/>
      <dgm:spPr/>
      <dgm:t>
        <a:bodyPr/>
        <a:lstStyle/>
        <a:p>
          <a:endParaRPr lang="en-US"/>
        </a:p>
      </dgm:t>
    </dgm:pt>
    <dgm:pt modelId="{B3481EB5-BE4A-CB44-A91D-212F26854F6E}" type="pres">
      <dgm:prSet presAssocID="{31A7EF9C-D184-4F5E-A8D2-4B5EED66A6FF}" presName="diagram" presStyleCnt="0">
        <dgm:presLayoutVars>
          <dgm:dir/>
          <dgm:resizeHandles val="exact"/>
        </dgm:presLayoutVars>
      </dgm:prSet>
      <dgm:spPr/>
    </dgm:pt>
    <dgm:pt modelId="{BB5DF6EE-FF13-9440-977F-DDF5B30EE064}" type="pres">
      <dgm:prSet presAssocID="{BDCAB240-F670-4D8F-BAB0-22E1311F74FF}" presName="node" presStyleLbl="node1" presStyleIdx="0" presStyleCnt="5">
        <dgm:presLayoutVars>
          <dgm:bulletEnabled val="1"/>
        </dgm:presLayoutVars>
      </dgm:prSet>
      <dgm:spPr/>
    </dgm:pt>
    <dgm:pt modelId="{3B9A23B0-72DC-8749-B646-DC0AA6D79866}" type="pres">
      <dgm:prSet presAssocID="{977A0890-2848-4FF6-83F7-CD5A67B5A4EC}" presName="sibTrans" presStyleLbl="sibTrans2D1" presStyleIdx="0" presStyleCnt="4"/>
      <dgm:spPr/>
    </dgm:pt>
    <dgm:pt modelId="{A0C1678F-4825-E042-BD7A-9B4CD0261B8D}" type="pres">
      <dgm:prSet presAssocID="{977A0890-2848-4FF6-83F7-CD5A67B5A4EC}" presName="connectorText" presStyleLbl="sibTrans2D1" presStyleIdx="0" presStyleCnt="4"/>
      <dgm:spPr/>
    </dgm:pt>
    <dgm:pt modelId="{AAFE5362-DEA7-DF49-AAD5-762AEA094E70}" type="pres">
      <dgm:prSet presAssocID="{17F20E4F-49B5-4BB6-8333-6E120A408192}" presName="node" presStyleLbl="node1" presStyleIdx="1" presStyleCnt="5">
        <dgm:presLayoutVars>
          <dgm:bulletEnabled val="1"/>
        </dgm:presLayoutVars>
      </dgm:prSet>
      <dgm:spPr/>
    </dgm:pt>
    <dgm:pt modelId="{4BD50FB9-9600-D847-A7E0-ECBB7C82F3CA}" type="pres">
      <dgm:prSet presAssocID="{14AE800C-760A-4A22-B780-00C57A6F05C4}" presName="sibTrans" presStyleLbl="sibTrans2D1" presStyleIdx="1" presStyleCnt="4"/>
      <dgm:spPr/>
    </dgm:pt>
    <dgm:pt modelId="{8FAEDFF4-D6D9-EE43-BF16-95C8AEF317F0}" type="pres">
      <dgm:prSet presAssocID="{14AE800C-760A-4A22-B780-00C57A6F05C4}" presName="connectorText" presStyleLbl="sibTrans2D1" presStyleIdx="1" presStyleCnt="4"/>
      <dgm:spPr/>
    </dgm:pt>
    <dgm:pt modelId="{DC6D5475-81B0-F042-AAA6-867EB4CA1C20}" type="pres">
      <dgm:prSet presAssocID="{284C0879-D256-4DBC-8194-CC4369040089}" presName="node" presStyleLbl="node1" presStyleIdx="2" presStyleCnt="5">
        <dgm:presLayoutVars>
          <dgm:bulletEnabled val="1"/>
        </dgm:presLayoutVars>
      </dgm:prSet>
      <dgm:spPr/>
    </dgm:pt>
    <dgm:pt modelId="{8BF25A94-4394-B74B-BD69-FBDDF4C162FC}" type="pres">
      <dgm:prSet presAssocID="{F95337B3-8414-48F9-97AA-E2E4A9C9F6BA}" presName="sibTrans" presStyleLbl="sibTrans2D1" presStyleIdx="2" presStyleCnt="4"/>
      <dgm:spPr/>
    </dgm:pt>
    <dgm:pt modelId="{DABEF45F-128D-A04A-8CEC-2C09F907CB01}" type="pres">
      <dgm:prSet presAssocID="{F95337B3-8414-48F9-97AA-E2E4A9C9F6BA}" presName="connectorText" presStyleLbl="sibTrans2D1" presStyleIdx="2" presStyleCnt="4"/>
      <dgm:spPr/>
    </dgm:pt>
    <dgm:pt modelId="{B94F80D2-F6ED-2A4A-97CC-F2F0598A9AED}" type="pres">
      <dgm:prSet presAssocID="{D7A075A2-06FB-44B0-8517-24A939B4CCE2}" presName="node" presStyleLbl="node1" presStyleIdx="3" presStyleCnt="5">
        <dgm:presLayoutVars>
          <dgm:bulletEnabled val="1"/>
        </dgm:presLayoutVars>
      </dgm:prSet>
      <dgm:spPr/>
    </dgm:pt>
    <dgm:pt modelId="{191261B0-2674-5A41-BA5B-219939C24009}" type="pres">
      <dgm:prSet presAssocID="{19797935-3DF9-4830-9ADA-4CB0DA443650}" presName="sibTrans" presStyleLbl="sibTrans2D1" presStyleIdx="3" presStyleCnt="4"/>
      <dgm:spPr/>
    </dgm:pt>
    <dgm:pt modelId="{E1453FC8-A3E2-384A-8861-CF552CD0155E}" type="pres">
      <dgm:prSet presAssocID="{19797935-3DF9-4830-9ADA-4CB0DA443650}" presName="connectorText" presStyleLbl="sibTrans2D1" presStyleIdx="3" presStyleCnt="4"/>
      <dgm:spPr/>
    </dgm:pt>
    <dgm:pt modelId="{9FD33065-7C09-214A-A9A9-F16A2BF41343}" type="pres">
      <dgm:prSet presAssocID="{E18D009C-52DE-4AB7-B293-D1622DB5D508}" presName="node" presStyleLbl="node1" presStyleIdx="4" presStyleCnt="5">
        <dgm:presLayoutVars>
          <dgm:bulletEnabled val="1"/>
        </dgm:presLayoutVars>
      </dgm:prSet>
      <dgm:spPr/>
    </dgm:pt>
  </dgm:ptLst>
  <dgm:cxnLst>
    <dgm:cxn modelId="{4A4BB402-B193-4CFF-B166-B9123E9B3648}" srcId="{31A7EF9C-D184-4F5E-A8D2-4B5EED66A6FF}" destId="{D7A075A2-06FB-44B0-8517-24A939B4CCE2}" srcOrd="3" destOrd="0" parTransId="{1BC7AD77-87B4-48E6-8910-65B9B35029A1}" sibTransId="{19797935-3DF9-4830-9ADA-4CB0DA443650}"/>
    <dgm:cxn modelId="{DAE83E1B-F59D-6D44-974F-8692CE9BBCDA}" type="presOf" srcId="{F95337B3-8414-48F9-97AA-E2E4A9C9F6BA}" destId="{8BF25A94-4394-B74B-BD69-FBDDF4C162FC}" srcOrd="0" destOrd="0" presId="urn:microsoft.com/office/officeart/2005/8/layout/process5"/>
    <dgm:cxn modelId="{0A73D62F-7C78-6C4B-9F38-6BD549EFDDF3}" type="presOf" srcId="{19797935-3DF9-4830-9ADA-4CB0DA443650}" destId="{191261B0-2674-5A41-BA5B-219939C24009}" srcOrd="0" destOrd="0" presId="urn:microsoft.com/office/officeart/2005/8/layout/process5"/>
    <dgm:cxn modelId="{908A2E4C-42CC-9D47-B373-26C828317CE6}" type="presOf" srcId="{BDCAB240-F670-4D8F-BAB0-22E1311F74FF}" destId="{BB5DF6EE-FF13-9440-977F-DDF5B30EE064}" srcOrd="0" destOrd="0" presId="urn:microsoft.com/office/officeart/2005/8/layout/process5"/>
    <dgm:cxn modelId="{92F59B4F-865D-3D45-811B-75583678AD92}" type="presOf" srcId="{F95337B3-8414-48F9-97AA-E2E4A9C9F6BA}" destId="{DABEF45F-128D-A04A-8CEC-2C09F907CB01}" srcOrd="1" destOrd="0" presId="urn:microsoft.com/office/officeart/2005/8/layout/process5"/>
    <dgm:cxn modelId="{BDB81755-64B3-4E6B-8138-DD3BF01321FB}" srcId="{31A7EF9C-D184-4F5E-A8D2-4B5EED66A6FF}" destId="{17F20E4F-49B5-4BB6-8333-6E120A408192}" srcOrd="1" destOrd="0" parTransId="{2220F80B-5B1C-40F6-B2AD-214DC80AC7A6}" sibTransId="{14AE800C-760A-4A22-B780-00C57A6F05C4}"/>
    <dgm:cxn modelId="{49753D6F-5262-BB4E-9451-A4393DCD96FD}" type="presOf" srcId="{284C0879-D256-4DBC-8194-CC4369040089}" destId="{DC6D5475-81B0-F042-AAA6-867EB4CA1C20}" srcOrd="0" destOrd="0" presId="urn:microsoft.com/office/officeart/2005/8/layout/process5"/>
    <dgm:cxn modelId="{6569647A-B225-E949-AC66-F2AE136C0F29}" type="presOf" srcId="{14AE800C-760A-4A22-B780-00C57A6F05C4}" destId="{4BD50FB9-9600-D847-A7E0-ECBB7C82F3CA}" srcOrd="0" destOrd="0" presId="urn:microsoft.com/office/officeart/2005/8/layout/process5"/>
    <dgm:cxn modelId="{A59D847B-8683-8246-8986-52A6B311218B}" type="presOf" srcId="{977A0890-2848-4FF6-83F7-CD5A67B5A4EC}" destId="{A0C1678F-4825-E042-BD7A-9B4CD0261B8D}" srcOrd="1" destOrd="0" presId="urn:microsoft.com/office/officeart/2005/8/layout/process5"/>
    <dgm:cxn modelId="{85D0DA7B-B04C-484F-A048-E9E015149E07}" srcId="{31A7EF9C-D184-4F5E-A8D2-4B5EED66A6FF}" destId="{E18D009C-52DE-4AB7-B293-D1622DB5D508}" srcOrd="4" destOrd="0" parTransId="{EFA3C43F-66E4-47D3-8419-089C667018A7}" sibTransId="{80EFE080-E233-48F1-B36C-1BC3584D956C}"/>
    <dgm:cxn modelId="{26707F88-3FB0-2549-825E-CD3255D3D332}" type="presOf" srcId="{977A0890-2848-4FF6-83F7-CD5A67B5A4EC}" destId="{3B9A23B0-72DC-8749-B646-DC0AA6D79866}" srcOrd="0" destOrd="0" presId="urn:microsoft.com/office/officeart/2005/8/layout/process5"/>
    <dgm:cxn modelId="{F45F9289-0536-474E-8E40-D8BFC516BBAC}" type="presOf" srcId="{E18D009C-52DE-4AB7-B293-D1622DB5D508}" destId="{9FD33065-7C09-214A-A9A9-F16A2BF41343}" srcOrd="0" destOrd="0" presId="urn:microsoft.com/office/officeart/2005/8/layout/process5"/>
    <dgm:cxn modelId="{C82C029D-C95C-A04E-BEE4-33DE3A552242}" type="presOf" srcId="{14AE800C-760A-4A22-B780-00C57A6F05C4}" destId="{8FAEDFF4-D6D9-EE43-BF16-95C8AEF317F0}" srcOrd="1" destOrd="0" presId="urn:microsoft.com/office/officeart/2005/8/layout/process5"/>
    <dgm:cxn modelId="{F72FC8A1-A9C7-3146-9307-5FCF1AB7C4E8}" type="presOf" srcId="{D7A075A2-06FB-44B0-8517-24A939B4CCE2}" destId="{B94F80D2-F6ED-2A4A-97CC-F2F0598A9AED}" srcOrd="0" destOrd="0" presId="urn:microsoft.com/office/officeart/2005/8/layout/process5"/>
    <dgm:cxn modelId="{A6B66FA3-E18E-774C-92D7-20D01A3FBE5D}" type="presOf" srcId="{31A7EF9C-D184-4F5E-A8D2-4B5EED66A6FF}" destId="{B3481EB5-BE4A-CB44-A91D-212F26854F6E}" srcOrd="0" destOrd="0" presId="urn:microsoft.com/office/officeart/2005/8/layout/process5"/>
    <dgm:cxn modelId="{FA0F92A7-61D4-744A-9673-DC0EFE2AF679}" type="presOf" srcId="{17F20E4F-49B5-4BB6-8333-6E120A408192}" destId="{AAFE5362-DEA7-DF49-AAD5-762AEA094E70}" srcOrd="0" destOrd="0" presId="urn:microsoft.com/office/officeart/2005/8/layout/process5"/>
    <dgm:cxn modelId="{7B6510AF-508B-4A61-9DD2-E085D370DE64}" srcId="{31A7EF9C-D184-4F5E-A8D2-4B5EED66A6FF}" destId="{284C0879-D256-4DBC-8194-CC4369040089}" srcOrd="2" destOrd="0" parTransId="{1ED37A93-4372-43A4-9224-027973534C71}" sibTransId="{F95337B3-8414-48F9-97AA-E2E4A9C9F6BA}"/>
    <dgm:cxn modelId="{82D24CD8-DD8E-474E-8BE4-24EFCDD28062}" srcId="{31A7EF9C-D184-4F5E-A8D2-4B5EED66A6FF}" destId="{BDCAB240-F670-4D8F-BAB0-22E1311F74FF}" srcOrd="0" destOrd="0" parTransId="{809FF158-FC6A-4AA8-BF30-D2EC13F6DFB2}" sibTransId="{977A0890-2848-4FF6-83F7-CD5A67B5A4EC}"/>
    <dgm:cxn modelId="{07880EF6-306A-A344-B0C0-8A8835A43B8A}" type="presOf" srcId="{19797935-3DF9-4830-9ADA-4CB0DA443650}" destId="{E1453FC8-A3E2-384A-8861-CF552CD0155E}" srcOrd="1" destOrd="0" presId="urn:microsoft.com/office/officeart/2005/8/layout/process5"/>
    <dgm:cxn modelId="{A8730DB7-2072-6946-8359-D201A3AE365E}" type="presParOf" srcId="{B3481EB5-BE4A-CB44-A91D-212F26854F6E}" destId="{BB5DF6EE-FF13-9440-977F-DDF5B30EE064}" srcOrd="0" destOrd="0" presId="urn:microsoft.com/office/officeart/2005/8/layout/process5"/>
    <dgm:cxn modelId="{D2BC57B4-CFAC-6341-BAA7-82DE4C3DE7F6}" type="presParOf" srcId="{B3481EB5-BE4A-CB44-A91D-212F26854F6E}" destId="{3B9A23B0-72DC-8749-B646-DC0AA6D79866}" srcOrd="1" destOrd="0" presId="urn:microsoft.com/office/officeart/2005/8/layout/process5"/>
    <dgm:cxn modelId="{46D86498-146B-5E4A-BA02-CDE29325F8BE}" type="presParOf" srcId="{3B9A23B0-72DC-8749-B646-DC0AA6D79866}" destId="{A0C1678F-4825-E042-BD7A-9B4CD0261B8D}" srcOrd="0" destOrd="0" presId="urn:microsoft.com/office/officeart/2005/8/layout/process5"/>
    <dgm:cxn modelId="{1089C292-CF39-F940-82F6-C5B9D85AF2D0}" type="presParOf" srcId="{B3481EB5-BE4A-CB44-A91D-212F26854F6E}" destId="{AAFE5362-DEA7-DF49-AAD5-762AEA094E70}" srcOrd="2" destOrd="0" presId="urn:microsoft.com/office/officeart/2005/8/layout/process5"/>
    <dgm:cxn modelId="{1633DA95-1A77-2F49-8577-49C9DE2CB775}" type="presParOf" srcId="{B3481EB5-BE4A-CB44-A91D-212F26854F6E}" destId="{4BD50FB9-9600-D847-A7E0-ECBB7C82F3CA}" srcOrd="3" destOrd="0" presId="urn:microsoft.com/office/officeart/2005/8/layout/process5"/>
    <dgm:cxn modelId="{99A1C584-880B-D448-9130-FB1C17E5A4FD}" type="presParOf" srcId="{4BD50FB9-9600-D847-A7E0-ECBB7C82F3CA}" destId="{8FAEDFF4-D6D9-EE43-BF16-95C8AEF317F0}" srcOrd="0" destOrd="0" presId="urn:microsoft.com/office/officeart/2005/8/layout/process5"/>
    <dgm:cxn modelId="{94B20190-EB5E-6E4D-938F-8D13C5FAB844}" type="presParOf" srcId="{B3481EB5-BE4A-CB44-A91D-212F26854F6E}" destId="{DC6D5475-81B0-F042-AAA6-867EB4CA1C20}" srcOrd="4" destOrd="0" presId="urn:microsoft.com/office/officeart/2005/8/layout/process5"/>
    <dgm:cxn modelId="{29E9416F-1CFD-9C4B-ACC3-90A1598D6EC6}" type="presParOf" srcId="{B3481EB5-BE4A-CB44-A91D-212F26854F6E}" destId="{8BF25A94-4394-B74B-BD69-FBDDF4C162FC}" srcOrd="5" destOrd="0" presId="urn:microsoft.com/office/officeart/2005/8/layout/process5"/>
    <dgm:cxn modelId="{499681FA-65BE-C547-981E-8FEAB464C0A6}" type="presParOf" srcId="{8BF25A94-4394-B74B-BD69-FBDDF4C162FC}" destId="{DABEF45F-128D-A04A-8CEC-2C09F907CB01}" srcOrd="0" destOrd="0" presId="urn:microsoft.com/office/officeart/2005/8/layout/process5"/>
    <dgm:cxn modelId="{AA0D110E-1E20-624E-99D3-1B0C689764CF}" type="presParOf" srcId="{B3481EB5-BE4A-CB44-A91D-212F26854F6E}" destId="{B94F80D2-F6ED-2A4A-97CC-F2F0598A9AED}" srcOrd="6" destOrd="0" presId="urn:microsoft.com/office/officeart/2005/8/layout/process5"/>
    <dgm:cxn modelId="{DCE1017B-F229-2848-ADEF-3B58BCA95533}" type="presParOf" srcId="{B3481EB5-BE4A-CB44-A91D-212F26854F6E}" destId="{191261B0-2674-5A41-BA5B-219939C24009}" srcOrd="7" destOrd="0" presId="urn:microsoft.com/office/officeart/2005/8/layout/process5"/>
    <dgm:cxn modelId="{618C1504-A03E-2E48-8D05-2A77D21030D3}" type="presParOf" srcId="{191261B0-2674-5A41-BA5B-219939C24009}" destId="{E1453FC8-A3E2-384A-8861-CF552CD0155E}" srcOrd="0" destOrd="0" presId="urn:microsoft.com/office/officeart/2005/8/layout/process5"/>
    <dgm:cxn modelId="{47F1D463-E7FC-1946-B222-A8CC6213288D}" type="presParOf" srcId="{B3481EB5-BE4A-CB44-A91D-212F26854F6E}" destId="{9FD33065-7C09-214A-A9A9-F16A2BF41343}" srcOrd="8" destOrd="0" presId="urn:microsoft.com/office/officeart/2005/8/layout/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9D0761E-602A-415C-92BE-DD37A3B18467}"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6248FA6F-BA32-4AE3-956F-36F647663AE4}">
      <dgm:prSet/>
      <dgm:spPr/>
      <dgm:t>
        <a:bodyPr/>
        <a:lstStyle/>
        <a:p>
          <a:r>
            <a:rPr lang="en-US" dirty="0"/>
            <a:t>• Funding for domiciliary care should be increased to allow longer visits as opposed to 15-minute task-based care.</a:t>
          </a:r>
        </a:p>
      </dgm:t>
    </dgm:pt>
    <dgm:pt modelId="{DEA6FA9B-0A20-45F0-B0EE-E0AC9AF42722}" type="parTrans" cxnId="{85B389EC-D4B9-45B5-AF14-F1A42AD89454}">
      <dgm:prSet/>
      <dgm:spPr/>
      <dgm:t>
        <a:bodyPr/>
        <a:lstStyle/>
        <a:p>
          <a:endParaRPr lang="en-US"/>
        </a:p>
      </dgm:t>
    </dgm:pt>
    <dgm:pt modelId="{904AD7A9-A937-44E9-87FF-ED39EE38CC32}" type="sibTrans" cxnId="{85B389EC-D4B9-45B5-AF14-F1A42AD89454}">
      <dgm:prSet/>
      <dgm:spPr/>
      <dgm:t>
        <a:bodyPr/>
        <a:lstStyle/>
        <a:p>
          <a:endParaRPr lang="en-US"/>
        </a:p>
      </dgm:t>
    </dgm:pt>
    <dgm:pt modelId="{E445C5D5-A420-45A9-9814-6E07B1497818}">
      <dgm:prSet/>
      <dgm:spPr/>
      <dgm:t>
        <a:bodyPr/>
        <a:lstStyle/>
        <a:p>
          <a:r>
            <a:rPr lang="en-US" dirty="0"/>
            <a:t>• In cases where continuous support is required, extend reablement beyond preset 6-week periods.</a:t>
          </a:r>
        </a:p>
      </dgm:t>
    </dgm:pt>
    <dgm:pt modelId="{70E95968-D21C-42B0-B347-52D42F040C27}" type="parTrans" cxnId="{C491FA79-37EE-47E4-8DF3-F567FB6685E8}">
      <dgm:prSet/>
      <dgm:spPr/>
      <dgm:t>
        <a:bodyPr/>
        <a:lstStyle/>
        <a:p>
          <a:endParaRPr lang="en-US"/>
        </a:p>
      </dgm:t>
    </dgm:pt>
    <dgm:pt modelId="{04EE1909-9FB7-4589-93EE-B46FB3C262BA}" type="sibTrans" cxnId="{C491FA79-37EE-47E4-8DF3-F567FB6685E8}">
      <dgm:prSet/>
      <dgm:spPr/>
      <dgm:t>
        <a:bodyPr/>
        <a:lstStyle/>
        <a:p>
          <a:endParaRPr lang="en-US"/>
        </a:p>
      </dgm:t>
    </dgm:pt>
    <dgm:pt modelId="{FCC35EC5-131B-4733-AE26-151C9726B52F}">
      <dgm:prSet/>
      <dgm:spPr/>
      <dgm:t>
        <a:bodyPr/>
        <a:lstStyle/>
        <a:p>
          <a:r>
            <a:rPr lang="en-US" dirty="0"/>
            <a:t>• Make investments in career advancement, training, and higher salaries to keep employees.</a:t>
          </a:r>
        </a:p>
      </dgm:t>
    </dgm:pt>
    <dgm:pt modelId="{356DFA32-9DA6-4D50-B5D3-89AE206F365E}" type="parTrans" cxnId="{CED60FE0-C3C2-4E88-B7C6-C1A3F920D279}">
      <dgm:prSet/>
      <dgm:spPr/>
      <dgm:t>
        <a:bodyPr/>
        <a:lstStyle/>
        <a:p>
          <a:endParaRPr lang="en-US"/>
        </a:p>
      </dgm:t>
    </dgm:pt>
    <dgm:pt modelId="{D21AB6FD-A397-45CA-BEBA-9B94CF937A24}" type="sibTrans" cxnId="{CED60FE0-C3C2-4E88-B7C6-C1A3F920D279}">
      <dgm:prSet/>
      <dgm:spPr/>
      <dgm:t>
        <a:bodyPr/>
        <a:lstStyle/>
        <a:p>
          <a:endParaRPr lang="en-US"/>
        </a:p>
      </dgm:t>
    </dgm:pt>
    <dgm:pt modelId="{42A3319A-68D0-4DCE-8A13-1C94EF0FD3F4}">
      <dgm:prSet/>
      <dgm:spPr/>
      <dgm:t>
        <a:bodyPr/>
        <a:lstStyle/>
        <a:p>
          <a:r>
            <a:rPr lang="en-US" dirty="0"/>
            <a:t>• Before implementing remote monitoring technologies, give senior citizens online training sessions.</a:t>
          </a:r>
        </a:p>
      </dgm:t>
    </dgm:pt>
    <dgm:pt modelId="{C983AF26-CA4B-4CA1-9447-6BD3C0881C2E}" type="parTrans" cxnId="{E9BBCC0E-C557-4D2D-B62A-75648C9359FC}">
      <dgm:prSet/>
      <dgm:spPr/>
      <dgm:t>
        <a:bodyPr/>
        <a:lstStyle/>
        <a:p>
          <a:endParaRPr lang="en-US"/>
        </a:p>
      </dgm:t>
    </dgm:pt>
    <dgm:pt modelId="{C3D8853D-8F63-4697-A24D-F5614AD1AC63}" type="sibTrans" cxnId="{E9BBCC0E-C557-4D2D-B62A-75648C9359FC}">
      <dgm:prSet/>
      <dgm:spPr/>
      <dgm:t>
        <a:bodyPr/>
        <a:lstStyle/>
        <a:p>
          <a:endParaRPr lang="en-US"/>
        </a:p>
      </dgm:t>
    </dgm:pt>
    <dgm:pt modelId="{6D7B4E8B-FE80-4020-A207-73F2BC0B222B}">
      <dgm:prSet/>
      <dgm:spPr/>
      <dgm:t>
        <a:bodyPr/>
        <a:lstStyle/>
        <a:p>
          <a:r>
            <a:rPr lang="en-US" dirty="0"/>
            <a:t>• Improve communication between general practitioners, social workers, and charities. </a:t>
          </a:r>
        </a:p>
      </dgm:t>
    </dgm:pt>
    <dgm:pt modelId="{951DDA9D-FE2B-4631-A5FC-46329A909278}" type="parTrans" cxnId="{88C90BC7-9C26-451C-B638-EA573E97C244}">
      <dgm:prSet/>
      <dgm:spPr/>
      <dgm:t>
        <a:bodyPr/>
        <a:lstStyle/>
        <a:p>
          <a:endParaRPr lang="en-US"/>
        </a:p>
      </dgm:t>
    </dgm:pt>
    <dgm:pt modelId="{9684CFD7-9EAA-42C8-8930-32581925D56B}" type="sibTrans" cxnId="{88C90BC7-9C26-451C-B638-EA573E97C244}">
      <dgm:prSet/>
      <dgm:spPr/>
      <dgm:t>
        <a:bodyPr/>
        <a:lstStyle/>
        <a:p>
          <a:endParaRPr lang="en-US"/>
        </a:p>
      </dgm:t>
    </dgm:pt>
    <dgm:pt modelId="{CA9B662E-9295-4148-8C17-BFDA9D003C78}">
      <dgm:prSet/>
      <dgm:spPr/>
      <dgm:t>
        <a:bodyPr/>
        <a:lstStyle/>
        <a:p>
          <a:r>
            <a:rPr lang="en-US" dirty="0"/>
            <a:t>• Recognise that financial constraints and staff shortages may limit implementation.</a:t>
          </a:r>
        </a:p>
      </dgm:t>
    </dgm:pt>
    <dgm:pt modelId="{8C0D2D8D-02D8-420A-BC43-F08E434C20DC}" type="parTrans" cxnId="{43DC89AB-3C95-47AC-AA93-4E5392E528B4}">
      <dgm:prSet/>
      <dgm:spPr/>
      <dgm:t>
        <a:bodyPr/>
        <a:lstStyle/>
        <a:p>
          <a:endParaRPr lang="en-US"/>
        </a:p>
      </dgm:t>
    </dgm:pt>
    <dgm:pt modelId="{5D06F608-16A0-4038-9ADA-90A25EFF63C5}" type="sibTrans" cxnId="{43DC89AB-3C95-47AC-AA93-4E5392E528B4}">
      <dgm:prSet/>
      <dgm:spPr/>
      <dgm:t>
        <a:bodyPr/>
        <a:lstStyle/>
        <a:p>
          <a:endParaRPr lang="en-US"/>
        </a:p>
      </dgm:t>
    </dgm:pt>
    <dgm:pt modelId="{02EBC462-B3A0-F941-98C0-EF28468A2632}" type="pres">
      <dgm:prSet presAssocID="{59D0761E-602A-415C-92BE-DD37A3B18467}" presName="linear" presStyleCnt="0">
        <dgm:presLayoutVars>
          <dgm:animLvl val="lvl"/>
          <dgm:resizeHandles val="exact"/>
        </dgm:presLayoutVars>
      </dgm:prSet>
      <dgm:spPr/>
    </dgm:pt>
    <dgm:pt modelId="{D9F03A1B-E2C8-624A-ACF1-4384629A1D27}" type="pres">
      <dgm:prSet presAssocID="{6248FA6F-BA32-4AE3-956F-36F647663AE4}" presName="parentText" presStyleLbl="node1" presStyleIdx="0" presStyleCnt="6">
        <dgm:presLayoutVars>
          <dgm:chMax val="0"/>
          <dgm:bulletEnabled val="1"/>
        </dgm:presLayoutVars>
      </dgm:prSet>
      <dgm:spPr/>
    </dgm:pt>
    <dgm:pt modelId="{6C3F4DF2-F093-FB4B-B994-B8072F73FA65}" type="pres">
      <dgm:prSet presAssocID="{904AD7A9-A937-44E9-87FF-ED39EE38CC32}" presName="spacer" presStyleCnt="0"/>
      <dgm:spPr/>
    </dgm:pt>
    <dgm:pt modelId="{E85AACF3-EDF3-4C4A-8375-3C1118FD14A4}" type="pres">
      <dgm:prSet presAssocID="{E445C5D5-A420-45A9-9814-6E07B1497818}" presName="parentText" presStyleLbl="node1" presStyleIdx="1" presStyleCnt="6">
        <dgm:presLayoutVars>
          <dgm:chMax val="0"/>
          <dgm:bulletEnabled val="1"/>
        </dgm:presLayoutVars>
      </dgm:prSet>
      <dgm:spPr/>
    </dgm:pt>
    <dgm:pt modelId="{E51EDF97-8F4A-224A-8947-0B5D449D10A3}" type="pres">
      <dgm:prSet presAssocID="{04EE1909-9FB7-4589-93EE-B46FB3C262BA}" presName="spacer" presStyleCnt="0"/>
      <dgm:spPr/>
    </dgm:pt>
    <dgm:pt modelId="{CDA37955-2F97-7441-B44C-89D9280F214B}" type="pres">
      <dgm:prSet presAssocID="{FCC35EC5-131B-4733-AE26-151C9726B52F}" presName="parentText" presStyleLbl="node1" presStyleIdx="2" presStyleCnt="6">
        <dgm:presLayoutVars>
          <dgm:chMax val="0"/>
          <dgm:bulletEnabled val="1"/>
        </dgm:presLayoutVars>
      </dgm:prSet>
      <dgm:spPr/>
    </dgm:pt>
    <dgm:pt modelId="{3EE7C80E-B2A8-494C-9DF1-95190AB8C868}" type="pres">
      <dgm:prSet presAssocID="{D21AB6FD-A397-45CA-BEBA-9B94CF937A24}" presName="spacer" presStyleCnt="0"/>
      <dgm:spPr/>
    </dgm:pt>
    <dgm:pt modelId="{D79A3412-7392-2242-9872-41ED3A09BAB8}" type="pres">
      <dgm:prSet presAssocID="{42A3319A-68D0-4DCE-8A13-1C94EF0FD3F4}" presName="parentText" presStyleLbl="node1" presStyleIdx="3" presStyleCnt="6">
        <dgm:presLayoutVars>
          <dgm:chMax val="0"/>
          <dgm:bulletEnabled val="1"/>
        </dgm:presLayoutVars>
      </dgm:prSet>
      <dgm:spPr/>
    </dgm:pt>
    <dgm:pt modelId="{45C6A9FE-45B6-CF42-AAAF-FCE108D57AD8}" type="pres">
      <dgm:prSet presAssocID="{C3D8853D-8F63-4697-A24D-F5614AD1AC63}" presName="spacer" presStyleCnt="0"/>
      <dgm:spPr/>
    </dgm:pt>
    <dgm:pt modelId="{10DFBC0D-0E2E-6842-AFD2-1834BD0C7723}" type="pres">
      <dgm:prSet presAssocID="{6D7B4E8B-FE80-4020-A207-73F2BC0B222B}" presName="parentText" presStyleLbl="node1" presStyleIdx="4" presStyleCnt="6">
        <dgm:presLayoutVars>
          <dgm:chMax val="0"/>
          <dgm:bulletEnabled val="1"/>
        </dgm:presLayoutVars>
      </dgm:prSet>
      <dgm:spPr/>
    </dgm:pt>
    <dgm:pt modelId="{8C65C65B-DD1C-DF41-845B-E727F7FB58F8}" type="pres">
      <dgm:prSet presAssocID="{9684CFD7-9EAA-42C8-8930-32581925D56B}" presName="spacer" presStyleCnt="0"/>
      <dgm:spPr/>
    </dgm:pt>
    <dgm:pt modelId="{ACA897D4-C45F-C04C-99D0-90E6E36A338A}" type="pres">
      <dgm:prSet presAssocID="{CA9B662E-9295-4148-8C17-BFDA9D003C78}" presName="parentText" presStyleLbl="node1" presStyleIdx="5" presStyleCnt="6" custLinFactNeighborY="-38772">
        <dgm:presLayoutVars>
          <dgm:chMax val="0"/>
          <dgm:bulletEnabled val="1"/>
        </dgm:presLayoutVars>
      </dgm:prSet>
      <dgm:spPr/>
    </dgm:pt>
  </dgm:ptLst>
  <dgm:cxnLst>
    <dgm:cxn modelId="{E9BBCC0E-C557-4D2D-B62A-75648C9359FC}" srcId="{59D0761E-602A-415C-92BE-DD37A3B18467}" destId="{42A3319A-68D0-4DCE-8A13-1C94EF0FD3F4}" srcOrd="3" destOrd="0" parTransId="{C983AF26-CA4B-4CA1-9447-6BD3C0881C2E}" sibTransId="{C3D8853D-8F63-4697-A24D-F5614AD1AC63}"/>
    <dgm:cxn modelId="{18718D22-AA31-B649-8331-122281D9948D}" type="presOf" srcId="{42A3319A-68D0-4DCE-8A13-1C94EF0FD3F4}" destId="{D79A3412-7392-2242-9872-41ED3A09BAB8}" srcOrd="0" destOrd="0" presId="urn:microsoft.com/office/officeart/2005/8/layout/vList2"/>
    <dgm:cxn modelId="{5A0A1852-2620-F24F-BF38-B8368F2E7C50}" type="presOf" srcId="{6248FA6F-BA32-4AE3-956F-36F647663AE4}" destId="{D9F03A1B-E2C8-624A-ACF1-4384629A1D27}" srcOrd="0" destOrd="0" presId="urn:microsoft.com/office/officeart/2005/8/layout/vList2"/>
    <dgm:cxn modelId="{AA10BF6B-FDE8-0A47-B2BB-6674CC767643}" type="presOf" srcId="{59D0761E-602A-415C-92BE-DD37A3B18467}" destId="{02EBC462-B3A0-F941-98C0-EF28468A2632}" srcOrd="0" destOrd="0" presId="urn:microsoft.com/office/officeart/2005/8/layout/vList2"/>
    <dgm:cxn modelId="{C491FA79-37EE-47E4-8DF3-F567FB6685E8}" srcId="{59D0761E-602A-415C-92BE-DD37A3B18467}" destId="{E445C5D5-A420-45A9-9814-6E07B1497818}" srcOrd="1" destOrd="0" parTransId="{70E95968-D21C-42B0-B347-52D42F040C27}" sibTransId="{04EE1909-9FB7-4589-93EE-B46FB3C262BA}"/>
    <dgm:cxn modelId="{7304C59F-FE2D-2746-BFBD-FF1578F899E1}" type="presOf" srcId="{6D7B4E8B-FE80-4020-A207-73F2BC0B222B}" destId="{10DFBC0D-0E2E-6842-AFD2-1834BD0C7723}" srcOrd="0" destOrd="0" presId="urn:microsoft.com/office/officeart/2005/8/layout/vList2"/>
    <dgm:cxn modelId="{919797A7-6AB0-A749-8C03-AF7629DD7135}" type="presOf" srcId="{E445C5D5-A420-45A9-9814-6E07B1497818}" destId="{E85AACF3-EDF3-4C4A-8375-3C1118FD14A4}" srcOrd="0" destOrd="0" presId="urn:microsoft.com/office/officeart/2005/8/layout/vList2"/>
    <dgm:cxn modelId="{43DC89AB-3C95-47AC-AA93-4E5392E528B4}" srcId="{59D0761E-602A-415C-92BE-DD37A3B18467}" destId="{CA9B662E-9295-4148-8C17-BFDA9D003C78}" srcOrd="5" destOrd="0" parTransId="{8C0D2D8D-02D8-420A-BC43-F08E434C20DC}" sibTransId="{5D06F608-16A0-4038-9ADA-90A25EFF63C5}"/>
    <dgm:cxn modelId="{3D876BB5-59F4-7B4B-8D3D-A2580A188F82}" type="presOf" srcId="{FCC35EC5-131B-4733-AE26-151C9726B52F}" destId="{CDA37955-2F97-7441-B44C-89D9280F214B}" srcOrd="0" destOrd="0" presId="urn:microsoft.com/office/officeart/2005/8/layout/vList2"/>
    <dgm:cxn modelId="{F48963B6-B7CF-8C45-B9B0-4A26911A9A44}" type="presOf" srcId="{CA9B662E-9295-4148-8C17-BFDA9D003C78}" destId="{ACA897D4-C45F-C04C-99D0-90E6E36A338A}" srcOrd="0" destOrd="0" presId="urn:microsoft.com/office/officeart/2005/8/layout/vList2"/>
    <dgm:cxn modelId="{88C90BC7-9C26-451C-B638-EA573E97C244}" srcId="{59D0761E-602A-415C-92BE-DD37A3B18467}" destId="{6D7B4E8B-FE80-4020-A207-73F2BC0B222B}" srcOrd="4" destOrd="0" parTransId="{951DDA9D-FE2B-4631-A5FC-46329A909278}" sibTransId="{9684CFD7-9EAA-42C8-8930-32581925D56B}"/>
    <dgm:cxn modelId="{CED60FE0-C3C2-4E88-B7C6-C1A3F920D279}" srcId="{59D0761E-602A-415C-92BE-DD37A3B18467}" destId="{FCC35EC5-131B-4733-AE26-151C9726B52F}" srcOrd="2" destOrd="0" parTransId="{356DFA32-9DA6-4D50-B5D3-89AE206F365E}" sibTransId="{D21AB6FD-A397-45CA-BEBA-9B94CF937A24}"/>
    <dgm:cxn modelId="{85B389EC-D4B9-45B5-AF14-F1A42AD89454}" srcId="{59D0761E-602A-415C-92BE-DD37A3B18467}" destId="{6248FA6F-BA32-4AE3-956F-36F647663AE4}" srcOrd="0" destOrd="0" parTransId="{DEA6FA9B-0A20-45F0-B0EE-E0AC9AF42722}" sibTransId="{904AD7A9-A937-44E9-87FF-ED39EE38CC32}"/>
    <dgm:cxn modelId="{C2ECBC9B-507B-6B47-A9F4-6687CB6A494E}" type="presParOf" srcId="{02EBC462-B3A0-F941-98C0-EF28468A2632}" destId="{D9F03A1B-E2C8-624A-ACF1-4384629A1D27}" srcOrd="0" destOrd="0" presId="urn:microsoft.com/office/officeart/2005/8/layout/vList2"/>
    <dgm:cxn modelId="{4D2DDD7D-DDDD-994D-B706-8DBA72B57875}" type="presParOf" srcId="{02EBC462-B3A0-F941-98C0-EF28468A2632}" destId="{6C3F4DF2-F093-FB4B-B994-B8072F73FA65}" srcOrd="1" destOrd="0" presId="urn:microsoft.com/office/officeart/2005/8/layout/vList2"/>
    <dgm:cxn modelId="{CC7F6E3D-6BD5-B340-837A-B837BD62835F}" type="presParOf" srcId="{02EBC462-B3A0-F941-98C0-EF28468A2632}" destId="{E85AACF3-EDF3-4C4A-8375-3C1118FD14A4}" srcOrd="2" destOrd="0" presId="urn:microsoft.com/office/officeart/2005/8/layout/vList2"/>
    <dgm:cxn modelId="{C8FE3D16-80BC-FF4E-95B3-81D2E791762B}" type="presParOf" srcId="{02EBC462-B3A0-F941-98C0-EF28468A2632}" destId="{E51EDF97-8F4A-224A-8947-0B5D449D10A3}" srcOrd="3" destOrd="0" presId="urn:microsoft.com/office/officeart/2005/8/layout/vList2"/>
    <dgm:cxn modelId="{DF7BD1A7-CE07-1947-BA42-4CBE2B358AE1}" type="presParOf" srcId="{02EBC462-B3A0-F941-98C0-EF28468A2632}" destId="{CDA37955-2F97-7441-B44C-89D9280F214B}" srcOrd="4" destOrd="0" presId="urn:microsoft.com/office/officeart/2005/8/layout/vList2"/>
    <dgm:cxn modelId="{C1789D07-0405-8E45-8EBD-FC6BB2A83257}" type="presParOf" srcId="{02EBC462-B3A0-F941-98C0-EF28468A2632}" destId="{3EE7C80E-B2A8-494C-9DF1-95190AB8C868}" srcOrd="5" destOrd="0" presId="urn:microsoft.com/office/officeart/2005/8/layout/vList2"/>
    <dgm:cxn modelId="{DBA0B54A-889E-0243-BDD0-14CD3A0DB5CC}" type="presParOf" srcId="{02EBC462-B3A0-F941-98C0-EF28468A2632}" destId="{D79A3412-7392-2242-9872-41ED3A09BAB8}" srcOrd="6" destOrd="0" presId="urn:microsoft.com/office/officeart/2005/8/layout/vList2"/>
    <dgm:cxn modelId="{95BB5725-682F-BF4C-AD1A-E8215539767A}" type="presParOf" srcId="{02EBC462-B3A0-F941-98C0-EF28468A2632}" destId="{45C6A9FE-45B6-CF42-AAAF-FCE108D57AD8}" srcOrd="7" destOrd="0" presId="urn:microsoft.com/office/officeart/2005/8/layout/vList2"/>
    <dgm:cxn modelId="{17D03D7F-DB37-9243-A0AE-4C243BC23649}" type="presParOf" srcId="{02EBC462-B3A0-F941-98C0-EF28468A2632}" destId="{10DFBC0D-0E2E-6842-AFD2-1834BD0C7723}" srcOrd="8" destOrd="0" presId="urn:microsoft.com/office/officeart/2005/8/layout/vList2"/>
    <dgm:cxn modelId="{E078CD68-D869-D448-99B0-623A276A1336}" type="presParOf" srcId="{02EBC462-B3A0-F941-98C0-EF28468A2632}" destId="{8C65C65B-DD1C-DF41-845B-E727F7FB58F8}" srcOrd="9" destOrd="0" presId="urn:microsoft.com/office/officeart/2005/8/layout/vList2"/>
    <dgm:cxn modelId="{B17CD533-F8DE-4D44-889D-DBC75B840F98}" type="presParOf" srcId="{02EBC462-B3A0-F941-98C0-EF28468A2632}" destId="{ACA897D4-C45F-C04C-99D0-90E6E36A338A}" srcOrd="10"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3E9243-F561-4BFE-BC6D-752634F0CD8A}">
      <dsp:nvSpPr>
        <dsp:cNvPr id="0" name=""/>
        <dsp:cNvSpPr/>
      </dsp:nvSpPr>
      <dsp:spPr>
        <a:xfrm>
          <a:off x="454787" y="360187"/>
          <a:ext cx="1296097" cy="129609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DE0D58-A263-4D3A-BFB7-DFFD254A45B4}">
      <dsp:nvSpPr>
        <dsp:cNvPr id="0" name=""/>
        <dsp:cNvSpPr/>
      </dsp:nvSpPr>
      <dsp:spPr>
        <a:xfrm>
          <a:off x="731004" y="636405"/>
          <a:ext cx="743662" cy="7436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DF0C373-798F-4F61-BE60-53A7F4660409}">
      <dsp:nvSpPr>
        <dsp:cNvPr id="0" name=""/>
        <dsp:cNvSpPr/>
      </dsp:nvSpPr>
      <dsp:spPr>
        <a:xfrm>
          <a:off x="40460" y="2059987"/>
          <a:ext cx="2124749" cy="27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50000"/>
            </a:lnSpc>
            <a:spcBef>
              <a:spcPct val="0"/>
            </a:spcBef>
            <a:spcAft>
              <a:spcPct val="35000"/>
            </a:spcAft>
            <a:buNone/>
            <a:defRPr cap="all"/>
          </a:pPr>
          <a:r>
            <a:rPr lang="en-US" sz="1600" kern="1200" cap="none" dirty="0">
              <a:latin typeface="Arial" panose="020B0604020202020204" pitchFamily="34" charset="0"/>
              <a:cs typeface="Arial" panose="020B0604020202020204" pitchFamily="34" charset="0"/>
            </a:rPr>
            <a:t>As life expectancy rises, the UK population is quickly ageing, with a growing number of persons aged 65 and above </a:t>
          </a:r>
          <a:r>
            <a:rPr lang="en-GB" sz="1600" kern="1200" cap="none" dirty="0">
              <a:latin typeface="Arial" panose="020B0604020202020204" pitchFamily="34" charset="0"/>
              <a:cs typeface="Arial" panose="020B0604020202020204" pitchFamily="34" charset="0"/>
            </a:rPr>
            <a:t>(Office for National Statistics, 2019).</a:t>
          </a:r>
          <a:endParaRPr lang="en-US" sz="1600" kern="1200" cap="none" dirty="0">
            <a:latin typeface="Arial" panose="020B0604020202020204" pitchFamily="34" charset="0"/>
            <a:cs typeface="Arial" panose="020B0604020202020204" pitchFamily="34" charset="0"/>
          </a:endParaRPr>
        </a:p>
      </dsp:txBody>
      <dsp:txXfrm>
        <a:off x="40460" y="2059987"/>
        <a:ext cx="2124749" cy="2790000"/>
      </dsp:txXfrm>
    </dsp:sp>
    <dsp:sp modelId="{CD3B3BDE-009B-4F00-AD02-9E255E2E8B7F}">
      <dsp:nvSpPr>
        <dsp:cNvPr id="0" name=""/>
        <dsp:cNvSpPr/>
      </dsp:nvSpPr>
      <dsp:spPr>
        <a:xfrm>
          <a:off x="2951368" y="360187"/>
          <a:ext cx="1296097" cy="129609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EA80EF-DEC8-4F22-B2A7-50B7F4E2E011}">
      <dsp:nvSpPr>
        <dsp:cNvPr id="0" name=""/>
        <dsp:cNvSpPr/>
      </dsp:nvSpPr>
      <dsp:spPr>
        <a:xfrm>
          <a:off x="3227585" y="636405"/>
          <a:ext cx="743662" cy="7436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0ADC06D-C626-4B9C-A2EC-A8E7548D8FE4}">
      <dsp:nvSpPr>
        <dsp:cNvPr id="0" name=""/>
        <dsp:cNvSpPr/>
      </dsp:nvSpPr>
      <dsp:spPr>
        <a:xfrm>
          <a:off x="2537041" y="2290022"/>
          <a:ext cx="2124749" cy="27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50000"/>
            </a:lnSpc>
            <a:spcBef>
              <a:spcPct val="0"/>
            </a:spcBef>
            <a:spcAft>
              <a:spcPct val="35000"/>
            </a:spcAft>
            <a:buNone/>
            <a:defRPr cap="all"/>
          </a:pPr>
          <a:r>
            <a:rPr lang="en-US" sz="1600" kern="1200" cap="none" dirty="0">
              <a:latin typeface="Arial" panose="020B0604020202020204" pitchFamily="34" charset="0"/>
              <a:cs typeface="Arial" panose="020B0604020202020204" pitchFamily="34" charset="0"/>
            </a:rPr>
            <a:t>Longer life frequently comes with chronic illnesses, weakness, and complex support needs </a:t>
          </a:r>
          <a:r>
            <a:rPr lang="en-GB" sz="1600" kern="1200" cap="none" dirty="0">
              <a:latin typeface="Arial" panose="020B0604020202020204" pitchFamily="34" charset="0"/>
              <a:cs typeface="Arial" panose="020B0604020202020204" pitchFamily="34" charset="0"/>
            </a:rPr>
            <a:t>(Jugran, 2025).</a:t>
          </a:r>
          <a:endParaRPr lang="en-US" sz="1600" kern="1200" cap="none" dirty="0">
            <a:latin typeface="Arial" panose="020B0604020202020204" pitchFamily="34" charset="0"/>
            <a:cs typeface="Arial" panose="020B0604020202020204" pitchFamily="34" charset="0"/>
          </a:endParaRPr>
        </a:p>
      </dsp:txBody>
      <dsp:txXfrm>
        <a:off x="2537041" y="2290022"/>
        <a:ext cx="2124749" cy="2790000"/>
      </dsp:txXfrm>
    </dsp:sp>
    <dsp:sp modelId="{4EE8C5AA-D80B-4C8D-877D-43FACAB65161}">
      <dsp:nvSpPr>
        <dsp:cNvPr id="0" name=""/>
        <dsp:cNvSpPr/>
      </dsp:nvSpPr>
      <dsp:spPr>
        <a:xfrm>
          <a:off x="5447949" y="360187"/>
          <a:ext cx="1296097" cy="129609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4731B5-028B-4B6B-B642-A2533A1C8588}">
      <dsp:nvSpPr>
        <dsp:cNvPr id="0" name=""/>
        <dsp:cNvSpPr/>
      </dsp:nvSpPr>
      <dsp:spPr>
        <a:xfrm>
          <a:off x="5724166" y="636405"/>
          <a:ext cx="743662" cy="7436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C118CFC-B58E-4BE3-9073-2ED69FE82720}">
      <dsp:nvSpPr>
        <dsp:cNvPr id="0" name=""/>
        <dsp:cNvSpPr/>
      </dsp:nvSpPr>
      <dsp:spPr>
        <a:xfrm>
          <a:off x="5033623" y="2059987"/>
          <a:ext cx="2124749" cy="27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50000"/>
            </a:lnSpc>
            <a:spcBef>
              <a:spcPct val="0"/>
            </a:spcBef>
            <a:spcAft>
              <a:spcPct val="35000"/>
            </a:spcAft>
            <a:buNone/>
            <a:defRPr cap="all"/>
          </a:pPr>
          <a:r>
            <a:rPr lang="en-US" sz="1600" kern="1200" cap="none" dirty="0">
              <a:latin typeface="Arial" panose="020B0604020202020204" pitchFamily="34" charset="0"/>
              <a:cs typeface="Arial" panose="020B0604020202020204" pitchFamily="34" charset="0"/>
            </a:rPr>
            <a:t>Important care needs include physical health, emotional well-being, social connection, and psychological assistance </a:t>
          </a:r>
          <a:r>
            <a:rPr lang="en-GB" sz="1600" kern="1200" cap="none" dirty="0">
              <a:latin typeface="Arial" panose="020B0604020202020204" pitchFamily="34" charset="0"/>
              <a:cs typeface="Arial" panose="020B0604020202020204" pitchFamily="34" charset="0"/>
            </a:rPr>
            <a:t>(Devkota </a:t>
          </a:r>
          <a:r>
            <a:rPr lang="en-GB" sz="1600" i="1" kern="1200" cap="none" dirty="0">
              <a:latin typeface="Arial" panose="020B0604020202020204" pitchFamily="34" charset="0"/>
              <a:cs typeface="Arial" panose="020B0604020202020204" pitchFamily="34" charset="0"/>
            </a:rPr>
            <a:t>et al.</a:t>
          </a:r>
          <a:r>
            <a:rPr lang="en-GB" sz="1600" kern="1200" cap="none" dirty="0">
              <a:latin typeface="Arial" panose="020B0604020202020204" pitchFamily="34" charset="0"/>
              <a:cs typeface="Arial" panose="020B0604020202020204" pitchFamily="34" charset="0"/>
            </a:rPr>
            <a:t>, 2023).</a:t>
          </a:r>
          <a:endParaRPr lang="en-US" sz="1600" kern="1200" cap="none" dirty="0">
            <a:latin typeface="Arial" panose="020B0604020202020204" pitchFamily="34" charset="0"/>
            <a:cs typeface="Arial" panose="020B0604020202020204" pitchFamily="34" charset="0"/>
          </a:endParaRPr>
        </a:p>
      </dsp:txBody>
      <dsp:txXfrm>
        <a:off x="5033623" y="2059987"/>
        <a:ext cx="2124749" cy="2790000"/>
      </dsp:txXfrm>
    </dsp:sp>
    <dsp:sp modelId="{B0FB9A38-D02E-47A9-8A1B-AE0E44F3357A}">
      <dsp:nvSpPr>
        <dsp:cNvPr id="0" name=""/>
        <dsp:cNvSpPr/>
      </dsp:nvSpPr>
      <dsp:spPr>
        <a:xfrm>
          <a:off x="7944530" y="360187"/>
          <a:ext cx="1296097" cy="129609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9B7915-01C8-44D9-A65C-574485C88680}">
      <dsp:nvSpPr>
        <dsp:cNvPr id="0" name=""/>
        <dsp:cNvSpPr/>
      </dsp:nvSpPr>
      <dsp:spPr>
        <a:xfrm>
          <a:off x="8220747" y="636405"/>
          <a:ext cx="743662" cy="74366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E671EB-FECB-4EF6-9860-FF9AB8F9BBBD}">
      <dsp:nvSpPr>
        <dsp:cNvPr id="0" name=""/>
        <dsp:cNvSpPr/>
      </dsp:nvSpPr>
      <dsp:spPr>
        <a:xfrm>
          <a:off x="7530204" y="2059987"/>
          <a:ext cx="2124749" cy="27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50000"/>
            </a:lnSpc>
            <a:spcBef>
              <a:spcPct val="0"/>
            </a:spcBef>
            <a:spcAft>
              <a:spcPct val="35000"/>
            </a:spcAft>
            <a:buNone/>
            <a:defRPr cap="all"/>
          </a:pPr>
          <a:r>
            <a:rPr lang="en-US" sz="1600" kern="1200" cap="none" dirty="0">
              <a:latin typeface="Arial" panose="020B0604020202020204" pitchFamily="34" charset="0"/>
              <a:cs typeface="Arial" panose="020B0604020202020204" pitchFamily="34" charset="0"/>
            </a:rPr>
            <a:t>Community-based services face increased pressure to promote independence and reduce institutionalisation </a:t>
          </a:r>
          <a:r>
            <a:rPr lang="en-GB" sz="1600" kern="1200" cap="none" dirty="0">
              <a:latin typeface="Arial" panose="020B0604020202020204" pitchFamily="34" charset="0"/>
              <a:cs typeface="Arial" panose="020B0604020202020204" pitchFamily="34" charset="0"/>
            </a:rPr>
            <a:t> (Ma and shen, 2023)</a:t>
          </a:r>
          <a:r>
            <a:rPr lang="en-US" sz="1600" kern="1200" cap="none" dirty="0">
              <a:latin typeface="Arial" panose="020B0604020202020204" pitchFamily="34" charset="0"/>
              <a:cs typeface="Arial" panose="020B0604020202020204" pitchFamily="34" charset="0"/>
            </a:rPr>
            <a:t>.</a:t>
          </a:r>
        </a:p>
      </dsp:txBody>
      <dsp:txXfrm>
        <a:off x="7530204" y="2059987"/>
        <a:ext cx="2124749" cy="2790000"/>
      </dsp:txXfrm>
    </dsp:sp>
    <dsp:sp modelId="{7876176B-3553-4FA2-BCF3-7D99BBED950A}">
      <dsp:nvSpPr>
        <dsp:cNvPr id="0" name=""/>
        <dsp:cNvSpPr/>
      </dsp:nvSpPr>
      <dsp:spPr>
        <a:xfrm>
          <a:off x="10441111" y="360187"/>
          <a:ext cx="1296097" cy="1296097"/>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CBE59C-5581-4B43-80BB-215C73BC1CB5}">
      <dsp:nvSpPr>
        <dsp:cNvPr id="0" name=""/>
        <dsp:cNvSpPr/>
      </dsp:nvSpPr>
      <dsp:spPr>
        <a:xfrm>
          <a:off x="10717328" y="636405"/>
          <a:ext cx="743662" cy="74366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7D5EC28-140E-472C-96A7-7B9C8118ECC2}">
      <dsp:nvSpPr>
        <dsp:cNvPr id="0" name=""/>
        <dsp:cNvSpPr/>
      </dsp:nvSpPr>
      <dsp:spPr>
        <a:xfrm>
          <a:off x="10067240" y="2094081"/>
          <a:ext cx="2124749" cy="27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50000"/>
            </a:lnSpc>
            <a:spcBef>
              <a:spcPct val="0"/>
            </a:spcBef>
            <a:spcAft>
              <a:spcPct val="35000"/>
            </a:spcAft>
            <a:buNone/>
            <a:defRPr cap="all"/>
          </a:pPr>
          <a:r>
            <a:rPr lang="en-US" sz="1800" kern="1200" cap="none" dirty="0">
              <a:latin typeface="Arial" panose="020B0604020202020204" pitchFamily="34" charset="0"/>
              <a:cs typeface="Arial" panose="020B0604020202020204" pitchFamily="34" charset="0"/>
            </a:rPr>
            <a:t>Meeting escalating demands requires innovation, empowerment-focused practices, and effective policies.</a:t>
          </a:r>
        </a:p>
      </dsp:txBody>
      <dsp:txXfrm>
        <a:off x="10067240" y="2094081"/>
        <a:ext cx="2124749" cy="279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523E2-5E71-EB41-98DD-CBE1E3F6EA5D}">
      <dsp:nvSpPr>
        <dsp:cNvPr id="0" name=""/>
        <dsp:cNvSpPr/>
      </dsp:nvSpPr>
      <dsp:spPr>
        <a:xfrm>
          <a:off x="0" y="0"/>
          <a:ext cx="9183678" cy="1060951"/>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50000"/>
            </a:lnSpc>
            <a:spcBef>
              <a:spcPct val="0"/>
            </a:spcBef>
            <a:spcAft>
              <a:spcPct val="35000"/>
            </a:spcAft>
            <a:buNone/>
          </a:pPr>
          <a:r>
            <a:rPr lang="en-US" sz="2000" kern="1200" dirty="0">
              <a:latin typeface="Arial" panose="020B0604020202020204" pitchFamily="34" charset="0"/>
              <a:cs typeface="Arial" panose="020B0604020202020204" pitchFamily="34" charset="0"/>
            </a:rPr>
            <a:t>The UK places a strong focus on older people’s independence, well-being, and protection </a:t>
          </a:r>
          <a:r>
            <a:rPr lang="en-GB" sz="2000" kern="1200" dirty="0">
              <a:latin typeface="Arial" panose="020B0604020202020204" pitchFamily="34" charset="0"/>
              <a:cs typeface="Arial" panose="020B0604020202020204" pitchFamily="34" charset="0"/>
            </a:rPr>
            <a:t>(Age UK, 2026).</a:t>
          </a:r>
          <a:endParaRPr lang="en-US" sz="2000" kern="1200" dirty="0">
            <a:latin typeface="Arial" panose="020B0604020202020204" pitchFamily="34" charset="0"/>
            <a:cs typeface="Arial" panose="020B0604020202020204" pitchFamily="34" charset="0"/>
          </a:endParaRPr>
        </a:p>
      </dsp:txBody>
      <dsp:txXfrm>
        <a:off x="31074" y="31074"/>
        <a:ext cx="7914698" cy="998803"/>
      </dsp:txXfrm>
    </dsp:sp>
    <dsp:sp modelId="{8E02F238-F756-3245-9C4C-62036BEEC855}">
      <dsp:nvSpPr>
        <dsp:cNvPr id="0" name=""/>
        <dsp:cNvSpPr/>
      </dsp:nvSpPr>
      <dsp:spPr>
        <a:xfrm>
          <a:off x="685794" y="1208305"/>
          <a:ext cx="9183678" cy="1060951"/>
        </a:xfrm>
        <a:prstGeom prst="roundRect">
          <a:avLst>
            <a:gd name="adj" fmla="val 10000"/>
          </a:avLst>
        </a:prstGeom>
        <a:solidFill>
          <a:schemeClr val="accent5">
            <a:hueOff val="-3038037"/>
            <a:satOff val="-207"/>
            <a:lumOff val="4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50000"/>
            </a:lnSpc>
            <a:spcBef>
              <a:spcPct val="0"/>
            </a:spcBef>
            <a:spcAft>
              <a:spcPct val="35000"/>
            </a:spcAft>
            <a:buNone/>
          </a:pPr>
          <a:r>
            <a:rPr lang="en-US" sz="2000" kern="1200" dirty="0">
              <a:latin typeface="Arial" panose="020B0604020202020204" pitchFamily="34" charset="0"/>
              <a:cs typeface="Arial" panose="020B0604020202020204" pitchFamily="34" charset="0"/>
            </a:rPr>
            <a:t>The Care Act (2014) promotes wellbeing, personalisation, and prevention of escalating needs.</a:t>
          </a:r>
        </a:p>
      </dsp:txBody>
      <dsp:txXfrm>
        <a:off x="716868" y="1239379"/>
        <a:ext cx="7746117" cy="998803"/>
      </dsp:txXfrm>
    </dsp:sp>
    <dsp:sp modelId="{5C5D8A3E-B6A0-0F48-8723-63252EFC3B22}">
      <dsp:nvSpPr>
        <dsp:cNvPr id="0" name=""/>
        <dsp:cNvSpPr/>
      </dsp:nvSpPr>
      <dsp:spPr>
        <a:xfrm>
          <a:off x="1371588" y="2416610"/>
          <a:ext cx="9183678" cy="1060951"/>
        </a:xfrm>
        <a:prstGeom prst="roundRect">
          <a:avLst>
            <a:gd name="adj" fmla="val 10000"/>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50000"/>
            </a:lnSpc>
            <a:spcBef>
              <a:spcPct val="0"/>
            </a:spcBef>
            <a:spcAft>
              <a:spcPct val="35000"/>
            </a:spcAft>
            <a:buNone/>
          </a:pPr>
          <a:r>
            <a:rPr lang="en-US" sz="2000" kern="1200" dirty="0">
              <a:latin typeface="Arial" panose="020B0604020202020204" pitchFamily="34" charset="0"/>
              <a:cs typeface="Arial" panose="020B0604020202020204" pitchFamily="34" charset="0"/>
            </a:rPr>
            <a:t>Age discrimination in employment and services is prohibited by the Equality Act of (2010).</a:t>
          </a:r>
        </a:p>
      </dsp:txBody>
      <dsp:txXfrm>
        <a:off x="1402662" y="2447684"/>
        <a:ext cx="7746117" cy="998803"/>
      </dsp:txXfrm>
    </dsp:sp>
    <dsp:sp modelId="{43E86725-81FB-7444-A54B-1B7503954A05}">
      <dsp:nvSpPr>
        <dsp:cNvPr id="0" name=""/>
        <dsp:cNvSpPr/>
      </dsp:nvSpPr>
      <dsp:spPr>
        <a:xfrm>
          <a:off x="2057382" y="3624916"/>
          <a:ext cx="9183678" cy="1060951"/>
        </a:xfrm>
        <a:prstGeom prst="roundRect">
          <a:avLst>
            <a:gd name="adj" fmla="val 10000"/>
          </a:avLst>
        </a:prstGeom>
        <a:solidFill>
          <a:schemeClr val="accent5">
            <a:hueOff val="-9114112"/>
            <a:satOff val="-620"/>
            <a:lumOff val="147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50000"/>
            </a:lnSpc>
            <a:spcBef>
              <a:spcPct val="0"/>
            </a:spcBef>
            <a:spcAft>
              <a:spcPct val="35000"/>
            </a:spcAft>
            <a:buNone/>
          </a:pPr>
          <a:r>
            <a:rPr lang="en-US" sz="2000" kern="1200" dirty="0">
              <a:latin typeface="Arial" panose="020B0604020202020204" pitchFamily="34" charset="0"/>
              <a:cs typeface="Arial" panose="020B0604020202020204" pitchFamily="34" charset="0"/>
            </a:rPr>
            <a:t>Integrated, community-based care is supported by the NHS Long Term Plan </a:t>
          </a:r>
          <a:r>
            <a:rPr lang="en-GB" sz="2000" kern="1200" dirty="0">
              <a:latin typeface="Arial" panose="020B0604020202020204" pitchFamily="34" charset="0"/>
              <a:cs typeface="Arial" panose="020B0604020202020204" pitchFamily="34" charset="0"/>
            </a:rPr>
            <a:t> (The King’s Fund, 2019).</a:t>
          </a:r>
          <a:endParaRPr lang="en-US" sz="2000" kern="1200" dirty="0">
            <a:latin typeface="Arial" panose="020B0604020202020204" pitchFamily="34" charset="0"/>
            <a:cs typeface="Arial" panose="020B0604020202020204" pitchFamily="34" charset="0"/>
          </a:endParaRPr>
        </a:p>
      </dsp:txBody>
      <dsp:txXfrm>
        <a:off x="2088456" y="3655990"/>
        <a:ext cx="7746117" cy="998803"/>
      </dsp:txXfrm>
    </dsp:sp>
    <dsp:sp modelId="{7FFEB06C-78A2-0440-B212-D3A3CDC28C82}">
      <dsp:nvSpPr>
        <dsp:cNvPr id="0" name=""/>
        <dsp:cNvSpPr/>
      </dsp:nvSpPr>
      <dsp:spPr>
        <a:xfrm>
          <a:off x="2743176" y="4833221"/>
          <a:ext cx="9183678" cy="1060951"/>
        </a:xfrm>
        <a:prstGeom prst="roundRect">
          <a:avLst>
            <a:gd name="adj" fmla="val 10000"/>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50000"/>
            </a:lnSpc>
            <a:spcBef>
              <a:spcPct val="0"/>
            </a:spcBef>
            <a:spcAft>
              <a:spcPct val="35000"/>
            </a:spcAft>
            <a:buNone/>
          </a:pPr>
          <a:r>
            <a:rPr lang="en-US" sz="2000" kern="1200" dirty="0">
              <a:latin typeface="Arial" panose="020B0604020202020204" pitchFamily="34" charset="0"/>
              <a:cs typeface="Arial" panose="020B0604020202020204" pitchFamily="34" charset="0"/>
            </a:rPr>
            <a:t>Nonetheless, there are frequently still discrepancies between the goals of policies and actual practice.</a:t>
          </a:r>
        </a:p>
      </dsp:txBody>
      <dsp:txXfrm>
        <a:off x="2774250" y="4864295"/>
        <a:ext cx="7746117" cy="998803"/>
      </dsp:txXfrm>
    </dsp:sp>
    <dsp:sp modelId="{3863A1B2-421B-CF4E-AD53-E67717F0E514}">
      <dsp:nvSpPr>
        <dsp:cNvPr id="0" name=""/>
        <dsp:cNvSpPr/>
      </dsp:nvSpPr>
      <dsp:spPr>
        <a:xfrm>
          <a:off x="8494060" y="775083"/>
          <a:ext cx="689618" cy="689618"/>
        </a:xfrm>
        <a:prstGeom prst="downArrow">
          <a:avLst>
            <a:gd name="adj1" fmla="val 55000"/>
            <a:gd name="adj2" fmla="val 45000"/>
          </a:avLst>
        </a:prstGeom>
        <a:solidFill>
          <a:schemeClr val="accent5">
            <a:tint val="40000"/>
            <a:alpha val="90000"/>
            <a:hueOff val="0"/>
            <a:satOff val="0"/>
            <a:lumOff val="0"/>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dirty="0"/>
        </a:p>
      </dsp:txBody>
      <dsp:txXfrm>
        <a:off x="8649224" y="775083"/>
        <a:ext cx="379290" cy="518938"/>
      </dsp:txXfrm>
    </dsp:sp>
    <dsp:sp modelId="{749A3F68-440A-9143-9364-D3A6769FF44F}">
      <dsp:nvSpPr>
        <dsp:cNvPr id="0" name=""/>
        <dsp:cNvSpPr/>
      </dsp:nvSpPr>
      <dsp:spPr>
        <a:xfrm>
          <a:off x="9179854" y="1983389"/>
          <a:ext cx="689618" cy="689618"/>
        </a:xfrm>
        <a:prstGeom prst="downArrow">
          <a:avLst>
            <a:gd name="adj1" fmla="val 55000"/>
            <a:gd name="adj2" fmla="val 45000"/>
          </a:avLst>
        </a:prstGeom>
        <a:solidFill>
          <a:schemeClr val="accent5">
            <a:tint val="40000"/>
            <a:alpha val="90000"/>
            <a:hueOff val="-3981555"/>
            <a:satOff val="889"/>
            <a:lumOff val="134"/>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dirty="0"/>
        </a:p>
      </dsp:txBody>
      <dsp:txXfrm>
        <a:off x="9335018" y="1983389"/>
        <a:ext cx="379290" cy="518938"/>
      </dsp:txXfrm>
    </dsp:sp>
    <dsp:sp modelId="{0F8F975C-B4AC-0C47-891A-A4A36A89D397}">
      <dsp:nvSpPr>
        <dsp:cNvPr id="0" name=""/>
        <dsp:cNvSpPr/>
      </dsp:nvSpPr>
      <dsp:spPr>
        <a:xfrm>
          <a:off x="9865648" y="3174012"/>
          <a:ext cx="689618" cy="689618"/>
        </a:xfrm>
        <a:prstGeom prst="downArrow">
          <a:avLst>
            <a:gd name="adj1" fmla="val 55000"/>
            <a:gd name="adj2" fmla="val 45000"/>
          </a:avLst>
        </a:prstGeom>
        <a:solidFill>
          <a:schemeClr val="accent5">
            <a:tint val="40000"/>
            <a:alpha val="90000"/>
            <a:hueOff val="-7963110"/>
            <a:satOff val="1778"/>
            <a:lumOff val="267"/>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dirty="0"/>
        </a:p>
      </dsp:txBody>
      <dsp:txXfrm>
        <a:off x="10020812" y="3174012"/>
        <a:ext cx="379290" cy="518938"/>
      </dsp:txXfrm>
    </dsp:sp>
    <dsp:sp modelId="{66845C8E-FB32-1847-9388-219114B56694}">
      <dsp:nvSpPr>
        <dsp:cNvPr id="0" name=""/>
        <dsp:cNvSpPr/>
      </dsp:nvSpPr>
      <dsp:spPr>
        <a:xfrm>
          <a:off x="10551442" y="4394105"/>
          <a:ext cx="689618" cy="689618"/>
        </a:xfrm>
        <a:prstGeom prst="downArrow">
          <a:avLst>
            <a:gd name="adj1" fmla="val 55000"/>
            <a:gd name="adj2" fmla="val 45000"/>
          </a:avLst>
        </a:prstGeom>
        <a:solidFill>
          <a:schemeClr val="accent5">
            <a:tint val="40000"/>
            <a:alpha val="90000"/>
            <a:hueOff val="-11944666"/>
            <a:satOff val="2667"/>
            <a:lumOff val="401"/>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dirty="0"/>
        </a:p>
      </dsp:txBody>
      <dsp:txXfrm>
        <a:off x="10706606" y="4394105"/>
        <a:ext cx="379290" cy="5189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4E6AAA-37AD-464A-9644-79054061CBEC}">
      <dsp:nvSpPr>
        <dsp:cNvPr id="0" name=""/>
        <dsp:cNvSpPr/>
      </dsp:nvSpPr>
      <dsp:spPr>
        <a:xfrm>
          <a:off x="0" y="10841"/>
          <a:ext cx="11632600" cy="11138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 Under The Care Act (2014), local governments are required to protect adults who are at danger of abuse or neglect.</a:t>
          </a:r>
        </a:p>
      </dsp:txBody>
      <dsp:txXfrm>
        <a:off x="54373" y="65214"/>
        <a:ext cx="11523854" cy="1005094"/>
      </dsp:txXfrm>
    </dsp:sp>
    <dsp:sp modelId="{6508D994-25A0-EB49-A2CE-45BEF65BBDF9}">
      <dsp:nvSpPr>
        <dsp:cNvPr id="0" name=""/>
        <dsp:cNvSpPr/>
      </dsp:nvSpPr>
      <dsp:spPr>
        <a:xfrm>
          <a:off x="0" y="1205321"/>
          <a:ext cx="11632600" cy="11138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The Mental Capacity Act (2005) fosters decision-making while safeguarding those who are most in need.</a:t>
          </a:r>
        </a:p>
      </dsp:txBody>
      <dsp:txXfrm>
        <a:off x="54373" y="1259694"/>
        <a:ext cx="11523854" cy="1005094"/>
      </dsp:txXfrm>
    </dsp:sp>
    <dsp:sp modelId="{E98790BD-1786-D747-B3F5-450CB8C55C75}">
      <dsp:nvSpPr>
        <dsp:cNvPr id="0" name=""/>
        <dsp:cNvSpPr/>
      </dsp:nvSpPr>
      <dsp:spPr>
        <a:xfrm>
          <a:off x="0" y="2399801"/>
          <a:ext cx="11632600" cy="11138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 The Health and Safety at Work Act of (1974) guarantees secure working conditions for employees and clients.</a:t>
          </a:r>
        </a:p>
      </dsp:txBody>
      <dsp:txXfrm>
        <a:off x="54373" y="2454174"/>
        <a:ext cx="11523854" cy="1005094"/>
      </dsp:txXfrm>
    </dsp:sp>
    <dsp:sp modelId="{F337A15B-C90B-5F46-8263-DAB4566CEAEE}">
      <dsp:nvSpPr>
        <dsp:cNvPr id="0" name=""/>
        <dsp:cNvSpPr/>
      </dsp:nvSpPr>
      <dsp:spPr>
        <a:xfrm>
          <a:off x="0" y="3594281"/>
          <a:ext cx="11632600" cy="11138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 Promoting autonomy and avoiding harm are at odds (e.g., enabling risk-taking vs. protection).</a:t>
          </a:r>
        </a:p>
      </dsp:txBody>
      <dsp:txXfrm>
        <a:off x="54373" y="3648654"/>
        <a:ext cx="11523854" cy="1005094"/>
      </dsp:txXfrm>
    </dsp:sp>
    <dsp:sp modelId="{9C805ED6-908F-7A4E-8815-30DBAFB8A8EB}">
      <dsp:nvSpPr>
        <dsp:cNvPr id="0" name=""/>
        <dsp:cNvSpPr/>
      </dsp:nvSpPr>
      <dsp:spPr>
        <a:xfrm>
          <a:off x="0" y="4788761"/>
          <a:ext cx="11632600" cy="11138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 Increased demand places pressure on risk management and safeguarding systems.</a:t>
          </a:r>
        </a:p>
      </dsp:txBody>
      <dsp:txXfrm>
        <a:off x="54373" y="4843134"/>
        <a:ext cx="11523854" cy="100509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79D8DB-915E-2C47-9016-DCA851609594}">
      <dsp:nvSpPr>
        <dsp:cNvPr id="0" name=""/>
        <dsp:cNvSpPr/>
      </dsp:nvSpPr>
      <dsp:spPr>
        <a:xfrm>
          <a:off x="0" y="372498"/>
          <a:ext cx="7445284" cy="93483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150000"/>
            </a:lnSpc>
            <a:spcBef>
              <a:spcPct val="0"/>
            </a:spcBef>
            <a:spcAft>
              <a:spcPct val="35000"/>
            </a:spcAft>
            <a:buNone/>
          </a:pPr>
          <a:r>
            <a:rPr lang="en-US" sz="1700" kern="1200" dirty="0">
              <a:latin typeface="Arial" panose="020B0604020202020204" pitchFamily="34" charset="0"/>
              <a:cs typeface="Arial" panose="020B0604020202020204" pitchFamily="34" charset="0"/>
            </a:rPr>
            <a:t>Remote monitoring and telehealth allow elderly patients with chronic           illnesses to live at home.</a:t>
          </a:r>
        </a:p>
      </dsp:txBody>
      <dsp:txXfrm>
        <a:off x="45635" y="418133"/>
        <a:ext cx="7354014" cy="843560"/>
      </dsp:txXfrm>
    </dsp:sp>
    <dsp:sp modelId="{3C40A02D-641C-154A-A6F4-0A0074898D0F}">
      <dsp:nvSpPr>
        <dsp:cNvPr id="0" name=""/>
        <dsp:cNvSpPr/>
      </dsp:nvSpPr>
      <dsp:spPr>
        <a:xfrm>
          <a:off x="0" y="1356288"/>
          <a:ext cx="7445284" cy="93483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150000"/>
            </a:lnSpc>
            <a:spcBef>
              <a:spcPct val="0"/>
            </a:spcBef>
            <a:spcAft>
              <a:spcPct val="35000"/>
            </a:spcAft>
            <a:buNone/>
          </a:pPr>
          <a:r>
            <a:rPr lang="en-GB" sz="1700" kern="1200" dirty="0">
              <a:latin typeface="Arial" panose="020B0604020202020204" pitchFamily="34" charset="0"/>
              <a:cs typeface="Arial" panose="020B0604020202020204" pitchFamily="34" charset="0"/>
            </a:rPr>
            <a:t>According to Schwedler </a:t>
          </a:r>
          <a:r>
            <a:rPr lang="en-GB" sz="1700" i="1" kern="1200" dirty="0">
              <a:latin typeface="Arial" panose="020B0604020202020204" pitchFamily="34" charset="0"/>
              <a:cs typeface="Arial" panose="020B0604020202020204" pitchFamily="34" charset="0"/>
            </a:rPr>
            <a:t>et al.</a:t>
          </a:r>
          <a:r>
            <a:rPr lang="en-GB" sz="1700" kern="1200" dirty="0">
              <a:latin typeface="Arial" panose="020B0604020202020204" pitchFamily="34" charset="0"/>
              <a:cs typeface="Arial" panose="020B0604020202020204" pitchFamily="34" charset="0"/>
            </a:rPr>
            <a:t>, (2026) </a:t>
          </a:r>
          <a:r>
            <a:rPr lang="en-US" sz="1700" kern="1200" dirty="0">
              <a:latin typeface="Arial" panose="020B0604020202020204" pitchFamily="34" charset="0"/>
              <a:cs typeface="Arial" panose="020B0604020202020204" pitchFamily="34" charset="0"/>
            </a:rPr>
            <a:t>safety is improved by smart home appliances (such as medication reminders and fall detectors).</a:t>
          </a:r>
        </a:p>
      </dsp:txBody>
      <dsp:txXfrm>
        <a:off x="45635" y="1401923"/>
        <a:ext cx="7354014" cy="843560"/>
      </dsp:txXfrm>
    </dsp:sp>
    <dsp:sp modelId="{B256C1BA-6A06-A140-BBBA-44D0B347D917}">
      <dsp:nvSpPr>
        <dsp:cNvPr id="0" name=""/>
        <dsp:cNvSpPr/>
      </dsp:nvSpPr>
      <dsp:spPr>
        <a:xfrm>
          <a:off x="0" y="2340078"/>
          <a:ext cx="7445284" cy="93483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150000"/>
            </a:lnSpc>
            <a:spcBef>
              <a:spcPct val="0"/>
            </a:spcBef>
            <a:spcAft>
              <a:spcPct val="35000"/>
            </a:spcAft>
            <a:buNone/>
          </a:pPr>
          <a:r>
            <a:rPr lang="en-US" sz="1700" kern="1200" dirty="0">
              <a:latin typeface="Arial" panose="020B0604020202020204" pitchFamily="34" charset="0"/>
              <a:cs typeface="Arial" panose="020B0604020202020204" pitchFamily="34" charset="0"/>
            </a:rPr>
            <a:t>Digital care records provide better communication and coordination between social workers and health care providers </a:t>
          </a:r>
          <a:r>
            <a:rPr lang="en-GB" sz="1700" kern="1200" dirty="0">
              <a:latin typeface="Arial" panose="020B0604020202020204" pitchFamily="34" charset="0"/>
              <a:cs typeface="Arial" panose="020B0604020202020204" pitchFamily="34" charset="0"/>
            </a:rPr>
            <a:t> (Schwedler </a:t>
          </a:r>
          <a:r>
            <a:rPr lang="en-GB" sz="1700" i="1" kern="1200" dirty="0">
              <a:latin typeface="Arial" panose="020B0604020202020204" pitchFamily="34" charset="0"/>
              <a:cs typeface="Arial" panose="020B0604020202020204" pitchFamily="34" charset="0"/>
            </a:rPr>
            <a:t>et al.</a:t>
          </a:r>
          <a:r>
            <a:rPr lang="en-GB" sz="1700" kern="1200" dirty="0">
              <a:latin typeface="Arial" panose="020B0604020202020204" pitchFamily="34" charset="0"/>
              <a:cs typeface="Arial" panose="020B0604020202020204" pitchFamily="34" charset="0"/>
            </a:rPr>
            <a:t>, 2026).</a:t>
          </a:r>
          <a:endParaRPr lang="en-US" sz="1700" kern="1200" dirty="0">
            <a:latin typeface="Arial" panose="020B0604020202020204" pitchFamily="34" charset="0"/>
            <a:cs typeface="Arial" panose="020B0604020202020204" pitchFamily="34" charset="0"/>
          </a:endParaRPr>
        </a:p>
      </dsp:txBody>
      <dsp:txXfrm>
        <a:off x="45635" y="2385713"/>
        <a:ext cx="7354014" cy="843560"/>
      </dsp:txXfrm>
    </dsp:sp>
    <dsp:sp modelId="{65B23636-AE67-4348-B8AF-0537D9653620}">
      <dsp:nvSpPr>
        <dsp:cNvPr id="0" name=""/>
        <dsp:cNvSpPr/>
      </dsp:nvSpPr>
      <dsp:spPr>
        <a:xfrm>
          <a:off x="0" y="3323868"/>
          <a:ext cx="7445284" cy="93483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150000"/>
            </a:lnSpc>
            <a:spcBef>
              <a:spcPct val="0"/>
            </a:spcBef>
            <a:spcAft>
              <a:spcPct val="35000"/>
            </a:spcAft>
            <a:buNone/>
          </a:pPr>
          <a:r>
            <a:rPr lang="en-GB" sz="1700" kern="1200" dirty="0">
              <a:latin typeface="Arial" panose="020B0604020202020204" pitchFamily="34" charset="0"/>
              <a:cs typeface="Arial" panose="020B0604020202020204" pitchFamily="34" charset="0"/>
            </a:rPr>
            <a:t>Po </a:t>
          </a:r>
          <a:r>
            <a:rPr lang="en-GB" sz="1700" i="1" kern="1200" dirty="0">
              <a:latin typeface="Arial" panose="020B0604020202020204" pitchFamily="34" charset="0"/>
              <a:cs typeface="Arial" panose="020B0604020202020204" pitchFamily="34" charset="0"/>
            </a:rPr>
            <a:t>et al.</a:t>
          </a:r>
          <a:r>
            <a:rPr lang="en-GB" sz="1700" kern="1200" dirty="0">
              <a:latin typeface="Arial" panose="020B0604020202020204" pitchFamily="34" charset="0"/>
              <a:cs typeface="Arial" panose="020B0604020202020204" pitchFamily="34" charset="0"/>
            </a:rPr>
            <a:t>, (2024) suggest </a:t>
          </a:r>
          <a:r>
            <a:rPr lang="en-US" sz="1700" kern="1200" dirty="0">
              <a:latin typeface="Arial" panose="020B0604020202020204" pitchFamily="34" charset="0"/>
              <a:cs typeface="Arial" panose="020B0604020202020204" pitchFamily="34" charset="0"/>
            </a:rPr>
            <a:t>technology can decrease hospital admissions and encourage self-management.</a:t>
          </a:r>
        </a:p>
      </dsp:txBody>
      <dsp:txXfrm>
        <a:off x="45635" y="3369503"/>
        <a:ext cx="7354014" cy="843560"/>
      </dsp:txXfrm>
    </dsp:sp>
    <dsp:sp modelId="{0D9605A3-1CF5-6B40-A952-2E60413BE94A}">
      <dsp:nvSpPr>
        <dsp:cNvPr id="0" name=""/>
        <dsp:cNvSpPr/>
      </dsp:nvSpPr>
      <dsp:spPr>
        <a:xfrm>
          <a:off x="0" y="4307658"/>
          <a:ext cx="7445284" cy="93483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150000"/>
            </a:lnSpc>
            <a:spcBef>
              <a:spcPct val="0"/>
            </a:spcBef>
            <a:spcAft>
              <a:spcPct val="35000"/>
            </a:spcAft>
            <a:buNone/>
          </a:pPr>
          <a:r>
            <a:rPr lang="en-US" sz="1700" kern="1200" dirty="0">
              <a:latin typeface="Arial" panose="020B0604020202020204" pitchFamily="34" charset="0"/>
              <a:cs typeface="Arial" panose="020B0604020202020204" pitchFamily="34" charset="0"/>
            </a:rPr>
            <a:t>Increasingly positioned as a solution to workforce shortages and rising demand.</a:t>
          </a:r>
        </a:p>
      </dsp:txBody>
      <dsp:txXfrm>
        <a:off x="45635" y="4353293"/>
        <a:ext cx="7354014" cy="8435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D6FE6E-7EDD-C64C-8F48-1C04DB953BD1}">
      <dsp:nvSpPr>
        <dsp:cNvPr id="0" name=""/>
        <dsp:cNvSpPr/>
      </dsp:nvSpPr>
      <dsp:spPr>
        <a:xfrm>
          <a:off x="1236629" y="-36709"/>
          <a:ext cx="6061141" cy="6061141"/>
        </a:xfrm>
        <a:prstGeom prst="circularArrow">
          <a:avLst>
            <a:gd name="adj1" fmla="val 5544"/>
            <a:gd name="adj2" fmla="val 330680"/>
            <a:gd name="adj3" fmla="val 13762586"/>
            <a:gd name="adj4" fmla="val 17394088"/>
            <a:gd name="adj5" fmla="val 575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635F83-2BD2-BC46-A6F5-6855E78C338C}">
      <dsp:nvSpPr>
        <dsp:cNvPr id="0" name=""/>
        <dsp:cNvSpPr/>
      </dsp:nvSpPr>
      <dsp:spPr>
        <a:xfrm>
          <a:off x="2839938" y="2339"/>
          <a:ext cx="2854523" cy="142726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ct val="35000"/>
            </a:spcAft>
            <a:buNone/>
          </a:pPr>
          <a:r>
            <a:rPr lang="en-US" sz="1200" kern="1200" dirty="0">
              <a:latin typeface="Arial" panose="020B0604020202020204" pitchFamily="34" charset="0"/>
              <a:cs typeface="Arial" panose="020B0604020202020204" pitchFamily="34" charset="0"/>
            </a:rPr>
            <a:t>• According to </a:t>
          </a:r>
          <a:r>
            <a:rPr lang="en-GB" sz="1200" kern="1200" dirty="0">
              <a:latin typeface="Arial" panose="020B0604020202020204" pitchFamily="34" charset="0"/>
              <a:cs typeface="Arial" panose="020B0604020202020204" pitchFamily="34" charset="0"/>
            </a:rPr>
            <a:t>Bertolazzi </a:t>
          </a:r>
          <a:r>
            <a:rPr lang="en-GB" sz="1200" i="1" kern="1200" dirty="0">
              <a:latin typeface="Arial" panose="020B0604020202020204" pitchFamily="34" charset="0"/>
              <a:cs typeface="Arial" panose="020B0604020202020204" pitchFamily="34" charset="0"/>
            </a:rPr>
            <a:t>et al., </a:t>
          </a:r>
          <a:r>
            <a:rPr lang="en-GB" sz="1200" kern="1200" dirty="0">
              <a:latin typeface="Arial" panose="020B0604020202020204" pitchFamily="34" charset="0"/>
              <a:cs typeface="Arial" panose="020B0604020202020204" pitchFamily="34" charset="0"/>
            </a:rPr>
            <a:t>(2024) </a:t>
          </a:r>
          <a:r>
            <a:rPr lang="en-US" sz="1200" kern="1200" dirty="0">
              <a:latin typeface="Arial" panose="020B0604020202020204" pitchFamily="34" charset="0"/>
              <a:cs typeface="Arial" panose="020B0604020202020204" pitchFamily="34" charset="0"/>
            </a:rPr>
            <a:t>while technology can increase independence, some older persons' access is restricted due to digital exclusion.</a:t>
          </a:r>
        </a:p>
      </dsp:txBody>
      <dsp:txXfrm>
        <a:off x="2909611" y="72012"/>
        <a:ext cx="2715177" cy="1287915"/>
      </dsp:txXfrm>
    </dsp:sp>
    <dsp:sp modelId="{E28DDC06-CDD1-D64F-B824-3646B64BE873}">
      <dsp:nvSpPr>
        <dsp:cNvPr id="0" name=""/>
        <dsp:cNvSpPr/>
      </dsp:nvSpPr>
      <dsp:spPr>
        <a:xfrm>
          <a:off x="5298142" y="1788328"/>
          <a:ext cx="2854523" cy="142726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en-US" sz="1400" kern="1200" dirty="0">
              <a:latin typeface="Arial" panose="020B0604020202020204" pitchFamily="34" charset="0"/>
              <a:cs typeface="Arial" panose="020B0604020202020204" pitchFamily="34" charset="0"/>
            </a:rPr>
            <a:t>• Low digital literacy or cognitive impairment may limit efficacy (</a:t>
          </a:r>
          <a:r>
            <a:rPr lang="en-GB" sz="1400" kern="1200" dirty="0">
              <a:latin typeface="Arial" panose="020B0604020202020204" pitchFamily="34" charset="0"/>
              <a:cs typeface="Arial" panose="020B0604020202020204" pitchFamily="34" charset="0"/>
            </a:rPr>
            <a:t>Bertolazzi </a:t>
          </a:r>
          <a:r>
            <a:rPr lang="en-GB" sz="1400" i="1" kern="1200" dirty="0">
              <a:latin typeface="Arial" panose="020B0604020202020204" pitchFamily="34" charset="0"/>
              <a:cs typeface="Arial" panose="020B0604020202020204" pitchFamily="34" charset="0"/>
            </a:rPr>
            <a:t>et al., </a:t>
          </a:r>
          <a:r>
            <a:rPr lang="en-GB" sz="1400" kern="1200" dirty="0">
              <a:latin typeface="Arial" panose="020B0604020202020204" pitchFamily="34" charset="0"/>
              <a:cs typeface="Arial" panose="020B0604020202020204" pitchFamily="34" charset="0"/>
            </a:rPr>
            <a:t>2024).</a:t>
          </a:r>
          <a:endParaRPr lang="en-US" sz="1400" kern="1200" dirty="0">
            <a:latin typeface="Arial" panose="020B0604020202020204" pitchFamily="34" charset="0"/>
            <a:cs typeface="Arial" panose="020B0604020202020204" pitchFamily="34" charset="0"/>
          </a:endParaRPr>
        </a:p>
      </dsp:txBody>
      <dsp:txXfrm>
        <a:off x="5367815" y="1858001"/>
        <a:ext cx="2715177" cy="1287915"/>
      </dsp:txXfrm>
    </dsp:sp>
    <dsp:sp modelId="{EFD59DF3-1E89-6542-97E7-75D82DB6EE89}">
      <dsp:nvSpPr>
        <dsp:cNvPr id="0" name=""/>
        <dsp:cNvSpPr/>
      </dsp:nvSpPr>
      <dsp:spPr>
        <a:xfrm>
          <a:off x="4359191" y="4678120"/>
          <a:ext cx="2854523" cy="142726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en-US" sz="1400" kern="1200" dirty="0">
              <a:latin typeface="Arial" panose="020B0604020202020204" pitchFamily="34" charset="0"/>
              <a:cs typeface="Arial" panose="020B0604020202020204" pitchFamily="34" charset="0"/>
            </a:rPr>
            <a:t>• An over-reliance on technology could take the place of social engagement and human contact.</a:t>
          </a:r>
        </a:p>
      </dsp:txBody>
      <dsp:txXfrm>
        <a:off x="4428864" y="4747793"/>
        <a:ext cx="2715177" cy="1287915"/>
      </dsp:txXfrm>
    </dsp:sp>
    <dsp:sp modelId="{5A6E95E8-2BED-7049-A7ED-8707470B2CBA}">
      <dsp:nvSpPr>
        <dsp:cNvPr id="0" name=""/>
        <dsp:cNvSpPr/>
      </dsp:nvSpPr>
      <dsp:spPr>
        <a:xfrm>
          <a:off x="1320684" y="4678120"/>
          <a:ext cx="2854523" cy="142726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en-US" sz="1400" kern="1200" dirty="0">
              <a:latin typeface="Arial" panose="020B0604020202020204" pitchFamily="34" charset="0"/>
              <a:cs typeface="Arial" panose="020B0604020202020204" pitchFamily="34" charset="0"/>
            </a:rPr>
            <a:t>• Informed consent and data privacy are ethical issues </a:t>
          </a:r>
          <a:r>
            <a:rPr lang="en-GB" sz="1400" kern="1200" dirty="0">
              <a:latin typeface="Arial" panose="020B0604020202020204" pitchFamily="34" charset="0"/>
              <a:cs typeface="Arial" panose="020B0604020202020204" pitchFamily="34" charset="0"/>
            </a:rPr>
            <a:t> (Grosman‑Rimon and Wegier, 2024)</a:t>
          </a:r>
          <a:endParaRPr lang="en-US" sz="1400" kern="1200" dirty="0">
            <a:latin typeface="Arial" panose="020B0604020202020204" pitchFamily="34" charset="0"/>
            <a:cs typeface="Arial" panose="020B0604020202020204" pitchFamily="34" charset="0"/>
          </a:endParaRPr>
        </a:p>
      </dsp:txBody>
      <dsp:txXfrm>
        <a:off x="1390357" y="4747793"/>
        <a:ext cx="2715177" cy="1287915"/>
      </dsp:txXfrm>
    </dsp:sp>
    <dsp:sp modelId="{E475F5F4-4623-B14B-9C61-36EB8DD0C543}">
      <dsp:nvSpPr>
        <dsp:cNvPr id="0" name=""/>
        <dsp:cNvSpPr/>
      </dsp:nvSpPr>
      <dsp:spPr>
        <a:xfrm>
          <a:off x="381734" y="1788328"/>
          <a:ext cx="2854523" cy="142726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en-US" sz="1400" kern="1200" dirty="0">
              <a:latin typeface="Arial" panose="020B0604020202020204" pitchFamily="34" charset="0"/>
              <a:cs typeface="Arial" panose="020B0604020202020204" pitchFamily="34" charset="0"/>
            </a:rPr>
            <a:t>• Innovation may reduce costs long-term, but initial investment and training remain barriers</a:t>
          </a:r>
          <a:r>
            <a:rPr lang="en-US" sz="1100" kern="1200" dirty="0"/>
            <a:t>.</a:t>
          </a:r>
        </a:p>
      </dsp:txBody>
      <dsp:txXfrm>
        <a:off x="451407" y="1858001"/>
        <a:ext cx="2715177" cy="128791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AB14FC-8B22-3A4F-91FC-801B5967DE38}">
      <dsp:nvSpPr>
        <dsp:cNvPr id="0" name=""/>
        <dsp:cNvSpPr/>
      </dsp:nvSpPr>
      <dsp:spPr>
        <a:xfrm>
          <a:off x="0" y="45499"/>
          <a:ext cx="7671371" cy="106704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150000"/>
            </a:lnSpc>
            <a:spcBef>
              <a:spcPct val="0"/>
            </a:spcBef>
            <a:spcAft>
              <a:spcPct val="35000"/>
            </a:spcAft>
            <a:buNone/>
          </a:pPr>
          <a:r>
            <a:rPr lang="en-GB" sz="1800" kern="1200" dirty="0">
              <a:latin typeface="Arial" panose="020B0604020202020204" pitchFamily="34" charset="0"/>
              <a:cs typeface="Arial" panose="020B0604020202020204" pitchFamily="34" charset="0"/>
            </a:rPr>
            <a:t>Mrs Patel, 82, lives alone following a fall and short hospital admission.</a:t>
          </a:r>
          <a:endParaRPr lang="en-US" sz="1800" kern="1200" dirty="0">
            <a:latin typeface="Arial" panose="020B0604020202020204" pitchFamily="34" charset="0"/>
            <a:cs typeface="Arial" panose="020B0604020202020204" pitchFamily="34" charset="0"/>
          </a:endParaRPr>
        </a:p>
      </dsp:txBody>
      <dsp:txXfrm>
        <a:off x="52089" y="97588"/>
        <a:ext cx="7567193" cy="962862"/>
      </dsp:txXfrm>
    </dsp:sp>
    <dsp:sp modelId="{FC4A7C4C-6114-124B-ACDA-CD07EB5D22C6}">
      <dsp:nvSpPr>
        <dsp:cNvPr id="0" name=""/>
        <dsp:cNvSpPr/>
      </dsp:nvSpPr>
      <dsp:spPr>
        <a:xfrm>
          <a:off x="0" y="1276699"/>
          <a:ext cx="7671371" cy="1067040"/>
        </a:xfrm>
        <a:prstGeom prst="roundRect">
          <a:avLst/>
        </a:prstGeom>
        <a:gradFill rotWithShape="0">
          <a:gsLst>
            <a:gs pos="0">
              <a:schemeClr val="accent5">
                <a:hueOff val="-3038037"/>
                <a:satOff val="-207"/>
                <a:lumOff val="490"/>
                <a:alphaOff val="0"/>
                <a:satMod val="103000"/>
                <a:lumMod val="102000"/>
                <a:tint val="94000"/>
              </a:schemeClr>
            </a:gs>
            <a:gs pos="50000">
              <a:schemeClr val="accent5">
                <a:hueOff val="-3038037"/>
                <a:satOff val="-207"/>
                <a:lumOff val="490"/>
                <a:alphaOff val="0"/>
                <a:satMod val="110000"/>
                <a:lumMod val="100000"/>
                <a:shade val="100000"/>
              </a:schemeClr>
            </a:gs>
            <a:gs pos="100000">
              <a:schemeClr val="accent5">
                <a:hueOff val="-3038037"/>
                <a:satOff val="-207"/>
                <a:lumOff val="49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150000"/>
            </a:lnSpc>
            <a:spcBef>
              <a:spcPct val="0"/>
            </a:spcBef>
            <a:spcAft>
              <a:spcPct val="35000"/>
            </a:spcAft>
            <a:buNone/>
          </a:pPr>
          <a:r>
            <a:rPr lang="en-GB" sz="1800" kern="1200" dirty="0">
              <a:latin typeface="Arial" panose="020B0604020202020204" pitchFamily="34" charset="0"/>
              <a:cs typeface="Arial" panose="020B0604020202020204" pitchFamily="34" charset="0"/>
            </a:rPr>
            <a:t>She receives a 6-week reablement package to regain mobility and daily living skills.</a:t>
          </a:r>
          <a:endParaRPr lang="en-US" sz="1800" kern="1200" dirty="0">
            <a:latin typeface="Arial" panose="020B0604020202020204" pitchFamily="34" charset="0"/>
            <a:cs typeface="Arial" panose="020B0604020202020204" pitchFamily="34" charset="0"/>
          </a:endParaRPr>
        </a:p>
      </dsp:txBody>
      <dsp:txXfrm>
        <a:off x="52089" y="1328788"/>
        <a:ext cx="7567193" cy="962862"/>
      </dsp:txXfrm>
    </dsp:sp>
    <dsp:sp modelId="{AC364998-B14F-AF42-B7F6-52525F0C3197}">
      <dsp:nvSpPr>
        <dsp:cNvPr id="0" name=""/>
        <dsp:cNvSpPr/>
      </dsp:nvSpPr>
      <dsp:spPr>
        <a:xfrm>
          <a:off x="0" y="2507899"/>
          <a:ext cx="7671371" cy="1067040"/>
        </a:xfrm>
        <a:prstGeom prst="roundRect">
          <a:avLst/>
        </a:prstGeom>
        <a:gradFill rotWithShape="0">
          <a:gsLst>
            <a:gs pos="0">
              <a:schemeClr val="accent5">
                <a:hueOff val="-6076075"/>
                <a:satOff val="-413"/>
                <a:lumOff val="981"/>
                <a:alphaOff val="0"/>
                <a:satMod val="103000"/>
                <a:lumMod val="102000"/>
                <a:tint val="94000"/>
              </a:schemeClr>
            </a:gs>
            <a:gs pos="50000">
              <a:schemeClr val="accent5">
                <a:hueOff val="-6076075"/>
                <a:satOff val="-413"/>
                <a:lumOff val="981"/>
                <a:alphaOff val="0"/>
                <a:satMod val="110000"/>
                <a:lumMod val="100000"/>
                <a:shade val="100000"/>
              </a:schemeClr>
            </a:gs>
            <a:gs pos="100000">
              <a:schemeClr val="accent5">
                <a:hueOff val="-6076075"/>
                <a:satOff val="-413"/>
                <a:lumOff val="98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150000"/>
            </a:lnSpc>
            <a:spcBef>
              <a:spcPct val="0"/>
            </a:spcBef>
            <a:spcAft>
              <a:spcPct val="35000"/>
            </a:spcAft>
            <a:buNone/>
          </a:pPr>
          <a:r>
            <a:rPr lang="en-GB" sz="1800" kern="1200" dirty="0">
              <a:latin typeface="Arial" panose="020B0604020202020204" pitchFamily="34" charset="0"/>
              <a:cs typeface="Arial" panose="020B0604020202020204" pitchFamily="34" charset="0"/>
            </a:rPr>
            <a:t>Telecare (fall detector, medication reminder) supports safety at home (Fothergill </a:t>
          </a:r>
          <a:r>
            <a:rPr lang="en-GB" sz="1800" i="1" kern="1200" dirty="0">
              <a:latin typeface="Arial" panose="020B0604020202020204" pitchFamily="34" charset="0"/>
              <a:cs typeface="Arial" panose="020B0604020202020204" pitchFamily="34" charset="0"/>
            </a:rPr>
            <a:t>et al</a:t>
          </a:r>
          <a:r>
            <a:rPr lang="en-GB" sz="1800" kern="1200" dirty="0">
              <a:latin typeface="Arial" panose="020B0604020202020204" pitchFamily="34" charset="0"/>
              <a:cs typeface="Arial" panose="020B0604020202020204" pitchFamily="34" charset="0"/>
            </a:rPr>
            <a:t>., 2025).</a:t>
          </a:r>
          <a:endParaRPr lang="en-US" sz="1800" kern="1200" dirty="0">
            <a:latin typeface="Arial" panose="020B0604020202020204" pitchFamily="34" charset="0"/>
            <a:cs typeface="Arial" panose="020B0604020202020204" pitchFamily="34" charset="0"/>
          </a:endParaRPr>
        </a:p>
      </dsp:txBody>
      <dsp:txXfrm>
        <a:off x="52089" y="2559988"/>
        <a:ext cx="7567193" cy="962862"/>
      </dsp:txXfrm>
    </dsp:sp>
    <dsp:sp modelId="{577CB07A-4EA8-CF41-82CD-80D4B5279519}">
      <dsp:nvSpPr>
        <dsp:cNvPr id="0" name=""/>
        <dsp:cNvSpPr/>
      </dsp:nvSpPr>
      <dsp:spPr>
        <a:xfrm>
          <a:off x="0" y="3739099"/>
          <a:ext cx="7671371" cy="1067040"/>
        </a:xfrm>
        <a:prstGeom prst="roundRect">
          <a:avLst/>
        </a:prstGeom>
        <a:gradFill rotWithShape="0">
          <a:gsLst>
            <a:gs pos="0">
              <a:schemeClr val="accent5">
                <a:hueOff val="-9114112"/>
                <a:satOff val="-620"/>
                <a:lumOff val="1471"/>
                <a:alphaOff val="0"/>
                <a:satMod val="103000"/>
                <a:lumMod val="102000"/>
                <a:tint val="94000"/>
              </a:schemeClr>
            </a:gs>
            <a:gs pos="50000">
              <a:schemeClr val="accent5">
                <a:hueOff val="-9114112"/>
                <a:satOff val="-620"/>
                <a:lumOff val="1471"/>
                <a:alphaOff val="0"/>
                <a:satMod val="110000"/>
                <a:lumMod val="100000"/>
                <a:shade val="100000"/>
              </a:schemeClr>
            </a:gs>
            <a:gs pos="100000">
              <a:schemeClr val="accent5">
                <a:hueOff val="-9114112"/>
                <a:satOff val="-620"/>
                <a:lumOff val="147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150000"/>
            </a:lnSpc>
            <a:spcBef>
              <a:spcPct val="0"/>
            </a:spcBef>
            <a:spcAft>
              <a:spcPct val="35000"/>
            </a:spcAft>
            <a:buNone/>
          </a:pPr>
          <a:r>
            <a:rPr lang="en-GB" sz="1800" kern="1200" dirty="0">
              <a:latin typeface="Arial" panose="020B0604020202020204" pitchFamily="34" charset="0"/>
              <a:cs typeface="Arial" panose="020B0604020202020204" pitchFamily="34" charset="0"/>
            </a:rPr>
            <a:t>Improvements in confidence reflect Maslow’s focus on safety and security as foundations for independence (Kenrick </a:t>
          </a:r>
          <a:r>
            <a:rPr lang="en-GB" sz="1800" i="1" kern="1200" dirty="0">
              <a:latin typeface="Arial" panose="020B0604020202020204" pitchFamily="34" charset="0"/>
              <a:cs typeface="Arial" panose="020B0604020202020204" pitchFamily="34" charset="0"/>
            </a:rPr>
            <a:t>et al</a:t>
          </a:r>
          <a:r>
            <a:rPr lang="en-GB" sz="1800" kern="1200" dirty="0">
              <a:latin typeface="Arial" panose="020B0604020202020204" pitchFamily="34" charset="0"/>
              <a:cs typeface="Arial" panose="020B0604020202020204" pitchFamily="34" charset="0"/>
            </a:rPr>
            <a:t>., 2010).</a:t>
          </a:r>
          <a:endParaRPr lang="en-US" sz="1800" kern="1200" dirty="0">
            <a:latin typeface="Arial" panose="020B0604020202020204" pitchFamily="34" charset="0"/>
            <a:cs typeface="Arial" panose="020B0604020202020204" pitchFamily="34" charset="0"/>
          </a:endParaRPr>
        </a:p>
      </dsp:txBody>
      <dsp:txXfrm>
        <a:off x="52089" y="3791188"/>
        <a:ext cx="7567193" cy="962862"/>
      </dsp:txXfrm>
    </dsp:sp>
    <dsp:sp modelId="{AAD8A8BA-0DFF-6641-9056-B5907F6F94A3}">
      <dsp:nvSpPr>
        <dsp:cNvPr id="0" name=""/>
        <dsp:cNvSpPr/>
      </dsp:nvSpPr>
      <dsp:spPr>
        <a:xfrm>
          <a:off x="0" y="5015799"/>
          <a:ext cx="7671371" cy="1067040"/>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150000"/>
            </a:lnSpc>
            <a:spcBef>
              <a:spcPct val="0"/>
            </a:spcBef>
            <a:spcAft>
              <a:spcPct val="35000"/>
            </a:spcAft>
            <a:buNone/>
          </a:pPr>
          <a:r>
            <a:rPr lang="en-GB" sz="1800" kern="1200" dirty="0">
              <a:latin typeface="Arial" panose="020B0604020202020204" pitchFamily="34" charset="0"/>
              <a:cs typeface="Arial" panose="020B0604020202020204" pitchFamily="34" charset="0"/>
            </a:rPr>
            <a:t>However, reduced support after six weeks raises concerns about long-term continuity of care.</a:t>
          </a:r>
          <a:endParaRPr lang="en-US" sz="1800" kern="1200" dirty="0">
            <a:latin typeface="Arial" panose="020B0604020202020204" pitchFamily="34" charset="0"/>
            <a:cs typeface="Arial" panose="020B0604020202020204" pitchFamily="34" charset="0"/>
          </a:endParaRPr>
        </a:p>
      </dsp:txBody>
      <dsp:txXfrm>
        <a:off x="52089" y="5067888"/>
        <a:ext cx="7567193" cy="96286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5DF6EE-FF13-9440-977F-DDF5B30EE064}">
      <dsp:nvSpPr>
        <dsp:cNvPr id="0" name=""/>
        <dsp:cNvSpPr/>
      </dsp:nvSpPr>
      <dsp:spPr>
        <a:xfrm>
          <a:off x="9242" y="123705"/>
          <a:ext cx="2762398" cy="1657439"/>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en-GB" sz="1600" kern="1200" dirty="0">
              <a:latin typeface="Arial" panose="020B0604020202020204" pitchFamily="34" charset="0"/>
              <a:cs typeface="Arial" panose="020B0604020202020204" pitchFamily="34" charset="0"/>
            </a:rPr>
            <a:t>Mr Thompson, 79, lives with heart failure and uses remote health monitoring.</a:t>
          </a:r>
          <a:endParaRPr lang="en-US" sz="1600" kern="1200" dirty="0">
            <a:latin typeface="Arial" panose="020B0604020202020204" pitchFamily="34" charset="0"/>
            <a:cs typeface="Arial" panose="020B0604020202020204" pitchFamily="34" charset="0"/>
          </a:endParaRPr>
        </a:p>
      </dsp:txBody>
      <dsp:txXfrm>
        <a:off x="57787" y="172250"/>
        <a:ext cx="2665308" cy="1560349"/>
      </dsp:txXfrm>
    </dsp:sp>
    <dsp:sp modelId="{3B9A23B0-72DC-8749-B646-DC0AA6D79866}">
      <dsp:nvSpPr>
        <dsp:cNvPr id="0" name=""/>
        <dsp:cNvSpPr/>
      </dsp:nvSpPr>
      <dsp:spPr>
        <a:xfrm>
          <a:off x="3014732" y="609888"/>
          <a:ext cx="585628" cy="685074"/>
        </a:xfrm>
        <a:prstGeom prst="rightArrow">
          <a:avLst>
            <a:gd name="adj1" fmla="val 60000"/>
            <a:gd name="adj2" fmla="val 5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dirty="0"/>
        </a:p>
      </dsp:txBody>
      <dsp:txXfrm>
        <a:off x="3014732" y="746903"/>
        <a:ext cx="409940" cy="411044"/>
      </dsp:txXfrm>
    </dsp:sp>
    <dsp:sp modelId="{AAFE5362-DEA7-DF49-AAD5-762AEA094E70}">
      <dsp:nvSpPr>
        <dsp:cNvPr id="0" name=""/>
        <dsp:cNvSpPr/>
      </dsp:nvSpPr>
      <dsp:spPr>
        <a:xfrm>
          <a:off x="3876600" y="123705"/>
          <a:ext cx="2762398" cy="1657439"/>
        </a:xfrm>
        <a:prstGeom prst="roundRect">
          <a:avLst>
            <a:gd name="adj" fmla="val 10000"/>
          </a:avLst>
        </a:prstGeom>
        <a:gradFill rotWithShape="0">
          <a:gsLst>
            <a:gs pos="0">
              <a:schemeClr val="accent2">
                <a:hueOff val="1610903"/>
                <a:satOff val="-4623"/>
                <a:lumOff val="-7402"/>
                <a:alphaOff val="0"/>
                <a:satMod val="103000"/>
                <a:lumMod val="102000"/>
                <a:tint val="94000"/>
              </a:schemeClr>
            </a:gs>
            <a:gs pos="50000">
              <a:schemeClr val="accent2">
                <a:hueOff val="1610903"/>
                <a:satOff val="-4623"/>
                <a:lumOff val="-7402"/>
                <a:alphaOff val="0"/>
                <a:satMod val="110000"/>
                <a:lumMod val="100000"/>
                <a:shade val="100000"/>
              </a:schemeClr>
            </a:gs>
            <a:gs pos="100000">
              <a:schemeClr val="accent2">
                <a:hueOff val="1610903"/>
                <a:satOff val="-4623"/>
                <a:lumOff val="-740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en-GB" sz="1400" kern="1200" dirty="0">
              <a:latin typeface="Arial" panose="020B0604020202020204" pitchFamily="34" charset="0"/>
              <a:cs typeface="Arial" panose="020B0604020202020204" pitchFamily="34" charset="0"/>
            </a:rPr>
            <a:t>Virtual GP consultations reduce hospital visits and support self-management  (Campbell </a:t>
          </a:r>
          <a:r>
            <a:rPr lang="en-GB" sz="1400" i="1" kern="1200" dirty="0">
              <a:latin typeface="Arial" panose="020B0604020202020204" pitchFamily="34" charset="0"/>
              <a:cs typeface="Arial" panose="020B0604020202020204" pitchFamily="34" charset="0"/>
            </a:rPr>
            <a:t>et al</a:t>
          </a:r>
          <a:r>
            <a:rPr lang="en-GB" sz="1400" kern="1200" dirty="0">
              <a:latin typeface="Arial" panose="020B0604020202020204" pitchFamily="34" charset="0"/>
              <a:cs typeface="Arial" panose="020B0604020202020204" pitchFamily="34" charset="0"/>
            </a:rPr>
            <a:t>., 2023).</a:t>
          </a:r>
          <a:endParaRPr lang="en-US" sz="1400" kern="1200" dirty="0">
            <a:latin typeface="Arial" panose="020B0604020202020204" pitchFamily="34" charset="0"/>
            <a:cs typeface="Arial" panose="020B0604020202020204" pitchFamily="34" charset="0"/>
          </a:endParaRPr>
        </a:p>
      </dsp:txBody>
      <dsp:txXfrm>
        <a:off x="3925145" y="172250"/>
        <a:ext cx="2665308" cy="1560349"/>
      </dsp:txXfrm>
    </dsp:sp>
    <dsp:sp modelId="{4BD50FB9-9600-D847-A7E0-ECBB7C82F3CA}">
      <dsp:nvSpPr>
        <dsp:cNvPr id="0" name=""/>
        <dsp:cNvSpPr/>
      </dsp:nvSpPr>
      <dsp:spPr>
        <a:xfrm>
          <a:off x="6882090" y="609888"/>
          <a:ext cx="585628" cy="685074"/>
        </a:xfrm>
        <a:prstGeom prst="rightArrow">
          <a:avLst>
            <a:gd name="adj1" fmla="val 60000"/>
            <a:gd name="adj2" fmla="val 50000"/>
          </a:avLst>
        </a:prstGeom>
        <a:gradFill rotWithShape="0">
          <a:gsLst>
            <a:gs pos="0">
              <a:schemeClr val="accent2">
                <a:hueOff val="2147871"/>
                <a:satOff val="-6164"/>
                <a:lumOff val="-9870"/>
                <a:alphaOff val="0"/>
                <a:satMod val="103000"/>
                <a:lumMod val="102000"/>
                <a:tint val="94000"/>
              </a:schemeClr>
            </a:gs>
            <a:gs pos="50000">
              <a:schemeClr val="accent2">
                <a:hueOff val="2147871"/>
                <a:satOff val="-6164"/>
                <a:lumOff val="-9870"/>
                <a:alphaOff val="0"/>
                <a:satMod val="110000"/>
                <a:lumMod val="100000"/>
                <a:shade val="100000"/>
              </a:schemeClr>
            </a:gs>
            <a:gs pos="100000">
              <a:schemeClr val="accent2">
                <a:hueOff val="2147871"/>
                <a:satOff val="-6164"/>
                <a:lumOff val="-987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dirty="0"/>
        </a:p>
      </dsp:txBody>
      <dsp:txXfrm>
        <a:off x="6882090" y="746903"/>
        <a:ext cx="409940" cy="411044"/>
      </dsp:txXfrm>
    </dsp:sp>
    <dsp:sp modelId="{DC6D5475-81B0-F042-AAA6-867EB4CA1C20}">
      <dsp:nvSpPr>
        <dsp:cNvPr id="0" name=""/>
        <dsp:cNvSpPr/>
      </dsp:nvSpPr>
      <dsp:spPr>
        <a:xfrm>
          <a:off x="7743958" y="123705"/>
          <a:ext cx="2762398" cy="1657439"/>
        </a:xfrm>
        <a:prstGeom prst="roundRect">
          <a:avLst>
            <a:gd name="adj" fmla="val 10000"/>
          </a:avLst>
        </a:prstGeom>
        <a:gradFill rotWithShape="0">
          <a:gsLst>
            <a:gs pos="0">
              <a:schemeClr val="accent2">
                <a:hueOff val="3221806"/>
                <a:satOff val="-9246"/>
                <a:lumOff val="-14805"/>
                <a:alphaOff val="0"/>
                <a:satMod val="103000"/>
                <a:lumMod val="102000"/>
                <a:tint val="94000"/>
              </a:schemeClr>
            </a:gs>
            <a:gs pos="50000">
              <a:schemeClr val="accent2">
                <a:hueOff val="3221806"/>
                <a:satOff val="-9246"/>
                <a:lumOff val="-14805"/>
                <a:alphaOff val="0"/>
                <a:satMod val="110000"/>
                <a:lumMod val="100000"/>
                <a:shade val="100000"/>
              </a:schemeClr>
            </a:gs>
            <a:gs pos="100000">
              <a:schemeClr val="accent2">
                <a:hueOff val="3221806"/>
                <a:satOff val="-9246"/>
                <a:lumOff val="-148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en-GB" sz="1600" kern="1200" dirty="0">
              <a:latin typeface="Arial" panose="020B0604020202020204" pitchFamily="34" charset="0"/>
              <a:cs typeface="Arial" panose="020B0604020202020204" pitchFamily="34" charset="0"/>
            </a:rPr>
            <a:t>Technology supports higher-level independence, aligning with Maslow’s concept of autonomy cite</a:t>
          </a:r>
          <a:endParaRPr lang="en-US" sz="1600" kern="1200" dirty="0">
            <a:latin typeface="Arial" panose="020B0604020202020204" pitchFamily="34" charset="0"/>
            <a:cs typeface="Arial" panose="020B0604020202020204" pitchFamily="34" charset="0"/>
          </a:endParaRPr>
        </a:p>
      </dsp:txBody>
      <dsp:txXfrm>
        <a:off x="7792503" y="172250"/>
        <a:ext cx="2665308" cy="1560349"/>
      </dsp:txXfrm>
    </dsp:sp>
    <dsp:sp modelId="{8BF25A94-4394-B74B-BD69-FBDDF4C162FC}">
      <dsp:nvSpPr>
        <dsp:cNvPr id="0" name=""/>
        <dsp:cNvSpPr/>
      </dsp:nvSpPr>
      <dsp:spPr>
        <a:xfrm rot="5400000">
          <a:off x="8832344" y="1974513"/>
          <a:ext cx="585628" cy="685074"/>
        </a:xfrm>
        <a:prstGeom prst="rightArrow">
          <a:avLst>
            <a:gd name="adj1" fmla="val 60000"/>
            <a:gd name="adj2" fmla="val 50000"/>
          </a:avLst>
        </a:prstGeom>
        <a:gradFill rotWithShape="0">
          <a:gsLst>
            <a:gs pos="0">
              <a:schemeClr val="accent2">
                <a:hueOff val="4295742"/>
                <a:satOff val="-12329"/>
                <a:lumOff val="-19739"/>
                <a:alphaOff val="0"/>
                <a:satMod val="103000"/>
                <a:lumMod val="102000"/>
                <a:tint val="94000"/>
              </a:schemeClr>
            </a:gs>
            <a:gs pos="50000">
              <a:schemeClr val="accent2">
                <a:hueOff val="4295742"/>
                <a:satOff val="-12329"/>
                <a:lumOff val="-19739"/>
                <a:alphaOff val="0"/>
                <a:satMod val="110000"/>
                <a:lumMod val="100000"/>
                <a:shade val="100000"/>
              </a:schemeClr>
            </a:gs>
            <a:gs pos="100000">
              <a:schemeClr val="accent2">
                <a:hueOff val="4295742"/>
                <a:satOff val="-12329"/>
                <a:lumOff val="-1973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dirty="0"/>
        </a:p>
      </dsp:txBody>
      <dsp:txXfrm rot="-5400000">
        <a:off x="8919636" y="2024236"/>
        <a:ext cx="411044" cy="409940"/>
      </dsp:txXfrm>
    </dsp:sp>
    <dsp:sp modelId="{B94F80D2-F6ED-2A4A-97CC-F2F0598A9AED}">
      <dsp:nvSpPr>
        <dsp:cNvPr id="0" name=""/>
        <dsp:cNvSpPr/>
      </dsp:nvSpPr>
      <dsp:spPr>
        <a:xfrm>
          <a:off x="7743958" y="2886104"/>
          <a:ext cx="2762398" cy="1657439"/>
        </a:xfrm>
        <a:prstGeom prst="roundRect">
          <a:avLst>
            <a:gd name="adj" fmla="val 10000"/>
          </a:avLst>
        </a:prstGeom>
        <a:gradFill rotWithShape="0">
          <a:gsLst>
            <a:gs pos="0">
              <a:schemeClr val="accent2">
                <a:hueOff val="4832709"/>
                <a:satOff val="-13870"/>
                <a:lumOff val="-22207"/>
                <a:alphaOff val="0"/>
                <a:satMod val="103000"/>
                <a:lumMod val="102000"/>
                <a:tint val="94000"/>
              </a:schemeClr>
            </a:gs>
            <a:gs pos="50000">
              <a:schemeClr val="accent2">
                <a:hueOff val="4832709"/>
                <a:satOff val="-13870"/>
                <a:lumOff val="-22207"/>
                <a:alphaOff val="0"/>
                <a:satMod val="110000"/>
                <a:lumMod val="100000"/>
                <a:shade val="100000"/>
              </a:schemeClr>
            </a:gs>
            <a:gs pos="100000">
              <a:schemeClr val="accent2">
                <a:hueOff val="4832709"/>
                <a:satOff val="-13870"/>
                <a:lumOff val="-222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en-GB" sz="1600" kern="1200" dirty="0">
              <a:latin typeface="Arial" panose="020B0604020202020204" pitchFamily="34" charset="0"/>
              <a:cs typeface="Arial" panose="020B0604020202020204" pitchFamily="34" charset="0"/>
            </a:rPr>
            <a:t>However, digital literacy challenges increase reliance on family support.</a:t>
          </a:r>
          <a:endParaRPr lang="en-US" sz="1600" kern="1200" dirty="0">
            <a:latin typeface="Arial" panose="020B0604020202020204" pitchFamily="34" charset="0"/>
            <a:cs typeface="Arial" panose="020B0604020202020204" pitchFamily="34" charset="0"/>
          </a:endParaRPr>
        </a:p>
      </dsp:txBody>
      <dsp:txXfrm>
        <a:off x="7792503" y="2934649"/>
        <a:ext cx="2665308" cy="1560349"/>
      </dsp:txXfrm>
    </dsp:sp>
    <dsp:sp modelId="{191261B0-2674-5A41-BA5B-219939C24009}">
      <dsp:nvSpPr>
        <dsp:cNvPr id="0" name=""/>
        <dsp:cNvSpPr/>
      </dsp:nvSpPr>
      <dsp:spPr>
        <a:xfrm rot="10800000">
          <a:off x="6915239" y="3372286"/>
          <a:ext cx="585628" cy="685074"/>
        </a:xfrm>
        <a:prstGeom prst="rightArrow">
          <a:avLst>
            <a:gd name="adj1" fmla="val 60000"/>
            <a:gd name="adj2" fmla="val 50000"/>
          </a:avLst>
        </a:prstGeom>
        <a:gradFill rotWithShape="0">
          <a:gsLst>
            <a:gs pos="0">
              <a:schemeClr val="accent2">
                <a:hueOff val="6443612"/>
                <a:satOff val="-18493"/>
                <a:lumOff val="-29609"/>
                <a:alphaOff val="0"/>
                <a:satMod val="103000"/>
                <a:lumMod val="102000"/>
                <a:tint val="94000"/>
              </a:schemeClr>
            </a:gs>
            <a:gs pos="50000">
              <a:schemeClr val="accent2">
                <a:hueOff val="6443612"/>
                <a:satOff val="-18493"/>
                <a:lumOff val="-29609"/>
                <a:alphaOff val="0"/>
                <a:satMod val="110000"/>
                <a:lumMod val="100000"/>
                <a:shade val="100000"/>
              </a:schemeClr>
            </a:gs>
            <a:gs pos="100000">
              <a:schemeClr val="accent2">
                <a:hueOff val="6443612"/>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dirty="0"/>
        </a:p>
      </dsp:txBody>
      <dsp:txXfrm rot="10800000">
        <a:off x="7090927" y="3509301"/>
        <a:ext cx="409940" cy="411044"/>
      </dsp:txXfrm>
    </dsp:sp>
    <dsp:sp modelId="{9FD33065-7C09-214A-A9A9-F16A2BF41343}">
      <dsp:nvSpPr>
        <dsp:cNvPr id="0" name=""/>
        <dsp:cNvSpPr/>
      </dsp:nvSpPr>
      <dsp:spPr>
        <a:xfrm>
          <a:off x="3876600" y="2886104"/>
          <a:ext cx="2762398" cy="1657439"/>
        </a:xfrm>
        <a:prstGeom prst="roundRect">
          <a:avLst>
            <a:gd name="adj" fmla="val 10000"/>
          </a:avLst>
        </a:prstGeom>
        <a:gradFill rotWithShape="0">
          <a:gsLst>
            <a:gs pos="0">
              <a:schemeClr val="accent2">
                <a:hueOff val="6443612"/>
                <a:satOff val="-18493"/>
                <a:lumOff val="-29609"/>
                <a:alphaOff val="0"/>
                <a:satMod val="103000"/>
                <a:lumMod val="102000"/>
                <a:tint val="94000"/>
              </a:schemeClr>
            </a:gs>
            <a:gs pos="50000">
              <a:schemeClr val="accent2">
                <a:hueOff val="6443612"/>
                <a:satOff val="-18493"/>
                <a:lumOff val="-29609"/>
                <a:alphaOff val="0"/>
                <a:satMod val="110000"/>
                <a:lumMod val="100000"/>
                <a:shade val="100000"/>
              </a:schemeClr>
            </a:gs>
            <a:gs pos="100000">
              <a:schemeClr val="accent2">
                <a:hueOff val="6443612"/>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ct val="35000"/>
            </a:spcAft>
            <a:buNone/>
          </a:pPr>
          <a:r>
            <a:rPr lang="en-GB" sz="1200" kern="1200" dirty="0">
              <a:latin typeface="Arial" panose="020B0604020202020204" pitchFamily="34" charset="0"/>
              <a:cs typeface="Arial" panose="020B0604020202020204" pitchFamily="34" charset="0"/>
            </a:rPr>
            <a:t>According by Mollborn </a:t>
          </a:r>
          <a:r>
            <a:rPr lang="en-GB" sz="1200" i="1" kern="1200" dirty="0">
              <a:latin typeface="Arial" panose="020B0604020202020204" pitchFamily="34" charset="0"/>
              <a:cs typeface="Arial" panose="020B0604020202020204" pitchFamily="34" charset="0"/>
            </a:rPr>
            <a:t>et al</a:t>
          </a:r>
          <a:r>
            <a:rPr lang="en-GB" sz="1200" kern="1200" dirty="0">
              <a:latin typeface="Arial" panose="020B0604020202020204" pitchFamily="34" charset="0"/>
              <a:cs typeface="Arial" panose="020B0604020202020204" pitchFamily="34" charset="0"/>
            </a:rPr>
            <a:t>., (2021) life Course Theory suggests earlier educational and social experiences shape his ability to engage with digital care.</a:t>
          </a:r>
          <a:endParaRPr lang="en-US" sz="1200" kern="1200" dirty="0">
            <a:latin typeface="Arial" panose="020B0604020202020204" pitchFamily="34" charset="0"/>
            <a:cs typeface="Arial" panose="020B0604020202020204" pitchFamily="34" charset="0"/>
          </a:endParaRPr>
        </a:p>
      </dsp:txBody>
      <dsp:txXfrm>
        <a:off x="3925145" y="2934649"/>
        <a:ext cx="2665308" cy="156034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F03A1B-E2C8-624A-ACF1-4384629A1D27}">
      <dsp:nvSpPr>
        <dsp:cNvPr id="0" name=""/>
        <dsp:cNvSpPr/>
      </dsp:nvSpPr>
      <dsp:spPr>
        <a:xfrm>
          <a:off x="0" y="76277"/>
          <a:ext cx="8060309" cy="87516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 Funding for domiciliary care should be increased to allow longer visits as opposed to 15-minute task-based care.</a:t>
          </a:r>
        </a:p>
      </dsp:txBody>
      <dsp:txXfrm>
        <a:off x="42722" y="118999"/>
        <a:ext cx="7974865" cy="789716"/>
      </dsp:txXfrm>
    </dsp:sp>
    <dsp:sp modelId="{E85AACF3-EDF3-4C4A-8375-3C1118FD14A4}">
      <dsp:nvSpPr>
        <dsp:cNvPr id="0" name=""/>
        <dsp:cNvSpPr/>
      </dsp:nvSpPr>
      <dsp:spPr>
        <a:xfrm>
          <a:off x="0" y="1014797"/>
          <a:ext cx="8060309" cy="875160"/>
        </a:xfrm>
        <a:prstGeom prst="roundRect">
          <a:avLst/>
        </a:prstGeom>
        <a:solidFill>
          <a:schemeClr val="accent5">
            <a:hueOff val="-2430430"/>
            <a:satOff val="-165"/>
            <a:lumOff val="39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 In cases where continuous support is required, extend reablement beyond preset 6-week periods.</a:t>
          </a:r>
        </a:p>
      </dsp:txBody>
      <dsp:txXfrm>
        <a:off x="42722" y="1057519"/>
        <a:ext cx="7974865" cy="789716"/>
      </dsp:txXfrm>
    </dsp:sp>
    <dsp:sp modelId="{CDA37955-2F97-7441-B44C-89D9280F214B}">
      <dsp:nvSpPr>
        <dsp:cNvPr id="0" name=""/>
        <dsp:cNvSpPr/>
      </dsp:nvSpPr>
      <dsp:spPr>
        <a:xfrm>
          <a:off x="0" y="1953318"/>
          <a:ext cx="8060309" cy="875160"/>
        </a:xfrm>
        <a:prstGeom prst="roundRect">
          <a:avLst/>
        </a:prstGeom>
        <a:solidFill>
          <a:schemeClr val="accent5">
            <a:hueOff val="-4860860"/>
            <a:satOff val="-330"/>
            <a:lumOff val="78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 Make investments in career advancement, training, and higher salaries to keep employees.</a:t>
          </a:r>
        </a:p>
      </dsp:txBody>
      <dsp:txXfrm>
        <a:off x="42722" y="1996040"/>
        <a:ext cx="7974865" cy="789716"/>
      </dsp:txXfrm>
    </dsp:sp>
    <dsp:sp modelId="{D79A3412-7392-2242-9872-41ED3A09BAB8}">
      <dsp:nvSpPr>
        <dsp:cNvPr id="0" name=""/>
        <dsp:cNvSpPr/>
      </dsp:nvSpPr>
      <dsp:spPr>
        <a:xfrm>
          <a:off x="0" y="2891838"/>
          <a:ext cx="8060309" cy="875160"/>
        </a:xfrm>
        <a:prstGeom prst="roundRect">
          <a:avLst/>
        </a:prstGeom>
        <a:solidFill>
          <a:schemeClr val="accent5">
            <a:hueOff val="-7291290"/>
            <a:satOff val="-496"/>
            <a:lumOff val="117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 Before implementing remote monitoring technologies, give senior citizens online training sessions.</a:t>
          </a:r>
        </a:p>
      </dsp:txBody>
      <dsp:txXfrm>
        <a:off x="42722" y="2934560"/>
        <a:ext cx="7974865" cy="789716"/>
      </dsp:txXfrm>
    </dsp:sp>
    <dsp:sp modelId="{10DFBC0D-0E2E-6842-AFD2-1834BD0C7723}">
      <dsp:nvSpPr>
        <dsp:cNvPr id="0" name=""/>
        <dsp:cNvSpPr/>
      </dsp:nvSpPr>
      <dsp:spPr>
        <a:xfrm>
          <a:off x="0" y="3830358"/>
          <a:ext cx="8060309" cy="875160"/>
        </a:xfrm>
        <a:prstGeom prst="roundRect">
          <a:avLst/>
        </a:prstGeom>
        <a:solidFill>
          <a:schemeClr val="accent5">
            <a:hueOff val="-9721720"/>
            <a:satOff val="-661"/>
            <a:lumOff val="156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 Improve communication between general practitioners, social workers, and charities. </a:t>
          </a:r>
        </a:p>
      </dsp:txBody>
      <dsp:txXfrm>
        <a:off x="42722" y="3873080"/>
        <a:ext cx="7974865" cy="789716"/>
      </dsp:txXfrm>
    </dsp:sp>
    <dsp:sp modelId="{ACA897D4-C45F-C04C-99D0-90E6E36A338A}">
      <dsp:nvSpPr>
        <dsp:cNvPr id="0" name=""/>
        <dsp:cNvSpPr/>
      </dsp:nvSpPr>
      <dsp:spPr>
        <a:xfrm>
          <a:off x="0" y="4744312"/>
          <a:ext cx="8060309" cy="87516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 Recognise that financial constraints and staff shortages may limit implementation.</a:t>
          </a:r>
        </a:p>
      </dsp:txBody>
      <dsp:txXfrm>
        <a:off x="42722" y="4787034"/>
        <a:ext cx="7974865" cy="789716"/>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D1ED2A-2CD4-8645-9A7C-3C892C2B5DAE}" type="datetimeFigureOut">
              <a:rPr lang="en-US" smtClean="0"/>
              <a:t>2/25/26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67C05E-1075-8046-8021-D1DB3FF1AB64}" type="slidenum">
              <a:rPr lang="en-US" smtClean="0"/>
              <a:t>‹#›</a:t>
            </a:fld>
            <a:endParaRPr lang="en-US" dirty="0"/>
          </a:p>
        </p:txBody>
      </p:sp>
    </p:spTree>
    <p:extLst>
      <p:ext uri="{BB962C8B-B14F-4D97-AF65-F5344CB8AC3E}">
        <p14:creationId xmlns:p14="http://schemas.microsoft.com/office/powerpoint/2010/main" val="33658138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967C05E-1075-8046-8021-D1DB3FF1AB64}" type="slidenum">
              <a:rPr lang="en-US" smtClean="0"/>
              <a:t>2</a:t>
            </a:fld>
            <a:endParaRPr lang="en-US" dirty="0"/>
          </a:p>
        </p:txBody>
      </p:sp>
    </p:spTree>
    <p:extLst>
      <p:ext uri="{BB962C8B-B14F-4D97-AF65-F5344CB8AC3E}">
        <p14:creationId xmlns:p14="http://schemas.microsoft.com/office/powerpoint/2010/main" val="12571729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967C05E-1075-8046-8021-D1DB3FF1AB64}" type="slidenum">
              <a:rPr lang="en-US" smtClean="0"/>
              <a:t>4</a:t>
            </a:fld>
            <a:endParaRPr lang="en-US" dirty="0"/>
          </a:p>
        </p:txBody>
      </p:sp>
    </p:spTree>
    <p:extLst>
      <p:ext uri="{BB962C8B-B14F-4D97-AF65-F5344CB8AC3E}">
        <p14:creationId xmlns:p14="http://schemas.microsoft.com/office/powerpoint/2010/main" val="340196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967C05E-1075-8046-8021-D1DB3FF1AB64}" type="slidenum">
              <a:rPr lang="en-US" smtClean="0"/>
              <a:t>9</a:t>
            </a:fld>
            <a:endParaRPr lang="en-US" dirty="0"/>
          </a:p>
        </p:txBody>
      </p:sp>
    </p:spTree>
    <p:extLst>
      <p:ext uri="{BB962C8B-B14F-4D97-AF65-F5344CB8AC3E}">
        <p14:creationId xmlns:p14="http://schemas.microsoft.com/office/powerpoint/2010/main" val="35574032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967C05E-1075-8046-8021-D1DB3FF1AB64}" type="slidenum">
              <a:rPr lang="en-US" smtClean="0"/>
              <a:t>14</a:t>
            </a:fld>
            <a:endParaRPr lang="en-US" dirty="0"/>
          </a:p>
        </p:txBody>
      </p:sp>
    </p:spTree>
    <p:extLst>
      <p:ext uri="{BB962C8B-B14F-4D97-AF65-F5344CB8AC3E}">
        <p14:creationId xmlns:p14="http://schemas.microsoft.com/office/powerpoint/2010/main" val="1428061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967C05E-1075-8046-8021-D1DB3FF1AB64}" type="slidenum">
              <a:rPr lang="en-US" smtClean="0"/>
              <a:t>16</a:t>
            </a:fld>
            <a:endParaRPr lang="en-US" dirty="0"/>
          </a:p>
        </p:txBody>
      </p:sp>
    </p:spTree>
    <p:extLst>
      <p:ext uri="{BB962C8B-B14F-4D97-AF65-F5344CB8AC3E}">
        <p14:creationId xmlns:p14="http://schemas.microsoft.com/office/powerpoint/2010/main" val="3144576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152C1-3541-F73E-5AFD-F570CEB8A6C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56D99D6-9968-ADD5-D935-AB9C9005D2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CC9390A-C148-083D-11C5-90FD1235DE1F}"/>
              </a:ext>
            </a:extLst>
          </p:cNvPr>
          <p:cNvSpPr>
            <a:spLocks noGrp="1"/>
          </p:cNvSpPr>
          <p:nvPr>
            <p:ph type="dt" sz="half" idx="10"/>
          </p:nvPr>
        </p:nvSpPr>
        <p:spPr/>
        <p:txBody>
          <a:bodyPr/>
          <a:lstStyle/>
          <a:p>
            <a:fld id="{85FD9602-5889-C44E-BCB9-953B4C7B0DDE}" type="datetimeFigureOut">
              <a:rPr lang="en-US" smtClean="0"/>
              <a:t>2/25/26</a:t>
            </a:fld>
            <a:endParaRPr lang="en-US" dirty="0"/>
          </a:p>
        </p:txBody>
      </p:sp>
      <p:sp>
        <p:nvSpPr>
          <p:cNvPr id="5" name="Footer Placeholder 4">
            <a:extLst>
              <a:ext uri="{FF2B5EF4-FFF2-40B4-BE49-F238E27FC236}">
                <a16:creationId xmlns:a16="http://schemas.microsoft.com/office/drawing/2014/main" id="{10884726-8E4F-9B3B-C960-2149149DD35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FF95F67-0509-6557-D89D-877BCC9629F6}"/>
              </a:ext>
            </a:extLst>
          </p:cNvPr>
          <p:cNvSpPr>
            <a:spLocks noGrp="1"/>
          </p:cNvSpPr>
          <p:nvPr>
            <p:ph type="sldNum" sz="quarter" idx="12"/>
          </p:nvPr>
        </p:nvSpPr>
        <p:spPr/>
        <p:txBody>
          <a:bodyPr/>
          <a:lstStyle/>
          <a:p>
            <a:fld id="{A2B1636E-11FB-234A-B2A5-9DB5FFCFBCB2}" type="slidenum">
              <a:rPr lang="en-US" smtClean="0"/>
              <a:t>‹#›</a:t>
            </a:fld>
            <a:endParaRPr lang="en-US" dirty="0"/>
          </a:p>
        </p:txBody>
      </p:sp>
    </p:spTree>
    <p:extLst>
      <p:ext uri="{BB962C8B-B14F-4D97-AF65-F5344CB8AC3E}">
        <p14:creationId xmlns:p14="http://schemas.microsoft.com/office/powerpoint/2010/main" val="33834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5D6C2-462B-4C0E-3DE1-3577B77546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2622E05-823E-E275-21E3-E4ADC901067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72BDDCD-8A4F-4BCE-C621-EFB25398EF71}"/>
              </a:ext>
            </a:extLst>
          </p:cNvPr>
          <p:cNvSpPr>
            <a:spLocks noGrp="1"/>
          </p:cNvSpPr>
          <p:nvPr>
            <p:ph type="dt" sz="half" idx="10"/>
          </p:nvPr>
        </p:nvSpPr>
        <p:spPr/>
        <p:txBody>
          <a:bodyPr/>
          <a:lstStyle/>
          <a:p>
            <a:fld id="{85FD9602-5889-C44E-BCB9-953B4C7B0DDE}" type="datetimeFigureOut">
              <a:rPr lang="en-US" smtClean="0"/>
              <a:t>2/25/26</a:t>
            </a:fld>
            <a:endParaRPr lang="en-US" dirty="0"/>
          </a:p>
        </p:txBody>
      </p:sp>
      <p:sp>
        <p:nvSpPr>
          <p:cNvPr id="5" name="Footer Placeholder 4">
            <a:extLst>
              <a:ext uri="{FF2B5EF4-FFF2-40B4-BE49-F238E27FC236}">
                <a16:creationId xmlns:a16="http://schemas.microsoft.com/office/drawing/2014/main" id="{62B4351C-B668-093D-63D2-37D32A9D8EE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BD60D26-5DC2-88B3-D6E6-8E219C9EE1A2}"/>
              </a:ext>
            </a:extLst>
          </p:cNvPr>
          <p:cNvSpPr>
            <a:spLocks noGrp="1"/>
          </p:cNvSpPr>
          <p:nvPr>
            <p:ph type="sldNum" sz="quarter" idx="12"/>
          </p:nvPr>
        </p:nvSpPr>
        <p:spPr/>
        <p:txBody>
          <a:bodyPr/>
          <a:lstStyle/>
          <a:p>
            <a:fld id="{A2B1636E-11FB-234A-B2A5-9DB5FFCFBCB2}" type="slidenum">
              <a:rPr lang="en-US" smtClean="0"/>
              <a:t>‹#›</a:t>
            </a:fld>
            <a:endParaRPr lang="en-US" dirty="0"/>
          </a:p>
        </p:txBody>
      </p:sp>
    </p:spTree>
    <p:extLst>
      <p:ext uri="{BB962C8B-B14F-4D97-AF65-F5344CB8AC3E}">
        <p14:creationId xmlns:p14="http://schemas.microsoft.com/office/powerpoint/2010/main" val="3724546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08B8C-B841-10F3-EFC4-25A75F81824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153CAB1-D261-B6C2-4D1C-A26899072B7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9A295AC-140C-FF38-5683-EA1EA0E30DBD}"/>
              </a:ext>
            </a:extLst>
          </p:cNvPr>
          <p:cNvSpPr>
            <a:spLocks noGrp="1"/>
          </p:cNvSpPr>
          <p:nvPr>
            <p:ph type="dt" sz="half" idx="10"/>
          </p:nvPr>
        </p:nvSpPr>
        <p:spPr/>
        <p:txBody>
          <a:bodyPr/>
          <a:lstStyle/>
          <a:p>
            <a:fld id="{85FD9602-5889-C44E-BCB9-953B4C7B0DDE}" type="datetimeFigureOut">
              <a:rPr lang="en-US" smtClean="0"/>
              <a:t>2/25/26</a:t>
            </a:fld>
            <a:endParaRPr lang="en-US" dirty="0"/>
          </a:p>
        </p:txBody>
      </p:sp>
      <p:sp>
        <p:nvSpPr>
          <p:cNvPr id="5" name="Footer Placeholder 4">
            <a:extLst>
              <a:ext uri="{FF2B5EF4-FFF2-40B4-BE49-F238E27FC236}">
                <a16:creationId xmlns:a16="http://schemas.microsoft.com/office/drawing/2014/main" id="{F06919F7-7CE6-86C7-827E-6BD19EFF09F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A74EB96-D86C-EC09-1CD1-E37D45C56741}"/>
              </a:ext>
            </a:extLst>
          </p:cNvPr>
          <p:cNvSpPr>
            <a:spLocks noGrp="1"/>
          </p:cNvSpPr>
          <p:nvPr>
            <p:ph type="sldNum" sz="quarter" idx="12"/>
          </p:nvPr>
        </p:nvSpPr>
        <p:spPr/>
        <p:txBody>
          <a:bodyPr/>
          <a:lstStyle/>
          <a:p>
            <a:fld id="{A2B1636E-11FB-234A-B2A5-9DB5FFCFBCB2}" type="slidenum">
              <a:rPr lang="en-US" smtClean="0"/>
              <a:t>‹#›</a:t>
            </a:fld>
            <a:endParaRPr lang="en-US" dirty="0"/>
          </a:p>
        </p:txBody>
      </p:sp>
    </p:spTree>
    <p:extLst>
      <p:ext uri="{BB962C8B-B14F-4D97-AF65-F5344CB8AC3E}">
        <p14:creationId xmlns:p14="http://schemas.microsoft.com/office/powerpoint/2010/main" val="3053636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A4A45-0442-D6E8-FBD5-A5A635E5377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21ABCBC-9310-380B-D7F7-20523DAB324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FE2362D-B3B7-C852-15F9-BAE7FD034FD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A658D37-51A7-70C2-FB52-7D85694A4C60}"/>
              </a:ext>
            </a:extLst>
          </p:cNvPr>
          <p:cNvSpPr>
            <a:spLocks noGrp="1"/>
          </p:cNvSpPr>
          <p:nvPr>
            <p:ph type="dt" sz="half" idx="10"/>
          </p:nvPr>
        </p:nvSpPr>
        <p:spPr/>
        <p:txBody>
          <a:bodyPr/>
          <a:lstStyle/>
          <a:p>
            <a:fld id="{85FD9602-5889-C44E-BCB9-953B4C7B0DDE}" type="datetimeFigureOut">
              <a:rPr lang="en-US" smtClean="0"/>
              <a:t>2/25/26</a:t>
            </a:fld>
            <a:endParaRPr lang="en-US" dirty="0"/>
          </a:p>
        </p:txBody>
      </p:sp>
      <p:sp>
        <p:nvSpPr>
          <p:cNvPr id="6" name="Footer Placeholder 5">
            <a:extLst>
              <a:ext uri="{FF2B5EF4-FFF2-40B4-BE49-F238E27FC236}">
                <a16:creationId xmlns:a16="http://schemas.microsoft.com/office/drawing/2014/main" id="{5451E513-00E5-2F32-DDB7-7988E42BD57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4C9CA65-ECDC-6714-DBAC-B697D22C5DC7}"/>
              </a:ext>
            </a:extLst>
          </p:cNvPr>
          <p:cNvSpPr>
            <a:spLocks noGrp="1"/>
          </p:cNvSpPr>
          <p:nvPr>
            <p:ph type="sldNum" sz="quarter" idx="12"/>
          </p:nvPr>
        </p:nvSpPr>
        <p:spPr/>
        <p:txBody>
          <a:bodyPr/>
          <a:lstStyle/>
          <a:p>
            <a:fld id="{A2B1636E-11FB-234A-B2A5-9DB5FFCFBCB2}" type="slidenum">
              <a:rPr lang="en-US" smtClean="0"/>
              <a:t>‹#›</a:t>
            </a:fld>
            <a:endParaRPr lang="en-US" dirty="0"/>
          </a:p>
        </p:txBody>
      </p:sp>
    </p:spTree>
    <p:extLst>
      <p:ext uri="{BB962C8B-B14F-4D97-AF65-F5344CB8AC3E}">
        <p14:creationId xmlns:p14="http://schemas.microsoft.com/office/powerpoint/2010/main" val="21967568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2A2FC-48B1-808A-9141-D20B0C8784D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AAC4A31-DD0C-FA29-E63D-C29859883CD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7FEC8EE-964E-1530-32C8-164F3B32D39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E4984E5-140A-A08C-AD83-34EB558D00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4DA62E7-DB32-9C2A-7213-4379C3379A1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A3EFBAB-5F78-4ABB-727B-9EC3D5BF9F44}"/>
              </a:ext>
            </a:extLst>
          </p:cNvPr>
          <p:cNvSpPr>
            <a:spLocks noGrp="1"/>
          </p:cNvSpPr>
          <p:nvPr>
            <p:ph type="dt" sz="half" idx="10"/>
          </p:nvPr>
        </p:nvSpPr>
        <p:spPr/>
        <p:txBody>
          <a:bodyPr/>
          <a:lstStyle/>
          <a:p>
            <a:fld id="{85FD9602-5889-C44E-BCB9-953B4C7B0DDE}" type="datetimeFigureOut">
              <a:rPr lang="en-US" smtClean="0"/>
              <a:t>2/25/26</a:t>
            </a:fld>
            <a:endParaRPr lang="en-US" dirty="0"/>
          </a:p>
        </p:txBody>
      </p:sp>
      <p:sp>
        <p:nvSpPr>
          <p:cNvPr id="8" name="Footer Placeholder 7">
            <a:extLst>
              <a:ext uri="{FF2B5EF4-FFF2-40B4-BE49-F238E27FC236}">
                <a16:creationId xmlns:a16="http://schemas.microsoft.com/office/drawing/2014/main" id="{48144AC3-A735-6414-299C-110CB89AC060}"/>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0F557BB-0794-2400-C4AA-531753BD0D33}"/>
              </a:ext>
            </a:extLst>
          </p:cNvPr>
          <p:cNvSpPr>
            <a:spLocks noGrp="1"/>
          </p:cNvSpPr>
          <p:nvPr>
            <p:ph type="sldNum" sz="quarter" idx="12"/>
          </p:nvPr>
        </p:nvSpPr>
        <p:spPr/>
        <p:txBody>
          <a:bodyPr/>
          <a:lstStyle/>
          <a:p>
            <a:fld id="{A2B1636E-11FB-234A-B2A5-9DB5FFCFBCB2}" type="slidenum">
              <a:rPr lang="en-US" smtClean="0"/>
              <a:t>‹#›</a:t>
            </a:fld>
            <a:endParaRPr lang="en-US" dirty="0"/>
          </a:p>
        </p:txBody>
      </p:sp>
    </p:spTree>
    <p:extLst>
      <p:ext uri="{BB962C8B-B14F-4D97-AF65-F5344CB8AC3E}">
        <p14:creationId xmlns:p14="http://schemas.microsoft.com/office/powerpoint/2010/main" val="18265192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D6DE1-027D-214F-D686-0223E3AF97C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DC3EBA4F-5EE5-E822-92E0-70E43ADB2C7F}"/>
              </a:ext>
            </a:extLst>
          </p:cNvPr>
          <p:cNvSpPr>
            <a:spLocks noGrp="1"/>
          </p:cNvSpPr>
          <p:nvPr>
            <p:ph type="dt" sz="half" idx="10"/>
          </p:nvPr>
        </p:nvSpPr>
        <p:spPr/>
        <p:txBody>
          <a:bodyPr/>
          <a:lstStyle/>
          <a:p>
            <a:fld id="{85FD9602-5889-C44E-BCB9-953B4C7B0DDE}" type="datetimeFigureOut">
              <a:rPr lang="en-US" smtClean="0"/>
              <a:t>2/25/26</a:t>
            </a:fld>
            <a:endParaRPr lang="en-US" dirty="0"/>
          </a:p>
        </p:txBody>
      </p:sp>
      <p:sp>
        <p:nvSpPr>
          <p:cNvPr id="4" name="Footer Placeholder 3">
            <a:extLst>
              <a:ext uri="{FF2B5EF4-FFF2-40B4-BE49-F238E27FC236}">
                <a16:creationId xmlns:a16="http://schemas.microsoft.com/office/drawing/2014/main" id="{BE66B6D7-076F-699D-C1D8-C517FABEB0D8}"/>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F1F1F12-7737-4C78-C3B0-ABD3A66F1700}"/>
              </a:ext>
            </a:extLst>
          </p:cNvPr>
          <p:cNvSpPr>
            <a:spLocks noGrp="1"/>
          </p:cNvSpPr>
          <p:nvPr>
            <p:ph type="sldNum" sz="quarter" idx="12"/>
          </p:nvPr>
        </p:nvSpPr>
        <p:spPr/>
        <p:txBody>
          <a:bodyPr/>
          <a:lstStyle/>
          <a:p>
            <a:fld id="{A2B1636E-11FB-234A-B2A5-9DB5FFCFBCB2}" type="slidenum">
              <a:rPr lang="en-US" smtClean="0"/>
              <a:t>‹#›</a:t>
            </a:fld>
            <a:endParaRPr lang="en-US" dirty="0"/>
          </a:p>
        </p:txBody>
      </p:sp>
    </p:spTree>
    <p:extLst>
      <p:ext uri="{BB962C8B-B14F-4D97-AF65-F5344CB8AC3E}">
        <p14:creationId xmlns:p14="http://schemas.microsoft.com/office/powerpoint/2010/main" val="3546974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4F2C6A6-DD32-1216-7FFF-6C73E8EC8A51}"/>
              </a:ext>
            </a:extLst>
          </p:cNvPr>
          <p:cNvSpPr>
            <a:spLocks noGrp="1"/>
          </p:cNvSpPr>
          <p:nvPr>
            <p:ph type="dt" sz="half" idx="10"/>
          </p:nvPr>
        </p:nvSpPr>
        <p:spPr/>
        <p:txBody>
          <a:bodyPr/>
          <a:lstStyle/>
          <a:p>
            <a:fld id="{85FD9602-5889-C44E-BCB9-953B4C7B0DDE}" type="datetimeFigureOut">
              <a:rPr lang="en-US" smtClean="0"/>
              <a:t>2/25/26</a:t>
            </a:fld>
            <a:endParaRPr lang="en-US" dirty="0"/>
          </a:p>
        </p:txBody>
      </p:sp>
      <p:sp>
        <p:nvSpPr>
          <p:cNvPr id="3" name="Footer Placeholder 2">
            <a:extLst>
              <a:ext uri="{FF2B5EF4-FFF2-40B4-BE49-F238E27FC236}">
                <a16:creationId xmlns:a16="http://schemas.microsoft.com/office/drawing/2014/main" id="{2C5EDA44-0F63-AC5C-9057-E6121A331460}"/>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1B2F52-91B0-01CA-44BC-99F6EF2D9FD9}"/>
              </a:ext>
            </a:extLst>
          </p:cNvPr>
          <p:cNvSpPr>
            <a:spLocks noGrp="1"/>
          </p:cNvSpPr>
          <p:nvPr>
            <p:ph type="sldNum" sz="quarter" idx="12"/>
          </p:nvPr>
        </p:nvSpPr>
        <p:spPr/>
        <p:txBody>
          <a:bodyPr/>
          <a:lstStyle/>
          <a:p>
            <a:fld id="{A2B1636E-11FB-234A-B2A5-9DB5FFCFBCB2}" type="slidenum">
              <a:rPr lang="en-US" smtClean="0"/>
              <a:t>‹#›</a:t>
            </a:fld>
            <a:endParaRPr lang="en-US" dirty="0"/>
          </a:p>
        </p:txBody>
      </p:sp>
    </p:spTree>
    <p:extLst>
      <p:ext uri="{BB962C8B-B14F-4D97-AF65-F5344CB8AC3E}">
        <p14:creationId xmlns:p14="http://schemas.microsoft.com/office/powerpoint/2010/main" val="1346640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4B10AA-86AC-061E-64A6-BFB645449E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7D240D2-5115-47D6-580E-EB06525BA3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6500175-16B5-23AC-FB77-877BFE9784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1A3DC24-078B-1553-3B8D-36938B4FB8B7}"/>
              </a:ext>
            </a:extLst>
          </p:cNvPr>
          <p:cNvSpPr>
            <a:spLocks noGrp="1"/>
          </p:cNvSpPr>
          <p:nvPr>
            <p:ph type="dt" sz="half" idx="10"/>
          </p:nvPr>
        </p:nvSpPr>
        <p:spPr/>
        <p:txBody>
          <a:bodyPr/>
          <a:lstStyle/>
          <a:p>
            <a:fld id="{85FD9602-5889-C44E-BCB9-953B4C7B0DDE}" type="datetimeFigureOut">
              <a:rPr lang="en-US" smtClean="0"/>
              <a:t>2/25/26</a:t>
            </a:fld>
            <a:endParaRPr lang="en-US" dirty="0"/>
          </a:p>
        </p:txBody>
      </p:sp>
      <p:sp>
        <p:nvSpPr>
          <p:cNvPr id="6" name="Footer Placeholder 5">
            <a:extLst>
              <a:ext uri="{FF2B5EF4-FFF2-40B4-BE49-F238E27FC236}">
                <a16:creationId xmlns:a16="http://schemas.microsoft.com/office/drawing/2014/main" id="{ACF10020-893D-FEFE-F938-9CCD1723E41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0E02185-E7CE-0AF6-0AC5-37991317C3CC}"/>
              </a:ext>
            </a:extLst>
          </p:cNvPr>
          <p:cNvSpPr>
            <a:spLocks noGrp="1"/>
          </p:cNvSpPr>
          <p:nvPr>
            <p:ph type="sldNum" sz="quarter" idx="12"/>
          </p:nvPr>
        </p:nvSpPr>
        <p:spPr/>
        <p:txBody>
          <a:bodyPr/>
          <a:lstStyle/>
          <a:p>
            <a:fld id="{A2B1636E-11FB-234A-B2A5-9DB5FFCFBCB2}" type="slidenum">
              <a:rPr lang="en-US" smtClean="0"/>
              <a:t>‹#›</a:t>
            </a:fld>
            <a:endParaRPr lang="en-US" dirty="0"/>
          </a:p>
        </p:txBody>
      </p:sp>
    </p:spTree>
    <p:extLst>
      <p:ext uri="{BB962C8B-B14F-4D97-AF65-F5344CB8AC3E}">
        <p14:creationId xmlns:p14="http://schemas.microsoft.com/office/powerpoint/2010/main" val="5598041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A8D61-81B8-3490-EEEC-31D3706069E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EE14696-B421-D634-723C-DC3686C755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36430809-8E65-A96B-3BD2-12ED5756C0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7599802-9FA9-05B2-A860-32C2AF5BB5AE}"/>
              </a:ext>
            </a:extLst>
          </p:cNvPr>
          <p:cNvSpPr>
            <a:spLocks noGrp="1"/>
          </p:cNvSpPr>
          <p:nvPr>
            <p:ph type="dt" sz="half" idx="10"/>
          </p:nvPr>
        </p:nvSpPr>
        <p:spPr/>
        <p:txBody>
          <a:bodyPr/>
          <a:lstStyle/>
          <a:p>
            <a:fld id="{85FD9602-5889-C44E-BCB9-953B4C7B0DDE}" type="datetimeFigureOut">
              <a:rPr lang="en-US" smtClean="0"/>
              <a:t>2/25/26</a:t>
            </a:fld>
            <a:endParaRPr lang="en-US" dirty="0"/>
          </a:p>
        </p:txBody>
      </p:sp>
      <p:sp>
        <p:nvSpPr>
          <p:cNvPr id="6" name="Footer Placeholder 5">
            <a:extLst>
              <a:ext uri="{FF2B5EF4-FFF2-40B4-BE49-F238E27FC236}">
                <a16:creationId xmlns:a16="http://schemas.microsoft.com/office/drawing/2014/main" id="{F9E65299-7953-DD37-2612-FA289B948B3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BB4D04A-A21A-5F78-8850-D6F769CD7F63}"/>
              </a:ext>
            </a:extLst>
          </p:cNvPr>
          <p:cNvSpPr>
            <a:spLocks noGrp="1"/>
          </p:cNvSpPr>
          <p:nvPr>
            <p:ph type="sldNum" sz="quarter" idx="12"/>
          </p:nvPr>
        </p:nvSpPr>
        <p:spPr/>
        <p:txBody>
          <a:bodyPr/>
          <a:lstStyle/>
          <a:p>
            <a:fld id="{A2B1636E-11FB-234A-B2A5-9DB5FFCFBCB2}" type="slidenum">
              <a:rPr lang="en-US" smtClean="0"/>
              <a:t>‹#›</a:t>
            </a:fld>
            <a:endParaRPr lang="en-US" dirty="0"/>
          </a:p>
        </p:txBody>
      </p:sp>
    </p:spTree>
    <p:extLst>
      <p:ext uri="{BB962C8B-B14F-4D97-AF65-F5344CB8AC3E}">
        <p14:creationId xmlns:p14="http://schemas.microsoft.com/office/powerpoint/2010/main" val="3598467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F5FFD-86AF-0978-090E-DA6CC0FDE4F2}"/>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DD41184-842F-4AE9-BB01-B97D4ACCD8E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1598039-E900-B6C1-6971-D5F314C084BB}"/>
              </a:ext>
            </a:extLst>
          </p:cNvPr>
          <p:cNvSpPr>
            <a:spLocks noGrp="1"/>
          </p:cNvSpPr>
          <p:nvPr>
            <p:ph type="dt" sz="half" idx="10"/>
          </p:nvPr>
        </p:nvSpPr>
        <p:spPr/>
        <p:txBody>
          <a:bodyPr/>
          <a:lstStyle/>
          <a:p>
            <a:fld id="{85FD9602-5889-C44E-BCB9-953B4C7B0DDE}" type="datetimeFigureOut">
              <a:rPr lang="en-US" smtClean="0"/>
              <a:t>2/25/26</a:t>
            </a:fld>
            <a:endParaRPr lang="en-US" dirty="0"/>
          </a:p>
        </p:txBody>
      </p:sp>
      <p:sp>
        <p:nvSpPr>
          <p:cNvPr id="5" name="Footer Placeholder 4">
            <a:extLst>
              <a:ext uri="{FF2B5EF4-FFF2-40B4-BE49-F238E27FC236}">
                <a16:creationId xmlns:a16="http://schemas.microsoft.com/office/drawing/2014/main" id="{C8A702CF-CDE8-9501-08E5-97F7E02787A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0C8A568-BD60-2895-3A44-8522B3256C72}"/>
              </a:ext>
            </a:extLst>
          </p:cNvPr>
          <p:cNvSpPr>
            <a:spLocks noGrp="1"/>
          </p:cNvSpPr>
          <p:nvPr>
            <p:ph type="sldNum" sz="quarter" idx="12"/>
          </p:nvPr>
        </p:nvSpPr>
        <p:spPr/>
        <p:txBody>
          <a:bodyPr/>
          <a:lstStyle/>
          <a:p>
            <a:fld id="{A2B1636E-11FB-234A-B2A5-9DB5FFCFBCB2}" type="slidenum">
              <a:rPr lang="en-US" smtClean="0"/>
              <a:t>‹#›</a:t>
            </a:fld>
            <a:endParaRPr lang="en-US" dirty="0"/>
          </a:p>
        </p:txBody>
      </p:sp>
    </p:spTree>
    <p:extLst>
      <p:ext uri="{BB962C8B-B14F-4D97-AF65-F5344CB8AC3E}">
        <p14:creationId xmlns:p14="http://schemas.microsoft.com/office/powerpoint/2010/main" val="1548402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5A1BF0-BDCD-4E09-D6E8-82222FD4756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3F7808C-4659-9412-A968-42F8E4AD155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7DCAE6D-A5F9-0171-F8C7-967C36396805}"/>
              </a:ext>
            </a:extLst>
          </p:cNvPr>
          <p:cNvSpPr>
            <a:spLocks noGrp="1"/>
          </p:cNvSpPr>
          <p:nvPr>
            <p:ph type="dt" sz="half" idx="10"/>
          </p:nvPr>
        </p:nvSpPr>
        <p:spPr/>
        <p:txBody>
          <a:bodyPr/>
          <a:lstStyle/>
          <a:p>
            <a:fld id="{85FD9602-5889-C44E-BCB9-953B4C7B0DDE}" type="datetimeFigureOut">
              <a:rPr lang="en-US" smtClean="0"/>
              <a:t>2/25/26</a:t>
            </a:fld>
            <a:endParaRPr lang="en-US" dirty="0"/>
          </a:p>
        </p:txBody>
      </p:sp>
      <p:sp>
        <p:nvSpPr>
          <p:cNvPr id="5" name="Footer Placeholder 4">
            <a:extLst>
              <a:ext uri="{FF2B5EF4-FFF2-40B4-BE49-F238E27FC236}">
                <a16:creationId xmlns:a16="http://schemas.microsoft.com/office/drawing/2014/main" id="{8731C2DE-DC34-9C25-03AD-FA6F6D0762A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7169C6C-B06C-6C4D-DA59-1ABCD8A5C4C0}"/>
              </a:ext>
            </a:extLst>
          </p:cNvPr>
          <p:cNvSpPr>
            <a:spLocks noGrp="1"/>
          </p:cNvSpPr>
          <p:nvPr>
            <p:ph type="sldNum" sz="quarter" idx="12"/>
          </p:nvPr>
        </p:nvSpPr>
        <p:spPr/>
        <p:txBody>
          <a:bodyPr/>
          <a:lstStyle/>
          <a:p>
            <a:fld id="{A2B1636E-11FB-234A-B2A5-9DB5FFCFBCB2}" type="slidenum">
              <a:rPr lang="en-US" smtClean="0"/>
              <a:t>‹#›</a:t>
            </a:fld>
            <a:endParaRPr lang="en-US" dirty="0"/>
          </a:p>
        </p:txBody>
      </p:sp>
    </p:spTree>
    <p:extLst>
      <p:ext uri="{BB962C8B-B14F-4D97-AF65-F5344CB8AC3E}">
        <p14:creationId xmlns:p14="http://schemas.microsoft.com/office/powerpoint/2010/main" val="2665179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5C9C3C-0BC7-295F-0BAD-5B5EAABC01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E66A9D0-9AE8-2F98-6DEA-5ACD0FE19DC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84A6C04-B627-4F46-BA94-19CAD553F6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5FD9602-5889-C44E-BCB9-953B4C7B0DDE}" type="datetimeFigureOut">
              <a:rPr lang="en-US" smtClean="0"/>
              <a:t>2/25/26</a:t>
            </a:fld>
            <a:endParaRPr lang="en-US" dirty="0"/>
          </a:p>
        </p:txBody>
      </p:sp>
      <p:sp>
        <p:nvSpPr>
          <p:cNvPr id="5" name="Footer Placeholder 4">
            <a:extLst>
              <a:ext uri="{FF2B5EF4-FFF2-40B4-BE49-F238E27FC236}">
                <a16:creationId xmlns:a16="http://schemas.microsoft.com/office/drawing/2014/main" id="{233A753D-CCFE-F9B4-E2B0-7F8761E2C5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22CDDC46-43C6-483E-3922-80B514A2CE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2B1636E-11FB-234A-B2A5-9DB5FFCFBCB2}" type="slidenum">
              <a:rPr lang="en-US" smtClean="0"/>
              <a:t>‹#›</a:t>
            </a:fld>
            <a:endParaRPr lang="en-US" dirty="0"/>
          </a:p>
        </p:txBody>
      </p:sp>
    </p:spTree>
    <p:extLst>
      <p:ext uri="{BB962C8B-B14F-4D97-AF65-F5344CB8AC3E}">
        <p14:creationId xmlns:p14="http://schemas.microsoft.com/office/powerpoint/2010/main" val="13700245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1.png"/><Relationship Id="rId4" Type="http://schemas.openxmlformats.org/officeDocument/2006/relationships/image" Target="../media/image15.jpeg"/><Relationship Id="rId9" Type="http://schemas.microsoft.com/office/2007/relationships/diagramDrawing" Target="../diagrams/drawing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Layout" Target="../slideLayouts/slideLayout2.xml"/><Relationship Id="rId7" Type="http://schemas.openxmlformats.org/officeDocument/2006/relationships/diagramColors" Target="../diagrams/colors3.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1.png"/></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4.xml"/><Relationship Id="rId13"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diagramQuickStyle" Target="../diagrams/quickStyle4.xml"/><Relationship Id="rId12" Type="http://schemas.openxmlformats.org/officeDocument/2006/relationships/image" Target="../media/image20.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Layout" Target="../diagrams/layout4.xml"/><Relationship Id="rId11" Type="http://schemas.openxmlformats.org/officeDocument/2006/relationships/image" Target="../media/image19.png"/><Relationship Id="rId5" Type="http://schemas.openxmlformats.org/officeDocument/2006/relationships/diagramData" Target="../diagrams/data4.xml"/><Relationship Id="rId10" Type="http://schemas.openxmlformats.org/officeDocument/2006/relationships/image" Target="../media/image18.png"/><Relationship Id="rId4" Type="http://schemas.openxmlformats.org/officeDocument/2006/relationships/notesSlide" Target="../notesSlides/notesSlide3.xml"/><Relationship Id="rId9" Type="http://schemas.microsoft.com/office/2007/relationships/diagramDrawing" Target="../diagrams/drawing4.xml"/></Relationships>
</file>

<file path=ppt/slides/_rels/slide10.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slideLayout" Target="../slideLayouts/slideLayout2.xml"/><Relationship Id="rId7" Type="http://schemas.openxmlformats.org/officeDocument/2006/relationships/diagramColors" Target="../diagrams/colors5.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diagramQuickStyle" Target="../diagrams/quickStyle5.xml"/><Relationship Id="rId5" Type="http://schemas.openxmlformats.org/officeDocument/2006/relationships/diagramLayout" Target="../diagrams/layout5.xml"/><Relationship Id="rId10" Type="http://schemas.openxmlformats.org/officeDocument/2006/relationships/image" Target="../media/image1.png"/><Relationship Id="rId4" Type="http://schemas.openxmlformats.org/officeDocument/2006/relationships/diagramData" Target="../diagrams/data5.xml"/><Relationship Id="rId9" Type="http://schemas.openxmlformats.org/officeDocument/2006/relationships/image" Target="../media/image21.png"/></Relationships>
</file>

<file path=ppt/slides/_rels/slide11.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slideLayout" Target="../slideLayouts/slideLayout2.xml"/><Relationship Id="rId7" Type="http://schemas.openxmlformats.org/officeDocument/2006/relationships/diagramColors" Target="../diagrams/colors6.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 Id="rId9" Type="http://schemas.openxmlformats.org/officeDocument/2006/relationships/image" Target="../media/image1.png"/></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slideLayout" Target="../slideLayouts/slideLayout2.xml"/><Relationship Id="rId7" Type="http://schemas.openxmlformats.org/officeDocument/2006/relationships/diagramQuickStyle" Target="../diagrams/quickStyle7.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diagramLayout" Target="../diagrams/layout7.xml"/><Relationship Id="rId5" Type="http://schemas.openxmlformats.org/officeDocument/2006/relationships/diagramData" Target="../diagrams/data7.xml"/><Relationship Id="rId10" Type="http://schemas.openxmlformats.org/officeDocument/2006/relationships/image" Target="../media/image1.png"/><Relationship Id="rId4" Type="http://schemas.openxmlformats.org/officeDocument/2006/relationships/image" Target="../media/image22.jpeg"/><Relationship Id="rId9" Type="http://schemas.microsoft.com/office/2007/relationships/diagramDrawing" Target="../diagrams/drawing7.xml"/></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8.xml"/><Relationship Id="rId3" Type="http://schemas.openxmlformats.org/officeDocument/2006/relationships/slideLayout" Target="../slideLayouts/slideLayout2.xml"/><Relationship Id="rId7" Type="http://schemas.openxmlformats.org/officeDocument/2006/relationships/diagramQuickStyle" Target="../diagrams/quickStyle8.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diagramLayout" Target="../diagrams/layout8.xml"/><Relationship Id="rId5" Type="http://schemas.openxmlformats.org/officeDocument/2006/relationships/diagramData" Target="../diagrams/data8.xml"/><Relationship Id="rId10" Type="http://schemas.openxmlformats.org/officeDocument/2006/relationships/image" Target="../media/image1.png"/><Relationship Id="rId4" Type="http://schemas.openxmlformats.org/officeDocument/2006/relationships/image" Target="../media/image23.jpeg"/><Relationship Id="rId9" Type="http://schemas.microsoft.com/office/2007/relationships/diagramDrawing" Target="../diagrams/drawing8.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15.xml.rels><?xml version="1.0" encoding="UTF-8" standalone="yes"?>
<Relationships xmlns="http://schemas.openxmlformats.org/package/2006/relationships"><Relationship Id="rId3" Type="http://schemas.openxmlformats.org/officeDocument/2006/relationships/hyperlink" Target="https://absolutetrustcounsel.com/how-problems-with-using-technology-can-lead-to-earlier-dementia-diagnosis/" TargetMode="External"/><Relationship Id="rId2" Type="http://schemas.openxmlformats.org/officeDocument/2006/relationships/hyperlink" Target="https://www.ageuk.org.uk/discover/2026/january/supporting-older-peoples-health-in-2026" TargetMode="External"/><Relationship Id="rId1" Type="http://schemas.openxmlformats.org/officeDocument/2006/relationships/slideLayout" Target="../slideLayouts/slideLayout1.xml"/><Relationship Id="rId6" Type="http://schemas.openxmlformats.org/officeDocument/2006/relationships/hyperlink" Target="https://www.cprguardian.com/blogs/latest-dementia-news-and-updates/what-is-a-personal-alarm-watch-with-fall-detection" TargetMode="External"/><Relationship Id="rId5" Type="http://schemas.openxmlformats.org/officeDocument/2006/relationships/hyperlink" Target="https://www.care-dynamics.com/domiciliary-care-provider/" TargetMode="External"/><Relationship Id="rId4" Type="http://schemas.openxmlformats.org/officeDocument/2006/relationships/hyperlink" Target="https://www.cqc.org.uk/publications/major-report/state-care/2022-2023/workforce"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play.google.com/store/apps/details?id=rs.podsetnik.lek&amp;hl=en_GB" TargetMode="External"/><Relationship Id="rId3" Type="http://schemas.openxmlformats.org/officeDocument/2006/relationships/hyperlink" Target="https://www.legislation.gov.uk/ukpga/2014/23/contents" TargetMode="External"/><Relationship Id="rId7" Type="http://schemas.openxmlformats.org/officeDocument/2006/relationships/hyperlink" Target="https://www.simplypsychology.org/maslow.html" TargetMode="External"/><Relationship Id="rId12" Type="http://schemas.openxmlformats.org/officeDocument/2006/relationships/hyperlink" Target="https://www.scie.org.uk/integrated-care/intermediate-care-reablement/reablement-guide" TargetMode="Externa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hyperlink" Target="https://www.legislation.gov.uk/ukpga/1974/37/contents" TargetMode="External"/><Relationship Id="rId11" Type="http://schemas.openxmlformats.org/officeDocument/2006/relationships/hyperlink" Target="https://qualishomecare.co.uk/reablement-care-support" TargetMode="External"/><Relationship Id="rId5" Type="http://schemas.openxmlformats.org/officeDocument/2006/relationships/hyperlink" Target="https://www.legislation.gov.uk/ukpga/2005/9/contents" TargetMode="External"/><Relationship Id="rId10" Type="http://schemas.openxmlformats.org/officeDocument/2006/relationships/hyperlink" Target="https://www.ons.gov.uk/peoplepopulationandcommunity/birthsdeathsandmarriages/ageing/articles/livinglongerisage70thenewage65/2019-11-19" TargetMode="External"/><Relationship Id="rId4" Type="http://schemas.openxmlformats.org/officeDocument/2006/relationships/hyperlink" Target="https://www.legislation.gov.uk/ukpga/2010/15/contents" TargetMode="External"/><Relationship Id="rId9" Type="http://schemas.openxmlformats.org/officeDocument/2006/relationships/hyperlink" Target="https://www.nhs.uk/social-care-and-support/care-after-a-hospital-stay/care-after-illness-or-hospital-discharge-reablement/"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kingsfund.org.uk/insight-and-analysis/long-reads/nhs-long-term-plan-explained" TargetMode="External"/><Relationship Id="rId3" Type="http://schemas.openxmlformats.org/officeDocument/2006/relationships/hyperlink" Target="https://www.ons.gov.uk/peoplepopulationandcommunity/birthsdeathsandmarriages/ageing/articles/livinglongerisage70thenewage65/2019-11-19" TargetMode="External"/><Relationship Id="rId7" Type="http://schemas.openxmlformats.org/officeDocument/2006/relationships/hyperlink" Target="https://stock.adobe.com/search?k=diverse+elderly+group" TargetMode="External"/><Relationship Id="rId2" Type="http://schemas.openxmlformats.org/officeDocument/2006/relationships/hyperlink" Target="https://www.nhs.uk/social-care-and-support/care-after-a-hospital-stay/care-after-illness-or-hospital-discharge-reablement/" TargetMode="External"/><Relationship Id="rId1" Type="http://schemas.openxmlformats.org/officeDocument/2006/relationships/slideLayout" Target="../slideLayouts/slideLayout6.xml"/><Relationship Id="rId6" Type="http://schemas.openxmlformats.org/officeDocument/2006/relationships/hyperlink" Target="https://www.scie.org.uk/integrated-care/intermediate-care-reablement/reablement-guide" TargetMode="External"/><Relationship Id="rId5" Type="http://schemas.openxmlformats.org/officeDocument/2006/relationships/hyperlink" Target="https://qualishomecare.co.uk/reablement-care-support" TargetMode="External"/><Relationship Id="rId4" Type="http://schemas.openxmlformats.org/officeDocument/2006/relationships/hyperlink" Target="https://www.gov.uk/government/publications/health-matters-life-course-approach-to-prevention/health-matters-prevention-a-life-course-approach" TargetMode="External"/><Relationship Id="rId9" Type="http://schemas.openxmlformats.org/officeDocument/2006/relationships/hyperlink" Target="https://www.kingsfund.org.uk/insight-and-analysis/long-reads/integrated-care-systems-explained" TargetMode="External"/></Relationships>
</file>

<file path=ppt/slides/_rels/slide18.xml.rels><?xml version="1.0" encoding="UTF-8" standalone="yes"?>
<Relationships xmlns="http://schemas.openxmlformats.org/package/2006/relationships"><Relationship Id="rId2" Type="http://schemas.openxmlformats.org/officeDocument/2006/relationships/hyperlink" Target="https://www.unison.org.uk/content/uploads/2016/01/23574_Save_care_now_homecare_report-5.pdf"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5A292AEA-2528-46C0-B426-95822B61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D8B7B198-E4DF-43CD-AD8C-199884323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35" name="Freeform: Shape 11">
            <a:extLst>
              <a:ext uri="{FF2B5EF4-FFF2-40B4-BE49-F238E27FC236}">
                <a16:creationId xmlns:a16="http://schemas.microsoft.com/office/drawing/2014/main" id="{2BE67753-EA0E-4819-8D22-0B6600CF7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6" name="Group 35">
            <a:extLst>
              <a:ext uri="{FF2B5EF4-FFF2-40B4-BE49-F238E27FC236}">
                <a16:creationId xmlns:a16="http://schemas.microsoft.com/office/drawing/2014/main" id="{D76D63AC-0421-45EC-B383-E79A61A78C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15" name="Freeform: Shape 14">
              <a:extLst>
                <a:ext uri="{FF2B5EF4-FFF2-40B4-BE49-F238E27FC236}">
                  <a16:creationId xmlns:a16="http://schemas.microsoft.com/office/drawing/2014/main" id="{B997A32E-7032-4107-9C8B-99DB59EDD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Freeform: Shape 15">
              <a:extLst>
                <a:ext uri="{FF2B5EF4-FFF2-40B4-BE49-F238E27FC236}">
                  <a16:creationId xmlns:a16="http://schemas.microsoft.com/office/drawing/2014/main" id="{943BB27F-1470-42CA-91FF-D94BC691C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E997B002-17FD-47B3-A06A-76802FE15C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8" name="Freeform: Shape 17">
              <a:extLst>
                <a:ext uri="{FF2B5EF4-FFF2-40B4-BE49-F238E27FC236}">
                  <a16:creationId xmlns:a16="http://schemas.microsoft.com/office/drawing/2014/main" id="{E401EA35-9D2E-43B7-860F-EBB8A6C3E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F8C44827-3D81-4FF9-B4A5-5650D1B20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9" name="Freeform: Shape 19">
              <a:extLst>
                <a:ext uri="{FF2B5EF4-FFF2-40B4-BE49-F238E27FC236}">
                  <a16:creationId xmlns:a16="http://schemas.microsoft.com/office/drawing/2014/main" id="{F613D97F-F6DF-4D32-AD91-209A80E7A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0" name="Freeform: Shape 20">
              <a:extLst>
                <a:ext uri="{FF2B5EF4-FFF2-40B4-BE49-F238E27FC236}">
                  <a16:creationId xmlns:a16="http://schemas.microsoft.com/office/drawing/2014/main" id="{82B0ED5C-927D-4C5F-8F27-1B403820B9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sp>
        <p:nvSpPr>
          <p:cNvPr id="3" name="Subtitle 2">
            <a:extLst>
              <a:ext uri="{FF2B5EF4-FFF2-40B4-BE49-F238E27FC236}">
                <a16:creationId xmlns:a16="http://schemas.microsoft.com/office/drawing/2014/main" id="{E55B12D8-82C9-1FB3-C559-0E74276D11DF}"/>
              </a:ext>
            </a:extLst>
          </p:cNvPr>
          <p:cNvSpPr>
            <a:spLocks noGrp="1"/>
          </p:cNvSpPr>
          <p:nvPr>
            <p:ph type="subTitle" idx="1"/>
          </p:nvPr>
        </p:nvSpPr>
        <p:spPr>
          <a:xfrm>
            <a:off x="1654273" y="-8140"/>
            <a:ext cx="8656790" cy="6857999"/>
          </a:xfrm>
        </p:spPr>
        <p:txBody>
          <a:bodyPr>
            <a:normAutofit/>
          </a:bodyPr>
          <a:lstStyle/>
          <a:p>
            <a:endParaRPr lang="en-GB" sz="1800" dirty="0">
              <a:solidFill>
                <a:schemeClr val="tx2"/>
              </a:solidFill>
              <a:latin typeface="Arial" panose="020B0604020202020204" pitchFamily="34" charset="0"/>
              <a:cs typeface="Arial" panose="020B0604020202020204" pitchFamily="34" charset="0"/>
            </a:endParaRPr>
          </a:p>
          <a:p>
            <a:r>
              <a:rPr lang="en-GB" sz="3200" b="1" dirty="0">
                <a:solidFill>
                  <a:schemeClr val="tx2"/>
                </a:solidFill>
                <a:latin typeface="Arial" panose="020B0604020202020204" pitchFamily="34" charset="0"/>
                <a:cs typeface="Arial" panose="020B0604020202020204" pitchFamily="34" charset="0"/>
              </a:rPr>
              <a:t>Empowering The Older Person</a:t>
            </a:r>
          </a:p>
          <a:p>
            <a:endParaRPr lang="en-US" b="1" dirty="0">
              <a:solidFill>
                <a:schemeClr val="tx2"/>
              </a:solidFill>
            </a:endParaRPr>
          </a:p>
          <a:p>
            <a:pPr>
              <a:lnSpc>
                <a:spcPct val="150000"/>
              </a:lnSpc>
            </a:pPr>
            <a:r>
              <a:rPr lang="en-GB" sz="2800" dirty="0">
                <a:solidFill>
                  <a:schemeClr val="tx2"/>
                </a:solidFill>
                <a:latin typeface="Arial" panose="020B0604020202020204" pitchFamily="34" charset="0"/>
                <a:cs typeface="Arial" panose="020B0604020202020204" pitchFamily="34" charset="0"/>
              </a:rPr>
              <a:t>Name: Safina Bibi</a:t>
            </a:r>
            <a:br>
              <a:rPr lang="en-GB" sz="2800" dirty="0">
                <a:solidFill>
                  <a:schemeClr val="tx2"/>
                </a:solidFill>
                <a:latin typeface="Arial" panose="020B0604020202020204" pitchFamily="34" charset="0"/>
                <a:cs typeface="Arial" panose="020B0604020202020204" pitchFamily="34" charset="0"/>
              </a:rPr>
            </a:br>
            <a:r>
              <a:rPr lang="en-GB" sz="2800" dirty="0">
                <a:solidFill>
                  <a:schemeClr val="tx2"/>
                </a:solidFill>
                <a:latin typeface="Arial" panose="020B0604020202020204" pitchFamily="34" charset="0"/>
                <a:cs typeface="Arial" panose="020B0604020202020204" pitchFamily="34" charset="0"/>
              </a:rPr>
              <a:t>Student Number: 2243482</a:t>
            </a:r>
            <a:br>
              <a:rPr lang="en-GB" sz="2800" dirty="0">
                <a:solidFill>
                  <a:schemeClr val="tx2"/>
                </a:solidFill>
                <a:latin typeface="Arial" panose="020B0604020202020204" pitchFamily="34" charset="0"/>
                <a:cs typeface="Arial" panose="020B0604020202020204" pitchFamily="34" charset="0"/>
              </a:rPr>
            </a:br>
            <a:r>
              <a:rPr lang="en-GB" sz="2800" dirty="0">
                <a:solidFill>
                  <a:schemeClr val="tx2"/>
                </a:solidFill>
                <a:latin typeface="Arial" panose="020B0604020202020204" pitchFamily="34" charset="0"/>
                <a:cs typeface="Arial" panose="020B0604020202020204" pitchFamily="34" charset="0"/>
              </a:rPr>
              <a:t>Module Code: BMHP6027</a:t>
            </a:r>
            <a:br>
              <a:rPr lang="en-GB" sz="2800" dirty="0">
                <a:solidFill>
                  <a:schemeClr val="tx2"/>
                </a:solidFill>
                <a:latin typeface="Arial" panose="020B0604020202020204" pitchFamily="34" charset="0"/>
                <a:cs typeface="Arial" panose="020B0604020202020204" pitchFamily="34" charset="0"/>
              </a:rPr>
            </a:br>
            <a:r>
              <a:rPr lang="en-GB" sz="2800" dirty="0">
                <a:solidFill>
                  <a:schemeClr val="tx2"/>
                </a:solidFill>
                <a:latin typeface="Arial" panose="020B0604020202020204" pitchFamily="34" charset="0"/>
                <a:cs typeface="Arial" panose="020B0604020202020204" pitchFamily="34" charset="0"/>
              </a:rPr>
              <a:t>Assignment Title: Component 1: Individual Presentation (PowerPoint with Voice-Over)</a:t>
            </a:r>
            <a:br>
              <a:rPr lang="en-GB" sz="2800" dirty="0">
                <a:solidFill>
                  <a:schemeClr val="tx2"/>
                </a:solidFill>
                <a:latin typeface="Arial" panose="020B0604020202020204" pitchFamily="34" charset="0"/>
                <a:cs typeface="Arial" panose="020B0604020202020204" pitchFamily="34" charset="0"/>
              </a:rPr>
            </a:br>
            <a:r>
              <a:rPr lang="en-GB" sz="2800" dirty="0">
                <a:solidFill>
                  <a:schemeClr val="tx2"/>
                </a:solidFill>
                <a:latin typeface="Arial" panose="020B0604020202020204" pitchFamily="34" charset="0"/>
                <a:cs typeface="Arial" panose="020B0604020202020204" pitchFamily="34" charset="0"/>
              </a:rPr>
              <a:t>Lecturer: Kennedy Obohwemu</a:t>
            </a:r>
          </a:p>
        </p:txBody>
      </p:sp>
      <p:grpSp>
        <p:nvGrpSpPr>
          <p:cNvPr id="41" name="Group 40">
            <a:extLst>
              <a:ext uri="{FF2B5EF4-FFF2-40B4-BE49-F238E27FC236}">
                <a16:creationId xmlns:a16="http://schemas.microsoft.com/office/drawing/2014/main" id="{87F87F1B-42BA-4AC7-A4E2-41544DDB2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4155"/>
            <a:ext cx="2514948" cy="2174333"/>
            <a:chOff x="-305" y="-4155"/>
            <a:chExt cx="2514948" cy="2174333"/>
          </a:xfrm>
        </p:grpSpPr>
        <p:sp>
          <p:nvSpPr>
            <p:cNvPr id="42" name="Freeform: Shape 23">
              <a:extLst>
                <a:ext uri="{FF2B5EF4-FFF2-40B4-BE49-F238E27FC236}">
                  <a16:creationId xmlns:a16="http://schemas.microsoft.com/office/drawing/2014/main" id="{68B53067-4E48-4E71-A6A9-A8CAABAF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Freeform: Shape 24">
              <a:extLst>
                <a:ext uri="{FF2B5EF4-FFF2-40B4-BE49-F238E27FC236}">
                  <a16:creationId xmlns:a16="http://schemas.microsoft.com/office/drawing/2014/main" id="{06D1A0D3-4BB8-41D9-9CE7-2884C83F4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Freeform: Shape 25">
              <a:extLst>
                <a:ext uri="{FF2B5EF4-FFF2-40B4-BE49-F238E27FC236}">
                  <a16:creationId xmlns:a16="http://schemas.microsoft.com/office/drawing/2014/main" id="{81E20F06-3B09-4B89-A36B-AB8BFBCCA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dirty="0"/>
            </a:p>
          </p:txBody>
        </p:sp>
        <p:sp>
          <p:nvSpPr>
            <p:cNvPr id="27" name="Freeform: Shape 26">
              <a:extLst>
                <a:ext uri="{FF2B5EF4-FFF2-40B4-BE49-F238E27FC236}">
                  <a16:creationId xmlns:a16="http://schemas.microsoft.com/office/drawing/2014/main" id="{DAE6C3D7-7D5B-4926-877D-45F117BB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 name="Group 28">
            <a:extLst>
              <a:ext uri="{FF2B5EF4-FFF2-40B4-BE49-F238E27FC236}">
                <a16:creationId xmlns:a16="http://schemas.microsoft.com/office/drawing/2014/main" id="{967346A5-7569-4F15-AB5D-BE3DADF19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685727" y="4683666"/>
            <a:ext cx="2514948" cy="2174333"/>
            <a:chOff x="-305" y="-4155"/>
            <a:chExt cx="2514948" cy="2174333"/>
          </a:xfrm>
        </p:grpSpPr>
        <p:sp>
          <p:nvSpPr>
            <p:cNvPr id="30" name="Freeform: Shape 29">
              <a:extLst>
                <a:ext uri="{FF2B5EF4-FFF2-40B4-BE49-F238E27FC236}">
                  <a16:creationId xmlns:a16="http://schemas.microsoft.com/office/drawing/2014/main" id="{E1951533-A568-4765-AB1F-F71D9AFDE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A7214F52-4F3F-4C96-A62E-F1401D6C0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Shape 31">
              <a:extLst>
                <a:ext uri="{FF2B5EF4-FFF2-40B4-BE49-F238E27FC236}">
                  <a16:creationId xmlns:a16="http://schemas.microsoft.com/office/drawing/2014/main" id="{023146A1-291C-4FA0-AB5B-EB04D423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dirty="0"/>
            </a:p>
          </p:txBody>
        </p:sp>
        <p:sp>
          <p:nvSpPr>
            <p:cNvPr id="33" name="Freeform: Shape 32">
              <a:extLst>
                <a:ext uri="{FF2B5EF4-FFF2-40B4-BE49-F238E27FC236}">
                  <a16:creationId xmlns:a16="http://schemas.microsoft.com/office/drawing/2014/main" id="{62977932-2B03-4899-8306-5002CEE68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0" name="Audio 9">
            <a:extLst>
              <a:ext uri="{FF2B5EF4-FFF2-40B4-BE49-F238E27FC236}">
                <a16:creationId xmlns:a16="http://schemas.microsoft.com/office/drawing/2014/main" id="{66B94E7C-9BE2-82BC-B63E-B98CAF98FE2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337457441"/>
      </p:ext>
    </p:extLst>
  </p:cSld>
  <p:clrMapOvr>
    <a:masterClrMapping/>
  </p:clrMapOvr>
  <mc:AlternateContent xmlns:mc="http://schemas.openxmlformats.org/markup-compatibility/2006">
    <mc:Choice xmlns:p14="http://schemas.microsoft.com/office/powerpoint/2010/main" Requires="p14">
      <p:transition spd="slow" p14:dur="2000" advTm="15904"/>
    </mc:Choice>
    <mc:Fallback>
      <p:transition spd="slow" advTm="159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3AFE8227-C443-417B-BA91-520EB1EF4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6338DF1-3287-258F-E77A-C0BC1F3F5994}"/>
              </a:ext>
            </a:extLst>
          </p:cNvPr>
          <p:cNvSpPr>
            <a:spLocks noGrp="1"/>
          </p:cNvSpPr>
          <p:nvPr>
            <p:ph type="ctrTitle"/>
          </p:nvPr>
        </p:nvSpPr>
        <p:spPr>
          <a:xfrm>
            <a:off x="6220326" y="1"/>
            <a:ext cx="3984415" cy="1323474"/>
          </a:xfrm>
        </p:spPr>
        <p:txBody>
          <a:bodyPr vert="horz" lIns="91440" tIns="45720" rIns="91440" bIns="45720" rtlCol="0" anchor="b">
            <a:normAutofit/>
          </a:bodyPr>
          <a:lstStyle/>
          <a:p>
            <a:pPr algn="l"/>
            <a:r>
              <a:rPr lang="en-US" sz="4000" b="1" dirty="0"/>
              <a:t>     Introduction</a:t>
            </a:r>
            <a:br>
              <a:rPr lang="en-US" sz="4000" b="1" dirty="0"/>
            </a:br>
            <a:endParaRPr lang="en-US" sz="4000" dirty="0"/>
          </a:p>
        </p:txBody>
      </p:sp>
      <p:pic>
        <p:nvPicPr>
          <p:cNvPr id="4" name="Picture 3" descr="A group of people standing under a tree&#10;&#10;AI-generated content may be incorrect.">
            <a:extLst>
              <a:ext uri="{FF2B5EF4-FFF2-40B4-BE49-F238E27FC236}">
                <a16:creationId xmlns:a16="http://schemas.microsoft.com/office/drawing/2014/main" id="{4F088840-C4A4-1BD5-33ED-DA2E61AE91C3}"/>
              </a:ext>
            </a:extLst>
          </p:cNvPr>
          <p:cNvPicPr>
            <a:picLocks noChangeAspect="1"/>
          </p:cNvPicPr>
          <p:nvPr/>
        </p:nvPicPr>
        <p:blipFill>
          <a:blip r:embed="rId5"/>
          <a:srcRect l="14398" r="4553" b="-2"/>
          <a:stretch>
            <a:fillRect/>
          </a:stretch>
        </p:blipFill>
        <p:spPr>
          <a:xfrm>
            <a:off x="1" y="1"/>
            <a:ext cx="4328548" cy="6857998"/>
          </a:xfrm>
          <a:prstGeom prst="rect">
            <a:avLst/>
          </a:prstGeom>
        </p:spPr>
      </p:pic>
      <p:sp>
        <p:nvSpPr>
          <p:cNvPr id="8" name="Rectangle 5">
            <a:extLst>
              <a:ext uri="{FF2B5EF4-FFF2-40B4-BE49-F238E27FC236}">
                <a16:creationId xmlns:a16="http://schemas.microsoft.com/office/drawing/2014/main" id="{E3F31A43-B99D-4C43-4E7B-587429720FDD}"/>
              </a:ext>
            </a:extLst>
          </p:cNvPr>
          <p:cNvSpPr>
            <a:spLocks noGrp="1" noChangeArrowheads="1"/>
          </p:cNvSpPr>
          <p:nvPr>
            <p:ph type="subTitle" idx="1"/>
          </p:nvPr>
        </p:nvSpPr>
        <p:spPr bwMode="auto">
          <a:xfrm>
            <a:off x="4328550" y="870334"/>
            <a:ext cx="7863450" cy="553840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Autofit/>
          </a:bodyPr>
          <a:lstStyle/>
          <a:p>
            <a:pPr marL="342900" marR="0" lvl="0" indent="-342900" algn="l" fontAlgn="base">
              <a:lnSpc>
                <a:spcPct val="150000"/>
              </a:lnSpc>
              <a:spcBef>
                <a:spcPct val="0"/>
              </a:spcBef>
              <a:spcAft>
                <a:spcPts val="600"/>
              </a:spcAft>
              <a:buClrTx/>
              <a:buSzTx/>
              <a:buFont typeface="Arial" panose="020B0604020202020204" pitchFamily="34" charset="0"/>
              <a:buChar char="•"/>
              <a:tabLst/>
            </a:pPr>
            <a:r>
              <a:rPr lang="en-US" altLang="en-US" sz="2000" dirty="0">
                <a:latin typeface="Arial" panose="020B0604020202020204" pitchFamily="34" charset="0"/>
                <a:cs typeface="Arial" panose="020B0604020202020204" pitchFamily="34" charset="0"/>
              </a:rPr>
              <a:t>This presentation critically examines how older people in the United Kingdom (UK) are supported to live independently in the community, within an ageing  population.</a:t>
            </a:r>
          </a:p>
          <a:p>
            <a:pPr marL="342900" marR="0" lvl="0" indent="-342900" algn="l" fontAlgn="base">
              <a:lnSpc>
                <a:spcPct val="150000"/>
              </a:lnSpc>
              <a:spcBef>
                <a:spcPct val="0"/>
              </a:spcBef>
              <a:spcAft>
                <a:spcPts val="600"/>
              </a:spcAft>
              <a:buClrTx/>
              <a:buSzTx/>
              <a:buFont typeface="Arial" panose="020B0604020202020204" pitchFamily="34" charset="0"/>
              <a:buChar char="•"/>
              <a:tabLst/>
            </a:pPr>
            <a:r>
              <a:rPr lang="en-US" altLang="en-US" sz="2000" dirty="0">
                <a:latin typeface="Arial" panose="020B0604020202020204" pitchFamily="34" charset="0"/>
                <a:cs typeface="Arial" panose="020B0604020202020204" pitchFamily="34" charset="0"/>
              </a:rPr>
              <a:t>Biological processes, including genetic and wear-and-tear theories, as well as social factors, impact ageing.</a:t>
            </a:r>
          </a:p>
          <a:p>
            <a:pPr marL="342900" marR="0" lvl="0" indent="-342900" algn="l" fontAlgn="base">
              <a:lnSpc>
                <a:spcPct val="150000"/>
              </a:lnSpc>
              <a:spcBef>
                <a:spcPct val="0"/>
              </a:spcBef>
              <a:spcAft>
                <a:spcPts val="600"/>
              </a:spcAft>
              <a:buClrTx/>
              <a:buSzTx/>
              <a:buFont typeface="Arial" panose="020B0604020202020204" pitchFamily="34" charset="0"/>
              <a:buChar char="•"/>
              <a:tabLst/>
            </a:pPr>
            <a:r>
              <a:rPr lang="en-US" altLang="en-US" sz="2000" dirty="0">
                <a:latin typeface="Arial" panose="020B0604020202020204" pitchFamily="34" charset="0"/>
                <a:cs typeface="Arial" panose="020B0604020202020204" pitchFamily="34" charset="0"/>
              </a:rPr>
              <a:t>The presentation evaluates community care provision based on ageing theories, UK policies, and legislation.</a:t>
            </a:r>
          </a:p>
          <a:p>
            <a:pPr marL="342900" marR="0" lvl="0" indent="-342900" algn="l" fontAlgn="base">
              <a:lnSpc>
                <a:spcPct val="150000"/>
              </a:lnSpc>
              <a:spcBef>
                <a:spcPct val="0"/>
              </a:spcBef>
              <a:spcAft>
                <a:spcPts val="600"/>
              </a:spcAft>
              <a:buClrTx/>
              <a:buSzTx/>
              <a:buFont typeface="Arial" panose="020B0604020202020204" pitchFamily="34" charset="0"/>
              <a:buChar char="•"/>
              <a:tabLst/>
            </a:pPr>
            <a:r>
              <a:rPr lang="en-US" altLang="en-US" sz="2000" dirty="0">
                <a:latin typeface="Arial" panose="020B0604020202020204" pitchFamily="34" charset="0"/>
                <a:cs typeface="Arial" panose="020B0604020202020204" pitchFamily="34" charset="0"/>
              </a:rPr>
              <a:t>Empowerment in practice is assessed through technological breakthroughs, case studies, and recommendations.</a:t>
            </a:r>
            <a:endParaRPr kumimoji="0" lang="en-US" altLang="en-US" sz="2000" b="0" i="0" u="none" strike="noStrike" cap="none" normalizeH="0" baseline="0" dirty="0">
              <a:ln>
                <a:noFill/>
              </a:ln>
              <a:effectLst/>
              <a:latin typeface="Arial" panose="020B0604020202020204" pitchFamily="34" charset="0"/>
              <a:cs typeface="Arial" panose="020B0604020202020204" pitchFamily="34" charset="0"/>
            </a:endParaRPr>
          </a:p>
        </p:txBody>
      </p:sp>
      <p:sp>
        <p:nvSpPr>
          <p:cNvPr id="20" name="Rectangle 19">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B42CB2-BCB9-4A89-9241-5ADC4B567DCD}"/>
              </a:ext>
            </a:extLst>
          </p:cNvPr>
          <p:cNvSpPr txBox="1"/>
          <p:nvPr/>
        </p:nvSpPr>
        <p:spPr>
          <a:xfrm>
            <a:off x="8207566" y="870333"/>
            <a:ext cx="3984414" cy="646331"/>
          </a:xfrm>
          <a:prstGeom prst="rect">
            <a:avLst/>
          </a:prstGeom>
          <a:noFill/>
        </p:spPr>
        <p:txBody>
          <a:bodyPr wrap="square" rtlCol="0">
            <a:spAutoFit/>
          </a:bodyPr>
          <a:lstStyle/>
          <a:p>
            <a:endParaRPr lang="en-US" dirty="0"/>
          </a:p>
          <a:p>
            <a:endParaRPr lang="en-US" dirty="0"/>
          </a:p>
        </p:txBody>
      </p:sp>
      <p:sp>
        <p:nvSpPr>
          <p:cNvPr id="5" name="TextBox 4">
            <a:extLst>
              <a:ext uri="{FF2B5EF4-FFF2-40B4-BE49-F238E27FC236}">
                <a16:creationId xmlns:a16="http://schemas.microsoft.com/office/drawing/2014/main" id="{049C545F-4E26-DAAF-B2F7-26FE15DD11FD}"/>
              </a:ext>
            </a:extLst>
          </p:cNvPr>
          <p:cNvSpPr txBox="1"/>
          <p:nvPr/>
        </p:nvSpPr>
        <p:spPr>
          <a:xfrm>
            <a:off x="2881423" y="6093020"/>
            <a:ext cx="2200940" cy="523220"/>
          </a:xfrm>
          <a:prstGeom prst="rect">
            <a:avLst/>
          </a:prstGeom>
          <a:noFill/>
        </p:spPr>
        <p:txBody>
          <a:bodyPr wrap="square" rtlCol="0">
            <a:spAutoFit/>
          </a:bodyPr>
          <a:lstStyle/>
          <a:p>
            <a:r>
              <a:rPr lang="en-GB" sz="1400" dirty="0"/>
              <a:t> </a:t>
            </a:r>
            <a:r>
              <a:rPr lang="en-GB" sz="1400" dirty="0">
                <a:latin typeface="Arial" panose="020B0604020202020204" pitchFamily="34" charset="0"/>
                <a:cs typeface="Arial" panose="020B0604020202020204" pitchFamily="34" charset="0"/>
              </a:rPr>
              <a:t>(Smith, 2024)</a:t>
            </a:r>
          </a:p>
          <a:p>
            <a:endParaRPr lang="en-GB" sz="1400" dirty="0">
              <a:latin typeface="Arial" panose="020B0604020202020204" pitchFamily="34" charset="0"/>
              <a:cs typeface="Arial" panose="020B0604020202020204" pitchFamily="34" charset="0"/>
            </a:endParaRPr>
          </a:p>
        </p:txBody>
      </p:sp>
      <p:pic>
        <p:nvPicPr>
          <p:cNvPr id="7" name="Audio 6">
            <a:extLst>
              <a:ext uri="{FF2B5EF4-FFF2-40B4-BE49-F238E27FC236}">
                <a16:creationId xmlns:a16="http://schemas.microsoft.com/office/drawing/2014/main" id="{D3E68619-FFFF-FD90-2A9D-2EAFE4A70FA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19293087"/>
      </p:ext>
    </p:extLst>
  </p:cSld>
  <p:clrMapOvr>
    <a:masterClrMapping/>
  </p:clrMapOvr>
  <mc:AlternateContent xmlns:mc="http://schemas.openxmlformats.org/markup-compatibility/2006">
    <mc:Choice xmlns:p14="http://schemas.microsoft.com/office/powerpoint/2010/main" Requires="p14">
      <p:transition spd="slow" p14:dur="2000" advTm="53109"/>
    </mc:Choice>
    <mc:Fallback>
      <p:transition spd="slow" advTm="531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48C8540-A427-47F8-D7C1-CE365D3B2F32}"/>
              </a:ext>
            </a:extLst>
          </p:cNvPr>
          <p:cNvSpPr>
            <a:spLocks noGrp="1"/>
          </p:cNvSpPr>
          <p:nvPr>
            <p:ph type="title"/>
          </p:nvPr>
        </p:nvSpPr>
        <p:spPr>
          <a:xfrm>
            <a:off x="0" y="348865"/>
            <a:ext cx="12191997" cy="877729"/>
          </a:xfrm>
        </p:spPr>
        <p:txBody>
          <a:bodyPr anchor="ctr">
            <a:normAutofit fontScale="90000"/>
          </a:bodyPr>
          <a:lstStyle/>
          <a:p>
            <a:pPr algn="ctr"/>
            <a:r>
              <a:rPr lang="en-GB" sz="3600" b="1" dirty="0">
                <a:solidFill>
                  <a:srgbClr val="FFFFFF"/>
                </a:solidFill>
                <a:latin typeface="Arial" panose="020B0604020202020204" pitchFamily="34" charset="0"/>
                <a:cs typeface="Arial" panose="020B0604020202020204" pitchFamily="34" charset="0"/>
              </a:rPr>
              <a:t>The Ageing Population: Setting the Scene</a:t>
            </a:r>
            <a:br>
              <a:rPr lang="en-GB" sz="2800" b="1" dirty="0">
                <a:solidFill>
                  <a:srgbClr val="FFFFFF"/>
                </a:solidFill>
              </a:rPr>
            </a:br>
            <a:endParaRPr lang="en-US" sz="2800" dirty="0">
              <a:solidFill>
                <a:srgbClr val="FFFFFF"/>
              </a:solidFill>
              <a:latin typeface="Arial" panose="020B0604020202020204" pitchFamily="34" charset="0"/>
              <a:cs typeface="Arial" panose="020B0604020202020204" pitchFamily="34" charset="0"/>
            </a:endParaRPr>
          </a:p>
        </p:txBody>
      </p:sp>
      <p:graphicFrame>
        <p:nvGraphicFramePr>
          <p:cNvPr id="41" name="Content Placeholder 2">
            <a:extLst>
              <a:ext uri="{FF2B5EF4-FFF2-40B4-BE49-F238E27FC236}">
                <a16:creationId xmlns:a16="http://schemas.microsoft.com/office/drawing/2014/main" id="{40B181EC-4DDB-6E15-E494-8FC41791A7AD}"/>
              </a:ext>
            </a:extLst>
          </p:cNvPr>
          <p:cNvGraphicFramePr>
            <a:graphicFrameLocks noGrp="1"/>
          </p:cNvGraphicFramePr>
          <p:nvPr>
            <p:ph idx="1"/>
            <p:extLst>
              <p:ext uri="{D42A27DB-BD31-4B8C-83A1-F6EECF244321}">
                <p14:modId xmlns:p14="http://schemas.microsoft.com/office/powerpoint/2010/main" val="2757136711"/>
              </p:ext>
            </p:extLst>
          </p:nvPr>
        </p:nvGraphicFramePr>
        <p:xfrm>
          <a:off x="1" y="1647825"/>
          <a:ext cx="12191996" cy="52101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Audio 3">
            <a:extLst>
              <a:ext uri="{FF2B5EF4-FFF2-40B4-BE49-F238E27FC236}">
                <a16:creationId xmlns:a16="http://schemas.microsoft.com/office/drawing/2014/main" id="{8760664C-F442-98E1-2DB6-84739EFC986C}"/>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140989246"/>
      </p:ext>
    </p:extLst>
  </p:cSld>
  <p:clrMapOvr>
    <a:masterClrMapping/>
  </p:clrMapOvr>
  <mc:AlternateContent xmlns:mc="http://schemas.openxmlformats.org/markup-compatibility/2006">
    <mc:Choice xmlns:p14="http://schemas.microsoft.com/office/powerpoint/2010/main" Requires="p14">
      <p:transition spd="slow" p14:dur="2000" advTm="60160"/>
    </mc:Choice>
    <mc:Fallback>
      <p:transition spd="slow" advTm="60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DDA8CE9-E0A6-4FF2-823D-D0860760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11195564-33B9-434B-9641-764F5905A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grpSp>
        <p:nvGrpSpPr>
          <p:cNvPr id="12" name="Group 11">
            <a:extLst>
              <a:ext uri="{FF2B5EF4-FFF2-40B4-BE49-F238E27FC236}">
                <a16:creationId xmlns:a16="http://schemas.microsoft.com/office/drawing/2014/main" id="{1D18C537-E336-47C4-836B-C342A230F8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2475" y="1"/>
            <a:ext cx="4262009" cy="2602764"/>
            <a:chOff x="6867015" y="-1"/>
            <a:chExt cx="5324985" cy="3251912"/>
          </a:xfrm>
          <a:solidFill>
            <a:schemeClr val="accent5">
              <a:alpha val="5000"/>
            </a:schemeClr>
          </a:solidFill>
        </p:grpSpPr>
        <p:sp>
          <p:nvSpPr>
            <p:cNvPr id="13" name="Freeform: Shape 12">
              <a:extLst>
                <a:ext uri="{FF2B5EF4-FFF2-40B4-BE49-F238E27FC236}">
                  <a16:creationId xmlns:a16="http://schemas.microsoft.com/office/drawing/2014/main" id="{481F97D2-9A0D-4CA5-B9AF-27B558BCF1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6678A47C-892D-47C9-A5D8-F8860B1B05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D9E8FDFA-59ED-4D6F-BA20-10CDF8436C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E958D9A5-8003-4D92-8C05-787C630F75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8" name="Group 17">
            <a:extLst>
              <a:ext uri="{FF2B5EF4-FFF2-40B4-BE49-F238E27FC236}">
                <a16:creationId xmlns:a16="http://schemas.microsoft.com/office/drawing/2014/main" id="{5A1259D8-0C3A-4069-A22F-537BBBB61A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60995" y="62352"/>
            <a:ext cx="6028697" cy="6795648"/>
            <a:chOff x="6160995" y="62352"/>
            <a:chExt cx="6028697" cy="6795648"/>
          </a:xfrm>
        </p:grpSpPr>
        <p:sp>
          <p:nvSpPr>
            <p:cNvPr id="19" name="Freeform: Shape 18">
              <a:extLst>
                <a:ext uri="{FF2B5EF4-FFF2-40B4-BE49-F238E27FC236}">
                  <a16:creationId xmlns:a16="http://schemas.microsoft.com/office/drawing/2014/main" id="{D90700B4-CEB5-450F-9EA7-95E355B50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82080" y="81632"/>
              <a:ext cx="6007612" cy="6776368"/>
            </a:xfrm>
            <a:custGeom>
              <a:avLst/>
              <a:gdLst>
                <a:gd name="connsiteX0" fmla="*/ 4493599 w 6007612"/>
                <a:gd name="connsiteY0" fmla="*/ 0 h 6797829"/>
                <a:gd name="connsiteX1" fmla="*/ 5981837 w 6007612"/>
                <a:gd name="connsiteY1" fmla="*/ 314220 h 6797829"/>
                <a:gd name="connsiteX2" fmla="*/ 6007612 w 6007612"/>
                <a:gd name="connsiteY2" fmla="*/ 327088 h 6797829"/>
                <a:gd name="connsiteX3" fmla="*/ 6007612 w 6007612"/>
                <a:gd name="connsiteY3" fmla="*/ 1316637 h 6797829"/>
                <a:gd name="connsiteX4" fmla="*/ 5852405 w 6007612"/>
                <a:gd name="connsiteY4" fmla="*/ 1209899 h 6797829"/>
                <a:gd name="connsiteX5" fmla="*/ 5622498 w 6007612"/>
                <a:gd name="connsiteY5" fmla="*/ 1086619 h 6797829"/>
                <a:gd name="connsiteX6" fmla="*/ 4493032 w 6007612"/>
                <a:gd name="connsiteY6" fmla="*/ 851533 h 6797829"/>
                <a:gd name="connsiteX7" fmla="*/ 3155579 w 6007612"/>
                <a:gd name="connsiteY7" fmla="*/ 1108326 h 6797829"/>
                <a:gd name="connsiteX8" fmla="*/ 1963832 w 6007612"/>
                <a:gd name="connsiteY8" fmla="*/ 1817700 h 6797829"/>
                <a:gd name="connsiteX9" fmla="*/ 1144646 w 6007612"/>
                <a:gd name="connsiteY9" fmla="*/ 2832814 h 6797829"/>
                <a:gd name="connsiteX10" fmla="*/ 851249 w 6007612"/>
                <a:gd name="connsiteY10" fmla="*/ 3998599 h 6797829"/>
                <a:gd name="connsiteX11" fmla="*/ 1336319 w 6007612"/>
                <a:gd name="connsiteY11" fmla="*/ 5057837 h 6797829"/>
                <a:gd name="connsiteX12" fmla="*/ 1597084 w 6007612"/>
                <a:gd name="connsiteY12" fmla="*/ 5424583 h 6797829"/>
                <a:gd name="connsiteX13" fmla="*/ 2591910 w 6007612"/>
                <a:gd name="connsiteY13" fmla="*/ 6440122 h 6797829"/>
                <a:gd name="connsiteX14" fmla="*/ 3899854 w 6007612"/>
                <a:gd name="connsiteY14" fmla="*/ 6780621 h 6797829"/>
                <a:gd name="connsiteX15" fmla="*/ 4741172 w 6007612"/>
                <a:gd name="connsiteY15" fmla="*/ 6563979 h 6797829"/>
                <a:gd name="connsiteX16" fmla="*/ 5649171 w 6007612"/>
                <a:gd name="connsiteY16" fmla="*/ 5938452 h 6797829"/>
                <a:gd name="connsiteX17" fmla="*/ 5873475 w 6007612"/>
                <a:gd name="connsiteY17" fmla="*/ 5764656 h 6797829"/>
                <a:gd name="connsiteX18" fmla="*/ 6007612 w 6007612"/>
                <a:gd name="connsiteY18" fmla="*/ 5660343 h 6797829"/>
                <a:gd name="connsiteX19" fmla="*/ 6007612 w 6007612"/>
                <a:gd name="connsiteY19" fmla="*/ 6737454 h 6797829"/>
                <a:gd name="connsiteX20" fmla="*/ 5929386 w 6007612"/>
                <a:gd name="connsiteY20" fmla="*/ 6797829 h 6797829"/>
                <a:gd name="connsiteX21" fmla="*/ 1656512 w 6007612"/>
                <a:gd name="connsiteY21" fmla="*/ 6797829 h 6797829"/>
                <a:gd name="connsiteX22" fmla="*/ 1630254 w 6007612"/>
                <a:gd name="connsiteY22" fmla="*/ 6775222 h 6797829"/>
                <a:gd name="connsiteX23" fmla="*/ 892250 w 6007612"/>
                <a:gd name="connsiteY23" fmla="*/ 5902700 h 6797829"/>
                <a:gd name="connsiteX24" fmla="*/ 0 w 6007612"/>
                <a:gd name="connsiteY24" fmla="*/ 3998599 h 6797829"/>
                <a:gd name="connsiteX25" fmla="*/ 4493032 w 6007612"/>
                <a:gd name="connsiteY25" fmla="*/ 285 h 679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007612" h="6797829">
                  <a:moveTo>
                    <a:pt x="4493599" y="0"/>
                  </a:moveTo>
                  <a:cubicBezTo>
                    <a:pt x="5048011" y="0"/>
                    <a:pt x="5546284" y="111886"/>
                    <a:pt x="5981837" y="314220"/>
                  </a:cubicBezTo>
                  <a:lnTo>
                    <a:pt x="6007612" y="327088"/>
                  </a:lnTo>
                  <a:lnTo>
                    <a:pt x="6007612" y="1316637"/>
                  </a:lnTo>
                  <a:lnTo>
                    <a:pt x="5852405" y="1209899"/>
                  </a:lnTo>
                  <a:cubicBezTo>
                    <a:pt x="5778266" y="1164709"/>
                    <a:pt x="5701526" y="1123535"/>
                    <a:pt x="5622498" y="1086619"/>
                  </a:cubicBezTo>
                  <a:cubicBezTo>
                    <a:pt x="5286822" y="930699"/>
                    <a:pt x="4906882" y="851533"/>
                    <a:pt x="4493032" y="851533"/>
                  </a:cubicBezTo>
                  <a:cubicBezTo>
                    <a:pt x="4056201" y="851533"/>
                    <a:pt x="3593263" y="940631"/>
                    <a:pt x="3155579" y="1108326"/>
                  </a:cubicBezTo>
                  <a:cubicBezTo>
                    <a:pt x="2721215" y="1275979"/>
                    <a:pt x="2318305" y="1515819"/>
                    <a:pt x="1963832" y="1817700"/>
                  </a:cubicBezTo>
                  <a:cubicBezTo>
                    <a:pt x="1617657" y="2114360"/>
                    <a:pt x="1334332" y="2465358"/>
                    <a:pt x="1144646" y="2832814"/>
                  </a:cubicBezTo>
                  <a:cubicBezTo>
                    <a:pt x="950561" y="3210060"/>
                    <a:pt x="851249" y="3602202"/>
                    <a:pt x="851249" y="3998599"/>
                  </a:cubicBezTo>
                  <a:cubicBezTo>
                    <a:pt x="851249" y="4377547"/>
                    <a:pt x="999792" y="4597311"/>
                    <a:pt x="1336319" y="5057837"/>
                  </a:cubicBezTo>
                  <a:cubicBezTo>
                    <a:pt x="1420450" y="5173181"/>
                    <a:pt x="1507419" y="5292497"/>
                    <a:pt x="1597084" y="5424583"/>
                  </a:cubicBezTo>
                  <a:cubicBezTo>
                    <a:pt x="1914175" y="5891917"/>
                    <a:pt x="2239493" y="6224189"/>
                    <a:pt x="2591910" y="6440122"/>
                  </a:cubicBezTo>
                  <a:cubicBezTo>
                    <a:pt x="2965467" y="6669393"/>
                    <a:pt x="3393219" y="6780621"/>
                    <a:pt x="3899854" y="6780621"/>
                  </a:cubicBezTo>
                  <a:cubicBezTo>
                    <a:pt x="4187861" y="6780621"/>
                    <a:pt x="4454583" y="6711812"/>
                    <a:pt x="4741172" y="6563979"/>
                  </a:cubicBezTo>
                  <a:cubicBezTo>
                    <a:pt x="5034852" y="6412173"/>
                    <a:pt x="5326263" y="6190848"/>
                    <a:pt x="5649171" y="5938452"/>
                  </a:cubicBezTo>
                  <a:cubicBezTo>
                    <a:pt x="5724931" y="5879291"/>
                    <a:pt x="5800409" y="5821406"/>
                    <a:pt x="5873475" y="5764656"/>
                  </a:cubicBezTo>
                  <a:lnTo>
                    <a:pt x="6007612" y="5660343"/>
                  </a:lnTo>
                  <a:lnTo>
                    <a:pt x="6007612" y="6737454"/>
                  </a:lnTo>
                  <a:lnTo>
                    <a:pt x="5929386" y="6797829"/>
                  </a:lnTo>
                  <a:lnTo>
                    <a:pt x="1656512" y="6797829"/>
                  </a:lnTo>
                  <a:lnTo>
                    <a:pt x="1630254" y="6775222"/>
                  </a:lnTo>
                  <a:cubicBezTo>
                    <a:pt x="1360562" y="6528765"/>
                    <a:pt x="1117699" y="6235219"/>
                    <a:pt x="892250" y="5902700"/>
                  </a:cubicBezTo>
                  <a:cubicBezTo>
                    <a:pt x="459249" y="5264548"/>
                    <a:pt x="0" y="4826722"/>
                    <a:pt x="0" y="3998599"/>
                  </a:cubicBezTo>
                  <a:cubicBezTo>
                    <a:pt x="0" y="1790460"/>
                    <a:pt x="2262336" y="285"/>
                    <a:pt x="4493032" y="2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0582300F-F646-4FC3-94FC-0582F4B5E0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60995" y="62352"/>
              <a:ext cx="6028697" cy="6795648"/>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FBB8E8B8-1900-4326-8858-F375F5D8A0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63721" y="81632"/>
              <a:ext cx="6025971" cy="6776368"/>
            </a:xfrm>
            <a:custGeom>
              <a:avLst/>
              <a:gdLst>
                <a:gd name="connsiteX0" fmla="*/ 6025971 w 6025971"/>
                <a:gd name="connsiteY0" fmla="*/ 5825635 h 6797829"/>
                <a:gd name="connsiteX1" fmla="*/ 6025971 w 6025971"/>
                <a:gd name="connsiteY1" fmla="*/ 6723285 h 6797829"/>
                <a:gd name="connsiteX2" fmla="*/ 5929386 w 6025971"/>
                <a:gd name="connsiteY2" fmla="*/ 6797829 h 6797829"/>
                <a:gd name="connsiteX3" fmla="*/ 4560411 w 6025971"/>
                <a:gd name="connsiteY3" fmla="*/ 6797829 h 6797829"/>
                <a:gd name="connsiteX4" fmla="*/ 4597731 w 6025971"/>
                <a:gd name="connsiteY4" fmla="*/ 6785305 h 6797829"/>
                <a:gd name="connsiteX5" fmla="*/ 5736707 w 6025971"/>
                <a:gd name="connsiteY5" fmla="*/ 6050108 h 6797829"/>
                <a:gd name="connsiteX6" fmla="*/ 5960301 w 6025971"/>
                <a:gd name="connsiteY6" fmla="*/ 5876738 h 6797829"/>
                <a:gd name="connsiteX7" fmla="*/ 4493599 w 6025971"/>
                <a:gd name="connsiteY7" fmla="*/ 0 h 6797829"/>
                <a:gd name="connsiteX8" fmla="*/ 5981837 w 6025971"/>
                <a:gd name="connsiteY8" fmla="*/ 314220 h 6797829"/>
                <a:gd name="connsiteX9" fmla="*/ 6025971 w 6025971"/>
                <a:gd name="connsiteY9" fmla="*/ 336254 h 6797829"/>
                <a:gd name="connsiteX10" fmla="*/ 6025971 w 6025971"/>
                <a:gd name="connsiteY10" fmla="*/ 1157325 h 6797829"/>
                <a:gd name="connsiteX11" fmla="*/ 5925889 w 6025971"/>
                <a:gd name="connsiteY11" fmla="*/ 1088522 h 6797829"/>
                <a:gd name="connsiteX12" fmla="*/ 5682227 w 6025971"/>
                <a:gd name="connsiteY12" fmla="*/ 957939 h 6797829"/>
                <a:gd name="connsiteX13" fmla="*/ 4493032 w 6025971"/>
                <a:gd name="connsiteY13" fmla="*/ 709658 h 6797829"/>
                <a:gd name="connsiteX14" fmla="*/ 3104646 w 6025971"/>
                <a:gd name="connsiteY14" fmla="*/ 976666 h 6797829"/>
                <a:gd name="connsiteX15" fmla="*/ 1871612 w 6025971"/>
                <a:gd name="connsiteY15" fmla="*/ 1710017 h 6797829"/>
                <a:gd name="connsiteX16" fmla="*/ 1018661 w 6025971"/>
                <a:gd name="connsiteY16" fmla="*/ 2767694 h 6797829"/>
                <a:gd name="connsiteX17" fmla="*/ 709374 w 6025971"/>
                <a:gd name="connsiteY17" fmla="*/ 3998599 h 6797829"/>
                <a:gd name="connsiteX18" fmla="*/ 1221258 w 6025971"/>
                <a:gd name="connsiteY18" fmla="*/ 5141684 h 6797829"/>
                <a:gd name="connsiteX19" fmla="*/ 1479187 w 6025971"/>
                <a:gd name="connsiteY19" fmla="*/ 5504459 h 6797829"/>
                <a:gd name="connsiteX20" fmla="*/ 3021272 w 6025971"/>
                <a:gd name="connsiteY20" fmla="*/ 6793670 h 6797829"/>
                <a:gd name="connsiteX21" fmla="*/ 3035805 w 6025971"/>
                <a:gd name="connsiteY21" fmla="*/ 6797829 h 6797829"/>
                <a:gd name="connsiteX22" fmla="*/ 1656512 w 6025971"/>
                <a:gd name="connsiteY22" fmla="*/ 6797829 h 6797829"/>
                <a:gd name="connsiteX23" fmla="*/ 1630254 w 6025971"/>
                <a:gd name="connsiteY23" fmla="*/ 6775222 h 6797829"/>
                <a:gd name="connsiteX24" fmla="*/ 892250 w 6025971"/>
                <a:gd name="connsiteY24" fmla="*/ 5902700 h 6797829"/>
                <a:gd name="connsiteX25" fmla="*/ 0 w 6025971"/>
                <a:gd name="connsiteY25" fmla="*/ 3998599 h 6797829"/>
                <a:gd name="connsiteX26" fmla="*/ 4493032 w 6025971"/>
                <a:gd name="connsiteY26" fmla="*/ 285 h 679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25971" h="6797829">
                  <a:moveTo>
                    <a:pt x="6025971" y="5825635"/>
                  </a:moveTo>
                  <a:lnTo>
                    <a:pt x="6025971" y="6723285"/>
                  </a:lnTo>
                  <a:lnTo>
                    <a:pt x="5929386" y="6797829"/>
                  </a:lnTo>
                  <a:lnTo>
                    <a:pt x="4560411" y="6797829"/>
                  </a:lnTo>
                  <a:lnTo>
                    <a:pt x="4597731" y="6785305"/>
                  </a:lnTo>
                  <a:cubicBezTo>
                    <a:pt x="4964953" y="6637825"/>
                    <a:pt x="5315251" y="6379435"/>
                    <a:pt x="5736707" y="6050108"/>
                  </a:cubicBezTo>
                  <a:cubicBezTo>
                    <a:pt x="5812043" y="5991230"/>
                    <a:pt x="5887377" y="5933488"/>
                    <a:pt x="5960301" y="5876738"/>
                  </a:cubicBezTo>
                  <a:close/>
                  <a:moveTo>
                    <a:pt x="4493599" y="0"/>
                  </a:moveTo>
                  <a:cubicBezTo>
                    <a:pt x="5048011" y="0"/>
                    <a:pt x="5546284" y="111886"/>
                    <a:pt x="5981837" y="314220"/>
                  </a:cubicBezTo>
                  <a:lnTo>
                    <a:pt x="6025971" y="336254"/>
                  </a:lnTo>
                  <a:lnTo>
                    <a:pt x="6025971" y="1157325"/>
                  </a:lnTo>
                  <a:lnTo>
                    <a:pt x="5925889" y="1088522"/>
                  </a:lnTo>
                  <a:cubicBezTo>
                    <a:pt x="5847314" y="1040649"/>
                    <a:pt x="5765982" y="997036"/>
                    <a:pt x="5682227" y="957939"/>
                  </a:cubicBezTo>
                  <a:cubicBezTo>
                    <a:pt x="5327823" y="793222"/>
                    <a:pt x="4927595" y="709658"/>
                    <a:pt x="4493032" y="709658"/>
                  </a:cubicBezTo>
                  <a:cubicBezTo>
                    <a:pt x="4031940" y="709658"/>
                    <a:pt x="3564888" y="799465"/>
                    <a:pt x="3104646" y="976666"/>
                  </a:cubicBezTo>
                  <a:cubicBezTo>
                    <a:pt x="2655243" y="1149867"/>
                    <a:pt x="2238358" y="1397822"/>
                    <a:pt x="1871612" y="1710017"/>
                  </a:cubicBezTo>
                  <a:cubicBezTo>
                    <a:pt x="1506427" y="2022852"/>
                    <a:pt x="1219414" y="2378815"/>
                    <a:pt x="1018661" y="2767694"/>
                  </a:cubicBezTo>
                  <a:cubicBezTo>
                    <a:pt x="813368" y="3165227"/>
                    <a:pt x="709374" y="3579358"/>
                    <a:pt x="709374" y="3998599"/>
                  </a:cubicBezTo>
                  <a:cubicBezTo>
                    <a:pt x="709374" y="4421103"/>
                    <a:pt x="875510" y="4667680"/>
                    <a:pt x="1221258" y="5141684"/>
                  </a:cubicBezTo>
                  <a:cubicBezTo>
                    <a:pt x="1304681" y="5256035"/>
                    <a:pt x="1390941" y="5374217"/>
                    <a:pt x="1479187" y="5504459"/>
                  </a:cubicBezTo>
                  <a:cubicBezTo>
                    <a:pt x="1942790" y="6187719"/>
                    <a:pt x="2430063" y="6601673"/>
                    <a:pt x="3021272" y="6793670"/>
                  </a:cubicBezTo>
                  <a:lnTo>
                    <a:pt x="3035805" y="6797829"/>
                  </a:lnTo>
                  <a:lnTo>
                    <a:pt x="1656512" y="6797829"/>
                  </a:lnTo>
                  <a:lnTo>
                    <a:pt x="1630254" y="6775222"/>
                  </a:lnTo>
                  <a:cubicBezTo>
                    <a:pt x="1360562" y="6528765"/>
                    <a:pt x="1117699" y="6235219"/>
                    <a:pt x="892250" y="5902700"/>
                  </a:cubicBezTo>
                  <a:cubicBezTo>
                    <a:pt x="459249" y="5264548"/>
                    <a:pt x="0" y="4826722"/>
                    <a:pt x="0" y="3998599"/>
                  </a:cubicBezTo>
                  <a:cubicBezTo>
                    <a:pt x="0" y="1790460"/>
                    <a:pt x="2262336" y="285"/>
                    <a:pt x="4493032" y="2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21C1518E-8AFD-E49D-9C6C-22AECB56A4EF}"/>
              </a:ext>
            </a:extLst>
          </p:cNvPr>
          <p:cNvSpPr>
            <a:spLocks noGrp="1"/>
          </p:cNvSpPr>
          <p:nvPr>
            <p:ph type="ctrTitle"/>
          </p:nvPr>
        </p:nvSpPr>
        <p:spPr>
          <a:xfrm>
            <a:off x="0" y="397043"/>
            <a:ext cx="7358514" cy="6287962"/>
          </a:xfrm>
        </p:spPr>
        <p:txBody>
          <a:bodyPr anchor="ctr">
            <a:noAutofit/>
          </a:bodyPr>
          <a:lstStyle/>
          <a:p>
            <a:pPr algn="l">
              <a:lnSpc>
                <a:spcPct val="150000"/>
              </a:lnSpc>
            </a:pP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Theories of ageing help explain older people’s needs and guide community care practices</a:t>
            </a:r>
            <a:br>
              <a:rPr lang="en-GB" sz="1400" dirty="0">
                <a:latin typeface="Arial" panose="020B0604020202020204" pitchFamily="34" charset="0"/>
                <a:cs typeface="Arial" panose="020B0604020202020204" pitchFamily="34" charset="0"/>
              </a:rPr>
            </a:br>
            <a:br>
              <a:rPr lang="en-GB" sz="1400" dirty="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 According to the Life Course Theory, ageing is influenced by past experiences, social roles, and accumulated advantages or disadvantages </a:t>
            </a:r>
            <a:r>
              <a:rPr lang="en-GB" sz="1400" dirty="0">
                <a:latin typeface="Arial" panose="020B0604020202020204" pitchFamily="34" charset="0"/>
                <a:cs typeface="Arial" panose="020B0604020202020204" pitchFamily="34" charset="0"/>
              </a:rPr>
              <a:t>(Kendig and Nazroo, 2016).</a:t>
            </a:r>
            <a:br>
              <a:rPr lang="en-GB" sz="1400" dirty="0">
                <a:latin typeface="Arial" panose="020B0604020202020204" pitchFamily="34" charset="0"/>
                <a:cs typeface="Arial" panose="020B0604020202020204" pitchFamily="34" charset="0"/>
              </a:rPr>
            </a:br>
            <a:br>
              <a:rPr lang="en-US" sz="1400" dirty="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 This theory explains why older adults have specific needs, resilience levels, and support requirements.</a:t>
            </a:r>
            <a:br>
              <a:rPr lang="en-US" sz="1400" dirty="0">
                <a:latin typeface="Arial" panose="020B0604020202020204" pitchFamily="34" charset="0"/>
                <a:cs typeface="Arial" panose="020B0604020202020204" pitchFamily="34" charset="0"/>
              </a:rPr>
            </a:br>
            <a:br>
              <a:rPr lang="en-US" sz="1400" dirty="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 According to </a:t>
            </a:r>
            <a:r>
              <a:rPr lang="en-GB" sz="1400" dirty="0">
                <a:latin typeface="Arial" panose="020B0604020202020204" pitchFamily="34" charset="0"/>
                <a:cs typeface="Arial" panose="020B0604020202020204" pitchFamily="34" charset="0"/>
              </a:rPr>
              <a:t>McLeod, (2026) </a:t>
            </a:r>
            <a:r>
              <a:rPr lang="en-US" sz="1400" dirty="0">
                <a:latin typeface="Arial" panose="020B0604020202020204" pitchFamily="34" charset="0"/>
                <a:cs typeface="Arial" panose="020B0604020202020204" pitchFamily="34" charset="0"/>
              </a:rPr>
              <a:t>Maslow's Hierarchy of needs, highlights the importance of meeting basic physical and safety needs before higher-level needs such as independence, dignity, and self-fulfillment. </a:t>
            </a:r>
            <a:br>
              <a:rPr lang="en-US" sz="1400" dirty="0">
                <a:latin typeface="Arial" panose="020B0604020202020204" pitchFamily="34" charset="0"/>
                <a:cs typeface="Arial" panose="020B0604020202020204" pitchFamily="34" charset="0"/>
              </a:rPr>
            </a:br>
            <a:br>
              <a:rPr lang="en-US" sz="1400" dirty="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 These theories evaluate whether community care priorities holistic well-being or just meets essential survival needs.</a:t>
            </a:r>
            <a:br>
              <a:rPr lang="en-US" sz="1400" dirty="0">
                <a:latin typeface="Arial" panose="020B0604020202020204" pitchFamily="34" charset="0"/>
                <a:cs typeface="Arial" panose="020B0604020202020204" pitchFamily="34" charset="0"/>
              </a:rPr>
            </a:br>
            <a:br>
              <a:rPr lang="en-US" sz="1400" dirty="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Theories challenge whether present care approaches truly empower elderly persons.</a:t>
            </a:r>
          </a:p>
        </p:txBody>
      </p:sp>
      <p:sp>
        <p:nvSpPr>
          <p:cNvPr id="6" name="Subtitle 5">
            <a:extLst>
              <a:ext uri="{FF2B5EF4-FFF2-40B4-BE49-F238E27FC236}">
                <a16:creationId xmlns:a16="http://schemas.microsoft.com/office/drawing/2014/main" id="{7D445BEC-F108-FBFA-4A4F-786B8098FF9A}"/>
              </a:ext>
            </a:extLst>
          </p:cNvPr>
          <p:cNvSpPr>
            <a:spLocks noGrp="1"/>
          </p:cNvSpPr>
          <p:nvPr>
            <p:ph type="subTitle" idx="1"/>
          </p:nvPr>
        </p:nvSpPr>
        <p:spPr>
          <a:xfrm>
            <a:off x="1696307" y="172995"/>
            <a:ext cx="4333955" cy="475591"/>
          </a:xfrm>
        </p:spPr>
        <p:txBody>
          <a:bodyPr>
            <a:normAutofit/>
          </a:bodyPr>
          <a:lstStyle/>
          <a:p>
            <a:pPr algn="l"/>
            <a:r>
              <a:rPr lang="en-GB" sz="2800" b="1" dirty="0">
                <a:latin typeface="Arial" panose="020B0604020202020204" pitchFamily="34" charset="0"/>
                <a:cs typeface="Arial" panose="020B0604020202020204" pitchFamily="34" charset="0"/>
              </a:rPr>
              <a:t>Theoretical Frameworks</a:t>
            </a:r>
            <a:r>
              <a:rPr lang="en-GB" sz="2800" dirty="0">
                <a:latin typeface="Arial" panose="020B0604020202020204" pitchFamily="34" charset="0"/>
                <a:cs typeface="Arial" panose="020B0604020202020204" pitchFamily="34" charset="0"/>
              </a:rPr>
              <a:t> </a:t>
            </a:r>
            <a:endParaRPr lang="en-US" sz="2800" dirty="0">
              <a:latin typeface="Arial" panose="020B0604020202020204" pitchFamily="34" charset="0"/>
              <a:cs typeface="Arial" panose="020B0604020202020204" pitchFamily="34" charset="0"/>
            </a:endParaRPr>
          </a:p>
        </p:txBody>
      </p:sp>
      <p:pic>
        <p:nvPicPr>
          <p:cNvPr id="1026" name="Picture 2" descr="Maslow's hierarchy of needs is a model for understanding the motivations for human behavior. It maps different motivations onto a pyramid, with each level representing a different human need. These include physiological needs, safety, love and belonging, esteem, and self-actualization.">
            <a:extLst>
              <a:ext uri="{FF2B5EF4-FFF2-40B4-BE49-F238E27FC236}">
                <a16:creationId xmlns:a16="http://schemas.microsoft.com/office/drawing/2014/main" id="{E719EA83-7D96-1B04-9DDD-7C6F68FE65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47961" y="3778452"/>
            <a:ext cx="4736564" cy="307875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71CC2E0-E13A-7946-71B3-F1D25EF915AA}"/>
              </a:ext>
            </a:extLst>
          </p:cNvPr>
          <p:cNvSpPr txBox="1"/>
          <p:nvPr/>
        </p:nvSpPr>
        <p:spPr>
          <a:xfrm>
            <a:off x="9767744" y="3347565"/>
            <a:ext cx="2313420" cy="600164"/>
          </a:xfrm>
          <a:prstGeom prst="rect">
            <a:avLst/>
          </a:prstGeom>
          <a:noFill/>
        </p:spPr>
        <p:txBody>
          <a:bodyPr wrap="square" rtlCol="0">
            <a:spAutoFit/>
          </a:bodyPr>
          <a:lstStyle/>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(Public Health England, 2019)</a:t>
            </a:r>
          </a:p>
          <a:p>
            <a:endParaRPr lang="en-US" sz="1100" dirty="0"/>
          </a:p>
        </p:txBody>
      </p:sp>
      <p:pic>
        <p:nvPicPr>
          <p:cNvPr id="7" name="Picture 6">
            <a:extLst>
              <a:ext uri="{FF2B5EF4-FFF2-40B4-BE49-F238E27FC236}">
                <a16:creationId xmlns:a16="http://schemas.microsoft.com/office/drawing/2014/main" id="{4A3BB899-F4D3-3502-BD7B-5A7C6E5F88EC}"/>
              </a:ext>
            </a:extLst>
          </p:cNvPr>
          <p:cNvPicPr>
            <a:picLocks noChangeAspect="1"/>
          </p:cNvPicPr>
          <p:nvPr/>
        </p:nvPicPr>
        <p:blipFill>
          <a:blip r:embed="rId6"/>
          <a:stretch>
            <a:fillRect/>
          </a:stretch>
        </p:blipFill>
        <p:spPr>
          <a:xfrm>
            <a:off x="7489247" y="795"/>
            <a:ext cx="4700444" cy="3428585"/>
          </a:xfrm>
          <a:prstGeom prst="rect">
            <a:avLst/>
          </a:prstGeom>
        </p:spPr>
      </p:pic>
      <p:sp>
        <p:nvSpPr>
          <p:cNvPr id="9" name="TextBox 8">
            <a:extLst>
              <a:ext uri="{FF2B5EF4-FFF2-40B4-BE49-F238E27FC236}">
                <a16:creationId xmlns:a16="http://schemas.microsoft.com/office/drawing/2014/main" id="{C8D5CADD-0E6E-C20A-DBF8-C31825EFACFB}"/>
              </a:ext>
            </a:extLst>
          </p:cNvPr>
          <p:cNvSpPr txBox="1"/>
          <p:nvPr/>
        </p:nvSpPr>
        <p:spPr>
          <a:xfrm>
            <a:off x="9767744" y="6572982"/>
            <a:ext cx="2421946" cy="646331"/>
          </a:xfrm>
          <a:prstGeom prst="rect">
            <a:avLst/>
          </a:prstGeom>
          <a:noFill/>
        </p:spPr>
        <p:txBody>
          <a:bodyPr wrap="square" lIns="91440" tIns="45720" rIns="91440" bIns="45720" rtlCol="0" anchor="t">
            <a:spAutoFit/>
          </a:bodyPr>
          <a:lstStyle/>
          <a:p>
            <a:r>
              <a:rPr lang="en-GB" dirty="0"/>
              <a:t>                        (</a:t>
            </a:r>
            <a:r>
              <a:rPr lang="en-GB" sz="1100" dirty="0">
                <a:latin typeface="Arial"/>
                <a:cs typeface="Arial"/>
              </a:rPr>
              <a:t>McLeod, 2026)</a:t>
            </a:r>
            <a:endParaRPr lang="en-GB" dirty="0">
              <a:latin typeface="Arial"/>
              <a:cs typeface="Arial"/>
            </a:endParaRPr>
          </a:p>
          <a:p>
            <a:endParaRPr lang="en-US" dirty="0"/>
          </a:p>
        </p:txBody>
      </p:sp>
      <p:pic>
        <p:nvPicPr>
          <p:cNvPr id="5" name="Audio 4">
            <a:extLst>
              <a:ext uri="{FF2B5EF4-FFF2-40B4-BE49-F238E27FC236}">
                <a16:creationId xmlns:a16="http://schemas.microsoft.com/office/drawing/2014/main" id="{301A8187-4192-DCDC-C3B2-0BE5269DC6C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028273605"/>
      </p:ext>
    </p:extLst>
  </p:cSld>
  <p:clrMapOvr>
    <a:masterClrMapping/>
  </p:clrMapOvr>
  <mc:AlternateContent xmlns:mc="http://schemas.openxmlformats.org/markup-compatibility/2006">
    <mc:Choice xmlns:p14="http://schemas.microsoft.com/office/powerpoint/2010/main" Requires="p14">
      <p:transition spd="slow" p14:dur="2000" advTm="58837"/>
    </mc:Choice>
    <mc:Fallback>
      <p:transition spd="slow" advTm="588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Close-up of a metal bar&#10;&#10;AI-generated content may be incorrect.">
            <a:extLst>
              <a:ext uri="{FF2B5EF4-FFF2-40B4-BE49-F238E27FC236}">
                <a16:creationId xmlns:a16="http://schemas.microsoft.com/office/drawing/2014/main" id="{FE7DB27C-D88A-86B6-CEE0-E5E1105C30E6}"/>
              </a:ext>
            </a:extLst>
          </p:cNvPr>
          <p:cNvPicPr>
            <a:picLocks noChangeAspect="1"/>
          </p:cNvPicPr>
          <p:nvPr/>
        </p:nvPicPr>
        <p:blipFill>
          <a:blip r:embed="rId4">
            <a:duotone>
              <a:schemeClr val="bg2">
                <a:shade val="45000"/>
                <a:satMod val="135000"/>
              </a:schemeClr>
              <a:prstClr val="white"/>
            </a:duotone>
          </a:blip>
          <a:srcRect t="8607" b="7124"/>
          <a:stretch>
            <a:fillRect/>
          </a:stretch>
        </p:blipFill>
        <p:spPr>
          <a:xfrm>
            <a:off x="-649091" y="0"/>
            <a:ext cx="12841091" cy="7223115"/>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3A57C35-DE9A-B746-C2A5-6C4F10658599}"/>
              </a:ext>
            </a:extLst>
          </p:cNvPr>
          <p:cNvSpPr>
            <a:spLocks noGrp="1"/>
          </p:cNvSpPr>
          <p:nvPr>
            <p:ph type="title"/>
          </p:nvPr>
        </p:nvSpPr>
        <p:spPr>
          <a:xfrm>
            <a:off x="704335" y="1"/>
            <a:ext cx="10649465" cy="1519880"/>
          </a:xfrm>
        </p:spPr>
        <p:txBody>
          <a:bodyPr>
            <a:normAutofit/>
          </a:bodyPr>
          <a:lstStyle/>
          <a:p>
            <a:r>
              <a:rPr lang="en-GB" b="1" dirty="0"/>
              <a:t>Policy and Legislation</a:t>
            </a:r>
            <a:r>
              <a:rPr lang="en-GB" dirty="0"/>
              <a:t> </a:t>
            </a:r>
            <a:br>
              <a:rPr lang="en-GB" b="1" dirty="0"/>
            </a:br>
            <a:endParaRPr lang="en-US" dirty="0"/>
          </a:p>
        </p:txBody>
      </p:sp>
      <p:graphicFrame>
        <p:nvGraphicFramePr>
          <p:cNvPr id="5" name="Content Placeholder 2">
            <a:extLst>
              <a:ext uri="{FF2B5EF4-FFF2-40B4-BE49-F238E27FC236}">
                <a16:creationId xmlns:a16="http://schemas.microsoft.com/office/drawing/2014/main" id="{6E092579-5F71-3188-2DE2-E3E2BF626E35}"/>
              </a:ext>
            </a:extLst>
          </p:cNvPr>
          <p:cNvGraphicFramePr>
            <a:graphicFrameLocks noGrp="1"/>
          </p:cNvGraphicFramePr>
          <p:nvPr>
            <p:ph idx="1"/>
            <p:extLst>
              <p:ext uri="{D42A27DB-BD31-4B8C-83A1-F6EECF244321}">
                <p14:modId xmlns:p14="http://schemas.microsoft.com/office/powerpoint/2010/main" val="1536371840"/>
              </p:ext>
            </p:extLst>
          </p:nvPr>
        </p:nvGraphicFramePr>
        <p:xfrm>
          <a:off x="172995" y="827903"/>
          <a:ext cx="11926855" cy="589417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Audio 3">
            <a:extLst>
              <a:ext uri="{FF2B5EF4-FFF2-40B4-BE49-F238E27FC236}">
                <a16:creationId xmlns:a16="http://schemas.microsoft.com/office/drawing/2014/main" id="{66DA39C1-6EF5-8661-8549-6A4E769E9A1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015412471"/>
      </p:ext>
    </p:extLst>
  </p:cSld>
  <p:clrMapOvr>
    <a:masterClrMapping/>
  </p:clrMapOvr>
  <mc:AlternateContent xmlns:mc="http://schemas.openxmlformats.org/markup-compatibility/2006">
    <mc:Choice xmlns:p14="http://schemas.microsoft.com/office/powerpoint/2010/main" Requires="p14">
      <p:transition spd="slow" p14:dur="2000" advTm="31360"/>
    </mc:Choice>
    <mc:Fallback>
      <p:transition spd="slow" advTm="313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5B86A64-D9C5-E08D-C327-FF06AD313F6F}"/>
              </a:ext>
            </a:extLst>
          </p:cNvPr>
          <p:cNvSpPr>
            <a:spLocks noGrp="1"/>
          </p:cNvSpPr>
          <p:nvPr>
            <p:ph type="title"/>
          </p:nvPr>
        </p:nvSpPr>
        <p:spPr>
          <a:xfrm>
            <a:off x="0" y="1"/>
            <a:ext cx="7077971" cy="1032386"/>
          </a:xfrm>
        </p:spPr>
        <p:txBody>
          <a:bodyPr>
            <a:normAutofit fontScale="90000"/>
          </a:bodyPr>
          <a:lstStyle/>
          <a:p>
            <a:pPr algn="ctr"/>
            <a:br>
              <a:rPr lang="en-GB" sz="3100" b="1" dirty="0"/>
            </a:br>
            <a:br>
              <a:rPr lang="en-GB" sz="3100" b="1" dirty="0"/>
            </a:br>
            <a:r>
              <a:rPr lang="en-GB" sz="3100" b="1" dirty="0"/>
              <a:t>Evaluation of Current Care Provisions (Critical Analysis)</a:t>
            </a:r>
            <a:br>
              <a:rPr lang="en-GB" sz="3100" dirty="0"/>
            </a:br>
            <a:br>
              <a:rPr lang="en-GB" sz="3100" b="1" dirty="0"/>
            </a:br>
            <a:endParaRPr lang="en-US" sz="3100" dirty="0">
              <a:latin typeface="Arial" panose="020B0604020202020204" pitchFamily="34" charset="0"/>
              <a:cs typeface="Arial" panose="020B0604020202020204" pitchFamily="34" charset="0"/>
            </a:endParaRPr>
          </a:p>
        </p:txBody>
      </p:sp>
      <p:sp>
        <p:nvSpPr>
          <p:cNvPr id="24" name="Content Placeholder 2">
            <a:extLst>
              <a:ext uri="{FF2B5EF4-FFF2-40B4-BE49-F238E27FC236}">
                <a16:creationId xmlns:a16="http://schemas.microsoft.com/office/drawing/2014/main" id="{D44D4DD3-A736-E148-E529-6E80D939F9FA}"/>
              </a:ext>
            </a:extLst>
          </p:cNvPr>
          <p:cNvSpPr>
            <a:spLocks noGrp="1"/>
          </p:cNvSpPr>
          <p:nvPr>
            <p:ph idx="1"/>
          </p:nvPr>
        </p:nvSpPr>
        <p:spPr>
          <a:xfrm>
            <a:off x="-3048" y="1032388"/>
            <a:ext cx="7081019" cy="5825602"/>
          </a:xfrm>
        </p:spPr>
        <p:txBody>
          <a:bodyPr>
            <a:normAutofit lnSpcReduction="10000"/>
          </a:bodyPr>
          <a:lstStyle/>
          <a:p>
            <a:pPr>
              <a:lnSpc>
                <a:spcPct val="150000"/>
              </a:lnSpc>
            </a:pPr>
            <a:r>
              <a:rPr lang="en-GB" sz="2000" dirty="0">
                <a:latin typeface="Arial" panose="020B0604020202020204" pitchFamily="34" charset="0"/>
                <a:cs typeface="Arial" panose="020B0604020202020204" pitchFamily="34" charset="0"/>
              </a:rPr>
              <a:t>Many older adults remain at home with support from domiciliary care, district nursing, and voluntary sector organisations such as Age UK, which provides community companionship programmes, advice and community support (Age UK, 2026).</a:t>
            </a:r>
          </a:p>
          <a:p>
            <a:pPr>
              <a:lnSpc>
                <a:spcPct val="150000"/>
              </a:lnSpc>
            </a:pPr>
            <a:r>
              <a:rPr lang="en-US" sz="2000" dirty="0">
                <a:latin typeface="Arial" panose="020B0604020202020204" pitchFamily="34" charset="0"/>
                <a:cs typeface="Arial" panose="020B0604020202020204" pitchFamily="34" charset="0"/>
              </a:rPr>
              <a:t>Following hospital release, reablement services seek to restore independence </a:t>
            </a:r>
            <a:r>
              <a:rPr lang="en-GB" sz="2000" dirty="0">
                <a:latin typeface="Arial" panose="020B0604020202020204" pitchFamily="34" charset="0"/>
                <a:cs typeface="Arial" panose="020B0604020202020204" pitchFamily="34" charset="0"/>
              </a:rPr>
              <a:t>(NHS, 2022).</a:t>
            </a:r>
          </a:p>
          <a:p>
            <a:pPr>
              <a:lnSpc>
                <a:spcPct val="150000"/>
              </a:lnSpc>
            </a:pPr>
            <a:r>
              <a:rPr lang="en-US" sz="2000" dirty="0">
                <a:latin typeface="Arial" panose="020B0604020202020204" pitchFamily="34" charset="0"/>
                <a:cs typeface="Arial" panose="020B0604020202020204" pitchFamily="34" charset="0"/>
              </a:rPr>
              <a:t>The King’s Fund (2022) suggests coordination between general practitioners, social workers, and community teams is encouraged by integrated care systems.</a:t>
            </a:r>
          </a:p>
          <a:p>
            <a:pPr>
              <a:lnSpc>
                <a:spcPct val="150000"/>
              </a:lnSpc>
            </a:pPr>
            <a:r>
              <a:rPr lang="en-US" sz="2000" dirty="0">
                <a:latin typeface="Arial" panose="020B0604020202020204" pitchFamily="34" charset="0"/>
                <a:cs typeface="Arial" panose="020B0604020202020204" pitchFamily="34" charset="0"/>
              </a:rPr>
              <a:t>Demand is increasing due to longer life expectancy and multiple chronic conditions.</a:t>
            </a:r>
          </a:p>
          <a:p>
            <a:pPr marL="0" indent="0">
              <a:buNone/>
            </a:pPr>
            <a:endParaRPr lang="en-US" sz="16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03547E6-66BA-B9A1-0E24-BC5EDAB97A11}"/>
              </a:ext>
            </a:extLst>
          </p:cNvPr>
          <p:cNvPicPr>
            <a:picLocks noChangeAspect="1"/>
          </p:cNvPicPr>
          <p:nvPr/>
        </p:nvPicPr>
        <p:blipFill>
          <a:blip r:embed="rId4"/>
          <a:srcRect l="10024" r="33027" b="2"/>
          <a:stretch>
            <a:fillRect/>
          </a:stretch>
        </p:blipFill>
        <p:spPr>
          <a:xfrm>
            <a:off x="6940684" y="10"/>
            <a:ext cx="5251316"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6" name="TextBox 5">
            <a:extLst>
              <a:ext uri="{FF2B5EF4-FFF2-40B4-BE49-F238E27FC236}">
                <a16:creationId xmlns:a16="http://schemas.microsoft.com/office/drawing/2014/main" id="{8B10B3EA-CB4D-E26F-A7D2-F5C40F7D2EF9}"/>
              </a:ext>
            </a:extLst>
          </p:cNvPr>
          <p:cNvSpPr txBox="1"/>
          <p:nvPr/>
        </p:nvSpPr>
        <p:spPr>
          <a:xfrm>
            <a:off x="8760543" y="6400800"/>
            <a:ext cx="3141406" cy="646331"/>
          </a:xfrm>
          <a:prstGeom prst="rect">
            <a:avLst/>
          </a:prstGeom>
          <a:noFill/>
        </p:spPr>
        <p:txBody>
          <a:bodyPr wrap="square" rtlCol="0">
            <a:spAutoFit/>
          </a:bodyPr>
          <a:lstStyle/>
          <a:p>
            <a:r>
              <a:rPr lang="en-GB" dirty="0"/>
              <a:t>(Care Dynamics, no date)</a:t>
            </a:r>
          </a:p>
          <a:p>
            <a:endParaRPr lang="en-US" dirty="0"/>
          </a:p>
        </p:txBody>
      </p:sp>
      <p:pic>
        <p:nvPicPr>
          <p:cNvPr id="4" name="Audio 3">
            <a:extLst>
              <a:ext uri="{FF2B5EF4-FFF2-40B4-BE49-F238E27FC236}">
                <a16:creationId xmlns:a16="http://schemas.microsoft.com/office/drawing/2014/main" id="{4EB0DAB3-F9D5-D2B2-F505-27EED361BEF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502101962"/>
      </p:ext>
    </p:extLst>
  </p:cSld>
  <p:clrMapOvr>
    <a:masterClrMapping/>
  </p:clrMapOvr>
  <mc:AlternateContent xmlns:mc="http://schemas.openxmlformats.org/markup-compatibility/2006">
    <mc:Choice xmlns:p14="http://schemas.microsoft.com/office/powerpoint/2010/main" Requires="p14">
      <p:transition spd="slow" p14:dur="2000" advTm="40714"/>
    </mc:Choice>
    <mc:Fallback>
      <p:transition spd="slow" advTm="407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CF1F1-3CFF-5BE2-EEF7-9F01628C49A5}"/>
              </a:ext>
            </a:extLst>
          </p:cNvPr>
          <p:cNvSpPr>
            <a:spLocks noGrp="1"/>
          </p:cNvSpPr>
          <p:nvPr>
            <p:ph type="title"/>
          </p:nvPr>
        </p:nvSpPr>
        <p:spPr>
          <a:xfrm>
            <a:off x="4392706" y="-829994"/>
            <a:ext cx="7691442" cy="2166425"/>
          </a:xfrm>
        </p:spPr>
        <p:txBody>
          <a:bodyPr anchor="b">
            <a:normAutofit fontScale="90000"/>
          </a:bodyPr>
          <a:lstStyle/>
          <a:p>
            <a:pPr algn="ctr"/>
            <a:br>
              <a:rPr lang="en-GB" sz="4000" b="1" dirty="0"/>
            </a:br>
            <a:br>
              <a:rPr lang="en-GB" sz="4000" b="1" dirty="0"/>
            </a:br>
            <a:br>
              <a:rPr lang="en-GB" sz="3100" b="1" dirty="0">
                <a:latin typeface="Arial" panose="020B0604020202020204" pitchFamily="34" charset="0"/>
                <a:cs typeface="Arial" panose="020B0604020202020204" pitchFamily="34" charset="0"/>
              </a:rPr>
            </a:br>
            <a:br>
              <a:rPr lang="en-GB" sz="3100" b="1" dirty="0">
                <a:latin typeface="Arial" panose="020B0604020202020204" pitchFamily="34" charset="0"/>
                <a:cs typeface="Arial" panose="020B0604020202020204" pitchFamily="34" charset="0"/>
              </a:rPr>
            </a:br>
            <a:r>
              <a:rPr lang="en-GB" sz="3100" b="1" dirty="0">
                <a:latin typeface="Arial" panose="020B0604020202020204" pitchFamily="34" charset="0"/>
                <a:cs typeface="Arial" panose="020B0604020202020204" pitchFamily="34" charset="0"/>
              </a:rPr>
              <a:t>Evaluation of Current Care Provisions (Critical Analysis)</a:t>
            </a:r>
            <a:br>
              <a:rPr lang="en-GB" sz="4000" dirty="0"/>
            </a:br>
            <a:endParaRPr lang="en-GB" sz="4000" b="1" dirty="0"/>
          </a:p>
        </p:txBody>
      </p:sp>
      <p:pic>
        <p:nvPicPr>
          <p:cNvPr id="8" name="Picture 7" descr="A nurse helping an old person&#10;&#10;AI-generated content may be incorrect.">
            <a:extLst>
              <a:ext uri="{FF2B5EF4-FFF2-40B4-BE49-F238E27FC236}">
                <a16:creationId xmlns:a16="http://schemas.microsoft.com/office/drawing/2014/main" id="{B7C183C9-67AE-3189-7508-4988675C81BF}"/>
              </a:ext>
            </a:extLst>
          </p:cNvPr>
          <p:cNvPicPr>
            <a:picLocks noChangeAspect="1"/>
          </p:cNvPicPr>
          <p:nvPr/>
        </p:nvPicPr>
        <p:blipFill>
          <a:blip r:embed="rId4"/>
          <a:srcRect l="5208" r="5210"/>
          <a:stretch>
            <a:fillRect/>
          </a:stretch>
        </p:blipFill>
        <p:spPr>
          <a:xfrm>
            <a:off x="3" y="1587"/>
            <a:ext cx="4392704"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8B4AF01E-FF35-8C47-B17F-89D0F592D856}"/>
              </a:ext>
            </a:extLst>
          </p:cNvPr>
          <p:cNvSpPr>
            <a:spLocks noGrp="1"/>
          </p:cNvSpPr>
          <p:nvPr>
            <p:ph idx="1"/>
          </p:nvPr>
        </p:nvSpPr>
        <p:spPr>
          <a:xfrm>
            <a:off x="4392707" y="681319"/>
            <a:ext cx="7799289" cy="6175093"/>
          </a:xfrm>
        </p:spPr>
        <p:txBody>
          <a:bodyPr>
            <a:normAutofit lnSpcReduction="10000"/>
          </a:bodyPr>
          <a:lstStyle/>
          <a:p>
            <a:pPr>
              <a:lnSpc>
                <a:spcPct val="150000"/>
              </a:lnSpc>
            </a:pPr>
            <a:r>
              <a:rPr lang="en-US" sz="2000" dirty="0">
                <a:latin typeface="Arial" panose="020B0604020202020204" pitchFamily="34" charset="0"/>
                <a:cs typeface="Arial" panose="020B0604020202020204" pitchFamily="34" charset="0"/>
              </a:rPr>
              <a:t>Following being discharged from the hospital, reablement can increase confidence and mobility </a:t>
            </a:r>
            <a:r>
              <a:rPr lang="en-GB" sz="2000" dirty="0">
                <a:latin typeface="Arial" panose="020B0604020202020204" pitchFamily="34" charset="0"/>
                <a:cs typeface="Arial" panose="020B0604020202020204" pitchFamily="34" charset="0"/>
              </a:rPr>
              <a:t>(Social Care Institute for Excellence, 2020).</a:t>
            </a:r>
          </a:p>
          <a:p>
            <a:pPr>
              <a:lnSpc>
                <a:spcPct val="150000"/>
              </a:lnSpc>
            </a:pPr>
            <a:r>
              <a:rPr lang="en-US" sz="2000" dirty="0">
                <a:latin typeface="Arial" panose="020B0604020202020204" pitchFamily="34" charset="0"/>
                <a:cs typeface="Arial" panose="020B0604020202020204" pitchFamily="34" charset="0"/>
              </a:rPr>
              <a:t>By assisting with everyday living and personal care, domiciliary care can prevent residential admission </a:t>
            </a:r>
            <a:r>
              <a:rPr lang="en-GB" sz="2000" dirty="0">
                <a:latin typeface="Arial" panose="020B0604020202020204" pitchFamily="34" charset="0"/>
                <a:cs typeface="Arial" panose="020B0604020202020204" pitchFamily="34" charset="0"/>
              </a:rPr>
              <a:t>(Social Care Institute for Excellence, 2020).</a:t>
            </a:r>
          </a:p>
          <a:p>
            <a:pPr>
              <a:lnSpc>
                <a:spcPct val="150000"/>
              </a:lnSpc>
            </a:pPr>
            <a:r>
              <a:rPr lang="en-GB" sz="2000" dirty="0">
                <a:latin typeface="Arial" panose="020B0604020202020204" pitchFamily="34" charset="0"/>
                <a:cs typeface="Arial" panose="020B0604020202020204" pitchFamily="34" charset="0"/>
              </a:rPr>
              <a:t>However, UNISON, (2016) suggests 15-minute domiciliary care visits often prioritise basic personal care tasks over meaningful interaction and relationship-building.</a:t>
            </a:r>
          </a:p>
          <a:p>
            <a:pPr>
              <a:lnSpc>
                <a:spcPct val="150000"/>
              </a:lnSpc>
            </a:pPr>
            <a:r>
              <a:rPr lang="en-US" sz="2000" dirty="0">
                <a:latin typeface="Arial" panose="020B0604020202020204" pitchFamily="34" charset="0"/>
                <a:cs typeface="Arial" panose="020B0604020202020204" pitchFamily="34" charset="0"/>
              </a:rPr>
              <a:t>Relationship-building and continuity of care are impacted by a lack of workforce shortages </a:t>
            </a:r>
            <a:r>
              <a:rPr lang="en-GB" sz="2000" dirty="0">
                <a:latin typeface="Arial" panose="020B0604020202020204" pitchFamily="34" charset="0"/>
                <a:cs typeface="Arial" panose="020B0604020202020204" pitchFamily="34" charset="0"/>
              </a:rPr>
              <a:t>(Care Quality Commission, 2023).</a:t>
            </a:r>
          </a:p>
          <a:p>
            <a:pPr>
              <a:lnSpc>
                <a:spcPct val="150000"/>
              </a:lnSpc>
            </a:pPr>
            <a:r>
              <a:rPr lang="en-US" sz="2000" dirty="0">
                <a:latin typeface="Arial" panose="020B0604020202020204" pitchFamily="34" charset="0"/>
                <a:cs typeface="Arial" panose="020B0604020202020204" pitchFamily="34" charset="0"/>
              </a:rPr>
              <a:t>Policy encourages independence, but time and money constraints limit it.</a:t>
            </a:r>
          </a:p>
        </p:txBody>
      </p:sp>
      <p:sp>
        <p:nvSpPr>
          <p:cNvPr id="14" name="TextBox 13">
            <a:extLst>
              <a:ext uri="{FF2B5EF4-FFF2-40B4-BE49-F238E27FC236}">
                <a16:creationId xmlns:a16="http://schemas.microsoft.com/office/drawing/2014/main" id="{5CEA022B-C99D-A750-8ABF-9F98552AF2E0}"/>
              </a:ext>
            </a:extLst>
          </p:cNvPr>
          <p:cNvSpPr txBox="1"/>
          <p:nvPr/>
        </p:nvSpPr>
        <p:spPr>
          <a:xfrm>
            <a:off x="1559859" y="6436659"/>
            <a:ext cx="2832847" cy="646331"/>
          </a:xfrm>
          <a:prstGeom prst="rect">
            <a:avLst/>
          </a:prstGeom>
          <a:noFill/>
        </p:spPr>
        <p:txBody>
          <a:bodyPr wrap="square" rtlCol="0">
            <a:spAutoFit/>
          </a:bodyPr>
          <a:lstStyle/>
          <a:p>
            <a:r>
              <a:rPr lang="en-GB" dirty="0"/>
              <a:t>(Qualis Home Care, 2026)</a:t>
            </a:r>
          </a:p>
          <a:p>
            <a:endParaRPr lang="en-US" dirty="0"/>
          </a:p>
        </p:txBody>
      </p:sp>
      <p:pic>
        <p:nvPicPr>
          <p:cNvPr id="5" name="Audio 4">
            <a:extLst>
              <a:ext uri="{FF2B5EF4-FFF2-40B4-BE49-F238E27FC236}">
                <a16:creationId xmlns:a16="http://schemas.microsoft.com/office/drawing/2014/main" id="{5BDFB221-AECC-F1B0-BC17-5F7674E68BB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399591417"/>
      </p:ext>
    </p:extLst>
  </p:cSld>
  <p:clrMapOvr>
    <a:masterClrMapping/>
  </p:clrMapOvr>
  <mc:AlternateContent xmlns:mc="http://schemas.openxmlformats.org/markup-compatibility/2006">
    <mc:Choice xmlns:p14="http://schemas.microsoft.com/office/powerpoint/2010/main" Requires="p14">
      <p:transition spd="slow" p14:dur="2000" advTm="80298"/>
    </mc:Choice>
    <mc:Fallback>
      <p:transition spd="slow" advTm="802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947CD-35D4-8B47-018E-3A8872FAB2DE}"/>
              </a:ext>
            </a:extLst>
          </p:cNvPr>
          <p:cNvSpPr>
            <a:spLocks noGrp="1"/>
          </p:cNvSpPr>
          <p:nvPr>
            <p:ph type="title"/>
          </p:nvPr>
        </p:nvSpPr>
        <p:spPr>
          <a:xfrm>
            <a:off x="279700" y="236669"/>
            <a:ext cx="6626710" cy="1454020"/>
          </a:xfrm>
        </p:spPr>
        <p:txBody>
          <a:bodyPr>
            <a:normAutofit/>
          </a:bodyPr>
          <a:lstStyle/>
          <a:p>
            <a:pPr algn="ctr"/>
            <a:br>
              <a:rPr lang="en-GB" sz="1800" b="1" dirty="0"/>
            </a:br>
            <a:endParaRPr lang="en-US" sz="1800" dirty="0">
              <a:latin typeface="Arial" panose="020B0604020202020204" pitchFamily="34" charset="0"/>
              <a:cs typeface="Arial" panose="020B0604020202020204" pitchFamily="34" charset="0"/>
            </a:endParaRPr>
          </a:p>
        </p:txBody>
      </p:sp>
      <p:graphicFrame>
        <p:nvGraphicFramePr>
          <p:cNvPr id="6" name="Content Placeholder 2">
            <a:extLst>
              <a:ext uri="{FF2B5EF4-FFF2-40B4-BE49-F238E27FC236}">
                <a16:creationId xmlns:a16="http://schemas.microsoft.com/office/drawing/2014/main" id="{D3A6CDD7-3C65-2886-2452-FFF8CB7FD748}"/>
              </a:ext>
            </a:extLst>
          </p:cNvPr>
          <p:cNvGraphicFramePr>
            <a:graphicFrameLocks noGrp="1"/>
          </p:cNvGraphicFramePr>
          <p:nvPr>
            <p:ph idx="1"/>
            <p:extLst>
              <p:ext uri="{D42A27DB-BD31-4B8C-83A1-F6EECF244321}">
                <p14:modId xmlns:p14="http://schemas.microsoft.com/office/powerpoint/2010/main" val="2099958808"/>
              </p:ext>
            </p:extLst>
          </p:nvPr>
        </p:nvGraphicFramePr>
        <p:xfrm>
          <a:off x="279701" y="841610"/>
          <a:ext cx="11632600" cy="591344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9BEF1EFD-E52D-E927-7974-4DF6A543D076}"/>
              </a:ext>
            </a:extLst>
          </p:cNvPr>
          <p:cNvSpPr txBox="1"/>
          <p:nvPr/>
        </p:nvSpPr>
        <p:spPr>
          <a:xfrm>
            <a:off x="0" y="102947"/>
            <a:ext cx="12192001" cy="800219"/>
          </a:xfrm>
          <a:prstGeom prst="rect">
            <a:avLst/>
          </a:prstGeom>
          <a:noFill/>
        </p:spPr>
        <p:txBody>
          <a:bodyPr wrap="square" rtlCol="0">
            <a:spAutoFit/>
          </a:bodyPr>
          <a:lstStyle/>
          <a:p>
            <a:pPr algn="ctr"/>
            <a:r>
              <a:rPr lang="en-GB" sz="2800" b="1" dirty="0">
                <a:latin typeface="Arial" panose="020B0604020202020204" pitchFamily="34" charset="0"/>
                <a:cs typeface="Arial" panose="020B0604020202020204" pitchFamily="34" charset="0"/>
              </a:rPr>
              <a:t>Safeguarding, Risk and Legal Tensions</a:t>
            </a:r>
          </a:p>
          <a:p>
            <a:endParaRPr lang="en-US" dirty="0"/>
          </a:p>
        </p:txBody>
      </p:sp>
      <p:pic>
        <p:nvPicPr>
          <p:cNvPr id="5" name="Audio 4">
            <a:extLst>
              <a:ext uri="{FF2B5EF4-FFF2-40B4-BE49-F238E27FC236}">
                <a16:creationId xmlns:a16="http://schemas.microsoft.com/office/drawing/2014/main" id="{F8755794-8C9F-D33A-0D64-3E7875E63B2F}"/>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502485808"/>
      </p:ext>
    </p:extLst>
  </p:cSld>
  <p:clrMapOvr>
    <a:masterClrMapping/>
  </p:clrMapOvr>
  <mc:AlternateContent xmlns:mc="http://schemas.openxmlformats.org/markup-compatibility/2006">
    <mc:Choice xmlns:p14="http://schemas.microsoft.com/office/powerpoint/2010/main" Requires="p14">
      <p:transition spd="slow" p14:dur="2000" advTm="62474"/>
    </mc:Choice>
    <mc:Fallback>
      <p:transition spd="slow" advTm="624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B76DC-F594-4830-36DB-BE617404D84B}"/>
              </a:ext>
            </a:extLst>
          </p:cNvPr>
          <p:cNvSpPr>
            <a:spLocks noGrp="1"/>
          </p:cNvSpPr>
          <p:nvPr>
            <p:ph type="title"/>
          </p:nvPr>
        </p:nvSpPr>
        <p:spPr>
          <a:xfrm>
            <a:off x="281510" y="0"/>
            <a:ext cx="7076553" cy="1352049"/>
          </a:xfrm>
        </p:spPr>
        <p:txBody>
          <a:bodyPr>
            <a:normAutofit/>
          </a:bodyPr>
          <a:lstStyle/>
          <a:p>
            <a:pPr algn="ctr"/>
            <a:r>
              <a:rPr lang="en-GB" b="1" dirty="0"/>
              <a:t>Technological Innovations in Elderly Care</a:t>
            </a:r>
            <a:r>
              <a:rPr lang="en-GB" sz="1400" dirty="0"/>
              <a:t> </a:t>
            </a:r>
            <a:endParaRPr lang="en-US" sz="1400" dirty="0">
              <a:latin typeface="Arial" panose="020B0604020202020204" pitchFamily="34" charset="0"/>
              <a:cs typeface="Arial" panose="020B0604020202020204" pitchFamily="34" charset="0"/>
            </a:endParaRPr>
          </a:p>
        </p:txBody>
      </p:sp>
      <p:graphicFrame>
        <p:nvGraphicFramePr>
          <p:cNvPr id="11" name="Content Placeholder 2">
            <a:extLst>
              <a:ext uri="{FF2B5EF4-FFF2-40B4-BE49-F238E27FC236}">
                <a16:creationId xmlns:a16="http://schemas.microsoft.com/office/drawing/2014/main" id="{9AA553BE-E50B-1EF9-EDA7-8AF12BEB03A7}"/>
              </a:ext>
            </a:extLst>
          </p:cNvPr>
          <p:cNvGraphicFramePr>
            <a:graphicFrameLocks noGrp="1"/>
          </p:cNvGraphicFramePr>
          <p:nvPr>
            <p:ph idx="1"/>
            <p:extLst>
              <p:ext uri="{D42A27DB-BD31-4B8C-83A1-F6EECF244321}">
                <p14:modId xmlns:p14="http://schemas.microsoft.com/office/powerpoint/2010/main" val="3304908792"/>
              </p:ext>
            </p:extLst>
          </p:nvPr>
        </p:nvGraphicFramePr>
        <p:xfrm>
          <a:off x="104775" y="1243013"/>
          <a:ext cx="7445284" cy="561498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Picture 3" descr="A person lying on the floor&#10;&#10;AI-generated content may be incorrect.">
            <a:extLst>
              <a:ext uri="{FF2B5EF4-FFF2-40B4-BE49-F238E27FC236}">
                <a16:creationId xmlns:a16="http://schemas.microsoft.com/office/drawing/2014/main" id="{5D04C5DC-E295-2487-DD27-248D78F170B1}"/>
              </a:ext>
            </a:extLst>
          </p:cNvPr>
          <p:cNvPicPr>
            <a:picLocks noChangeAspect="1"/>
          </p:cNvPicPr>
          <p:nvPr/>
        </p:nvPicPr>
        <p:blipFill>
          <a:blip r:embed="rId10"/>
          <a:stretch>
            <a:fillRect/>
          </a:stretch>
        </p:blipFill>
        <p:spPr>
          <a:xfrm>
            <a:off x="7654834" y="0"/>
            <a:ext cx="4537166" cy="3429000"/>
          </a:xfrm>
          <a:prstGeom prst="rect">
            <a:avLst/>
          </a:prstGeom>
        </p:spPr>
      </p:pic>
      <p:sp>
        <p:nvSpPr>
          <p:cNvPr id="6" name="TextBox 5">
            <a:extLst>
              <a:ext uri="{FF2B5EF4-FFF2-40B4-BE49-F238E27FC236}">
                <a16:creationId xmlns:a16="http://schemas.microsoft.com/office/drawing/2014/main" id="{0916F78D-F83A-339A-3EE4-787F7E2C90CB}"/>
              </a:ext>
            </a:extLst>
          </p:cNvPr>
          <p:cNvSpPr txBox="1"/>
          <p:nvPr/>
        </p:nvSpPr>
        <p:spPr>
          <a:xfrm>
            <a:off x="9929308" y="3162748"/>
            <a:ext cx="1925620" cy="538609"/>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(CPR Guardian,2022)</a:t>
            </a:r>
          </a:p>
          <a:p>
            <a:endParaRPr lang="en-US" dirty="0"/>
          </a:p>
        </p:txBody>
      </p:sp>
      <p:pic>
        <p:nvPicPr>
          <p:cNvPr id="7" name="Picture 6" descr="A screenshot of a phone&#10;&#10;AI-generated content may be incorrect.">
            <a:extLst>
              <a:ext uri="{FF2B5EF4-FFF2-40B4-BE49-F238E27FC236}">
                <a16:creationId xmlns:a16="http://schemas.microsoft.com/office/drawing/2014/main" id="{84F18696-9C24-3A50-8A65-E47EEE4BD412}"/>
              </a:ext>
            </a:extLst>
          </p:cNvPr>
          <p:cNvPicPr>
            <a:picLocks noChangeAspect="1"/>
          </p:cNvPicPr>
          <p:nvPr/>
        </p:nvPicPr>
        <p:blipFill>
          <a:blip r:embed="rId11"/>
          <a:stretch>
            <a:fillRect/>
          </a:stretch>
        </p:blipFill>
        <p:spPr>
          <a:xfrm>
            <a:off x="7654834" y="3429000"/>
            <a:ext cx="2463547" cy="3162748"/>
          </a:xfrm>
          <a:prstGeom prst="rect">
            <a:avLst/>
          </a:prstGeom>
        </p:spPr>
      </p:pic>
      <p:pic>
        <p:nvPicPr>
          <p:cNvPr id="10" name="Picture 9" descr="A screenshot of a phone&#10;&#10;AI-generated content may be incorrect.">
            <a:extLst>
              <a:ext uri="{FF2B5EF4-FFF2-40B4-BE49-F238E27FC236}">
                <a16:creationId xmlns:a16="http://schemas.microsoft.com/office/drawing/2014/main" id="{07B2BDA7-0852-E073-740D-7F5C9C80F66E}"/>
              </a:ext>
            </a:extLst>
          </p:cNvPr>
          <p:cNvPicPr>
            <a:picLocks noChangeAspect="1"/>
          </p:cNvPicPr>
          <p:nvPr/>
        </p:nvPicPr>
        <p:blipFill>
          <a:blip r:embed="rId12"/>
          <a:stretch>
            <a:fillRect/>
          </a:stretch>
        </p:blipFill>
        <p:spPr>
          <a:xfrm>
            <a:off x="10006149" y="3429001"/>
            <a:ext cx="2185851" cy="3162747"/>
          </a:xfrm>
          <a:prstGeom prst="rect">
            <a:avLst/>
          </a:prstGeom>
        </p:spPr>
      </p:pic>
      <p:sp>
        <p:nvSpPr>
          <p:cNvPr id="12" name="TextBox 11">
            <a:extLst>
              <a:ext uri="{FF2B5EF4-FFF2-40B4-BE49-F238E27FC236}">
                <a16:creationId xmlns:a16="http://schemas.microsoft.com/office/drawing/2014/main" id="{41A9AE9F-9AD5-5D88-6802-B26B8B60F27F}"/>
              </a:ext>
            </a:extLst>
          </p:cNvPr>
          <p:cNvSpPr txBox="1"/>
          <p:nvPr/>
        </p:nvSpPr>
        <p:spPr>
          <a:xfrm>
            <a:off x="9072562" y="6591748"/>
            <a:ext cx="3014663" cy="538609"/>
          </a:xfrm>
          <a:prstGeom prst="rect">
            <a:avLst/>
          </a:prstGeom>
          <a:noFill/>
        </p:spPr>
        <p:txBody>
          <a:bodyPr wrap="square" rtlCol="0">
            <a:spAutoFit/>
          </a:bodyPr>
          <a:lstStyle/>
          <a:p>
            <a:pPr algn="r"/>
            <a:r>
              <a:rPr lang="en-GB" sz="1100" dirty="0">
                <a:latin typeface="Arial" panose="020B0604020202020204" pitchFamily="34" charset="0"/>
                <a:cs typeface="Arial" panose="020B0604020202020204" pitchFamily="34" charset="0"/>
              </a:rPr>
              <a:t>(Medicine Reminder – Pill Alarm, no date)</a:t>
            </a:r>
          </a:p>
          <a:p>
            <a:endParaRPr lang="en-US" dirty="0"/>
          </a:p>
        </p:txBody>
      </p:sp>
      <p:pic>
        <p:nvPicPr>
          <p:cNvPr id="5" name="Audio 4">
            <a:extLst>
              <a:ext uri="{FF2B5EF4-FFF2-40B4-BE49-F238E27FC236}">
                <a16:creationId xmlns:a16="http://schemas.microsoft.com/office/drawing/2014/main" id="{AABE4634-0ED2-0563-C5DD-3E2DF5CB1F9F}"/>
              </a:ext>
            </a:extLst>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51159757"/>
      </p:ext>
    </p:extLst>
  </p:cSld>
  <p:clrMapOvr>
    <a:masterClrMapping/>
  </p:clrMapOvr>
  <mc:AlternateContent xmlns:mc="http://schemas.openxmlformats.org/markup-compatibility/2006">
    <mc:Choice xmlns:p14="http://schemas.microsoft.com/office/powerpoint/2010/main" Requires="p14">
      <p:transition spd="slow" p14:dur="2000" advTm="83605"/>
    </mc:Choice>
    <mc:Fallback>
      <p:transition spd="slow" advTm="836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233D4-C591-40AA-3BD7-C5E57899E961}"/>
              </a:ext>
            </a:extLst>
          </p:cNvPr>
          <p:cNvSpPr>
            <a:spLocks noGrp="1"/>
          </p:cNvSpPr>
          <p:nvPr>
            <p:ph type="title"/>
          </p:nvPr>
        </p:nvSpPr>
        <p:spPr>
          <a:xfrm>
            <a:off x="387275" y="107577"/>
            <a:ext cx="11692429" cy="1280160"/>
          </a:xfrm>
        </p:spPr>
        <p:txBody>
          <a:bodyPr>
            <a:noAutofit/>
          </a:bodyPr>
          <a:lstStyle/>
          <a:p>
            <a:br>
              <a:rPr lang="en-GB" sz="3200" b="1" dirty="0">
                <a:latin typeface="Arial" panose="020B0604020202020204" pitchFamily="34" charset="0"/>
                <a:cs typeface="Arial" panose="020B0604020202020204" pitchFamily="34" charset="0"/>
              </a:rPr>
            </a:br>
            <a:endParaRPr lang="en-US" sz="3200" dirty="0">
              <a:latin typeface="Arial" panose="020B0604020202020204" pitchFamily="34" charset="0"/>
              <a:cs typeface="Arial" panose="020B0604020202020204" pitchFamily="34" charset="0"/>
            </a:endParaRPr>
          </a:p>
        </p:txBody>
      </p:sp>
      <p:graphicFrame>
        <p:nvGraphicFramePr>
          <p:cNvPr id="8" name="Content Placeholder 2">
            <a:extLst>
              <a:ext uri="{FF2B5EF4-FFF2-40B4-BE49-F238E27FC236}">
                <a16:creationId xmlns:a16="http://schemas.microsoft.com/office/drawing/2014/main" id="{D6D55F7E-D400-BD17-7179-E98BBABF9B52}"/>
              </a:ext>
            </a:extLst>
          </p:cNvPr>
          <p:cNvGraphicFramePr>
            <a:graphicFrameLocks noGrp="1"/>
          </p:cNvGraphicFramePr>
          <p:nvPr>
            <p:ph idx="1"/>
            <p:extLst>
              <p:ext uri="{D42A27DB-BD31-4B8C-83A1-F6EECF244321}">
                <p14:modId xmlns:p14="http://schemas.microsoft.com/office/powerpoint/2010/main" val="680096144"/>
              </p:ext>
            </p:extLst>
          </p:nvPr>
        </p:nvGraphicFramePr>
        <p:xfrm>
          <a:off x="0" y="750278"/>
          <a:ext cx="8534400" cy="61077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F35D545F-4C3F-E403-9650-E6E6CEE620E6}"/>
              </a:ext>
            </a:extLst>
          </p:cNvPr>
          <p:cNvSpPr txBox="1"/>
          <p:nvPr/>
        </p:nvSpPr>
        <p:spPr>
          <a:xfrm>
            <a:off x="112296" y="107577"/>
            <a:ext cx="7748954" cy="461665"/>
          </a:xfrm>
          <a:prstGeom prst="rect">
            <a:avLst/>
          </a:prstGeom>
          <a:noFill/>
        </p:spPr>
        <p:txBody>
          <a:bodyPr wrap="square" rtlCol="0">
            <a:spAutoFit/>
          </a:bodyPr>
          <a:lstStyle/>
          <a:p>
            <a:pPr algn="ctr"/>
            <a:r>
              <a:rPr lang="en-GB" sz="2400" b="1" dirty="0">
                <a:latin typeface="Arial" panose="020B0604020202020204" pitchFamily="34" charset="0"/>
                <a:cs typeface="Arial" panose="020B0604020202020204" pitchFamily="34" charset="0"/>
              </a:rPr>
              <a:t>Critical Evaluation of Technology</a:t>
            </a:r>
          </a:p>
        </p:txBody>
      </p:sp>
      <p:pic>
        <p:nvPicPr>
          <p:cNvPr id="6" name="Picture 5" descr="An old person using a computer&#10;&#10;AI-generated content may be incorrect.">
            <a:extLst>
              <a:ext uri="{FF2B5EF4-FFF2-40B4-BE49-F238E27FC236}">
                <a16:creationId xmlns:a16="http://schemas.microsoft.com/office/drawing/2014/main" id="{262100F2-89FA-31BC-6604-D90D7CA1FF89}"/>
              </a:ext>
            </a:extLst>
          </p:cNvPr>
          <p:cNvPicPr>
            <a:picLocks noChangeAspect="1"/>
          </p:cNvPicPr>
          <p:nvPr/>
        </p:nvPicPr>
        <p:blipFill>
          <a:blip r:embed="rId9"/>
          <a:stretch>
            <a:fillRect/>
          </a:stretch>
        </p:blipFill>
        <p:spPr>
          <a:xfrm>
            <a:off x="8147538" y="0"/>
            <a:ext cx="4044462" cy="6545486"/>
          </a:xfrm>
          <a:prstGeom prst="rect">
            <a:avLst/>
          </a:prstGeom>
        </p:spPr>
      </p:pic>
      <p:sp>
        <p:nvSpPr>
          <p:cNvPr id="7" name="TextBox 6">
            <a:extLst>
              <a:ext uri="{FF2B5EF4-FFF2-40B4-BE49-F238E27FC236}">
                <a16:creationId xmlns:a16="http://schemas.microsoft.com/office/drawing/2014/main" id="{CF6BBC90-592C-733E-B89A-C583E997343F}"/>
              </a:ext>
            </a:extLst>
          </p:cNvPr>
          <p:cNvSpPr txBox="1"/>
          <p:nvPr/>
        </p:nvSpPr>
        <p:spPr>
          <a:xfrm>
            <a:off x="10105292" y="6545486"/>
            <a:ext cx="2572289" cy="261610"/>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(Absolute Trust Counsel, 2026)</a:t>
            </a:r>
          </a:p>
        </p:txBody>
      </p:sp>
      <p:pic>
        <p:nvPicPr>
          <p:cNvPr id="5" name="Audio 4">
            <a:extLst>
              <a:ext uri="{FF2B5EF4-FFF2-40B4-BE49-F238E27FC236}">
                <a16:creationId xmlns:a16="http://schemas.microsoft.com/office/drawing/2014/main" id="{488906C2-CC2D-4C62-D9BD-14DF23FCF784}"/>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614290578"/>
      </p:ext>
    </p:extLst>
  </p:cSld>
  <p:clrMapOvr>
    <a:masterClrMapping/>
  </p:clrMapOvr>
  <mc:AlternateContent xmlns:mc="http://schemas.openxmlformats.org/markup-compatibility/2006">
    <mc:Choice xmlns:p14="http://schemas.microsoft.com/office/powerpoint/2010/main" Requires="p14">
      <p:transition spd="slow" p14:dur="2000" advTm="82101"/>
    </mc:Choice>
    <mc:Fallback>
      <p:transition spd="slow" advTm="821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4E74A08-0623-3B37-7475-FAC4B70C75A1}"/>
              </a:ext>
            </a:extLst>
          </p:cNvPr>
          <p:cNvSpPr>
            <a:spLocks noGrp="1"/>
          </p:cNvSpPr>
          <p:nvPr>
            <p:ph type="title"/>
          </p:nvPr>
        </p:nvSpPr>
        <p:spPr>
          <a:xfrm>
            <a:off x="92467" y="750441"/>
            <a:ext cx="3565133" cy="2678560"/>
          </a:xfrm>
        </p:spPr>
        <p:txBody>
          <a:bodyPr anchor="b">
            <a:normAutofit/>
          </a:bodyPr>
          <a:lstStyle/>
          <a:p>
            <a:br>
              <a:rPr lang="en-GB" sz="2200" b="1" dirty="0">
                <a:solidFill>
                  <a:srgbClr val="FFFFFF"/>
                </a:solidFill>
              </a:rPr>
            </a:br>
            <a:br>
              <a:rPr lang="en-GB" sz="2200" b="1" dirty="0">
                <a:solidFill>
                  <a:srgbClr val="FFFFFF"/>
                </a:solidFill>
              </a:rPr>
            </a:br>
            <a:r>
              <a:rPr lang="en-GB" sz="2700" b="1" dirty="0">
                <a:solidFill>
                  <a:srgbClr val="FFFFFF"/>
                </a:solidFill>
                <a:latin typeface="Arial" panose="020B0604020202020204" pitchFamily="34" charset="0"/>
                <a:cs typeface="Arial" panose="020B0604020202020204" pitchFamily="34" charset="0"/>
              </a:rPr>
              <a:t>Case Study 1: Mrs Patel (Reablement &amp; Independence)</a:t>
            </a:r>
            <a:br>
              <a:rPr lang="en-GB" sz="2200" b="1" dirty="0">
                <a:solidFill>
                  <a:srgbClr val="FFFFFF"/>
                </a:solidFill>
              </a:rPr>
            </a:br>
            <a:br>
              <a:rPr lang="en-GB" sz="2200" b="1" dirty="0">
                <a:solidFill>
                  <a:srgbClr val="FFFFFF"/>
                </a:solidFill>
              </a:rPr>
            </a:br>
            <a:endParaRPr lang="en-US" sz="2200" dirty="0">
              <a:solidFill>
                <a:srgbClr val="FFFFFF"/>
              </a:solidFill>
            </a:endParaRPr>
          </a:p>
        </p:txBody>
      </p:sp>
      <p:sp>
        <p:nvSpPr>
          <p:cNvPr id="4" name="TextBox 3">
            <a:extLst>
              <a:ext uri="{FF2B5EF4-FFF2-40B4-BE49-F238E27FC236}">
                <a16:creationId xmlns:a16="http://schemas.microsoft.com/office/drawing/2014/main" id="{F7F053DE-4818-830B-AE55-73DB2470BE46}"/>
              </a:ext>
            </a:extLst>
          </p:cNvPr>
          <p:cNvSpPr txBox="1"/>
          <p:nvPr/>
        </p:nvSpPr>
        <p:spPr>
          <a:xfrm>
            <a:off x="-623454" y="-139144"/>
            <a:ext cx="9698182" cy="369332"/>
          </a:xfrm>
          <a:prstGeom prst="rect">
            <a:avLst/>
          </a:prstGeom>
          <a:noFill/>
        </p:spPr>
        <p:txBody>
          <a:bodyPr wrap="square" rtlCol="0">
            <a:spAutoFit/>
          </a:bodyPr>
          <a:lstStyle/>
          <a:p>
            <a:pPr>
              <a:spcAft>
                <a:spcPts val="600"/>
              </a:spcAft>
            </a:pPr>
            <a:r>
              <a:rPr lang="en-US" dirty="0"/>
              <a:t>  </a:t>
            </a:r>
          </a:p>
        </p:txBody>
      </p:sp>
      <p:graphicFrame>
        <p:nvGraphicFramePr>
          <p:cNvPr id="6" name="Content Placeholder 2">
            <a:extLst>
              <a:ext uri="{FF2B5EF4-FFF2-40B4-BE49-F238E27FC236}">
                <a16:creationId xmlns:a16="http://schemas.microsoft.com/office/drawing/2014/main" id="{4B49599E-29C9-C9CE-D5AB-276E5FF57A9E}"/>
              </a:ext>
            </a:extLst>
          </p:cNvPr>
          <p:cNvGraphicFramePr>
            <a:graphicFrameLocks noGrp="1"/>
          </p:cNvGraphicFramePr>
          <p:nvPr>
            <p:ph idx="1"/>
            <p:extLst>
              <p:ext uri="{D42A27DB-BD31-4B8C-83A1-F6EECF244321}">
                <p14:modId xmlns:p14="http://schemas.microsoft.com/office/powerpoint/2010/main" val="845021607"/>
              </p:ext>
            </p:extLst>
          </p:nvPr>
        </p:nvGraphicFramePr>
        <p:xfrm>
          <a:off x="4428162" y="369331"/>
          <a:ext cx="7671371" cy="608283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Audio 4">
            <a:extLst>
              <a:ext uri="{FF2B5EF4-FFF2-40B4-BE49-F238E27FC236}">
                <a16:creationId xmlns:a16="http://schemas.microsoft.com/office/drawing/2014/main" id="{20D17AC8-F361-14E2-400D-DE209A90BB0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442885130"/>
      </p:ext>
    </p:extLst>
  </p:cSld>
  <p:clrMapOvr>
    <a:masterClrMapping/>
  </p:clrMapOvr>
  <mc:AlternateContent xmlns:mc="http://schemas.openxmlformats.org/markup-compatibility/2006">
    <mc:Choice xmlns:p14="http://schemas.microsoft.com/office/powerpoint/2010/main" Requires="p14">
      <p:transition spd="slow" p14:dur="2000" advTm="78581"/>
    </mc:Choice>
    <mc:Fallback>
      <p:transition spd="slow" advTm="785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lose up of a white wall&#10;&#10;AI-generated content may be incorrect.">
            <a:extLst>
              <a:ext uri="{FF2B5EF4-FFF2-40B4-BE49-F238E27FC236}">
                <a16:creationId xmlns:a16="http://schemas.microsoft.com/office/drawing/2014/main" id="{B93BDDBF-9603-4E31-44FB-4D6B07E0DB06}"/>
              </a:ext>
            </a:extLst>
          </p:cNvPr>
          <p:cNvPicPr>
            <a:picLocks noChangeAspect="1"/>
          </p:cNvPicPr>
          <p:nvPr/>
        </p:nvPicPr>
        <p:blipFill>
          <a:blip r:embed="rId4">
            <a:duotone>
              <a:schemeClr val="bg2">
                <a:shade val="45000"/>
                <a:satMod val="135000"/>
              </a:schemeClr>
              <a:prstClr val="white"/>
            </a:duotone>
          </a:blip>
          <a:srcRect l="9091" t="9536" b="13855"/>
          <a:stretch>
            <a:fillRect/>
          </a:stretch>
        </p:blipFill>
        <p:spPr>
          <a:xfrm>
            <a:off x="-649091" y="0"/>
            <a:ext cx="12841091" cy="7223115"/>
          </a:xfrm>
          <a:prstGeom prst="rect">
            <a:avLst/>
          </a:prstGeom>
        </p:spPr>
      </p:pic>
      <p:sp>
        <p:nvSpPr>
          <p:cNvPr id="15" name="Rectangle 14">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CBBE9BA-4E8A-FEA5-1746-AA9A1F41EC2B}"/>
              </a:ext>
            </a:extLst>
          </p:cNvPr>
          <p:cNvSpPr>
            <a:spLocks noGrp="1"/>
          </p:cNvSpPr>
          <p:nvPr>
            <p:ph type="title"/>
          </p:nvPr>
        </p:nvSpPr>
        <p:spPr>
          <a:xfrm>
            <a:off x="838200" y="365125"/>
            <a:ext cx="10515600" cy="1325563"/>
          </a:xfrm>
        </p:spPr>
        <p:txBody>
          <a:bodyPr>
            <a:normAutofit/>
          </a:bodyPr>
          <a:lstStyle/>
          <a:p>
            <a:r>
              <a:rPr lang="en-GB" sz="3400" b="1" dirty="0"/>
              <a:t>Case Study 2: Mr Thompson (Technology &amp; Autonomy)</a:t>
            </a:r>
            <a:br>
              <a:rPr lang="en-GB" sz="3400" b="1" dirty="0"/>
            </a:br>
            <a:endParaRPr lang="en-US" sz="3400" dirty="0"/>
          </a:p>
        </p:txBody>
      </p:sp>
      <p:graphicFrame>
        <p:nvGraphicFramePr>
          <p:cNvPr id="5" name="Content Placeholder 2">
            <a:extLst>
              <a:ext uri="{FF2B5EF4-FFF2-40B4-BE49-F238E27FC236}">
                <a16:creationId xmlns:a16="http://schemas.microsoft.com/office/drawing/2014/main" id="{06FB003E-418F-EFF1-70D6-14404E46B823}"/>
              </a:ext>
            </a:extLst>
          </p:cNvPr>
          <p:cNvGraphicFramePr>
            <a:graphicFrameLocks noGrp="1"/>
          </p:cNvGraphicFramePr>
          <p:nvPr>
            <p:ph idx="1"/>
            <p:extLst>
              <p:ext uri="{D42A27DB-BD31-4B8C-83A1-F6EECF244321}">
                <p14:modId xmlns:p14="http://schemas.microsoft.com/office/powerpoint/2010/main" val="432555651"/>
              </p:ext>
            </p:extLst>
          </p:nvPr>
        </p:nvGraphicFramePr>
        <p:xfrm>
          <a:off x="838200" y="1825625"/>
          <a:ext cx="10515600" cy="466725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Audio 3">
            <a:extLst>
              <a:ext uri="{FF2B5EF4-FFF2-40B4-BE49-F238E27FC236}">
                <a16:creationId xmlns:a16="http://schemas.microsoft.com/office/drawing/2014/main" id="{D2BCFBB9-FACE-9ABB-C0FE-488EE7155E6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238939429"/>
      </p:ext>
    </p:extLst>
  </p:cSld>
  <p:clrMapOvr>
    <a:masterClrMapping/>
  </p:clrMapOvr>
  <mc:AlternateContent xmlns:mc="http://schemas.openxmlformats.org/markup-compatibility/2006">
    <mc:Choice xmlns:p14="http://schemas.microsoft.com/office/powerpoint/2010/main" Requires="p14">
      <p:transition spd="slow" p14:dur="2000" advTm="76650"/>
    </mc:Choice>
    <mc:Fallback>
      <p:transition spd="slow" advTm="766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1">
            <a:extLst>
              <a:ext uri="{FF2B5EF4-FFF2-40B4-BE49-F238E27FC236}">
                <a16:creationId xmlns:a16="http://schemas.microsoft.com/office/drawing/2014/main" id="{028330CE-497F-C8A8-595D-DD58FD87E742}"/>
              </a:ext>
            </a:extLst>
          </p:cNvPr>
          <p:cNvSpPr>
            <a:spLocks noGrp="1"/>
          </p:cNvSpPr>
          <p:nvPr>
            <p:ph type="title"/>
          </p:nvPr>
        </p:nvSpPr>
        <p:spPr>
          <a:xfrm>
            <a:off x="0" y="-346363"/>
            <a:ext cx="12191999" cy="1641780"/>
          </a:xfrm>
        </p:spPr>
        <p:txBody>
          <a:bodyPr>
            <a:normAutofit/>
          </a:bodyPr>
          <a:lstStyle/>
          <a:p>
            <a:pPr algn="ctr"/>
            <a:r>
              <a:rPr lang="en-GB" b="1" dirty="0"/>
              <a:t> </a:t>
            </a:r>
            <a:r>
              <a:rPr lang="en-GB" sz="2800" b="1" dirty="0">
                <a:latin typeface="Arial" panose="020B0604020202020204" pitchFamily="34" charset="0"/>
                <a:cs typeface="Arial" panose="020B0604020202020204" pitchFamily="34" charset="0"/>
              </a:rPr>
              <a:t>Recommendations for Improvement</a:t>
            </a:r>
            <a:r>
              <a:rPr lang="en-GB" sz="2800" dirty="0">
                <a:latin typeface="Arial" panose="020B0604020202020204" pitchFamily="34" charset="0"/>
                <a:cs typeface="Arial" panose="020B0604020202020204" pitchFamily="34" charset="0"/>
              </a:rPr>
              <a:t> </a:t>
            </a:r>
            <a:endParaRPr lang="en-US" sz="2800" dirty="0">
              <a:latin typeface="Arial" panose="020B060402020202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C5356D97-7F4A-83AA-3B39-5DFA3B930144}"/>
              </a:ext>
            </a:extLst>
          </p:cNvPr>
          <p:cNvPicPr>
            <a:picLocks noChangeAspect="1"/>
          </p:cNvPicPr>
          <p:nvPr/>
        </p:nvPicPr>
        <p:blipFill>
          <a:blip r:embed="rId4"/>
          <a:srcRect l="11860" r="22295" b="2"/>
          <a:stretch>
            <a:fillRect/>
          </a:stretch>
        </p:blipFill>
        <p:spPr>
          <a:xfrm>
            <a:off x="8134738" y="1295416"/>
            <a:ext cx="4057261"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28"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29"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graphicFrame>
        <p:nvGraphicFramePr>
          <p:cNvPr id="16" name="Content Placeholder 2">
            <a:extLst>
              <a:ext uri="{FF2B5EF4-FFF2-40B4-BE49-F238E27FC236}">
                <a16:creationId xmlns:a16="http://schemas.microsoft.com/office/drawing/2014/main" id="{F566175B-2D29-4704-55F0-89D7BD696562}"/>
              </a:ext>
            </a:extLst>
          </p:cNvPr>
          <p:cNvGraphicFramePr>
            <a:graphicFrameLocks noGrp="1"/>
          </p:cNvGraphicFramePr>
          <p:nvPr>
            <p:ph idx="1"/>
            <p:extLst>
              <p:ext uri="{D42A27DB-BD31-4B8C-83A1-F6EECF244321}">
                <p14:modId xmlns:p14="http://schemas.microsoft.com/office/powerpoint/2010/main" val="4124549794"/>
              </p:ext>
            </p:extLst>
          </p:nvPr>
        </p:nvGraphicFramePr>
        <p:xfrm>
          <a:off x="74428" y="829340"/>
          <a:ext cx="8060309" cy="572031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Audio 3">
            <a:extLst>
              <a:ext uri="{FF2B5EF4-FFF2-40B4-BE49-F238E27FC236}">
                <a16:creationId xmlns:a16="http://schemas.microsoft.com/office/drawing/2014/main" id="{0EA7CC0E-3A40-08E6-6858-62CC125E16F0}"/>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013687506"/>
      </p:ext>
    </p:extLst>
  </p:cSld>
  <p:clrMapOvr>
    <a:masterClrMapping/>
  </p:clrMapOvr>
  <mc:AlternateContent xmlns:mc="http://schemas.openxmlformats.org/markup-compatibility/2006">
    <mc:Choice xmlns:p14="http://schemas.microsoft.com/office/powerpoint/2010/main" Requires="p14">
      <p:transition spd="slow" p14:dur="2000" advTm="78389"/>
    </mc:Choice>
    <mc:Fallback>
      <p:transition spd="slow" advTm="783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3E2D449-2DC7-806C-73E0-A66B48CB5878}"/>
              </a:ext>
            </a:extLst>
          </p:cNvPr>
          <p:cNvSpPr>
            <a:spLocks noGrp="1"/>
          </p:cNvSpPr>
          <p:nvPr>
            <p:ph type="title"/>
          </p:nvPr>
        </p:nvSpPr>
        <p:spPr>
          <a:xfrm>
            <a:off x="466722" y="586855"/>
            <a:ext cx="3201366" cy="3387497"/>
          </a:xfrm>
        </p:spPr>
        <p:txBody>
          <a:bodyPr anchor="b">
            <a:normAutofit/>
          </a:bodyPr>
          <a:lstStyle/>
          <a:p>
            <a:pPr algn="r"/>
            <a:r>
              <a:rPr lang="en-GB" sz="4000" b="1" dirty="0">
                <a:solidFill>
                  <a:srgbClr val="FFFFFF"/>
                </a:solidFill>
              </a:rPr>
              <a:t> </a:t>
            </a:r>
            <a:r>
              <a:rPr lang="en-GB" sz="4000" b="1" dirty="0">
                <a:solidFill>
                  <a:srgbClr val="FFFFFF"/>
                </a:solidFill>
                <a:latin typeface="Arial" panose="020B0604020202020204" pitchFamily="34" charset="0"/>
                <a:cs typeface="Arial" panose="020B0604020202020204" pitchFamily="34" charset="0"/>
              </a:rPr>
              <a:t>Conclusion</a:t>
            </a:r>
            <a:r>
              <a:rPr lang="en-GB" sz="4000" dirty="0">
                <a:solidFill>
                  <a:srgbClr val="FFFFFF"/>
                </a:solidFill>
                <a:latin typeface="Arial" panose="020B0604020202020204" pitchFamily="34" charset="0"/>
                <a:cs typeface="Arial" panose="020B0604020202020204" pitchFamily="34" charset="0"/>
              </a:rPr>
              <a:t> </a:t>
            </a:r>
            <a:endParaRPr lang="en-US" sz="4000" dirty="0">
              <a:solidFill>
                <a:srgbClr val="FFFF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EAA302E-389E-1BBB-0226-5EBF910D6EDC}"/>
              </a:ext>
            </a:extLst>
          </p:cNvPr>
          <p:cNvSpPr>
            <a:spLocks noGrp="1"/>
          </p:cNvSpPr>
          <p:nvPr>
            <p:ph idx="1"/>
          </p:nvPr>
        </p:nvSpPr>
        <p:spPr>
          <a:xfrm>
            <a:off x="4037826" y="-234175"/>
            <a:ext cx="8151127" cy="7122594"/>
          </a:xfrm>
        </p:spPr>
        <p:txBody>
          <a:bodyPr anchor="ctr">
            <a:normAutofit/>
          </a:bodyPr>
          <a:lstStyle/>
          <a:p>
            <a:pPr>
              <a:lnSpc>
                <a:spcPct val="150000"/>
              </a:lnSpc>
            </a:pPr>
            <a:r>
              <a:rPr lang="en-US" sz="2000" dirty="0">
                <a:latin typeface="Arial" panose="020B0604020202020204" pitchFamily="34" charset="0"/>
                <a:cs typeface="Arial" panose="020B0604020202020204" pitchFamily="34" charset="0"/>
              </a:rPr>
              <a:t>The ageing UK population presents increasing demand for community-based health and social care services.</a:t>
            </a:r>
          </a:p>
          <a:p>
            <a:pPr>
              <a:lnSpc>
                <a:spcPct val="150000"/>
              </a:lnSpc>
            </a:pPr>
            <a:r>
              <a:rPr lang="en-US" sz="2000" dirty="0">
                <a:latin typeface="Arial" panose="020B0604020202020204" pitchFamily="34" charset="0"/>
                <a:cs typeface="Arial" panose="020B0604020202020204" pitchFamily="34" charset="0"/>
              </a:rPr>
              <a:t>Although policies encourage independence and ageing, their implementation is still uneven.</a:t>
            </a:r>
          </a:p>
          <a:p>
            <a:pPr>
              <a:lnSpc>
                <a:spcPct val="150000"/>
              </a:lnSpc>
            </a:pPr>
            <a:r>
              <a:rPr lang="en-US" sz="2000" dirty="0">
                <a:latin typeface="Arial" panose="020B0604020202020204" pitchFamily="34" charset="0"/>
                <a:cs typeface="Arial" panose="020B0604020202020204" pitchFamily="34" charset="0"/>
              </a:rPr>
              <a:t>Innovation in technology and community care can improve wellbeing, safety, and autonomy.</a:t>
            </a:r>
          </a:p>
          <a:p>
            <a:pPr>
              <a:lnSpc>
                <a:spcPct val="150000"/>
              </a:lnSpc>
            </a:pPr>
            <a:r>
              <a:rPr lang="en-US" sz="2000" dirty="0">
                <a:latin typeface="Arial" panose="020B0604020202020204" pitchFamily="34" charset="0"/>
                <a:cs typeface="Arial" panose="020B0604020202020204" pitchFamily="34" charset="0"/>
              </a:rPr>
              <a:t>However, equal access is restricted by funding constraints, a lack of workers, and digital exclusion.</a:t>
            </a:r>
          </a:p>
          <a:p>
            <a:pPr>
              <a:lnSpc>
                <a:spcPct val="150000"/>
              </a:lnSpc>
            </a:pPr>
            <a:r>
              <a:rPr lang="en-US" sz="2000" dirty="0">
                <a:latin typeface="Arial" panose="020B0604020202020204" pitchFamily="34" charset="0"/>
                <a:cs typeface="Arial" panose="020B0604020202020204" pitchFamily="34" charset="0"/>
              </a:rPr>
              <a:t>To guarantee that independence is meaningful rather than aspirational, sustainable, person-centered approaches are important.</a:t>
            </a:r>
          </a:p>
        </p:txBody>
      </p:sp>
      <p:pic>
        <p:nvPicPr>
          <p:cNvPr id="15" name="Audio 14">
            <a:extLst>
              <a:ext uri="{FF2B5EF4-FFF2-40B4-BE49-F238E27FC236}">
                <a16:creationId xmlns:a16="http://schemas.microsoft.com/office/drawing/2014/main" id="{175CB8EB-ACA7-4879-50A2-2340344CA44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277267664"/>
      </p:ext>
    </p:extLst>
  </p:cSld>
  <p:clrMapOvr>
    <a:masterClrMapping/>
  </p:clrMapOvr>
  <mc:AlternateContent xmlns:mc="http://schemas.openxmlformats.org/markup-compatibility/2006">
    <mc:Choice xmlns:p14="http://schemas.microsoft.com/office/powerpoint/2010/main" Requires="p14">
      <p:transition spd="slow" p14:dur="2000" advTm="42186"/>
    </mc:Choice>
    <mc:Fallback>
      <p:transition spd="slow" advTm="421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3572A-D4AC-35CF-CF06-06C9D52C4311}"/>
              </a:ext>
            </a:extLst>
          </p:cNvPr>
          <p:cNvSpPr>
            <a:spLocks noGrp="1"/>
          </p:cNvSpPr>
          <p:nvPr>
            <p:ph type="ctrTitle"/>
          </p:nvPr>
        </p:nvSpPr>
        <p:spPr>
          <a:xfrm>
            <a:off x="801384" y="-184934"/>
            <a:ext cx="10757043" cy="739738"/>
          </a:xfrm>
        </p:spPr>
        <p:txBody>
          <a:bodyPr>
            <a:normAutofit/>
          </a:bodyPr>
          <a:lstStyle/>
          <a:p>
            <a:r>
              <a:rPr lang="en-US" sz="3200" b="1" dirty="0">
                <a:latin typeface="Arial" panose="020B0604020202020204" pitchFamily="34" charset="0"/>
                <a:cs typeface="Arial" panose="020B0604020202020204" pitchFamily="34" charset="0"/>
              </a:rPr>
              <a:t>References </a:t>
            </a:r>
          </a:p>
        </p:txBody>
      </p:sp>
      <p:sp>
        <p:nvSpPr>
          <p:cNvPr id="3" name="Subtitle 2">
            <a:extLst>
              <a:ext uri="{FF2B5EF4-FFF2-40B4-BE49-F238E27FC236}">
                <a16:creationId xmlns:a16="http://schemas.microsoft.com/office/drawing/2014/main" id="{4FD53A2D-718A-EFC6-8416-182601A0AEBC}"/>
              </a:ext>
            </a:extLst>
          </p:cNvPr>
          <p:cNvSpPr>
            <a:spLocks noGrp="1"/>
          </p:cNvSpPr>
          <p:nvPr>
            <p:ph type="subTitle" idx="1"/>
          </p:nvPr>
        </p:nvSpPr>
        <p:spPr>
          <a:xfrm>
            <a:off x="231354" y="1089764"/>
            <a:ext cx="10436646" cy="4168036"/>
          </a:xfrm>
        </p:spPr>
        <p:txBody>
          <a:bodyPr/>
          <a:lstStyle/>
          <a:p>
            <a:pPr algn="l">
              <a:lnSpc>
                <a:spcPct val="150000"/>
              </a:lnSpc>
            </a:pPr>
            <a:endParaRPr lang="en-GB" sz="1100" dirty="0">
              <a:latin typeface="Arial" panose="020B0604020202020204" pitchFamily="34" charset="0"/>
              <a:cs typeface="Arial" panose="020B0604020202020204" pitchFamily="34" charset="0"/>
            </a:endParaRPr>
          </a:p>
          <a:p>
            <a:endParaRPr lang="en-US" dirty="0"/>
          </a:p>
        </p:txBody>
      </p:sp>
      <p:sp>
        <p:nvSpPr>
          <p:cNvPr id="4" name="TextBox 3">
            <a:extLst>
              <a:ext uri="{FF2B5EF4-FFF2-40B4-BE49-F238E27FC236}">
                <a16:creationId xmlns:a16="http://schemas.microsoft.com/office/drawing/2014/main" id="{8D50BF28-2604-C2F5-E8BE-3772F0858406}"/>
              </a:ext>
            </a:extLst>
          </p:cNvPr>
          <p:cNvSpPr txBox="1"/>
          <p:nvPr/>
        </p:nvSpPr>
        <p:spPr>
          <a:xfrm>
            <a:off x="0" y="554804"/>
            <a:ext cx="12192000" cy="8309967"/>
          </a:xfrm>
          <a:prstGeom prst="rect">
            <a:avLst/>
          </a:prstGeom>
          <a:noFill/>
        </p:spPr>
        <p:txBody>
          <a:bodyPr wrap="square" rtlCol="0">
            <a:spAutoFit/>
          </a:bodyPr>
          <a:lstStyle/>
          <a:p>
            <a:pPr algn="just">
              <a:lnSpc>
                <a:spcPct val="150000"/>
              </a:lnSpc>
            </a:pPr>
            <a:r>
              <a:rPr lang="en-GB" sz="1100" dirty="0">
                <a:latin typeface="Arial" panose="020B0604020202020204" pitchFamily="34" charset="0"/>
                <a:cs typeface="Arial" panose="020B0604020202020204" pitchFamily="34" charset="0"/>
              </a:rPr>
              <a:t>Age UK. (2026) </a:t>
            </a:r>
            <a:r>
              <a:rPr lang="en-GB" sz="1100" i="1" dirty="0">
                <a:latin typeface="Arial" panose="020B0604020202020204" pitchFamily="34" charset="0"/>
                <a:cs typeface="Arial" panose="020B0604020202020204" pitchFamily="34" charset="0"/>
              </a:rPr>
              <a:t>Supporting older people’s health in 2026</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2"/>
              </a:rPr>
              <a:t>https://www.ageuk.org.uk/discover/2026/january/supporting-older-peoples-health-in-2026</a:t>
            </a:r>
            <a:r>
              <a:rPr lang="en-GB" sz="1100" dirty="0">
                <a:latin typeface="Arial" panose="020B0604020202020204" pitchFamily="34" charset="0"/>
                <a:cs typeface="Arial" panose="020B0604020202020204" pitchFamily="34" charset="0"/>
              </a:rPr>
              <a:t>  (Accessed: 11 February 2026).</a:t>
            </a:r>
          </a:p>
          <a:p>
            <a:pPr algn="just">
              <a:lnSpc>
                <a:spcPct val="150000"/>
              </a:lnSpc>
            </a:pPr>
            <a:endParaRPr lang="en-GB" sz="1100" dirty="0">
              <a:latin typeface="Arial" panose="020B0604020202020204" pitchFamily="34" charset="0"/>
              <a:cs typeface="Arial" panose="020B0604020202020204" pitchFamily="34" charset="0"/>
            </a:endParaRPr>
          </a:p>
          <a:p>
            <a:pPr algn="just">
              <a:lnSpc>
                <a:spcPct val="150000"/>
              </a:lnSpc>
            </a:pPr>
            <a:r>
              <a:rPr lang="en-GB" sz="1100" dirty="0">
                <a:latin typeface="Arial" panose="020B0604020202020204" pitchFamily="34" charset="0"/>
                <a:cs typeface="Arial" panose="020B0604020202020204" pitchFamily="34" charset="0"/>
              </a:rPr>
              <a:t>Absolute Trust Counsel. (2026) </a:t>
            </a:r>
            <a:r>
              <a:rPr lang="en-GB" sz="1100" i="1" dirty="0">
                <a:latin typeface="Arial" panose="020B0604020202020204" pitchFamily="34" charset="0"/>
                <a:cs typeface="Arial" panose="020B0604020202020204" pitchFamily="34" charset="0"/>
              </a:rPr>
              <a:t>How problems with using technology can lead to earlier dementia diagnosis</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3"/>
              </a:rPr>
              <a:t>https://absolutetrustcounsel.com/how-problems-with-using-technology-can-lead-to-earlier-dementia-diagnosis/</a:t>
            </a:r>
            <a:r>
              <a:rPr lang="en-GB" sz="1100" dirty="0">
                <a:latin typeface="Arial" panose="020B0604020202020204" pitchFamily="34" charset="0"/>
                <a:cs typeface="Arial" panose="020B0604020202020204" pitchFamily="34" charset="0"/>
              </a:rPr>
              <a:t> (Accessed: 18 February 2026).</a:t>
            </a:r>
          </a:p>
          <a:p>
            <a:pPr algn="just">
              <a:lnSpc>
                <a:spcPct val="150000"/>
              </a:lnSpc>
            </a:pPr>
            <a:endParaRPr lang="en-GB" sz="1100" dirty="0">
              <a:latin typeface="Arial" panose="020B0604020202020204" pitchFamily="34" charset="0"/>
              <a:cs typeface="Arial" panose="020B0604020202020204" pitchFamily="34" charset="0"/>
            </a:endParaRPr>
          </a:p>
          <a:p>
            <a:pPr algn="just">
              <a:lnSpc>
                <a:spcPct val="150000"/>
              </a:lnSpc>
            </a:pPr>
            <a:r>
              <a:rPr lang="en-GB" sz="1100" dirty="0">
                <a:latin typeface="Arial" panose="020B0604020202020204" pitchFamily="34" charset="0"/>
                <a:cs typeface="Arial" panose="020B0604020202020204" pitchFamily="34" charset="0"/>
              </a:rPr>
              <a:t>Bertolazzi, A., Quaglia, V. and Bongelli, R. (2024) ‘Barriers and facilitators to health technology adoption by older adults with chronic diseases: an integrative systematic review’, </a:t>
            </a:r>
            <a:r>
              <a:rPr lang="en-GB" sz="1100" i="1" dirty="0">
                <a:latin typeface="Arial" panose="020B0604020202020204" pitchFamily="34" charset="0"/>
                <a:cs typeface="Arial" panose="020B0604020202020204" pitchFamily="34" charset="0"/>
              </a:rPr>
              <a:t>BMC Public Health</a:t>
            </a:r>
            <a:r>
              <a:rPr lang="en-GB" sz="1100" dirty="0">
                <a:latin typeface="Arial" panose="020B0604020202020204" pitchFamily="34" charset="0"/>
                <a:cs typeface="Arial" panose="020B0604020202020204" pitchFamily="34" charset="0"/>
              </a:rPr>
              <a:t>, 24(1), p.506.</a:t>
            </a:r>
          </a:p>
          <a:p>
            <a:pPr algn="just">
              <a:lnSpc>
                <a:spcPct val="150000"/>
              </a:lnSpc>
            </a:pPr>
            <a:endParaRPr lang="en-GB" sz="1100" dirty="0">
              <a:latin typeface="Arial" panose="020B0604020202020204" pitchFamily="34" charset="0"/>
              <a:cs typeface="Arial" panose="020B0604020202020204" pitchFamily="34" charset="0"/>
            </a:endParaRPr>
          </a:p>
          <a:p>
            <a:pPr algn="just">
              <a:lnSpc>
                <a:spcPct val="150000"/>
              </a:lnSpc>
            </a:pPr>
            <a:r>
              <a:rPr lang="en-GB" sz="1100" dirty="0">
                <a:latin typeface="Arial" panose="020B0604020202020204" pitchFamily="34" charset="0"/>
                <a:cs typeface="Arial" panose="020B0604020202020204" pitchFamily="34" charset="0"/>
              </a:rPr>
              <a:t>Care Quality Commission. (2023) </a:t>
            </a:r>
            <a:r>
              <a:rPr lang="en-GB" sz="1100" i="1" dirty="0">
                <a:latin typeface="Arial" panose="020B0604020202020204" pitchFamily="34" charset="0"/>
                <a:cs typeface="Arial" panose="020B0604020202020204" pitchFamily="34" charset="0"/>
              </a:rPr>
              <a:t>The health and care workforce: State of Care 2022/23</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4"/>
              </a:rPr>
              <a:t>https://www.cqc.org.uk/publications/major-report/state-care/2022-2023/workforce</a:t>
            </a:r>
            <a:endParaRPr lang="en-GB" sz="1100" dirty="0">
              <a:latin typeface="Arial" panose="020B0604020202020204" pitchFamily="34" charset="0"/>
              <a:cs typeface="Arial" panose="020B0604020202020204" pitchFamily="34" charset="0"/>
            </a:endParaRPr>
          </a:p>
          <a:p>
            <a:pPr algn="just">
              <a:lnSpc>
                <a:spcPct val="150000"/>
              </a:lnSpc>
            </a:pPr>
            <a:r>
              <a:rPr lang="en-GB" sz="1100" dirty="0">
                <a:latin typeface="Arial" panose="020B0604020202020204" pitchFamily="34" charset="0"/>
                <a:cs typeface="Arial" panose="020B0604020202020204" pitchFamily="34" charset="0"/>
              </a:rPr>
              <a:t>(Accessed: 13 February 2026). </a:t>
            </a:r>
          </a:p>
          <a:p>
            <a:pPr algn="just">
              <a:lnSpc>
                <a:spcPct val="150000"/>
              </a:lnSpc>
            </a:pPr>
            <a:endParaRPr lang="en-GB" sz="1100" dirty="0">
              <a:latin typeface="Arial" panose="020B0604020202020204" pitchFamily="34" charset="0"/>
              <a:cs typeface="Arial" panose="020B0604020202020204" pitchFamily="34" charset="0"/>
            </a:endParaRPr>
          </a:p>
          <a:p>
            <a:pPr algn="just">
              <a:lnSpc>
                <a:spcPct val="150000"/>
              </a:lnSpc>
            </a:pPr>
            <a:r>
              <a:rPr lang="en-GB" sz="1100" dirty="0">
                <a:latin typeface="Arial" panose="020B0604020202020204" pitchFamily="34" charset="0"/>
                <a:cs typeface="Arial" panose="020B0604020202020204" pitchFamily="34" charset="0"/>
              </a:rPr>
              <a:t>Care Dynamics. (no date) </a:t>
            </a:r>
            <a:r>
              <a:rPr lang="en-GB" sz="1100" i="1" dirty="0">
                <a:latin typeface="Arial" panose="020B0604020202020204" pitchFamily="34" charset="0"/>
                <a:cs typeface="Arial" panose="020B0604020202020204" pitchFamily="34" charset="0"/>
              </a:rPr>
              <a:t>Domiciliary care provider</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5"/>
              </a:rPr>
              <a:t>https://www.care-dynamics.com/domiciliary-care-provider/</a:t>
            </a:r>
            <a:r>
              <a:rPr lang="en-GB" sz="1100" dirty="0">
                <a:latin typeface="Arial" panose="020B0604020202020204" pitchFamily="34" charset="0"/>
                <a:cs typeface="Arial" panose="020B0604020202020204" pitchFamily="34" charset="0"/>
              </a:rPr>
              <a:t> (Accessed: 17 February 2026).</a:t>
            </a:r>
          </a:p>
          <a:p>
            <a:pPr algn="just">
              <a:lnSpc>
                <a:spcPct val="150000"/>
              </a:lnSpc>
            </a:pPr>
            <a:endParaRPr lang="en-GB" sz="1100" dirty="0">
              <a:latin typeface="Arial" panose="020B0604020202020204" pitchFamily="34" charset="0"/>
              <a:cs typeface="Arial" panose="020B0604020202020204" pitchFamily="34" charset="0"/>
            </a:endParaRPr>
          </a:p>
          <a:p>
            <a:pPr algn="just">
              <a:lnSpc>
                <a:spcPct val="150000"/>
              </a:lnSpc>
            </a:pPr>
            <a:r>
              <a:rPr lang="en-GB" sz="1100" dirty="0">
                <a:latin typeface="Arial" panose="020B0604020202020204" pitchFamily="34" charset="0"/>
                <a:cs typeface="Arial" panose="020B0604020202020204" pitchFamily="34" charset="0"/>
              </a:rPr>
              <a:t>CPR Guardian. (no date) </a:t>
            </a:r>
            <a:r>
              <a:rPr lang="en-GB" sz="1100" i="1" dirty="0">
                <a:latin typeface="Arial" panose="020B0604020202020204" pitchFamily="34" charset="0"/>
                <a:cs typeface="Arial" panose="020B0604020202020204" pitchFamily="34" charset="0"/>
              </a:rPr>
              <a:t>What is a personal alarm watch with fall detection?</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6"/>
              </a:rPr>
              <a:t>https://www.cprguardian.com/blogs/latest-dementia-news-and-updates/what-is-a-personal-alarm-watch-with-fall-detection</a:t>
            </a:r>
            <a:r>
              <a:rPr lang="en-GB" sz="1100" dirty="0">
                <a:latin typeface="Arial" panose="020B0604020202020204" pitchFamily="34" charset="0"/>
                <a:cs typeface="Arial" panose="020B0604020202020204" pitchFamily="34" charset="0"/>
              </a:rPr>
              <a:t>  (Accessed: 18 February 2026).</a:t>
            </a:r>
          </a:p>
          <a:p>
            <a:pPr algn="just">
              <a:lnSpc>
                <a:spcPct val="150000"/>
              </a:lnSpc>
            </a:pPr>
            <a:endParaRPr lang="en-GB" sz="1100" dirty="0">
              <a:latin typeface="Arial" panose="020B0604020202020204" pitchFamily="34" charset="0"/>
              <a:cs typeface="Arial" panose="020B0604020202020204" pitchFamily="34" charset="0"/>
            </a:endParaRPr>
          </a:p>
          <a:p>
            <a:pPr algn="just">
              <a:lnSpc>
                <a:spcPct val="150000"/>
              </a:lnSpc>
            </a:pPr>
            <a:r>
              <a:rPr lang="en-GB" sz="1100" dirty="0">
                <a:latin typeface="Arial" panose="020B0604020202020204" pitchFamily="34" charset="0"/>
                <a:cs typeface="Arial" panose="020B0604020202020204" pitchFamily="34" charset="0"/>
              </a:rPr>
              <a:t>Campbell, K., Greenfield, G., Li, E., O’Brien, N., Hayhoe, B., Beaney, T., Majeed, A. and Neves, A.L. (2023) ‘The impact of virtual consultations on the quality of primary care: Systematic review’, </a:t>
            </a:r>
            <a:r>
              <a:rPr lang="en-GB" sz="1100" i="1" dirty="0">
                <a:latin typeface="Arial" panose="020B0604020202020204" pitchFamily="34" charset="0"/>
                <a:cs typeface="Arial" panose="020B0604020202020204" pitchFamily="34" charset="0"/>
              </a:rPr>
              <a:t>Journal of Medical Internet Research</a:t>
            </a:r>
            <a:r>
              <a:rPr lang="en-GB" sz="1100" dirty="0">
                <a:latin typeface="Arial" panose="020B0604020202020204" pitchFamily="34" charset="0"/>
                <a:cs typeface="Arial" panose="020B0604020202020204" pitchFamily="34" charset="0"/>
              </a:rPr>
              <a:t>, 25, e48920.</a:t>
            </a:r>
          </a:p>
          <a:p>
            <a:pPr algn="just">
              <a:lnSpc>
                <a:spcPct val="150000"/>
              </a:lnSpc>
            </a:pPr>
            <a:endParaRPr lang="en-GB" sz="1100" dirty="0">
              <a:latin typeface="Arial" panose="020B0604020202020204" pitchFamily="34" charset="0"/>
              <a:cs typeface="Arial" panose="020B0604020202020204" pitchFamily="34" charset="0"/>
            </a:endParaRPr>
          </a:p>
          <a:p>
            <a:pPr algn="just">
              <a:lnSpc>
                <a:spcPct val="150000"/>
              </a:lnSpc>
            </a:pPr>
            <a:r>
              <a:rPr lang="en-GB" sz="1100" dirty="0">
                <a:latin typeface="Arial" panose="020B0604020202020204" pitchFamily="34" charset="0"/>
                <a:cs typeface="Arial" panose="020B0604020202020204" pitchFamily="34" charset="0"/>
              </a:rPr>
              <a:t>Devkota, R., Cummings, G., Hunter, K.F., Maxwell, C., Shrestha, S., Dennett, L. and Hoben, M. (2023) ‘Factors influencing emotional support of older adults living in the community: a scoping review protocol’, </a:t>
            </a:r>
            <a:r>
              <a:rPr lang="en-GB" sz="1100" i="1" dirty="0">
                <a:latin typeface="Arial" panose="020B0604020202020204" pitchFamily="34" charset="0"/>
                <a:cs typeface="Arial" panose="020B0604020202020204" pitchFamily="34" charset="0"/>
              </a:rPr>
              <a:t>Systematic Reviews</a:t>
            </a:r>
            <a:r>
              <a:rPr lang="en-GB" sz="1100" dirty="0">
                <a:latin typeface="Arial" panose="020B0604020202020204" pitchFamily="34" charset="0"/>
                <a:cs typeface="Arial" panose="020B0604020202020204" pitchFamily="34" charset="0"/>
              </a:rPr>
              <a:t>, 12(1), p.186.</a:t>
            </a:r>
          </a:p>
          <a:p>
            <a:pPr algn="just">
              <a:lnSpc>
                <a:spcPct val="150000"/>
              </a:lnSpc>
            </a:pPr>
            <a:endParaRPr lang="en-GB" sz="1100" dirty="0">
              <a:latin typeface="Arial" panose="020B0604020202020204" pitchFamily="34" charset="0"/>
              <a:cs typeface="Arial" panose="020B0604020202020204" pitchFamily="34" charset="0"/>
            </a:endParaRPr>
          </a:p>
          <a:p>
            <a:pPr algn="just">
              <a:lnSpc>
                <a:spcPct val="150000"/>
              </a:lnSpc>
            </a:pPr>
            <a:r>
              <a:rPr lang="en-GB" sz="1100" dirty="0">
                <a:latin typeface="Arial" panose="020B0604020202020204" pitchFamily="34" charset="0"/>
                <a:cs typeface="Arial" panose="020B0604020202020204" pitchFamily="34" charset="0"/>
              </a:rPr>
              <a:t>Fothergill, L., Hayes, N., Latham, Y., Hamilton, J., Ahmed, S. and Holland, C. (2025) ‘Understanding how, for whom and under what circumstances telecare can support independence in community‑dwelling older adults: a realist review’, </a:t>
            </a:r>
            <a:r>
              <a:rPr lang="en-GB" sz="1100" i="1" dirty="0">
                <a:latin typeface="Arial" panose="020B0604020202020204" pitchFamily="34" charset="0"/>
                <a:cs typeface="Arial" panose="020B0604020202020204" pitchFamily="34" charset="0"/>
              </a:rPr>
              <a:t>BMC Geriatrics</a:t>
            </a:r>
            <a:r>
              <a:rPr lang="en-GB" sz="1100" dirty="0">
                <a:latin typeface="Arial" panose="020B0604020202020204" pitchFamily="34" charset="0"/>
                <a:cs typeface="Arial" panose="020B0604020202020204" pitchFamily="34" charset="0"/>
              </a:rPr>
              <a:t>, 25, 59. </a:t>
            </a:r>
          </a:p>
          <a:p>
            <a:pPr algn="just">
              <a:lnSpc>
                <a:spcPct val="150000"/>
              </a:lnSpc>
            </a:pPr>
            <a:endParaRPr lang="en-GB" sz="1100" dirty="0">
              <a:latin typeface="Arial" panose="020B0604020202020204" pitchFamily="34" charset="0"/>
              <a:cs typeface="Arial" panose="020B0604020202020204" pitchFamily="34" charset="0"/>
            </a:endParaRPr>
          </a:p>
          <a:p>
            <a:pPr algn="just">
              <a:lnSpc>
                <a:spcPct val="150000"/>
              </a:lnSpc>
            </a:pPr>
            <a:endParaRPr lang="en-GB" sz="1100" dirty="0">
              <a:latin typeface="Arial" panose="020B0604020202020204" pitchFamily="34" charset="0"/>
              <a:cs typeface="Arial" panose="020B0604020202020204" pitchFamily="34" charset="0"/>
            </a:endParaRPr>
          </a:p>
          <a:p>
            <a:pPr algn="just">
              <a:lnSpc>
                <a:spcPct val="150000"/>
              </a:lnSpc>
            </a:pPr>
            <a:endParaRPr lang="en-GB" sz="1100" dirty="0">
              <a:latin typeface="Arial" panose="020B0604020202020204" pitchFamily="34" charset="0"/>
              <a:cs typeface="Arial" panose="020B0604020202020204" pitchFamily="34" charset="0"/>
            </a:endParaRPr>
          </a:p>
          <a:p>
            <a:pPr algn="just">
              <a:lnSpc>
                <a:spcPct val="150000"/>
              </a:lnSpc>
            </a:pPr>
            <a:endParaRPr lang="en-GB" sz="1100" dirty="0">
              <a:latin typeface="Arial" panose="020B0604020202020204" pitchFamily="34" charset="0"/>
              <a:cs typeface="Arial" panose="020B0604020202020204" pitchFamily="34" charset="0"/>
            </a:endParaRPr>
          </a:p>
          <a:p>
            <a:pPr algn="just">
              <a:lnSpc>
                <a:spcPct val="150000"/>
              </a:lnSpc>
            </a:pPr>
            <a:endParaRPr lang="en-GB" sz="1100" dirty="0">
              <a:latin typeface="Arial" panose="020B0604020202020204" pitchFamily="34" charset="0"/>
              <a:cs typeface="Arial" panose="020B0604020202020204" pitchFamily="34" charset="0"/>
            </a:endParaRPr>
          </a:p>
          <a:p>
            <a:endParaRPr lang="en-GB" dirty="0"/>
          </a:p>
          <a:p>
            <a:endParaRPr lang="en-GB" dirty="0"/>
          </a:p>
          <a:p>
            <a:endParaRPr lang="en-GB" dirty="0"/>
          </a:p>
        </p:txBody>
      </p:sp>
    </p:spTree>
    <p:extLst>
      <p:ext uri="{BB962C8B-B14F-4D97-AF65-F5344CB8AC3E}">
        <p14:creationId xmlns:p14="http://schemas.microsoft.com/office/powerpoint/2010/main" val="12539326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BB35E-C917-945F-6D56-3F7E9F20E62A}"/>
              </a:ext>
            </a:extLst>
          </p:cNvPr>
          <p:cNvSpPr>
            <a:spLocks noGrp="1"/>
          </p:cNvSpPr>
          <p:nvPr>
            <p:ph type="title"/>
          </p:nvPr>
        </p:nvSpPr>
        <p:spPr>
          <a:xfrm>
            <a:off x="0" y="0"/>
            <a:ext cx="12192000" cy="6858000"/>
          </a:xfrm>
        </p:spPr>
        <p:txBody>
          <a:bodyPr>
            <a:noAutofit/>
          </a:bodyPr>
          <a:lstStyle/>
          <a:p>
            <a:pPr>
              <a:lnSpc>
                <a:spcPct val="150000"/>
              </a:lnSpc>
            </a:pP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Grosman‑Rimon, L. and Wegier, P. (2024) ‘With advancement in health technology comes great responsibility – ethical and safety considerations for using digital health technology: a narrative review’, </a:t>
            </a:r>
            <a:r>
              <a:rPr lang="en-GB" sz="1100" i="1" dirty="0">
                <a:latin typeface="Arial" panose="020B0604020202020204" pitchFamily="34" charset="0"/>
                <a:cs typeface="Arial" panose="020B0604020202020204" pitchFamily="34" charset="0"/>
              </a:rPr>
              <a:t>Medicine</a:t>
            </a:r>
            <a:r>
              <a:rPr lang="en-GB" sz="1100" dirty="0">
                <a:latin typeface="Arial" panose="020B0604020202020204" pitchFamily="34" charset="0"/>
                <a:cs typeface="Arial" panose="020B0604020202020204" pitchFamily="34" charset="0"/>
              </a:rPr>
              <a:t>, 103(33), e39136.</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Jugran, D. (2025) ‘Too well to die; too ill to live: an update on the lifespan versus health span debate’, </a:t>
            </a:r>
            <a:r>
              <a:rPr lang="en-GB" sz="1100" i="1" dirty="0">
                <a:latin typeface="Arial" panose="020B0604020202020204" pitchFamily="34" charset="0"/>
                <a:cs typeface="Arial" panose="020B0604020202020204" pitchFamily="34" charset="0"/>
              </a:rPr>
              <a:t>Journal of Global Health</a:t>
            </a:r>
            <a:r>
              <a:rPr lang="en-GB" sz="1100" dirty="0">
                <a:latin typeface="Arial" panose="020B0604020202020204" pitchFamily="34" charset="0"/>
                <a:cs typeface="Arial" panose="020B0604020202020204" pitchFamily="34" charset="0"/>
              </a:rPr>
              <a:t>, 15, 03022.</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Kendig, H. and Nazroo, J. (2016) ‘Life course influences on inequalities in later life: comparative perspectives’, </a:t>
            </a:r>
            <a:r>
              <a:rPr lang="en-GB" sz="1100" i="1" dirty="0">
                <a:latin typeface="Arial" panose="020B0604020202020204" pitchFamily="34" charset="0"/>
                <a:cs typeface="Arial" panose="020B0604020202020204" pitchFamily="34" charset="0"/>
              </a:rPr>
              <a:t>Population Ageing</a:t>
            </a:r>
            <a:r>
              <a:rPr lang="en-GB" sz="1100" dirty="0">
                <a:latin typeface="Arial" panose="020B0604020202020204" pitchFamily="34" charset="0"/>
                <a:cs typeface="Arial" panose="020B0604020202020204" pitchFamily="34" charset="0"/>
              </a:rPr>
              <a:t>, 9, pp. 1–7.</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Kenrick, D.T., Griskevicius, V., Neuberg, S.L. and Schaller, M. (2010) ‘Renovating the pyramid of needs: Contemporary extensions built upon ancient foundations’, </a:t>
            </a:r>
            <a:r>
              <a:rPr lang="en-GB" sz="1100" i="1" dirty="0">
                <a:latin typeface="Arial" panose="020B0604020202020204" pitchFamily="34" charset="0"/>
                <a:cs typeface="Arial" panose="020B0604020202020204" pitchFamily="34" charset="0"/>
              </a:rPr>
              <a:t>Perspectives on Psychological Science</a:t>
            </a:r>
            <a:r>
              <a:rPr lang="en-GB" sz="1100" dirty="0">
                <a:latin typeface="Arial" panose="020B0604020202020204" pitchFamily="34" charset="0"/>
                <a:cs typeface="Arial" panose="020B0604020202020204" pitchFamily="34" charset="0"/>
              </a:rPr>
              <a:t>, 5(3), pp. 292–314.</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Legislation.gov.uk. (2014) </a:t>
            </a:r>
            <a:r>
              <a:rPr lang="en-GB" sz="1100" i="1" dirty="0">
                <a:latin typeface="Arial" panose="020B0604020202020204" pitchFamily="34" charset="0"/>
                <a:cs typeface="Arial" panose="020B0604020202020204" pitchFamily="34" charset="0"/>
              </a:rPr>
              <a:t>Care Act 2014, Chapter 23</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3"/>
              </a:rPr>
              <a:t>https://www.legislation.gov.uk/ukpga/2014/23/contents</a:t>
            </a:r>
            <a:r>
              <a:rPr lang="en-GB" sz="1100" dirty="0">
                <a:latin typeface="Arial" panose="020B0604020202020204" pitchFamily="34" charset="0"/>
                <a:cs typeface="Arial" panose="020B0604020202020204" pitchFamily="34" charset="0"/>
              </a:rPr>
              <a:t> (Accessed: 10 February 2026).</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Legislation.gov.uk. (2010) </a:t>
            </a:r>
            <a:r>
              <a:rPr lang="en-GB" sz="1100" i="1" dirty="0">
                <a:latin typeface="Arial" panose="020B0604020202020204" pitchFamily="34" charset="0"/>
                <a:cs typeface="Arial" panose="020B0604020202020204" pitchFamily="34" charset="0"/>
              </a:rPr>
              <a:t>Equality Act 2010, Chapter 15</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4"/>
              </a:rPr>
              <a:t>https://www.legislation.gov.uk/ukpga/2010/15/contents</a:t>
            </a:r>
            <a:r>
              <a:rPr lang="en-GB" sz="1100" dirty="0">
                <a:latin typeface="Arial" panose="020B0604020202020204" pitchFamily="34" charset="0"/>
                <a:cs typeface="Arial" panose="020B0604020202020204" pitchFamily="34" charset="0"/>
              </a:rPr>
              <a:t> Accessed: 10 February 2026).</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Legislation.gov.uk. (2005) </a:t>
            </a:r>
            <a:r>
              <a:rPr lang="en-GB" sz="1100" i="1" dirty="0">
                <a:latin typeface="Arial" panose="020B0604020202020204" pitchFamily="34" charset="0"/>
                <a:cs typeface="Arial" panose="020B0604020202020204" pitchFamily="34" charset="0"/>
              </a:rPr>
              <a:t>Mental Capacity Act 2005, Chapter 9</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5"/>
              </a:rPr>
              <a:t>https://www.legislation.gov.uk/ukpga/2005/9/contents</a:t>
            </a:r>
            <a:r>
              <a:rPr lang="en-GB" sz="1100" dirty="0">
                <a:latin typeface="Arial" panose="020B0604020202020204" pitchFamily="34" charset="0"/>
                <a:cs typeface="Arial" panose="020B0604020202020204" pitchFamily="34" charset="0"/>
              </a:rPr>
              <a:t> (Accessed: 14 February 2026).</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Legislation.gov.uk (1974) </a:t>
            </a:r>
            <a:r>
              <a:rPr lang="en-GB" sz="1100" i="1" dirty="0">
                <a:latin typeface="Arial" panose="020B0604020202020204" pitchFamily="34" charset="0"/>
                <a:cs typeface="Arial" panose="020B0604020202020204" pitchFamily="34" charset="0"/>
              </a:rPr>
              <a:t>Health and Social Care Act 1974, Chapter 37</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6"/>
              </a:rPr>
              <a:t>https://www.legislation.gov.uk/ukpga/1974/37/contents</a:t>
            </a:r>
            <a:r>
              <a:rPr lang="en-GB" sz="1100" dirty="0">
                <a:latin typeface="Arial" panose="020B0604020202020204" pitchFamily="34" charset="0"/>
                <a:cs typeface="Arial" panose="020B0604020202020204" pitchFamily="34" charset="0"/>
              </a:rPr>
              <a:t> (Accessed: 14 February 2026).</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Ma, W. and Shen, Z. (2023) ‘Impact of community care services on the health of older adults: evidence from China’, </a:t>
            </a:r>
            <a:r>
              <a:rPr lang="en-GB" sz="1100" i="1" dirty="0">
                <a:latin typeface="Arial" panose="020B0604020202020204" pitchFamily="34" charset="0"/>
                <a:cs typeface="Arial" panose="020B0604020202020204" pitchFamily="34" charset="0"/>
              </a:rPr>
              <a:t>Frontiers in Public Health</a:t>
            </a:r>
            <a:r>
              <a:rPr lang="en-GB" sz="1100" dirty="0">
                <a:latin typeface="Arial" panose="020B0604020202020204" pitchFamily="34" charset="0"/>
                <a:cs typeface="Arial" panose="020B0604020202020204" pitchFamily="34" charset="0"/>
              </a:rPr>
              <a:t>, 11, 1160151.</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McLeod, S. (2026) </a:t>
            </a:r>
            <a:r>
              <a:rPr lang="en-GB" sz="1100" i="1" dirty="0">
                <a:latin typeface="Arial" panose="020B0604020202020204" pitchFamily="34" charset="0"/>
                <a:cs typeface="Arial" panose="020B0604020202020204" pitchFamily="34" charset="0"/>
              </a:rPr>
              <a:t>Maslow’s hierarchy of needs</a:t>
            </a:r>
            <a:r>
              <a:rPr lang="en-GB" sz="1100" dirty="0">
                <a:latin typeface="Arial" panose="020B0604020202020204" pitchFamily="34" charset="0"/>
                <a:cs typeface="Arial" panose="020B0604020202020204" pitchFamily="34" charset="0"/>
              </a:rPr>
              <a:t>. Simply Psychology. Available at: </a:t>
            </a:r>
            <a:r>
              <a:rPr lang="en-GB" sz="1100" dirty="0">
                <a:latin typeface="Arial" panose="020B0604020202020204" pitchFamily="34" charset="0"/>
                <a:cs typeface="Arial" panose="020B0604020202020204" pitchFamily="34" charset="0"/>
                <a:hlinkClick r:id="rId7"/>
              </a:rPr>
              <a:t>https://www.simplypsychology.org/maslow.html</a:t>
            </a:r>
            <a:r>
              <a:rPr lang="en-GB" sz="1100" dirty="0">
                <a:latin typeface="Arial" panose="020B0604020202020204" pitchFamily="34" charset="0"/>
                <a:cs typeface="Arial" panose="020B0604020202020204" pitchFamily="34" charset="0"/>
              </a:rPr>
              <a:t> (Accessed: 17 February 2026).</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Medicine Reminder – Pill Alarm. (no date) </a:t>
            </a:r>
            <a:r>
              <a:rPr lang="en-GB" sz="1100" i="1" dirty="0">
                <a:latin typeface="Arial" panose="020B0604020202020204" pitchFamily="34" charset="0"/>
                <a:cs typeface="Arial" panose="020B0604020202020204" pitchFamily="34" charset="0"/>
              </a:rPr>
              <a:t>Android mobile app</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8"/>
              </a:rPr>
              <a:t>https://play.google.com/store/apps/details?id=rs.podsetnik.lek&amp;hl=en_GB</a:t>
            </a:r>
            <a:r>
              <a:rPr lang="en-GB" sz="1100" dirty="0">
                <a:latin typeface="Arial" panose="020B0604020202020204" pitchFamily="34" charset="0"/>
                <a:cs typeface="Arial" panose="020B0604020202020204" pitchFamily="34" charset="0"/>
              </a:rPr>
              <a:t> (Accessed: 18 February 2026).</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Mollborn, S., Fomby, P., Goode, J.A. and Modile, A. (2021) ‘A life course framework for understanding digital technology use in the transition to adulthood’, </a:t>
            </a:r>
            <a:r>
              <a:rPr lang="en-GB" sz="1100" i="1" dirty="0">
                <a:latin typeface="Arial" panose="020B0604020202020204" pitchFamily="34" charset="0"/>
                <a:cs typeface="Arial" panose="020B0604020202020204" pitchFamily="34" charset="0"/>
              </a:rPr>
              <a:t>Advances in Life Course Research</a:t>
            </a:r>
            <a:r>
              <a:rPr lang="en-GB" sz="1100" dirty="0">
                <a:latin typeface="Arial" panose="020B0604020202020204" pitchFamily="34" charset="0"/>
                <a:cs typeface="Arial" panose="020B0604020202020204" pitchFamily="34" charset="0"/>
              </a:rPr>
              <a:t>, 47, 100379.</a:t>
            </a:r>
            <a:br>
              <a:rPr lang="en-GB" sz="1100" dirty="0"/>
            </a:br>
            <a:br>
              <a:rPr lang="en-GB" sz="1100" dirty="0"/>
            </a:br>
            <a:br>
              <a:rPr lang="en-GB" sz="1100" dirty="0"/>
            </a:br>
            <a:r>
              <a:rPr lang="en-GB" sz="1100" dirty="0">
                <a:latin typeface="Arial" panose="020B0604020202020204" pitchFamily="34" charset="0"/>
                <a:cs typeface="Arial" panose="020B0604020202020204" pitchFamily="34" charset="0"/>
              </a:rPr>
              <a:t>NHS. (2022) </a:t>
            </a:r>
            <a:r>
              <a:rPr lang="en-GB" sz="1100" i="1" dirty="0">
                <a:latin typeface="Arial" panose="020B0604020202020204" pitchFamily="34" charset="0"/>
                <a:cs typeface="Arial" panose="020B0604020202020204" pitchFamily="34" charset="0"/>
              </a:rPr>
              <a:t>Care after illness or hospital discharge: reablement</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9"/>
              </a:rPr>
              <a:t>https://www.nhs.uk/social-care-and-support/care-after-a-hospital-stay/care-after-illness-or-hospital-discharge-reablement/</a:t>
            </a:r>
            <a:r>
              <a:rPr lang="en-GB" sz="1100" dirty="0">
                <a:latin typeface="Arial" panose="020B0604020202020204" pitchFamily="34" charset="0"/>
                <a:cs typeface="Arial" panose="020B0604020202020204" pitchFamily="34" charset="0"/>
              </a:rPr>
              <a:t>  (Accessed: 11 February 2026).</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Office for National Statistics. (2019) </a:t>
            </a:r>
            <a:r>
              <a:rPr lang="en-GB" sz="1100" i="1" dirty="0">
                <a:latin typeface="Arial" panose="020B0604020202020204" pitchFamily="34" charset="0"/>
                <a:cs typeface="Arial" panose="020B0604020202020204" pitchFamily="34" charset="0"/>
              </a:rPr>
              <a:t>Living longer: is age 70 the new age 65?</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10"/>
              </a:rPr>
              <a:t>https://www.ons.gov.uk/peoplepopulationandcommunity/birthsdeathsandmarriages/ageing/articles/livinglongerisage70thenewage65/2019-11-19</a:t>
            </a:r>
            <a:r>
              <a:rPr lang="en-GB" sz="1100" dirty="0">
                <a:latin typeface="Arial" panose="020B0604020202020204" pitchFamily="34" charset="0"/>
                <a:cs typeface="Arial" panose="020B0604020202020204" pitchFamily="34" charset="0"/>
              </a:rPr>
              <a:t> (Accessed: 10 February 2026).</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Po, H.W., Chu, Y.C., Tsai, H.C., Lin, C.L., Chen, C.Y. and Ma, M.H. (2024) ‘Efficacy of remote health monitoring in reducing hospital readmissions among high-risk post discharge patients: prospective cohort study’, </a:t>
            </a:r>
            <a:r>
              <a:rPr lang="en-GB" sz="1100" i="1" dirty="0">
                <a:latin typeface="Arial" panose="020B0604020202020204" pitchFamily="34" charset="0"/>
                <a:cs typeface="Arial" panose="020B0604020202020204" pitchFamily="34" charset="0"/>
              </a:rPr>
              <a:t>JMIR Formative Research</a:t>
            </a:r>
            <a:r>
              <a:rPr lang="en-GB" sz="1100" dirty="0">
                <a:latin typeface="Arial" panose="020B0604020202020204" pitchFamily="34" charset="0"/>
                <a:cs typeface="Arial" panose="020B0604020202020204" pitchFamily="34" charset="0"/>
              </a:rPr>
              <a:t>, 8, e53455.</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Qualis Home Care. (2026) </a:t>
            </a:r>
            <a:r>
              <a:rPr lang="en-GB" sz="1100" i="1" dirty="0">
                <a:latin typeface="Arial" panose="020B0604020202020204" pitchFamily="34" charset="0"/>
                <a:cs typeface="Arial" panose="020B0604020202020204" pitchFamily="34" charset="0"/>
              </a:rPr>
              <a:t>Reablement care &amp; support</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11"/>
              </a:rPr>
              <a:t>https://qualishomecare.co.uk/reablement-care-support</a:t>
            </a:r>
            <a:r>
              <a:rPr lang="en-GB" sz="1100" dirty="0">
                <a:latin typeface="Arial" panose="020B0604020202020204" pitchFamily="34" charset="0"/>
                <a:cs typeface="Arial" panose="020B0604020202020204" pitchFamily="34" charset="0"/>
              </a:rPr>
              <a:t>  (Accessed: 17 February 202</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Social Care Institute for Excellence. (2020) </a:t>
            </a:r>
            <a:r>
              <a:rPr lang="en-GB" sz="1100" i="1" dirty="0">
                <a:latin typeface="Arial" panose="020B0604020202020204" pitchFamily="34" charset="0"/>
                <a:cs typeface="Arial" panose="020B0604020202020204" pitchFamily="34" charset="0"/>
              </a:rPr>
              <a:t>Reablement guide: what is reablement?</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12"/>
              </a:rPr>
              <a:t>https://www.scie.org.uk/integrated-care/intermediate-care-reablement/reablement-guide</a:t>
            </a:r>
            <a:r>
              <a:rPr lang="en-GB" sz="1100" dirty="0">
                <a:latin typeface="Arial" panose="020B0604020202020204" pitchFamily="34" charset="0"/>
                <a:cs typeface="Arial" panose="020B0604020202020204" pitchFamily="34" charset="0"/>
              </a:rPr>
              <a:t> (Accessed: 12 February 2026).</a:t>
            </a: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Schwedler, K.J., Ehlers, J., Ostermann, T. and Hohenberg, G. (2026) ‘The role of telemedicine centres and digital health applications in home care: challenges and opportunities for family caregivers’, </a:t>
            </a:r>
            <a:r>
              <a:rPr lang="en-GB" sz="1100" i="1" dirty="0">
                <a:latin typeface="Arial" panose="020B0604020202020204" pitchFamily="34" charset="0"/>
                <a:cs typeface="Arial" panose="020B0604020202020204" pitchFamily="34" charset="0"/>
              </a:rPr>
              <a:t>Healthcare (Basel, Switzerland)</a:t>
            </a:r>
            <a:r>
              <a:rPr lang="en-GB" sz="1100" dirty="0">
                <a:latin typeface="Arial" panose="020B0604020202020204" pitchFamily="34" charset="0"/>
                <a:cs typeface="Arial" panose="020B0604020202020204" pitchFamily="34" charset="0"/>
              </a:rPr>
              <a:t>, 14(1), p.136.</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endParaRPr lang="en-US"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99815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B4C0E-3F82-90C1-43B9-9043576972EA}"/>
              </a:ext>
            </a:extLst>
          </p:cNvPr>
          <p:cNvSpPr>
            <a:spLocks noGrp="1"/>
          </p:cNvSpPr>
          <p:nvPr>
            <p:ph type="title"/>
          </p:nvPr>
        </p:nvSpPr>
        <p:spPr>
          <a:xfrm>
            <a:off x="0" y="-300038"/>
            <a:ext cx="12192000" cy="7303004"/>
          </a:xfrm>
        </p:spPr>
        <p:txBody>
          <a:bodyPr>
            <a:normAutofit fontScale="90000"/>
          </a:bodyPr>
          <a:lstStyle/>
          <a:p>
            <a:pPr>
              <a:lnSpc>
                <a:spcPct val="150000"/>
              </a:lnSpc>
            </a:pP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NHS. (2022) </a:t>
            </a:r>
            <a:r>
              <a:rPr lang="en-GB" sz="1200" i="1" dirty="0">
                <a:latin typeface="Arial" panose="020B0604020202020204" pitchFamily="34" charset="0"/>
                <a:cs typeface="Arial" panose="020B0604020202020204" pitchFamily="34" charset="0"/>
              </a:rPr>
              <a:t>Care after illness or hospital discharge: reablement</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2"/>
              </a:rPr>
              <a:t>https://www.nhs.uk/social-care-and-support/care-after-a-hospital-stay/care-after-illness-or-hospital-discharge-reablement/</a:t>
            </a:r>
            <a:r>
              <a:rPr lang="en-GB" sz="1200" dirty="0">
                <a:latin typeface="Arial" panose="020B0604020202020204" pitchFamily="34" charset="0"/>
                <a:cs typeface="Arial" panose="020B0604020202020204" pitchFamily="34" charset="0"/>
              </a:rPr>
              <a:t>  (Accessed: 11 February 2026).</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Office for National Statistics. (2019) </a:t>
            </a:r>
            <a:r>
              <a:rPr lang="en-GB" sz="1200" i="1" dirty="0">
                <a:latin typeface="Arial" panose="020B0604020202020204" pitchFamily="34" charset="0"/>
                <a:cs typeface="Arial" panose="020B0604020202020204" pitchFamily="34" charset="0"/>
              </a:rPr>
              <a:t>Living longer: is age 70 the new age 65?</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3"/>
              </a:rPr>
              <a:t>https://www.ons.gov.uk/peoplepopulationandcommunity/birthsdeathsandmarriages/ageing/articles/livinglongerisage70thenewage65/2019-11-19</a:t>
            </a:r>
            <a:r>
              <a:rPr lang="en-GB" sz="1200" dirty="0">
                <a:latin typeface="Arial" panose="020B0604020202020204" pitchFamily="34" charset="0"/>
                <a:cs typeface="Arial" panose="020B0604020202020204" pitchFamily="34" charset="0"/>
              </a:rPr>
              <a:t> (Accessed: 10 February 2026).</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Po, H.W., Chu, Y.C., Tsai, H.C., Lin, C.L., Chen, C.Y. and Ma, M.H. (2024) ‘Efficacy of remote health monitoring in reducing hospital readmissions among high-risk post discharge patients: prospective cohort study’, </a:t>
            </a:r>
            <a:r>
              <a:rPr lang="en-GB" sz="1200" i="1" dirty="0">
                <a:latin typeface="Arial" panose="020B0604020202020204" pitchFamily="34" charset="0"/>
                <a:cs typeface="Arial" panose="020B0604020202020204" pitchFamily="34" charset="0"/>
              </a:rPr>
              <a:t>JMIR Formative Research</a:t>
            </a:r>
            <a:r>
              <a:rPr lang="en-GB" sz="1200" dirty="0">
                <a:latin typeface="Arial" panose="020B0604020202020204" pitchFamily="34" charset="0"/>
                <a:cs typeface="Arial" panose="020B0604020202020204" pitchFamily="34" charset="0"/>
              </a:rPr>
              <a:t>, 8, e53455.</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Public Health England, (2019) </a:t>
            </a:r>
            <a:r>
              <a:rPr lang="en-GB" sz="1200" i="1" dirty="0">
                <a:latin typeface="Arial" panose="020B0604020202020204" pitchFamily="34" charset="0"/>
                <a:cs typeface="Arial" panose="020B0604020202020204" pitchFamily="34" charset="0"/>
              </a:rPr>
              <a:t>Health matters: Prevention – a life course approach</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4"/>
              </a:rPr>
              <a:t>https://www.gov.uk/government/publications/health-matters-life-course-approach-to-prevention/health-matters-prevention-a-life-course-approach</a:t>
            </a:r>
            <a:r>
              <a:rPr lang="en-GB" sz="1200" dirty="0">
                <a:latin typeface="Arial" panose="020B0604020202020204" pitchFamily="34" charset="0"/>
                <a:cs typeface="Arial" panose="020B0604020202020204" pitchFamily="34" charset="0"/>
              </a:rPr>
              <a:t> (Accessed: 18 February 2026).</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Qualis Home Care. (2026) </a:t>
            </a:r>
            <a:r>
              <a:rPr lang="en-GB" sz="1200" i="1" dirty="0">
                <a:latin typeface="Arial" panose="020B0604020202020204" pitchFamily="34" charset="0"/>
                <a:cs typeface="Arial" panose="020B0604020202020204" pitchFamily="34" charset="0"/>
              </a:rPr>
              <a:t>Reablement care &amp; support</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5"/>
              </a:rPr>
              <a:t>https://qualishomecare.co.uk/reablement-care-support</a:t>
            </a:r>
            <a:r>
              <a:rPr lang="en-GB" sz="1200" dirty="0">
                <a:latin typeface="Arial" panose="020B0604020202020204" pitchFamily="34" charset="0"/>
                <a:cs typeface="Arial" panose="020B0604020202020204" pitchFamily="34" charset="0"/>
              </a:rPr>
              <a:t>  (Accessed: 17 February 2026).</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Social Care Institute for Excellence. (2020) </a:t>
            </a:r>
            <a:r>
              <a:rPr lang="en-GB" sz="1200" i="1" dirty="0">
                <a:latin typeface="Arial" panose="020B0604020202020204" pitchFamily="34" charset="0"/>
                <a:cs typeface="Arial" panose="020B0604020202020204" pitchFamily="34" charset="0"/>
              </a:rPr>
              <a:t>Reablement guide: what is reablement?</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6"/>
              </a:rPr>
              <a:t>https://www.scie.org.uk/integrated-care/intermediate-care-reablement/reablement-guide</a:t>
            </a:r>
            <a:r>
              <a:rPr lang="en-GB" sz="1200" dirty="0">
                <a:latin typeface="Arial" panose="020B0604020202020204" pitchFamily="34" charset="0"/>
                <a:cs typeface="Arial" panose="020B0604020202020204" pitchFamily="34" charset="0"/>
              </a:rPr>
              <a:t> (Accessed: 12 February 2026).</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Schwedler, K.J., Ehlers, J., Ostermann, T. and Hohenberg, G. (2026) ‘The role of telemedicine centres and digital health applications in home care: challenges and opportunities for family caregivers’, </a:t>
            </a:r>
            <a:r>
              <a:rPr lang="en-GB" sz="1200" i="1" dirty="0">
                <a:latin typeface="Arial" panose="020B0604020202020204" pitchFamily="34" charset="0"/>
                <a:cs typeface="Arial" panose="020B0604020202020204" pitchFamily="34" charset="0"/>
              </a:rPr>
              <a:t>Healthcare (Basel, Switzerland)</a:t>
            </a:r>
            <a:r>
              <a:rPr lang="en-GB" sz="1200" dirty="0">
                <a:latin typeface="Arial" panose="020B0604020202020204" pitchFamily="34" charset="0"/>
                <a:cs typeface="Arial" panose="020B0604020202020204" pitchFamily="34" charset="0"/>
              </a:rPr>
              <a:t>, 14(1), p.136.</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Smith, J. (2024) </a:t>
            </a:r>
            <a:r>
              <a:rPr lang="en-GB" sz="1200" i="1" dirty="0">
                <a:latin typeface="Arial" panose="020B0604020202020204" pitchFamily="34" charset="0"/>
                <a:cs typeface="Arial" panose="020B0604020202020204" pitchFamily="34" charset="0"/>
              </a:rPr>
              <a:t>Diverse elderly people smiling outdoors</a:t>
            </a:r>
            <a:r>
              <a:rPr lang="en-GB" sz="1200" dirty="0">
                <a:latin typeface="Arial" panose="020B0604020202020204" pitchFamily="34" charset="0"/>
                <a:cs typeface="Arial" panose="020B0604020202020204" pitchFamily="34" charset="0"/>
              </a:rPr>
              <a:t>. Adobe Stock. Available at: </a:t>
            </a:r>
            <a:r>
              <a:rPr lang="en-GB" sz="1200" dirty="0">
                <a:latin typeface="Arial" panose="020B0604020202020204" pitchFamily="34" charset="0"/>
                <a:cs typeface="Arial" panose="020B0604020202020204" pitchFamily="34" charset="0"/>
                <a:hlinkClick r:id="rId7"/>
              </a:rPr>
              <a:t>https://stock.adobe.com/search?k=diverse+elderly+group</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(Accessed: 17 February 2026).</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The King’s Fund. (2019) </a:t>
            </a:r>
            <a:r>
              <a:rPr lang="en-GB" sz="1200" i="1" dirty="0">
                <a:latin typeface="Arial" panose="020B0604020202020204" pitchFamily="34" charset="0"/>
                <a:cs typeface="Arial" panose="020B0604020202020204" pitchFamily="34" charset="0"/>
              </a:rPr>
              <a:t>NHS Long Term Plan explained</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8"/>
              </a:rPr>
              <a:t>https://www.kingsfund.org.uk/insight-and-analysis/long-reads/nhs-long-term-plan-explained</a:t>
            </a:r>
            <a:r>
              <a:rPr lang="en-GB" sz="1200" dirty="0">
                <a:latin typeface="Arial" panose="020B0604020202020204" pitchFamily="34" charset="0"/>
                <a:cs typeface="Arial" panose="020B0604020202020204" pitchFamily="34" charset="0"/>
              </a:rPr>
              <a:t> (Accessed: 11 February 2026).</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The King’s Fund. (2022) </a:t>
            </a:r>
            <a:r>
              <a:rPr lang="en-GB" sz="1200" i="1" dirty="0">
                <a:latin typeface="Arial" panose="020B0604020202020204" pitchFamily="34" charset="0"/>
                <a:cs typeface="Arial" panose="020B0604020202020204" pitchFamily="34" charset="0"/>
              </a:rPr>
              <a:t>Integrated care systems explained</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9"/>
              </a:rPr>
              <a:t>https://www.kingsfund.org.uk/insight-and-analysis/long-reads/integrated-care-systems-explained</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(Accessed: 12 February 2026).</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br>
              <a:rPr lang="en-GB" sz="1100" dirty="0"/>
            </a:br>
            <a:endParaRPr lang="en-US"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92208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6B6F1-34C1-360A-912A-C8A7334549C5}"/>
              </a:ext>
            </a:extLst>
          </p:cNvPr>
          <p:cNvSpPr>
            <a:spLocks noGrp="1"/>
          </p:cNvSpPr>
          <p:nvPr>
            <p:ph type="title"/>
          </p:nvPr>
        </p:nvSpPr>
        <p:spPr>
          <a:xfrm>
            <a:off x="0" y="100013"/>
            <a:ext cx="12192000" cy="2319453"/>
          </a:xfrm>
        </p:spPr>
        <p:txBody>
          <a:bodyPr>
            <a:normAutofit fontScale="90000"/>
          </a:bodyPr>
          <a:lstStyle/>
          <a:p>
            <a:pPr>
              <a:lnSpc>
                <a:spcPct val="150000"/>
              </a:lnSpc>
            </a:pP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UNISON. (2016) </a:t>
            </a:r>
            <a:r>
              <a:rPr lang="en-GB" sz="1200" i="1" dirty="0">
                <a:latin typeface="Arial" panose="020B0604020202020204" pitchFamily="34" charset="0"/>
                <a:cs typeface="Arial" panose="020B0604020202020204" pitchFamily="34" charset="0"/>
              </a:rPr>
              <a:t>Suffering alone at home: a UNISON report on the lack of time in our homecare system</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2"/>
              </a:rPr>
              <a:t>https://www.unison.org.uk/content/uploads/2016/01/23574_Save_care_now_homecare_report-5.pdf</a:t>
            </a:r>
            <a:r>
              <a:rPr lang="en-GB" sz="1200" dirty="0">
                <a:latin typeface="Arial" panose="020B0604020202020204" pitchFamily="34" charset="0"/>
                <a:cs typeface="Arial" panose="020B0604020202020204" pitchFamily="34" charset="0"/>
              </a:rPr>
              <a:t> (Accessed: 12 February 2026).</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br>
              <a:rPr lang="en-GB" sz="1100" dirty="0">
                <a:latin typeface="Arial" panose="020B0604020202020204" pitchFamily="34" charset="0"/>
                <a:cs typeface="Arial" panose="020B0604020202020204" pitchFamily="34" charset="0"/>
              </a:rPr>
            </a:br>
            <a:endParaRPr lang="en-US"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179111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Circuit</Template>
  <TotalTime>144</TotalTime>
  <Words>3235</Words>
  <Application>Microsoft Macintosh PowerPoint</Application>
  <PresentationFormat>Widescreen</PresentationFormat>
  <Paragraphs>122</Paragraphs>
  <Slides>18</Slides>
  <Notes>5</Notes>
  <HiddenSlides>0</HiddenSlides>
  <MMClips>14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Aptos</vt:lpstr>
      <vt:lpstr>Aptos Display</vt:lpstr>
      <vt:lpstr>Arial</vt:lpstr>
      <vt:lpstr>Calibri</vt:lpstr>
      <vt:lpstr>Office Theme</vt:lpstr>
      <vt:lpstr>PowerPoint Presentation</vt:lpstr>
      <vt:lpstr>     Introduction </vt:lpstr>
      <vt:lpstr>The Ageing Population: Setting the Scene </vt:lpstr>
      <vt:lpstr> Theories of ageing help explain older people’s needs and guide community care practices  • According to the Life Course Theory, ageing is influenced by past experiences, social roles, and accumulated advantages or disadvantages (Kendig and Nazroo, 2016).  • This theory explains why older adults have specific needs, resilience levels, and support requirements.  • According to McLeod, (2026) Maslow's Hierarchy of needs, highlights the importance of meeting basic physical and safety needs before higher-level needs such as independence, dignity, and self-fulfillment.   • These theories evaluate whether community care priorities holistic well-being or just meets essential survival needs.  Theories challenge whether present care approaches truly empower elderly persons.</vt:lpstr>
      <vt:lpstr>Policy and Legislation  </vt:lpstr>
      <vt:lpstr>  Evaluation of Current Care Provisions (Critical Analysis)  </vt:lpstr>
      <vt:lpstr>    Evaluation of Current Care Provisions (Critical Analysis) </vt:lpstr>
      <vt:lpstr> </vt:lpstr>
      <vt:lpstr>Technological Innovations in Elderly Care </vt:lpstr>
      <vt:lpstr> </vt:lpstr>
      <vt:lpstr>  Case Study 1: Mrs Patel (Reablement &amp; Independence)  </vt:lpstr>
      <vt:lpstr>Case Study 2: Mr Thompson (Technology &amp; Autonomy) </vt:lpstr>
      <vt:lpstr> Recommendations for Improvement </vt:lpstr>
      <vt:lpstr> Conclusion </vt:lpstr>
      <vt:lpstr>References </vt:lpstr>
      <vt:lpstr>                      Grosman‑Rimon, L. and Wegier, P. (2024) ‘With advancement in health technology comes great responsibility – ethical and safety considerations for using digital health technology: a narrative review’, Medicine, 103(33), e39136.  Jugran, D. (2025) ‘Too well to die; too ill to live: an update on the lifespan versus health span debate’, Journal of Global Health, 15, 03022.  Kendig, H. and Nazroo, J. (2016) ‘Life course influences on inequalities in later life: comparative perspectives’, Population Ageing, 9, pp. 1–7.  Kenrick, D.T., Griskevicius, V., Neuberg, S.L. and Schaller, M. (2010) ‘Renovating the pyramid of needs: Contemporary extensions built upon ancient foundations’, Perspectives on Psychological Science, 5(3), pp. 292–314.  Legislation.gov.uk. (2014) Care Act 2014, Chapter 23. Available at: https://www.legislation.gov.uk/ukpga/2014/23/contents (Accessed: 10 February 2026).  Legislation.gov.uk. (2010) Equality Act 2010, Chapter 15. Available at: https://www.legislation.gov.uk/ukpga/2010/15/contents Accessed: 10 February 2026).  Legislation.gov.uk. (2005) Mental Capacity Act 2005, Chapter 9. Available at: https://www.legislation.gov.uk/ukpga/2005/9/contents (Accessed: 14 February 2026).  Legislation.gov.uk (1974) Health and Social Care Act 1974, Chapter 37. Available at: https://www.legislation.gov.uk/ukpga/1974/37/contents (Accessed: 14 February 2026).  Ma, W. and Shen, Z. (2023) ‘Impact of community care services on the health of older adults: evidence from China’, Frontiers in Public Health, 11, 1160151.  McLeod, S. (2026) Maslow’s hierarchy of needs. Simply Psychology. Available at: https://www.simplypsychology.org/maslow.html (Accessed: 17 February 2026).  Medicine Reminder – Pill Alarm. (no date) Android mobile app. Available at: https://play.google.com/store/apps/details?id=rs.podsetnik.lek&amp;hl=en_GB (Accessed: 18 February 2026).  Mollborn, S., Fomby, P., Goode, J.A. and Modile, A. (2021) ‘A life course framework for understanding digital technology use in the transition to adulthood’, Advances in Life Course Research, 47, 100379.   NHS. (2022) Care after illness or hospital discharge: reablement. Available at: https://www.nhs.uk/social-care-and-support/care-after-a-hospital-stay/care-after-illness-or-hospital-discharge-reablement/  (Accessed: 11 February 2026).  Office for National Statistics. (2019) Living longer: is age 70 the new age 65?. Available at: https://www.ons.gov.uk/peoplepopulationandcommunity/birthsdeathsandmarriages/ageing/articles/livinglongerisage70thenewage65/2019-11-19 (Accessed: 10 February 2026).  Po, H.W., Chu, Y.C., Tsai, H.C., Lin, C.L., Chen, C.Y. and Ma, M.H. (2024) ‘Efficacy of remote health monitoring in reducing hospital readmissions among high-risk post discharge patients: prospective cohort study’, JMIR Formative Research, 8, e53455.  Qualis Home Care. (2026) Reablement care &amp; support. Available at: https://qualishomecare.co.uk/reablement-care-support  (Accessed: 17 February 202  Social Care Institute for Excellence. (2020) Reablement guide: what is reablement?. Available at: https://www.scie.org.uk/integrated-care/intermediate-care-reablement/reablement-guide (Accessed: 12 February 2026).  Schwedler, K.J., Ehlers, J., Ostermann, T. and Hohenberg, G. (2026) ‘The role of telemedicine centres and digital health applications in home care: challenges and opportunities for family caregivers’, Healthcare (Basel, Switzerland), 14(1), p.136.    </vt:lpstr>
      <vt:lpstr>      NHS. (2022) Care after illness or hospital discharge: reablement. Available at: https://www.nhs.uk/social-care-and-support/care-after-a-hospital-stay/care-after-illness-or-hospital-discharge-reablement/  (Accessed: 11 February 2026).  Office for National Statistics. (2019) Living longer: is age 70 the new age 65?. Available at: https://www.ons.gov.uk/peoplepopulationandcommunity/birthsdeathsandmarriages/ageing/articles/livinglongerisage70thenewage65/2019-11-19 (Accessed: 10 February 2026).  Po, H.W., Chu, Y.C., Tsai, H.C., Lin, C.L., Chen, C.Y. and Ma, M.H. (2024) ‘Efficacy of remote health monitoring in reducing hospital readmissions among high-risk post discharge patients: prospective cohort study’, JMIR Formative Research, 8, e53455.  Public Health England, (2019) Health matters: Prevention – a life course approach. Available at: https://www.gov.uk/government/publications/health-matters-life-course-approach-to-prevention/health-matters-prevention-a-life-course-approach (Accessed: 18 February 2026).  Qualis Home Care. (2026) Reablement care &amp; support. Available at: https://qualishomecare.co.uk/reablement-care-support  (Accessed: 17 February 2026).  Social Care Institute for Excellence. (2020) Reablement guide: what is reablement?. Available at: https://www.scie.org.uk/integrated-care/intermediate-care-reablement/reablement-guide (Accessed: 12 February 2026).  Schwedler, K.J., Ehlers, J., Ostermann, T. and Hohenberg, G. (2026) ‘The role of telemedicine centres and digital health applications in home care: challenges and opportunities for family caregivers’, Healthcare (Basel, Switzerland), 14(1), p.136.  Smith, J. (2024) Diverse elderly people smiling outdoors. Adobe Stock. Available at: https://stock.adobe.com/search?k=diverse+elderly+group (Accessed: 17 February 2026).  The King’s Fund. (2019) NHS Long Term Plan explained. Available at: https://www.kingsfund.org.uk/insight-and-analysis/long-reads/nhs-long-term-plan-explained (Accessed: 11 February 2026).  The King’s Fund. (2022) Integrated care systems explained. Available at: https://www.kingsfund.org.uk/insight-and-analysis/long-reads/integrated-care-systems-explained (Accessed: 12 February 2026).      </vt:lpstr>
      <vt:lpstr>        UNISON. (2016) Suffering alone at home: a UNISON report on the lack of time in our homecare system. Available at: https://www.unison.org.uk/content/uploads/2016/01/23574_Save_care_now_homecare_report-5.pdf (Accessed: 12 February 2026).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Safina Bibi (2243482)</dc:creator>
  <cp:lastModifiedBy>Safina Bibi (2243482)</cp:lastModifiedBy>
  <cp:revision>1</cp:revision>
  <dcterms:created xsi:type="dcterms:W3CDTF">2026-02-06T11:28:07Z</dcterms:created>
  <dcterms:modified xsi:type="dcterms:W3CDTF">2026-02-25T21:12:13Z</dcterms:modified>
</cp:coreProperties>
</file>