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64" r:id="rId3"/>
    <p:sldId id="265" r:id="rId4"/>
    <p:sldId id="259" r:id="rId5"/>
    <p:sldId id="257" r:id="rId6"/>
    <p:sldId id="258" r:id="rId7"/>
    <p:sldId id="262" r:id="rId8"/>
    <p:sldId id="263" r:id="rId9"/>
    <p:sldId id="261" r:id="rId10"/>
    <p:sldId id="266" r:id="rId11"/>
    <p:sldId id="267"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AA6486-306C-5952-7154-1CB11DEF20CE}" v="2950" dt="2024-10-09T15:21:44.878"/>
    <p1510:client id="{8A3C9976-3A53-B523-660C-F7B70A71AA23}" v="7" dt="2024-10-09T11:28:19.767"/>
    <p1510:client id="{A8D91A4A-5D11-76CE-86E9-5FC9210AD9BB}" v="1328" dt="2024-10-10T17:14:04.2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219200" y="1122362"/>
            <a:ext cx="8876022" cy="3744209"/>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219200" y="5230134"/>
            <a:ext cx="48768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604026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15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4231091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1563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1563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67895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095930"/>
            <a:ext cx="4507931"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2938410"/>
            <a:ext cx="4507930" cy="33861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095930"/>
            <a:ext cx="4507932" cy="758650"/>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2938410"/>
            <a:ext cx="4507932" cy="33861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240239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61637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757448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125622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50865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440975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54169"/>
            <a:ext cx="2674301" cy="532279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685800" y="854169"/>
            <a:ext cx="7886700" cy="53227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10/10/2024</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794950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400656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a:off x="8362630" y="6356349"/>
            <a:ext cx="3063890" cy="365125"/>
          </a:xfrm>
          <a:prstGeom prst="rect">
            <a:avLst/>
          </a:prstGeom>
        </p:spPr>
        <p:txBody>
          <a:bodyPr vert="horz" lIns="91440" tIns="45720" rIns="91440" bIns="45720" rtlCol="0" anchor="ctr"/>
          <a:lstStyle>
            <a:lvl1pPr algn="r">
              <a:defRPr sz="1100">
                <a:solidFill>
                  <a:schemeClr val="tx1"/>
                </a:solidFill>
              </a:defRPr>
            </a:lvl1pPr>
          </a:lstStyle>
          <a:p>
            <a:fld id="{8C1E1FAD-7351-4908-963A-08EA8E4AB7A0}" type="datetimeFigureOut">
              <a:rPr lang="en-US" smtClean="0"/>
              <a:pPr/>
              <a:t>10/10/2024</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rot="5400000">
            <a:off x="10099372" y="4308656"/>
            <a:ext cx="3471256" cy="365125"/>
          </a:xfrm>
          <a:prstGeom prst="rect">
            <a:avLst/>
          </a:prstGeom>
        </p:spPr>
        <p:txBody>
          <a:bodyPr vert="horz" lIns="91440" tIns="45720" rIns="91440" bIns="45720" rtlCol="0" anchor="ctr"/>
          <a:lstStyle>
            <a:lvl1pPr algn="r">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1396670" y="6356349"/>
            <a:ext cx="576133"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spTree>
    <p:extLst>
      <p:ext uri="{BB962C8B-B14F-4D97-AF65-F5344CB8AC3E}">
        <p14:creationId xmlns:p14="http://schemas.microsoft.com/office/powerpoint/2010/main" val="3151776057"/>
      </p:ext>
    </p:extLst>
  </p:cSld>
  <p:clrMap bg1="dk1" tx1="lt1" bg2="dk2" tx2="lt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41" r:id="rId6"/>
    <p:sldLayoutId id="2147483846" r:id="rId7"/>
    <p:sldLayoutId id="2147483842" r:id="rId8"/>
    <p:sldLayoutId id="2147483843" r:id="rId9"/>
    <p:sldLayoutId id="2147483844" r:id="rId10"/>
    <p:sldLayoutId id="2147483845"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13D892A-1681-4822-B1E7-A7C2A27159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D6C78A3-F72C-44A6-814C-FC2AB3760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29371" cy="6858000"/>
          </a:xfrm>
          <a:custGeom>
            <a:avLst/>
            <a:gdLst>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09911 w 6128435"/>
              <a:gd name="connsiteY112" fmla="*/ 4189970 h 6858000"/>
              <a:gd name="connsiteX113" fmla="*/ 5919468 w 6128435"/>
              <a:gd name="connsiteY113" fmla="*/ 4200916 h 6858000"/>
              <a:gd name="connsiteX114" fmla="*/ 5917114 w 6128435"/>
              <a:gd name="connsiteY114" fmla="*/ 4213096 h 6858000"/>
              <a:gd name="connsiteX115" fmla="*/ 5921153 w 6128435"/>
              <a:gd name="connsiteY115" fmla="*/ 4236222 h 6858000"/>
              <a:gd name="connsiteX116" fmla="*/ 5924233 w 6128435"/>
              <a:gd name="connsiteY116" fmla="*/ 4242060 h 6858000"/>
              <a:gd name="connsiteX117" fmla="*/ 5923742 w 6128435"/>
              <a:gd name="connsiteY117" fmla="*/ 4265435 h 6858000"/>
              <a:gd name="connsiteX118" fmla="*/ 5928910 w 6128435"/>
              <a:gd name="connsiteY118" fmla="*/ 4300973 h 6858000"/>
              <a:gd name="connsiteX119" fmla="*/ 5939320 w 6128435"/>
              <a:gd name="connsiteY119" fmla="*/ 4340435 h 6858000"/>
              <a:gd name="connsiteX120" fmla="*/ 5936924 w 6128435"/>
              <a:gd name="connsiteY120" fmla="*/ 4353034 h 6858000"/>
              <a:gd name="connsiteX121" fmla="*/ 5946705 w 6128435"/>
              <a:gd name="connsiteY121" fmla="*/ 4428051 h 6858000"/>
              <a:gd name="connsiteX122" fmla="*/ 5949261 w 6128435"/>
              <a:gd name="connsiteY122" fmla="*/ 4449185 h 6858000"/>
              <a:gd name="connsiteX123" fmla="*/ 5957504 w 6128435"/>
              <a:gd name="connsiteY123" fmla="*/ 4465911 h 6858000"/>
              <a:gd name="connsiteX124" fmla="*/ 5964689 w 6128435"/>
              <a:gd name="connsiteY124" fmla="*/ 4468532 h 6858000"/>
              <a:gd name="connsiteX125" fmla="*/ 5967062 w 6128435"/>
              <a:gd name="connsiteY125" fmla="*/ 4479923 h 6858000"/>
              <a:gd name="connsiteX126" fmla="*/ 5968960 w 6128435"/>
              <a:gd name="connsiteY126" fmla="*/ 4482655 h 6858000"/>
              <a:gd name="connsiteX127" fmla="*/ 5978567 w 6128435"/>
              <a:gd name="connsiteY127" fmla="*/ 4498605 h 6858000"/>
              <a:gd name="connsiteX128" fmla="*/ 5967676 w 6128435"/>
              <a:gd name="connsiteY128" fmla="*/ 4540140 h 6858000"/>
              <a:gd name="connsiteX129" fmla="*/ 5980106 w 6128435"/>
              <a:gd name="connsiteY129" fmla="*/ 4585087 h 6858000"/>
              <a:gd name="connsiteX130" fmla="*/ 5986918 w 6128435"/>
              <a:gd name="connsiteY130" fmla="*/ 4764836 h 6858000"/>
              <a:gd name="connsiteX131" fmla="*/ 6013516 w 6128435"/>
              <a:gd name="connsiteY131" fmla="*/ 4786619 h 6858000"/>
              <a:gd name="connsiteX132" fmla="*/ 6025404 w 6128435"/>
              <a:gd name="connsiteY132" fmla="*/ 4858148 h 6858000"/>
              <a:gd name="connsiteX133" fmla="*/ 6007749 w 6128435"/>
              <a:gd name="connsiteY133" fmla="*/ 4964715 h 6858000"/>
              <a:gd name="connsiteX134" fmla="*/ 6005269 w 6128435"/>
              <a:gd name="connsiteY134" fmla="*/ 5150567 h 6858000"/>
              <a:gd name="connsiteX135" fmla="*/ 6001127 w 6128435"/>
              <a:gd name="connsiteY135" fmla="*/ 5164609 h 6858000"/>
              <a:gd name="connsiteX136" fmla="*/ 5996647 w 6128435"/>
              <a:gd name="connsiteY136" fmla="*/ 5185640 h 6858000"/>
              <a:gd name="connsiteX137" fmla="*/ 5998514 w 6128435"/>
              <a:gd name="connsiteY137" fmla="*/ 5189673 h 6858000"/>
              <a:gd name="connsiteX138" fmla="*/ 5995970 w 6128435"/>
              <a:gd name="connsiteY138" fmla="*/ 5221547 h 6858000"/>
              <a:gd name="connsiteX139" fmla="*/ 5997218 w 6128435"/>
              <a:gd name="connsiteY139" fmla="*/ 5222031 h 6858000"/>
              <a:gd name="connsiteX140" fmla="*/ 6002116 w 6128435"/>
              <a:gd name="connsiteY140" fmla="*/ 5231223 h 6858000"/>
              <a:gd name="connsiteX141" fmla="*/ 6008541 w 6128435"/>
              <a:gd name="connsiteY141" fmla="*/ 5248680 h 6858000"/>
              <a:gd name="connsiteX142" fmla="*/ 6039260 w 6128435"/>
              <a:gd name="connsiteY142" fmla="*/ 5289518 h 6858000"/>
              <a:gd name="connsiteX143" fmla="*/ 6036748 w 6128435"/>
              <a:gd name="connsiteY143" fmla="*/ 5322752 h 6858000"/>
              <a:gd name="connsiteX144" fmla="*/ 6036943 w 6128435"/>
              <a:gd name="connsiteY144" fmla="*/ 5329480 h 6858000"/>
              <a:gd name="connsiteX145" fmla="*/ 6037236 w 6128435"/>
              <a:gd name="connsiteY145" fmla="*/ 5329634 h 6858000"/>
              <a:gd name="connsiteX146" fmla="*/ 6038019 w 6128435"/>
              <a:gd name="connsiteY146" fmla="*/ 5336764 h 6858000"/>
              <a:gd name="connsiteX147" fmla="*/ 6037298 w 6128435"/>
              <a:gd name="connsiteY147" fmla="*/ 5341753 h 6858000"/>
              <a:gd name="connsiteX148" fmla="*/ 6037677 w 6128435"/>
              <a:gd name="connsiteY148" fmla="*/ 5354807 h 6858000"/>
              <a:gd name="connsiteX149" fmla="*/ 6039728 w 6128435"/>
              <a:gd name="connsiteY149" fmla="*/ 5359416 h 6858000"/>
              <a:gd name="connsiteX150" fmla="*/ 6043311 w 6128435"/>
              <a:gd name="connsiteY150" fmla="*/ 5361407 h 6858000"/>
              <a:gd name="connsiteX151" fmla="*/ 6042954 w 6128435"/>
              <a:gd name="connsiteY151" fmla="*/ 5362576 h 6858000"/>
              <a:gd name="connsiteX152" fmla="*/ 6053435 w 6128435"/>
              <a:gd name="connsiteY152" fmla="*/ 5387547 h 6858000"/>
              <a:gd name="connsiteX153" fmla="*/ 6065933 w 6128435"/>
              <a:gd name="connsiteY153" fmla="*/ 5443002 h 6858000"/>
              <a:gd name="connsiteX154" fmla="*/ 6068640 w 6128435"/>
              <a:gd name="connsiteY154" fmla="*/ 5474503 h 6858000"/>
              <a:gd name="connsiteX155" fmla="*/ 6080922 w 6128435"/>
              <a:gd name="connsiteY155" fmla="*/ 5561070 h 6858000"/>
              <a:gd name="connsiteX156" fmla="*/ 6096949 w 6128435"/>
              <a:gd name="connsiteY156" fmla="*/ 5648179 h 6858000"/>
              <a:gd name="connsiteX157" fmla="*/ 6125703 w 6128435"/>
              <a:gd name="connsiteY157" fmla="*/ 5692894 h 6858000"/>
              <a:gd name="connsiteX158" fmla="*/ 6126670 w 6128435"/>
              <a:gd name="connsiteY158" fmla="*/ 5697882 h 6858000"/>
              <a:gd name="connsiteX159" fmla="*/ 6124061 w 6128435"/>
              <a:gd name="connsiteY159" fmla="*/ 5710294 h 6858000"/>
              <a:gd name="connsiteX160" fmla="*/ 6122213 w 6128435"/>
              <a:gd name="connsiteY160" fmla="*/ 5714762 h 6858000"/>
              <a:gd name="connsiteX161" fmla="*/ 6121353 w 6128435"/>
              <a:gd name="connsiteY161" fmla="*/ 5721725 h 6858000"/>
              <a:gd name="connsiteX162" fmla="*/ 6121607 w 6128435"/>
              <a:gd name="connsiteY162" fmla="*/ 5721959 h 6858000"/>
              <a:gd name="connsiteX163" fmla="*/ 6120262 w 6128435"/>
              <a:gd name="connsiteY163" fmla="*/ 5728358 h 6858000"/>
              <a:gd name="connsiteX164" fmla="*/ 6110194 w 6128435"/>
              <a:gd name="connsiteY164" fmla="*/ 5758853 h 6858000"/>
              <a:gd name="connsiteX165" fmla="*/ 6127519 w 6128435"/>
              <a:gd name="connsiteY165" fmla="*/ 5865775 h 6858000"/>
              <a:gd name="connsiteX166" fmla="*/ 6128435 w 6128435"/>
              <a:gd name="connsiteY166" fmla="*/ 5870164 h 6858000"/>
              <a:gd name="connsiteX167" fmla="*/ 6119217 w 6128435"/>
              <a:gd name="connsiteY167" fmla="*/ 5888542 h 6858000"/>
              <a:gd name="connsiteX168" fmla="*/ 6115966 w 6128435"/>
              <a:gd name="connsiteY168" fmla="*/ 5898387 h 6858000"/>
              <a:gd name="connsiteX169" fmla="*/ 6111924 w 6128435"/>
              <a:gd name="connsiteY169" fmla="*/ 5900444 h 6858000"/>
              <a:gd name="connsiteX170" fmla="*/ 6108716 w 6128435"/>
              <a:gd name="connsiteY170" fmla="*/ 5915345 h 6858000"/>
              <a:gd name="connsiteX171" fmla="*/ 6109524 w 6128435"/>
              <a:gd name="connsiteY171" fmla="*/ 5917328 h 6858000"/>
              <a:gd name="connsiteX172" fmla="*/ 6102493 w 6128435"/>
              <a:gd name="connsiteY172" fmla="*/ 5928602 h 6858000"/>
              <a:gd name="connsiteX173" fmla="*/ 6056863 w 6128435"/>
              <a:gd name="connsiteY173" fmla="*/ 6000643 h 6858000"/>
              <a:gd name="connsiteX174" fmla="*/ 6045436 w 6128435"/>
              <a:gd name="connsiteY174" fmla="*/ 6124480 h 6858000"/>
              <a:gd name="connsiteX175" fmla="*/ 6030489 w 6128435"/>
              <a:gd name="connsiteY175" fmla="*/ 6317666 h 6858000"/>
              <a:gd name="connsiteX176" fmla="*/ 6007492 w 6128435"/>
              <a:gd name="connsiteY176" fmla="*/ 6440818 h 6858000"/>
              <a:gd name="connsiteX177" fmla="*/ 6009467 w 6128435"/>
              <a:gd name="connsiteY177" fmla="*/ 6487076 h 6858000"/>
              <a:gd name="connsiteX178" fmla="*/ 5995064 w 6128435"/>
              <a:gd name="connsiteY178" fmla="*/ 6540791 h 6858000"/>
              <a:gd name="connsiteX179" fmla="*/ 5996309 w 6128435"/>
              <a:gd name="connsiteY179" fmla="*/ 6543961 h 6858000"/>
              <a:gd name="connsiteX180" fmla="*/ 5996048 w 6128435"/>
              <a:gd name="connsiteY180" fmla="*/ 6555444 h 6858000"/>
              <a:gd name="connsiteX181" fmla="*/ 6002524 w 6128435"/>
              <a:gd name="connsiteY181" fmla="*/ 6560188 h 6858000"/>
              <a:gd name="connsiteX182" fmla="*/ 6006823 w 6128435"/>
              <a:gd name="connsiteY182" fmla="*/ 6578546 h 6858000"/>
              <a:gd name="connsiteX183" fmla="*/ 6004510 w 6128435"/>
              <a:gd name="connsiteY183" fmla="*/ 6599256 h 6858000"/>
              <a:gd name="connsiteX184" fmla="*/ 5986207 w 6128435"/>
              <a:gd name="connsiteY184" fmla="*/ 6695855 h 6858000"/>
              <a:gd name="connsiteX185" fmla="*/ 5979428 w 6128435"/>
              <a:gd name="connsiteY185" fmla="*/ 6754678 h 6858000"/>
              <a:gd name="connsiteX186" fmla="*/ 5983398 w 6128435"/>
              <a:gd name="connsiteY186" fmla="*/ 6778641 h 6858000"/>
              <a:gd name="connsiteX187" fmla="*/ 5984543 w 6128435"/>
              <a:gd name="connsiteY187" fmla="*/ 6811016 h 6858000"/>
              <a:gd name="connsiteX188" fmla="*/ 5981802 w 6128435"/>
              <a:gd name="connsiteY188" fmla="*/ 6838578 h 6858000"/>
              <a:gd name="connsiteX189" fmla="*/ 5979671 w 6128435"/>
              <a:gd name="connsiteY189" fmla="*/ 6858000 h 6858000"/>
              <a:gd name="connsiteX190" fmla="*/ 0 w 6128435"/>
              <a:gd name="connsiteY190" fmla="*/ 685800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09911 w 6128435"/>
              <a:gd name="connsiteY112" fmla="*/ 4189970 h 6858000"/>
              <a:gd name="connsiteX113" fmla="*/ 5917114 w 6128435"/>
              <a:gd name="connsiteY113" fmla="*/ 4213096 h 6858000"/>
              <a:gd name="connsiteX114" fmla="*/ 5921153 w 6128435"/>
              <a:gd name="connsiteY114" fmla="*/ 4236222 h 6858000"/>
              <a:gd name="connsiteX115" fmla="*/ 5924233 w 6128435"/>
              <a:gd name="connsiteY115" fmla="*/ 4242060 h 6858000"/>
              <a:gd name="connsiteX116" fmla="*/ 5923742 w 6128435"/>
              <a:gd name="connsiteY116" fmla="*/ 4265435 h 6858000"/>
              <a:gd name="connsiteX117" fmla="*/ 5928910 w 6128435"/>
              <a:gd name="connsiteY117" fmla="*/ 4300973 h 6858000"/>
              <a:gd name="connsiteX118" fmla="*/ 5939320 w 6128435"/>
              <a:gd name="connsiteY118" fmla="*/ 4340435 h 6858000"/>
              <a:gd name="connsiteX119" fmla="*/ 5936924 w 6128435"/>
              <a:gd name="connsiteY119" fmla="*/ 4353034 h 6858000"/>
              <a:gd name="connsiteX120" fmla="*/ 5946705 w 6128435"/>
              <a:gd name="connsiteY120" fmla="*/ 4428051 h 6858000"/>
              <a:gd name="connsiteX121" fmla="*/ 5949261 w 6128435"/>
              <a:gd name="connsiteY121" fmla="*/ 4449185 h 6858000"/>
              <a:gd name="connsiteX122" fmla="*/ 5957504 w 6128435"/>
              <a:gd name="connsiteY122" fmla="*/ 4465911 h 6858000"/>
              <a:gd name="connsiteX123" fmla="*/ 5964689 w 6128435"/>
              <a:gd name="connsiteY123" fmla="*/ 4468532 h 6858000"/>
              <a:gd name="connsiteX124" fmla="*/ 5967062 w 6128435"/>
              <a:gd name="connsiteY124" fmla="*/ 4479923 h 6858000"/>
              <a:gd name="connsiteX125" fmla="*/ 5968960 w 6128435"/>
              <a:gd name="connsiteY125" fmla="*/ 4482655 h 6858000"/>
              <a:gd name="connsiteX126" fmla="*/ 5978567 w 6128435"/>
              <a:gd name="connsiteY126" fmla="*/ 4498605 h 6858000"/>
              <a:gd name="connsiteX127" fmla="*/ 5967676 w 6128435"/>
              <a:gd name="connsiteY127" fmla="*/ 4540140 h 6858000"/>
              <a:gd name="connsiteX128" fmla="*/ 5980106 w 6128435"/>
              <a:gd name="connsiteY128" fmla="*/ 4585087 h 6858000"/>
              <a:gd name="connsiteX129" fmla="*/ 5986918 w 6128435"/>
              <a:gd name="connsiteY129" fmla="*/ 4764836 h 6858000"/>
              <a:gd name="connsiteX130" fmla="*/ 6013516 w 6128435"/>
              <a:gd name="connsiteY130" fmla="*/ 4786619 h 6858000"/>
              <a:gd name="connsiteX131" fmla="*/ 6025404 w 6128435"/>
              <a:gd name="connsiteY131" fmla="*/ 4858148 h 6858000"/>
              <a:gd name="connsiteX132" fmla="*/ 6007749 w 6128435"/>
              <a:gd name="connsiteY132" fmla="*/ 4964715 h 6858000"/>
              <a:gd name="connsiteX133" fmla="*/ 6005269 w 6128435"/>
              <a:gd name="connsiteY133" fmla="*/ 5150567 h 6858000"/>
              <a:gd name="connsiteX134" fmla="*/ 6001127 w 6128435"/>
              <a:gd name="connsiteY134" fmla="*/ 5164609 h 6858000"/>
              <a:gd name="connsiteX135" fmla="*/ 5996647 w 6128435"/>
              <a:gd name="connsiteY135" fmla="*/ 5185640 h 6858000"/>
              <a:gd name="connsiteX136" fmla="*/ 5998514 w 6128435"/>
              <a:gd name="connsiteY136" fmla="*/ 5189673 h 6858000"/>
              <a:gd name="connsiteX137" fmla="*/ 5995970 w 6128435"/>
              <a:gd name="connsiteY137" fmla="*/ 5221547 h 6858000"/>
              <a:gd name="connsiteX138" fmla="*/ 5997218 w 6128435"/>
              <a:gd name="connsiteY138" fmla="*/ 5222031 h 6858000"/>
              <a:gd name="connsiteX139" fmla="*/ 6002116 w 6128435"/>
              <a:gd name="connsiteY139" fmla="*/ 5231223 h 6858000"/>
              <a:gd name="connsiteX140" fmla="*/ 6008541 w 6128435"/>
              <a:gd name="connsiteY140" fmla="*/ 5248680 h 6858000"/>
              <a:gd name="connsiteX141" fmla="*/ 6039260 w 6128435"/>
              <a:gd name="connsiteY141" fmla="*/ 5289518 h 6858000"/>
              <a:gd name="connsiteX142" fmla="*/ 6036748 w 6128435"/>
              <a:gd name="connsiteY142" fmla="*/ 5322752 h 6858000"/>
              <a:gd name="connsiteX143" fmla="*/ 6036943 w 6128435"/>
              <a:gd name="connsiteY143" fmla="*/ 5329480 h 6858000"/>
              <a:gd name="connsiteX144" fmla="*/ 6037236 w 6128435"/>
              <a:gd name="connsiteY144" fmla="*/ 5329634 h 6858000"/>
              <a:gd name="connsiteX145" fmla="*/ 6038019 w 6128435"/>
              <a:gd name="connsiteY145" fmla="*/ 5336764 h 6858000"/>
              <a:gd name="connsiteX146" fmla="*/ 6037298 w 6128435"/>
              <a:gd name="connsiteY146" fmla="*/ 5341753 h 6858000"/>
              <a:gd name="connsiteX147" fmla="*/ 6037677 w 6128435"/>
              <a:gd name="connsiteY147" fmla="*/ 5354807 h 6858000"/>
              <a:gd name="connsiteX148" fmla="*/ 6039728 w 6128435"/>
              <a:gd name="connsiteY148" fmla="*/ 5359416 h 6858000"/>
              <a:gd name="connsiteX149" fmla="*/ 6043311 w 6128435"/>
              <a:gd name="connsiteY149" fmla="*/ 5361407 h 6858000"/>
              <a:gd name="connsiteX150" fmla="*/ 6042954 w 6128435"/>
              <a:gd name="connsiteY150" fmla="*/ 5362576 h 6858000"/>
              <a:gd name="connsiteX151" fmla="*/ 6053435 w 6128435"/>
              <a:gd name="connsiteY151" fmla="*/ 5387547 h 6858000"/>
              <a:gd name="connsiteX152" fmla="*/ 6065933 w 6128435"/>
              <a:gd name="connsiteY152" fmla="*/ 5443002 h 6858000"/>
              <a:gd name="connsiteX153" fmla="*/ 6068640 w 6128435"/>
              <a:gd name="connsiteY153" fmla="*/ 5474503 h 6858000"/>
              <a:gd name="connsiteX154" fmla="*/ 6080922 w 6128435"/>
              <a:gd name="connsiteY154" fmla="*/ 5561070 h 6858000"/>
              <a:gd name="connsiteX155" fmla="*/ 6096949 w 6128435"/>
              <a:gd name="connsiteY155" fmla="*/ 5648179 h 6858000"/>
              <a:gd name="connsiteX156" fmla="*/ 6125703 w 6128435"/>
              <a:gd name="connsiteY156" fmla="*/ 5692894 h 6858000"/>
              <a:gd name="connsiteX157" fmla="*/ 6126670 w 6128435"/>
              <a:gd name="connsiteY157" fmla="*/ 5697882 h 6858000"/>
              <a:gd name="connsiteX158" fmla="*/ 6124061 w 6128435"/>
              <a:gd name="connsiteY158" fmla="*/ 5710294 h 6858000"/>
              <a:gd name="connsiteX159" fmla="*/ 6122213 w 6128435"/>
              <a:gd name="connsiteY159" fmla="*/ 5714762 h 6858000"/>
              <a:gd name="connsiteX160" fmla="*/ 6121353 w 6128435"/>
              <a:gd name="connsiteY160" fmla="*/ 5721725 h 6858000"/>
              <a:gd name="connsiteX161" fmla="*/ 6121607 w 6128435"/>
              <a:gd name="connsiteY161" fmla="*/ 5721959 h 6858000"/>
              <a:gd name="connsiteX162" fmla="*/ 6120262 w 6128435"/>
              <a:gd name="connsiteY162" fmla="*/ 5728358 h 6858000"/>
              <a:gd name="connsiteX163" fmla="*/ 6110194 w 6128435"/>
              <a:gd name="connsiteY163" fmla="*/ 5758853 h 6858000"/>
              <a:gd name="connsiteX164" fmla="*/ 6127519 w 6128435"/>
              <a:gd name="connsiteY164" fmla="*/ 5865775 h 6858000"/>
              <a:gd name="connsiteX165" fmla="*/ 6128435 w 6128435"/>
              <a:gd name="connsiteY165" fmla="*/ 5870164 h 6858000"/>
              <a:gd name="connsiteX166" fmla="*/ 6119217 w 6128435"/>
              <a:gd name="connsiteY166" fmla="*/ 5888542 h 6858000"/>
              <a:gd name="connsiteX167" fmla="*/ 6115966 w 6128435"/>
              <a:gd name="connsiteY167" fmla="*/ 5898387 h 6858000"/>
              <a:gd name="connsiteX168" fmla="*/ 6111924 w 6128435"/>
              <a:gd name="connsiteY168" fmla="*/ 5900444 h 6858000"/>
              <a:gd name="connsiteX169" fmla="*/ 6108716 w 6128435"/>
              <a:gd name="connsiteY169" fmla="*/ 5915345 h 6858000"/>
              <a:gd name="connsiteX170" fmla="*/ 6109524 w 6128435"/>
              <a:gd name="connsiteY170" fmla="*/ 5917328 h 6858000"/>
              <a:gd name="connsiteX171" fmla="*/ 6102493 w 6128435"/>
              <a:gd name="connsiteY171" fmla="*/ 5928602 h 6858000"/>
              <a:gd name="connsiteX172" fmla="*/ 6056863 w 6128435"/>
              <a:gd name="connsiteY172" fmla="*/ 6000643 h 6858000"/>
              <a:gd name="connsiteX173" fmla="*/ 6045436 w 6128435"/>
              <a:gd name="connsiteY173" fmla="*/ 6124480 h 6858000"/>
              <a:gd name="connsiteX174" fmla="*/ 6030489 w 6128435"/>
              <a:gd name="connsiteY174" fmla="*/ 6317666 h 6858000"/>
              <a:gd name="connsiteX175" fmla="*/ 6007492 w 6128435"/>
              <a:gd name="connsiteY175" fmla="*/ 6440818 h 6858000"/>
              <a:gd name="connsiteX176" fmla="*/ 6009467 w 6128435"/>
              <a:gd name="connsiteY176" fmla="*/ 6487076 h 6858000"/>
              <a:gd name="connsiteX177" fmla="*/ 5995064 w 6128435"/>
              <a:gd name="connsiteY177" fmla="*/ 6540791 h 6858000"/>
              <a:gd name="connsiteX178" fmla="*/ 5996309 w 6128435"/>
              <a:gd name="connsiteY178" fmla="*/ 6543961 h 6858000"/>
              <a:gd name="connsiteX179" fmla="*/ 5996048 w 6128435"/>
              <a:gd name="connsiteY179" fmla="*/ 6555444 h 6858000"/>
              <a:gd name="connsiteX180" fmla="*/ 6002524 w 6128435"/>
              <a:gd name="connsiteY180" fmla="*/ 6560188 h 6858000"/>
              <a:gd name="connsiteX181" fmla="*/ 6006823 w 6128435"/>
              <a:gd name="connsiteY181" fmla="*/ 6578546 h 6858000"/>
              <a:gd name="connsiteX182" fmla="*/ 6004510 w 6128435"/>
              <a:gd name="connsiteY182" fmla="*/ 6599256 h 6858000"/>
              <a:gd name="connsiteX183" fmla="*/ 5986207 w 6128435"/>
              <a:gd name="connsiteY183" fmla="*/ 6695855 h 6858000"/>
              <a:gd name="connsiteX184" fmla="*/ 5979428 w 6128435"/>
              <a:gd name="connsiteY184" fmla="*/ 6754678 h 6858000"/>
              <a:gd name="connsiteX185" fmla="*/ 5983398 w 6128435"/>
              <a:gd name="connsiteY185" fmla="*/ 6778641 h 6858000"/>
              <a:gd name="connsiteX186" fmla="*/ 5984543 w 6128435"/>
              <a:gd name="connsiteY186" fmla="*/ 6811016 h 6858000"/>
              <a:gd name="connsiteX187" fmla="*/ 5981802 w 6128435"/>
              <a:gd name="connsiteY187" fmla="*/ 6838578 h 6858000"/>
              <a:gd name="connsiteX188" fmla="*/ 5979671 w 6128435"/>
              <a:gd name="connsiteY188" fmla="*/ 6858000 h 6858000"/>
              <a:gd name="connsiteX189" fmla="*/ 0 w 6128435"/>
              <a:gd name="connsiteY189" fmla="*/ 6858000 h 6858000"/>
              <a:gd name="connsiteX190" fmla="*/ 0 w 6128435"/>
              <a:gd name="connsiteY19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09911 w 6128435"/>
              <a:gd name="connsiteY112" fmla="*/ 4189970 h 6858000"/>
              <a:gd name="connsiteX113" fmla="*/ 5917114 w 6128435"/>
              <a:gd name="connsiteY113" fmla="*/ 4213096 h 6858000"/>
              <a:gd name="connsiteX114" fmla="*/ 5921153 w 6128435"/>
              <a:gd name="connsiteY114" fmla="*/ 4236222 h 6858000"/>
              <a:gd name="connsiteX115" fmla="*/ 5924233 w 6128435"/>
              <a:gd name="connsiteY115" fmla="*/ 4242060 h 6858000"/>
              <a:gd name="connsiteX116" fmla="*/ 5923742 w 6128435"/>
              <a:gd name="connsiteY116" fmla="*/ 4265435 h 6858000"/>
              <a:gd name="connsiteX117" fmla="*/ 5928910 w 6128435"/>
              <a:gd name="connsiteY117" fmla="*/ 4300973 h 6858000"/>
              <a:gd name="connsiteX118" fmla="*/ 5939320 w 6128435"/>
              <a:gd name="connsiteY118" fmla="*/ 4340435 h 6858000"/>
              <a:gd name="connsiteX119" fmla="*/ 5946705 w 6128435"/>
              <a:gd name="connsiteY119" fmla="*/ 4428051 h 6858000"/>
              <a:gd name="connsiteX120" fmla="*/ 5949261 w 6128435"/>
              <a:gd name="connsiteY120" fmla="*/ 4449185 h 6858000"/>
              <a:gd name="connsiteX121" fmla="*/ 5957504 w 6128435"/>
              <a:gd name="connsiteY121" fmla="*/ 4465911 h 6858000"/>
              <a:gd name="connsiteX122" fmla="*/ 5964689 w 6128435"/>
              <a:gd name="connsiteY122" fmla="*/ 4468532 h 6858000"/>
              <a:gd name="connsiteX123" fmla="*/ 5967062 w 6128435"/>
              <a:gd name="connsiteY123" fmla="*/ 4479923 h 6858000"/>
              <a:gd name="connsiteX124" fmla="*/ 5968960 w 6128435"/>
              <a:gd name="connsiteY124" fmla="*/ 4482655 h 6858000"/>
              <a:gd name="connsiteX125" fmla="*/ 5978567 w 6128435"/>
              <a:gd name="connsiteY125" fmla="*/ 4498605 h 6858000"/>
              <a:gd name="connsiteX126" fmla="*/ 5967676 w 6128435"/>
              <a:gd name="connsiteY126" fmla="*/ 4540140 h 6858000"/>
              <a:gd name="connsiteX127" fmla="*/ 5980106 w 6128435"/>
              <a:gd name="connsiteY127" fmla="*/ 4585087 h 6858000"/>
              <a:gd name="connsiteX128" fmla="*/ 5986918 w 6128435"/>
              <a:gd name="connsiteY128" fmla="*/ 4764836 h 6858000"/>
              <a:gd name="connsiteX129" fmla="*/ 6013516 w 6128435"/>
              <a:gd name="connsiteY129" fmla="*/ 4786619 h 6858000"/>
              <a:gd name="connsiteX130" fmla="*/ 6025404 w 6128435"/>
              <a:gd name="connsiteY130" fmla="*/ 4858148 h 6858000"/>
              <a:gd name="connsiteX131" fmla="*/ 6007749 w 6128435"/>
              <a:gd name="connsiteY131" fmla="*/ 4964715 h 6858000"/>
              <a:gd name="connsiteX132" fmla="*/ 6005269 w 6128435"/>
              <a:gd name="connsiteY132" fmla="*/ 5150567 h 6858000"/>
              <a:gd name="connsiteX133" fmla="*/ 6001127 w 6128435"/>
              <a:gd name="connsiteY133" fmla="*/ 5164609 h 6858000"/>
              <a:gd name="connsiteX134" fmla="*/ 5996647 w 6128435"/>
              <a:gd name="connsiteY134" fmla="*/ 5185640 h 6858000"/>
              <a:gd name="connsiteX135" fmla="*/ 5998514 w 6128435"/>
              <a:gd name="connsiteY135" fmla="*/ 5189673 h 6858000"/>
              <a:gd name="connsiteX136" fmla="*/ 5995970 w 6128435"/>
              <a:gd name="connsiteY136" fmla="*/ 5221547 h 6858000"/>
              <a:gd name="connsiteX137" fmla="*/ 5997218 w 6128435"/>
              <a:gd name="connsiteY137" fmla="*/ 5222031 h 6858000"/>
              <a:gd name="connsiteX138" fmla="*/ 6002116 w 6128435"/>
              <a:gd name="connsiteY138" fmla="*/ 5231223 h 6858000"/>
              <a:gd name="connsiteX139" fmla="*/ 6008541 w 6128435"/>
              <a:gd name="connsiteY139" fmla="*/ 5248680 h 6858000"/>
              <a:gd name="connsiteX140" fmla="*/ 6039260 w 6128435"/>
              <a:gd name="connsiteY140" fmla="*/ 5289518 h 6858000"/>
              <a:gd name="connsiteX141" fmla="*/ 6036748 w 6128435"/>
              <a:gd name="connsiteY141" fmla="*/ 5322752 h 6858000"/>
              <a:gd name="connsiteX142" fmla="*/ 6036943 w 6128435"/>
              <a:gd name="connsiteY142" fmla="*/ 5329480 h 6858000"/>
              <a:gd name="connsiteX143" fmla="*/ 6037236 w 6128435"/>
              <a:gd name="connsiteY143" fmla="*/ 5329634 h 6858000"/>
              <a:gd name="connsiteX144" fmla="*/ 6038019 w 6128435"/>
              <a:gd name="connsiteY144" fmla="*/ 5336764 h 6858000"/>
              <a:gd name="connsiteX145" fmla="*/ 6037298 w 6128435"/>
              <a:gd name="connsiteY145" fmla="*/ 5341753 h 6858000"/>
              <a:gd name="connsiteX146" fmla="*/ 6037677 w 6128435"/>
              <a:gd name="connsiteY146" fmla="*/ 5354807 h 6858000"/>
              <a:gd name="connsiteX147" fmla="*/ 6039728 w 6128435"/>
              <a:gd name="connsiteY147" fmla="*/ 5359416 h 6858000"/>
              <a:gd name="connsiteX148" fmla="*/ 6043311 w 6128435"/>
              <a:gd name="connsiteY148" fmla="*/ 5361407 h 6858000"/>
              <a:gd name="connsiteX149" fmla="*/ 6042954 w 6128435"/>
              <a:gd name="connsiteY149" fmla="*/ 5362576 h 6858000"/>
              <a:gd name="connsiteX150" fmla="*/ 6053435 w 6128435"/>
              <a:gd name="connsiteY150" fmla="*/ 5387547 h 6858000"/>
              <a:gd name="connsiteX151" fmla="*/ 6065933 w 6128435"/>
              <a:gd name="connsiteY151" fmla="*/ 5443002 h 6858000"/>
              <a:gd name="connsiteX152" fmla="*/ 6068640 w 6128435"/>
              <a:gd name="connsiteY152" fmla="*/ 5474503 h 6858000"/>
              <a:gd name="connsiteX153" fmla="*/ 6080922 w 6128435"/>
              <a:gd name="connsiteY153" fmla="*/ 5561070 h 6858000"/>
              <a:gd name="connsiteX154" fmla="*/ 6096949 w 6128435"/>
              <a:gd name="connsiteY154" fmla="*/ 5648179 h 6858000"/>
              <a:gd name="connsiteX155" fmla="*/ 6125703 w 6128435"/>
              <a:gd name="connsiteY155" fmla="*/ 5692894 h 6858000"/>
              <a:gd name="connsiteX156" fmla="*/ 6126670 w 6128435"/>
              <a:gd name="connsiteY156" fmla="*/ 5697882 h 6858000"/>
              <a:gd name="connsiteX157" fmla="*/ 6124061 w 6128435"/>
              <a:gd name="connsiteY157" fmla="*/ 5710294 h 6858000"/>
              <a:gd name="connsiteX158" fmla="*/ 6122213 w 6128435"/>
              <a:gd name="connsiteY158" fmla="*/ 5714762 h 6858000"/>
              <a:gd name="connsiteX159" fmla="*/ 6121353 w 6128435"/>
              <a:gd name="connsiteY159" fmla="*/ 5721725 h 6858000"/>
              <a:gd name="connsiteX160" fmla="*/ 6121607 w 6128435"/>
              <a:gd name="connsiteY160" fmla="*/ 5721959 h 6858000"/>
              <a:gd name="connsiteX161" fmla="*/ 6120262 w 6128435"/>
              <a:gd name="connsiteY161" fmla="*/ 5728358 h 6858000"/>
              <a:gd name="connsiteX162" fmla="*/ 6110194 w 6128435"/>
              <a:gd name="connsiteY162" fmla="*/ 5758853 h 6858000"/>
              <a:gd name="connsiteX163" fmla="*/ 6127519 w 6128435"/>
              <a:gd name="connsiteY163" fmla="*/ 5865775 h 6858000"/>
              <a:gd name="connsiteX164" fmla="*/ 6128435 w 6128435"/>
              <a:gd name="connsiteY164" fmla="*/ 5870164 h 6858000"/>
              <a:gd name="connsiteX165" fmla="*/ 6119217 w 6128435"/>
              <a:gd name="connsiteY165" fmla="*/ 5888542 h 6858000"/>
              <a:gd name="connsiteX166" fmla="*/ 6115966 w 6128435"/>
              <a:gd name="connsiteY166" fmla="*/ 5898387 h 6858000"/>
              <a:gd name="connsiteX167" fmla="*/ 6111924 w 6128435"/>
              <a:gd name="connsiteY167" fmla="*/ 5900444 h 6858000"/>
              <a:gd name="connsiteX168" fmla="*/ 6108716 w 6128435"/>
              <a:gd name="connsiteY168" fmla="*/ 5915345 h 6858000"/>
              <a:gd name="connsiteX169" fmla="*/ 6109524 w 6128435"/>
              <a:gd name="connsiteY169" fmla="*/ 5917328 h 6858000"/>
              <a:gd name="connsiteX170" fmla="*/ 6102493 w 6128435"/>
              <a:gd name="connsiteY170" fmla="*/ 5928602 h 6858000"/>
              <a:gd name="connsiteX171" fmla="*/ 6056863 w 6128435"/>
              <a:gd name="connsiteY171" fmla="*/ 6000643 h 6858000"/>
              <a:gd name="connsiteX172" fmla="*/ 6045436 w 6128435"/>
              <a:gd name="connsiteY172" fmla="*/ 6124480 h 6858000"/>
              <a:gd name="connsiteX173" fmla="*/ 6030489 w 6128435"/>
              <a:gd name="connsiteY173" fmla="*/ 6317666 h 6858000"/>
              <a:gd name="connsiteX174" fmla="*/ 6007492 w 6128435"/>
              <a:gd name="connsiteY174" fmla="*/ 6440818 h 6858000"/>
              <a:gd name="connsiteX175" fmla="*/ 6009467 w 6128435"/>
              <a:gd name="connsiteY175" fmla="*/ 6487076 h 6858000"/>
              <a:gd name="connsiteX176" fmla="*/ 5995064 w 6128435"/>
              <a:gd name="connsiteY176" fmla="*/ 6540791 h 6858000"/>
              <a:gd name="connsiteX177" fmla="*/ 5996309 w 6128435"/>
              <a:gd name="connsiteY177" fmla="*/ 6543961 h 6858000"/>
              <a:gd name="connsiteX178" fmla="*/ 5996048 w 6128435"/>
              <a:gd name="connsiteY178" fmla="*/ 6555444 h 6858000"/>
              <a:gd name="connsiteX179" fmla="*/ 6002524 w 6128435"/>
              <a:gd name="connsiteY179" fmla="*/ 6560188 h 6858000"/>
              <a:gd name="connsiteX180" fmla="*/ 6006823 w 6128435"/>
              <a:gd name="connsiteY180" fmla="*/ 6578546 h 6858000"/>
              <a:gd name="connsiteX181" fmla="*/ 6004510 w 6128435"/>
              <a:gd name="connsiteY181" fmla="*/ 6599256 h 6858000"/>
              <a:gd name="connsiteX182" fmla="*/ 5986207 w 6128435"/>
              <a:gd name="connsiteY182" fmla="*/ 6695855 h 6858000"/>
              <a:gd name="connsiteX183" fmla="*/ 5979428 w 6128435"/>
              <a:gd name="connsiteY183" fmla="*/ 6754678 h 6858000"/>
              <a:gd name="connsiteX184" fmla="*/ 5983398 w 6128435"/>
              <a:gd name="connsiteY184" fmla="*/ 6778641 h 6858000"/>
              <a:gd name="connsiteX185" fmla="*/ 5984543 w 6128435"/>
              <a:gd name="connsiteY185" fmla="*/ 6811016 h 6858000"/>
              <a:gd name="connsiteX186" fmla="*/ 5981802 w 6128435"/>
              <a:gd name="connsiteY186" fmla="*/ 6838578 h 6858000"/>
              <a:gd name="connsiteX187" fmla="*/ 5979671 w 6128435"/>
              <a:gd name="connsiteY187" fmla="*/ 6858000 h 6858000"/>
              <a:gd name="connsiteX188" fmla="*/ 0 w 6128435"/>
              <a:gd name="connsiteY188" fmla="*/ 6858000 h 6858000"/>
              <a:gd name="connsiteX189" fmla="*/ 0 w 6128435"/>
              <a:gd name="connsiteY18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4495 w 6128435"/>
              <a:gd name="connsiteY110" fmla="*/ 4170854 h 6858000"/>
              <a:gd name="connsiteX111" fmla="*/ 5903513 w 6128435"/>
              <a:gd name="connsiteY111" fmla="*/ 4187661 h 6858000"/>
              <a:gd name="connsiteX112" fmla="*/ 5917114 w 6128435"/>
              <a:gd name="connsiteY112" fmla="*/ 4213096 h 6858000"/>
              <a:gd name="connsiteX113" fmla="*/ 5921153 w 6128435"/>
              <a:gd name="connsiteY113" fmla="*/ 4236222 h 6858000"/>
              <a:gd name="connsiteX114" fmla="*/ 5924233 w 6128435"/>
              <a:gd name="connsiteY114" fmla="*/ 4242060 h 6858000"/>
              <a:gd name="connsiteX115" fmla="*/ 5923742 w 6128435"/>
              <a:gd name="connsiteY115" fmla="*/ 4265435 h 6858000"/>
              <a:gd name="connsiteX116" fmla="*/ 5928910 w 6128435"/>
              <a:gd name="connsiteY116" fmla="*/ 4300973 h 6858000"/>
              <a:gd name="connsiteX117" fmla="*/ 5939320 w 6128435"/>
              <a:gd name="connsiteY117" fmla="*/ 4340435 h 6858000"/>
              <a:gd name="connsiteX118" fmla="*/ 5946705 w 6128435"/>
              <a:gd name="connsiteY118" fmla="*/ 4428051 h 6858000"/>
              <a:gd name="connsiteX119" fmla="*/ 5949261 w 6128435"/>
              <a:gd name="connsiteY119" fmla="*/ 4449185 h 6858000"/>
              <a:gd name="connsiteX120" fmla="*/ 5957504 w 6128435"/>
              <a:gd name="connsiteY120" fmla="*/ 4465911 h 6858000"/>
              <a:gd name="connsiteX121" fmla="*/ 5964689 w 6128435"/>
              <a:gd name="connsiteY121" fmla="*/ 4468532 h 6858000"/>
              <a:gd name="connsiteX122" fmla="*/ 5967062 w 6128435"/>
              <a:gd name="connsiteY122" fmla="*/ 4479923 h 6858000"/>
              <a:gd name="connsiteX123" fmla="*/ 5968960 w 6128435"/>
              <a:gd name="connsiteY123" fmla="*/ 4482655 h 6858000"/>
              <a:gd name="connsiteX124" fmla="*/ 5978567 w 6128435"/>
              <a:gd name="connsiteY124" fmla="*/ 4498605 h 6858000"/>
              <a:gd name="connsiteX125" fmla="*/ 5967676 w 6128435"/>
              <a:gd name="connsiteY125" fmla="*/ 4540140 h 6858000"/>
              <a:gd name="connsiteX126" fmla="*/ 5980106 w 6128435"/>
              <a:gd name="connsiteY126" fmla="*/ 4585087 h 6858000"/>
              <a:gd name="connsiteX127" fmla="*/ 5986918 w 6128435"/>
              <a:gd name="connsiteY127" fmla="*/ 4764836 h 6858000"/>
              <a:gd name="connsiteX128" fmla="*/ 6013516 w 6128435"/>
              <a:gd name="connsiteY128" fmla="*/ 4786619 h 6858000"/>
              <a:gd name="connsiteX129" fmla="*/ 6025404 w 6128435"/>
              <a:gd name="connsiteY129" fmla="*/ 4858148 h 6858000"/>
              <a:gd name="connsiteX130" fmla="*/ 6007749 w 6128435"/>
              <a:gd name="connsiteY130" fmla="*/ 4964715 h 6858000"/>
              <a:gd name="connsiteX131" fmla="*/ 6005269 w 6128435"/>
              <a:gd name="connsiteY131" fmla="*/ 5150567 h 6858000"/>
              <a:gd name="connsiteX132" fmla="*/ 6001127 w 6128435"/>
              <a:gd name="connsiteY132" fmla="*/ 5164609 h 6858000"/>
              <a:gd name="connsiteX133" fmla="*/ 5996647 w 6128435"/>
              <a:gd name="connsiteY133" fmla="*/ 5185640 h 6858000"/>
              <a:gd name="connsiteX134" fmla="*/ 5998514 w 6128435"/>
              <a:gd name="connsiteY134" fmla="*/ 5189673 h 6858000"/>
              <a:gd name="connsiteX135" fmla="*/ 5995970 w 6128435"/>
              <a:gd name="connsiteY135" fmla="*/ 5221547 h 6858000"/>
              <a:gd name="connsiteX136" fmla="*/ 5997218 w 6128435"/>
              <a:gd name="connsiteY136" fmla="*/ 5222031 h 6858000"/>
              <a:gd name="connsiteX137" fmla="*/ 6002116 w 6128435"/>
              <a:gd name="connsiteY137" fmla="*/ 5231223 h 6858000"/>
              <a:gd name="connsiteX138" fmla="*/ 6008541 w 6128435"/>
              <a:gd name="connsiteY138" fmla="*/ 5248680 h 6858000"/>
              <a:gd name="connsiteX139" fmla="*/ 6039260 w 6128435"/>
              <a:gd name="connsiteY139" fmla="*/ 5289518 h 6858000"/>
              <a:gd name="connsiteX140" fmla="*/ 6036748 w 6128435"/>
              <a:gd name="connsiteY140" fmla="*/ 5322752 h 6858000"/>
              <a:gd name="connsiteX141" fmla="*/ 6036943 w 6128435"/>
              <a:gd name="connsiteY141" fmla="*/ 5329480 h 6858000"/>
              <a:gd name="connsiteX142" fmla="*/ 6037236 w 6128435"/>
              <a:gd name="connsiteY142" fmla="*/ 5329634 h 6858000"/>
              <a:gd name="connsiteX143" fmla="*/ 6038019 w 6128435"/>
              <a:gd name="connsiteY143" fmla="*/ 5336764 h 6858000"/>
              <a:gd name="connsiteX144" fmla="*/ 6037298 w 6128435"/>
              <a:gd name="connsiteY144" fmla="*/ 5341753 h 6858000"/>
              <a:gd name="connsiteX145" fmla="*/ 6037677 w 6128435"/>
              <a:gd name="connsiteY145" fmla="*/ 5354807 h 6858000"/>
              <a:gd name="connsiteX146" fmla="*/ 6039728 w 6128435"/>
              <a:gd name="connsiteY146" fmla="*/ 5359416 h 6858000"/>
              <a:gd name="connsiteX147" fmla="*/ 6043311 w 6128435"/>
              <a:gd name="connsiteY147" fmla="*/ 5361407 h 6858000"/>
              <a:gd name="connsiteX148" fmla="*/ 6042954 w 6128435"/>
              <a:gd name="connsiteY148" fmla="*/ 5362576 h 6858000"/>
              <a:gd name="connsiteX149" fmla="*/ 6053435 w 6128435"/>
              <a:gd name="connsiteY149" fmla="*/ 5387547 h 6858000"/>
              <a:gd name="connsiteX150" fmla="*/ 6065933 w 6128435"/>
              <a:gd name="connsiteY150" fmla="*/ 5443002 h 6858000"/>
              <a:gd name="connsiteX151" fmla="*/ 6068640 w 6128435"/>
              <a:gd name="connsiteY151" fmla="*/ 5474503 h 6858000"/>
              <a:gd name="connsiteX152" fmla="*/ 6080922 w 6128435"/>
              <a:gd name="connsiteY152" fmla="*/ 5561070 h 6858000"/>
              <a:gd name="connsiteX153" fmla="*/ 6096949 w 6128435"/>
              <a:gd name="connsiteY153" fmla="*/ 5648179 h 6858000"/>
              <a:gd name="connsiteX154" fmla="*/ 6125703 w 6128435"/>
              <a:gd name="connsiteY154" fmla="*/ 5692894 h 6858000"/>
              <a:gd name="connsiteX155" fmla="*/ 6126670 w 6128435"/>
              <a:gd name="connsiteY155" fmla="*/ 5697882 h 6858000"/>
              <a:gd name="connsiteX156" fmla="*/ 6124061 w 6128435"/>
              <a:gd name="connsiteY156" fmla="*/ 5710294 h 6858000"/>
              <a:gd name="connsiteX157" fmla="*/ 6122213 w 6128435"/>
              <a:gd name="connsiteY157" fmla="*/ 5714762 h 6858000"/>
              <a:gd name="connsiteX158" fmla="*/ 6121353 w 6128435"/>
              <a:gd name="connsiteY158" fmla="*/ 5721725 h 6858000"/>
              <a:gd name="connsiteX159" fmla="*/ 6121607 w 6128435"/>
              <a:gd name="connsiteY159" fmla="*/ 5721959 h 6858000"/>
              <a:gd name="connsiteX160" fmla="*/ 6120262 w 6128435"/>
              <a:gd name="connsiteY160" fmla="*/ 5728358 h 6858000"/>
              <a:gd name="connsiteX161" fmla="*/ 6110194 w 6128435"/>
              <a:gd name="connsiteY161" fmla="*/ 5758853 h 6858000"/>
              <a:gd name="connsiteX162" fmla="*/ 6127519 w 6128435"/>
              <a:gd name="connsiteY162" fmla="*/ 5865775 h 6858000"/>
              <a:gd name="connsiteX163" fmla="*/ 6128435 w 6128435"/>
              <a:gd name="connsiteY163" fmla="*/ 5870164 h 6858000"/>
              <a:gd name="connsiteX164" fmla="*/ 6119217 w 6128435"/>
              <a:gd name="connsiteY164" fmla="*/ 5888542 h 6858000"/>
              <a:gd name="connsiteX165" fmla="*/ 6115966 w 6128435"/>
              <a:gd name="connsiteY165" fmla="*/ 5898387 h 6858000"/>
              <a:gd name="connsiteX166" fmla="*/ 6111924 w 6128435"/>
              <a:gd name="connsiteY166" fmla="*/ 5900444 h 6858000"/>
              <a:gd name="connsiteX167" fmla="*/ 6108716 w 6128435"/>
              <a:gd name="connsiteY167" fmla="*/ 5915345 h 6858000"/>
              <a:gd name="connsiteX168" fmla="*/ 6109524 w 6128435"/>
              <a:gd name="connsiteY168" fmla="*/ 5917328 h 6858000"/>
              <a:gd name="connsiteX169" fmla="*/ 6102493 w 6128435"/>
              <a:gd name="connsiteY169" fmla="*/ 5928602 h 6858000"/>
              <a:gd name="connsiteX170" fmla="*/ 6056863 w 6128435"/>
              <a:gd name="connsiteY170" fmla="*/ 6000643 h 6858000"/>
              <a:gd name="connsiteX171" fmla="*/ 6045436 w 6128435"/>
              <a:gd name="connsiteY171" fmla="*/ 6124480 h 6858000"/>
              <a:gd name="connsiteX172" fmla="*/ 6030489 w 6128435"/>
              <a:gd name="connsiteY172" fmla="*/ 6317666 h 6858000"/>
              <a:gd name="connsiteX173" fmla="*/ 6007492 w 6128435"/>
              <a:gd name="connsiteY173" fmla="*/ 6440818 h 6858000"/>
              <a:gd name="connsiteX174" fmla="*/ 6009467 w 6128435"/>
              <a:gd name="connsiteY174" fmla="*/ 6487076 h 6858000"/>
              <a:gd name="connsiteX175" fmla="*/ 5995064 w 6128435"/>
              <a:gd name="connsiteY175" fmla="*/ 6540791 h 6858000"/>
              <a:gd name="connsiteX176" fmla="*/ 5996309 w 6128435"/>
              <a:gd name="connsiteY176" fmla="*/ 6543961 h 6858000"/>
              <a:gd name="connsiteX177" fmla="*/ 5996048 w 6128435"/>
              <a:gd name="connsiteY177" fmla="*/ 6555444 h 6858000"/>
              <a:gd name="connsiteX178" fmla="*/ 6002524 w 6128435"/>
              <a:gd name="connsiteY178" fmla="*/ 6560188 h 6858000"/>
              <a:gd name="connsiteX179" fmla="*/ 6006823 w 6128435"/>
              <a:gd name="connsiteY179" fmla="*/ 6578546 h 6858000"/>
              <a:gd name="connsiteX180" fmla="*/ 6004510 w 6128435"/>
              <a:gd name="connsiteY180" fmla="*/ 6599256 h 6858000"/>
              <a:gd name="connsiteX181" fmla="*/ 5986207 w 6128435"/>
              <a:gd name="connsiteY181" fmla="*/ 6695855 h 6858000"/>
              <a:gd name="connsiteX182" fmla="*/ 5979428 w 6128435"/>
              <a:gd name="connsiteY182" fmla="*/ 6754678 h 6858000"/>
              <a:gd name="connsiteX183" fmla="*/ 5983398 w 6128435"/>
              <a:gd name="connsiteY183" fmla="*/ 6778641 h 6858000"/>
              <a:gd name="connsiteX184" fmla="*/ 5984543 w 6128435"/>
              <a:gd name="connsiteY184" fmla="*/ 6811016 h 6858000"/>
              <a:gd name="connsiteX185" fmla="*/ 5981802 w 6128435"/>
              <a:gd name="connsiteY185" fmla="*/ 6838578 h 6858000"/>
              <a:gd name="connsiteX186" fmla="*/ 5979671 w 6128435"/>
              <a:gd name="connsiteY186" fmla="*/ 6858000 h 6858000"/>
              <a:gd name="connsiteX187" fmla="*/ 0 w 6128435"/>
              <a:gd name="connsiteY187" fmla="*/ 6858000 h 6858000"/>
              <a:gd name="connsiteX188" fmla="*/ 0 w 6128435"/>
              <a:gd name="connsiteY18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3742 w 6128435"/>
              <a:gd name="connsiteY114" fmla="*/ 4265435 h 6858000"/>
              <a:gd name="connsiteX115" fmla="*/ 5928910 w 6128435"/>
              <a:gd name="connsiteY115" fmla="*/ 4300973 h 6858000"/>
              <a:gd name="connsiteX116" fmla="*/ 5939320 w 6128435"/>
              <a:gd name="connsiteY116" fmla="*/ 4340435 h 6858000"/>
              <a:gd name="connsiteX117" fmla="*/ 5946705 w 6128435"/>
              <a:gd name="connsiteY117" fmla="*/ 4428051 h 6858000"/>
              <a:gd name="connsiteX118" fmla="*/ 5949261 w 6128435"/>
              <a:gd name="connsiteY118" fmla="*/ 4449185 h 6858000"/>
              <a:gd name="connsiteX119" fmla="*/ 5957504 w 6128435"/>
              <a:gd name="connsiteY119" fmla="*/ 4465911 h 6858000"/>
              <a:gd name="connsiteX120" fmla="*/ 5964689 w 6128435"/>
              <a:gd name="connsiteY120" fmla="*/ 4468532 h 6858000"/>
              <a:gd name="connsiteX121" fmla="*/ 5967062 w 6128435"/>
              <a:gd name="connsiteY121" fmla="*/ 4479923 h 6858000"/>
              <a:gd name="connsiteX122" fmla="*/ 5968960 w 6128435"/>
              <a:gd name="connsiteY122" fmla="*/ 4482655 h 6858000"/>
              <a:gd name="connsiteX123" fmla="*/ 5978567 w 6128435"/>
              <a:gd name="connsiteY123" fmla="*/ 4498605 h 6858000"/>
              <a:gd name="connsiteX124" fmla="*/ 5967676 w 6128435"/>
              <a:gd name="connsiteY124" fmla="*/ 4540140 h 6858000"/>
              <a:gd name="connsiteX125" fmla="*/ 5980106 w 6128435"/>
              <a:gd name="connsiteY125" fmla="*/ 4585087 h 6858000"/>
              <a:gd name="connsiteX126" fmla="*/ 5986918 w 6128435"/>
              <a:gd name="connsiteY126" fmla="*/ 4764836 h 6858000"/>
              <a:gd name="connsiteX127" fmla="*/ 6013516 w 6128435"/>
              <a:gd name="connsiteY127" fmla="*/ 4786619 h 6858000"/>
              <a:gd name="connsiteX128" fmla="*/ 6025404 w 6128435"/>
              <a:gd name="connsiteY128" fmla="*/ 4858148 h 6858000"/>
              <a:gd name="connsiteX129" fmla="*/ 6007749 w 6128435"/>
              <a:gd name="connsiteY129" fmla="*/ 4964715 h 6858000"/>
              <a:gd name="connsiteX130" fmla="*/ 6005269 w 6128435"/>
              <a:gd name="connsiteY130" fmla="*/ 5150567 h 6858000"/>
              <a:gd name="connsiteX131" fmla="*/ 6001127 w 6128435"/>
              <a:gd name="connsiteY131" fmla="*/ 5164609 h 6858000"/>
              <a:gd name="connsiteX132" fmla="*/ 5996647 w 6128435"/>
              <a:gd name="connsiteY132" fmla="*/ 5185640 h 6858000"/>
              <a:gd name="connsiteX133" fmla="*/ 5998514 w 6128435"/>
              <a:gd name="connsiteY133" fmla="*/ 5189673 h 6858000"/>
              <a:gd name="connsiteX134" fmla="*/ 5995970 w 6128435"/>
              <a:gd name="connsiteY134" fmla="*/ 5221547 h 6858000"/>
              <a:gd name="connsiteX135" fmla="*/ 5997218 w 6128435"/>
              <a:gd name="connsiteY135" fmla="*/ 5222031 h 6858000"/>
              <a:gd name="connsiteX136" fmla="*/ 6002116 w 6128435"/>
              <a:gd name="connsiteY136" fmla="*/ 5231223 h 6858000"/>
              <a:gd name="connsiteX137" fmla="*/ 6008541 w 6128435"/>
              <a:gd name="connsiteY137" fmla="*/ 5248680 h 6858000"/>
              <a:gd name="connsiteX138" fmla="*/ 6039260 w 6128435"/>
              <a:gd name="connsiteY138" fmla="*/ 5289518 h 6858000"/>
              <a:gd name="connsiteX139" fmla="*/ 6036748 w 6128435"/>
              <a:gd name="connsiteY139" fmla="*/ 5322752 h 6858000"/>
              <a:gd name="connsiteX140" fmla="*/ 6036943 w 6128435"/>
              <a:gd name="connsiteY140" fmla="*/ 5329480 h 6858000"/>
              <a:gd name="connsiteX141" fmla="*/ 6037236 w 6128435"/>
              <a:gd name="connsiteY141" fmla="*/ 5329634 h 6858000"/>
              <a:gd name="connsiteX142" fmla="*/ 6038019 w 6128435"/>
              <a:gd name="connsiteY142" fmla="*/ 5336764 h 6858000"/>
              <a:gd name="connsiteX143" fmla="*/ 6037298 w 6128435"/>
              <a:gd name="connsiteY143" fmla="*/ 5341753 h 6858000"/>
              <a:gd name="connsiteX144" fmla="*/ 6037677 w 6128435"/>
              <a:gd name="connsiteY144" fmla="*/ 5354807 h 6858000"/>
              <a:gd name="connsiteX145" fmla="*/ 6039728 w 6128435"/>
              <a:gd name="connsiteY145" fmla="*/ 5359416 h 6858000"/>
              <a:gd name="connsiteX146" fmla="*/ 6043311 w 6128435"/>
              <a:gd name="connsiteY146" fmla="*/ 5361407 h 6858000"/>
              <a:gd name="connsiteX147" fmla="*/ 6042954 w 6128435"/>
              <a:gd name="connsiteY147" fmla="*/ 5362576 h 6858000"/>
              <a:gd name="connsiteX148" fmla="*/ 6053435 w 6128435"/>
              <a:gd name="connsiteY148" fmla="*/ 5387547 h 6858000"/>
              <a:gd name="connsiteX149" fmla="*/ 6065933 w 6128435"/>
              <a:gd name="connsiteY149" fmla="*/ 5443002 h 6858000"/>
              <a:gd name="connsiteX150" fmla="*/ 6068640 w 6128435"/>
              <a:gd name="connsiteY150" fmla="*/ 5474503 h 6858000"/>
              <a:gd name="connsiteX151" fmla="*/ 6080922 w 6128435"/>
              <a:gd name="connsiteY151" fmla="*/ 5561070 h 6858000"/>
              <a:gd name="connsiteX152" fmla="*/ 6096949 w 6128435"/>
              <a:gd name="connsiteY152" fmla="*/ 5648179 h 6858000"/>
              <a:gd name="connsiteX153" fmla="*/ 6125703 w 6128435"/>
              <a:gd name="connsiteY153" fmla="*/ 5692894 h 6858000"/>
              <a:gd name="connsiteX154" fmla="*/ 6126670 w 6128435"/>
              <a:gd name="connsiteY154" fmla="*/ 5697882 h 6858000"/>
              <a:gd name="connsiteX155" fmla="*/ 6124061 w 6128435"/>
              <a:gd name="connsiteY155" fmla="*/ 5710294 h 6858000"/>
              <a:gd name="connsiteX156" fmla="*/ 6122213 w 6128435"/>
              <a:gd name="connsiteY156" fmla="*/ 5714762 h 6858000"/>
              <a:gd name="connsiteX157" fmla="*/ 6121353 w 6128435"/>
              <a:gd name="connsiteY157" fmla="*/ 5721725 h 6858000"/>
              <a:gd name="connsiteX158" fmla="*/ 6121607 w 6128435"/>
              <a:gd name="connsiteY158" fmla="*/ 5721959 h 6858000"/>
              <a:gd name="connsiteX159" fmla="*/ 6120262 w 6128435"/>
              <a:gd name="connsiteY159" fmla="*/ 5728358 h 6858000"/>
              <a:gd name="connsiteX160" fmla="*/ 6110194 w 6128435"/>
              <a:gd name="connsiteY160" fmla="*/ 5758853 h 6858000"/>
              <a:gd name="connsiteX161" fmla="*/ 6127519 w 6128435"/>
              <a:gd name="connsiteY161" fmla="*/ 5865775 h 6858000"/>
              <a:gd name="connsiteX162" fmla="*/ 6128435 w 6128435"/>
              <a:gd name="connsiteY162" fmla="*/ 5870164 h 6858000"/>
              <a:gd name="connsiteX163" fmla="*/ 6119217 w 6128435"/>
              <a:gd name="connsiteY163" fmla="*/ 5888542 h 6858000"/>
              <a:gd name="connsiteX164" fmla="*/ 6115966 w 6128435"/>
              <a:gd name="connsiteY164" fmla="*/ 5898387 h 6858000"/>
              <a:gd name="connsiteX165" fmla="*/ 6111924 w 6128435"/>
              <a:gd name="connsiteY165" fmla="*/ 5900444 h 6858000"/>
              <a:gd name="connsiteX166" fmla="*/ 6108716 w 6128435"/>
              <a:gd name="connsiteY166" fmla="*/ 5915345 h 6858000"/>
              <a:gd name="connsiteX167" fmla="*/ 6109524 w 6128435"/>
              <a:gd name="connsiteY167" fmla="*/ 5917328 h 6858000"/>
              <a:gd name="connsiteX168" fmla="*/ 6102493 w 6128435"/>
              <a:gd name="connsiteY168" fmla="*/ 5928602 h 6858000"/>
              <a:gd name="connsiteX169" fmla="*/ 6056863 w 6128435"/>
              <a:gd name="connsiteY169" fmla="*/ 6000643 h 6858000"/>
              <a:gd name="connsiteX170" fmla="*/ 6045436 w 6128435"/>
              <a:gd name="connsiteY170" fmla="*/ 6124480 h 6858000"/>
              <a:gd name="connsiteX171" fmla="*/ 6030489 w 6128435"/>
              <a:gd name="connsiteY171" fmla="*/ 6317666 h 6858000"/>
              <a:gd name="connsiteX172" fmla="*/ 6007492 w 6128435"/>
              <a:gd name="connsiteY172" fmla="*/ 6440818 h 6858000"/>
              <a:gd name="connsiteX173" fmla="*/ 6009467 w 6128435"/>
              <a:gd name="connsiteY173" fmla="*/ 6487076 h 6858000"/>
              <a:gd name="connsiteX174" fmla="*/ 5995064 w 6128435"/>
              <a:gd name="connsiteY174" fmla="*/ 6540791 h 6858000"/>
              <a:gd name="connsiteX175" fmla="*/ 5996309 w 6128435"/>
              <a:gd name="connsiteY175" fmla="*/ 6543961 h 6858000"/>
              <a:gd name="connsiteX176" fmla="*/ 5996048 w 6128435"/>
              <a:gd name="connsiteY176" fmla="*/ 6555444 h 6858000"/>
              <a:gd name="connsiteX177" fmla="*/ 6002524 w 6128435"/>
              <a:gd name="connsiteY177" fmla="*/ 6560188 h 6858000"/>
              <a:gd name="connsiteX178" fmla="*/ 6006823 w 6128435"/>
              <a:gd name="connsiteY178" fmla="*/ 6578546 h 6858000"/>
              <a:gd name="connsiteX179" fmla="*/ 6004510 w 6128435"/>
              <a:gd name="connsiteY179" fmla="*/ 6599256 h 6858000"/>
              <a:gd name="connsiteX180" fmla="*/ 5986207 w 6128435"/>
              <a:gd name="connsiteY180" fmla="*/ 6695855 h 6858000"/>
              <a:gd name="connsiteX181" fmla="*/ 5979428 w 6128435"/>
              <a:gd name="connsiteY181" fmla="*/ 6754678 h 6858000"/>
              <a:gd name="connsiteX182" fmla="*/ 5983398 w 6128435"/>
              <a:gd name="connsiteY182" fmla="*/ 6778641 h 6858000"/>
              <a:gd name="connsiteX183" fmla="*/ 5984543 w 6128435"/>
              <a:gd name="connsiteY183" fmla="*/ 6811016 h 6858000"/>
              <a:gd name="connsiteX184" fmla="*/ 5981802 w 6128435"/>
              <a:gd name="connsiteY184" fmla="*/ 6838578 h 6858000"/>
              <a:gd name="connsiteX185" fmla="*/ 5979671 w 6128435"/>
              <a:gd name="connsiteY185" fmla="*/ 6858000 h 6858000"/>
              <a:gd name="connsiteX186" fmla="*/ 0 w 6128435"/>
              <a:gd name="connsiteY186" fmla="*/ 6858000 h 6858000"/>
              <a:gd name="connsiteX187" fmla="*/ 0 w 6128435"/>
              <a:gd name="connsiteY18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8910 w 6128435"/>
              <a:gd name="connsiteY114" fmla="*/ 4300973 h 6858000"/>
              <a:gd name="connsiteX115" fmla="*/ 5939320 w 6128435"/>
              <a:gd name="connsiteY115" fmla="*/ 4340435 h 6858000"/>
              <a:gd name="connsiteX116" fmla="*/ 5946705 w 6128435"/>
              <a:gd name="connsiteY116" fmla="*/ 4428051 h 6858000"/>
              <a:gd name="connsiteX117" fmla="*/ 5949261 w 6128435"/>
              <a:gd name="connsiteY117" fmla="*/ 4449185 h 6858000"/>
              <a:gd name="connsiteX118" fmla="*/ 5957504 w 6128435"/>
              <a:gd name="connsiteY118" fmla="*/ 4465911 h 6858000"/>
              <a:gd name="connsiteX119" fmla="*/ 5964689 w 6128435"/>
              <a:gd name="connsiteY119" fmla="*/ 4468532 h 6858000"/>
              <a:gd name="connsiteX120" fmla="*/ 5967062 w 6128435"/>
              <a:gd name="connsiteY120" fmla="*/ 4479923 h 6858000"/>
              <a:gd name="connsiteX121" fmla="*/ 5968960 w 6128435"/>
              <a:gd name="connsiteY121" fmla="*/ 4482655 h 6858000"/>
              <a:gd name="connsiteX122" fmla="*/ 5978567 w 6128435"/>
              <a:gd name="connsiteY122" fmla="*/ 4498605 h 6858000"/>
              <a:gd name="connsiteX123" fmla="*/ 5967676 w 6128435"/>
              <a:gd name="connsiteY123" fmla="*/ 4540140 h 6858000"/>
              <a:gd name="connsiteX124" fmla="*/ 5980106 w 6128435"/>
              <a:gd name="connsiteY124" fmla="*/ 4585087 h 6858000"/>
              <a:gd name="connsiteX125" fmla="*/ 5986918 w 6128435"/>
              <a:gd name="connsiteY125" fmla="*/ 4764836 h 6858000"/>
              <a:gd name="connsiteX126" fmla="*/ 6013516 w 6128435"/>
              <a:gd name="connsiteY126" fmla="*/ 4786619 h 6858000"/>
              <a:gd name="connsiteX127" fmla="*/ 6025404 w 6128435"/>
              <a:gd name="connsiteY127" fmla="*/ 4858148 h 6858000"/>
              <a:gd name="connsiteX128" fmla="*/ 6007749 w 6128435"/>
              <a:gd name="connsiteY128" fmla="*/ 4964715 h 6858000"/>
              <a:gd name="connsiteX129" fmla="*/ 6005269 w 6128435"/>
              <a:gd name="connsiteY129" fmla="*/ 5150567 h 6858000"/>
              <a:gd name="connsiteX130" fmla="*/ 6001127 w 6128435"/>
              <a:gd name="connsiteY130" fmla="*/ 5164609 h 6858000"/>
              <a:gd name="connsiteX131" fmla="*/ 5996647 w 6128435"/>
              <a:gd name="connsiteY131" fmla="*/ 5185640 h 6858000"/>
              <a:gd name="connsiteX132" fmla="*/ 5998514 w 6128435"/>
              <a:gd name="connsiteY132" fmla="*/ 5189673 h 6858000"/>
              <a:gd name="connsiteX133" fmla="*/ 5995970 w 6128435"/>
              <a:gd name="connsiteY133" fmla="*/ 5221547 h 6858000"/>
              <a:gd name="connsiteX134" fmla="*/ 5997218 w 6128435"/>
              <a:gd name="connsiteY134" fmla="*/ 5222031 h 6858000"/>
              <a:gd name="connsiteX135" fmla="*/ 6002116 w 6128435"/>
              <a:gd name="connsiteY135" fmla="*/ 5231223 h 6858000"/>
              <a:gd name="connsiteX136" fmla="*/ 6008541 w 6128435"/>
              <a:gd name="connsiteY136" fmla="*/ 5248680 h 6858000"/>
              <a:gd name="connsiteX137" fmla="*/ 6039260 w 6128435"/>
              <a:gd name="connsiteY137" fmla="*/ 5289518 h 6858000"/>
              <a:gd name="connsiteX138" fmla="*/ 6036748 w 6128435"/>
              <a:gd name="connsiteY138" fmla="*/ 5322752 h 6858000"/>
              <a:gd name="connsiteX139" fmla="*/ 6036943 w 6128435"/>
              <a:gd name="connsiteY139" fmla="*/ 5329480 h 6858000"/>
              <a:gd name="connsiteX140" fmla="*/ 6037236 w 6128435"/>
              <a:gd name="connsiteY140" fmla="*/ 5329634 h 6858000"/>
              <a:gd name="connsiteX141" fmla="*/ 6038019 w 6128435"/>
              <a:gd name="connsiteY141" fmla="*/ 5336764 h 6858000"/>
              <a:gd name="connsiteX142" fmla="*/ 6037298 w 6128435"/>
              <a:gd name="connsiteY142" fmla="*/ 5341753 h 6858000"/>
              <a:gd name="connsiteX143" fmla="*/ 6037677 w 6128435"/>
              <a:gd name="connsiteY143" fmla="*/ 5354807 h 6858000"/>
              <a:gd name="connsiteX144" fmla="*/ 6039728 w 6128435"/>
              <a:gd name="connsiteY144" fmla="*/ 5359416 h 6858000"/>
              <a:gd name="connsiteX145" fmla="*/ 6043311 w 6128435"/>
              <a:gd name="connsiteY145" fmla="*/ 5361407 h 6858000"/>
              <a:gd name="connsiteX146" fmla="*/ 6042954 w 6128435"/>
              <a:gd name="connsiteY146" fmla="*/ 5362576 h 6858000"/>
              <a:gd name="connsiteX147" fmla="*/ 6053435 w 6128435"/>
              <a:gd name="connsiteY147" fmla="*/ 5387547 h 6858000"/>
              <a:gd name="connsiteX148" fmla="*/ 6065933 w 6128435"/>
              <a:gd name="connsiteY148" fmla="*/ 5443002 h 6858000"/>
              <a:gd name="connsiteX149" fmla="*/ 6068640 w 6128435"/>
              <a:gd name="connsiteY149" fmla="*/ 5474503 h 6858000"/>
              <a:gd name="connsiteX150" fmla="*/ 6080922 w 6128435"/>
              <a:gd name="connsiteY150" fmla="*/ 5561070 h 6858000"/>
              <a:gd name="connsiteX151" fmla="*/ 6096949 w 6128435"/>
              <a:gd name="connsiteY151" fmla="*/ 5648179 h 6858000"/>
              <a:gd name="connsiteX152" fmla="*/ 6125703 w 6128435"/>
              <a:gd name="connsiteY152" fmla="*/ 5692894 h 6858000"/>
              <a:gd name="connsiteX153" fmla="*/ 6126670 w 6128435"/>
              <a:gd name="connsiteY153" fmla="*/ 5697882 h 6858000"/>
              <a:gd name="connsiteX154" fmla="*/ 6124061 w 6128435"/>
              <a:gd name="connsiteY154" fmla="*/ 5710294 h 6858000"/>
              <a:gd name="connsiteX155" fmla="*/ 6122213 w 6128435"/>
              <a:gd name="connsiteY155" fmla="*/ 5714762 h 6858000"/>
              <a:gd name="connsiteX156" fmla="*/ 6121353 w 6128435"/>
              <a:gd name="connsiteY156" fmla="*/ 5721725 h 6858000"/>
              <a:gd name="connsiteX157" fmla="*/ 6121607 w 6128435"/>
              <a:gd name="connsiteY157" fmla="*/ 5721959 h 6858000"/>
              <a:gd name="connsiteX158" fmla="*/ 6120262 w 6128435"/>
              <a:gd name="connsiteY158" fmla="*/ 5728358 h 6858000"/>
              <a:gd name="connsiteX159" fmla="*/ 6110194 w 6128435"/>
              <a:gd name="connsiteY159" fmla="*/ 5758853 h 6858000"/>
              <a:gd name="connsiteX160" fmla="*/ 6127519 w 6128435"/>
              <a:gd name="connsiteY160" fmla="*/ 5865775 h 6858000"/>
              <a:gd name="connsiteX161" fmla="*/ 6128435 w 6128435"/>
              <a:gd name="connsiteY161" fmla="*/ 5870164 h 6858000"/>
              <a:gd name="connsiteX162" fmla="*/ 6119217 w 6128435"/>
              <a:gd name="connsiteY162" fmla="*/ 5888542 h 6858000"/>
              <a:gd name="connsiteX163" fmla="*/ 6115966 w 6128435"/>
              <a:gd name="connsiteY163" fmla="*/ 5898387 h 6858000"/>
              <a:gd name="connsiteX164" fmla="*/ 6111924 w 6128435"/>
              <a:gd name="connsiteY164" fmla="*/ 5900444 h 6858000"/>
              <a:gd name="connsiteX165" fmla="*/ 6108716 w 6128435"/>
              <a:gd name="connsiteY165" fmla="*/ 5915345 h 6858000"/>
              <a:gd name="connsiteX166" fmla="*/ 6109524 w 6128435"/>
              <a:gd name="connsiteY166" fmla="*/ 5917328 h 6858000"/>
              <a:gd name="connsiteX167" fmla="*/ 6102493 w 6128435"/>
              <a:gd name="connsiteY167" fmla="*/ 5928602 h 6858000"/>
              <a:gd name="connsiteX168" fmla="*/ 6056863 w 6128435"/>
              <a:gd name="connsiteY168" fmla="*/ 6000643 h 6858000"/>
              <a:gd name="connsiteX169" fmla="*/ 6045436 w 6128435"/>
              <a:gd name="connsiteY169" fmla="*/ 6124480 h 6858000"/>
              <a:gd name="connsiteX170" fmla="*/ 6030489 w 6128435"/>
              <a:gd name="connsiteY170" fmla="*/ 6317666 h 6858000"/>
              <a:gd name="connsiteX171" fmla="*/ 6007492 w 6128435"/>
              <a:gd name="connsiteY171" fmla="*/ 6440818 h 6858000"/>
              <a:gd name="connsiteX172" fmla="*/ 6009467 w 6128435"/>
              <a:gd name="connsiteY172" fmla="*/ 6487076 h 6858000"/>
              <a:gd name="connsiteX173" fmla="*/ 5995064 w 6128435"/>
              <a:gd name="connsiteY173" fmla="*/ 6540791 h 6858000"/>
              <a:gd name="connsiteX174" fmla="*/ 5996309 w 6128435"/>
              <a:gd name="connsiteY174" fmla="*/ 6543961 h 6858000"/>
              <a:gd name="connsiteX175" fmla="*/ 5996048 w 6128435"/>
              <a:gd name="connsiteY175" fmla="*/ 6555444 h 6858000"/>
              <a:gd name="connsiteX176" fmla="*/ 6002524 w 6128435"/>
              <a:gd name="connsiteY176" fmla="*/ 6560188 h 6858000"/>
              <a:gd name="connsiteX177" fmla="*/ 6006823 w 6128435"/>
              <a:gd name="connsiteY177" fmla="*/ 6578546 h 6858000"/>
              <a:gd name="connsiteX178" fmla="*/ 6004510 w 6128435"/>
              <a:gd name="connsiteY178" fmla="*/ 6599256 h 6858000"/>
              <a:gd name="connsiteX179" fmla="*/ 5986207 w 6128435"/>
              <a:gd name="connsiteY179" fmla="*/ 6695855 h 6858000"/>
              <a:gd name="connsiteX180" fmla="*/ 5979428 w 6128435"/>
              <a:gd name="connsiteY180" fmla="*/ 6754678 h 6858000"/>
              <a:gd name="connsiteX181" fmla="*/ 5983398 w 6128435"/>
              <a:gd name="connsiteY181" fmla="*/ 6778641 h 6858000"/>
              <a:gd name="connsiteX182" fmla="*/ 5984543 w 6128435"/>
              <a:gd name="connsiteY182" fmla="*/ 6811016 h 6858000"/>
              <a:gd name="connsiteX183" fmla="*/ 5981802 w 6128435"/>
              <a:gd name="connsiteY183" fmla="*/ 6838578 h 6858000"/>
              <a:gd name="connsiteX184" fmla="*/ 5979671 w 6128435"/>
              <a:gd name="connsiteY184" fmla="*/ 6858000 h 6858000"/>
              <a:gd name="connsiteX185" fmla="*/ 0 w 6128435"/>
              <a:gd name="connsiteY185" fmla="*/ 6858000 h 6858000"/>
              <a:gd name="connsiteX186" fmla="*/ 0 w 6128435"/>
              <a:gd name="connsiteY18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8910 w 6128435"/>
              <a:gd name="connsiteY114" fmla="*/ 4300973 h 6858000"/>
              <a:gd name="connsiteX115" fmla="*/ 5939320 w 6128435"/>
              <a:gd name="connsiteY115" fmla="*/ 4340435 h 6858000"/>
              <a:gd name="connsiteX116" fmla="*/ 5946705 w 6128435"/>
              <a:gd name="connsiteY116" fmla="*/ 4428051 h 6858000"/>
              <a:gd name="connsiteX117" fmla="*/ 5949261 w 6128435"/>
              <a:gd name="connsiteY117" fmla="*/ 4449185 h 6858000"/>
              <a:gd name="connsiteX118" fmla="*/ 5957504 w 6128435"/>
              <a:gd name="connsiteY118" fmla="*/ 4465911 h 6858000"/>
              <a:gd name="connsiteX119" fmla="*/ 5964689 w 6128435"/>
              <a:gd name="connsiteY119" fmla="*/ 4468532 h 6858000"/>
              <a:gd name="connsiteX120" fmla="*/ 5967062 w 6128435"/>
              <a:gd name="connsiteY120" fmla="*/ 4479923 h 6858000"/>
              <a:gd name="connsiteX121" fmla="*/ 5968960 w 6128435"/>
              <a:gd name="connsiteY121" fmla="*/ 4482655 h 6858000"/>
              <a:gd name="connsiteX122" fmla="*/ 5978567 w 6128435"/>
              <a:gd name="connsiteY122" fmla="*/ 4498605 h 6858000"/>
              <a:gd name="connsiteX123" fmla="*/ 5967676 w 6128435"/>
              <a:gd name="connsiteY123" fmla="*/ 4540140 h 6858000"/>
              <a:gd name="connsiteX124" fmla="*/ 5980106 w 6128435"/>
              <a:gd name="connsiteY124" fmla="*/ 4585087 h 6858000"/>
              <a:gd name="connsiteX125" fmla="*/ 5998138 w 6128435"/>
              <a:gd name="connsiteY125" fmla="*/ 4697518 h 6858000"/>
              <a:gd name="connsiteX126" fmla="*/ 6013516 w 6128435"/>
              <a:gd name="connsiteY126" fmla="*/ 4786619 h 6858000"/>
              <a:gd name="connsiteX127" fmla="*/ 6025404 w 6128435"/>
              <a:gd name="connsiteY127" fmla="*/ 4858148 h 6858000"/>
              <a:gd name="connsiteX128" fmla="*/ 6007749 w 6128435"/>
              <a:gd name="connsiteY128" fmla="*/ 4964715 h 6858000"/>
              <a:gd name="connsiteX129" fmla="*/ 6005269 w 6128435"/>
              <a:gd name="connsiteY129" fmla="*/ 5150567 h 6858000"/>
              <a:gd name="connsiteX130" fmla="*/ 6001127 w 6128435"/>
              <a:gd name="connsiteY130" fmla="*/ 5164609 h 6858000"/>
              <a:gd name="connsiteX131" fmla="*/ 5996647 w 6128435"/>
              <a:gd name="connsiteY131" fmla="*/ 5185640 h 6858000"/>
              <a:gd name="connsiteX132" fmla="*/ 5998514 w 6128435"/>
              <a:gd name="connsiteY132" fmla="*/ 5189673 h 6858000"/>
              <a:gd name="connsiteX133" fmla="*/ 5995970 w 6128435"/>
              <a:gd name="connsiteY133" fmla="*/ 5221547 h 6858000"/>
              <a:gd name="connsiteX134" fmla="*/ 5997218 w 6128435"/>
              <a:gd name="connsiteY134" fmla="*/ 5222031 h 6858000"/>
              <a:gd name="connsiteX135" fmla="*/ 6002116 w 6128435"/>
              <a:gd name="connsiteY135" fmla="*/ 5231223 h 6858000"/>
              <a:gd name="connsiteX136" fmla="*/ 6008541 w 6128435"/>
              <a:gd name="connsiteY136" fmla="*/ 5248680 h 6858000"/>
              <a:gd name="connsiteX137" fmla="*/ 6039260 w 6128435"/>
              <a:gd name="connsiteY137" fmla="*/ 5289518 h 6858000"/>
              <a:gd name="connsiteX138" fmla="*/ 6036748 w 6128435"/>
              <a:gd name="connsiteY138" fmla="*/ 5322752 h 6858000"/>
              <a:gd name="connsiteX139" fmla="*/ 6036943 w 6128435"/>
              <a:gd name="connsiteY139" fmla="*/ 5329480 h 6858000"/>
              <a:gd name="connsiteX140" fmla="*/ 6037236 w 6128435"/>
              <a:gd name="connsiteY140" fmla="*/ 5329634 h 6858000"/>
              <a:gd name="connsiteX141" fmla="*/ 6038019 w 6128435"/>
              <a:gd name="connsiteY141" fmla="*/ 5336764 h 6858000"/>
              <a:gd name="connsiteX142" fmla="*/ 6037298 w 6128435"/>
              <a:gd name="connsiteY142" fmla="*/ 5341753 h 6858000"/>
              <a:gd name="connsiteX143" fmla="*/ 6037677 w 6128435"/>
              <a:gd name="connsiteY143" fmla="*/ 5354807 h 6858000"/>
              <a:gd name="connsiteX144" fmla="*/ 6039728 w 6128435"/>
              <a:gd name="connsiteY144" fmla="*/ 5359416 h 6858000"/>
              <a:gd name="connsiteX145" fmla="*/ 6043311 w 6128435"/>
              <a:gd name="connsiteY145" fmla="*/ 5361407 h 6858000"/>
              <a:gd name="connsiteX146" fmla="*/ 6042954 w 6128435"/>
              <a:gd name="connsiteY146" fmla="*/ 5362576 h 6858000"/>
              <a:gd name="connsiteX147" fmla="*/ 6053435 w 6128435"/>
              <a:gd name="connsiteY147" fmla="*/ 5387547 h 6858000"/>
              <a:gd name="connsiteX148" fmla="*/ 6065933 w 6128435"/>
              <a:gd name="connsiteY148" fmla="*/ 5443002 h 6858000"/>
              <a:gd name="connsiteX149" fmla="*/ 6068640 w 6128435"/>
              <a:gd name="connsiteY149" fmla="*/ 5474503 h 6858000"/>
              <a:gd name="connsiteX150" fmla="*/ 6080922 w 6128435"/>
              <a:gd name="connsiteY150" fmla="*/ 5561070 h 6858000"/>
              <a:gd name="connsiteX151" fmla="*/ 6096949 w 6128435"/>
              <a:gd name="connsiteY151" fmla="*/ 5648179 h 6858000"/>
              <a:gd name="connsiteX152" fmla="*/ 6125703 w 6128435"/>
              <a:gd name="connsiteY152" fmla="*/ 5692894 h 6858000"/>
              <a:gd name="connsiteX153" fmla="*/ 6126670 w 6128435"/>
              <a:gd name="connsiteY153" fmla="*/ 5697882 h 6858000"/>
              <a:gd name="connsiteX154" fmla="*/ 6124061 w 6128435"/>
              <a:gd name="connsiteY154" fmla="*/ 5710294 h 6858000"/>
              <a:gd name="connsiteX155" fmla="*/ 6122213 w 6128435"/>
              <a:gd name="connsiteY155" fmla="*/ 5714762 h 6858000"/>
              <a:gd name="connsiteX156" fmla="*/ 6121353 w 6128435"/>
              <a:gd name="connsiteY156" fmla="*/ 5721725 h 6858000"/>
              <a:gd name="connsiteX157" fmla="*/ 6121607 w 6128435"/>
              <a:gd name="connsiteY157" fmla="*/ 5721959 h 6858000"/>
              <a:gd name="connsiteX158" fmla="*/ 6120262 w 6128435"/>
              <a:gd name="connsiteY158" fmla="*/ 5728358 h 6858000"/>
              <a:gd name="connsiteX159" fmla="*/ 6110194 w 6128435"/>
              <a:gd name="connsiteY159" fmla="*/ 5758853 h 6858000"/>
              <a:gd name="connsiteX160" fmla="*/ 6127519 w 6128435"/>
              <a:gd name="connsiteY160" fmla="*/ 5865775 h 6858000"/>
              <a:gd name="connsiteX161" fmla="*/ 6128435 w 6128435"/>
              <a:gd name="connsiteY161" fmla="*/ 5870164 h 6858000"/>
              <a:gd name="connsiteX162" fmla="*/ 6119217 w 6128435"/>
              <a:gd name="connsiteY162" fmla="*/ 5888542 h 6858000"/>
              <a:gd name="connsiteX163" fmla="*/ 6115966 w 6128435"/>
              <a:gd name="connsiteY163" fmla="*/ 5898387 h 6858000"/>
              <a:gd name="connsiteX164" fmla="*/ 6111924 w 6128435"/>
              <a:gd name="connsiteY164" fmla="*/ 5900444 h 6858000"/>
              <a:gd name="connsiteX165" fmla="*/ 6108716 w 6128435"/>
              <a:gd name="connsiteY165" fmla="*/ 5915345 h 6858000"/>
              <a:gd name="connsiteX166" fmla="*/ 6109524 w 6128435"/>
              <a:gd name="connsiteY166" fmla="*/ 5917328 h 6858000"/>
              <a:gd name="connsiteX167" fmla="*/ 6102493 w 6128435"/>
              <a:gd name="connsiteY167" fmla="*/ 5928602 h 6858000"/>
              <a:gd name="connsiteX168" fmla="*/ 6056863 w 6128435"/>
              <a:gd name="connsiteY168" fmla="*/ 6000643 h 6858000"/>
              <a:gd name="connsiteX169" fmla="*/ 6045436 w 6128435"/>
              <a:gd name="connsiteY169" fmla="*/ 6124480 h 6858000"/>
              <a:gd name="connsiteX170" fmla="*/ 6030489 w 6128435"/>
              <a:gd name="connsiteY170" fmla="*/ 6317666 h 6858000"/>
              <a:gd name="connsiteX171" fmla="*/ 6007492 w 6128435"/>
              <a:gd name="connsiteY171" fmla="*/ 6440818 h 6858000"/>
              <a:gd name="connsiteX172" fmla="*/ 6009467 w 6128435"/>
              <a:gd name="connsiteY172" fmla="*/ 6487076 h 6858000"/>
              <a:gd name="connsiteX173" fmla="*/ 5995064 w 6128435"/>
              <a:gd name="connsiteY173" fmla="*/ 6540791 h 6858000"/>
              <a:gd name="connsiteX174" fmla="*/ 5996309 w 6128435"/>
              <a:gd name="connsiteY174" fmla="*/ 6543961 h 6858000"/>
              <a:gd name="connsiteX175" fmla="*/ 5996048 w 6128435"/>
              <a:gd name="connsiteY175" fmla="*/ 6555444 h 6858000"/>
              <a:gd name="connsiteX176" fmla="*/ 6002524 w 6128435"/>
              <a:gd name="connsiteY176" fmla="*/ 6560188 h 6858000"/>
              <a:gd name="connsiteX177" fmla="*/ 6006823 w 6128435"/>
              <a:gd name="connsiteY177" fmla="*/ 6578546 h 6858000"/>
              <a:gd name="connsiteX178" fmla="*/ 6004510 w 6128435"/>
              <a:gd name="connsiteY178" fmla="*/ 6599256 h 6858000"/>
              <a:gd name="connsiteX179" fmla="*/ 5986207 w 6128435"/>
              <a:gd name="connsiteY179" fmla="*/ 6695855 h 6858000"/>
              <a:gd name="connsiteX180" fmla="*/ 5979428 w 6128435"/>
              <a:gd name="connsiteY180" fmla="*/ 6754678 h 6858000"/>
              <a:gd name="connsiteX181" fmla="*/ 5983398 w 6128435"/>
              <a:gd name="connsiteY181" fmla="*/ 6778641 h 6858000"/>
              <a:gd name="connsiteX182" fmla="*/ 5984543 w 6128435"/>
              <a:gd name="connsiteY182" fmla="*/ 6811016 h 6858000"/>
              <a:gd name="connsiteX183" fmla="*/ 5981802 w 6128435"/>
              <a:gd name="connsiteY183" fmla="*/ 6838578 h 6858000"/>
              <a:gd name="connsiteX184" fmla="*/ 5979671 w 6128435"/>
              <a:gd name="connsiteY184" fmla="*/ 6858000 h 6858000"/>
              <a:gd name="connsiteX185" fmla="*/ 0 w 6128435"/>
              <a:gd name="connsiteY185" fmla="*/ 6858000 h 6858000"/>
              <a:gd name="connsiteX186" fmla="*/ 0 w 6128435"/>
              <a:gd name="connsiteY18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88486 w 6128435"/>
              <a:gd name="connsiteY36" fmla="*/ 1976575 h 6858000"/>
              <a:gd name="connsiteX37" fmla="*/ 5252592 w 6128435"/>
              <a:gd name="connsiteY37" fmla="*/ 2092210 h 6858000"/>
              <a:gd name="connsiteX38" fmla="*/ 5264303 w 6128435"/>
              <a:gd name="connsiteY38" fmla="*/ 2225157 h 6858000"/>
              <a:gd name="connsiteX39" fmla="*/ 5254949 w 6128435"/>
              <a:gd name="connsiteY39" fmla="*/ 2236160 h 6858000"/>
              <a:gd name="connsiteX40" fmla="*/ 5250104 w 6128435"/>
              <a:gd name="connsiteY40" fmla="*/ 2249166 h 6858000"/>
              <a:gd name="connsiteX41" fmla="*/ 5251214 w 6128435"/>
              <a:gd name="connsiteY41" fmla="*/ 2250944 h 6858000"/>
              <a:gd name="connsiteX42" fmla="*/ 5250644 w 6128435"/>
              <a:gd name="connsiteY42" fmla="*/ 2266619 h 6858000"/>
              <a:gd name="connsiteX43" fmla="*/ 5247111 w 6128435"/>
              <a:gd name="connsiteY43" fmla="*/ 2269679 h 6858000"/>
              <a:gd name="connsiteX44" fmla="*/ 5245653 w 6128435"/>
              <a:gd name="connsiteY44" fmla="*/ 2280317 h 6858000"/>
              <a:gd name="connsiteX45" fmla="*/ 5239901 w 6128435"/>
              <a:gd name="connsiteY45" fmla="*/ 2300961 h 6858000"/>
              <a:gd name="connsiteX46" fmla="*/ 5241522 w 6128435"/>
              <a:gd name="connsiteY46" fmla="*/ 2305114 h 6858000"/>
              <a:gd name="connsiteX47" fmla="*/ 5237050 w 6128435"/>
              <a:gd name="connsiteY47" fmla="*/ 2336703 h 6858000"/>
              <a:gd name="connsiteX48" fmla="*/ 5238267 w 6128435"/>
              <a:gd name="connsiteY48" fmla="*/ 2337277 h 6858000"/>
              <a:gd name="connsiteX49" fmla="*/ 5242602 w 6128435"/>
              <a:gd name="connsiteY49" fmla="*/ 2346782 h 6858000"/>
              <a:gd name="connsiteX50" fmla="*/ 5247963 w 6128435"/>
              <a:gd name="connsiteY50" fmla="*/ 2364638 h 6858000"/>
              <a:gd name="connsiteX51" fmla="*/ 5276175 w 6128435"/>
              <a:gd name="connsiteY51" fmla="*/ 2407515 h 6858000"/>
              <a:gd name="connsiteX52" fmla="*/ 5271650 w 6128435"/>
              <a:gd name="connsiteY52" fmla="*/ 2440467 h 6858000"/>
              <a:gd name="connsiteX53" fmla="*/ 5271438 w 6128435"/>
              <a:gd name="connsiteY53" fmla="*/ 2447186 h 6858000"/>
              <a:gd name="connsiteX54" fmla="*/ 5271722 w 6128435"/>
              <a:gd name="connsiteY54" fmla="*/ 2447359 h 6858000"/>
              <a:gd name="connsiteX55" fmla="*/ 5272069 w 6128435"/>
              <a:gd name="connsiteY55" fmla="*/ 2454523 h 6858000"/>
              <a:gd name="connsiteX56" fmla="*/ 5271049 w 6128435"/>
              <a:gd name="connsiteY56" fmla="*/ 2459442 h 6858000"/>
              <a:gd name="connsiteX57" fmla="*/ 5270636 w 6128435"/>
              <a:gd name="connsiteY57" fmla="*/ 2472481 h 6858000"/>
              <a:gd name="connsiteX58" fmla="*/ 5272406 w 6128435"/>
              <a:gd name="connsiteY58" fmla="*/ 2477221 h 6858000"/>
              <a:gd name="connsiteX59" fmla="*/ 5307538 w 6128435"/>
              <a:gd name="connsiteY59" fmla="*/ 2514685 h 6858000"/>
              <a:gd name="connsiteX60" fmla="*/ 5337604 w 6128435"/>
              <a:gd name="connsiteY60" fmla="*/ 2597632 h 6858000"/>
              <a:gd name="connsiteX61" fmla="*/ 5407503 w 6128435"/>
              <a:gd name="connsiteY61" fmla="*/ 2786290 h 6858000"/>
              <a:gd name="connsiteX62" fmla="*/ 5407356 w 6128435"/>
              <a:gd name="connsiteY62" fmla="*/ 2787545 h 6858000"/>
              <a:gd name="connsiteX63" fmla="*/ 5411130 w 6128435"/>
              <a:gd name="connsiteY63" fmla="*/ 2788640 h 6858000"/>
              <a:gd name="connsiteX64" fmla="*/ 5416439 w 6128435"/>
              <a:gd name="connsiteY64" fmla="*/ 2805666 h 6858000"/>
              <a:gd name="connsiteX65" fmla="*/ 5416589 w 6128435"/>
              <a:gd name="connsiteY65" fmla="*/ 2810822 h 6858000"/>
              <a:gd name="connsiteX66" fmla="*/ 5418542 w 6128435"/>
              <a:gd name="connsiteY66" fmla="*/ 2817745 h 6858000"/>
              <a:gd name="connsiteX67" fmla="*/ 5418847 w 6128435"/>
              <a:gd name="connsiteY67" fmla="*/ 2817825 h 6858000"/>
              <a:gd name="connsiteX68" fmla="*/ 5423364 w 6128435"/>
              <a:gd name="connsiteY68" fmla="*/ 2858292 h 6858000"/>
              <a:gd name="connsiteX69" fmla="*/ 5479298 w 6128435"/>
              <a:gd name="connsiteY69" fmla="*/ 2947791 h 6858000"/>
              <a:gd name="connsiteX70" fmla="*/ 5481770 w 6128435"/>
              <a:gd name="connsiteY70" fmla="*/ 2951352 h 6858000"/>
              <a:gd name="connsiteX71" fmla="*/ 5481013 w 6128435"/>
              <a:gd name="connsiteY71" fmla="*/ 2973461 h 6858000"/>
              <a:gd name="connsiteX72" fmla="*/ 5482045 w 6128435"/>
              <a:gd name="connsiteY72" fmla="*/ 2984371 h 6858000"/>
              <a:gd name="connsiteX73" fmla="*/ 5479405 w 6128435"/>
              <a:gd name="connsiteY73" fmla="*/ 2988507 h 6858000"/>
              <a:gd name="connsiteX74" fmla="*/ 5482415 w 6128435"/>
              <a:gd name="connsiteY74" fmla="*/ 3004079 h 6858000"/>
              <a:gd name="connsiteX75" fmla="*/ 5483865 w 6128435"/>
              <a:gd name="connsiteY75" fmla="*/ 3005467 h 6858000"/>
              <a:gd name="connsiteX76" fmla="*/ 5482236 w 6128435"/>
              <a:gd name="connsiteY76" fmla="*/ 3019791 h 6858000"/>
              <a:gd name="connsiteX77" fmla="*/ 5475895 w 6128435"/>
              <a:gd name="connsiteY77" fmla="*/ 3033578 h 6858000"/>
              <a:gd name="connsiteX78" fmla="*/ 5477595 w 6128435"/>
              <a:gd name="connsiteY78" fmla="*/ 3250534 h 6858000"/>
              <a:gd name="connsiteX79" fmla="*/ 5532836 w 6128435"/>
              <a:gd name="connsiteY79" fmla="*/ 3353840 h 6858000"/>
              <a:gd name="connsiteX80" fmla="*/ 5561229 w 6128435"/>
              <a:gd name="connsiteY80" fmla="*/ 3395784 h 6858000"/>
              <a:gd name="connsiteX81" fmla="*/ 5589758 w 6128435"/>
              <a:gd name="connsiteY81" fmla="*/ 3506453 h 6858000"/>
              <a:gd name="connsiteX82" fmla="*/ 5596144 w 6128435"/>
              <a:gd name="connsiteY82" fmla="*/ 3534624 h 6858000"/>
              <a:gd name="connsiteX83" fmla="*/ 5597750 w 6128435"/>
              <a:gd name="connsiteY83" fmla="*/ 3534129 h 6858000"/>
              <a:gd name="connsiteX84" fmla="*/ 5599700 w 6128435"/>
              <a:gd name="connsiteY84" fmla="*/ 3547221 h 6858000"/>
              <a:gd name="connsiteX85" fmla="*/ 5615031 w 6128435"/>
              <a:gd name="connsiteY85" fmla="*/ 3557482 h 6858000"/>
              <a:gd name="connsiteX86" fmla="*/ 5618377 w 6128435"/>
              <a:gd name="connsiteY86" fmla="*/ 3588431 h 6858000"/>
              <a:gd name="connsiteX87" fmla="*/ 5612155 w 6128435"/>
              <a:gd name="connsiteY87" fmla="*/ 3589869 h 6858000"/>
              <a:gd name="connsiteX88" fmla="*/ 5620843 w 6128435"/>
              <a:gd name="connsiteY88" fmla="*/ 3606745 h 6858000"/>
              <a:gd name="connsiteX89" fmla="*/ 5655472 w 6128435"/>
              <a:gd name="connsiteY89" fmla="*/ 3678877 h 6858000"/>
              <a:gd name="connsiteX90" fmla="*/ 5680448 w 6128435"/>
              <a:gd name="connsiteY90" fmla="*/ 3717760 h 6858000"/>
              <a:gd name="connsiteX91" fmla="*/ 5683015 w 6128435"/>
              <a:gd name="connsiteY91" fmla="*/ 3762025 h 6858000"/>
              <a:gd name="connsiteX92" fmla="*/ 5696643 w 6128435"/>
              <a:gd name="connsiteY92" fmla="*/ 3773888 h 6858000"/>
              <a:gd name="connsiteX93" fmla="*/ 5699203 w 6128435"/>
              <a:gd name="connsiteY93" fmla="*/ 3775823 h 6858000"/>
              <a:gd name="connsiteX94" fmla="*/ 5704824 w 6128435"/>
              <a:gd name="connsiteY94" fmla="*/ 3785966 h 6858000"/>
              <a:gd name="connsiteX95" fmla="*/ 5712204 w 6128435"/>
              <a:gd name="connsiteY95" fmla="*/ 3785830 h 6858000"/>
              <a:gd name="connsiteX96" fmla="*/ 5724816 w 6128435"/>
              <a:gd name="connsiteY96" fmla="*/ 3798949 h 6858000"/>
              <a:gd name="connsiteX97" fmla="*/ 5733539 w 6128435"/>
              <a:gd name="connsiteY97" fmla="*/ 3818457 h 6858000"/>
              <a:gd name="connsiteX98" fmla="*/ 5768491 w 6128435"/>
              <a:gd name="connsiteY98" fmla="*/ 3914399 h 6858000"/>
              <a:gd name="connsiteX99" fmla="*/ 5793123 w 6128435"/>
              <a:gd name="connsiteY99" fmla="*/ 3969952 h 6858000"/>
              <a:gd name="connsiteX100" fmla="*/ 5808321 w 6128435"/>
              <a:gd name="connsiteY100" fmla="*/ 3988153 h 6858000"/>
              <a:gd name="connsiteX101" fmla="*/ 5825621 w 6128435"/>
              <a:gd name="connsiteY101" fmla="*/ 4015525 h 6858000"/>
              <a:gd name="connsiteX102" fmla="*/ 5860672 w 6128435"/>
              <a:gd name="connsiteY102" fmla="*/ 4061579 h 6858000"/>
              <a:gd name="connsiteX103" fmla="*/ 5872173 w 6128435"/>
              <a:gd name="connsiteY103" fmla="*/ 4088497 h 6858000"/>
              <a:gd name="connsiteX104" fmla="*/ 5883705 w 6128435"/>
              <a:gd name="connsiteY104" fmla="*/ 4101899 h 6858000"/>
              <a:gd name="connsiteX105" fmla="*/ 5885314 w 6128435"/>
              <a:gd name="connsiteY105" fmla="*/ 4108387 h 6858000"/>
              <a:gd name="connsiteX106" fmla="*/ 5894095 w 6128435"/>
              <a:gd name="connsiteY106" fmla="*/ 4128857 h 6858000"/>
              <a:gd name="connsiteX107" fmla="*/ 5898339 w 6128435"/>
              <a:gd name="connsiteY107" fmla="*/ 4140800 h 6858000"/>
              <a:gd name="connsiteX108" fmla="*/ 5899734 w 6128435"/>
              <a:gd name="connsiteY108" fmla="*/ 4145632 h 6858000"/>
              <a:gd name="connsiteX109" fmla="*/ 5897098 w 6128435"/>
              <a:gd name="connsiteY109" fmla="*/ 4157819 h 6858000"/>
              <a:gd name="connsiteX110" fmla="*/ 5903513 w 6128435"/>
              <a:gd name="connsiteY110" fmla="*/ 4187661 h 6858000"/>
              <a:gd name="connsiteX111" fmla="*/ 5917114 w 6128435"/>
              <a:gd name="connsiteY111" fmla="*/ 4213096 h 6858000"/>
              <a:gd name="connsiteX112" fmla="*/ 5921153 w 6128435"/>
              <a:gd name="connsiteY112" fmla="*/ 4236222 h 6858000"/>
              <a:gd name="connsiteX113" fmla="*/ 5924233 w 6128435"/>
              <a:gd name="connsiteY113" fmla="*/ 4242060 h 6858000"/>
              <a:gd name="connsiteX114" fmla="*/ 5928910 w 6128435"/>
              <a:gd name="connsiteY114" fmla="*/ 4300973 h 6858000"/>
              <a:gd name="connsiteX115" fmla="*/ 5939320 w 6128435"/>
              <a:gd name="connsiteY115" fmla="*/ 4340435 h 6858000"/>
              <a:gd name="connsiteX116" fmla="*/ 5946705 w 6128435"/>
              <a:gd name="connsiteY116" fmla="*/ 4428051 h 6858000"/>
              <a:gd name="connsiteX117" fmla="*/ 5949261 w 6128435"/>
              <a:gd name="connsiteY117" fmla="*/ 4449185 h 6858000"/>
              <a:gd name="connsiteX118" fmla="*/ 5957504 w 6128435"/>
              <a:gd name="connsiteY118" fmla="*/ 4465911 h 6858000"/>
              <a:gd name="connsiteX119" fmla="*/ 5964689 w 6128435"/>
              <a:gd name="connsiteY119" fmla="*/ 4468532 h 6858000"/>
              <a:gd name="connsiteX120" fmla="*/ 5967062 w 6128435"/>
              <a:gd name="connsiteY120" fmla="*/ 4479923 h 6858000"/>
              <a:gd name="connsiteX121" fmla="*/ 5968960 w 6128435"/>
              <a:gd name="connsiteY121" fmla="*/ 4482655 h 6858000"/>
              <a:gd name="connsiteX122" fmla="*/ 5978567 w 6128435"/>
              <a:gd name="connsiteY122" fmla="*/ 4498605 h 6858000"/>
              <a:gd name="connsiteX123" fmla="*/ 5980106 w 6128435"/>
              <a:gd name="connsiteY123" fmla="*/ 4585087 h 6858000"/>
              <a:gd name="connsiteX124" fmla="*/ 5998138 w 6128435"/>
              <a:gd name="connsiteY124" fmla="*/ 4697518 h 6858000"/>
              <a:gd name="connsiteX125" fmla="*/ 6013516 w 6128435"/>
              <a:gd name="connsiteY125" fmla="*/ 4786619 h 6858000"/>
              <a:gd name="connsiteX126" fmla="*/ 6025404 w 6128435"/>
              <a:gd name="connsiteY126" fmla="*/ 4858148 h 6858000"/>
              <a:gd name="connsiteX127" fmla="*/ 6007749 w 6128435"/>
              <a:gd name="connsiteY127" fmla="*/ 4964715 h 6858000"/>
              <a:gd name="connsiteX128" fmla="*/ 6005269 w 6128435"/>
              <a:gd name="connsiteY128" fmla="*/ 5150567 h 6858000"/>
              <a:gd name="connsiteX129" fmla="*/ 6001127 w 6128435"/>
              <a:gd name="connsiteY129" fmla="*/ 5164609 h 6858000"/>
              <a:gd name="connsiteX130" fmla="*/ 5996647 w 6128435"/>
              <a:gd name="connsiteY130" fmla="*/ 5185640 h 6858000"/>
              <a:gd name="connsiteX131" fmla="*/ 5998514 w 6128435"/>
              <a:gd name="connsiteY131" fmla="*/ 5189673 h 6858000"/>
              <a:gd name="connsiteX132" fmla="*/ 5995970 w 6128435"/>
              <a:gd name="connsiteY132" fmla="*/ 5221547 h 6858000"/>
              <a:gd name="connsiteX133" fmla="*/ 5997218 w 6128435"/>
              <a:gd name="connsiteY133" fmla="*/ 5222031 h 6858000"/>
              <a:gd name="connsiteX134" fmla="*/ 6002116 w 6128435"/>
              <a:gd name="connsiteY134" fmla="*/ 5231223 h 6858000"/>
              <a:gd name="connsiteX135" fmla="*/ 6008541 w 6128435"/>
              <a:gd name="connsiteY135" fmla="*/ 5248680 h 6858000"/>
              <a:gd name="connsiteX136" fmla="*/ 6039260 w 6128435"/>
              <a:gd name="connsiteY136" fmla="*/ 5289518 h 6858000"/>
              <a:gd name="connsiteX137" fmla="*/ 6036748 w 6128435"/>
              <a:gd name="connsiteY137" fmla="*/ 5322752 h 6858000"/>
              <a:gd name="connsiteX138" fmla="*/ 6036943 w 6128435"/>
              <a:gd name="connsiteY138" fmla="*/ 5329480 h 6858000"/>
              <a:gd name="connsiteX139" fmla="*/ 6037236 w 6128435"/>
              <a:gd name="connsiteY139" fmla="*/ 5329634 h 6858000"/>
              <a:gd name="connsiteX140" fmla="*/ 6038019 w 6128435"/>
              <a:gd name="connsiteY140" fmla="*/ 5336764 h 6858000"/>
              <a:gd name="connsiteX141" fmla="*/ 6037298 w 6128435"/>
              <a:gd name="connsiteY141" fmla="*/ 5341753 h 6858000"/>
              <a:gd name="connsiteX142" fmla="*/ 6037677 w 6128435"/>
              <a:gd name="connsiteY142" fmla="*/ 5354807 h 6858000"/>
              <a:gd name="connsiteX143" fmla="*/ 6039728 w 6128435"/>
              <a:gd name="connsiteY143" fmla="*/ 5359416 h 6858000"/>
              <a:gd name="connsiteX144" fmla="*/ 6043311 w 6128435"/>
              <a:gd name="connsiteY144" fmla="*/ 5361407 h 6858000"/>
              <a:gd name="connsiteX145" fmla="*/ 6042954 w 6128435"/>
              <a:gd name="connsiteY145" fmla="*/ 5362576 h 6858000"/>
              <a:gd name="connsiteX146" fmla="*/ 6053435 w 6128435"/>
              <a:gd name="connsiteY146" fmla="*/ 5387547 h 6858000"/>
              <a:gd name="connsiteX147" fmla="*/ 6065933 w 6128435"/>
              <a:gd name="connsiteY147" fmla="*/ 5443002 h 6858000"/>
              <a:gd name="connsiteX148" fmla="*/ 6068640 w 6128435"/>
              <a:gd name="connsiteY148" fmla="*/ 5474503 h 6858000"/>
              <a:gd name="connsiteX149" fmla="*/ 6080922 w 6128435"/>
              <a:gd name="connsiteY149" fmla="*/ 5561070 h 6858000"/>
              <a:gd name="connsiteX150" fmla="*/ 6096949 w 6128435"/>
              <a:gd name="connsiteY150" fmla="*/ 5648179 h 6858000"/>
              <a:gd name="connsiteX151" fmla="*/ 6125703 w 6128435"/>
              <a:gd name="connsiteY151" fmla="*/ 5692894 h 6858000"/>
              <a:gd name="connsiteX152" fmla="*/ 6126670 w 6128435"/>
              <a:gd name="connsiteY152" fmla="*/ 5697882 h 6858000"/>
              <a:gd name="connsiteX153" fmla="*/ 6124061 w 6128435"/>
              <a:gd name="connsiteY153" fmla="*/ 5710294 h 6858000"/>
              <a:gd name="connsiteX154" fmla="*/ 6122213 w 6128435"/>
              <a:gd name="connsiteY154" fmla="*/ 5714762 h 6858000"/>
              <a:gd name="connsiteX155" fmla="*/ 6121353 w 6128435"/>
              <a:gd name="connsiteY155" fmla="*/ 5721725 h 6858000"/>
              <a:gd name="connsiteX156" fmla="*/ 6121607 w 6128435"/>
              <a:gd name="connsiteY156" fmla="*/ 5721959 h 6858000"/>
              <a:gd name="connsiteX157" fmla="*/ 6120262 w 6128435"/>
              <a:gd name="connsiteY157" fmla="*/ 5728358 h 6858000"/>
              <a:gd name="connsiteX158" fmla="*/ 6110194 w 6128435"/>
              <a:gd name="connsiteY158" fmla="*/ 5758853 h 6858000"/>
              <a:gd name="connsiteX159" fmla="*/ 6127519 w 6128435"/>
              <a:gd name="connsiteY159" fmla="*/ 5865775 h 6858000"/>
              <a:gd name="connsiteX160" fmla="*/ 6128435 w 6128435"/>
              <a:gd name="connsiteY160" fmla="*/ 5870164 h 6858000"/>
              <a:gd name="connsiteX161" fmla="*/ 6119217 w 6128435"/>
              <a:gd name="connsiteY161" fmla="*/ 5888542 h 6858000"/>
              <a:gd name="connsiteX162" fmla="*/ 6115966 w 6128435"/>
              <a:gd name="connsiteY162" fmla="*/ 5898387 h 6858000"/>
              <a:gd name="connsiteX163" fmla="*/ 6111924 w 6128435"/>
              <a:gd name="connsiteY163" fmla="*/ 5900444 h 6858000"/>
              <a:gd name="connsiteX164" fmla="*/ 6108716 w 6128435"/>
              <a:gd name="connsiteY164" fmla="*/ 5915345 h 6858000"/>
              <a:gd name="connsiteX165" fmla="*/ 6109524 w 6128435"/>
              <a:gd name="connsiteY165" fmla="*/ 5917328 h 6858000"/>
              <a:gd name="connsiteX166" fmla="*/ 6102493 w 6128435"/>
              <a:gd name="connsiteY166" fmla="*/ 5928602 h 6858000"/>
              <a:gd name="connsiteX167" fmla="*/ 6056863 w 6128435"/>
              <a:gd name="connsiteY167" fmla="*/ 6000643 h 6858000"/>
              <a:gd name="connsiteX168" fmla="*/ 6045436 w 6128435"/>
              <a:gd name="connsiteY168" fmla="*/ 6124480 h 6858000"/>
              <a:gd name="connsiteX169" fmla="*/ 6030489 w 6128435"/>
              <a:gd name="connsiteY169" fmla="*/ 6317666 h 6858000"/>
              <a:gd name="connsiteX170" fmla="*/ 6007492 w 6128435"/>
              <a:gd name="connsiteY170" fmla="*/ 6440818 h 6858000"/>
              <a:gd name="connsiteX171" fmla="*/ 6009467 w 6128435"/>
              <a:gd name="connsiteY171" fmla="*/ 6487076 h 6858000"/>
              <a:gd name="connsiteX172" fmla="*/ 5995064 w 6128435"/>
              <a:gd name="connsiteY172" fmla="*/ 6540791 h 6858000"/>
              <a:gd name="connsiteX173" fmla="*/ 5996309 w 6128435"/>
              <a:gd name="connsiteY173" fmla="*/ 6543961 h 6858000"/>
              <a:gd name="connsiteX174" fmla="*/ 5996048 w 6128435"/>
              <a:gd name="connsiteY174" fmla="*/ 6555444 h 6858000"/>
              <a:gd name="connsiteX175" fmla="*/ 6002524 w 6128435"/>
              <a:gd name="connsiteY175" fmla="*/ 6560188 h 6858000"/>
              <a:gd name="connsiteX176" fmla="*/ 6006823 w 6128435"/>
              <a:gd name="connsiteY176" fmla="*/ 6578546 h 6858000"/>
              <a:gd name="connsiteX177" fmla="*/ 6004510 w 6128435"/>
              <a:gd name="connsiteY177" fmla="*/ 6599256 h 6858000"/>
              <a:gd name="connsiteX178" fmla="*/ 5986207 w 6128435"/>
              <a:gd name="connsiteY178" fmla="*/ 6695855 h 6858000"/>
              <a:gd name="connsiteX179" fmla="*/ 5979428 w 6128435"/>
              <a:gd name="connsiteY179" fmla="*/ 6754678 h 6858000"/>
              <a:gd name="connsiteX180" fmla="*/ 5983398 w 6128435"/>
              <a:gd name="connsiteY180" fmla="*/ 6778641 h 6858000"/>
              <a:gd name="connsiteX181" fmla="*/ 5984543 w 6128435"/>
              <a:gd name="connsiteY181" fmla="*/ 6811016 h 6858000"/>
              <a:gd name="connsiteX182" fmla="*/ 5981802 w 6128435"/>
              <a:gd name="connsiteY182" fmla="*/ 6838578 h 6858000"/>
              <a:gd name="connsiteX183" fmla="*/ 5979671 w 6128435"/>
              <a:gd name="connsiteY183" fmla="*/ 6858000 h 6858000"/>
              <a:gd name="connsiteX184" fmla="*/ 0 w 6128435"/>
              <a:gd name="connsiteY184" fmla="*/ 6858000 h 6858000"/>
              <a:gd name="connsiteX185" fmla="*/ 0 w 6128435"/>
              <a:gd name="connsiteY18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80947 w 6128435"/>
              <a:gd name="connsiteY35" fmla="*/ 1904438 h 6858000"/>
              <a:gd name="connsiteX36" fmla="*/ 5252592 w 6128435"/>
              <a:gd name="connsiteY36" fmla="*/ 2092210 h 6858000"/>
              <a:gd name="connsiteX37" fmla="*/ 5264303 w 6128435"/>
              <a:gd name="connsiteY37" fmla="*/ 2225157 h 6858000"/>
              <a:gd name="connsiteX38" fmla="*/ 5254949 w 6128435"/>
              <a:gd name="connsiteY38" fmla="*/ 2236160 h 6858000"/>
              <a:gd name="connsiteX39" fmla="*/ 5250104 w 6128435"/>
              <a:gd name="connsiteY39" fmla="*/ 2249166 h 6858000"/>
              <a:gd name="connsiteX40" fmla="*/ 5251214 w 6128435"/>
              <a:gd name="connsiteY40" fmla="*/ 2250944 h 6858000"/>
              <a:gd name="connsiteX41" fmla="*/ 5250644 w 6128435"/>
              <a:gd name="connsiteY41" fmla="*/ 2266619 h 6858000"/>
              <a:gd name="connsiteX42" fmla="*/ 5247111 w 6128435"/>
              <a:gd name="connsiteY42" fmla="*/ 2269679 h 6858000"/>
              <a:gd name="connsiteX43" fmla="*/ 5245653 w 6128435"/>
              <a:gd name="connsiteY43" fmla="*/ 2280317 h 6858000"/>
              <a:gd name="connsiteX44" fmla="*/ 5239901 w 6128435"/>
              <a:gd name="connsiteY44" fmla="*/ 2300961 h 6858000"/>
              <a:gd name="connsiteX45" fmla="*/ 5241522 w 6128435"/>
              <a:gd name="connsiteY45" fmla="*/ 2305114 h 6858000"/>
              <a:gd name="connsiteX46" fmla="*/ 5237050 w 6128435"/>
              <a:gd name="connsiteY46" fmla="*/ 2336703 h 6858000"/>
              <a:gd name="connsiteX47" fmla="*/ 5238267 w 6128435"/>
              <a:gd name="connsiteY47" fmla="*/ 2337277 h 6858000"/>
              <a:gd name="connsiteX48" fmla="*/ 5242602 w 6128435"/>
              <a:gd name="connsiteY48" fmla="*/ 2346782 h 6858000"/>
              <a:gd name="connsiteX49" fmla="*/ 5247963 w 6128435"/>
              <a:gd name="connsiteY49" fmla="*/ 2364638 h 6858000"/>
              <a:gd name="connsiteX50" fmla="*/ 5276175 w 6128435"/>
              <a:gd name="connsiteY50" fmla="*/ 2407515 h 6858000"/>
              <a:gd name="connsiteX51" fmla="*/ 5271650 w 6128435"/>
              <a:gd name="connsiteY51" fmla="*/ 2440467 h 6858000"/>
              <a:gd name="connsiteX52" fmla="*/ 5271438 w 6128435"/>
              <a:gd name="connsiteY52" fmla="*/ 2447186 h 6858000"/>
              <a:gd name="connsiteX53" fmla="*/ 5271722 w 6128435"/>
              <a:gd name="connsiteY53" fmla="*/ 2447359 h 6858000"/>
              <a:gd name="connsiteX54" fmla="*/ 5272069 w 6128435"/>
              <a:gd name="connsiteY54" fmla="*/ 2454523 h 6858000"/>
              <a:gd name="connsiteX55" fmla="*/ 5271049 w 6128435"/>
              <a:gd name="connsiteY55" fmla="*/ 2459442 h 6858000"/>
              <a:gd name="connsiteX56" fmla="*/ 5270636 w 6128435"/>
              <a:gd name="connsiteY56" fmla="*/ 2472481 h 6858000"/>
              <a:gd name="connsiteX57" fmla="*/ 5272406 w 6128435"/>
              <a:gd name="connsiteY57" fmla="*/ 2477221 h 6858000"/>
              <a:gd name="connsiteX58" fmla="*/ 5307538 w 6128435"/>
              <a:gd name="connsiteY58" fmla="*/ 2514685 h 6858000"/>
              <a:gd name="connsiteX59" fmla="*/ 5337604 w 6128435"/>
              <a:gd name="connsiteY59" fmla="*/ 2597632 h 6858000"/>
              <a:gd name="connsiteX60" fmla="*/ 5407503 w 6128435"/>
              <a:gd name="connsiteY60" fmla="*/ 2786290 h 6858000"/>
              <a:gd name="connsiteX61" fmla="*/ 5407356 w 6128435"/>
              <a:gd name="connsiteY61" fmla="*/ 2787545 h 6858000"/>
              <a:gd name="connsiteX62" fmla="*/ 5411130 w 6128435"/>
              <a:gd name="connsiteY62" fmla="*/ 2788640 h 6858000"/>
              <a:gd name="connsiteX63" fmla="*/ 5416439 w 6128435"/>
              <a:gd name="connsiteY63" fmla="*/ 2805666 h 6858000"/>
              <a:gd name="connsiteX64" fmla="*/ 5416589 w 6128435"/>
              <a:gd name="connsiteY64" fmla="*/ 2810822 h 6858000"/>
              <a:gd name="connsiteX65" fmla="*/ 5418542 w 6128435"/>
              <a:gd name="connsiteY65" fmla="*/ 2817745 h 6858000"/>
              <a:gd name="connsiteX66" fmla="*/ 5418847 w 6128435"/>
              <a:gd name="connsiteY66" fmla="*/ 2817825 h 6858000"/>
              <a:gd name="connsiteX67" fmla="*/ 5423364 w 6128435"/>
              <a:gd name="connsiteY67" fmla="*/ 2858292 h 6858000"/>
              <a:gd name="connsiteX68" fmla="*/ 5479298 w 6128435"/>
              <a:gd name="connsiteY68" fmla="*/ 2947791 h 6858000"/>
              <a:gd name="connsiteX69" fmla="*/ 5481770 w 6128435"/>
              <a:gd name="connsiteY69" fmla="*/ 2951352 h 6858000"/>
              <a:gd name="connsiteX70" fmla="*/ 5481013 w 6128435"/>
              <a:gd name="connsiteY70" fmla="*/ 2973461 h 6858000"/>
              <a:gd name="connsiteX71" fmla="*/ 5482045 w 6128435"/>
              <a:gd name="connsiteY71" fmla="*/ 2984371 h 6858000"/>
              <a:gd name="connsiteX72" fmla="*/ 5479405 w 6128435"/>
              <a:gd name="connsiteY72" fmla="*/ 2988507 h 6858000"/>
              <a:gd name="connsiteX73" fmla="*/ 5482415 w 6128435"/>
              <a:gd name="connsiteY73" fmla="*/ 3004079 h 6858000"/>
              <a:gd name="connsiteX74" fmla="*/ 5483865 w 6128435"/>
              <a:gd name="connsiteY74" fmla="*/ 3005467 h 6858000"/>
              <a:gd name="connsiteX75" fmla="*/ 5482236 w 6128435"/>
              <a:gd name="connsiteY75" fmla="*/ 3019791 h 6858000"/>
              <a:gd name="connsiteX76" fmla="*/ 5475895 w 6128435"/>
              <a:gd name="connsiteY76" fmla="*/ 3033578 h 6858000"/>
              <a:gd name="connsiteX77" fmla="*/ 5477595 w 6128435"/>
              <a:gd name="connsiteY77" fmla="*/ 3250534 h 6858000"/>
              <a:gd name="connsiteX78" fmla="*/ 5532836 w 6128435"/>
              <a:gd name="connsiteY78" fmla="*/ 3353840 h 6858000"/>
              <a:gd name="connsiteX79" fmla="*/ 5561229 w 6128435"/>
              <a:gd name="connsiteY79" fmla="*/ 3395784 h 6858000"/>
              <a:gd name="connsiteX80" fmla="*/ 5589758 w 6128435"/>
              <a:gd name="connsiteY80" fmla="*/ 3506453 h 6858000"/>
              <a:gd name="connsiteX81" fmla="*/ 5596144 w 6128435"/>
              <a:gd name="connsiteY81" fmla="*/ 3534624 h 6858000"/>
              <a:gd name="connsiteX82" fmla="*/ 5597750 w 6128435"/>
              <a:gd name="connsiteY82" fmla="*/ 3534129 h 6858000"/>
              <a:gd name="connsiteX83" fmla="*/ 5599700 w 6128435"/>
              <a:gd name="connsiteY83" fmla="*/ 3547221 h 6858000"/>
              <a:gd name="connsiteX84" fmla="*/ 5615031 w 6128435"/>
              <a:gd name="connsiteY84" fmla="*/ 3557482 h 6858000"/>
              <a:gd name="connsiteX85" fmla="*/ 5618377 w 6128435"/>
              <a:gd name="connsiteY85" fmla="*/ 3588431 h 6858000"/>
              <a:gd name="connsiteX86" fmla="*/ 5612155 w 6128435"/>
              <a:gd name="connsiteY86" fmla="*/ 3589869 h 6858000"/>
              <a:gd name="connsiteX87" fmla="*/ 5620843 w 6128435"/>
              <a:gd name="connsiteY87" fmla="*/ 3606745 h 6858000"/>
              <a:gd name="connsiteX88" fmla="*/ 5655472 w 6128435"/>
              <a:gd name="connsiteY88" fmla="*/ 3678877 h 6858000"/>
              <a:gd name="connsiteX89" fmla="*/ 5680448 w 6128435"/>
              <a:gd name="connsiteY89" fmla="*/ 3717760 h 6858000"/>
              <a:gd name="connsiteX90" fmla="*/ 5683015 w 6128435"/>
              <a:gd name="connsiteY90" fmla="*/ 3762025 h 6858000"/>
              <a:gd name="connsiteX91" fmla="*/ 5696643 w 6128435"/>
              <a:gd name="connsiteY91" fmla="*/ 3773888 h 6858000"/>
              <a:gd name="connsiteX92" fmla="*/ 5699203 w 6128435"/>
              <a:gd name="connsiteY92" fmla="*/ 3775823 h 6858000"/>
              <a:gd name="connsiteX93" fmla="*/ 5704824 w 6128435"/>
              <a:gd name="connsiteY93" fmla="*/ 3785966 h 6858000"/>
              <a:gd name="connsiteX94" fmla="*/ 5712204 w 6128435"/>
              <a:gd name="connsiteY94" fmla="*/ 3785830 h 6858000"/>
              <a:gd name="connsiteX95" fmla="*/ 5724816 w 6128435"/>
              <a:gd name="connsiteY95" fmla="*/ 3798949 h 6858000"/>
              <a:gd name="connsiteX96" fmla="*/ 5733539 w 6128435"/>
              <a:gd name="connsiteY96" fmla="*/ 3818457 h 6858000"/>
              <a:gd name="connsiteX97" fmla="*/ 5768491 w 6128435"/>
              <a:gd name="connsiteY97" fmla="*/ 3914399 h 6858000"/>
              <a:gd name="connsiteX98" fmla="*/ 5793123 w 6128435"/>
              <a:gd name="connsiteY98" fmla="*/ 3969952 h 6858000"/>
              <a:gd name="connsiteX99" fmla="*/ 5808321 w 6128435"/>
              <a:gd name="connsiteY99" fmla="*/ 3988153 h 6858000"/>
              <a:gd name="connsiteX100" fmla="*/ 5825621 w 6128435"/>
              <a:gd name="connsiteY100" fmla="*/ 4015525 h 6858000"/>
              <a:gd name="connsiteX101" fmla="*/ 5860672 w 6128435"/>
              <a:gd name="connsiteY101" fmla="*/ 4061579 h 6858000"/>
              <a:gd name="connsiteX102" fmla="*/ 5872173 w 6128435"/>
              <a:gd name="connsiteY102" fmla="*/ 4088497 h 6858000"/>
              <a:gd name="connsiteX103" fmla="*/ 5883705 w 6128435"/>
              <a:gd name="connsiteY103" fmla="*/ 4101899 h 6858000"/>
              <a:gd name="connsiteX104" fmla="*/ 5885314 w 6128435"/>
              <a:gd name="connsiteY104" fmla="*/ 4108387 h 6858000"/>
              <a:gd name="connsiteX105" fmla="*/ 5894095 w 6128435"/>
              <a:gd name="connsiteY105" fmla="*/ 4128857 h 6858000"/>
              <a:gd name="connsiteX106" fmla="*/ 5898339 w 6128435"/>
              <a:gd name="connsiteY106" fmla="*/ 4140800 h 6858000"/>
              <a:gd name="connsiteX107" fmla="*/ 5899734 w 6128435"/>
              <a:gd name="connsiteY107" fmla="*/ 4145632 h 6858000"/>
              <a:gd name="connsiteX108" fmla="*/ 5897098 w 6128435"/>
              <a:gd name="connsiteY108" fmla="*/ 4157819 h 6858000"/>
              <a:gd name="connsiteX109" fmla="*/ 5903513 w 6128435"/>
              <a:gd name="connsiteY109" fmla="*/ 4187661 h 6858000"/>
              <a:gd name="connsiteX110" fmla="*/ 5917114 w 6128435"/>
              <a:gd name="connsiteY110" fmla="*/ 4213096 h 6858000"/>
              <a:gd name="connsiteX111" fmla="*/ 5921153 w 6128435"/>
              <a:gd name="connsiteY111" fmla="*/ 4236222 h 6858000"/>
              <a:gd name="connsiteX112" fmla="*/ 5924233 w 6128435"/>
              <a:gd name="connsiteY112" fmla="*/ 4242060 h 6858000"/>
              <a:gd name="connsiteX113" fmla="*/ 5928910 w 6128435"/>
              <a:gd name="connsiteY113" fmla="*/ 4300973 h 6858000"/>
              <a:gd name="connsiteX114" fmla="*/ 5939320 w 6128435"/>
              <a:gd name="connsiteY114" fmla="*/ 4340435 h 6858000"/>
              <a:gd name="connsiteX115" fmla="*/ 5946705 w 6128435"/>
              <a:gd name="connsiteY115" fmla="*/ 4428051 h 6858000"/>
              <a:gd name="connsiteX116" fmla="*/ 5949261 w 6128435"/>
              <a:gd name="connsiteY116" fmla="*/ 4449185 h 6858000"/>
              <a:gd name="connsiteX117" fmla="*/ 5957504 w 6128435"/>
              <a:gd name="connsiteY117" fmla="*/ 4465911 h 6858000"/>
              <a:gd name="connsiteX118" fmla="*/ 5964689 w 6128435"/>
              <a:gd name="connsiteY118" fmla="*/ 4468532 h 6858000"/>
              <a:gd name="connsiteX119" fmla="*/ 5967062 w 6128435"/>
              <a:gd name="connsiteY119" fmla="*/ 4479923 h 6858000"/>
              <a:gd name="connsiteX120" fmla="*/ 5968960 w 6128435"/>
              <a:gd name="connsiteY120" fmla="*/ 4482655 h 6858000"/>
              <a:gd name="connsiteX121" fmla="*/ 5978567 w 6128435"/>
              <a:gd name="connsiteY121" fmla="*/ 4498605 h 6858000"/>
              <a:gd name="connsiteX122" fmla="*/ 5980106 w 6128435"/>
              <a:gd name="connsiteY122" fmla="*/ 4585087 h 6858000"/>
              <a:gd name="connsiteX123" fmla="*/ 5998138 w 6128435"/>
              <a:gd name="connsiteY123" fmla="*/ 4697518 h 6858000"/>
              <a:gd name="connsiteX124" fmla="*/ 6013516 w 6128435"/>
              <a:gd name="connsiteY124" fmla="*/ 4786619 h 6858000"/>
              <a:gd name="connsiteX125" fmla="*/ 6025404 w 6128435"/>
              <a:gd name="connsiteY125" fmla="*/ 4858148 h 6858000"/>
              <a:gd name="connsiteX126" fmla="*/ 6007749 w 6128435"/>
              <a:gd name="connsiteY126" fmla="*/ 4964715 h 6858000"/>
              <a:gd name="connsiteX127" fmla="*/ 6005269 w 6128435"/>
              <a:gd name="connsiteY127" fmla="*/ 5150567 h 6858000"/>
              <a:gd name="connsiteX128" fmla="*/ 6001127 w 6128435"/>
              <a:gd name="connsiteY128" fmla="*/ 5164609 h 6858000"/>
              <a:gd name="connsiteX129" fmla="*/ 5996647 w 6128435"/>
              <a:gd name="connsiteY129" fmla="*/ 5185640 h 6858000"/>
              <a:gd name="connsiteX130" fmla="*/ 5998514 w 6128435"/>
              <a:gd name="connsiteY130" fmla="*/ 5189673 h 6858000"/>
              <a:gd name="connsiteX131" fmla="*/ 5995970 w 6128435"/>
              <a:gd name="connsiteY131" fmla="*/ 5221547 h 6858000"/>
              <a:gd name="connsiteX132" fmla="*/ 5997218 w 6128435"/>
              <a:gd name="connsiteY132" fmla="*/ 5222031 h 6858000"/>
              <a:gd name="connsiteX133" fmla="*/ 6002116 w 6128435"/>
              <a:gd name="connsiteY133" fmla="*/ 5231223 h 6858000"/>
              <a:gd name="connsiteX134" fmla="*/ 6008541 w 6128435"/>
              <a:gd name="connsiteY134" fmla="*/ 5248680 h 6858000"/>
              <a:gd name="connsiteX135" fmla="*/ 6039260 w 6128435"/>
              <a:gd name="connsiteY135" fmla="*/ 5289518 h 6858000"/>
              <a:gd name="connsiteX136" fmla="*/ 6036748 w 6128435"/>
              <a:gd name="connsiteY136" fmla="*/ 5322752 h 6858000"/>
              <a:gd name="connsiteX137" fmla="*/ 6036943 w 6128435"/>
              <a:gd name="connsiteY137" fmla="*/ 5329480 h 6858000"/>
              <a:gd name="connsiteX138" fmla="*/ 6037236 w 6128435"/>
              <a:gd name="connsiteY138" fmla="*/ 5329634 h 6858000"/>
              <a:gd name="connsiteX139" fmla="*/ 6038019 w 6128435"/>
              <a:gd name="connsiteY139" fmla="*/ 5336764 h 6858000"/>
              <a:gd name="connsiteX140" fmla="*/ 6037298 w 6128435"/>
              <a:gd name="connsiteY140" fmla="*/ 5341753 h 6858000"/>
              <a:gd name="connsiteX141" fmla="*/ 6037677 w 6128435"/>
              <a:gd name="connsiteY141" fmla="*/ 5354807 h 6858000"/>
              <a:gd name="connsiteX142" fmla="*/ 6039728 w 6128435"/>
              <a:gd name="connsiteY142" fmla="*/ 5359416 h 6858000"/>
              <a:gd name="connsiteX143" fmla="*/ 6043311 w 6128435"/>
              <a:gd name="connsiteY143" fmla="*/ 5361407 h 6858000"/>
              <a:gd name="connsiteX144" fmla="*/ 6042954 w 6128435"/>
              <a:gd name="connsiteY144" fmla="*/ 5362576 h 6858000"/>
              <a:gd name="connsiteX145" fmla="*/ 6053435 w 6128435"/>
              <a:gd name="connsiteY145" fmla="*/ 5387547 h 6858000"/>
              <a:gd name="connsiteX146" fmla="*/ 6065933 w 6128435"/>
              <a:gd name="connsiteY146" fmla="*/ 5443002 h 6858000"/>
              <a:gd name="connsiteX147" fmla="*/ 6068640 w 6128435"/>
              <a:gd name="connsiteY147" fmla="*/ 5474503 h 6858000"/>
              <a:gd name="connsiteX148" fmla="*/ 6080922 w 6128435"/>
              <a:gd name="connsiteY148" fmla="*/ 5561070 h 6858000"/>
              <a:gd name="connsiteX149" fmla="*/ 6096949 w 6128435"/>
              <a:gd name="connsiteY149" fmla="*/ 5648179 h 6858000"/>
              <a:gd name="connsiteX150" fmla="*/ 6125703 w 6128435"/>
              <a:gd name="connsiteY150" fmla="*/ 5692894 h 6858000"/>
              <a:gd name="connsiteX151" fmla="*/ 6126670 w 6128435"/>
              <a:gd name="connsiteY151" fmla="*/ 5697882 h 6858000"/>
              <a:gd name="connsiteX152" fmla="*/ 6124061 w 6128435"/>
              <a:gd name="connsiteY152" fmla="*/ 5710294 h 6858000"/>
              <a:gd name="connsiteX153" fmla="*/ 6122213 w 6128435"/>
              <a:gd name="connsiteY153" fmla="*/ 5714762 h 6858000"/>
              <a:gd name="connsiteX154" fmla="*/ 6121353 w 6128435"/>
              <a:gd name="connsiteY154" fmla="*/ 5721725 h 6858000"/>
              <a:gd name="connsiteX155" fmla="*/ 6121607 w 6128435"/>
              <a:gd name="connsiteY155" fmla="*/ 5721959 h 6858000"/>
              <a:gd name="connsiteX156" fmla="*/ 6120262 w 6128435"/>
              <a:gd name="connsiteY156" fmla="*/ 5728358 h 6858000"/>
              <a:gd name="connsiteX157" fmla="*/ 6110194 w 6128435"/>
              <a:gd name="connsiteY157" fmla="*/ 5758853 h 6858000"/>
              <a:gd name="connsiteX158" fmla="*/ 6127519 w 6128435"/>
              <a:gd name="connsiteY158" fmla="*/ 5865775 h 6858000"/>
              <a:gd name="connsiteX159" fmla="*/ 6128435 w 6128435"/>
              <a:gd name="connsiteY159" fmla="*/ 5870164 h 6858000"/>
              <a:gd name="connsiteX160" fmla="*/ 6119217 w 6128435"/>
              <a:gd name="connsiteY160" fmla="*/ 5888542 h 6858000"/>
              <a:gd name="connsiteX161" fmla="*/ 6115966 w 6128435"/>
              <a:gd name="connsiteY161" fmla="*/ 5898387 h 6858000"/>
              <a:gd name="connsiteX162" fmla="*/ 6111924 w 6128435"/>
              <a:gd name="connsiteY162" fmla="*/ 5900444 h 6858000"/>
              <a:gd name="connsiteX163" fmla="*/ 6108716 w 6128435"/>
              <a:gd name="connsiteY163" fmla="*/ 5915345 h 6858000"/>
              <a:gd name="connsiteX164" fmla="*/ 6109524 w 6128435"/>
              <a:gd name="connsiteY164" fmla="*/ 5917328 h 6858000"/>
              <a:gd name="connsiteX165" fmla="*/ 6102493 w 6128435"/>
              <a:gd name="connsiteY165" fmla="*/ 5928602 h 6858000"/>
              <a:gd name="connsiteX166" fmla="*/ 6056863 w 6128435"/>
              <a:gd name="connsiteY166" fmla="*/ 6000643 h 6858000"/>
              <a:gd name="connsiteX167" fmla="*/ 6045436 w 6128435"/>
              <a:gd name="connsiteY167" fmla="*/ 6124480 h 6858000"/>
              <a:gd name="connsiteX168" fmla="*/ 6030489 w 6128435"/>
              <a:gd name="connsiteY168" fmla="*/ 6317666 h 6858000"/>
              <a:gd name="connsiteX169" fmla="*/ 6007492 w 6128435"/>
              <a:gd name="connsiteY169" fmla="*/ 6440818 h 6858000"/>
              <a:gd name="connsiteX170" fmla="*/ 6009467 w 6128435"/>
              <a:gd name="connsiteY170" fmla="*/ 6487076 h 6858000"/>
              <a:gd name="connsiteX171" fmla="*/ 5995064 w 6128435"/>
              <a:gd name="connsiteY171" fmla="*/ 6540791 h 6858000"/>
              <a:gd name="connsiteX172" fmla="*/ 5996309 w 6128435"/>
              <a:gd name="connsiteY172" fmla="*/ 6543961 h 6858000"/>
              <a:gd name="connsiteX173" fmla="*/ 5996048 w 6128435"/>
              <a:gd name="connsiteY173" fmla="*/ 6555444 h 6858000"/>
              <a:gd name="connsiteX174" fmla="*/ 6002524 w 6128435"/>
              <a:gd name="connsiteY174" fmla="*/ 6560188 h 6858000"/>
              <a:gd name="connsiteX175" fmla="*/ 6006823 w 6128435"/>
              <a:gd name="connsiteY175" fmla="*/ 6578546 h 6858000"/>
              <a:gd name="connsiteX176" fmla="*/ 6004510 w 6128435"/>
              <a:gd name="connsiteY176" fmla="*/ 6599256 h 6858000"/>
              <a:gd name="connsiteX177" fmla="*/ 5986207 w 6128435"/>
              <a:gd name="connsiteY177" fmla="*/ 6695855 h 6858000"/>
              <a:gd name="connsiteX178" fmla="*/ 5979428 w 6128435"/>
              <a:gd name="connsiteY178" fmla="*/ 6754678 h 6858000"/>
              <a:gd name="connsiteX179" fmla="*/ 5983398 w 6128435"/>
              <a:gd name="connsiteY179" fmla="*/ 6778641 h 6858000"/>
              <a:gd name="connsiteX180" fmla="*/ 5984543 w 6128435"/>
              <a:gd name="connsiteY180" fmla="*/ 6811016 h 6858000"/>
              <a:gd name="connsiteX181" fmla="*/ 5981802 w 6128435"/>
              <a:gd name="connsiteY181" fmla="*/ 6838578 h 6858000"/>
              <a:gd name="connsiteX182" fmla="*/ 5979671 w 6128435"/>
              <a:gd name="connsiteY182" fmla="*/ 6858000 h 6858000"/>
              <a:gd name="connsiteX183" fmla="*/ 0 w 6128435"/>
              <a:gd name="connsiteY183" fmla="*/ 6858000 h 6858000"/>
              <a:gd name="connsiteX184" fmla="*/ 0 w 6128435"/>
              <a:gd name="connsiteY18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55696 w 6128435"/>
              <a:gd name="connsiteY34" fmla="*/ 1880842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01198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50095 w 6128435"/>
              <a:gd name="connsiteY32" fmla="*/ 1655519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14889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6175 w 6128435"/>
              <a:gd name="connsiteY49" fmla="*/ 2407515 h 6858000"/>
              <a:gd name="connsiteX50" fmla="*/ 5271650 w 6128435"/>
              <a:gd name="connsiteY50" fmla="*/ 2440467 h 6858000"/>
              <a:gd name="connsiteX51" fmla="*/ 5271438 w 6128435"/>
              <a:gd name="connsiteY51" fmla="*/ 2447186 h 6858000"/>
              <a:gd name="connsiteX52" fmla="*/ 5271722 w 6128435"/>
              <a:gd name="connsiteY52" fmla="*/ 2447359 h 6858000"/>
              <a:gd name="connsiteX53" fmla="*/ 5272069 w 6128435"/>
              <a:gd name="connsiteY53" fmla="*/ 2454523 h 6858000"/>
              <a:gd name="connsiteX54" fmla="*/ 5271049 w 6128435"/>
              <a:gd name="connsiteY54" fmla="*/ 2459442 h 6858000"/>
              <a:gd name="connsiteX55" fmla="*/ 5270636 w 6128435"/>
              <a:gd name="connsiteY55" fmla="*/ 2472481 h 6858000"/>
              <a:gd name="connsiteX56" fmla="*/ 5272406 w 6128435"/>
              <a:gd name="connsiteY56" fmla="*/ 2477221 h 6858000"/>
              <a:gd name="connsiteX57" fmla="*/ 5307538 w 6128435"/>
              <a:gd name="connsiteY57" fmla="*/ 2514685 h 6858000"/>
              <a:gd name="connsiteX58" fmla="*/ 5337604 w 6128435"/>
              <a:gd name="connsiteY58" fmla="*/ 2597632 h 6858000"/>
              <a:gd name="connsiteX59" fmla="*/ 5407503 w 6128435"/>
              <a:gd name="connsiteY59" fmla="*/ 2786290 h 6858000"/>
              <a:gd name="connsiteX60" fmla="*/ 5407356 w 6128435"/>
              <a:gd name="connsiteY60" fmla="*/ 2787545 h 6858000"/>
              <a:gd name="connsiteX61" fmla="*/ 5411130 w 6128435"/>
              <a:gd name="connsiteY61" fmla="*/ 2788640 h 6858000"/>
              <a:gd name="connsiteX62" fmla="*/ 5416439 w 6128435"/>
              <a:gd name="connsiteY62" fmla="*/ 2805666 h 6858000"/>
              <a:gd name="connsiteX63" fmla="*/ 5416589 w 6128435"/>
              <a:gd name="connsiteY63" fmla="*/ 2810822 h 6858000"/>
              <a:gd name="connsiteX64" fmla="*/ 5418542 w 6128435"/>
              <a:gd name="connsiteY64" fmla="*/ 2817745 h 6858000"/>
              <a:gd name="connsiteX65" fmla="*/ 5418847 w 6128435"/>
              <a:gd name="connsiteY65" fmla="*/ 2817825 h 6858000"/>
              <a:gd name="connsiteX66" fmla="*/ 5423364 w 6128435"/>
              <a:gd name="connsiteY66" fmla="*/ 2858292 h 6858000"/>
              <a:gd name="connsiteX67" fmla="*/ 5479298 w 6128435"/>
              <a:gd name="connsiteY67" fmla="*/ 2947791 h 6858000"/>
              <a:gd name="connsiteX68" fmla="*/ 5481770 w 6128435"/>
              <a:gd name="connsiteY68" fmla="*/ 2951352 h 6858000"/>
              <a:gd name="connsiteX69" fmla="*/ 5481013 w 6128435"/>
              <a:gd name="connsiteY69" fmla="*/ 2973461 h 6858000"/>
              <a:gd name="connsiteX70" fmla="*/ 5482045 w 6128435"/>
              <a:gd name="connsiteY70" fmla="*/ 2984371 h 6858000"/>
              <a:gd name="connsiteX71" fmla="*/ 5479405 w 6128435"/>
              <a:gd name="connsiteY71" fmla="*/ 2988507 h 6858000"/>
              <a:gd name="connsiteX72" fmla="*/ 5482415 w 6128435"/>
              <a:gd name="connsiteY72" fmla="*/ 3004079 h 6858000"/>
              <a:gd name="connsiteX73" fmla="*/ 5483865 w 6128435"/>
              <a:gd name="connsiteY73" fmla="*/ 3005467 h 6858000"/>
              <a:gd name="connsiteX74" fmla="*/ 5482236 w 6128435"/>
              <a:gd name="connsiteY74" fmla="*/ 3019791 h 6858000"/>
              <a:gd name="connsiteX75" fmla="*/ 5475895 w 6128435"/>
              <a:gd name="connsiteY75" fmla="*/ 3033578 h 6858000"/>
              <a:gd name="connsiteX76" fmla="*/ 5477595 w 6128435"/>
              <a:gd name="connsiteY76" fmla="*/ 3250534 h 6858000"/>
              <a:gd name="connsiteX77" fmla="*/ 5532836 w 6128435"/>
              <a:gd name="connsiteY77" fmla="*/ 3353840 h 6858000"/>
              <a:gd name="connsiteX78" fmla="*/ 5561229 w 6128435"/>
              <a:gd name="connsiteY78" fmla="*/ 3395784 h 6858000"/>
              <a:gd name="connsiteX79" fmla="*/ 5589758 w 6128435"/>
              <a:gd name="connsiteY79" fmla="*/ 3506453 h 6858000"/>
              <a:gd name="connsiteX80" fmla="*/ 5596144 w 6128435"/>
              <a:gd name="connsiteY80" fmla="*/ 3534624 h 6858000"/>
              <a:gd name="connsiteX81" fmla="*/ 5597750 w 6128435"/>
              <a:gd name="connsiteY81" fmla="*/ 3534129 h 6858000"/>
              <a:gd name="connsiteX82" fmla="*/ 5599700 w 6128435"/>
              <a:gd name="connsiteY82" fmla="*/ 3547221 h 6858000"/>
              <a:gd name="connsiteX83" fmla="*/ 5615031 w 6128435"/>
              <a:gd name="connsiteY83" fmla="*/ 3557482 h 6858000"/>
              <a:gd name="connsiteX84" fmla="*/ 5618377 w 6128435"/>
              <a:gd name="connsiteY84" fmla="*/ 3588431 h 6858000"/>
              <a:gd name="connsiteX85" fmla="*/ 5612155 w 6128435"/>
              <a:gd name="connsiteY85" fmla="*/ 3589869 h 6858000"/>
              <a:gd name="connsiteX86" fmla="*/ 5620843 w 6128435"/>
              <a:gd name="connsiteY86" fmla="*/ 3606745 h 6858000"/>
              <a:gd name="connsiteX87" fmla="*/ 5655472 w 6128435"/>
              <a:gd name="connsiteY87" fmla="*/ 3678877 h 6858000"/>
              <a:gd name="connsiteX88" fmla="*/ 5680448 w 6128435"/>
              <a:gd name="connsiteY88" fmla="*/ 3717760 h 6858000"/>
              <a:gd name="connsiteX89" fmla="*/ 5683015 w 6128435"/>
              <a:gd name="connsiteY89" fmla="*/ 3762025 h 6858000"/>
              <a:gd name="connsiteX90" fmla="*/ 5696643 w 6128435"/>
              <a:gd name="connsiteY90" fmla="*/ 3773888 h 6858000"/>
              <a:gd name="connsiteX91" fmla="*/ 5699203 w 6128435"/>
              <a:gd name="connsiteY91" fmla="*/ 3775823 h 6858000"/>
              <a:gd name="connsiteX92" fmla="*/ 5704824 w 6128435"/>
              <a:gd name="connsiteY92" fmla="*/ 3785966 h 6858000"/>
              <a:gd name="connsiteX93" fmla="*/ 5712204 w 6128435"/>
              <a:gd name="connsiteY93" fmla="*/ 3785830 h 6858000"/>
              <a:gd name="connsiteX94" fmla="*/ 5724816 w 6128435"/>
              <a:gd name="connsiteY94" fmla="*/ 3798949 h 6858000"/>
              <a:gd name="connsiteX95" fmla="*/ 5733539 w 6128435"/>
              <a:gd name="connsiteY95" fmla="*/ 3818457 h 6858000"/>
              <a:gd name="connsiteX96" fmla="*/ 5768491 w 6128435"/>
              <a:gd name="connsiteY96" fmla="*/ 3914399 h 6858000"/>
              <a:gd name="connsiteX97" fmla="*/ 5793123 w 6128435"/>
              <a:gd name="connsiteY97" fmla="*/ 3969952 h 6858000"/>
              <a:gd name="connsiteX98" fmla="*/ 5808321 w 6128435"/>
              <a:gd name="connsiteY98" fmla="*/ 3988153 h 6858000"/>
              <a:gd name="connsiteX99" fmla="*/ 5825621 w 6128435"/>
              <a:gd name="connsiteY99" fmla="*/ 4015525 h 6858000"/>
              <a:gd name="connsiteX100" fmla="*/ 5860672 w 6128435"/>
              <a:gd name="connsiteY100" fmla="*/ 4061579 h 6858000"/>
              <a:gd name="connsiteX101" fmla="*/ 5872173 w 6128435"/>
              <a:gd name="connsiteY101" fmla="*/ 4088497 h 6858000"/>
              <a:gd name="connsiteX102" fmla="*/ 5883705 w 6128435"/>
              <a:gd name="connsiteY102" fmla="*/ 4101899 h 6858000"/>
              <a:gd name="connsiteX103" fmla="*/ 5885314 w 6128435"/>
              <a:gd name="connsiteY103" fmla="*/ 4108387 h 6858000"/>
              <a:gd name="connsiteX104" fmla="*/ 5894095 w 6128435"/>
              <a:gd name="connsiteY104" fmla="*/ 4128857 h 6858000"/>
              <a:gd name="connsiteX105" fmla="*/ 5898339 w 6128435"/>
              <a:gd name="connsiteY105" fmla="*/ 4140800 h 6858000"/>
              <a:gd name="connsiteX106" fmla="*/ 5899734 w 6128435"/>
              <a:gd name="connsiteY106" fmla="*/ 4145632 h 6858000"/>
              <a:gd name="connsiteX107" fmla="*/ 5897098 w 6128435"/>
              <a:gd name="connsiteY107" fmla="*/ 4157819 h 6858000"/>
              <a:gd name="connsiteX108" fmla="*/ 5903513 w 6128435"/>
              <a:gd name="connsiteY108" fmla="*/ 4187661 h 6858000"/>
              <a:gd name="connsiteX109" fmla="*/ 5917114 w 6128435"/>
              <a:gd name="connsiteY109" fmla="*/ 4213096 h 6858000"/>
              <a:gd name="connsiteX110" fmla="*/ 5921153 w 6128435"/>
              <a:gd name="connsiteY110" fmla="*/ 4236222 h 6858000"/>
              <a:gd name="connsiteX111" fmla="*/ 5924233 w 6128435"/>
              <a:gd name="connsiteY111" fmla="*/ 4242060 h 6858000"/>
              <a:gd name="connsiteX112" fmla="*/ 5928910 w 6128435"/>
              <a:gd name="connsiteY112" fmla="*/ 4300973 h 6858000"/>
              <a:gd name="connsiteX113" fmla="*/ 5939320 w 6128435"/>
              <a:gd name="connsiteY113" fmla="*/ 4340435 h 6858000"/>
              <a:gd name="connsiteX114" fmla="*/ 5946705 w 6128435"/>
              <a:gd name="connsiteY114" fmla="*/ 4428051 h 6858000"/>
              <a:gd name="connsiteX115" fmla="*/ 5949261 w 6128435"/>
              <a:gd name="connsiteY115" fmla="*/ 4449185 h 6858000"/>
              <a:gd name="connsiteX116" fmla="*/ 5957504 w 6128435"/>
              <a:gd name="connsiteY116" fmla="*/ 4465911 h 6858000"/>
              <a:gd name="connsiteX117" fmla="*/ 5964689 w 6128435"/>
              <a:gd name="connsiteY117" fmla="*/ 4468532 h 6858000"/>
              <a:gd name="connsiteX118" fmla="*/ 5967062 w 6128435"/>
              <a:gd name="connsiteY118" fmla="*/ 4479923 h 6858000"/>
              <a:gd name="connsiteX119" fmla="*/ 5968960 w 6128435"/>
              <a:gd name="connsiteY119" fmla="*/ 4482655 h 6858000"/>
              <a:gd name="connsiteX120" fmla="*/ 5978567 w 6128435"/>
              <a:gd name="connsiteY120" fmla="*/ 4498605 h 6858000"/>
              <a:gd name="connsiteX121" fmla="*/ 5980106 w 6128435"/>
              <a:gd name="connsiteY121" fmla="*/ 4585087 h 6858000"/>
              <a:gd name="connsiteX122" fmla="*/ 5998138 w 6128435"/>
              <a:gd name="connsiteY122" fmla="*/ 4697518 h 6858000"/>
              <a:gd name="connsiteX123" fmla="*/ 6013516 w 6128435"/>
              <a:gd name="connsiteY123" fmla="*/ 4786619 h 6858000"/>
              <a:gd name="connsiteX124" fmla="*/ 6025404 w 6128435"/>
              <a:gd name="connsiteY124" fmla="*/ 4858148 h 6858000"/>
              <a:gd name="connsiteX125" fmla="*/ 6007749 w 6128435"/>
              <a:gd name="connsiteY125" fmla="*/ 4964715 h 6858000"/>
              <a:gd name="connsiteX126" fmla="*/ 6005269 w 6128435"/>
              <a:gd name="connsiteY126" fmla="*/ 5150567 h 6858000"/>
              <a:gd name="connsiteX127" fmla="*/ 6001127 w 6128435"/>
              <a:gd name="connsiteY127" fmla="*/ 5164609 h 6858000"/>
              <a:gd name="connsiteX128" fmla="*/ 5996647 w 6128435"/>
              <a:gd name="connsiteY128" fmla="*/ 5185640 h 6858000"/>
              <a:gd name="connsiteX129" fmla="*/ 5998514 w 6128435"/>
              <a:gd name="connsiteY129" fmla="*/ 5189673 h 6858000"/>
              <a:gd name="connsiteX130" fmla="*/ 5995970 w 6128435"/>
              <a:gd name="connsiteY130" fmla="*/ 5221547 h 6858000"/>
              <a:gd name="connsiteX131" fmla="*/ 5997218 w 6128435"/>
              <a:gd name="connsiteY131" fmla="*/ 5222031 h 6858000"/>
              <a:gd name="connsiteX132" fmla="*/ 6002116 w 6128435"/>
              <a:gd name="connsiteY132" fmla="*/ 5231223 h 6858000"/>
              <a:gd name="connsiteX133" fmla="*/ 6008541 w 6128435"/>
              <a:gd name="connsiteY133" fmla="*/ 5248680 h 6858000"/>
              <a:gd name="connsiteX134" fmla="*/ 6039260 w 6128435"/>
              <a:gd name="connsiteY134" fmla="*/ 5289518 h 6858000"/>
              <a:gd name="connsiteX135" fmla="*/ 6036748 w 6128435"/>
              <a:gd name="connsiteY135" fmla="*/ 5322752 h 6858000"/>
              <a:gd name="connsiteX136" fmla="*/ 6036943 w 6128435"/>
              <a:gd name="connsiteY136" fmla="*/ 5329480 h 6858000"/>
              <a:gd name="connsiteX137" fmla="*/ 6037236 w 6128435"/>
              <a:gd name="connsiteY137" fmla="*/ 5329634 h 6858000"/>
              <a:gd name="connsiteX138" fmla="*/ 6038019 w 6128435"/>
              <a:gd name="connsiteY138" fmla="*/ 5336764 h 6858000"/>
              <a:gd name="connsiteX139" fmla="*/ 6037298 w 6128435"/>
              <a:gd name="connsiteY139" fmla="*/ 5341753 h 6858000"/>
              <a:gd name="connsiteX140" fmla="*/ 6037677 w 6128435"/>
              <a:gd name="connsiteY140" fmla="*/ 5354807 h 6858000"/>
              <a:gd name="connsiteX141" fmla="*/ 6039728 w 6128435"/>
              <a:gd name="connsiteY141" fmla="*/ 5359416 h 6858000"/>
              <a:gd name="connsiteX142" fmla="*/ 6043311 w 6128435"/>
              <a:gd name="connsiteY142" fmla="*/ 5361407 h 6858000"/>
              <a:gd name="connsiteX143" fmla="*/ 6042954 w 6128435"/>
              <a:gd name="connsiteY143" fmla="*/ 5362576 h 6858000"/>
              <a:gd name="connsiteX144" fmla="*/ 6053435 w 6128435"/>
              <a:gd name="connsiteY144" fmla="*/ 5387547 h 6858000"/>
              <a:gd name="connsiteX145" fmla="*/ 6065933 w 6128435"/>
              <a:gd name="connsiteY145" fmla="*/ 5443002 h 6858000"/>
              <a:gd name="connsiteX146" fmla="*/ 6068640 w 6128435"/>
              <a:gd name="connsiteY146" fmla="*/ 5474503 h 6858000"/>
              <a:gd name="connsiteX147" fmla="*/ 6080922 w 6128435"/>
              <a:gd name="connsiteY147" fmla="*/ 5561070 h 6858000"/>
              <a:gd name="connsiteX148" fmla="*/ 6096949 w 6128435"/>
              <a:gd name="connsiteY148" fmla="*/ 5648179 h 6858000"/>
              <a:gd name="connsiteX149" fmla="*/ 6125703 w 6128435"/>
              <a:gd name="connsiteY149" fmla="*/ 5692894 h 6858000"/>
              <a:gd name="connsiteX150" fmla="*/ 6126670 w 6128435"/>
              <a:gd name="connsiteY150" fmla="*/ 5697882 h 6858000"/>
              <a:gd name="connsiteX151" fmla="*/ 6124061 w 6128435"/>
              <a:gd name="connsiteY151" fmla="*/ 5710294 h 6858000"/>
              <a:gd name="connsiteX152" fmla="*/ 6122213 w 6128435"/>
              <a:gd name="connsiteY152" fmla="*/ 5714762 h 6858000"/>
              <a:gd name="connsiteX153" fmla="*/ 6121353 w 6128435"/>
              <a:gd name="connsiteY153" fmla="*/ 5721725 h 6858000"/>
              <a:gd name="connsiteX154" fmla="*/ 6121607 w 6128435"/>
              <a:gd name="connsiteY154" fmla="*/ 5721959 h 6858000"/>
              <a:gd name="connsiteX155" fmla="*/ 6120262 w 6128435"/>
              <a:gd name="connsiteY155" fmla="*/ 5728358 h 6858000"/>
              <a:gd name="connsiteX156" fmla="*/ 6110194 w 6128435"/>
              <a:gd name="connsiteY156" fmla="*/ 5758853 h 6858000"/>
              <a:gd name="connsiteX157" fmla="*/ 6127519 w 6128435"/>
              <a:gd name="connsiteY157" fmla="*/ 5865775 h 6858000"/>
              <a:gd name="connsiteX158" fmla="*/ 6128435 w 6128435"/>
              <a:gd name="connsiteY158" fmla="*/ 5870164 h 6858000"/>
              <a:gd name="connsiteX159" fmla="*/ 6119217 w 6128435"/>
              <a:gd name="connsiteY159" fmla="*/ 5888542 h 6858000"/>
              <a:gd name="connsiteX160" fmla="*/ 6115966 w 6128435"/>
              <a:gd name="connsiteY160" fmla="*/ 5898387 h 6858000"/>
              <a:gd name="connsiteX161" fmla="*/ 6111924 w 6128435"/>
              <a:gd name="connsiteY161" fmla="*/ 5900444 h 6858000"/>
              <a:gd name="connsiteX162" fmla="*/ 6108716 w 6128435"/>
              <a:gd name="connsiteY162" fmla="*/ 5915345 h 6858000"/>
              <a:gd name="connsiteX163" fmla="*/ 6109524 w 6128435"/>
              <a:gd name="connsiteY163" fmla="*/ 5917328 h 6858000"/>
              <a:gd name="connsiteX164" fmla="*/ 6102493 w 6128435"/>
              <a:gd name="connsiteY164" fmla="*/ 5928602 h 6858000"/>
              <a:gd name="connsiteX165" fmla="*/ 6056863 w 6128435"/>
              <a:gd name="connsiteY165" fmla="*/ 6000643 h 6858000"/>
              <a:gd name="connsiteX166" fmla="*/ 6045436 w 6128435"/>
              <a:gd name="connsiteY166" fmla="*/ 6124480 h 6858000"/>
              <a:gd name="connsiteX167" fmla="*/ 6030489 w 6128435"/>
              <a:gd name="connsiteY167" fmla="*/ 6317666 h 6858000"/>
              <a:gd name="connsiteX168" fmla="*/ 6007492 w 6128435"/>
              <a:gd name="connsiteY168" fmla="*/ 6440818 h 6858000"/>
              <a:gd name="connsiteX169" fmla="*/ 6009467 w 6128435"/>
              <a:gd name="connsiteY169" fmla="*/ 6487076 h 6858000"/>
              <a:gd name="connsiteX170" fmla="*/ 5995064 w 6128435"/>
              <a:gd name="connsiteY170" fmla="*/ 6540791 h 6858000"/>
              <a:gd name="connsiteX171" fmla="*/ 5996309 w 6128435"/>
              <a:gd name="connsiteY171" fmla="*/ 6543961 h 6858000"/>
              <a:gd name="connsiteX172" fmla="*/ 5996048 w 6128435"/>
              <a:gd name="connsiteY172" fmla="*/ 6555444 h 6858000"/>
              <a:gd name="connsiteX173" fmla="*/ 6002524 w 6128435"/>
              <a:gd name="connsiteY173" fmla="*/ 6560188 h 6858000"/>
              <a:gd name="connsiteX174" fmla="*/ 6006823 w 6128435"/>
              <a:gd name="connsiteY174" fmla="*/ 6578546 h 6858000"/>
              <a:gd name="connsiteX175" fmla="*/ 6004510 w 6128435"/>
              <a:gd name="connsiteY175" fmla="*/ 6599256 h 6858000"/>
              <a:gd name="connsiteX176" fmla="*/ 5986207 w 6128435"/>
              <a:gd name="connsiteY176" fmla="*/ 6695855 h 6858000"/>
              <a:gd name="connsiteX177" fmla="*/ 5979428 w 6128435"/>
              <a:gd name="connsiteY177" fmla="*/ 6754678 h 6858000"/>
              <a:gd name="connsiteX178" fmla="*/ 5983398 w 6128435"/>
              <a:gd name="connsiteY178" fmla="*/ 6778641 h 6858000"/>
              <a:gd name="connsiteX179" fmla="*/ 5984543 w 6128435"/>
              <a:gd name="connsiteY179" fmla="*/ 6811016 h 6858000"/>
              <a:gd name="connsiteX180" fmla="*/ 5981802 w 6128435"/>
              <a:gd name="connsiteY180" fmla="*/ 6838578 h 6858000"/>
              <a:gd name="connsiteX181" fmla="*/ 5979671 w 6128435"/>
              <a:gd name="connsiteY181" fmla="*/ 6858000 h 6858000"/>
              <a:gd name="connsiteX182" fmla="*/ 0 w 6128435"/>
              <a:gd name="connsiteY182" fmla="*/ 6858000 h 6858000"/>
              <a:gd name="connsiteX183" fmla="*/ 0 w 6128435"/>
              <a:gd name="connsiteY18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1650 w 6128435"/>
              <a:gd name="connsiteY49" fmla="*/ 2440467 h 6858000"/>
              <a:gd name="connsiteX50" fmla="*/ 5271438 w 6128435"/>
              <a:gd name="connsiteY50" fmla="*/ 2447186 h 6858000"/>
              <a:gd name="connsiteX51" fmla="*/ 5271722 w 6128435"/>
              <a:gd name="connsiteY51" fmla="*/ 2447359 h 6858000"/>
              <a:gd name="connsiteX52" fmla="*/ 5272069 w 6128435"/>
              <a:gd name="connsiteY52" fmla="*/ 2454523 h 6858000"/>
              <a:gd name="connsiteX53" fmla="*/ 5271049 w 6128435"/>
              <a:gd name="connsiteY53" fmla="*/ 2459442 h 6858000"/>
              <a:gd name="connsiteX54" fmla="*/ 5270636 w 6128435"/>
              <a:gd name="connsiteY54" fmla="*/ 2472481 h 6858000"/>
              <a:gd name="connsiteX55" fmla="*/ 5272406 w 6128435"/>
              <a:gd name="connsiteY55" fmla="*/ 2477221 h 6858000"/>
              <a:gd name="connsiteX56" fmla="*/ 5307538 w 6128435"/>
              <a:gd name="connsiteY56" fmla="*/ 2514685 h 6858000"/>
              <a:gd name="connsiteX57" fmla="*/ 5337604 w 6128435"/>
              <a:gd name="connsiteY57" fmla="*/ 2597632 h 6858000"/>
              <a:gd name="connsiteX58" fmla="*/ 5407503 w 6128435"/>
              <a:gd name="connsiteY58" fmla="*/ 2786290 h 6858000"/>
              <a:gd name="connsiteX59" fmla="*/ 5407356 w 6128435"/>
              <a:gd name="connsiteY59" fmla="*/ 2787545 h 6858000"/>
              <a:gd name="connsiteX60" fmla="*/ 5411130 w 6128435"/>
              <a:gd name="connsiteY60" fmla="*/ 2788640 h 6858000"/>
              <a:gd name="connsiteX61" fmla="*/ 5416439 w 6128435"/>
              <a:gd name="connsiteY61" fmla="*/ 2805666 h 6858000"/>
              <a:gd name="connsiteX62" fmla="*/ 5416589 w 6128435"/>
              <a:gd name="connsiteY62" fmla="*/ 2810822 h 6858000"/>
              <a:gd name="connsiteX63" fmla="*/ 5418542 w 6128435"/>
              <a:gd name="connsiteY63" fmla="*/ 2817745 h 6858000"/>
              <a:gd name="connsiteX64" fmla="*/ 5418847 w 6128435"/>
              <a:gd name="connsiteY64" fmla="*/ 2817825 h 6858000"/>
              <a:gd name="connsiteX65" fmla="*/ 5423364 w 6128435"/>
              <a:gd name="connsiteY65" fmla="*/ 2858292 h 6858000"/>
              <a:gd name="connsiteX66" fmla="*/ 5479298 w 6128435"/>
              <a:gd name="connsiteY66" fmla="*/ 2947791 h 6858000"/>
              <a:gd name="connsiteX67" fmla="*/ 5481770 w 6128435"/>
              <a:gd name="connsiteY67" fmla="*/ 2951352 h 6858000"/>
              <a:gd name="connsiteX68" fmla="*/ 5481013 w 6128435"/>
              <a:gd name="connsiteY68" fmla="*/ 2973461 h 6858000"/>
              <a:gd name="connsiteX69" fmla="*/ 5482045 w 6128435"/>
              <a:gd name="connsiteY69" fmla="*/ 2984371 h 6858000"/>
              <a:gd name="connsiteX70" fmla="*/ 5479405 w 6128435"/>
              <a:gd name="connsiteY70" fmla="*/ 2988507 h 6858000"/>
              <a:gd name="connsiteX71" fmla="*/ 5482415 w 6128435"/>
              <a:gd name="connsiteY71" fmla="*/ 3004079 h 6858000"/>
              <a:gd name="connsiteX72" fmla="*/ 5483865 w 6128435"/>
              <a:gd name="connsiteY72" fmla="*/ 3005467 h 6858000"/>
              <a:gd name="connsiteX73" fmla="*/ 5482236 w 6128435"/>
              <a:gd name="connsiteY73" fmla="*/ 3019791 h 6858000"/>
              <a:gd name="connsiteX74" fmla="*/ 5475895 w 6128435"/>
              <a:gd name="connsiteY74" fmla="*/ 3033578 h 6858000"/>
              <a:gd name="connsiteX75" fmla="*/ 5477595 w 6128435"/>
              <a:gd name="connsiteY75" fmla="*/ 3250534 h 6858000"/>
              <a:gd name="connsiteX76" fmla="*/ 5532836 w 6128435"/>
              <a:gd name="connsiteY76" fmla="*/ 3353840 h 6858000"/>
              <a:gd name="connsiteX77" fmla="*/ 5561229 w 6128435"/>
              <a:gd name="connsiteY77" fmla="*/ 3395784 h 6858000"/>
              <a:gd name="connsiteX78" fmla="*/ 5589758 w 6128435"/>
              <a:gd name="connsiteY78" fmla="*/ 3506453 h 6858000"/>
              <a:gd name="connsiteX79" fmla="*/ 5596144 w 6128435"/>
              <a:gd name="connsiteY79" fmla="*/ 3534624 h 6858000"/>
              <a:gd name="connsiteX80" fmla="*/ 5597750 w 6128435"/>
              <a:gd name="connsiteY80" fmla="*/ 3534129 h 6858000"/>
              <a:gd name="connsiteX81" fmla="*/ 5599700 w 6128435"/>
              <a:gd name="connsiteY81" fmla="*/ 3547221 h 6858000"/>
              <a:gd name="connsiteX82" fmla="*/ 5615031 w 6128435"/>
              <a:gd name="connsiteY82" fmla="*/ 3557482 h 6858000"/>
              <a:gd name="connsiteX83" fmla="*/ 5618377 w 6128435"/>
              <a:gd name="connsiteY83" fmla="*/ 3588431 h 6858000"/>
              <a:gd name="connsiteX84" fmla="*/ 5612155 w 6128435"/>
              <a:gd name="connsiteY84" fmla="*/ 3589869 h 6858000"/>
              <a:gd name="connsiteX85" fmla="*/ 5620843 w 6128435"/>
              <a:gd name="connsiteY85" fmla="*/ 3606745 h 6858000"/>
              <a:gd name="connsiteX86" fmla="*/ 5655472 w 6128435"/>
              <a:gd name="connsiteY86" fmla="*/ 3678877 h 6858000"/>
              <a:gd name="connsiteX87" fmla="*/ 5680448 w 6128435"/>
              <a:gd name="connsiteY87" fmla="*/ 3717760 h 6858000"/>
              <a:gd name="connsiteX88" fmla="*/ 5683015 w 6128435"/>
              <a:gd name="connsiteY88" fmla="*/ 3762025 h 6858000"/>
              <a:gd name="connsiteX89" fmla="*/ 5696643 w 6128435"/>
              <a:gd name="connsiteY89" fmla="*/ 3773888 h 6858000"/>
              <a:gd name="connsiteX90" fmla="*/ 5699203 w 6128435"/>
              <a:gd name="connsiteY90" fmla="*/ 3775823 h 6858000"/>
              <a:gd name="connsiteX91" fmla="*/ 5704824 w 6128435"/>
              <a:gd name="connsiteY91" fmla="*/ 3785966 h 6858000"/>
              <a:gd name="connsiteX92" fmla="*/ 5712204 w 6128435"/>
              <a:gd name="connsiteY92" fmla="*/ 3785830 h 6858000"/>
              <a:gd name="connsiteX93" fmla="*/ 5724816 w 6128435"/>
              <a:gd name="connsiteY93" fmla="*/ 3798949 h 6858000"/>
              <a:gd name="connsiteX94" fmla="*/ 5733539 w 6128435"/>
              <a:gd name="connsiteY94" fmla="*/ 3818457 h 6858000"/>
              <a:gd name="connsiteX95" fmla="*/ 5768491 w 6128435"/>
              <a:gd name="connsiteY95" fmla="*/ 3914399 h 6858000"/>
              <a:gd name="connsiteX96" fmla="*/ 5793123 w 6128435"/>
              <a:gd name="connsiteY96" fmla="*/ 3969952 h 6858000"/>
              <a:gd name="connsiteX97" fmla="*/ 5808321 w 6128435"/>
              <a:gd name="connsiteY97" fmla="*/ 3988153 h 6858000"/>
              <a:gd name="connsiteX98" fmla="*/ 5825621 w 6128435"/>
              <a:gd name="connsiteY98" fmla="*/ 4015525 h 6858000"/>
              <a:gd name="connsiteX99" fmla="*/ 5860672 w 6128435"/>
              <a:gd name="connsiteY99" fmla="*/ 4061579 h 6858000"/>
              <a:gd name="connsiteX100" fmla="*/ 5872173 w 6128435"/>
              <a:gd name="connsiteY100" fmla="*/ 4088497 h 6858000"/>
              <a:gd name="connsiteX101" fmla="*/ 5883705 w 6128435"/>
              <a:gd name="connsiteY101" fmla="*/ 4101899 h 6858000"/>
              <a:gd name="connsiteX102" fmla="*/ 5885314 w 6128435"/>
              <a:gd name="connsiteY102" fmla="*/ 4108387 h 6858000"/>
              <a:gd name="connsiteX103" fmla="*/ 5894095 w 6128435"/>
              <a:gd name="connsiteY103" fmla="*/ 4128857 h 6858000"/>
              <a:gd name="connsiteX104" fmla="*/ 5898339 w 6128435"/>
              <a:gd name="connsiteY104" fmla="*/ 4140800 h 6858000"/>
              <a:gd name="connsiteX105" fmla="*/ 5899734 w 6128435"/>
              <a:gd name="connsiteY105" fmla="*/ 4145632 h 6858000"/>
              <a:gd name="connsiteX106" fmla="*/ 5897098 w 6128435"/>
              <a:gd name="connsiteY106" fmla="*/ 4157819 h 6858000"/>
              <a:gd name="connsiteX107" fmla="*/ 5903513 w 6128435"/>
              <a:gd name="connsiteY107" fmla="*/ 4187661 h 6858000"/>
              <a:gd name="connsiteX108" fmla="*/ 5917114 w 6128435"/>
              <a:gd name="connsiteY108" fmla="*/ 4213096 h 6858000"/>
              <a:gd name="connsiteX109" fmla="*/ 5921153 w 6128435"/>
              <a:gd name="connsiteY109" fmla="*/ 4236222 h 6858000"/>
              <a:gd name="connsiteX110" fmla="*/ 5924233 w 6128435"/>
              <a:gd name="connsiteY110" fmla="*/ 4242060 h 6858000"/>
              <a:gd name="connsiteX111" fmla="*/ 5928910 w 6128435"/>
              <a:gd name="connsiteY111" fmla="*/ 4300973 h 6858000"/>
              <a:gd name="connsiteX112" fmla="*/ 5939320 w 6128435"/>
              <a:gd name="connsiteY112" fmla="*/ 4340435 h 6858000"/>
              <a:gd name="connsiteX113" fmla="*/ 5946705 w 6128435"/>
              <a:gd name="connsiteY113" fmla="*/ 4428051 h 6858000"/>
              <a:gd name="connsiteX114" fmla="*/ 5949261 w 6128435"/>
              <a:gd name="connsiteY114" fmla="*/ 4449185 h 6858000"/>
              <a:gd name="connsiteX115" fmla="*/ 5957504 w 6128435"/>
              <a:gd name="connsiteY115" fmla="*/ 4465911 h 6858000"/>
              <a:gd name="connsiteX116" fmla="*/ 5964689 w 6128435"/>
              <a:gd name="connsiteY116" fmla="*/ 4468532 h 6858000"/>
              <a:gd name="connsiteX117" fmla="*/ 5967062 w 6128435"/>
              <a:gd name="connsiteY117" fmla="*/ 4479923 h 6858000"/>
              <a:gd name="connsiteX118" fmla="*/ 5968960 w 6128435"/>
              <a:gd name="connsiteY118" fmla="*/ 4482655 h 6858000"/>
              <a:gd name="connsiteX119" fmla="*/ 5978567 w 6128435"/>
              <a:gd name="connsiteY119" fmla="*/ 4498605 h 6858000"/>
              <a:gd name="connsiteX120" fmla="*/ 5980106 w 6128435"/>
              <a:gd name="connsiteY120" fmla="*/ 4585087 h 6858000"/>
              <a:gd name="connsiteX121" fmla="*/ 5998138 w 6128435"/>
              <a:gd name="connsiteY121" fmla="*/ 4697518 h 6858000"/>
              <a:gd name="connsiteX122" fmla="*/ 6013516 w 6128435"/>
              <a:gd name="connsiteY122" fmla="*/ 4786619 h 6858000"/>
              <a:gd name="connsiteX123" fmla="*/ 6025404 w 6128435"/>
              <a:gd name="connsiteY123" fmla="*/ 4858148 h 6858000"/>
              <a:gd name="connsiteX124" fmla="*/ 6007749 w 6128435"/>
              <a:gd name="connsiteY124" fmla="*/ 4964715 h 6858000"/>
              <a:gd name="connsiteX125" fmla="*/ 6005269 w 6128435"/>
              <a:gd name="connsiteY125" fmla="*/ 5150567 h 6858000"/>
              <a:gd name="connsiteX126" fmla="*/ 6001127 w 6128435"/>
              <a:gd name="connsiteY126" fmla="*/ 5164609 h 6858000"/>
              <a:gd name="connsiteX127" fmla="*/ 5996647 w 6128435"/>
              <a:gd name="connsiteY127" fmla="*/ 5185640 h 6858000"/>
              <a:gd name="connsiteX128" fmla="*/ 5998514 w 6128435"/>
              <a:gd name="connsiteY128" fmla="*/ 5189673 h 6858000"/>
              <a:gd name="connsiteX129" fmla="*/ 5995970 w 6128435"/>
              <a:gd name="connsiteY129" fmla="*/ 5221547 h 6858000"/>
              <a:gd name="connsiteX130" fmla="*/ 5997218 w 6128435"/>
              <a:gd name="connsiteY130" fmla="*/ 5222031 h 6858000"/>
              <a:gd name="connsiteX131" fmla="*/ 6002116 w 6128435"/>
              <a:gd name="connsiteY131" fmla="*/ 5231223 h 6858000"/>
              <a:gd name="connsiteX132" fmla="*/ 6008541 w 6128435"/>
              <a:gd name="connsiteY132" fmla="*/ 5248680 h 6858000"/>
              <a:gd name="connsiteX133" fmla="*/ 6039260 w 6128435"/>
              <a:gd name="connsiteY133" fmla="*/ 5289518 h 6858000"/>
              <a:gd name="connsiteX134" fmla="*/ 6036748 w 6128435"/>
              <a:gd name="connsiteY134" fmla="*/ 5322752 h 6858000"/>
              <a:gd name="connsiteX135" fmla="*/ 6036943 w 6128435"/>
              <a:gd name="connsiteY135" fmla="*/ 5329480 h 6858000"/>
              <a:gd name="connsiteX136" fmla="*/ 6037236 w 6128435"/>
              <a:gd name="connsiteY136" fmla="*/ 5329634 h 6858000"/>
              <a:gd name="connsiteX137" fmla="*/ 6038019 w 6128435"/>
              <a:gd name="connsiteY137" fmla="*/ 5336764 h 6858000"/>
              <a:gd name="connsiteX138" fmla="*/ 6037298 w 6128435"/>
              <a:gd name="connsiteY138" fmla="*/ 5341753 h 6858000"/>
              <a:gd name="connsiteX139" fmla="*/ 6037677 w 6128435"/>
              <a:gd name="connsiteY139" fmla="*/ 5354807 h 6858000"/>
              <a:gd name="connsiteX140" fmla="*/ 6039728 w 6128435"/>
              <a:gd name="connsiteY140" fmla="*/ 5359416 h 6858000"/>
              <a:gd name="connsiteX141" fmla="*/ 6043311 w 6128435"/>
              <a:gd name="connsiteY141" fmla="*/ 5361407 h 6858000"/>
              <a:gd name="connsiteX142" fmla="*/ 6042954 w 6128435"/>
              <a:gd name="connsiteY142" fmla="*/ 5362576 h 6858000"/>
              <a:gd name="connsiteX143" fmla="*/ 6053435 w 6128435"/>
              <a:gd name="connsiteY143" fmla="*/ 5387547 h 6858000"/>
              <a:gd name="connsiteX144" fmla="*/ 6065933 w 6128435"/>
              <a:gd name="connsiteY144" fmla="*/ 5443002 h 6858000"/>
              <a:gd name="connsiteX145" fmla="*/ 6068640 w 6128435"/>
              <a:gd name="connsiteY145" fmla="*/ 5474503 h 6858000"/>
              <a:gd name="connsiteX146" fmla="*/ 6080922 w 6128435"/>
              <a:gd name="connsiteY146" fmla="*/ 5561070 h 6858000"/>
              <a:gd name="connsiteX147" fmla="*/ 6096949 w 6128435"/>
              <a:gd name="connsiteY147" fmla="*/ 5648179 h 6858000"/>
              <a:gd name="connsiteX148" fmla="*/ 6125703 w 6128435"/>
              <a:gd name="connsiteY148" fmla="*/ 5692894 h 6858000"/>
              <a:gd name="connsiteX149" fmla="*/ 6126670 w 6128435"/>
              <a:gd name="connsiteY149" fmla="*/ 5697882 h 6858000"/>
              <a:gd name="connsiteX150" fmla="*/ 6124061 w 6128435"/>
              <a:gd name="connsiteY150" fmla="*/ 5710294 h 6858000"/>
              <a:gd name="connsiteX151" fmla="*/ 6122213 w 6128435"/>
              <a:gd name="connsiteY151" fmla="*/ 5714762 h 6858000"/>
              <a:gd name="connsiteX152" fmla="*/ 6121353 w 6128435"/>
              <a:gd name="connsiteY152" fmla="*/ 5721725 h 6858000"/>
              <a:gd name="connsiteX153" fmla="*/ 6121607 w 6128435"/>
              <a:gd name="connsiteY153" fmla="*/ 5721959 h 6858000"/>
              <a:gd name="connsiteX154" fmla="*/ 6120262 w 6128435"/>
              <a:gd name="connsiteY154" fmla="*/ 5728358 h 6858000"/>
              <a:gd name="connsiteX155" fmla="*/ 6110194 w 6128435"/>
              <a:gd name="connsiteY155" fmla="*/ 5758853 h 6858000"/>
              <a:gd name="connsiteX156" fmla="*/ 6127519 w 6128435"/>
              <a:gd name="connsiteY156" fmla="*/ 5865775 h 6858000"/>
              <a:gd name="connsiteX157" fmla="*/ 6128435 w 6128435"/>
              <a:gd name="connsiteY157" fmla="*/ 5870164 h 6858000"/>
              <a:gd name="connsiteX158" fmla="*/ 6119217 w 6128435"/>
              <a:gd name="connsiteY158" fmla="*/ 5888542 h 6858000"/>
              <a:gd name="connsiteX159" fmla="*/ 6115966 w 6128435"/>
              <a:gd name="connsiteY159" fmla="*/ 5898387 h 6858000"/>
              <a:gd name="connsiteX160" fmla="*/ 6111924 w 6128435"/>
              <a:gd name="connsiteY160" fmla="*/ 5900444 h 6858000"/>
              <a:gd name="connsiteX161" fmla="*/ 6108716 w 6128435"/>
              <a:gd name="connsiteY161" fmla="*/ 5915345 h 6858000"/>
              <a:gd name="connsiteX162" fmla="*/ 6109524 w 6128435"/>
              <a:gd name="connsiteY162" fmla="*/ 5917328 h 6858000"/>
              <a:gd name="connsiteX163" fmla="*/ 6102493 w 6128435"/>
              <a:gd name="connsiteY163" fmla="*/ 5928602 h 6858000"/>
              <a:gd name="connsiteX164" fmla="*/ 6056863 w 6128435"/>
              <a:gd name="connsiteY164" fmla="*/ 6000643 h 6858000"/>
              <a:gd name="connsiteX165" fmla="*/ 6045436 w 6128435"/>
              <a:gd name="connsiteY165" fmla="*/ 6124480 h 6858000"/>
              <a:gd name="connsiteX166" fmla="*/ 6030489 w 6128435"/>
              <a:gd name="connsiteY166" fmla="*/ 6317666 h 6858000"/>
              <a:gd name="connsiteX167" fmla="*/ 6007492 w 6128435"/>
              <a:gd name="connsiteY167" fmla="*/ 6440818 h 6858000"/>
              <a:gd name="connsiteX168" fmla="*/ 6009467 w 6128435"/>
              <a:gd name="connsiteY168" fmla="*/ 6487076 h 6858000"/>
              <a:gd name="connsiteX169" fmla="*/ 5995064 w 6128435"/>
              <a:gd name="connsiteY169" fmla="*/ 6540791 h 6858000"/>
              <a:gd name="connsiteX170" fmla="*/ 5996309 w 6128435"/>
              <a:gd name="connsiteY170" fmla="*/ 6543961 h 6858000"/>
              <a:gd name="connsiteX171" fmla="*/ 5996048 w 6128435"/>
              <a:gd name="connsiteY171" fmla="*/ 6555444 h 6858000"/>
              <a:gd name="connsiteX172" fmla="*/ 6002524 w 6128435"/>
              <a:gd name="connsiteY172" fmla="*/ 6560188 h 6858000"/>
              <a:gd name="connsiteX173" fmla="*/ 6006823 w 6128435"/>
              <a:gd name="connsiteY173" fmla="*/ 6578546 h 6858000"/>
              <a:gd name="connsiteX174" fmla="*/ 6004510 w 6128435"/>
              <a:gd name="connsiteY174" fmla="*/ 6599256 h 6858000"/>
              <a:gd name="connsiteX175" fmla="*/ 5986207 w 6128435"/>
              <a:gd name="connsiteY175" fmla="*/ 6695855 h 6858000"/>
              <a:gd name="connsiteX176" fmla="*/ 5979428 w 6128435"/>
              <a:gd name="connsiteY176" fmla="*/ 6754678 h 6858000"/>
              <a:gd name="connsiteX177" fmla="*/ 5983398 w 6128435"/>
              <a:gd name="connsiteY177" fmla="*/ 6778641 h 6858000"/>
              <a:gd name="connsiteX178" fmla="*/ 5984543 w 6128435"/>
              <a:gd name="connsiteY178" fmla="*/ 6811016 h 6858000"/>
              <a:gd name="connsiteX179" fmla="*/ 5981802 w 6128435"/>
              <a:gd name="connsiteY179" fmla="*/ 6838578 h 6858000"/>
              <a:gd name="connsiteX180" fmla="*/ 5979671 w 6128435"/>
              <a:gd name="connsiteY180" fmla="*/ 6858000 h 6858000"/>
              <a:gd name="connsiteX181" fmla="*/ 0 w 6128435"/>
              <a:gd name="connsiteY181" fmla="*/ 6858000 h 6858000"/>
              <a:gd name="connsiteX182" fmla="*/ 0 w 6128435"/>
              <a:gd name="connsiteY18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1650 w 6128435"/>
              <a:gd name="connsiteY49" fmla="*/ 2440467 h 6858000"/>
              <a:gd name="connsiteX50" fmla="*/ 5271438 w 6128435"/>
              <a:gd name="connsiteY50" fmla="*/ 2447186 h 6858000"/>
              <a:gd name="connsiteX51" fmla="*/ 5271722 w 6128435"/>
              <a:gd name="connsiteY51" fmla="*/ 2447359 h 6858000"/>
              <a:gd name="connsiteX52" fmla="*/ 5272069 w 6128435"/>
              <a:gd name="connsiteY52" fmla="*/ 2454523 h 6858000"/>
              <a:gd name="connsiteX53" fmla="*/ 5271049 w 6128435"/>
              <a:gd name="connsiteY53" fmla="*/ 2459442 h 6858000"/>
              <a:gd name="connsiteX54" fmla="*/ 5270636 w 6128435"/>
              <a:gd name="connsiteY54" fmla="*/ 2472481 h 6858000"/>
              <a:gd name="connsiteX55" fmla="*/ 5307538 w 6128435"/>
              <a:gd name="connsiteY55" fmla="*/ 2514685 h 6858000"/>
              <a:gd name="connsiteX56" fmla="*/ 5337604 w 6128435"/>
              <a:gd name="connsiteY56" fmla="*/ 2597632 h 6858000"/>
              <a:gd name="connsiteX57" fmla="*/ 5407503 w 6128435"/>
              <a:gd name="connsiteY57" fmla="*/ 2786290 h 6858000"/>
              <a:gd name="connsiteX58" fmla="*/ 5407356 w 6128435"/>
              <a:gd name="connsiteY58" fmla="*/ 2787545 h 6858000"/>
              <a:gd name="connsiteX59" fmla="*/ 5411130 w 6128435"/>
              <a:gd name="connsiteY59" fmla="*/ 2788640 h 6858000"/>
              <a:gd name="connsiteX60" fmla="*/ 5416439 w 6128435"/>
              <a:gd name="connsiteY60" fmla="*/ 2805666 h 6858000"/>
              <a:gd name="connsiteX61" fmla="*/ 5416589 w 6128435"/>
              <a:gd name="connsiteY61" fmla="*/ 2810822 h 6858000"/>
              <a:gd name="connsiteX62" fmla="*/ 5418542 w 6128435"/>
              <a:gd name="connsiteY62" fmla="*/ 2817745 h 6858000"/>
              <a:gd name="connsiteX63" fmla="*/ 5418847 w 6128435"/>
              <a:gd name="connsiteY63" fmla="*/ 2817825 h 6858000"/>
              <a:gd name="connsiteX64" fmla="*/ 5423364 w 6128435"/>
              <a:gd name="connsiteY64" fmla="*/ 2858292 h 6858000"/>
              <a:gd name="connsiteX65" fmla="*/ 5479298 w 6128435"/>
              <a:gd name="connsiteY65" fmla="*/ 2947791 h 6858000"/>
              <a:gd name="connsiteX66" fmla="*/ 5481770 w 6128435"/>
              <a:gd name="connsiteY66" fmla="*/ 2951352 h 6858000"/>
              <a:gd name="connsiteX67" fmla="*/ 5481013 w 6128435"/>
              <a:gd name="connsiteY67" fmla="*/ 2973461 h 6858000"/>
              <a:gd name="connsiteX68" fmla="*/ 5482045 w 6128435"/>
              <a:gd name="connsiteY68" fmla="*/ 2984371 h 6858000"/>
              <a:gd name="connsiteX69" fmla="*/ 5479405 w 6128435"/>
              <a:gd name="connsiteY69" fmla="*/ 2988507 h 6858000"/>
              <a:gd name="connsiteX70" fmla="*/ 5482415 w 6128435"/>
              <a:gd name="connsiteY70" fmla="*/ 3004079 h 6858000"/>
              <a:gd name="connsiteX71" fmla="*/ 5483865 w 6128435"/>
              <a:gd name="connsiteY71" fmla="*/ 3005467 h 6858000"/>
              <a:gd name="connsiteX72" fmla="*/ 5482236 w 6128435"/>
              <a:gd name="connsiteY72" fmla="*/ 3019791 h 6858000"/>
              <a:gd name="connsiteX73" fmla="*/ 5475895 w 6128435"/>
              <a:gd name="connsiteY73" fmla="*/ 3033578 h 6858000"/>
              <a:gd name="connsiteX74" fmla="*/ 5477595 w 6128435"/>
              <a:gd name="connsiteY74" fmla="*/ 3250534 h 6858000"/>
              <a:gd name="connsiteX75" fmla="*/ 5532836 w 6128435"/>
              <a:gd name="connsiteY75" fmla="*/ 3353840 h 6858000"/>
              <a:gd name="connsiteX76" fmla="*/ 5561229 w 6128435"/>
              <a:gd name="connsiteY76" fmla="*/ 3395784 h 6858000"/>
              <a:gd name="connsiteX77" fmla="*/ 5589758 w 6128435"/>
              <a:gd name="connsiteY77" fmla="*/ 3506453 h 6858000"/>
              <a:gd name="connsiteX78" fmla="*/ 5596144 w 6128435"/>
              <a:gd name="connsiteY78" fmla="*/ 3534624 h 6858000"/>
              <a:gd name="connsiteX79" fmla="*/ 5597750 w 6128435"/>
              <a:gd name="connsiteY79" fmla="*/ 3534129 h 6858000"/>
              <a:gd name="connsiteX80" fmla="*/ 5599700 w 6128435"/>
              <a:gd name="connsiteY80" fmla="*/ 3547221 h 6858000"/>
              <a:gd name="connsiteX81" fmla="*/ 5615031 w 6128435"/>
              <a:gd name="connsiteY81" fmla="*/ 3557482 h 6858000"/>
              <a:gd name="connsiteX82" fmla="*/ 5618377 w 6128435"/>
              <a:gd name="connsiteY82" fmla="*/ 3588431 h 6858000"/>
              <a:gd name="connsiteX83" fmla="*/ 5612155 w 6128435"/>
              <a:gd name="connsiteY83" fmla="*/ 3589869 h 6858000"/>
              <a:gd name="connsiteX84" fmla="*/ 5620843 w 6128435"/>
              <a:gd name="connsiteY84" fmla="*/ 3606745 h 6858000"/>
              <a:gd name="connsiteX85" fmla="*/ 5655472 w 6128435"/>
              <a:gd name="connsiteY85" fmla="*/ 3678877 h 6858000"/>
              <a:gd name="connsiteX86" fmla="*/ 5680448 w 6128435"/>
              <a:gd name="connsiteY86" fmla="*/ 3717760 h 6858000"/>
              <a:gd name="connsiteX87" fmla="*/ 5683015 w 6128435"/>
              <a:gd name="connsiteY87" fmla="*/ 3762025 h 6858000"/>
              <a:gd name="connsiteX88" fmla="*/ 5696643 w 6128435"/>
              <a:gd name="connsiteY88" fmla="*/ 3773888 h 6858000"/>
              <a:gd name="connsiteX89" fmla="*/ 5699203 w 6128435"/>
              <a:gd name="connsiteY89" fmla="*/ 3775823 h 6858000"/>
              <a:gd name="connsiteX90" fmla="*/ 5704824 w 6128435"/>
              <a:gd name="connsiteY90" fmla="*/ 3785966 h 6858000"/>
              <a:gd name="connsiteX91" fmla="*/ 5712204 w 6128435"/>
              <a:gd name="connsiteY91" fmla="*/ 3785830 h 6858000"/>
              <a:gd name="connsiteX92" fmla="*/ 5724816 w 6128435"/>
              <a:gd name="connsiteY92" fmla="*/ 3798949 h 6858000"/>
              <a:gd name="connsiteX93" fmla="*/ 5733539 w 6128435"/>
              <a:gd name="connsiteY93" fmla="*/ 3818457 h 6858000"/>
              <a:gd name="connsiteX94" fmla="*/ 5768491 w 6128435"/>
              <a:gd name="connsiteY94" fmla="*/ 3914399 h 6858000"/>
              <a:gd name="connsiteX95" fmla="*/ 5793123 w 6128435"/>
              <a:gd name="connsiteY95" fmla="*/ 3969952 h 6858000"/>
              <a:gd name="connsiteX96" fmla="*/ 5808321 w 6128435"/>
              <a:gd name="connsiteY96" fmla="*/ 3988153 h 6858000"/>
              <a:gd name="connsiteX97" fmla="*/ 5825621 w 6128435"/>
              <a:gd name="connsiteY97" fmla="*/ 4015525 h 6858000"/>
              <a:gd name="connsiteX98" fmla="*/ 5860672 w 6128435"/>
              <a:gd name="connsiteY98" fmla="*/ 4061579 h 6858000"/>
              <a:gd name="connsiteX99" fmla="*/ 5872173 w 6128435"/>
              <a:gd name="connsiteY99" fmla="*/ 4088497 h 6858000"/>
              <a:gd name="connsiteX100" fmla="*/ 5883705 w 6128435"/>
              <a:gd name="connsiteY100" fmla="*/ 4101899 h 6858000"/>
              <a:gd name="connsiteX101" fmla="*/ 5885314 w 6128435"/>
              <a:gd name="connsiteY101" fmla="*/ 4108387 h 6858000"/>
              <a:gd name="connsiteX102" fmla="*/ 5894095 w 6128435"/>
              <a:gd name="connsiteY102" fmla="*/ 4128857 h 6858000"/>
              <a:gd name="connsiteX103" fmla="*/ 5898339 w 6128435"/>
              <a:gd name="connsiteY103" fmla="*/ 4140800 h 6858000"/>
              <a:gd name="connsiteX104" fmla="*/ 5899734 w 6128435"/>
              <a:gd name="connsiteY104" fmla="*/ 4145632 h 6858000"/>
              <a:gd name="connsiteX105" fmla="*/ 5897098 w 6128435"/>
              <a:gd name="connsiteY105" fmla="*/ 4157819 h 6858000"/>
              <a:gd name="connsiteX106" fmla="*/ 5903513 w 6128435"/>
              <a:gd name="connsiteY106" fmla="*/ 4187661 h 6858000"/>
              <a:gd name="connsiteX107" fmla="*/ 5917114 w 6128435"/>
              <a:gd name="connsiteY107" fmla="*/ 4213096 h 6858000"/>
              <a:gd name="connsiteX108" fmla="*/ 5921153 w 6128435"/>
              <a:gd name="connsiteY108" fmla="*/ 4236222 h 6858000"/>
              <a:gd name="connsiteX109" fmla="*/ 5924233 w 6128435"/>
              <a:gd name="connsiteY109" fmla="*/ 4242060 h 6858000"/>
              <a:gd name="connsiteX110" fmla="*/ 5928910 w 6128435"/>
              <a:gd name="connsiteY110" fmla="*/ 4300973 h 6858000"/>
              <a:gd name="connsiteX111" fmla="*/ 5939320 w 6128435"/>
              <a:gd name="connsiteY111" fmla="*/ 4340435 h 6858000"/>
              <a:gd name="connsiteX112" fmla="*/ 5946705 w 6128435"/>
              <a:gd name="connsiteY112" fmla="*/ 4428051 h 6858000"/>
              <a:gd name="connsiteX113" fmla="*/ 5949261 w 6128435"/>
              <a:gd name="connsiteY113" fmla="*/ 4449185 h 6858000"/>
              <a:gd name="connsiteX114" fmla="*/ 5957504 w 6128435"/>
              <a:gd name="connsiteY114" fmla="*/ 4465911 h 6858000"/>
              <a:gd name="connsiteX115" fmla="*/ 5964689 w 6128435"/>
              <a:gd name="connsiteY115" fmla="*/ 4468532 h 6858000"/>
              <a:gd name="connsiteX116" fmla="*/ 5967062 w 6128435"/>
              <a:gd name="connsiteY116" fmla="*/ 4479923 h 6858000"/>
              <a:gd name="connsiteX117" fmla="*/ 5968960 w 6128435"/>
              <a:gd name="connsiteY117" fmla="*/ 4482655 h 6858000"/>
              <a:gd name="connsiteX118" fmla="*/ 5978567 w 6128435"/>
              <a:gd name="connsiteY118" fmla="*/ 4498605 h 6858000"/>
              <a:gd name="connsiteX119" fmla="*/ 5980106 w 6128435"/>
              <a:gd name="connsiteY119" fmla="*/ 4585087 h 6858000"/>
              <a:gd name="connsiteX120" fmla="*/ 5998138 w 6128435"/>
              <a:gd name="connsiteY120" fmla="*/ 4697518 h 6858000"/>
              <a:gd name="connsiteX121" fmla="*/ 6013516 w 6128435"/>
              <a:gd name="connsiteY121" fmla="*/ 4786619 h 6858000"/>
              <a:gd name="connsiteX122" fmla="*/ 6025404 w 6128435"/>
              <a:gd name="connsiteY122" fmla="*/ 4858148 h 6858000"/>
              <a:gd name="connsiteX123" fmla="*/ 6007749 w 6128435"/>
              <a:gd name="connsiteY123" fmla="*/ 4964715 h 6858000"/>
              <a:gd name="connsiteX124" fmla="*/ 6005269 w 6128435"/>
              <a:gd name="connsiteY124" fmla="*/ 5150567 h 6858000"/>
              <a:gd name="connsiteX125" fmla="*/ 6001127 w 6128435"/>
              <a:gd name="connsiteY125" fmla="*/ 5164609 h 6858000"/>
              <a:gd name="connsiteX126" fmla="*/ 5996647 w 6128435"/>
              <a:gd name="connsiteY126" fmla="*/ 5185640 h 6858000"/>
              <a:gd name="connsiteX127" fmla="*/ 5998514 w 6128435"/>
              <a:gd name="connsiteY127" fmla="*/ 5189673 h 6858000"/>
              <a:gd name="connsiteX128" fmla="*/ 5995970 w 6128435"/>
              <a:gd name="connsiteY128" fmla="*/ 5221547 h 6858000"/>
              <a:gd name="connsiteX129" fmla="*/ 5997218 w 6128435"/>
              <a:gd name="connsiteY129" fmla="*/ 5222031 h 6858000"/>
              <a:gd name="connsiteX130" fmla="*/ 6002116 w 6128435"/>
              <a:gd name="connsiteY130" fmla="*/ 5231223 h 6858000"/>
              <a:gd name="connsiteX131" fmla="*/ 6008541 w 6128435"/>
              <a:gd name="connsiteY131" fmla="*/ 5248680 h 6858000"/>
              <a:gd name="connsiteX132" fmla="*/ 6039260 w 6128435"/>
              <a:gd name="connsiteY132" fmla="*/ 5289518 h 6858000"/>
              <a:gd name="connsiteX133" fmla="*/ 6036748 w 6128435"/>
              <a:gd name="connsiteY133" fmla="*/ 5322752 h 6858000"/>
              <a:gd name="connsiteX134" fmla="*/ 6036943 w 6128435"/>
              <a:gd name="connsiteY134" fmla="*/ 5329480 h 6858000"/>
              <a:gd name="connsiteX135" fmla="*/ 6037236 w 6128435"/>
              <a:gd name="connsiteY135" fmla="*/ 5329634 h 6858000"/>
              <a:gd name="connsiteX136" fmla="*/ 6038019 w 6128435"/>
              <a:gd name="connsiteY136" fmla="*/ 5336764 h 6858000"/>
              <a:gd name="connsiteX137" fmla="*/ 6037298 w 6128435"/>
              <a:gd name="connsiteY137" fmla="*/ 5341753 h 6858000"/>
              <a:gd name="connsiteX138" fmla="*/ 6037677 w 6128435"/>
              <a:gd name="connsiteY138" fmla="*/ 5354807 h 6858000"/>
              <a:gd name="connsiteX139" fmla="*/ 6039728 w 6128435"/>
              <a:gd name="connsiteY139" fmla="*/ 5359416 h 6858000"/>
              <a:gd name="connsiteX140" fmla="*/ 6043311 w 6128435"/>
              <a:gd name="connsiteY140" fmla="*/ 5361407 h 6858000"/>
              <a:gd name="connsiteX141" fmla="*/ 6042954 w 6128435"/>
              <a:gd name="connsiteY141" fmla="*/ 5362576 h 6858000"/>
              <a:gd name="connsiteX142" fmla="*/ 6053435 w 6128435"/>
              <a:gd name="connsiteY142" fmla="*/ 5387547 h 6858000"/>
              <a:gd name="connsiteX143" fmla="*/ 6065933 w 6128435"/>
              <a:gd name="connsiteY143" fmla="*/ 5443002 h 6858000"/>
              <a:gd name="connsiteX144" fmla="*/ 6068640 w 6128435"/>
              <a:gd name="connsiteY144" fmla="*/ 5474503 h 6858000"/>
              <a:gd name="connsiteX145" fmla="*/ 6080922 w 6128435"/>
              <a:gd name="connsiteY145" fmla="*/ 5561070 h 6858000"/>
              <a:gd name="connsiteX146" fmla="*/ 6096949 w 6128435"/>
              <a:gd name="connsiteY146" fmla="*/ 5648179 h 6858000"/>
              <a:gd name="connsiteX147" fmla="*/ 6125703 w 6128435"/>
              <a:gd name="connsiteY147" fmla="*/ 5692894 h 6858000"/>
              <a:gd name="connsiteX148" fmla="*/ 6126670 w 6128435"/>
              <a:gd name="connsiteY148" fmla="*/ 5697882 h 6858000"/>
              <a:gd name="connsiteX149" fmla="*/ 6124061 w 6128435"/>
              <a:gd name="connsiteY149" fmla="*/ 5710294 h 6858000"/>
              <a:gd name="connsiteX150" fmla="*/ 6122213 w 6128435"/>
              <a:gd name="connsiteY150" fmla="*/ 5714762 h 6858000"/>
              <a:gd name="connsiteX151" fmla="*/ 6121353 w 6128435"/>
              <a:gd name="connsiteY151" fmla="*/ 5721725 h 6858000"/>
              <a:gd name="connsiteX152" fmla="*/ 6121607 w 6128435"/>
              <a:gd name="connsiteY152" fmla="*/ 5721959 h 6858000"/>
              <a:gd name="connsiteX153" fmla="*/ 6120262 w 6128435"/>
              <a:gd name="connsiteY153" fmla="*/ 5728358 h 6858000"/>
              <a:gd name="connsiteX154" fmla="*/ 6110194 w 6128435"/>
              <a:gd name="connsiteY154" fmla="*/ 5758853 h 6858000"/>
              <a:gd name="connsiteX155" fmla="*/ 6127519 w 6128435"/>
              <a:gd name="connsiteY155" fmla="*/ 5865775 h 6858000"/>
              <a:gd name="connsiteX156" fmla="*/ 6128435 w 6128435"/>
              <a:gd name="connsiteY156" fmla="*/ 5870164 h 6858000"/>
              <a:gd name="connsiteX157" fmla="*/ 6119217 w 6128435"/>
              <a:gd name="connsiteY157" fmla="*/ 5888542 h 6858000"/>
              <a:gd name="connsiteX158" fmla="*/ 6115966 w 6128435"/>
              <a:gd name="connsiteY158" fmla="*/ 5898387 h 6858000"/>
              <a:gd name="connsiteX159" fmla="*/ 6111924 w 6128435"/>
              <a:gd name="connsiteY159" fmla="*/ 5900444 h 6858000"/>
              <a:gd name="connsiteX160" fmla="*/ 6108716 w 6128435"/>
              <a:gd name="connsiteY160" fmla="*/ 5915345 h 6858000"/>
              <a:gd name="connsiteX161" fmla="*/ 6109524 w 6128435"/>
              <a:gd name="connsiteY161" fmla="*/ 5917328 h 6858000"/>
              <a:gd name="connsiteX162" fmla="*/ 6102493 w 6128435"/>
              <a:gd name="connsiteY162" fmla="*/ 5928602 h 6858000"/>
              <a:gd name="connsiteX163" fmla="*/ 6056863 w 6128435"/>
              <a:gd name="connsiteY163" fmla="*/ 6000643 h 6858000"/>
              <a:gd name="connsiteX164" fmla="*/ 6045436 w 6128435"/>
              <a:gd name="connsiteY164" fmla="*/ 6124480 h 6858000"/>
              <a:gd name="connsiteX165" fmla="*/ 6030489 w 6128435"/>
              <a:gd name="connsiteY165" fmla="*/ 6317666 h 6858000"/>
              <a:gd name="connsiteX166" fmla="*/ 6007492 w 6128435"/>
              <a:gd name="connsiteY166" fmla="*/ 6440818 h 6858000"/>
              <a:gd name="connsiteX167" fmla="*/ 6009467 w 6128435"/>
              <a:gd name="connsiteY167" fmla="*/ 6487076 h 6858000"/>
              <a:gd name="connsiteX168" fmla="*/ 5995064 w 6128435"/>
              <a:gd name="connsiteY168" fmla="*/ 6540791 h 6858000"/>
              <a:gd name="connsiteX169" fmla="*/ 5996309 w 6128435"/>
              <a:gd name="connsiteY169" fmla="*/ 6543961 h 6858000"/>
              <a:gd name="connsiteX170" fmla="*/ 5996048 w 6128435"/>
              <a:gd name="connsiteY170" fmla="*/ 6555444 h 6858000"/>
              <a:gd name="connsiteX171" fmla="*/ 6002524 w 6128435"/>
              <a:gd name="connsiteY171" fmla="*/ 6560188 h 6858000"/>
              <a:gd name="connsiteX172" fmla="*/ 6006823 w 6128435"/>
              <a:gd name="connsiteY172" fmla="*/ 6578546 h 6858000"/>
              <a:gd name="connsiteX173" fmla="*/ 6004510 w 6128435"/>
              <a:gd name="connsiteY173" fmla="*/ 6599256 h 6858000"/>
              <a:gd name="connsiteX174" fmla="*/ 5986207 w 6128435"/>
              <a:gd name="connsiteY174" fmla="*/ 6695855 h 6858000"/>
              <a:gd name="connsiteX175" fmla="*/ 5979428 w 6128435"/>
              <a:gd name="connsiteY175" fmla="*/ 6754678 h 6858000"/>
              <a:gd name="connsiteX176" fmla="*/ 5983398 w 6128435"/>
              <a:gd name="connsiteY176" fmla="*/ 6778641 h 6858000"/>
              <a:gd name="connsiteX177" fmla="*/ 5984543 w 6128435"/>
              <a:gd name="connsiteY177" fmla="*/ 6811016 h 6858000"/>
              <a:gd name="connsiteX178" fmla="*/ 5981802 w 6128435"/>
              <a:gd name="connsiteY178" fmla="*/ 6838578 h 6858000"/>
              <a:gd name="connsiteX179" fmla="*/ 5979671 w 6128435"/>
              <a:gd name="connsiteY179" fmla="*/ 6858000 h 6858000"/>
              <a:gd name="connsiteX180" fmla="*/ 0 w 6128435"/>
              <a:gd name="connsiteY180" fmla="*/ 6858000 h 6858000"/>
              <a:gd name="connsiteX181" fmla="*/ 0 w 6128435"/>
              <a:gd name="connsiteY18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47963 w 6128435"/>
              <a:gd name="connsiteY48" fmla="*/ 2364638 h 6858000"/>
              <a:gd name="connsiteX49" fmla="*/ 5271650 w 6128435"/>
              <a:gd name="connsiteY49" fmla="*/ 2440467 h 6858000"/>
              <a:gd name="connsiteX50" fmla="*/ 5271438 w 6128435"/>
              <a:gd name="connsiteY50" fmla="*/ 2447186 h 6858000"/>
              <a:gd name="connsiteX51" fmla="*/ 5271722 w 6128435"/>
              <a:gd name="connsiteY51" fmla="*/ 2447359 h 6858000"/>
              <a:gd name="connsiteX52" fmla="*/ 5272069 w 6128435"/>
              <a:gd name="connsiteY52" fmla="*/ 2454523 h 6858000"/>
              <a:gd name="connsiteX53" fmla="*/ 5271049 w 6128435"/>
              <a:gd name="connsiteY53" fmla="*/ 2459442 h 6858000"/>
              <a:gd name="connsiteX54" fmla="*/ 5307538 w 6128435"/>
              <a:gd name="connsiteY54" fmla="*/ 2514685 h 6858000"/>
              <a:gd name="connsiteX55" fmla="*/ 5337604 w 6128435"/>
              <a:gd name="connsiteY55" fmla="*/ 2597632 h 6858000"/>
              <a:gd name="connsiteX56" fmla="*/ 5407503 w 6128435"/>
              <a:gd name="connsiteY56" fmla="*/ 2786290 h 6858000"/>
              <a:gd name="connsiteX57" fmla="*/ 5407356 w 6128435"/>
              <a:gd name="connsiteY57" fmla="*/ 2787545 h 6858000"/>
              <a:gd name="connsiteX58" fmla="*/ 5411130 w 6128435"/>
              <a:gd name="connsiteY58" fmla="*/ 2788640 h 6858000"/>
              <a:gd name="connsiteX59" fmla="*/ 5416439 w 6128435"/>
              <a:gd name="connsiteY59" fmla="*/ 2805666 h 6858000"/>
              <a:gd name="connsiteX60" fmla="*/ 5416589 w 6128435"/>
              <a:gd name="connsiteY60" fmla="*/ 2810822 h 6858000"/>
              <a:gd name="connsiteX61" fmla="*/ 5418542 w 6128435"/>
              <a:gd name="connsiteY61" fmla="*/ 2817745 h 6858000"/>
              <a:gd name="connsiteX62" fmla="*/ 5418847 w 6128435"/>
              <a:gd name="connsiteY62" fmla="*/ 2817825 h 6858000"/>
              <a:gd name="connsiteX63" fmla="*/ 5423364 w 6128435"/>
              <a:gd name="connsiteY63" fmla="*/ 2858292 h 6858000"/>
              <a:gd name="connsiteX64" fmla="*/ 5479298 w 6128435"/>
              <a:gd name="connsiteY64" fmla="*/ 2947791 h 6858000"/>
              <a:gd name="connsiteX65" fmla="*/ 5481770 w 6128435"/>
              <a:gd name="connsiteY65" fmla="*/ 2951352 h 6858000"/>
              <a:gd name="connsiteX66" fmla="*/ 5481013 w 6128435"/>
              <a:gd name="connsiteY66" fmla="*/ 2973461 h 6858000"/>
              <a:gd name="connsiteX67" fmla="*/ 5482045 w 6128435"/>
              <a:gd name="connsiteY67" fmla="*/ 2984371 h 6858000"/>
              <a:gd name="connsiteX68" fmla="*/ 5479405 w 6128435"/>
              <a:gd name="connsiteY68" fmla="*/ 2988507 h 6858000"/>
              <a:gd name="connsiteX69" fmla="*/ 5482415 w 6128435"/>
              <a:gd name="connsiteY69" fmla="*/ 3004079 h 6858000"/>
              <a:gd name="connsiteX70" fmla="*/ 5483865 w 6128435"/>
              <a:gd name="connsiteY70" fmla="*/ 3005467 h 6858000"/>
              <a:gd name="connsiteX71" fmla="*/ 5482236 w 6128435"/>
              <a:gd name="connsiteY71" fmla="*/ 3019791 h 6858000"/>
              <a:gd name="connsiteX72" fmla="*/ 5475895 w 6128435"/>
              <a:gd name="connsiteY72" fmla="*/ 3033578 h 6858000"/>
              <a:gd name="connsiteX73" fmla="*/ 5477595 w 6128435"/>
              <a:gd name="connsiteY73" fmla="*/ 3250534 h 6858000"/>
              <a:gd name="connsiteX74" fmla="*/ 5532836 w 6128435"/>
              <a:gd name="connsiteY74" fmla="*/ 3353840 h 6858000"/>
              <a:gd name="connsiteX75" fmla="*/ 5561229 w 6128435"/>
              <a:gd name="connsiteY75" fmla="*/ 3395784 h 6858000"/>
              <a:gd name="connsiteX76" fmla="*/ 5589758 w 6128435"/>
              <a:gd name="connsiteY76" fmla="*/ 3506453 h 6858000"/>
              <a:gd name="connsiteX77" fmla="*/ 5596144 w 6128435"/>
              <a:gd name="connsiteY77" fmla="*/ 3534624 h 6858000"/>
              <a:gd name="connsiteX78" fmla="*/ 5597750 w 6128435"/>
              <a:gd name="connsiteY78" fmla="*/ 3534129 h 6858000"/>
              <a:gd name="connsiteX79" fmla="*/ 5599700 w 6128435"/>
              <a:gd name="connsiteY79" fmla="*/ 3547221 h 6858000"/>
              <a:gd name="connsiteX80" fmla="*/ 5615031 w 6128435"/>
              <a:gd name="connsiteY80" fmla="*/ 3557482 h 6858000"/>
              <a:gd name="connsiteX81" fmla="*/ 5618377 w 6128435"/>
              <a:gd name="connsiteY81" fmla="*/ 3588431 h 6858000"/>
              <a:gd name="connsiteX82" fmla="*/ 5612155 w 6128435"/>
              <a:gd name="connsiteY82" fmla="*/ 3589869 h 6858000"/>
              <a:gd name="connsiteX83" fmla="*/ 5620843 w 6128435"/>
              <a:gd name="connsiteY83" fmla="*/ 3606745 h 6858000"/>
              <a:gd name="connsiteX84" fmla="*/ 5655472 w 6128435"/>
              <a:gd name="connsiteY84" fmla="*/ 3678877 h 6858000"/>
              <a:gd name="connsiteX85" fmla="*/ 5680448 w 6128435"/>
              <a:gd name="connsiteY85" fmla="*/ 3717760 h 6858000"/>
              <a:gd name="connsiteX86" fmla="*/ 5683015 w 6128435"/>
              <a:gd name="connsiteY86" fmla="*/ 3762025 h 6858000"/>
              <a:gd name="connsiteX87" fmla="*/ 5696643 w 6128435"/>
              <a:gd name="connsiteY87" fmla="*/ 3773888 h 6858000"/>
              <a:gd name="connsiteX88" fmla="*/ 5699203 w 6128435"/>
              <a:gd name="connsiteY88" fmla="*/ 3775823 h 6858000"/>
              <a:gd name="connsiteX89" fmla="*/ 5704824 w 6128435"/>
              <a:gd name="connsiteY89" fmla="*/ 3785966 h 6858000"/>
              <a:gd name="connsiteX90" fmla="*/ 5712204 w 6128435"/>
              <a:gd name="connsiteY90" fmla="*/ 3785830 h 6858000"/>
              <a:gd name="connsiteX91" fmla="*/ 5724816 w 6128435"/>
              <a:gd name="connsiteY91" fmla="*/ 3798949 h 6858000"/>
              <a:gd name="connsiteX92" fmla="*/ 5733539 w 6128435"/>
              <a:gd name="connsiteY92" fmla="*/ 3818457 h 6858000"/>
              <a:gd name="connsiteX93" fmla="*/ 5768491 w 6128435"/>
              <a:gd name="connsiteY93" fmla="*/ 3914399 h 6858000"/>
              <a:gd name="connsiteX94" fmla="*/ 5793123 w 6128435"/>
              <a:gd name="connsiteY94" fmla="*/ 3969952 h 6858000"/>
              <a:gd name="connsiteX95" fmla="*/ 5808321 w 6128435"/>
              <a:gd name="connsiteY95" fmla="*/ 3988153 h 6858000"/>
              <a:gd name="connsiteX96" fmla="*/ 5825621 w 6128435"/>
              <a:gd name="connsiteY96" fmla="*/ 4015525 h 6858000"/>
              <a:gd name="connsiteX97" fmla="*/ 5860672 w 6128435"/>
              <a:gd name="connsiteY97" fmla="*/ 4061579 h 6858000"/>
              <a:gd name="connsiteX98" fmla="*/ 5872173 w 6128435"/>
              <a:gd name="connsiteY98" fmla="*/ 4088497 h 6858000"/>
              <a:gd name="connsiteX99" fmla="*/ 5883705 w 6128435"/>
              <a:gd name="connsiteY99" fmla="*/ 4101899 h 6858000"/>
              <a:gd name="connsiteX100" fmla="*/ 5885314 w 6128435"/>
              <a:gd name="connsiteY100" fmla="*/ 4108387 h 6858000"/>
              <a:gd name="connsiteX101" fmla="*/ 5894095 w 6128435"/>
              <a:gd name="connsiteY101" fmla="*/ 4128857 h 6858000"/>
              <a:gd name="connsiteX102" fmla="*/ 5898339 w 6128435"/>
              <a:gd name="connsiteY102" fmla="*/ 4140800 h 6858000"/>
              <a:gd name="connsiteX103" fmla="*/ 5899734 w 6128435"/>
              <a:gd name="connsiteY103" fmla="*/ 4145632 h 6858000"/>
              <a:gd name="connsiteX104" fmla="*/ 5897098 w 6128435"/>
              <a:gd name="connsiteY104" fmla="*/ 4157819 h 6858000"/>
              <a:gd name="connsiteX105" fmla="*/ 5903513 w 6128435"/>
              <a:gd name="connsiteY105" fmla="*/ 4187661 h 6858000"/>
              <a:gd name="connsiteX106" fmla="*/ 5917114 w 6128435"/>
              <a:gd name="connsiteY106" fmla="*/ 4213096 h 6858000"/>
              <a:gd name="connsiteX107" fmla="*/ 5921153 w 6128435"/>
              <a:gd name="connsiteY107" fmla="*/ 4236222 h 6858000"/>
              <a:gd name="connsiteX108" fmla="*/ 5924233 w 6128435"/>
              <a:gd name="connsiteY108" fmla="*/ 4242060 h 6858000"/>
              <a:gd name="connsiteX109" fmla="*/ 5928910 w 6128435"/>
              <a:gd name="connsiteY109" fmla="*/ 4300973 h 6858000"/>
              <a:gd name="connsiteX110" fmla="*/ 5939320 w 6128435"/>
              <a:gd name="connsiteY110" fmla="*/ 4340435 h 6858000"/>
              <a:gd name="connsiteX111" fmla="*/ 5946705 w 6128435"/>
              <a:gd name="connsiteY111" fmla="*/ 4428051 h 6858000"/>
              <a:gd name="connsiteX112" fmla="*/ 5949261 w 6128435"/>
              <a:gd name="connsiteY112" fmla="*/ 4449185 h 6858000"/>
              <a:gd name="connsiteX113" fmla="*/ 5957504 w 6128435"/>
              <a:gd name="connsiteY113" fmla="*/ 4465911 h 6858000"/>
              <a:gd name="connsiteX114" fmla="*/ 5964689 w 6128435"/>
              <a:gd name="connsiteY114" fmla="*/ 4468532 h 6858000"/>
              <a:gd name="connsiteX115" fmla="*/ 5967062 w 6128435"/>
              <a:gd name="connsiteY115" fmla="*/ 4479923 h 6858000"/>
              <a:gd name="connsiteX116" fmla="*/ 5968960 w 6128435"/>
              <a:gd name="connsiteY116" fmla="*/ 4482655 h 6858000"/>
              <a:gd name="connsiteX117" fmla="*/ 5978567 w 6128435"/>
              <a:gd name="connsiteY117" fmla="*/ 4498605 h 6858000"/>
              <a:gd name="connsiteX118" fmla="*/ 5980106 w 6128435"/>
              <a:gd name="connsiteY118" fmla="*/ 4585087 h 6858000"/>
              <a:gd name="connsiteX119" fmla="*/ 5998138 w 6128435"/>
              <a:gd name="connsiteY119" fmla="*/ 4697518 h 6858000"/>
              <a:gd name="connsiteX120" fmla="*/ 6013516 w 6128435"/>
              <a:gd name="connsiteY120" fmla="*/ 4786619 h 6858000"/>
              <a:gd name="connsiteX121" fmla="*/ 6025404 w 6128435"/>
              <a:gd name="connsiteY121" fmla="*/ 4858148 h 6858000"/>
              <a:gd name="connsiteX122" fmla="*/ 6007749 w 6128435"/>
              <a:gd name="connsiteY122" fmla="*/ 4964715 h 6858000"/>
              <a:gd name="connsiteX123" fmla="*/ 6005269 w 6128435"/>
              <a:gd name="connsiteY123" fmla="*/ 5150567 h 6858000"/>
              <a:gd name="connsiteX124" fmla="*/ 6001127 w 6128435"/>
              <a:gd name="connsiteY124" fmla="*/ 5164609 h 6858000"/>
              <a:gd name="connsiteX125" fmla="*/ 5996647 w 6128435"/>
              <a:gd name="connsiteY125" fmla="*/ 5185640 h 6858000"/>
              <a:gd name="connsiteX126" fmla="*/ 5998514 w 6128435"/>
              <a:gd name="connsiteY126" fmla="*/ 5189673 h 6858000"/>
              <a:gd name="connsiteX127" fmla="*/ 5995970 w 6128435"/>
              <a:gd name="connsiteY127" fmla="*/ 5221547 h 6858000"/>
              <a:gd name="connsiteX128" fmla="*/ 5997218 w 6128435"/>
              <a:gd name="connsiteY128" fmla="*/ 5222031 h 6858000"/>
              <a:gd name="connsiteX129" fmla="*/ 6002116 w 6128435"/>
              <a:gd name="connsiteY129" fmla="*/ 5231223 h 6858000"/>
              <a:gd name="connsiteX130" fmla="*/ 6008541 w 6128435"/>
              <a:gd name="connsiteY130" fmla="*/ 5248680 h 6858000"/>
              <a:gd name="connsiteX131" fmla="*/ 6039260 w 6128435"/>
              <a:gd name="connsiteY131" fmla="*/ 5289518 h 6858000"/>
              <a:gd name="connsiteX132" fmla="*/ 6036748 w 6128435"/>
              <a:gd name="connsiteY132" fmla="*/ 5322752 h 6858000"/>
              <a:gd name="connsiteX133" fmla="*/ 6036943 w 6128435"/>
              <a:gd name="connsiteY133" fmla="*/ 5329480 h 6858000"/>
              <a:gd name="connsiteX134" fmla="*/ 6037236 w 6128435"/>
              <a:gd name="connsiteY134" fmla="*/ 5329634 h 6858000"/>
              <a:gd name="connsiteX135" fmla="*/ 6038019 w 6128435"/>
              <a:gd name="connsiteY135" fmla="*/ 5336764 h 6858000"/>
              <a:gd name="connsiteX136" fmla="*/ 6037298 w 6128435"/>
              <a:gd name="connsiteY136" fmla="*/ 5341753 h 6858000"/>
              <a:gd name="connsiteX137" fmla="*/ 6037677 w 6128435"/>
              <a:gd name="connsiteY137" fmla="*/ 5354807 h 6858000"/>
              <a:gd name="connsiteX138" fmla="*/ 6039728 w 6128435"/>
              <a:gd name="connsiteY138" fmla="*/ 5359416 h 6858000"/>
              <a:gd name="connsiteX139" fmla="*/ 6043311 w 6128435"/>
              <a:gd name="connsiteY139" fmla="*/ 5361407 h 6858000"/>
              <a:gd name="connsiteX140" fmla="*/ 6042954 w 6128435"/>
              <a:gd name="connsiteY140" fmla="*/ 5362576 h 6858000"/>
              <a:gd name="connsiteX141" fmla="*/ 6053435 w 6128435"/>
              <a:gd name="connsiteY141" fmla="*/ 5387547 h 6858000"/>
              <a:gd name="connsiteX142" fmla="*/ 6065933 w 6128435"/>
              <a:gd name="connsiteY142" fmla="*/ 5443002 h 6858000"/>
              <a:gd name="connsiteX143" fmla="*/ 6068640 w 6128435"/>
              <a:gd name="connsiteY143" fmla="*/ 5474503 h 6858000"/>
              <a:gd name="connsiteX144" fmla="*/ 6080922 w 6128435"/>
              <a:gd name="connsiteY144" fmla="*/ 5561070 h 6858000"/>
              <a:gd name="connsiteX145" fmla="*/ 6096949 w 6128435"/>
              <a:gd name="connsiteY145" fmla="*/ 5648179 h 6858000"/>
              <a:gd name="connsiteX146" fmla="*/ 6125703 w 6128435"/>
              <a:gd name="connsiteY146" fmla="*/ 5692894 h 6858000"/>
              <a:gd name="connsiteX147" fmla="*/ 6126670 w 6128435"/>
              <a:gd name="connsiteY147" fmla="*/ 5697882 h 6858000"/>
              <a:gd name="connsiteX148" fmla="*/ 6124061 w 6128435"/>
              <a:gd name="connsiteY148" fmla="*/ 5710294 h 6858000"/>
              <a:gd name="connsiteX149" fmla="*/ 6122213 w 6128435"/>
              <a:gd name="connsiteY149" fmla="*/ 5714762 h 6858000"/>
              <a:gd name="connsiteX150" fmla="*/ 6121353 w 6128435"/>
              <a:gd name="connsiteY150" fmla="*/ 5721725 h 6858000"/>
              <a:gd name="connsiteX151" fmla="*/ 6121607 w 6128435"/>
              <a:gd name="connsiteY151" fmla="*/ 5721959 h 6858000"/>
              <a:gd name="connsiteX152" fmla="*/ 6120262 w 6128435"/>
              <a:gd name="connsiteY152" fmla="*/ 5728358 h 6858000"/>
              <a:gd name="connsiteX153" fmla="*/ 6110194 w 6128435"/>
              <a:gd name="connsiteY153" fmla="*/ 5758853 h 6858000"/>
              <a:gd name="connsiteX154" fmla="*/ 6127519 w 6128435"/>
              <a:gd name="connsiteY154" fmla="*/ 5865775 h 6858000"/>
              <a:gd name="connsiteX155" fmla="*/ 6128435 w 6128435"/>
              <a:gd name="connsiteY155" fmla="*/ 5870164 h 6858000"/>
              <a:gd name="connsiteX156" fmla="*/ 6119217 w 6128435"/>
              <a:gd name="connsiteY156" fmla="*/ 5888542 h 6858000"/>
              <a:gd name="connsiteX157" fmla="*/ 6115966 w 6128435"/>
              <a:gd name="connsiteY157" fmla="*/ 5898387 h 6858000"/>
              <a:gd name="connsiteX158" fmla="*/ 6111924 w 6128435"/>
              <a:gd name="connsiteY158" fmla="*/ 5900444 h 6858000"/>
              <a:gd name="connsiteX159" fmla="*/ 6108716 w 6128435"/>
              <a:gd name="connsiteY159" fmla="*/ 5915345 h 6858000"/>
              <a:gd name="connsiteX160" fmla="*/ 6109524 w 6128435"/>
              <a:gd name="connsiteY160" fmla="*/ 5917328 h 6858000"/>
              <a:gd name="connsiteX161" fmla="*/ 6102493 w 6128435"/>
              <a:gd name="connsiteY161" fmla="*/ 5928602 h 6858000"/>
              <a:gd name="connsiteX162" fmla="*/ 6056863 w 6128435"/>
              <a:gd name="connsiteY162" fmla="*/ 6000643 h 6858000"/>
              <a:gd name="connsiteX163" fmla="*/ 6045436 w 6128435"/>
              <a:gd name="connsiteY163" fmla="*/ 6124480 h 6858000"/>
              <a:gd name="connsiteX164" fmla="*/ 6030489 w 6128435"/>
              <a:gd name="connsiteY164" fmla="*/ 6317666 h 6858000"/>
              <a:gd name="connsiteX165" fmla="*/ 6007492 w 6128435"/>
              <a:gd name="connsiteY165" fmla="*/ 6440818 h 6858000"/>
              <a:gd name="connsiteX166" fmla="*/ 6009467 w 6128435"/>
              <a:gd name="connsiteY166" fmla="*/ 6487076 h 6858000"/>
              <a:gd name="connsiteX167" fmla="*/ 5995064 w 6128435"/>
              <a:gd name="connsiteY167" fmla="*/ 6540791 h 6858000"/>
              <a:gd name="connsiteX168" fmla="*/ 5996309 w 6128435"/>
              <a:gd name="connsiteY168" fmla="*/ 6543961 h 6858000"/>
              <a:gd name="connsiteX169" fmla="*/ 5996048 w 6128435"/>
              <a:gd name="connsiteY169" fmla="*/ 6555444 h 6858000"/>
              <a:gd name="connsiteX170" fmla="*/ 6002524 w 6128435"/>
              <a:gd name="connsiteY170" fmla="*/ 6560188 h 6858000"/>
              <a:gd name="connsiteX171" fmla="*/ 6006823 w 6128435"/>
              <a:gd name="connsiteY171" fmla="*/ 6578546 h 6858000"/>
              <a:gd name="connsiteX172" fmla="*/ 6004510 w 6128435"/>
              <a:gd name="connsiteY172" fmla="*/ 6599256 h 6858000"/>
              <a:gd name="connsiteX173" fmla="*/ 5986207 w 6128435"/>
              <a:gd name="connsiteY173" fmla="*/ 6695855 h 6858000"/>
              <a:gd name="connsiteX174" fmla="*/ 5979428 w 6128435"/>
              <a:gd name="connsiteY174" fmla="*/ 6754678 h 6858000"/>
              <a:gd name="connsiteX175" fmla="*/ 5983398 w 6128435"/>
              <a:gd name="connsiteY175" fmla="*/ 6778641 h 6858000"/>
              <a:gd name="connsiteX176" fmla="*/ 5984543 w 6128435"/>
              <a:gd name="connsiteY176" fmla="*/ 6811016 h 6858000"/>
              <a:gd name="connsiteX177" fmla="*/ 5981802 w 6128435"/>
              <a:gd name="connsiteY177" fmla="*/ 6838578 h 6858000"/>
              <a:gd name="connsiteX178" fmla="*/ 5979671 w 6128435"/>
              <a:gd name="connsiteY178" fmla="*/ 6858000 h 6858000"/>
              <a:gd name="connsiteX179" fmla="*/ 0 w 6128435"/>
              <a:gd name="connsiteY179" fmla="*/ 6858000 h 6858000"/>
              <a:gd name="connsiteX180" fmla="*/ 0 w 6128435"/>
              <a:gd name="connsiteY18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42602 w 6128435"/>
              <a:gd name="connsiteY47" fmla="*/ 2346782 h 6858000"/>
              <a:gd name="connsiteX48" fmla="*/ 5271650 w 6128435"/>
              <a:gd name="connsiteY48" fmla="*/ 2440467 h 6858000"/>
              <a:gd name="connsiteX49" fmla="*/ 5271438 w 6128435"/>
              <a:gd name="connsiteY49" fmla="*/ 2447186 h 6858000"/>
              <a:gd name="connsiteX50" fmla="*/ 5271722 w 6128435"/>
              <a:gd name="connsiteY50" fmla="*/ 2447359 h 6858000"/>
              <a:gd name="connsiteX51" fmla="*/ 5272069 w 6128435"/>
              <a:gd name="connsiteY51" fmla="*/ 2454523 h 6858000"/>
              <a:gd name="connsiteX52" fmla="*/ 5271049 w 6128435"/>
              <a:gd name="connsiteY52" fmla="*/ 2459442 h 6858000"/>
              <a:gd name="connsiteX53" fmla="*/ 5307538 w 6128435"/>
              <a:gd name="connsiteY53" fmla="*/ 2514685 h 6858000"/>
              <a:gd name="connsiteX54" fmla="*/ 5337604 w 6128435"/>
              <a:gd name="connsiteY54" fmla="*/ 2597632 h 6858000"/>
              <a:gd name="connsiteX55" fmla="*/ 5407503 w 6128435"/>
              <a:gd name="connsiteY55" fmla="*/ 2786290 h 6858000"/>
              <a:gd name="connsiteX56" fmla="*/ 5407356 w 6128435"/>
              <a:gd name="connsiteY56" fmla="*/ 2787545 h 6858000"/>
              <a:gd name="connsiteX57" fmla="*/ 5411130 w 6128435"/>
              <a:gd name="connsiteY57" fmla="*/ 2788640 h 6858000"/>
              <a:gd name="connsiteX58" fmla="*/ 5416439 w 6128435"/>
              <a:gd name="connsiteY58" fmla="*/ 2805666 h 6858000"/>
              <a:gd name="connsiteX59" fmla="*/ 5416589 w 6128435"/>
              <a:gd name="connsiteY59" fmla="*/ 2810822 h 6858000"/>
              <a:gd name="connsiteX60" fmla="*/ 5418542 w 6128435"/>
              <a:gd name="connsiteY60" fmla="*/ 2817745 h 6858000"/>
              <a:gd name="connsiteX61" fmla="*/ 5418847 w 6128435"/>
              <a:gd name="connsiteY61" fmla="*/ 2817825 h 6858000"/>
              <a:gd name="connsiteX62" fmla="*/ 5423364 w 6128435"/>
              <a:gd name="connsiteY62" fmla="*/ 2858292 h 6858000"/>
              <a:gd name="connsiteX63" fmla="*/ 5479298 w 6128435"/>
              <a:gd name="connsiteY63" fmla="*/ 2947791 h 6858000"/>
              <a:gd name="connsiteX64" fmla="*/ 5481770 w 6128435"/>
              <a:gd name="connsiteY64" fmla="*/ 2951352 h 6858000"/>
              <a:gd name="connsiteX65" fmla="*/ 5481013 w 6128435"/>
              <a:gd name="connsiteY65" fmla="*/ 2973461 h 6858000"/>
              <a:gd name="connsiteX66" fmla="*/ 5482045 w 6128435"/>
              <a:gd name="connsiteY66" fmla="*/ 2984371 h 6858000"/>
              <a:gd name="connsiteX67" fmla="*/ 5479405 w 6128435"/>
              <a:gd name="connsiteY67" fmla="*/ 2988507 h 6858000"/>
              <a:gd name="connsiteX68" fmla="*/ 5482415 w 6128435"/>
              <a:gd name="connsiteY68" fmla="*/ 3004079 h 6858000"/>
              <a:gd name="connsiteX69" fmla="*/ 5483865 w 6128435"/>
              <a:gd name="connsiteY69" fmla="*/ 3005467 h 6858000"/>
              <a:gd name="connsiteX70" fmla="*/ 5482236 w 6128435"/>
              <a:gd name="connsiteY70" fmla="*/ 3019791 h 6858000"/>
              <a:gd name="connsiteX71" fmla="*/ 5475895 w 6128435"/>
              <a:gd name="connsiteY71" fmla="*/ 3033578 h 6858000"/>
              <a:gd name="connsiteX72" fmla="*/ 5477595 w 6128435"/>
              <a:gd name="connsiteY72" fmla="*/ 3250534 h 6858000"/>
              <a:gd name="connsiteX73" fmla="*/ 5532836 w 6128435"/>
              <a:gd name="connsiteY73" fmla="*/ 3353840 h 6858000"/>
              <a:gd name="connsiteX74" fmla="*/ 5561229 w 6128435"/>
              <a:gd name="connsiteY74" fmla="*/ 3395784 h 6858000"/>
              <a:gd name="connsiteX75" fmla="*/ 5589758 w 6128435"/>
              <a:gd name="connsiteY75" fmla="*/ 3506453 h 6858000"/>
              <a:gd name="connsiteX76" fmla="*/ 5596144 w 6128435"/>
              <a:gd name="connsiteY76" fmla="*/ 3534624 h 6858000"/>
              <a:gd name="connsiteX77" fmla="*/ 5597750 w 6128435"/>
              <a:gd name="connsiteY77" fmla="*/ 3534129 h 6858000"/>
              <a:gd name="connsiteX78" fmla="*/ 5599700 w 6128435"/>
              <a:gd name="connsiteY78" fmla="*/ 3547221 h 6858000"/>
              <a:gd name="connsiteX79" fmla="*/ 5615031 w 6128435"/>
              <a:gd name="connsiteY79" fmla="*/ 3557482 h 6858000"/>
              <a:gd name="connsiteX80" fmla="*/ 5618377 w 6128435"/>
              <a:gd name="connsiteY80" fmla="*/ 3588431 h 6858000"/>
              <a:gd name="connsiteX81" fmla="*/ 5612155 w 6128435"/>
              <a:gd name="connsiteY81" fmla="*/ 3589869 h 6858000"/>
              <a:gd name="connsiteX82" fmla="*/ 5620843 w 6128435"/>
              <a:gd name="connsiteY82" fmla="*/ 3606745 h 6858000"/>
              <a:gd name="connsiteX83" fmla="*/ 5655472 w 6128435"/>
              <a:gd name="connsiteY83" fmla="*/ 3678877 h 6858000"/>
              <a:gd name="connsiteX84" fmla="*/ 5680448 w 6128435"/>
              <a:gd name="connsiteY84" fmla="*/ 3717760 h 6858000"/>
              <a:gd name="connsiteX85" fmla="*/ 5683015 w 6128435"/>
              <a:gd name="connsiteY85" fmla="*/ 3762025 h 6858000"/>
              <a:gd name="connsiteX86" fmla="*/ 5696643 w 6128435"/>
              <a:gd name="connsiteY86" fmla="*/ 3773888 h 6858000"/>
              <a:gd name="connsiteX87" fmla="*/ 5699203 w 6128435"/>
              <a:gd name="connsiteY87" fmla="*/ 3775823 h 6858000"/>
              <a:gd name="connsiteX88" fmla="*/ 5704824 w 6128435"/>
              <a:gd name="connsiteY88" fmla="*/ 3785966 h 6858000"/>
              <a:gd name="connsiteX89" fmla="*/ 5712204 w 6128435"/>
              <a:gd name="connsiteY89" fmla="*/ 3785830 h 6858000"/>
              <a:gd name="connsiteX90" fmla="*/ 5724816 w 6128435"/>
              <a:gd name="connsiteY90" fmla="*/ 3798949 h 6858000"/>
              <a:gd name="connsiteX91" fmla="*/ 5733539 w 6128435"/>
              <a:gd name="connsiteY91" fmla="*/ 3818457 h 6858000"/>
              <a:gd name="connsiteX92" fmla="*/ 5768491 w 6128435"/>
              <a:gd name="connsiteY92" fmla="*/ 3914399 h 6858000"/>
              <a:gd name="connsiteX93" fmla="*/ 5793123 w 6128435"/>
              <a:gd name="connsiteY93" fmla="*/ 3969952 h 6858000"/>
              <a:gd name="connsiteX94" fmla="*/ 5808321 w 6128435"/>
              <a:gd name="connsiteY94" fmla="*/ 3988153 h 6858000"/>
              <a:gd name="connsiteX95" fmla="*/ 5825621 w 6128435"/>
              <a:gd name="connsiteY95" fmla="*/ 4015525 h 6858000"/>
              <a:gd name="connsiteX96" fmla="*/ 5860672 w 6128435"/>
              <a:gd name="connsiteY96" fmla="*/ 4061579 h 6858000"/>
              <a:gd name="connsiteX97" fmla="*/ 5872173 w 6128435"/>
              <a:gd name="connsiteY97" fmla="*/ 4088497 h 6858000"/>
              <a:gd name="connsiteX98" fmla="*/ 5883705 w 6128435"/>
              <a:gd name="connsiteY98" fmla="*/ 4101899 h 6858000"/>
              <a:gd name="connsiteX99" fmla="*/ 5885314 w 6128435"/>
              <a:gd name="connsiteY99" fmla="*/ 4108387 h 6858000"/>
              <a:gd name="connsiteX100" fmla="*/ 5894095 w 6128435"/>
              <a:gd name="connsiteY100" fmla="*/ 4128857 h 6858000"/>
              <a:gd name="connsiteX101" fmla="*/ 5898339 w 6128435"/>
              <a:gd name="connsiteY101" fmla="*/ 4140800 h 6858000"/>
              <a:gd name="connsiteX102" fmla="*/ 5899734 w 6128435"/>
              <a:gd name="connsiteY102" fmla="*/ 4145632 h 6858000"/>
              <a:gd name="connsiteX103" fmla="*/ 5897098 w 6128435"/>
              <a:gd name="connsiteY103" fmla="*/ 4157819 h 6858000"/>
              <a:gd name="connsiteX104" fmla="*/ 5903513 w 6128435"/>
              <a:gd name="connsiteY104" fmla="*/ 4187661 h 6858000"/>
              <a:gd name="connsiteX105" fmla="*/ 5917114 w 6128435"/>
              <a:gd name="connsiteY105" fmla="*/ 4213096 h 6858000"/>
              <a:gd name="connsiteX106" fmla="*/ 5921153 w 6128435"/>
              <a:gd name="connsiteY106" fmla="*/ 4236222 h 6858000"/>
              <a:gd name="connsiteX107" fmla="*/ 5924233 w 6128435"/>
              <a:gd name="connsiteY107" fmla="*/ 4242060 h 6858000"/>
              <a:gd name="connsiteX108" fmla="*/ 5928910 w 6128435"/>
              <a:gd name="connsiteY108" fmla="*/ 4300973 h 6858000"/>
              <a:gd name="connsiteX109" fmla="*/ 5939320 w 6128435"/>
              <a:gd name="connsiteY109" fmla="*/ 4340435 h 6858000"/>
              <a:gd name="connsiteX110" fmla="*/ 5946705 w 6128435"/>
              <a:gd name="connsiteY110" fmla="*/ 4428051 h 6858000"/>
              <a:gd name="connsiteX111" fmla="*/ 5949261 w 6128435"/>
              <a:gd name="connsiteY111" fmla="*/ 4449185 h 6858000"/>
              <a:gd name="connsiteX112" fmla="*/ 5957504 w 6128435"/>
              <a:gd name="connsiteY112" fmla="*/ 4465911 h 6858000"/>
              <a:gd name="connsiteX113" fmla="*/ 5964689 w 6128435"/>
              <a:gd name="connsiteY113" fmla="*/ 4468532 h 6858000"/>
              <a:gd name="connsiteX114" fmla="*/ 5967062 w 6128435"/>
              <a:gd name="connsiteY114" fmla="*/ 4479923 h 6858000"/>
              <a:gd name="connsiteX115" fmla="*/ 5968960 w 6128435"/>
              <a:gd name="connsiteY115" fmla="*/ 4482655 h 6858000"/>
              <a:gd name="connsiteX116" fmla="*/ 5978567 w 6128435"/>
              <a:gd name="connsiteY116" fmla="*/ 4498605 h 6858000"/>
              <a:gd name="connsiteX117" fmla="*/ 5980106 w 6128435"/>
              <a:gd name="connsiteY117" fmla="*/ 4585087 h 6858000"/>
              <a:gd name="connsiteX118" fmla="*/ 5998138 w 6128435"/>
              <a:gd name="connsiteY118" fmla="*/ 4697518 h 6858000"/>
              <a:gd name="connsiteX119" fmla="*/ 6013516 w 6128435"/>
              <a:gd name="connsiteY119" fmla="*/ 4786619 h 6858000"/>
              <a:gd name="connsiteX120" fmla="*/ 6025404 w 6128435"/>
              <a:gd name="connsiteY120" fmla="*/ 4858148 h 6858000"/>
              <a:gd name="connsiteX121" fmla="*/ 6007749 w 6128435"/>
              <a:gd name="connsiteY121" fmla="*/ 4964715 h 6858000"/>
              <a:gd name="connsiteX122" fmla="*/ 6005269 w 6128435"/>
              <a:gd name="connsiteY122" fmla="*/ 5150567 h 6858000"/>
              <a:gd name="connsiteX123" fmla="*/ 6001127 w 6128435"/>
              <a:gd name="connsiteY123" fmla="*/ 5164609 h 6858000"/>
              <a:gd name="connsiteX124" fmla="*/ 5996647 w 6128435"/>
              <a:gd name="connsiteY124" fmla="*/ 5185640 h 6858000"/>
              <a:gd name="connsiteX125" fmla="*/ 5998514 w 6128435"/>
              <a:gd name="connsiteY125" fmla="*/ 5189673 h 6858000"/>
              <a:gd name="connsiteX126" fmla="*/ 5995970 w 6128435"/>
              <a:gd name="connsiteY126" fmla="*/ 5221547 h 6858000"/>
              <a:gd name="connsiteX127" fmla="*/ 5997218 w 6128435"/>
              <a:gd name="connsiteY127" fmla="*/ 5222031 h 6858000"/>
              <a:gd name="connsiteX128" fmla="*/ 6002116 w 6128435"/>
              <a:gd name="connsiteY128" fmla="*/ 5231223 h 6858000"/>
              <a:gd name="connsiteX129" fmla="*/ 6008541 w 6128435"/>
              <a:gd name="connsiteY129" fmla="*/ 5248680 h 6858000"/>
              <a:gd name="connsiteX130" fmla="*/ 6039260 w 6128435"/>
              <a:gd name="connsiteY130" fmla="*/ 5289518 h 6858000"/>
              <a:gd name="connsiteX131" fmla="*/ 6036748 w 6128435"/>
              <a:gd name="connsiteY131" fmla="*/ 5322752 h 6858000"/>
              <a:gd name="connsiteX132" fmla="*/ 6036943 w 6128435"/>
              <a:gd name="connsiteY132" fmla="*/ 5329480 h 6858000"/>
              <a:gd name="connsiteX133" fmla="*/ 6037236 w 6128435"/>
              <a:gd name="connsiteY133" fmla="*/ 5329634 h 6858000"/>
              <a:gd name="connsiteX134" fmla="*/ 6038019 w 6128435"/>
              <a:gd name="connsiteY134" fmla="*/ 5336764 h 6858000"/>
              <a:gd name="connsiteX135" fmla="*/ 6037298 w 6128435"/>
              <a:gd name="connsiteY135" fmla="*/ 5341753 h 6858000"/>
              <a:gd name="connsiteX136" fmla="*/ 6037677 w 6128435"/>
              <a:gd name="connsiteY136" fmla="*/ 5354807 h 6858000"/>
              <a:gd name="connsiteX137" fmla="*/ 6039728 w 6128435"/>
              <a:gd name="connsiteY137" fmla="*/ 5359416 h 6858000"/>
              <a:gd name="connsiteX138" fmla="*/ 6043311 w 6128435"/>
              <a:gd name="connsiteY138" fmla="*/ 5361407 h 6858000"/>
              <a:gd name="connsiteX139" fmla="*/ 6042954 w 6128435"/>
              <a:gd name="connsiteY139" fmla="*/ 5362576 h 6858000"/>
              <a:gd name="connsiteX140" fmla="*/ 6053435 w 6128435"/>
              <a:gd name="connsiteY140" fmla="*/ 5387547 h 6858000"/>
              <a:gd name="connsiteX141" fmla="*/ 6065933 w 6128435"/>
              <a:gd name="connsiteY141" fmla="*/ 5443002 h 6858000"/>
              <a:gd name="connsiteX142" fmla="*/ 6068640 w 6128435"/>
              <a:gd name="connsiteY142" fmla="*/ 5474503 h 6858000"/>
              <a:gd name="connsiteX143" fmla="*/ 6080922 w 6128435"/>
              <a:gd name="connsiteY143" fmla="*/ 5561070 h 6858000"/>
              <a:gd name="connsiteX144" fmla="*/ 6096949 w 6128435"/>
              <a:gd name="connsiteY144" fmla="*/ 5648179 h 6858000"/>
              <a:gd name="connsiteX145" fmla="*/ 6125703 w 6128435"/>
              <a:gd name="connsiteY145" fmla="*/ 5692894 h 6858000"/>
              <a:gd name="connsiteX146" fmla="*/ 6126670 w 6128435"/>
              <a:gd name="connsiteY146" fmla="*/ 5697882 h 6858000"/>
              <a:gd name="connsiteX147" fmla="*/ 6124061 w 6128435"/>
              <a:gd name="connsiteY147" fmla="*/ 5710294 h 6858000"/>
              <a:gd name="connsiteX148" fmla="*/ 6122213 w 6128435"/>
              <a:gd name="connsiteY148" fmla="*/ 5714762 h 6858000"/>
              <a:gd name="connsiteX149" fmla="*/ 6121353 w 6128435"/>
              <a:gd name="connsiteY149" fmla="*/ 5721725 h 6858000"/>
              <a:gd name="connsiteX150" fmla="*/ 6121607 w 6128435"/>
              <a:gd name="connsiteY150" fmla="*/ 5721959 h 6858000"/>
              <a:gd name="connsiteX151" fmla="*/ 6120262 w 6128435"/>
              <a:gd name="connsiteY151" fmla="*/ 5728358 h 6858000"/>
              <a:gd name="connsiteX152" fmla="*/ 6110194 w 6128435"/>
              <a:gd name="connsiteY152" fmla="*/ 5758853 h 6858000"/>
              <a:gd name="connsiteX153" fmla="*/ 6127519 w 6128435"/>
              <a:gd name="connsiteY153" fmla="*/ 5865775 h 6858000"/>
              <a:gd name="connsiteX154" fmla="*/ 6128435 w 6128435"/>
              <a:gd name="connsiteY154" fmla="*/ 5870164 h 6858000"/>
              <a:gd name="connsiteX155" fmla="*/ 6119217 w 6128435"/>
              <a:gd name="connsiteY155" fmla="*/ 5888542 h 6858000"/>
              <a:gd name="connsiteX156" fmla="*/ 6115966 w 6128435"/>
              <a:gd name="connsiteY156" fmla="*/ 5898387 h 6858000"/>
              <a:gd name="connsiteX157" fmla="*/ 6111924 w 6128435"/>
              <a:gd name="connsiteY157" fmla="*/ 5900444 h 6858000"/>
              <a:gd name="connsiteX158" fmla="*/ 6108716 w 6128435"/>
              <a:gd name="connsiteY158" fmla="*/ 5915345 h 6858000"/>
              <a:gd name="connsiteX159" fmla="*/ 6109524 w 6128435"/>
              <a:gd name="connsiteY159" fmla="*/ 5917328 h 6858000"/>
              <a:gd name="connsiteX160" fmla="*/ 6102493 w 6128435"/>
              <a:gd name="connsiteY160" fmla="*/ 5928602 h 6858000"/>
              <a:gd name="connsiteX161" fmla="*/ 6056863 w 6128435"/>
              <a:gd name="connsiteY161" fmla="*/ 6000643 h 6858000"/>
              <a:gd name="connsiteX162" fmla="*/ 6045436 w 6128435"/>
              <a:gd name="connsiteY162" fmla="*/ 6124480 h 6858000"/>
              <a:gd name="connsiteX163" fmla="*/ 6030489 w 6128435"/>
              <a:gd name="connsiteY163" fmla="*/ 6317666 h 6858000"/>
              <a:gd name="connsiteX164" fmla="*/ 6007492 w 6128435"/>
              <a:gd name="connsiteY164" fmla="*/ 6440818 h 6858000"/>
              <a:gd name="connsiteX165" fmla="*/ 6009467 w 6128435"/>
              <a:gd name="connsiteY165" fmla="*/ 6487076 h 6858000"/>
              <a:gd name="connsiteX166" fmla="*/ 5995064 w 6128435"/>
              <a:gd name="connsiteY166" fmla="*/ 6540791 h 6858000"/>
              <a:gd name="connsiteX167" fmla="*/ 5996309 w 6128435"/>
              <a:gd name="connsiteY167" fmla="*/ 6543961 h 6858000"/>
              <a:gd name="connsiteX168" fmla="*/ 5996048 w 6128435"/>
              <a:gd name="connsiteY168" fmla="*/ 6555444 h 6858000"/>
              <a:gd name="connsiteX169" fmla="*/ 6002524 w 6128435"/>
              <a:gd name="connsiteY169" fmla="*/ 6560188 h 6858000"/>
              <a:gd name="connsiteX170" fmla="*/ 6006823 w 6128435"/>
              <a:gd name="connsiteY170" fmla="*/ 6578546 h 6858000"/>
              <a:gd name="connsiteX171" fmla="*/ 6004510 w 6128435"/>
              <a:gd name="connsiteY171" fmla="*/ 6599256 h 6858000"/>
              <a:gd name="connsiteX172" fmla="*/ 5986207 w 6128435"/>
              <a:gd name="connsiteY172" fmla="*/ 6695855 h 6858000"/>
              <a:gd name="connsiteX173" fmla="*/ 5979428 w 6128435"/>
              <a:gd name="connsiteY173" fmla="*/ 6754678 h 6858000"/>
              <a:gd name="connsiteX174" fmla="*/ 5983398 w 6128435"/>
              <a:gd name="connsiteY174" fmla="*/ 6778641 h 6858000"/>
              <a:gd name="connsiteX175" fmla="*/ 5984543 w 6128435"/>
              <a:gd name="connsiteY175" fmla="*/ 6811016 h 6858000"/>
              <a:gd name="connsiteX176" fmla="*/ 5981802 w 6128435"/>
              <a:gd name="connsiteY176" fmla="*/ 6838578 h 6858000"/>
              <a:gd name="connsiteX177" fmla="*/ 5979671 w 6128435"/>
              <a:gd name="connsiteY177" fmla="*/ 6858000 h 6858000"/>
              <a:gd name="connsiteX178" fmla="*/ 0 w 6128435"/>
              <a:gd name="connsiteY178" fmla="*/ 6858000 h 6858000"/>
              <a:gd name="connsiteX179" fmla="*/ 0 w 6128435"/>
              <a:gd name="connsiteY17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38267 w 6128435"/>
              <a:gd name="connsiteY46" fmla="*/ 2337277 h 6858000"/>
              <a:gd name="connsiteX47" fmla="*/ 5271650 w 6128435"/>
              <a:gd name="connsiteY47" fmla="*/ 2440467 h 6858000"/>
              <a:gd name="connsiteX48" fmla="*/ 5271438 w 6128435"/>
              <a:gd name="connsiteY48" fmla="*/ 2447186 h 6858000"/>
              <a:gd name="connsiteX49" fmla="*/ 5271722 w 6128435"/>
              <a:gd name="connsiteY49" fmla="*/ 2447359 h 6858000"/>
              <a:gd name="connsiteX50" fmla="*/ 5272069 w 6128435"/>
              <a:gd name="connsiteY50" fmla="*/ 2454523 h 6858000"/>
              <a:gd name="connsiteX51" fmla="*/ 5271049 w 6128435"/>
              <a:gd name="connsiteY51" fmla="*/ 2459442 h 6858000"/>
              <a:gd name="connsiteX52" fmla="*/ 5307538 w 6128435"/>
              <a:gd name="connsiteY52" fmla="*/ 2514685 h 6858000"/>
              <a:gd name="connsiteX53" fmla="*/ 5337604 w 6128435"/>
              <a:gd name="connsiteY53" fmla="*/ 2597632 h 6858000"/>
              <a:gd name="connsiteX54" fmla="*/ 5407503 w 6128435"/>
              <a:gd name="connsiteY54" fmla="*/ 2786290 h 6858000"/>
              <a:gd name="connsiteX55" fmla="*/ 5407356 w 6128435"/>
              <a:gd name="connsiteY55" fmla="*/ 2787545 h 6858000"/>
              <a:gd name="connsiteX56" fmla="*/ 5411130 w 6128435"/>
              <a:gd name="connsiteY56" fmla="*/ 2788640 h 6858000"/>
              <a:gd name="connsiteX57" fmla="*/ 5416439 w 6128435"/>
              <a:gd name="connsiteY57" fmla="*/ 2805666 h 6858000"/>
              <a:gd name="connsiteX58" fmla="*/ 5416589 w 6128435"/>
              <a:gd name="connsiteY58" fmla="*/ 2810822 h 6858000"/>
              <a:gd name="connsiteX59" fmla="*/ 5418542 w 6128435"/>
              <a:gd name="connsiteY59" fmla="*/ 2817745 h 6858000"/>
              <a:gd name="connsiteX60" fmla="*/ 5418847 w 6128435"/>
              <a:gd name="connsiteY60" fmla="*/ 2817825 h 6858000"/>
              <a:gd name="connsiteX61" fmla="*/ 5423364 w 6128435"/>
              <a:gd name="connsiteY61" fmla="*/ 2858292 h 6858000"/>
              <a:gd name="connsiteX62" fmla="*/ 5479298 w 6128435"/>
              <a:gd name="connsiteY62" fmla="*/ 2947791 h 6858000"/>
              <a:gd name="connsiteX63" fmla="*/ 5481770 w 6128435"/>
              <a:gd name="connsiteY63" fmla="*/ 2951352 h 6858000"/>
              <a:gd name="connsiteX64" fmla="*/ 5481013 w 6128435"/>
              <a:gd name="connsiteY64" fmla="*/ 2973461 h 6858000"/>
              <a:gd name="connsiteX65" fmla="*/ 5482045 w 6128435"/>
              <a:gd name="connsiteY65" fmla="*/ 2984371 h 6858000"/>
              <a:gd name="connsiteX66" fmla="*/ 5479405 w 6128435"/>
              <a:gd name="connsiteY66" fmla="*/ 2988507 h 6858000"/>
              <a:gd name="connsiteX67" fmla="*/ 5482415 w 6128435"/>
              <a:gd name="connsiteY67" fmla="*/ 3004079 h 6858000"/>
              <a:gd name="connsiteX68" fmla="*/ 5483865 w 6128435"/>
              <a:gd name="connsiteY68" fmla="*/ 3005467 h 6858000"/>
              <a:gd name="connsiteX69" fmla="*/ 5482236 w 6128435"/>
              <a:gd name="connsiteY69" fmla="*/ 3019791 h 6858000"/>
              <a:gd name="connsiteX70" fmla="*/ 5475895 w 6128435"/>
              <a:gd name="connsiteY70" fmla="*/ 3033578 h 6858000"/>
              <a:gd name="connsiteX71" fmla="*/ 5477595 w 6128435"/>
              <a:gd name="connsiteY71" fmla="*/ 3250534 h 6858000"/>
              <a:gd name="connsiteX72" fmla="*/ 5532836 w 6128435"/>
              <a:gd name="connsiteY72" fmla="*/ 3353840 h 6858000"/>
              <a:gd name="connsiteX73" fmla="*/ 5561229 w 6128435"/>
              <a:gd name="connsiteY73" fmla="*/ 3395784 h 6858000"/>
              <a:gd name="connsiteX74" fmla="*/ 5589758 w 6128435"/>
              <a:gd name="connsiteY74" fmla="*/ 3506453 h 6858000"/>
              <a:gd name="connsiteX75" fmla="*/ 5596144 w 6128435"/>
              <a:gd name="connsiteY75" fmla="*/ 3534624 h 6858000"/>
              <a:gd name="connsiteX76" fmla="*/ 5597750 w 6128435"/>
              <a:gd name="connsiteY76" fmla="*/ 3534129 h 6858000"/>
              <a:gd name="connsiteX77" fmla="*/ 5599700 w 6128435"/>
              <a:gd name="connsiteY77" fmla="*/ 3547221 h 6858000"/>
              <a:gd name="connsiteX78" fmla="*/ 5615031 w 6128435"/>
              <a:gd name="connsiteY78" fmla="*/ 3557482 h 6858000"/>
              <a:gd name="connsiteX79" fmla="*/ 5618377 w 6128435"/>
              <a:gd name="connsiteY79" fmla="*/ 3588431 h 6858000"/>
              <a:gd name="connsiteX80" fmla="*/ 5612155 w 6128435"/>
              <a:gd name="connsiteY80" fmla="*/ 3589869 h 6858000"/>
              <a:gd name="connsiteX81" fmla="*/ 5620843 w 6128435"/>
              <a:gd name="connsiteY81" fmla="*/ 3606745 h 6858000"/>
              <a:gd name="connsiteX82" fmla="*/ 5655472 w 6128435"/>
              <a:gd name="connsiteY82" fmla="*/ 3678877 h 6858000"/>
              <a:gd name="connsiteX83" fmla="*/ 5680448 w 6128435"/>
              <a:gd name="connsiteY83" fmla="*/ 3717760 h 6858000"/>
              <a:gd name="connsiteX84" fmla="*/ 5683015 w 6128435"/>
              <a:gd name="connsiteY84" fmla="*/ 3762025 h 6858000"/>
              <a:gd name="connsiteX85" fmla="*/ 5696643 w 6128435"/>
              <a:gd name="connsiteY85" fmla="*/ 3773888 h 6858000"/>
              <a:gd name="connsiteX86" fmla="*/ 5699203 w 6128435"/>
              <a:gd name="connsiteY86" fmla="*/ 3775823 h 6858000"/>
              <a:gd name="connsiteX87" fmla="*/ 5704824 w 6128435"/>
              <a:gd name="connsiteY87" fmla="*/ 3785966 h 6858000"/>
              <a:gd name="connsiteX88" fmla="*/ 5712204 w 6128435"/>
              <a:gd name="connsiteY88" fmla="*/ 3785830 h 6858000"/>
              <a:gd name="connsiteX89" fmla="*/ 5724816 w 6128435"/>
              <a:gd name="connsiteY89" fmla="*/ 3798949 h 6858000"/>
              <a:gd name="connsiteX90" fmla="*/ 5733539 w 6128435"/>
              <a:gd name="connsiteY90" fmla="*/ 3818457 h 6858000"/>
              <a:gd name="connsiteX91" fmla="*/ 5768491 w 6128435"/>
              <a:gd name="connsiteY91" fmla="*/ 3914399 h 6858000"/>
              <a:gd name="connsiteX92" fmla="*/ 5793123 w 6128435"/>
              <a:gd name="connsiteY92" fmla="*/ 3969952 h 6858000"/>
              <a:gd name="connsiteX93" fmla="*/ 5808321 w 6128435"/>
              <a:gd name="connsiteY93" fmla="*/ 3988153 h 6858000"/>
              <a:gd name="connsiteX94" fmla="*/ 5825621 w 6128435"/>
              <a:gd name="connsiteY94" fmla="*/ 4015525 h 6858000"/>
              <a:gd name="connsiteX95" fmla="*/ 5860672 w 6128435"/>
              <a:gd name="connsiteY95" fmla="*/ 4061579 h 6858000"/>
              <a:gd name="connsiteX96" fmla="*/ 5872173 w 6128435"/>
              <a:gd name="connsiteY96" fmla="*/ 4088497 h 6858000"/>
              <a:gd name="connsiteX97" fmla="*/ 5883705 w 6128435"/>
              <a:gd name="connsiteY97" fmla="*/ 4101899 h 6858000"/>
              <a:gd name="connsiteX98" fmla="*/ 5885314 w 6128435"/>
              <a:gd name="connsiteY98" fmla="*/ 4108387 h 6858000"/>
              <a:gd name="connsiteX99" fmla="*/ 5894095 w 6128435"/>
              <a:gd name="connsiteY99" fmla="*/ 4128857 h 6858000"/>
              <a:gd name="connsiteX100" fmla="*/ 5898339 w 6128435"/>
              <a:gd name="connsiteY100" fmla="*/ 4140800 h 6858000"/>
              <a:gd name="connsiteX101" fmla="*/ 5899734 w 6128435"/>
              <a:gd name="connsiteY101" fmla="*/ 4145632 h 6858000"/>
              <a:gd name="connsiteX102" fmla="*/ 5897098 w 6128435"/>
              <a:gd name="connsiteY102" fmla="*/ 4157819 h 6858000"/>
              <a:gd name="connsiteX103" fmla="*/ 5903513 w 6128435"/>
              <a:gd name="connsiteY103" fmla="*/ 4187661 h 6858000"/>
              <a:gd name="connsiteX104" fmla="*/ 5917114 w 6128435"/>
              <a:gd name="connsiteY104" fmla="*/ 4213096 h 6858000"/>
              <a:gd name="connsiteX105" fmla="*/ 5921153 w 6128435"/>
              <a:gd name="connsiteY105" fmla="*/ 4236222 h 6858000"/>
              <a:gd name="connsiteX106" fmla="*/ 5924233 w 6128435"/>
              <a:gd name="connsiteY106" fmla="*/ 4242060 h 6858000"/>
              <a:gd name="connsiteX107" fmla="*/ 5928910 w 6128435"/>
              <a:gd name="connsiteY107" fmla="*/ 4300973 h 6858000"/>
              <a:gd name="connsiteX108" fmla="*/ 5939320 w 6128435"/>
              <a:gd name="connsiteY108" fmla="*/ 4340435 h 6858000"/>
              <a:gd name="connsiteX109" fmla="*/ 5946705 w 6128435"/>
              <a:gd name="connsiteY109" fmla="*/ 4428051 h 6858000"/>
              <a:gd name="connsiteX110" fmla="*/ 5949261 w 6128435"/>
              <a:gd name="connsiteY110" fmla="*/ 4449185 h 6858000"/>
              <a:gd name="connsiteX111" fmla="*/ 5957504 w 6128435"/>
              <a:gd name="connsiteY111" fmla="*/ 4465911 h 6858000"/>
              <a:gd name="connsiteX112" fmla="*/ 5964689 w 6128435"/>
              <a:gd name="connsiteY112" fmla="*/ 4468532 h 6858000"/>
              <a:gd name="connsiteX113" fmla="*/ 5967062 w 6128435"/>
              <a:gd name="connsiteY113" fmla="*/ 4479923 h 6858000"/>
              <a:gd name="connsiteX114" fmla="*/ 5968960 w 6128435"/>
              <a:gd name="connsiteY114" fmla="*/ 4482655 h 6858000"/>
              <a:gd name="connsiteX115" fmla="*/ 5978567 w 6128435"/>
              <a:gd name="connsiteY115" fmla="*/ 4498605 h 6858000"/>
              <a:gd name="connsiteX116" fmla="*/ 5980106 w 6128435"/>
              <a:gd name="connsiteY116" fmla="*/ 4585087 h 6858000"/>
              <a:gd name="connsiteX117" fmla="*/ 5998138 w 6128435"/>
              <a:gd name="connsiteY117" fmla="*/ 4697518 h 6858000"/>
              <a:gd name="connsiteX118" fmla="*/ 6013516 w 6128435"/>
              <a:gd name="connsiteY118" fmla="*/ 4786619 h 6858000"/>
              <a:gd name="connsiteX119" fmla="*/ 6025404 w 6128435"/>
              <a:gd name="connsiteY119" fmla="*/ 4858148 h 6858000"/>
              <a:gd name="connsiteX120" fmla="*/ 6007749 w 6128435"/>
              <a:gd name="connsiteY120" fmla="*/ 4964715 h 6858000"/>
              <a:gd name="connsiteX121" fmla="*/ 6005269 w 6128435"/>
              <a:gd name="connsiteY121" fmla="*/ 5150567 h 6858000"/>
              <a:gd name="connsiteX122" fmla="*/ 6001127 w 6128435"/>
              <a:gd name="connsiteY122" fmla="*/ 5164609 h 6858000"/>
              <a:gd name="connsiteX123" fmla="*/ 5996647 w 6128435"/>
              <a:gd name="connsiteY123" fmla="*/ 5185640 h 6858000"/>
              <a:gd name="connsiteX124" fmla="*/ 5998514 w 6128435"/>
              <a:gd name="connsiteY124" fmla="*/ 5189673 h 6858000"/>
              <a:gd name="connsiteX125" fmla="*/ 5995970 w 6128435"/>
              <a:gd name="connsiteY125" fmla="*/ 5221547 h 6858000"/>
              <a:gd name="connsiteX126" fmla="*/ 5997218 w 6128435"/>
              <a:gd name="connsiteY126" fmla="*/ 5222031 h 6858000"/>
              <a:gd name="connsiteX127" fmla="*/ 6002116 w 6128435"/>
              <a:gd name="connsiteY127" fmla="*/ 5231223 h 6858000"/>
              <a:gd name="connsiteX128" fmla="*/ 6008541 w 6128435"/>
              <a:gd name="connsiteY128" fmla="*/ 5248680 h 6858000"/>
              <a:gd name="connsiteX129" fmla="*/ 6039260 w 6128435"/>
              <a:gd name="connsiteY129" fmla="*/ 5289518 h 6858000"/>
              <a:gd name="connsiteX130" fmla="*/ 6036748 w 6128435"/>
              <a:gd name="connsiteY130" fmla="*/ 5322752 h 6858000"/>
              <a:gd name="connsiteX131" fmla="*/ 6036943 w 6128435"/>
              <a:gd name="connsiteY131" fmla="*/ 5329480 h 6858000"/>
              <a:gd name="connsiteX132" fmla="*/ 6037236 w 6128435"/>
              <a:gd name="connsiteY132" fmla="*/ 5329634 h 6858000"/>
              <a:gd name="connsiteX133" fmla="*/ 6038019 w 6128435"/>
              <a:gd name="connsiteY133" fmla="*/ 5336764 h 6858000"/>
              <a:gd name="connsiteX134" fmla="*/ 6037298 w 6128435"/>
              <a:gd name="connsiteY134" fmla="*/ 5341753 h 6858000"/>
              <a:gd name="connsiteX135" fmla="*/ 6037677 w 6128435"/>
              <a:gd name="connsiteY135" fmla="*/ 5354807 h 6858000"/>
              <a:gd name="connsiteX136" fmla="*/ 6039728 w 6128435"/>
              <a:gd name="connsiteY136" fmla="*/ 5359416 h 6858000"/>
              <a:gd name="connsiteX137" fmla="*/ 6043311 w 6128435"/>
              <a:gd name="connsiteY137" fmla="*/ 5361407 h 6858000"/>
              <a:gd name="connsiteX138" fmla="*/ 6042954 w 6128435"/>
              <a:gd name="connsiteY138" fmla="*/ 5362576 h 6858000"/>
              <a:gd name="connsiteX139" fmla="*/ 6053435 w 6128435"/>
              <a:gd name="connsiteY139" fmla="*/ 5387547 h 6858000"/>
              <a:gd name="connsiteX140" fmla="*/ 6065933 w 6128435"/>
              <a:gd name="connsiteY140" fmla="*/ 5443002 h 6858000"/>
              <a:gd name="connsiteX141" fmla="*/ 6068640 w 6128435"/>
              <a:gd name="connsiteY141" fmla="*/ 5474503 h 6858000"/>
              <a:gd name="connsiteX142" fmla="*/ 6080922 w 6128435"/>
              <a:gd name="connsiteY142" fmla="*/ 5561070 h 6858000"/>
              <a:gd name="connsiteX143" fmla="*/ 6096949 w 6128435"/>
              <a:gd name="connsiteY143" fmla="*/ 5648179 h 6858000"/>
              <a:gd name="connsiteX144" fmla="*/ 6125703 w 6128435"/>
              <a:gd name="connsiteY144" fmla="*/ 5692894 h 6858000"/>
              <a:gd name="connsiteX145" fmla="*/ 6126670 w 6128435"/>
              <a:gd name="connsiteY145" fmla="*/ 5697882 h 6858000"/>
              <a:gd name="connsiteX146" fmla="*/ 6124061 w 6128435"/>
              <a:gd name="connsiteY146" fmla="*/ 5710294 h 6858000"/>
              <a:gd name="connsiteX147" fmla="*/ 6122213 w 6128435"/>
              <a:gd name="connsiteY147" fmla="*/ 5714762 h 6858000"/>
              <a:gd name="connsiteX148" fmla="*/ 6121353 w 6128435"/>
              <a:gd name="connsiteY148" fmla="*/ 5721725 h 6858000"/>
              <a:gd name="connsiteX149" fmla="*/ 6121607 w 6128435"/>
              <a:gd name="connsiteY149" fmla="*/ 5721959 h 6858000"/>
              <a:gd name="connsiteX150" fmla="*/ 6120262 w 6128435"/>
              <a:gd name="connsiteY150" fmla="*/ 5728358 h 6858000"/>
              <a:gd name="connsiteX151" fmla="*/ 6110194 w 6128435"/>
              <a:gd name="connsiteY151" fmla="*/ 5758853 h 6858000"/>
              <a:gd name="connsiteX152" fmla="*/ 6127519 w 6128435"/>
              <a:gd name="connsiteY152" fmla="*/ 5865775 h 6858000"/>
              <a:gd name="connsiteX153" fmla="*/ 6128435 w 6128435"/>
              <a:gd name="connsiteY153" fmla="*/ 5870164 h 6858000"/>
              <a:gd name="connsiteX154" fmla="*/ 6119217 w 6128435"/>
              <a:gd name="connsiteY154" fmla="*/ 5888542 h 6858000"/>
              <a:gd name="connsiteX155" fmla="*/ 6115966 w 6128435"/>
              <a:gd name="connsiteY155" fmla="*/ 5898387 h 6858000"/>
              <a:gd name="connsiteX156" fmla="*/ 6111924 w 6128435"/>
              <a:gd name="connsiteY156" fmla="*/ 5900444 h 6858000"/>
              <a:gd name="connsiteX157" fmla="*/ 6108716 w 6128435"/>
              <a:gd name="connsiteY157" fmla="*/ 5915345 h 6858000"/>
              <a:gd name="connsiteX158" fmla="*/ 6109524 w 6128435"/>
              <a:gd name="connsiteY158" fmla="*/ 5917328 h 6858000"/>
              <a:gd name="connsiteX159" fmla="*/ 6102493 w 6128435"/>
              <a:gd name="connsiteY159" fmla="*/ 5928602 h 6858000"/>
              <a:gd name="connsiteX160" fmla="*/ 6056863 w 6128435"/>
              <a:gd name="connsiteY160" fmla="*/ 6000643 h 6858000"/>
              <a:gd name="connsiteX161" fmla="*/ 6045436 w 6128435"/>
              <a:gd name="connsiteY161" fmla="*/ 6124480 h 6858000"/>
              <a:gd name="connsiteX162" fmla="*/ 6030489 w 6128435"/>
              <a:gd name="connsiteY162" fmla="*/ 6317666 h 6858000"/>
              <a:gd name="connsiteX163" fmla="*/ 6007492 w 6128435"/>
              <a:gd name="connsiteY163" fmla="*/ 6440818 h 6858000"/>
              <a:gd name="connsiteX164" fmla="*/ 6009467 w 6128435"/>
              <a:gd name="connsiteY164" fmla="*/ 6487076 h 6858000"/>
              <a:gd name="connsiteX165" fmla="*/ 5995064 w 6128435"/>
              <a:gd name="connsiteY165" fmla="*/ 6540791 h 6858000"/>
              <a:gd name="connsiteX166" fmla="*/ 5996309 w 6128435"/>
              <a:gd name="connsiteY166" fmla="*/ 6543961 h 6858000"/>
              <a:gd name="connsiteX167" fmla="*/ 5996048 w 6128435"/>
              <a:gd name="connsiteY167" fmla="*/ 6555444 h 6858000"/>
              <a:gd name="connsiteX168" fmla="*/ 6002524 w 6128435"/>
              <a:gd name="connsiteY168" fmla="*/ 6560188 h 6858000"/>
              <a:gd name="connsiteX169" fmla="*/ 6006823 w 6128435"/>
              <a:gd name="connsiteY169" fmla="*/ 6578546 h 6858000"/>
              <a:gd name="connsiteX170" fmla="*/ 6004510 w 6128435"/>
              <a:gd name="connsiteY170" fmla="*/ 6599256 h 6858000"/>
              <a:gd name="connsiteX171" fmla="*/ 5986207 w 6128435"/>
              <a:gd name="connsiteY171" fmla="*/ 6695855 h 6858000"/>
              <a:gd name="connsiteX172" fmla="*/ 5979428 w 6128435"/>
              <a:gd name="connsiteY172" fmla="*/ 6754678 h 6858000"/>
              <a:gd name="connsiteX173" fmla="*/ 5983398 w 6128435"/>
              <a:gd name="connsiteY173" fmla="*/ 6778641 h 6858000"/>
              <a:gd name="connsiteX174" fmla="*/ 5984543 w 6128435"/>
              <a:gd name="connsiteY174" fmla="*/ 6811016 h 6858000"/>
              <a:gd name="connsiteX175" fmla="*/ 5981802 w 6128435"/>
              <a:gd name="connsiteY175" fmla="*/ 6838578 h 6858000"/>
              <a:gd name="connsiteX176" fmla="*/ 5979671 w 6128435"/>
              <a:gd name="connsiteY176" fmla="*/ 6858000 h 6858000"/>
              <a:gd name="connsiteX177" fmla="*/ 0 w 6128435"/>
              <a:gd name="connsiteY177" fmla="*/ 6858000 h 6858000"/>
              <a:gd name="connsiteX178" fmla="*/ 0 w 6128435"/>
              <a:gd name="connsiteY17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37050 w 6128435"/>
              <a:gd name="connsiteY45" fmla="*/ 2336703 h 6858000"/>
              <a:gd name="connsiteX46" fmla="*/ 5271650 w 6128435"/>
              <a:gd name="connsiteY46" fmla="*/ 2440467 h 6858000"/>
              <a:gd name="connsiteX47" fmla="*/ 5271438 w 6128435"/>
              <a:gd name="connsiteY47" fmla="*/ 2447186 h 6858000"/>
              <a:gd name="connsiteX48" fmla="*/ 5271722 w 6128435"/>
              <a:gd name="connsiteY48" fmla="*/ 2447359 h 6858000"/>
              <a:gd name="connsiteX49" fmla="*/ 5272069 w 6128435"/>
              <a:gd name="connsiteY49" fmla="*/ 2454523 h 6858000"/>
              <a:gd name="connsiteX50" fmla="*/ 5271049 w 6128435"/>
              <a:gd name="connsiteY50" fmla="*/ 2459442 h 6858000"/>
              <a:gd name="connsiteX51" fmla="*/ 5307538 w 6128435"/>
              <a:gd name="connsiteY51" fmla="*/ 2514685 h 6858000"/>
              <a:gd name="connsiteX52" fmla="*/ 5337604 w 6128435"/>
              <a:gd name="connsiteY52" fmla="*/ 2597632 h 6858000"/>
              <a:gd name="connsiteX53" fmla="*/ 5407503 w 6128435"/>
              <a:gd name="connsiteY53" fmla="*/ 2786290 h 6858000"/>
              <a:gd name="connsiteX54" fmla="*/ 5407356 w 6128435"/>
              <a:gd name="connsiteY54" fmla="*/ 2787545 h 6858000"/>
              <a:gd name="connsiteX55" fmla="*/ 5411130 w 6128435"/>
              <a:gd name="connsiteY55" fmla="*/ 2788640 h 6858000"/>
              <a:gd name="connsiteX56" fmla="*/ 5416439 w 6128435"/>
              <a:gd name="connsiteY56" fmla="*/ 2805666 h 6858000"/>
              <a:gd name="connsiteX57" fmla="*/ 5416589 w 6128435"/>
              <a:gd name="connsiteY57" fmla="*/ 2810822 h 6858000"/>
              <a:gd name="connsiteX58" fmla="*/ 5418542 w 6128435"/>
              <a:gd name="connsiteY58" fmla="*/ 2817745 h 6858000"/>
              <a:gd name="connsiteX59" fmla="*/ 5418847 w 6128435"/>
              <a:gd name="connsiteY59" fmla="*/ 2817825 h 6858000"/>
              <a:gd name="connsiteX60" fmla="*/ 5423364 w 6128435"/>
              <a:gd name="connsiteY60" fmla="*/ 2858292 h 6858000"/>
              <a:gd name="connsiteX61" fmla="*/ 5479298 w 6128435"/>
              <a:gd name="connsiteY61" fmla="*/ 2947791 h 6858000"/>
              <a:gd name="connsiteX62" fmla="*/ 5481770 w 6128435"/>
              <a:gd name="connsiteY62" fmla="*/ 2951352 h 6858000"/>
              <a:gd name="connsiteX63" fmla="*/ 5481013 w 6128435"/>
              <a:gd name="connsiteY63" fmla="*/ 2973461 h 6858000"/>
              <a:gd name="connsiteX64" fmla="*/ 5482045 w 6128435"/>
              <a:gd name="connsiteY64" fmla="*/ 2984371 h 6858000"/>
              <a:gd name="connsiteX65" fmla="*/ 5479405 w 6128435"/>
              <a:gd name="connsiteY65" fmla="*/ 2988507 h 6858000"/>
              <a:gd name="connsiteX66" fmla="*/ 5482415 w 6128435"/>
              <a:gd name="connsiteY66" fmla="*/ 3004079 h 6858000"/>
              <a:gd name="connsiteX67" fmla="*/ 5483865 w 6128435"/>
              <a:gd name="connsiteY67" fmla="*/ 3005467 h 6858000"/>
              <a:gd name="connsiteX68" fmla="*/ 5482236 w 6128435"/>
              <a:gd name="connsiteY68" fmla="*/ 3019791 h 6858000"/>
              <a:gd name="connsiteX69" fmla="*/ 5475895 w 6128435"/>
              <a:gd name="connsiteY69" fmla="*/ 3033578 h 6858000"/>
              <a:gd name="connsiteX70" fmla="*/ 5477595 w 6128435"/>
              <a:gd name="connsiteY70" fmla="*/ 3250534 h 6858000"/>
              <a:gd name="connsiteX71" fmla="*/ 5532836 w 6128435"/>
              <a:gd name="connsiteY71" fmla="*/ 3353840 h 6858000"/>
              <a:gd name="connsiteX72" fmla="*/ 5561229 w 6128435"/>
              <a:gd name="connsiteY72" fmla="*/ 3395784 h 6858000"/>
              <a:gd name="connsiteX73" fmla="*/ 5589758 w 6128435"/>
              <a:gd name="connsiteY73" fmla="*/ 3506453 h 6858000"/>
              <a:gd name="connsiteX74" fmla="*/ 5596144 w 6128435"/>
              <a:gd name="connsiteY74" fmla="*/ 3534624 h 6858000"/>
              <a:gd name="connsiteX75" fmla="*/ 5597750 w 6128435"/>
              <a:gd name="connsiteY75" fmla="*/ 3534129 h 6858000"/>
              <a:gd name="connsiteX76" fmla="*/ 5599700 w 6128435"/>
              <a:gd name="connsiteY76" fmla="*/ 3547221 h 6858000"/>
              <a:gd name="connsiteX77" fmla="*/ 5615031 w 6128435"/>
              <a:gd name="connsiteY77" fmla="*/ 3557482 h 6858000"/>
              <a:gd name="connsiteX78" fmla="*/ 5618377 w 6128435"/>
              <a:gd name="connsiteY78" fmla="*/ 3588431 h 6858000"/>
              <a:gd name="connsiteX79" fmla="*/ 5612155 w 6128435"/>
              <a:gd name="connsiteY79" fmla="*/ 3589869 h 6858000"/>
              <a:gd name="connsiteX80" fmla="*/ 5620843 w 6128435"/>
              <a:gd name="connsiteY80" fmla="*/ 3606745 h 6858000"/>
              <a:gd name="connsiteX81" fmla="*/ 5655472 w 6128435"/>
              <a:gd name="connsiteY81" fmla="*/ 3678877 h 6858000"/>
              <a:gd name="connsiteX82" fmla="*/ 5680448 w 6128435"/>
              <a:gd name="connsiteY82" fmla="*/ 3717760 h 6858000"/>
              <a:gd name="connsiteX83" fmla="*/ 5683015 w 6128435"/>
              <a:gd name="connsiteY83" fmla="*/ 3762025 h 6858000"/>
              <a:gd name="connsiteX84" fmla="*/ 5696643 w 6128435"/>
              <a:gd name="connsiteY84" fmla="*/ 3773888 h 6858000"/>
              <a:gd name="connsiteX85" fmla="*/ 5699203 w 6128435"/>
              <a:gd name="connsiteY85" fmla="*/ 3775823 h 6858000"/>
              <a:gd name="connsiteX86" fmla="*/ 5704824 w 6128435"/>
              <a:gd name="connsiteY86" fmla="*/ 3785966 h 6858000"/>
              <a:gd name="connsiteX87" fmla="*/ 5712204 w 6128435"/>
              <a:gd name="connsiteY87" fmla="*/ 3785830 h 6858000"/>
              <a:gd name="connsiteX88" fmla="*/ 5724816 w 6128435"/>
              <a:gd name="connsiteY88" fmla="*/ 3798949 h 6858000"/>
              <a:gd name="connsiteX89" fmla="*/ 5733539 w 6128435"/>
              <a:gd name="connsiteY89" fmla="*/ 3818457 h 6858000"/>
              <a:gd name="connsiteX90" fmla="*/ 5768491 w 6128435"/>
              <a:gd name="connsiteY90" fmla="*/ 3914399 h 6858000"/>
              <a:gd name="connsiteX91" fmla="*/ 5793123 w 6128435"/>
              <a:gd name="connsiteY91" fmla="*/ 3969952 h 6858000"/>
              <a:gd name="connsiteX92" fmla="*/ 5808321 w 6128435"/>
              <a:gd name="connsiteY92" fmla="*/ 3988153 h 6858000"/>
              <a:gd name="connsiteX93" fmla="*/ 5825621 w 6128435"/>
              <a:gd name="connsiteY93" fmla="*/ 4015525 h 6858000"/>
              <a:gd name="connsiteX94" fmla="*/ 5860672 w 6128435"/>
              <a:gd name="connsiteY94" fmla="*/ 4061579 h 6858000"/>
              <a:gd name="connsiteX95" fmla="*/ 5872173 w 6128435"/>
              <a:gd name="connsiteY95" fmla="*/ 4088497 h 6858000"/>
              <a:gd name="connsiteX96" fmla="*/ 5883705 w 6128435"/>
              <a:gd name="connsiteY96" fmla="*/ 4101899 h 6858000"/>
              <a:gd name="connsiteX97" fmla="*/ 5885314 w 6128435"/>
              <a:gd name="connsiteY97" fmla="*/ 4108387 h 6858000"/>
              <a:gd name="connsiteX98" fmla="*/ 5894095 w 6128435"/>
              <a:gd name="connsiteY98" fmla="*/ 4128857 h 6858000"/>
              <a:gd name="connsiteX99" fmla="*/ 5898339 w 6128435"/>
              <a:gd name="connsiteY99" fmla="*/ 4140800 h 6858000"/>
              <a:gd name="connsiteX100" fmla="*/ 5899734 w 6128435"/>
              <a:gd name="connsiteY100" fmla="*/ 4145632 h 6858000"/>
              <a:gd name="connsiteX101" fmla="*/ 5897098 w 6128435"/>
              <a:gd name="connsiteY101" fmla="*/ 4157819 h 6858000"/>
              <a:gd name="connsiteX102" fmla="*/ 5903513 w 6128435"/>
              <a:gd name="connsiteY102" fmla="*/ 4187661 h 6858000"/>
              <a:gd name="connsiteX103" fmla="*/ 5917114 w 6128435"/>
              <a:gd name="connsiteY103" fmla="*/ 4213096 h 6858000"/>
              <a:gd name="connsiteX104" fmla="*/ 5921153 w 6128435"/>
              <a:gd name="connsiteY104" fmla="*/ 4236222 h 6858000"/>
              <a:gd name="connsiteX105" fmla="*/ 5924233 w 6128435"/>
              <a:gd name="connsiteY105" fmla="*/ 4242060 h 6858000"/>
              <a:gd name="connsiteX106" fmla="*/ 5928910 w 6128435"/>
              <a:gd name="connsiteY106" fmla="*/ 4300973 h 6858000"/>
              <a:gd name="connsiteX107" fmla="*/ 5939320 w 6128435"/>
              <a:gd name="connsiteY107" fmla="*/ 4340435 h 6858000"/>
              <a:gd name="connsiteX108" fmla="*/ 5946705 w 6128435"/>
              <a:gd name="connsiteY108" fmla="*/ 4428051 h 6858000"/>
              <a:gd name="connsiteX109" fmla="*/ 5949261 w 6128435"/>
              <a:gd name="connsiteY109" fmla="*/ 4449185 h 6858000"/>
              <a:gd name="connsiteX110" fmla="*/ 5957504 w 6128435"/>
              <a:gd name="connsiteY110" fmla="*/ 4465911 h 6858000"/>
              <a:gd name="connsiteX111" fmla="*/ 5964689 w 6128435"/>
              <a:gd name="connsiteY111" fmla="*/ 4468532 h 6858000"/>
              <a:gd name="connsiteX112" fmla="*/ 5967062 w 6128435"/>
              <a:gd name="connsiteY112" fmla="*/ 4479923 h 6858000"/>
              <a:gd name="connsiteX113" fmla="*/ 5968960 w 6128435"/>
              <a:gd name="connsiteY113" fmla="*/ 4482655 h 6858000"/>
              <a:gd name="connsiteX114" fmla="*/ 5978567 w 6128435"/>
              <a:gd name="connsiteY114" fmla="*/ 4498605 h 6858000"/>
              <a:gd name="connsiteX115" fmla="*/ 5980106 w 6128435"/>
              <a:gd name="connsiteY115" fmla="*/ 4585087 h 6858000"/>
              <a:gd name="connsiteX116" fmla="*/ 5998138 w 6128435"/>
              <a:gd name="connsiteY116" fmla="*/ 4697518 h 6858000"/>
              <a:gd name="connsiteX117" fmla="*/ 6013516 w 6128435"/>
              <a:gd name="connsiteY117" fmla="*/ 4786619 h 6858000"/>
              <a:gd name="connsiteX118" fmla="*/ 6025404 w 6128435"/>
              <a:gd name="connsiteY118" fmla="*/ 4858148 h 6858000"/>
              <a:gd name="connsiteX119" fmla="*/ 6007749 w 6128435"/>
              <a:gd name="connsiteY119" fmla="*/ 4964715 h 6858000"/>
              <a:gd name="connsiteX120" fmla="*/ 6005269 w 6128435"/>
              <a:gd name="connsiteY120" fmla="*/ 5150567 h 6858000"/>
              <a:gd name="connsiteX121" fmla="*/ 6001127 w 6128435"/>
              <a:gd name="connsiteY121" fmla="*/ 5164609 h 6858000"/>
              <a:gd name="connsiteX122" fmla="*/ 5996647 w 6128435"/>
              <a:gd name="connsiteY122" fmla="*/ 5185640 h 6858000"/>
              <a:gd name="connsiteX123" fmla="*/ 5998514 w 6128435"/>
              <a:gd name="connsiteY123" fmla="*/ 5189673 h 6858000"/>
              <a:gd name="connsiteX124" fmla="*/ 5995970 w 6128435"/>
              <a:gd name="connsiteY124" fmla="*/ 5221547 h 6858000"/>
              <a:gd name="connsiteX125" fmla="*/ 5997218 w 6128435"/>
              <a:gd name="connsiteY125" fmla="*/ 5222031 h 6858000"/>
              <a:gd name="connsiteX126" fmla="*/ 6002116 w 6128435"/>
              <a:gd name="connsiteY126" fmla="*/ 5231223 h 6858000"/>
              <a:gd name="connsiteX127" fmla="*/ 6008541 w 6128435"/>
              <a:gd name="connsiteY127" fmla="*/ 5248680 h 6858000"/>
              <a:gd name="connsiteX128" fmla="*/ 6039260 w 6128435"/>
              <a:gd name="connsiteY128" fmla="*/ 5289518 h 6858000"/>
              <a:gd name="connsiteX129" fmla="*/ 6036748 w 6128435"/>
              <a:gd name="connsiteY129" fmla="*/ 5322752 h 6858000"/>
              <a:gd name="connsiteX130" fmla="*/ 6036943 w 6128435"/>
              <a:gd name="connsiteY130" fmla="*/ 5329480 h 6858000"/>
              <a:gd name="connsiteX131" fmla="*/ 6037236 w 6128435"/>
              <a:gd name="connsiteY131" fmla="*/ 5329634 h 6858000"/>
              <a:gd name="connsiteX132" fmla="*/ 6038019 w 6128435"/>
              <a:gd name="connsiteY132" fmla="*/ 5336764 h 6858000"/>
              <a:gd name="connsiteX133" fmla="*/ 6037298 w 6128435"/>
              <a:gd name="connsiteY133" fmla="*/ 5341753 h 6858000"/>
              <a:gd name="connsiteX134" fmla="*/ 6037677 w 6128435"/>
              <a:gd name="connsiteY134" fmla="*/ 5354807 h 6858000"/>
              <a:gd name="connsiteX135" fmla="*/ 6039728 w 6128435"/>
              <a:gd name="connsiteY135" fmla="*/ 5359416 h 6858000"/>
              <a:gd name="connsiteX136" fmla="*/ 6043311 w 6128435"/>
              <a:gd name="connsiteY136" fmla="*/ 5361407 h 6858000"/>
              <a:gd name="connsiteX137" fmla="*/ 6042954 w 6128435"/>
              <a:gd name="connsiteY137" fmla="*/ 5362576 h 6858000"/>
              <a:gd name="connsiteX138" fmla="*/ 6053435 w 6128435"/>
              <a:gd name="connsiteY138" fmla="*/ 5387547 h 6858000"/>
              <a:gd name="connsiteX139" fmla="*/ 6065933 w 6128435"/>
              <a:gd name="connsiteY139" fmla="*/ 5443002 h 6858000"/>
              <a:gd name="connsiteX140" fmla="*/ 6068640 w 6128435"/>
              <a:gd name="connsiteY140" fmla="*/ 5474503 h 6858000"/>
              <a:gd name="connsiteX141" fmla="*/ 6080922 w 6128435"/>
              <a:gd name="connsiteY141" fmla="*/ 5561070 h 6858000"/>
              <a:gd name="connsiteX142" fmla="*/ 6096949 w 6128435"/>
              <a:gd name="connsiteY142" fmla="*/ 5648179 h 6858000"/>
              <a:gd name="connsiteX143" fmla="*/ 6125703 w 6128435"/>
              <a:gd name="connsiteY143" fmla="*/ 5692894 h 6858000"/>
              <a:gd name="connsiteX144" fmla="*/ 6126670 w 6128435"/>
              <a:gd name="connsiteY144" fmla="*/ 5697882 h 6858000"/>
              <a:gd name="connsiteX145" fmla="*/ 6124061 w 6128435"/>
              <a:gd name="connsiteY145" fmla="*/ 5710294 h 6858000"/>
              <a:gd name="connsiteX146" fmla="*/ 6122213 w 6128435"/>
              <a:gd name="connsiteY146" fmla="*/ 5714762 h 6858000"/>
              <a:gd name="connsiteX147" fmla="*/ 6121353 w 6128435"/>
              <a:gd name="connsiteY147" fmla="*/ 5721725 h 6858000"/>
              <a:gd name="connsiteX148" fmla="*/ 6121607 w 6128435"/>
              <a:gd name="connsiteY148" fmla="*/ 5721959 h 6858000"/>
              <a:gd name="connsiteX149" fmla="*/ 6120262 w 6128435"/>
              <a:gd name="connsiteY149" fmla="*/ 5728358 h 6858000"/>
              <a:gd name="connsiteX150" fmla="*/ 6110194 w 6128435"/>
              <a:gd name="connsiteY150" fmla="*/ 5758853 h 6858000"/>
              <a:gd name="connsiteX151" fmla="*/ 6127519 w 6128435"/>
              <a:gd name="connsiteY151" fmla="*/ 5865775 h 6858000"/>
              <a:gd name="connsiteX152" fmla="*/ 6128435 w 6128435"/>
              <a:gd name="connsiteY152" fmla="*/ 5870164 h 6858000"/>
              <a:gd name="connsiteX153" fmla="*/ 6119217 w 6128435"/>
              <a:gd name="connsiteY153" fmla="*/ 5888542 h 6858000"/>
              <a:gd name="connsiteX154" fmla="*/ 6115966 w 6128435"/>
              <a:gd name="connsiteY154" fmla="*/ 5898387 h 6858000"/>
              <a:gd name="connsiteX155" fmla="*/ 6111924 w 6128435"/>
              <a:gd name="connsiteY155" fmla="*/ 5900444 h 6858000"/>
              <a:gd name="connsiteX156" fmla="*/ 6108716 w 6128435"/>
              <a:gd name="connsiteY156" fmla="*/ 5915345 h 6858000"/>
              <a:gd name="connsiteX157" fmla="*/ 6109524 w 6128435"/>
              <a:gd name="connsiteY157" fmla="*/ 5917328 h 6858000"/>
              <a:gd name="connsiteX158" fmla="*/ 6102493 w 6128435"/>
              <a:gd name="connsiteY158" fmla="*/ 5928602 h 6858000"/>
              <a:gd name="connsiteX159" fmla="*/ 6056863 w 6128435"/>
              <a:gd name="connsiteY159" fmla="*/ 6000643 h 6858000"/>
              <a:gd name="connsiteX160" fmla="*/ 6045436 w 6128435"/>
              <a:gd name="connsiteY160" fmla="*/ 6124480 h 6858000"/>
              <a:gd name="connsiteX161" fmla="*/ 6030489 w 6128435"/>
              <a:gd name="connsiteY161" fmla="*/ 6317666 h 6858000"/>
              <a:gd name="connsiteX162" fmla="*/ 6007492 w 6128435"/>
              <a:gd name="connsiteY162" fmla="*/ 6440818 h 6858000"/>
              <a:gd name="connsiteX163" fmla="*/ 6009467 w 6128435"/>
              <a:gd name="connsiteY163" fmla="*/ 6487076 h 6858000"/>
              <a:gd name="connsiteX164" fmla="*/ 5995064 w 6128435"/>
              <a:gd name="connsiteY164" fmla="*/ 6540791 h 6858000"/>
              <a:gd name="connsiteX165" fmla="*/ 5996309 w 6128435"/>
              <a:gd name="connsiteY165" fmla="*/ 6543961 h 6858000"/>
              <a:gd name="connsiteX166" fmla="*/ 5996048 w 6128435"/>
              <a:gd name="connsiteY166" fmla="*/ 6555444 h 6858000"/>
              <a:gd name="connsiteX167" fmla="*/ 6002524 w 6128435"/>
              <a:gd name="connsiteY167" fmla="*/ 6560188 h 6858000"/>
              <a:gd name="connsiteX168" fmla="*/ 6006823 w 6128435"/>
              <a:gd name="connsiteY168" fmla="*/ 6578546 h 6858000"/>
              <a:gd name="connsiteX169" fmla="*/ 6004510 w 6128435"/>
              <a:gd name="connsiteY169" fmla="*/ 6599256 h 6858000"/>
              <a:gd name="connsiteX170" fmla="*/ 5986207 w 6128435"/>
              <a:gd name="connsiteY170" fmla="*/ 6695855 h 6858000"/>
              <a:gd name="connsiteX171" fmla="*/ 5979428 w 6128435"/>
              <a:gd name="connsiteY171" fmla="*/ 6754678 h 6858000"/>
              <a:gd name="connsiteX172" fmla="*/ 5983398 w 6128435"/>
              <a:gd name="connsiteY172" fmla="*/ 6778641 h 6858000"/>
              <a:gd name="connsiteX173" fmla="*/ 5984543 w 6128435"/>
              <a:gd name="connsiteY173" fmla="*/ 6811016 h 6858000"/>
              <a:gd name="connsiteX174" fmla="*/ 5981802 w 6128435"/>
              <a:gd name="connsiteY174" fmla="*/ 6838578 h 6858000"/>
              <a:gd name="connsiteX175" fmla="*/ 5979671 w 6128435"/>
              <a:gd name="connsiteY175" fmla="*/ 6858000 h 6858000"/>
              <a:gd name="connsiteX176" fmla="*/ 0 w 6128435"/>
              <a:gd name="connsiteY176" fmla="*/ 6858000 h 6858000"/>
              <a:gd name="connsiteX177" fmla="*/ 0 w 6128435"/>
              <a:gd name="connsiteY17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41522 w 6128435"/>
              <a:gd name="connsiteY44" fmla="*/ 2305114 h 6858000"/>
              <a:gd name="connsiteX45" fmla="*/ 5298758 w 6128435"/>
              <a:gd name="connsiteY45" fmla="*/ 2375971 h 6858000"/>
              <a:gd name="connsiteX46" fmla="*/ 5271650 w 6128435"/>
              <a:gd name="connsiteY46" fmla="*/ 2440467 h 6858000"/>
              <a:gd name="connsiteX47" fmla="*/ 5271438 w 6128435"/>
              <a:gd name="connsiteY47" fmla="*/ 2447186 h 6858000"/>
              <a:gd name="connsiteX48" fmla="*/ 5271722 w 6128435"/>
              <a:gd name="connsiteY48" fmla="*/ 2447359 h 6858000"/>
              <a:gd name="connsiteX49" fmla="*/ 5272069 w 6128435"/>
              <a:gd name="connsiteY49" fmla="*/ 2454523 h 6858000"/>
              <a:gd name="connsiteX50" fmla="*/ 5271049 w 6128435"/>
              <a:gd name="connsiteY50" fmla="*/ 2459442 h 6858000"/>
              <a:gd name="connsiteX51" fmla="*/ 5307538 w 6128435"/>
              <a:gd name="connsiteY51" fmla="*/ 2514685 h 6858000"/>
              <a:gd name="connsiteX52" fmla="*/ 5337604 w 6128435"/>
              <a:gd name="connsiteY52" fmla="*/ 2597632 h 6858000"/>
              <a:gd name="connsiteX53" fmla="*/ 5407503 w 6128435"/>
              <a:gd name="connsiteY53" fmla="*/ 2786290 h 6858000"/>
              <a:gd name="connsiteX54" fmla="*/ 5407356 w 6128435"/>
              <a:gd name="connsiteY54" fmla="*/ 2787545 h 6858000"/>
              <a:gd name="connsiteX55" fmla="*/ 5411130 w 6128435"/>
              <a:gd name="connsiteY55" fmla="*/ 2788640 h 6858000"/>
              <a:gd name="connsiteX56" fmla="*/ 5416439 w 6128435"/>
              <a:gd name="connsiteY56" fmla="*/ 2805666 h 6858000"/>
              <a:gd name="connsiteX57" fmla="*/ 5416589 w 6128435"/>
              <a:gd name="connsiteY57" fmla="*/ 2810822 h 6858000"/>
              <a:gd name="connsiteX58" fmla="*/ 5418542 w 6128435"/>
              <a:gd name="connsiteY58" fmla="*/ 2817745 h 6858000"/>
              <a:gd name="connsiteX59" fmla="*/ 5418847 w 6128435"/>
              <a:gd name="connsiteY59" fmla="*/ 2817825 h 6858000"/>
              <a:gd name="connsiteX60" fmla="*/ 5423364 w 6128435"/>
              <a:gd name="connsiteY60" fmla="*/ 2858292 h 6858000"/>
              <a:gd name="connsiteX61" fmla="*/ 5479298 w 6128435"/>
              <a:gd name="connsiteY61" fmla="*/ 2947791 h 6858000"/>
              <a:gd name="connsiteX62" fmla="*/ 5481770 w 6128435"/>
              <a:gd name="connsiteY62" fmla="*/ 2951352 h 6858000"/>
              <a:gd name="connsiteX63" fmla="*/ 5481013 w 6128435"/>
              <a:gd name="connsiteY63" fmla="*/ 2973461 h 6858000"/>
              <a:gd name="connsiteX64" fmla="*/ 5482045 w 6128435"/>
              <a:gd name="connsiteY64" fmla="*/ 2984371 h 6858000"/>
              <a:gd name="connsiteX65" fmla="*/ 5479405 w 6128435"/>
              <a:gd name="connsiteY65" fmla="*/ 2988507 h 6858000"/>
              <a:gd name="connsiteX66" fmla="*/ 5482415 w 6128435"/>
              <a:gd name="connsiteY66" fmla="*/ 3004079 h 6858000"/>
              <a:gd name="connsiteX67" fmla="*/ 5483865 w 6128435"/>
              <a:gd name="connsiteY67" fmla="*/ 3005467 h 6858000"/>
              <a:gd name="connsiteX68" fmla="*/ 5482236 w 6128435"/>
              <a:gd name="connsiteY68" fmla="*/ 3019791 h 6858000"/>
              <a:gd name="connsiteX69" fmla="*/ 5475895 w 6128435"/>
              <a:gd name="connsiteY69" fmla="*/ 3033578 h 6858000"/>
              <a:gd name="connsiteX70" fmla="*/ 5477595 w 6128435"/>
              <a:gd name="connsiteY70" fmla="*/ 3250534 h 6858000"/>
              <a:gd name="connsiteX71" fmla="*/ 5532836 w 6128435"/>
              <a:gd name="connsiteY71" fmla="*/ 3353840 h 6858000"/>
              <a:gd name="connsiteX72" fmla="*/ 5561229 w 6128435"/>
              <a:gd name="connsiteY72" fmla="*/ 3395784 h 6858000"/>
              <a:gd name="connsiteX73" fmla="*/ 5589758 w 6128435"/>
              <a:gd name="connsiteY73" fmla="*/ 3506453 h 6858000"/>
              <a:gd name="connsiteX74" fmla="*/ 5596144 w 6128435"/>
              <a:gd name="connsiteY74" fmla="*/ 3534624 h 6858000"/>
              <a:gd name="connsiteX75" fmla="*/ 5597750 w 6128435"/>
              <a:gd name="connsiteY75" fmla="*/ 3534129 h 6858000"/>
              <a:gd name="connsiteX76" fmla="*/ 5599700 w 6128435"/>
              <a:gd name="connsiteY76" fmla="*/ 3547221 h 6858000"/>
              <a:gd name="connsiteX77" fmla="*/ 5615031 w 6128435"/>
              <a:gd name="connsiteY77" fmla="*/ 3557482 h 6858000"/>
              <a:gd name="connsiteX78" fmla="*/ 5618377 w 6128435"/>
              <a:gd name="connsiteY78" fmla="*/ 3588431 h 6858000"/>
              <a:gd name="connsiteX79" fmla="*/ 5612155 w 6128435"/>
              <a:gd name="connsiteY79" fmla="*/ 3589869 h 6858000"/>
              <a:gd name="connsiteX80" fmla="*/ 5620843 w 6128435"/>
              <a:gd name="connsiteY80" fmla="*/ 3606745 h 6858000"/>
              <a:gd name="connsiteX81" fmla="*/ 5655472 w 6128435"/>
              <a:gd name="connsiteY81" fmla="*/ 3678877 h 6858000"/>
              <a:gd name="connsiteX82" fmla="*/ 5680448 w 6128435"/>
              <a:gd name="connsiteY82" fmla="*/ 3717760 h 6858000"/>
              <a:gd name="connsiteX83" fmla="*/ 5683015 w 6128435"/>
              <a:gd name="connsiteY83" fmla="*/ 3762025 h 6858000"/>
              <a:gd name="connsiteX84" fmla="*/ 5696643 w 6128435"/>
              <a:gd name="connsiteY84" fmla="*/ 3773888 h 6858000"/>
              <a:gd name="connsiteX85" fmla="*/ 5699203 w 6128435"/>
              <a:gd name="connsiteY85" fmla="*/ 3775823 h 6858000"/>
              <a:gd name="connsiteX86" fmla="*/ 5704824 w 6128435"/>
              <a:gd name="connsiteY86" fmla="*/ 3785966 h 6858000"/>
              <a:gd name="connsiteX87" fmla="*/ 5712204 w 6128435"/>
              <a:gd name="connsiteY87" fmla="*/ 3785830 h 6858000"/>
              <a:gd name="connsiteX88" fmla="*/ 5724816 w 6128435"/>
              <a:gd name="connsiteY88" fmla="*/ 3798949 h 6858000"/>
              <a:gd name="connsiteX89" fmla="*/ 5733539 w 6128435"/>
              <a:gd name="connsiteY89" fmla="*/ 3818457 h 6858000"/>
              <a:gd name="connsiteX90" fmla="*/ 5768491 w 6128435"/>
              <a:gd name="connsiteY90" fmla="*/ 3914399 h 6858000"/>
              <a:gd name="connsiteX91" fmla="*/ 5793123 w 6128435"/>
              <a:gd name="connsiteY91" fmla="*/ 3969952 h 6858000"/>
              <a:gd name="connsiteX92" fmla="*/ 5808321 w 6128435"/>
              <a:gd name="connsiteY92" fmla="*/ 3988153 h 6858000"/>
              <a:gd name="connsiteX93" fmla="*/ 5825621 w 6128435"/>
              <a:gd name="connsiteY93" fmla="*/ 4015525 h 6858000"/>
              <a:gd name="connsiteX94" fmla="*/ 5860672 w 6128435"/>
              <a:gd name="connsiteY94" fmla="*/ 4061579 h 6858000"/>
              <a:gd name="connsiteX95" fmla="*/ 5872173 w 6128435"/>
              <a:gd name="connsiteY95" fmla="*/ 4088497 h 6858000"/>
              <a:gd name="connsiteX96" fmla="*/ 5883705 w 6128435"/>
              <a:gd name="connsiteY96" fmla="*/ 4101899 h 6858000"/>
              <a:gd name="connsiteX97" fmla="*/ 5885314 w 6128435"/>
              <a:gd name="connsiteY97" fmla="*/ 4108387 h 6858000"/>
              <a:gd name="connsiteX98" fmla="*/ 5894095 w 6128435"/>
              <a:gd name="connsiteY98" fmla="*/ 4128857 h 6858000"/>
              <a:gd name="connsiteX99" fmla="*/ 5898339 w 6128435"/>
              <a:gd name="connsiteY99" fmla="*/ 4140800 h 6858000"/>
              <a:gd name="connsiteX100" fmla="*/ 5899734 w 6128435"/>
              <a:gd name="connsiteY100" fmla="*/ 4145632 h 6858000"/>
              <a:gd name="connsiteX101" fmla="*/ 5897098 w 6128435"/>
              <a:gd name="connsiteY101" fmla="*/ 4157819 h 6858000"/>
              <a:gd name="connsiteX102" fmla="*/ 5903513 w 6128435"/>
              <a:gd name="connsiteY102" fmla="*/ 4187661 h 6858000"/>
              <a:gd name="connsiteX103" fmla="*/ 5917114 w 6128435"/>
              <a:gd name="connsiteY103" fmla="*/ 4213096 h 6858000"/>
              <a:gd name="connsiteX104" fmla="*/ 5921153 w 6128435"/>
              <a:gd name="connsiteY104" fmla="*/ 4236222 h 6858000"/>
              <a:gd name="connsiteX105" fmla="*/ 5924233 w 6128435"/>
              <a:gd name="connsiteY105" fmla="*/ 4242060 h 6858000"/>
              <a:gd name="connsiteX106" fmla="*/ 5928910 w 6128435"/>
              <a:gd name="connsiteY106" fmla="*/ 4300973 h 6858000"/>
              <a:gd name="connsiteX107" fmla="*/ 5939320 w 6128435"/>
              <a:gd name="connsiteY107" fmla="*/ 4340435 h 6858000"/>
              <a:gd name="connsiteX108" fmla="*/ 5946705 w 6128435"/>
              <a:gd name="connsiteY108" fmla="*/ 4428051 h 6858000"/>
              <a:gd name="connsiteX109" fmla="*/ 5949261 w 6128435"/>
              <a:gd name="connsiteY109" fmla="*/ 4449185 h 6858000"/>
              <a:gd name="connsiteX110" fmla="*/ 5957504 w 6128435"/>
              <a:gd name="connsiteY110" fmla="*/ 4465911 h 6858000"/>
              <a:gd name="connsiteX111" fmla="*/ 5964689 w 6128435"/>
              <a:gd name="connsiteY111" fmla="*/ 4468532 h 6858000"/>
              <a:gd name="connsiteX112" fmla="*/ 5967062 w 6128435"/>
              <a:gd name="connsiteY112" fmla="*/ 4479923 h 6858000"/>
              <a:gd name="connsiteX113" fmla="*/ 5968960 w 6128435"/>
              <a:gd name="connsiteY113" fmla="*/ 4482655 h 6858000"/>
              <a:gd name="connsiteX114" fmla="*/ 5978567 w 6128435"/>
              <a:gd name="connsiteY114" fmla="*/ 4498605 h 6858000"/>
              <a:gd name="connsiteX115" fmla="*/ 5980106 w 6128435"/>
              <a:gd name="connsiteY115" fmla="*/ 4585087 h 6858000"/>
              <a:gd name="connsiteX116" fmla="*/ 5998138 w 6128435"/>
              <a:gd name="connsiteY116" fmla="*/ 4697518 h 6858000"/>
              <a:gd name="connsiteX117" fmla="*/ 6013516 w 6128435"/>
              <a:gd name="connsiteY117" fmla="*/ 4786619 h 6858000"/>
              <a:gd name="connsiteX118" fmla="*/ 6025404 w 6128435"/>
              <a:gd name="connsiteY118" fmla="*/ 4858148 h 6858000"/>
              <a:gd name="connsiteX119" fmla="*/ 6007749 w 6128435"/>
              <a:gd name="connsiteY119" fmla="*/ 4964715 h 6858000"/>
              <a:gd name="connsiteX120" fmla="*/ 6005269 w 6128435"/>
              <a:gd name="connsiteY120" fmla="*/ 5150567 h 6858000"/>
              <a:gd name="connsiteX121" fmla="*/ 6001127 w 6128435"/>
              <a:gd name="connsiteY121" fmla="*/ 5164609 h 6858000"/>
              <a:gd name="connsiteX122" fmla="*/ 5996647 w 6128435"/>
              <a:gd name="connsiteY122" fmla="*/ 5185640 h 6858000"/>
              <a:gd name="connsiteX123" fmla="*/ 5998514 w 6128435"/>
              <a:gd name="connsiteY123" fmla="*/ 5189673 h 6858000"/>
              <a:gd name="connsiteX124" fmla="*/ 5995970 w 6128435"/>
              <a:gd name="connsiteY124" fmla="*/ 5221547 h 6858000"/>
              <a:gd name="connsiteX125" fmla="*/ 5997218 w 6128435"/>
              <a:gd name="connsiteY125" fmla="*/ 5222031 h 6858000"/>
              <a:gd name="connsiteX126" fmla="*/ 6002116 w 6128435"/>
              <a:gd name="connsiteY126" fmla="*/ 5231223 h 6858000"/>
              <a:gd name="connsiteX127" fmla="*/ 6008541 w 6128435"/>
              <a:gd name="connsiteY127" fmla="*/ 5248680 h 6858000"/>
              <a:gd name="connsiteX128" fmla="*/ 6039260 w 6128435"/>
              <a:gd name="connsiteY128" fmla="*/ 5289518 h 6858000"/>
              <a:gd name="connsiteX129" fmla="*/ 6036748 w 6128435"/>
              <a:gd name="connsiteY129" fmla="*/ 5322752 h 6858000"/>
              <a:gd name="connsiteX130" fmla="*/ 6036943 w 6128435"/>
              <a:gd name="connsiteY130" fmla="*/ 5329480 h 6858000"/>
              <a:gd name="connsiteX131" fmla="*/ 6037236 w 6128435"/>
              <a:gd name="connsiteY131" fmla="*/ 5329634 h 6858000"/>
              <a:gd name="connsiteX132" fmla="*/ 6038019 w 6128435"/>
              <a:gd name="connsiteY132" fmla="*/ 5336764 h 6858000"/>
              <a:gd name="connsiteX133" fmla="*/ 6037298 w 6128435"/>
              <a:gd name="connsiteY133" fmla="*/ 5341753 h 6858000"/>
              <a:gd name="connsiteX134" fmla="*/ 6037677 w 6128435"/>
              <a:gd name="connsiteY134" fmla="*/ 5354807 h 6858000"/>
              <a:gd name="connsiteX135" fmla="*/ 6039728 w 6128435"/>
              <a:gd name="connsiteY135" fmla="*/ 5359416 h 6858000"/>
              <a:gd name="connsiteX136" fmla="*/ 6043311 w 6128435"/>
              <a:gd name="connsiteY136" fmla="*/ 5361407 h 6858000"/>
              <a:gd name="connsiteX137" fmla="*/ 6042954 w 6128435"/>
              <a:gd name="connsiteY137" fmla="*/ 5362576 h 6858000"/>
              <a:gd name="connsiteX138" fmla="*/ 6053435 w 6128435"/>
              <a:gd name="connsiteY138" fmla="*/ 5387547 h 6858000"/>
              <a:gd name="connsiteX139" fmla="*/ 6065933 w 6128435"/>
              <a:gd name="connsiteY139" fmla="*/ 5443002 h 6858000"/>
              <a:gd name="connsiteX140" fmla="*/ 6068640 w 6128435"/>
              <a:gd name="connsiteY140" fmla="*/ 5474503 h 6858000"/>
              <a:gd name="connsiteX141" fmla="*/ 6080922 w 6128435"/>
              <a:gd name="connsiteY141" fmla="*/ 5561070 h 6858000"/>
              <a:gd name="connsiteX142" fmla="*/ 6096949 w 6128435"/>
              <a:gd name="connsiteY142" fmla="*/ 5648179 h 6858000"/>
              <a:gd name="connsiteX143" fmla="*/ 6125703 w 6128435"/>
              <a:gd name="connsiteY143" fmla="*/ 5692894 h 6858000"/>
              <a:gd name="connsiteX144" fmla="*/ 6126670 w 6128435"/>
              <a:gd name="connsiteY144" fmla="*/ 5697882 h 6858000"/>
              <a:gd name="connsiteX145" fmla="*/ 6124061 w 6128435"/>
              <a:gd name="connsiteY145" fmla="*/ 5710294 h 6858000"/>
              <a:gd name="connsiteX146" fmla="*/ 6122213 w 6128435"/>
              <a:gd name="connsiteY146" fmla="*/ 5714762 h 6858000"/>
              <a:gd name="connsiteX147" fmla="*/ 6121353 w 6128435"/>
              <a:gd name="connsiteY147" fmla="*/ 5721725 h 6858000"/>
              <a:gd name="connsiteX148" fmla="*/ 6121607 w 6128435"/>
              <a:gd name="connsiteY148" fmla="*/ 5721959 h 6858000"/>
              <a:gd name="connsiteX149" fmla="*/ 6120262 w 6128435"/>
              <a:gd name="connsiteY149" fmla="*/ 5728358 h 6858000"/>
              <a:gd name="connsiteX150" fmla="*/ 6110194 w 6128435"/>
              <a:gd name="connsiteY150" fmla="*/ 5758853 h 6858000"/>
              <a:gd name="connsiteX151" fmla="*/ 6127519 w 6128435"/>
              <a:gd name="connsiteY151" fmla="*/ 5865775 h 6858000"/>
              <a:gd name="connsiteX152" fmla="*/ 6128435 w 6128435"/>
              <a:gd name="connsiteY152" fmla="*/ 5870164 h 6858000"/>
              <a:gd name="connsiteX153" fmla="*/ 6119217 w 6128435"/>
              <a:gd name="connsiteY153" fmla="*/ 5888542 h 6858000"/>
              <a:gd name="connsiteX154" fmla="*/ 6115966 w 6128435"/>
              <a:gd name="connsiteY154" fmla="*/ 5898387 h 6858000"/>
              <a:gd name="connsiteX155" fmla="*/ 6111924 w 6128435"/>
              <a:gd name="connsiteY155" fmla="*/ 5900444 h 6858000"/>
              <a:gd name="connsiteX156" fmla="*/ 6108716 w 6128435"/>
              <a:gd name="connsiteY156" fmla="*/ 5915345 h 6858000"/>
              <a:gd name="connsiteX157" fmla="*/ 6109524 w 6128435"/>
              <a:gd name="connsiteY157" fmla="*/ 5917328 h 6858000"/>
              <a:gd name="connsiteX158" fmla="*/ 6102493 w 6128435"/>
              <a:gd name="connsiteY158" fmla="*/ 5928602 h 6858000"/>
              <a:gd name="connsiteX159" fmla="*/ 6056863 w 6128435"/>
              <a:gd name="connsiteY159" fmla="*/ 6000643 h 6858000"/>
              <a:gd name="connsiteX160" fmla="*/ 6045436 w 6128435"/>
              <a:gd name="connsiteY160" fmla="*/ 6124480 h 6858000"/>
              <a:gd name="connsiteX161" fmla="*/ 6030489 w 6128435"/>
              <a:gd name="connsiteY161" fmla="*/ 6317666 h 6858000"/>
              <a:gd name="connsiteX162" fmla="*/ 6007492 w 6128435"/>
              <a:gd name="connsiteY162" fmla="*/ 6440818 h 6858000"/>
              <a:gd name="connsiteX163" fmla="*/ 6009467 w 6128435"/>
              <a:gd name="connsiteY163" fmla="*/ 6487076 h 6858000"/>
              <a:gd name="connsiteX164" fmla="*/ 5995064 w 6128435"/>
              <a:gd name="connsiteY164" fmla="*/ 6540791 h 6858000"/>
              <a:gd name="connsiteX165" fmla="*/ 5996309 w 6128435"/>
              <a:gd name="connsiteY165" fmla="*/ 6543961 h 6858000"/>
              <a:gd name="connsiteX166" fmla="*/ 5996048 w 6128435"/>
              <a:gd name="connsiteY166" fmla="*/ 6555444 h 6858000"/>
              <a:gd name="connsiteX167" fmla="*/ 6002524 w 6128435"/>
              <a:gd name="connsiteY167" fmla="*/ 6560188 h 6858000"/>
              <a:gd name="connsiteX168" fmla="*/ 6006823 w 6128435"/>
              <a:gd name="connsiteY168" fmla="*/ 6578546 h 6858000"/>
              <a:gd name="connsiteX169" fmla="*/ 6004510 w 6128435"/>
              <a:gd name="connsiteY169" fmla="*/ 6599256 h 6858000"/>
              <a:gd name="connsiteX170" fmla="*/ 5986207 w 6128435"/>
              <a:gd name="connsiteY170" fmla="*/ 6695855 h 6858000"/>
              <a:gd name="connsiteX171" fmla="*/ 5979428 w 6128435"/>
              <a:gd name="connsiteY171" fmla="*/ 6754678 h 6858000"/>
              <a:gd name="connsiteX172" fmla="*/ 5983398 w 6128435"/>
              <a:gd name="connsiteY172" fmla="*/ 6778641 h 6858000"/>
              <a:gd name="connsiteX173" fmla="*/ 5984543 w 6128435"/>
              <a:gd name="connsiteY173" fmla="*/ 6811016 h 6858000"/>
              <a:gd name="connsiteX174" fmla="*/ 5981802 w 6128435"/>
              <a:gd name="connsiteY174" fmla="*/ 6838578 h 6858000"/>
              <a:gd name="connsiteX175" fmla="*/ 5979671 w 6128435"/>
              <a:gd name="connsiteY175" fmla="*/ 6858000 h 6858000"/>
              <a:gd name="connsiteX176" fmla="*/ 0 w 6128435"/>
              <a:gd name="connsiteY176" fmla="*/ 6858000 h 6858000"/>
              <a:gd name="connsiteX177" fmla="*/ 0 w 6128435"/>
              <a:gd name="connsiteY17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8758 w 6128435"/>
              <a:gd name="connsiteY44" fmla="*/ 2375971 h 6858000"/>
              <a:gd name="connsiteX45" fmla="*/ 5271650 w 6128435"/>
              <a:gd name="connsiteY45" fmla="*/ 2440467 h 6858000"/>
              <a:gd name="connsiteX46" fmla="*/ 5271438 w 6128435"/>
              <a:gd name="connsiteY46" fmla="*/ 2447186 h 6858000"/>
              <a:gd name="connsiteX47" fmla="*/ 5271722 w 6128435"/>
              <a:gd name="connsiteY47" fmla="*/ 2447359 h 6858000"/>
              <a:gd name="connsiteX48" fmla="*/ 5272069 w 6128435"/>
              <a:gd name="connsiteY48" fmla="*/ 2454523 h 6858000"/>
              <a:gd name="connsiteX49" fmla="*/ 5271049 w 6128435"/>
              <a:gd name="connsiteY49" fmla="*/ 2459442 h 6858000"/>
              <a:gd name="connsiteX50" fmla="*/ 5307538 w 6128435"/>
              <a:gd name="connsiteY50" fmla="*/ 2514685 h 6858000"/>
              <a:gd name="connsiteX51" fmla="*/ 5337604 w 6128435"/>
              <a:gd name="connsiteY51" fmla="*/ 2597632 h 6858000"/>
              <a:gd name="connsiteX52" fmla="*/ 5407503 w 6128435"/>
              <a:gd name="connsiteY52" fmla="*/ 2786290 h 6858000"/>
              <a:gd name="connsiteX53" fmla="*/ 5407356 w 6128435"/>
              <a:gd name="connsiteY53" fmla="*/ 2787545 h 6858000"/>
              <a:gd name="connsiteX54" fmla="*/ 5411130 w 6128435"/>
              <a:gd name="connsiteY54" fmla="*/ 2788640 h 6858000"/>
              <a:gd name="connsiteX55" fmla="*/ 5416439 w 6128435"/>
              <a:gd name="connsiteY55" fmla="*/ 2805666 h 6858000"/>
              <a:gd name="connsiteX56" fmla="*/ 5416589 w 6128435"/>
              <a:gd name="connsiteY56" fmla="*/ 2810822 h 6858000"/>
              <a:gd name="connsiteX57" fmla="*/ 5418542 w 6128435"/>
              <a:gd name="connsiteY57" fmla="*/ 2817745 h 6858000"/>
              <a:gd name="connsiteX58" fmla="*/ 5418847 w 6128435"/>
              <a:gd name="connsiteY58" fmla="*/ 2817825 h 6858000"/>
              <a:gd name="connsiteX59" fmla="*/ 5423364 w 6128435"/>
              <a:gd name="connsiteY59" fmla="*/ 2858292 h 6858000"/>
              <a:gd name="connsiteX60" fmla="*/ 5479298 w 6128435"/>
              <a:gd name="connsiteY60" fmla="*/ 2947791 h 6858000"/>
              <a:gd name="connsiteX61" fmla="*/ 5481770 w 6128435"/>
              <a:gd name="connsiteY61" fmla="*/ 2951352 h 6858000"/>
              <a:gd name="connsiteX62" fmla="*/ 5481013 w 6128435"/>
              <a:gd name="connsiteY62" fmla="*/ 2973461 h 6858000"/>
              <a:gd name="connsiteX63" fmla="*/ 5482045 w 6128435"/>
              <a:gd name="connsiteY63" fmla="*/ 2984371 h 6858000"/>
              <a:gd name="connsiteX64" fmla="*/ 5479405 w 6128435"/>
              <a:gd name="connsiteY64" fmla="*/ 2988507 h 6858000"/>
              <a:gd name="connsiteX65" fmla="*/ 5482415 w 6128435"/>
              <a:gd name="connsiteY65" fmla="*/ 3004079 h 6858000"/>
              <a:gd name="connsiteX66" fmla="*/ 5483865 w 6128435"/>
              <a:gd name="connsiteY66" fmla="*/ 3005467 h 6858000"/>
              <a:gd name="connsiteX67" fmla="*/ 5482236 w 6128435"/>
              <a:gd name="connsiteY67" fmla="*/ 3019791 h 6858000"/>
              <a:gd name="connsiteX68" fmla="*/ 5475895 w 6128435"/>
              <a:gd name="connsiteY68" fmla="*/ 3033578 h 6858000"/>
              <a:gd name="connsiteX69" fmla="*/ 5477595 w 6128435"/>
              <a:gd name="connsiteY69" fmla="*/ 3250534 h 6858000"/>
              <a:gd name="connsiteX70" fmla="*/ 5532836 w 6128435"/>
              <a:gd name="connsiteY70" fmla="*/ 3353840 h 6858000"/>
              <a:gd name="connsiteX71" fmla="*/ 5561229 w 6128435"/>
              <a:gd name="connsiteY71" fmla="*/ 3395784 h 6858000"/>
              <a:gd name="connsiteX72" fmla="*/ 5589758 w 6128435"/>
              <a:gd name="connsiteY72" fmla="*/ 3506453 h 6858000"/>
              <a:gd name="connsiteX73" fmla="*/ 5596144 w 6128435"/>
              <a:gd name="connsiteY73" fmla="*/ 3534624 h 6858000"/>
              <a:gd name="connsiteX74" fmla="*/ 5597750 w 6128435"/>
              <a:gd name="connsiteY74" fmla="*/ 3534129 h 6858000"/>
              <a:gd name="connsiteX75" fmla="*/ 5599700 w 6128435"/>
              <a:gd name="connsiteY75" fmla="*/ 3547221 h 6858000"/>
              <a:gd name="connsiteX76" fmla="*/ 5615031 w 6128435"/>
              <a:gd name="connsiteY76" fmla="*/ 3557482 h 6858000"/>
              <a:gd name="connsiteX77" fmla="*/ 5618377 w 6128435"/>
              <a:gd name="connsiteY77" fmla="*/ 3588431 h 6858000"/>
              <a:gd name="connsiteX78" fmla="*/ 5612155 w 6128435"/>
              <a:gd name="connsiteY78" fmla="*/ 3589869 h 6858000"/>
              <a:gd name="connsiteX79" fmla="*/ 5620843 w 6128435"/>
              <a:gd name="connsiteY79" fmla="*/ 3606745 h 6858000"/>
              <a:gd name="connsiteX80" fmla="*/ 5655472 w 6128435"/>
              <a:gd name="connsiteY80" fmla="*/ 3678877 h 6858000"/>
              <a:gd name="connsiteX81" fmla="*/ 5680448 w 6128435"/>
              <a:gd name="connsiteY81" fmla="*/ 3717760 h 6858000"/>
              <a:gd name="connsiteX82" fmla="*/ 5683015 w 6128435"/>
              <a:gd name="connsiteY82" fmla="*/ 3762025 h 6858000"/>
              <a:gd name="connsiteX83" fmla="*/ 5696643 w 6128435"/>
              <a:gd name="connsiteY83" fmla="*/ 3773888 h 6858000"/>
              <a:gd name="connsiteX84" fmla="*/ 5699203 w 6128435"/>
              <a:gd name="connsiteY84" fmla="*/ 3775823 h 6858000"/>
              <a:gd name="connsiteX85" fmla="*/ 5704824 w 6128435"/>
              <a:gd name="connsiteY85" fmla="*/ 3785966 h 6858000"/>
              <a:gd name="connsiteX86" fmla="*/ 5712204 w 6128435"/>
              <a:gd name="connsiteY86" fmla="*/ 3785830 h 6858000"/>
              <a:gd name="connsiteX87" fmla="*/ 5724816 w 6128435"/>
              <a:gd name="connsiteY87" fmla="*/ 3798949 h 6858000"/>
              <a:gd name="connsiteX88" fmla="*/ 5733539 w 6128435"/>
              <a:gd name="connsiteY88" fmla="*/ 3818457 h 6858000"/>
              <a:gd name="connsiteX89" fmla="*/ 5768491 w 6128435"/>
              <a:gd name="connsiteY89" fmla="*/ 3914399 h 6858000"/>
              <a:gd name="connsiteX90" fmla="*/ 5793123 w 6128435"/>
              <a:gd name="connsiteY90" fmla="*/ 3969952 h 6858000"/>
              <a:gd name="connsiteX91" fmla="*/ 5808321 w 6128435"/>
              <a:gd name="connsiteY91" fmla="*/ 3988153 h 6858000"/>
              <a:gd name="connsiteX92" fmla="*/ 5825621 w 6128435"/>
              <a:gd name="connsiteY92" fmla="*/ 4015525 h 6858000"/>
              <a:gd name="connsiteX93" fmla="*/ 5860672 w 6128435"/>
              <a:gd name="connsiteY93" fmla="*/ 4061579 h 6858000"/>
              <a:gd name="connsiteX94" fmla="*/ 5872173 w 6128435"/>
              <a:gd name="connsiteY94" fmla="*/ 4088497 h 6858000"/>
              <a:gd name="connsiteX95" fmla="*/ 5883705 w 6128435"/>
              <a:gd name="connsiteY95" fmla="*/ 4101899 h 6858000"/>
              <a:gd name="connsiteX96" fmla="*/ 5885314 w 6128435"/>
              <a:gd name="connsiteY96" fmla="*/ 4108387 h 6858000"/>
              <a:gd name="connsiteX97" fmla="*/ 5894095 w 6128435"/>
              <a:gd name="connsiteY97" fmla="*/ 4128857 h 6858000"/>
              <a:gd name="connsiteX98" fmla="*/ 5898339 w 6128435"/>
              <a:gd name="connsiteY98" fmla="*/ 4140800 h 6858000"/>
              <a:gd name="connsiteX99" fmla="*/ 5899734 w 6128435"/>
              <a:gd name="connsiteY99" fmla="*/ 4145632 h 6858000"/>
              <a:gd name="connsiteX100" fmla="*/ 5897098 w 6128435"/>
              <a:gd name="connsiteY100" fmla="*/ 4157819 h 6858000"/>
              <a:gd name="connsiteX101" fmla="*/ 5903513 w 6128435"/>
              <a:gd name="connsiteY101" fmla="*/ 4187661 h 6858000"/>
              <a:gd name="connsiteX102" fmla="*/ 5917114 w 6128435"/>
              <a:gd name="connsiteY102" fmla="*/ 4213096 h 6858000"/>
              <a:gd name="connsiteX103" fmla="*/ 5921153 w 6128435"/>
              <a:gd name="connsiteY103" fmla="*/ 4236222 h 6858000"/>
              <a:gd name="connsiteX104" fmla="*/ 5924233 w 6128435"/>
              <a:gd name="connsiteY104" fmla="*/ 4242060 h 6858000"/>
              <a:gd name="connsiteX105" fmla="*/ 5928910 w 6128435"/>
              <a:gd name="connsiteY105" fmla="*/ 4300973 h 6858000"/>
              <a:gd name="connsiteX106" fmla="*/ 5939320 w 6128435"/>
              <a:gd name="connsiteY106" fmla="*/ 4340435 h 6858000"/>
              <a:gd name="connsiteX107" fmla="*/ 5946705 w 6128435"/>
              <a:gd name="connsiteY107" fmla="*/ 4428051 h 6858000"/>
              <a:gd name="connsiteX108" fmla="*/ 5949261 w 6128435"/>
              <a:gd name="connsiteY108" fmla="*/ 4449185 h 6858000"/>
              <a:gd name="connsiteX109" fmla="*/ 5957504 w 6128435"/>
              <a:gd name="connsiteY109" fmla="*/ 4465911 h 6858000"/>
              <a:gd name="connsiteX110" fmla="*/ 5964689 w 6128435"/>
              <a:gd name="connsiteY110" fmla="*/ 4468532 h 6858000"/>
              <a:gd name="connsiteX111" fmla="*/ 5967062 w 6128435"/>
              <a:gd name="connsiteY111" fmla="*/ 4479923 h 6858000"/>
              <a:gd name="connsiteX112" fmla="*/ 5968960 w 6128435"/>
              <a:gd name="connsiteY112" fmla="*/ 4482655 h 6858000"/>
              <a:gd name="connsiteX113" fmla="*/ 5978567 w 6128435"/>
              <a:gd name="connsiteY113" fmla="*/ 4498605 h 6858000"/>
              <a:gd name="connsiteX114" fmla="*/ 5980106 w 6128435"/>
              <a:gd name="connsiteY114" fmla="*/ 4585087 h 6858000"/>
              <a:gd name="connsiteX115" fmla="*/ 5998138 w 6128435"/>
              <a:gd name="connsiteY115" fmla="*/ 4697518 h 6858000"/>
              <a:gd name="connsiteX116" fmla="*/ 6013516 w 6128435"/>
              <a:gd name="connsiteY116" fmla="*/ 4786619 h 6858000"/>
              <a:gd name="connsiteX117" fmla="*/ 6025404 w 6128435"/>
              <a:gd name="connsiteY117" fmla="*/ 4858148 h 6858000"/>
              <a:gd name="connsiteX118" fmla="*/ 6007749 w 6128435"/>
              <a:gd name="connsiteY118" fmla="*/ 4964715 h 6858000"/>
              <a:gd name="connsiteX119" fmla="*/ 6005269 w 6128435"/>
              <a:gd name="connsiteY119" fmla="*/ 5150567 h 6858000"/>
              <a:gd name="connsiteX120" fmla="*/ 6001127 w 6128435"/>
              <a:gd name="connsiteY120" fmla="*/ 5164609 h 6858000"/>
              <a:gd name="connsiteX121" fmla="*/ 5996647 w 6128435"/>
              <a:gd name="connsiteY121" fmla="*/ 5185640 h 6858000"/>
              <a:gd name="connsiteX122" fmla="*/ 5998514 w 6128435"/>
              <a:gd name="connsiteY122" fmla="*/ 5189673 h 6858000"/>
              <a:gd name="connsiteX123" fmla="*/ 5995970 w 6128435"/>
              <a:gd name="connsiteY123" fmla="*/ 5221547 h 6858000"/>
              <a:gd name="connsiteX124" fmla="*/ 5997218 w 6128435"/>
              <a:gd name="connsiteY124" fmla="*/ 5222031 h 6858000"/>
              <a:gd name="connsiteX125" fmla="*/ 6002116 w 6128435"/>
              <a:gd name="connsiteY125" fmla="*/ 5231223 h 6858000"/>
              <a:gd name="connsiteX126" fmla="*/ 6008541 w 6128435"/>
              <a:gd name="connsiteY126" fmla="*/ 5248680 h 6858000"/>
              <a:gd name="connsiteX127" fmla="*/ 6039260 w 6128435"/>
              <a:gd name="connsiteY127" fmla="*/ 5289518 h 6858000"/>
              <a:gd name="connsiteX128" fmla="*/ 6036748 w 6128435"/>
              <a:gd name="connsiteY128" fmla="*/ 5322752 h 6858000"/>
              <a:gd name="connsiteX129" fmla="*/ 6036943 w 6128435"/>
              <a:gd name="connsiteY129" fmla="*/ 5329480 h 6858000"/>
              <a:gd name="connsiteX130" fmla="*/ 6037236 w 6128435"/>
              <a:gd name="connsiteY130" fmla="*/ 5329634 h 6858000"/>
              <a:gd name="connsiteX131" fmla="*/ 6038019 w 6128435"/>
              <a:gd name="connsiteY131" fmla="*/ 5336764 h 6858000"/>
              <a:gd name="connsiteX132" fmla="*/ 6037298 w 6128435"/>
              <a:gd name="connsiteY132" fmla="*/ 5341753 h 6858000"/>
              <a:gd name="connsiteX133" fmla="*/ 6037677 w 6128435"/>
              <a:gd name="connsiteY133" fmla="*/ 5354807 h 6858000"/>
              <a:gd name="connsiteX134" fmla="*/ 6039728 w 6128435"/>
              <a:gd name="connsiteY134" fmla="*/ 5359416 h 6858000"/>
              <a:gd name="connsiteX135" fmla="*/ 6043311 w 6128435"/>
              <a:gd name="connsiteY135" fmla="*/ 5361407 h 6858000"/>
              <a:gd name="connsiteX136" fmla="*/ 6042954 w 6128435"/>
              <a:gd name="connsiteY136" fmla="*/ 5362576 h 6858000"/>
              <a:gd name="connsiteX137" fmla="*/ 6053435 w 6128435"/>
              <a:gd name="connsiteY137" fmla="*/ 5387547 h 6858000"/>
              <a:gd name="connsiteX138" fmla="*/ 6065933 w 6128435"/>
              <a:gd name="connsiteY138" fmla="*/ 5443002 h 6858000"/>
              <a:gd name="connsiteX139" fmla="*/ 6068640 w 6128435"/>
              <a:gd name="connsiteY139" fmla="*/ 5474503 h 6858000"/>
              <a:gd name="connsiteX140" fmla="*/ 6080922 w 6128435"/>
              <a:gd name="connsiteY140" fmla="*/ 5561070 h 6858000"/>
              <a:gd name="connsiteX141" fmla="*/ 6096949 w 6128435"/>
              <a:gd name="connsiteY141" fmla="*/ 5648179 h 6858000"/>
              <a:gd name="connsiteX142" fmla="*/ 6125703 w 6128435"/>
              <a:gd name="connsiteY142" fmla="*/ 5692894 h 6858000"/>
              <a:gd name="connsiteX143" fmla="*/ 6126670 w 6128435"/>
              <a:gd name="connsiteY143" fmla="*/ 5697882 h 6858000"/>
              <a:gd name="connsiteX144" fmla="*/ 6124061 w 6128435"/>
              <a:gd name="connsiteY144" fmla="*/ 5710294 h 6858000"/>
              <a:gd name="connsiteX145" fmla="*/ 6122213 w 6128435"/>
              <a:gd name="connsiteY145" fmla="*/ 5714762 h 6858000"/>
              <a:gd name="connsiteX146" fmla="*/ 6121353 w 6128435"/>
              <a:gd name="connsiteY146" fmla="*/ 5721725 h 6858000"/>
              <a:gd name="connsiteX147" fmla="*/ 6121607 w 6128435"/>
              <a:gd name="connsiteY147" fmla="*/ 5721959 h 6858000"/>
              <a:gd name="connsiteX148" fmla="*/ 6120262 w 6128435"/>
              <a:gd name="connsiteY148" fmla="*/ 5728358 h 6858000"/>
              <a:gd name="connsiteX149" fmla="*/ 6110194 w 6128435"/>
              <a:gd name="connsiteY149" fmla="*/ 5758853 h 6858000"/>
              <a:gd name="connsiteX150" fmla="*/ 6127519 w 6128435"/>
              <a:gd name="connsiteY150" fmla="*/ 5865775 h 6858000"/>
              <a:gd name="connsiteX151" fmla="*/ 6128435 w 6128435"/>
              <a:gd name="connsiteY151" fmla="*/ 5870164 h 6858000"/>
              <a:gd name="connsiteX152" fmla="*/ 6119217 w 6128435"/>
              <a:gd name="connsiteY152" fmla="*/ 5888542 h 6858000"/>
              <a:gd name="connsiteX153" fmla="*/ 6115966 w 6128435"/>
              <a:gd name="connsiteY153" fmla="*/ 5898387 h 6858000"/>
              <a:gd name="connsiteX154" fmla="*/ 6111924 w 6128435"/>
              <a:gd name="connsiteY154" fmla="*/ 5900444 h 6858000"/>
              <a:gd name="connsiteX155" fmla="*/ 6108716 w 6128435"/>
              <a:gd name="connsiteY155" fmla="*/ 5915345 h 6858000"/>
              <a:gd name="connsiteX156" fmla="*/ 6109524 w 6128435"/>
              <a:gd name="connsiteY156" fmla="*/ 5917328 h 6858000"/>
              <a:gd name="connsiteX157" fmla="*/ 6102493 w 6128435"/>
              <a:gd name="connsiteY157" fmla="*/ 5928602 h 6858000"/>
              <a:gd name="connsiteX158" fmla="*/ 6056863 w 6128435"/>
              <a:gd name="connsiteY158" fmla="*/ 6000643 h 6858000"/>
              <a:gd name="connsiteX159" fmla="*/ 6045436 w 6128435"/>
              <a:gd name="connsiteY159" fmla="*/ 6124480 h 6858000"/>
              <a:gd name="connsiteX160" fmla="*/ 6030489 w 6128435"/>
              <a:gd name="connsiteY160" fmla="*/ 6317666 h 6858000"/>
              <a:gd name="connsiteX161" fmla="*/ 6007492 w 6128435"/>
              <a:gd name="connsiteY161" fmla="*/ 6440818 h 6858000"/>
              <a:gd name="connsiteX162" fmla="*/ 6009467 w 6128435"/>
              <a:gd name="connsiteY162" fmla="*/ 6487076 h 6858000"/>
              <a:gd name="connsiteX163" fmla="*/ 5995064 w 6128435"/>
              <a:gd name="connsiteY163" fmla="*/ 6540791 h 6858000"/>
              <a:gd name="connsiteX164" fmla="*/ 5996309 w 6128435"/>
              <a:gd name="connsiteY164" fmla="*/ 6543961 h 6858000"/>
              <a:gd name="connsiteX165" fmla="*/ 5996048 w 6128435"/>
              <a:gd name="connsiteY165" fmla="*/ 6555444 h 6858000"/>
              <a:gd name="connsiteX166" fmla="*/ 6002524 w 6128435"/>
              <a:gd name="connsiteY166" fmla="*/ 6560188 h 6858000"/>
              <a:gd name="connsiteX167" fmla="*/ 6006823 w 6128435"/>
              <a:gd name="connsiteY167" fmla="*/ 6578546 h 6858000"/>
              <a:gd name="connsiteX168" fmla="*/ 6004510 w 6128435"/>
              <a:gd name="connsiteY168" fmla="*/ 6599256 h 6858000"/>
              <a:gd name="connsiteX169" fmla="*/ 5986207 w 6128435"/>
              <a:gd name="connsiteY169" fmla="*/ 6695855 h 6858000"/>
              <a:gd name="connsiteX170" fmla="*/ 5979428 w 6128435"/>
              <a:gd name="connsiteY170" fmla="*/ 6754678 h 6858000"/>
              <a:gd name="connsiteX171" fmla="*/ 5983398 w 6128435"/>
              <a:gd name="connsiteY171" fmla="*/ 6778641 h 6858000"/>
              <a:gd name="connsiteX172" fmla="*/ 5984543 w 6128435"/>
              <a:gd name="connsiteY172" fmla="*/ 6811016 h 6858000"/>
              <a:gd name="connsiteX173" fmla="*/ 5981802 w 6128435"/>
              <a:gd name="connsiteY173" fmla="*/ 6838578 h 6858000"/>
              <a:gd name="connsiteX174" fmla="*/ 5979671 w 6128435"/>
              <a:gd name="connsiteY174" fmla="*/ 6858000 h 6858000"/>
              <a:gd name="connsiteX175" fmla="*/ 0 w 6128435"/>
              <a:gd name="connsiteY175" fmla="*/ 6858000 h 6858000"/>
              <a:gd name="connsiteX176" fmla="*/ 0 w 6128435"/>
              <a:gd name="connsiteY17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272069 w 6128435"/>
              <a:gd name="connsiteY47" fmla="*/ 2454523 h 6858000"/>
              <a:gd name="connsiteX48" fmla="*/ 5271049 w 6128435"/>
              <a:gd name="connsiteY48" fmla="*/ 2459442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272069 w 6128435"/>
              <a:gd name="connsiteY47" fmla="*/ 2454523 h 6858000"/>
              <a:gd name="connsiteX48" fmla="*/ 5192511 w 6128435"/>
              <a:gd name="connsiteY48" fmla="*/ 2549199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148653 w 6128435"/>
              <a:gd name="connsiteY47" fmla="*/ 2460132 h 6858000"/>
              <a:gd name="connsiteX48" fmla="*/ 5192511 w 6128435"/>
              <a:gd name="connsiteY48" fmla="*/ 2549199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271722 w 6128435"/>
              <a:gd name="connsiteY46" fmla="*/ 2447359 h 6858000"/>
              <a:gd name="connsiteX47" fmla="*/ 5148653 w 6128435"/>
              <a:gd name="connsiteY47" fmla="*/ 2460132 h 6858000"/>
              <a:gd name="connsiteX48" fmla="*/ 5192511 w 6128435"/>
              <a:gd name="connsiteY48" fmla="*/ 2549199 h 6858000"/>
              <a:gd name="connsiteX49" fmla="*/ 5307538 w 6128435"/>
              <a:gd name="connsiteY49" fmla="*/ 2514685 h 6858000"/>
              <a:gd name="connsiteX50" fmla="*/ 5337604 w 6128435"/>
              <a:gd name="connsiteY50" fmla="*/ 2597632 h 6858000"/>
              <a:gd name="connsiteX51" fmla="*/ 5407503 w 6128435"/>
              <a:gd name="connsiteY51" fmla="*/ 2786290 h 6858000"/>
              <a:gd name="connsiteX52" fmla="*/ 5407356 w 6128435"/>
              <a:gd name="connsiteY52" fmla="*/ 2787545 h 6858000"/>
              <a:gd name="connsiteX53" fmla="*/ 5411130 w 6128435"/>
              <a:gd name="connsiteY53" fmla="*/ 2788640 h 6858000"/>
              <a:gd name="connsiteX54" fmla="*/ 5416439 w 6128435"/>
              <a:gd name="connsiteY54" fmla="*/ 2805666 h 6858000"/>
              <a:gd name="connsiteX55" fmla="*/ 5416589 w 6128435"/>
              <a:gd name="connsiteY55" fmla="*/ 2810822 h 6858000"/>
              <a:gd name="connsiteX56" fmla="*/ 5418542 w 6128435"/>
              <a:gd name="connsiteY56" fmla="*/ 2817745 h 6858000"/>
              <a:gd name="connsiteX57" fmla="*/ 5418847 w 6128435"/>
              <a:gd name="connsiteY57" fmla="*/ 2817825 h 6858000"/>
              <a:gd name="connsiteX58" fmla="*/ 5423364 w 6128435"/>
              <a:gd name="connsiteY58" fmla="*/ 2858292 h 6858000"/>
              <a:gd name="connsiteX59" fmla="*/ 5479298 w 6128435"/>
              <a:gd name="connsiteY59" fmla="*/ 2947791 h 6858000"/>
              <a:gd name="connsiteX60" fmla="*/ 5481770 w 6128435"/>
              <a:gd name="connsiteY60" fmla="*/ 2951352 h 6858000"/>
              <a:gd name="connsiteX61" fmla="*/ 5481013 w 6128435"/>
              <a:gd name="connsiteY61" fmla="*/ 2973461 h 6858000"/>
              <a:gd name="connsiteX62" fmla="*/ 5482045 w 6128435"/>
              <a:gd name="connsiteY62" fmla="*/ 2984371 h 6858000"/>
              <a:gd name="connsiteX63" fmla="*/ 5479405 w 6128435"/>
              <a:gd name="connsiteY63" fmla="*/ 2988507 h 6858000"/>
              <a:gd name="connsiteX64" fmla="*/ 5482415 w 6128435"/>
              <a:gd name="connsiteY64" fmla="*/ 3004079 h 6858000"/>
              <a:gd name="connsiteX65" fmla="*/ 5483865 w 6128435"/>
              <a:gd name="connsiteY65" fmla="*/ 3005467 h 6858000"/>
              <a:gd name="connsiteX66" fmla="*/ 5482236 w 6128435"/>
              <a:gd name="connsiteY66" fmla="*/ 3019791 h 6858000"/>
              <a:gd name="connsiteX67" fmla="*/ 5475895 w 6128435"/>
              <a:gd name="connsiteY67" fmla="*/ 3033578 h 6858000"/>
              <a:gd name="connsiteX68" fmla="*/ 5477595 w 6128435"/>
              <a:gd name="connsiteY68" fmla="*/ 3250534 h 6858000"/>
              <a:gd name="connsiteX69" fmla="*/ 5532836 w 6128435"/>
              <a:gd name="connsiteY69" fmla="*/ 3353840 h 6858000"/>
              <a:gd name="connsiteX70" fmla="*/ 5561229 w 6128435"/>
              <a:gd name="connsiteY70" fmla="*/ 3395784 h 6858000"/>
              <a:gd name="connsiteX71" fmla="*/ 5589758 w 6128435"/>
              <a:gd name="connsiteY71" fmla="*/ 3506453 h 6858000"/>
              <a:gd name="connsiteX72" fmla="*/ 5596144 w 6128435"/>
              <a:gd name="connsiteY72" fmla="*/ 3534624 h 6858000"/>
              <a:gd name="connsiteX73" fmla="*/ 5597750 w 6128435"/>
              <a:gd name="connsiteY73" fmla="*/ 3534129 h 6858000"/>
              <a:gd name="connsiteX74" fmla="*/ 5599700 w 6128435"/>
              <a:gd name="connsiteY74" fmla="*/ 3547221 h 6858000"/>
              <a:gd name="connsiteX75" fmla="*/ 5615031 w 6128435"/>
              <a:gd name="connsiteY75" fmla="*/ 3557482 h 6858000"/>
              <a:gd name="connsiteX76" fmla="*/ 5618377 w 6128435"/>
              <a:gd name="connsiteY76" fmla="*/ 3588431 h 6858000"/>
              <a:gd name="connsiteX77" fmla="*/ 5612155 w 6128435"/>
              <a:gd name="connsiteY77" fmla="*/ 3589869 h 6858000"/>
              <a:gd name="connsiteX78" fmla="*/ 5620843 w 6128435"/>
              <a:gd name="connsiteY78" fmla="*/ 3606745 h 6858000"/>
              <a:gd name="connsiteX79" fmla="*/ 5655472 w 6128435"/>
              <a:gd name="connsiteY79" fmla="*/ 3678877 h 6858000"/>
              <a:gd name="connsiteX80" fmla="*/ 5680448 w 6128435"/>
              <a:gd name="connsiteY80" fmla="*/ 3717760 h 6858000"/>
              <a:gd name="connsiteX81" fmla="*/ 5683015 w 6128435"/>
              <a:gd name="connsiteY81" fmla="*/ 3762025 h 6858000"/>
              <a:gd name="connsiteX82" fmla="*/ 5696643 w 6128435"/>
              <a:gd name="connsiteY82" fmla="*/ 3773888 h 6858000"/>
              <a:gd name="connsiteX83" fmla="*/ 5699203 w 6128435"/>
              <a:gd name="connsiteY83" fmla="*/ 3775823 h 6858000"/>
              <a:gd name="connsiteX84" fmla="*/ 5704824 w 6128435"/>
              <a:gd name="connsiteY84" fmla="*/ 3785966 h 6858000"/>
              <a:gd name="connsiteX85" fmla="*/ 5712204 w 6128435"/>
              <a:gd name="connsiteY85" fmla="*/ 3785830 h 6858000"/>
              <a:gd name="connsiteX86" fmla="*/ 5724816 w 6128435"/>
              <a:gd name="connsiteY86" fmla="*/ 3798949 h 6858000"/>
              <a:gd name="connsiteX87" fmla="*/ 5733539 w 6128435"/>
              <a:gd name="connsiteY87" fmla="*/ 3818457 h 6858000"/>
              <a:gd name="connsiteX88" fmla="*/ 5768491 w 6128435"/>
              <a:gd name="connsiteY88" fmla="*/ 3914399 h 6858000"/>
              <a:gd name="connsiteX89" fmla="*/ 5793123 w 6128435"/>
              <a:gd name="connsiteY89" fmla="*/ 3969952 h 6858000"/>
              <a:gd name="connsiteX90" fmla="*/ 5808321 w 6128435"/>
              <a:gd name="connsiteY90" fmla="*/ 3988153 h 6858000"/>
              <a:gd name="connsiteX91" fmla="*/ 5825621 w 6128435"/>
              <a:gd name="connsiteY91" fmla="*/ 4015525 h 6858000"/>
              <a:gd name="connsiteX92" fmla="*/ 5860672 w 6128435"/>
              <a:gd name="connsiteY92" fmla="*/ 4061579 h 6858000"/>
              <a:gd name="connsiteX93" fmla="*/ 5872173 w 6128435"/>
              <a:gd name="connsiteY93" fmla="*/ 4088497 h 6858000"/>
              <a:gd name="connsiteX94" fmla="*/ 5883705 w 6128435"/>
              <a:gd name="connsiteY94" fmla="*/ 4101899 h 6858000"/>
              <a:gd name="connsiteX95" fmla="*/ 5885314 w 6128435"/>
              <a:gd name="connsiteY95" fmla="*/ 4108387 h 6858000"/>
              <a:gd name="connsiteX96" fmla="*/ 5894095 w 6128435"/>
              <a:gd name="connsiteY96" fmla="*/ 4128857 h 6858000"/>
              <a:gd name="connsiteX97" fmla="*/ 5898339 w 6128435"/>
              <a:gd name="connsiteY97" fmla="*/ 4140800 h 6858000"/>
              <a:gd name="connsiteX98" fmla="*/ 5899734 w 6128435"/>
              <a:gd name="connsiteY98" fmla="*/ 4145632 h 6858000"/>
              <a:gd name="connsiteX99" fmla="*/ 5897098 w 6128435"/>
              <a:gd name="connsiteY99" fmla="*/ 4157819 h 6858000"/>
              <a:gd name="connsiteX100" fmla="*/ 5903513 w 6128435"/>
              <a:gd name="connsiteY100" fmla="*/ 4187661 h 6858000"/>
              <a:gd name="connsiteX101" fmla="*/ 5917114 w 6128435"/>
              <a:gd name="connsiteY101" fmla="*/ 4213096 h 6858000"/>
              <a:gd name="connsiteX102" fmla="*/ 5921153 w 6128435"/>
              <a:gd name="connsiteY102" fmla="*/ 4236222 h 6858000"/>
              <a:gd name="connsiteX103" fmla="*/ 5924233 w 6128435"/>
              <a:gd name="connsiteY103" fmla="*/ 4242060 h 6858000"/>
              <a:gd name="connsiteX104" fmla="*/ 5928910 w 6128435"/>
              <a:gd name="connsiteY104" fmla="*/ 4300973 h 6858000"/>
              <a:gd name="connsiteX105" fmla="*/ 5939320 w 6128435"/>
              <a:gd name="connsiteY105" fmla="*/ 4340435 h 6858000"/>
              <a:gd name="connsiteX106" fmla="*/ 5946705 w 6128435"/>
              <a:gd name="connsiteY106" fmla="*/ 4428051 h 6858000"/>
              <a:gd name="connsiteX107" fmla="*/ 5949261 w 6128435"/>
              <a:gd name="connsiteY107" fmla="*/ 4449185 h 6858000"/>
              <a:gd name="connsiteX108" fmla="*/ 5957504 w 6128435"/>
              <a:gd name="connsiteY108" fmla="*/ 4465911 h 6858000"/>
              <a:gd name="connsiteX109" fmla="*/ 5964689 w 6128435"/>
              <a:gd name="connsiteY109" fmla="*/ 4468532 h 6858000"/>
              <a:gd name="connsiteX110" fmla="*/ 5967062 w 6128435"/>
              <a:gd name="connsiteY110" fmla="*/ 4479923 h 6858000"/>
              <a:gd name="connsiteX111" fmla="*/ 5968960 w 6128435"/>
              <a:gd name="connsiteY111" fmla="*/ 4482655 h 6858000"/>
              <a:gd name="connsiteX112" fmla="*/ 5978567 w 6128435"/>
              <a:gd name="connsiteY112" fmla="*/ 4498605 h 6858000"/>
              <a:gd name="connsiteX113" fmla="*/ 5980106 w 6128435"/>
              <a:gd name="connsiteY113" fmla="*/ 4585087 h 6858000"/>
              <a:gd name="connsiteX114" fmla="*/ 5998138 w 6128435"/>
              <a:gd name="connsiteY114" fmla="*/ 4697518 h 6858000"/>
              <a:gd name="connsiteX115" fmla="*/ 6013516 w 6128435"/>
              <a:gd name="connsiteY115" fmla="*/ 4786619 h 6858000"/>
              <a:gd name="connsiteX116" fmla="*/ 6025404 w 6128435"/>
              <a:gd name="connsiteY116" fmla="*/ 4858148 h 6858000"/>
              <a:gd name="connsiteX117" fmla="*/ 6007749 w 6128435"/>
              <a:gd name="connsiteY117" fmla="*/ 4964715 h 6858000"/>
              <a:gd name="connsiteX118" fmla="*/ 6005269 w 6128435"/>
              <a:gd name="connsiteY118" fmla="*/ 5150567 h 6858000"/>
              <a:gd name="connsiteX119" fmla="*/ 6001127 w 6128435"/>
              <a:gd name="connsiteY119" fmla="*/ 5164609 h 6858000"/>
              <a:gd name="connsiteX120" fmla="*/ 5996647 w 6128435"/>
              <a:gd name="connsiteY120" fmla="*/ 5185640 h 6858000"/>
              <a:gd name="connsiteX121" fmla="*/ 5998514 w 6128435"/>
              <a:gd name="connsiteY121" fmla="*/ 5189673 h 6858000"/>
              <a:gd name="connsiteX122" fmla="*/ 5995970 w 6128435"/>
              <a:gd name="connsiteY122" fmla="*/ 5221547 h 6858000"/>
              <a:gd name="connsiteX123" fmla="*/ 5997218 w 6128435"/>
              <a:gd name="connsiteY123" fmla="*/ 5222031 h 6858000"/>
              <a:gd name="connsiteX124" fmla="*/ 6002116 w 6128435"/>
              <a:gd name="connsiteY124" fmla="*/ 5231223 h 6858000"/>
              <a:gd name="connsiteX125" fmla="*/ 6008541 w 6128435"/>
              <a:gd name="connsiteY125" fmla="*/ 5248680 h 6858000"/>
              <a:gd name="connsiteX126" fmla="*/ 6039260 w 6128435"/>
              <a:gd name="connsiteY126" fmla="*/ 5289518 h 6858000"/>
              <a:gd name="connsiteX127" fmla="*/ 6036748 w 6128435"/>
              <a:gd name="connsiteY127" fmla="*/ 5322752 h 6858000"/>
              <a:gd name="connsiteX128" fmla="*/ 6036943 w 6128435"/>
              <a:gd name="connsiteY128" fmla="*/ 5329480 h 6858000"/>
              <a:gd name="connsiteX129" fmla="*/ 6037236 w 6128435"/>
              <a:gd name="connsiteY129" fmla="*/ 5329634 h 6858000"/>
              <a:gd name="connsiteX130" fmla="*/ 6038019 w 6128435"/>
              <a:gd name="connsiteY130" fmla="*/ 5336764 h 6858000"/>
              <a:gd name="connsiteX131" fmla="*/ 6037298 w 6128435"/>
              <a:gd name="connsiteY131" fmla="*/ 5341753 h 6858000"/>
              <a:gd name="connsiteX132" fmla="*/ 6037677 w 6128435"/>
              <a:gd name="connsiteY132" fmla="*/ 5354807 h 6858000"/>
              <a:gd name="connsiteX133" fmla="*/ 6039728 w 6128435"/>
              <a:gd name="connsiteY133" fmla="*/ 5359416 h 6858000"/>
              <a:gd name="connsiteX134" fmla="*/ 6043311 w 6128435"/>
              <a:gd name="connsiteY134" fmla="*/ 5361407 h 6858000"/>
              <a:gd name="connsiteX135" fmla="*/ 6042954 w 6128435"/>
              <a:gd name="connsiteY135" fmla="*/ 5362576 h 6858000"/>
              <a:gd name="connsiteX136" fmla="*/ 6053435 w 6128435"/>
              <a:gd name="connsiteY136" fmla="*/ 5387547 h 6858000"/>
              <a:gd name="connsiteX137" fmla="*/ 6065933 w 6128435"/>
              <a:gd name="connsiteY137" fmla="*/ 5443002 h 6858000"/>
              <a:gd name="connsiteX138" fmla="*/ 6068640 w 6128435"/>
              <a:gd name="connsiteY138" fmla="*/ 5474503 h 6858000"/>
              <a:gd name="connsiteX139" fmla="*/ 6080922 w 6128435"/>
              <a:gd name="connsiteY139" fmla="*/ 5561070 h 6858000"/>
              <a:gd name="connsiteX140" fmla="*/ 6096949 w 6128435"/>
              <a:gd name="connsiteY140" fmla="*/ 5648179 h 6858000"/>
              <a:gd name="connsiteX141" fmla="*/ 6125703 w 6128435"/>
              <a:gd name="connsiteY141" fmla="*/ 5692894 h 6858000"/>
              <a:gd name="connsiteX142" fmla="*/ 6126670 w 6128435"/>
              <a:gd name="connsiteY142" fmla="*/ 5697882 h 6858000"/>
              <a:gd name="connsiteX143" fmla="*/ 6124061 w 6128435"/>
              <a:gd name="connsiteY143" fmla="*/ 5710294 h 6858000"/>
              <a:gd name="connsiteX144" fmla="*/ 6122213 w 6128435"/>
              <a:gd name="connsiteY144" fmla="*/ 5714762 h 6858000"/>
              <a:gd name="connsiteX145" fmla="*/ 6121353 w 6128435"/>
              <a:gd name="connsiteY145" fmla="*/ 5721725 h 6858000"/>
              <a:gd name="connsiteX146" fmla="*/ 6121607 w 6128435"/>
              <a:gd name="connsiteY146" fmla="*/ 5721959 h 6858000"/>
              <a:gd name="connsiteX147" fmla="*/ 6120262 w 6128435"/>
              <a:gd name="connsiteY147" fmla="*/ 5728358 h 6858000"/>
              <a:gd name="connsiteX148" fmla="*/ 6110194 w 6128435"/>
              <a:gd name="connsiteY148" fmla="*/ 5758853 h 6858000"/>
              <a:gd name="connsiteX149" fmla="*/ 6127519 w 6128435"/>
              <a:gd name="connsiteY149" fmla="*/ 5865775 h 6858000"/>
              <a:gd name="connsiteX150" fmla="*/ 6128435 w 6128435"/>
              <a:gd name="connsiteY150" fmla="*/ 5870164 h 6858000"/>
              <a:gd name="connsiteX151" fmla="*/ 6119217 w 6128435"/>
              <a:gd name="connsiteY151" fmla="*/ 5888542 h 6858000"/>
              <a:gd name="connsiteX152" fmla="*/ 6115966 w 6128435"/>
              <a:gd name="connsiteY152" fmla="*/ 5898387 h 6858000"/>
              <a:gd name="connsiteX153" fmla="*/ 6111924 w 6128435"/>
              <a:gd name="connsiteY153" fmla="*/ 5900444 h 6858000"/>
              <a:gd name="connsiteX154" fmla="*/ 6108716 w 6128435"/>
              <a:gd name="connsiteY154" fmla="*/ 5915345 h 6858000"/>
              <a:gd name="connsiteX155" fmla="*/ 6109524 w 6128435"/>
              <a:gd name="connsiteY155" fmla="*/ 5917328 h 6858000"/>
              <a:gd name="connsiteX156" fmla="*/ 6102493 w 6128435"/>
              <a:gd name="connsiteY156" fmla="*/ 5928602 h 6858000"/>
              <a:gd name="connsiteX157" fmla="*/ 6056863 w 6128435"/>
              <a:gd name="connsiteY157" fmla="*/ 6000643 h 6858000"/>
              <a:gd name="connsiteX158" fmla="*/ 6045436 w 6128435"/>
              <a:gd name="connsiteY158" fmla="*/ 6124480 h 6858000"/>
              <a:gd name="connsiteX159" fmla="*/ 6030489 w 6128435"/>
              <a:gd name="connsiteY159" fmla="*/ 6317666 h 6858000"/>
              <a:gd name="connsiteX160" fmla="*/ 6007492 w 6128435"/>
              <a:gd name="connsiteY160" fmla="*/ 6440818 h 6858000"/>
              <a:gd name="connsiteX161" fmla="*/ 6009467 w 6128435"/>
              <a:gd name="connsiteY161" fmla="*/ 6487076 h 6858000"/>
              <a:gd name="connsiteX162" fmla="*/ 5995064 w 6128435"/>
              <a:gd name="connsiteY162" fmla="*/ 6540791 h 6858000"/>
              <a:gd name="connsiteX163" fmla="*/ 5996309 w 6128435"/>
              <a:gd name="connsiteY163" fmla="*/ 6543961 h 6858000"/>
              <a:gd name="connsiteX164" fmla="*/ 5996048 w 6128435"/>
              <a:gd name="connsiteY164" fmla="*/ 6555444 h 6858000"/>
              <a:gd name="connsiteX165" fmla="*/ 6002524 w 6128435"/>
              <a:gd name="connsiteY165" fmla="*/ 6560188 h 6858000"/>
              <a:gd name="connsiteX166" fmla="*/ 6006823 w 6128435"/>
              <a:gd name="connsiteY166" fmla="*/ 6578546 h 6858000"/>
              <a:gd name="connsiteX167" fmla="*/ 6004510 w 6128435"/>
              <a:gd name="connsiteY167" fmla="*/ 6599256 h 6858000"/>
              <a:gd name="connsiteX168" fmla="*/ 5986207 w 6128435"/>
              <a:gd name="connsiteY168" fmla="*/ 6695855 h 6858000"/>
              <a:gd name="connsiteX169" fmla="*/ 5979428 w 6128435"/>
              <a:gd name="connsiteY169" fmla="*/ 6754678 h 6858000"/>
              <a:gd name="connsiteX170" fmla="*/ 5983398 w 6128435"/>
              <a:gd name="connsiteY170" fmla="*/ 6778641 h 6858000"/>
              <a:gd name="connsiteX171" fmla="*/ 5984543 w 6128435"/>
              <a:gd name="connsiteY171" fmla="*/ 6811016 h 6858000"/>
              <a:gd name="connsiteX172" fmla="*/ 5981802 w 6128435"/>
              <a:gd name="connsiteY172" fmla="*/ 6838578 h 6858000"/>
              <a:gd name="connsiteX173" fmla="*/ 5979671 w 6128435"/>
              <a:gd name="connsiteY173" fmla="*/ 6858000 h 6858000"/>
              <a:gd name="connsiteX174" fmla="*/ 0 w 6128435"/>
              <a:gd name="connsiteY174" fmla="*/ 6858000 h 6858000"/>
              <a:gd name="connsiteX175" fmla="*/ 0 w 6128435"/>
              <a:gd name="connsiteY17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71438 w 6128435"/>
              <a:gd name="connsiteY45" fmla="*/ 2447186 h 6858000"/>
              <a:gd name="connsiteX46" fmla="*/ 5148653 w 6128435"/>
              <a:gd name="connsiteY46" fmla="*/ 2460132 h 6858000"/>
              <a:gd name="connsiteX47" fmla="*/ 5192511 w 6128435"/>
              <a:gd name="connsiteY47" fmla="*/ 2549199 h 6858000"/>
              <a:gd name="connsiteX48" fmla="*/ 5307538 w 6128435"/>
              <a:gd name="connsiteY48" fmla="*/ 2514685 h 6858000"/>
              <a:gd name="connsiteX49" fmla="*/ 5337604 w 6128435"/>
              <a:gd name="connsiteY49" fmla="*/ 2597632 h 6858000"/>
              <a:gd name="connsiteX50" fmla="*/ 5407503 w 6128435"/>
              <a:gd name="connsiteY50" fmla="*/ 2786290 h 6858000"/>
              <a:gd name="connsiteX51" fmla="*/ 5407356 w 6128435"/>
              <a:gd name="connsiteY51" fmla="*/ 2787545 h 6858000"/>
              <a:gd name="connsiteX52" fmla="*/ 5411130 w 6128435"/>
              <a:gd name="connsiteY52" fmla="*/ 2788640 h 6858000"/>
              <a:gd name="connsiteX53" fmla="*/ 5416439 w 6128435"/>
              <a:gd name="connsiteY53" fmla="*/ 2805666 h 6858000"/>
              <a:gd name="connsiteX54" fmla="*/ 5416589 w 6128435"/>
              <a:gd name="connsiteY54" fmla="*/ 2810822 h 6858000"/>
              <a:gd name="connsiteX55" fmla="*/ 5418542 w 6128435"/>
              <a:gd name="connsiteY55" fmla="*/ 2817745 h 6858000"/>
              <a:gd name="connsiteX56" fmla="*/ 5418847 w 6128435"/>
              <a:gd name="connsiteY56" fmla="*/ 2817825 h 6858000"/>
              <a:gd name="connsiteX57" fmla="*/ 5423364 w 6128435"/>
              <a:gd name="connsiteY57" fmla="*/ 2858292 h 6858000"/>
              <a:gd name="connsiteX58" fmla="*/ 5479298 w 6128435"/>
              <a:gd name="connsiteY58" fmla="*/ 2947791 h 6858000"/>
              <a:gd name="connsiteX59" fmla="*/ 5481770 w 6128435"/>
              <a:gd name="connsiteY59" fmla="*/ 2951352 h 6858000"/>
              <a:gd name="connsiteX60" fmla="*/ 5481013 w 6128435"/>
              <a:gd name="connsiteY60" fmla="*/ 2973461 h 6858000"/>
              <a:gd name="connsiteX61" fmla="*/ 5482045 w 6128435"/>
              <a:gd name="connsiteY61" fmla="*/ 2984371 h 6858000"/>
              <a:gd name="connsiteX62" fmla="*/ 5479405 w 6128435"/>
              <a:gd name="connsiteY62" fmla="*/ 2988507 h 6858000"/>
              <a:gd name="connsiteX63" fmla="*/ 5482415 w 6128435"/>
              <a:gd name="connsiteY63" fmla="*/ 3004079 h 6858000"/>
              <a:gd name="connsiteX64" fmla="*/ 5483865 w 6128435"/>
              <a:gd name="connsiteY64" fmla="*/ 3005467 h 6858000"/>
              <a:gd name="connsiteX65" fmla="*/ 5482236 w 6128435"/>
              <a:gd name="connsiteY65" fmla="*/ 3019791 h 6858000"/>
              <a:gd name="connsiteX66" fmla="*/ 5475895 w 6128435"/>
              <a:gd name="connsiteY66" fmla="*/ 3033578 h 6858000"/>
              <a:gd name="connsiteX67" fmla="*/ 5477595 w 6128435"/>
              <a:gd name="connsiteY67" fmla="*/ 3250534 h 6858000"/>
              <a:gd name="connsiteX68" fmla="*/ 5532836 w 6128435"/>
              <a:gd name="connsiteY68" fmla="*/ 3353840 h 6858000"/>
              <a:gd name="connsiteX69" fmla="*/ 5561229 w 6128435"/>
              <a:gd name="connsiteY69" fmla="*/ 3395784 h 6858000"/>
              <a:gd name="connsiteX70" fmla="*/ 5589758 w 6128435"/>
              <a:gd name="connsiteY70" fmla="*/ 3506453 h 6858000"/>
              <a:gd name="connsiteX71" fmla="*/ 5596144 w 6128435"/>
              <a:gd name="connsiteY71" fmla="*/ 3534624 h 6858000"/>
              <a:gd name="connsiteX72" fmla="*/ 5597750 w 6128435"/>
              <a:gd name="connsiteY72" fmla="*/ 3534129 h 6858000"/>
              <a:gd name="connsiteX73" fmla="*/ 5599700 w 6128435"/>
              <a:gd name="connsiteY73" fmla="*/ 3547221 h 6858000"/>
              <a:gd name="connsiteX74" fmla="*/ 5615031 w 6128435"/>
              <a:gd name="connsiteY74" fmla="*/ 3557482 h 6858000"/>
              <a:gd name="connsiteX75" fmla="*/ 5618377 w 6128435"/>
              <a:gd name="connsiteY75" fmla="*/ 3588431 h 6858000"/>
              <a:gd name="connsiteX76" fmla="*/ 5612155 w 6128435"/>
              <a:gd name="connsiteY76" fmla="*/ 3589869 h 6858000"/>
              <a:gd name="connsiteX77" fmla="*/ 5620843 w 6128435"/>
              <a:gd name="connsiteY77" fmla="*/ 3606745 h 6858000"/>
              <a:gd name="connsiteX78" fmla="*/ 5655472 w 6128435"/>
              <a:gd name="connsiteY78" fmla="*/ 3678877 h 6858000"/>
              <a:gd name="connsiteX79" fmla="*/ 5680448 w 6128435"/>
              <a:gd name="connsiteY79" fmla="*/ 3717760 h 6858000"/>
              <a:gd name="connsiteX80" fmla="*/ 5683015 w 6128435"/>
              <a:gd name="connsiteY80" fmla="*/ 3762025 h 6858000"/>
              <a:gd name="connsiteX81" fmla="*/ 5696643 w 6128435"/>
              <a:gd name="connsiteY81" fmla="*/ 3773888 h 6858000"/>
              <a:gd name="connsiteX82" fmla="*/ 5699203 w 6128435"/>
              <a:gd name="connsiteY82" fmla="*/ 3775823 h 6858000"/>
              <a:gd name="connsiteX83" fmla="*/ 5704824 w 6128435"/>
              <a:gd name="connsiteY83" fmla="*/ 3785966 h 6858000"/>
              <a:gd name="connsiteX84" fmla="*/ 5712204 w 6128435"/>
              <a:gd name="connsiteY84" fmla="*/ 3785830 h 6858000"/>
              <a:gd name="connsiteX85" fmla="*/ 5724816 w 6128435"/>
              <a:gd name="connsiteY85" fmla="*/ 3798949 h 6858000"/>
              <a:gd name="connsiteX86" fmla="*/ 5733539 w 6128435"/>
              <a:gd name="connsiteY86" fmla="*/ 3818457 h 6858000"/>
              <a:gd name="connsiteX87" fmla="*/ 5768491 w 6128435"/>
              <a:gd name="connsiteY87" fmla="*/ 3914399 h 6858000"/>
              <a:gd name="connsiteX88" fmla="*/ 5793123 w 6128435"/>
              <a:gd name="connsiteY88" fmla="*/ 3969952 h 6858000"/>
              <a:gd name="connsiteX89" fmla="*/ 5808321 w 6128435"/>
              <a:gd name="connsiteY89" fmla="*/ 3988153 h 6858000"/>
              <a:gd name="connsiteX90" fmla="*/ 5825621 w 6128435"/>
              <a:gd name="connsiteY90" fmla="*/ 4015525 h 6858000"/>
              <a:gd name="connsiteX91" fmla="*/ 5860672 w 6128435"/>
              <a:gd name="connsiteY91" fmla="*/ 4061579 h 6858000"/>
              <a:gd name="connsiteX92" fmla="*/ 5872173 w 6128435"/>
              <a:gd name="connsiteY92" fmla="*/ 4088497 h 6858000"/>
              <a:gd name="connsiteX93" fmla="*/ 5883705 w 6128435"/>
              <a:gd name="connsiteY93" fmla="*/ 4101899 h 6858000"/>
              <a:gd name="connsiteX94" fmla="*/ 5885314 w 6128435"/>
              <a:gd name="connsiteY94" fmla="*/ 4108387 h 6858000"/>
              <a:gd name="connsiteX95" fmla="*/ 5894095 w 6128435"/>
              <a:gd name="connsiteY95" fmla="*/ 4128857 h 6858000"/>
              <a:gd name="connsiteX96" fmla="*/ 5898339 w 6128435"/>
              <a:gd name="connsiteY96" fmla="*/ 4140800 h 6858000"/>
              <a:gd name="connsiteX97" fmla="*/ 5899734 w 6128435"/>
              <a:gd name="connsiteY97" fmla="*/ 4145632 h 6858000"/>
              <a:gd name="connsiteX98" fmla="*/ 5897098 w 6128435"/>
              <a:gd name="connsiteY98" fmla="*/ 4157819 h 6858000"/>
              <a:gd name="connsiteX99" fmla="*/ 5903513 w 6128435"/>
              <a:gd name="connsiteY99" fmla="*/ 4187661 h 6858000"/>
              <a:gd name="connsiteX100" fmla="*/ 5917114 w 6128435"/>
              <a:gd name="connsiteY100" fmla="*/ 4213096 h 6858000"/>
              <a:gd name="connsiteX101" fmla="*/ 5921153 w 6128435"/>
              <a:gd name="connsiteY101" fmla="*/ 4236222 h 6858000"/>
              <a:gd name="connsiteX102" fmla="*/ 5924233 w 6128435"/>
              <a:gd name="connsiteY102" fmla="*/ 4242060 h 6858000"/>
              <a:gd name="connsiteX103" fmla="*/ 5928910 w 6128435"/>
              <a:gd name="connsiteY103" fmla="*/ 4300973 h 6858000"/>
              <a:gd name="connsiteX104" fmla="*/ 5939320 w 6128435"/>
              <a:gd name="connsiteY104" fmla="*/ 4340435 h 6858000"/>
              <a:gd name="connsiteX105" fmla="*/ 5946705 w 6128435"/>
              <a:gd name="connsiteY105" fmla="*/ 4428051 h 6858000"/>
              <a:gd name="connsiteX106" fmla="*/ 5949261 w 6128435"/>
              <a:gd name="connsiteY106" fmla="*/ 4449185 h 6858000"/>
              <a:gd name="connsiteX107" fmla="*/ 5957504 w 6128435"/>
              <a:gd name="connsiteY107" fmla="*/ 4465911 h 6858000"/>
              <a:gd name="connsiteX108" fmla="*/ 5964689 w 6128435"/>
              <a:gd name="connsiteY108" fmla="*/ 4468532 h 6858000"/>
              <a:gd name="connsiteX109" fmla="*/ 5967062 w 6128435"/>
              <a:gd name="connsiteY109" fmla="*/ 4479923 h 6858000"/>
              <a:gd name="connsiteX110" fmla="*/ 5968960 w 6128435"/>
              <a:gd name="connsiteY110" fmla="*/ 4482655 h 6858000"/>
              <a:gd name="connsiteX111" fmla="*/ 5978567 w 6128435"/>
              <a:gd name="connsiteY111" fmla="*/ 4498605 h 6858000"/>
              <a:gd name="connsiteX112" fmla="*/ 5980106 w 6128435"/>
              <a:gd name="connsiteY112" fmla="*/ 4585087 h 6858000"/>
              <a:gd name="connsiteX113" fmla="*/ 5998138 w 6128435"/>
              <a:gd name="connsiteY113" fmla="*/ 4697518 h 6858000"/>
              <a:gd name="connsiteX114" fmla="*/ 6013516 w 6128435"/>
              <a:gd name="connsiteY114" fmla="*/ 4786619 h 6858000"/>
              <a:gd name="connsiteX115" fmla="*/ 6025404 w 6128435"/>
              <a:gd name="connsiteY115" fmla="*/ 4858148 h 6858000"/>
              <a:gd name="connsiteX116" fmla="*/ 6007749 w 6128435"/>
              <a:gd name="connsiteY116" fmla="*/ 4964715 h 6858000"/>
              <a:gd name="connsiteX117" fmla="*/ 6005269 w 6128435"/>
              <a:gd name="connsiteY117" fmla="*/ 5150567 h 6858000"/>
              <a:gd name="connsiteX118" fmla="*/ 6001127 w 6128435"/>
              <a:gd name="connsiteY118" fmla="*/ 5164609 h 6858000"/>
              <a:gd name="connsiteX119" fmla="*/ 5996647 w 6128435"/>
              <a:gd name="connsiteY119" fmla="*/ 5185640 h 6858000"/>
              <a:gd name="connsiteX120" fmla="*/ 5998514 w 6128435"/>
              <a:gd name="connsiteY120" fmla="*/ 5189673 h 6858000"/>
              <a:gd name="connsiteX121" fmla="*/ 5995970 w 6128435"/>
              <a:gd name="connsiteY121" fmla="*/ 5221547 h 6858000"/>
              <a:gd name="connsiteX122" fmla="*/ 5997218 w 6128435"/>
              <a:gd name="connsiteY122" fmla="*/ 5222031 h 6858000"/>
              <a:gd name="connsiteX123" fmla="*/ 6002116 w 6128435"/>
              <a:gd name="connsiteY123" fmla="*/ 5231223 h 6858000"/>
              <a:gd name="connsiteX124" fmla="*/ 6008541 w 6128435"/>
              <a:gd name="connsiteY124" fmla="*/ 5248680 h 6858000"/>
              <a:gd name="connsiteX125" fmla="*/ 6039260 w 6128435"/>
              <a:gd name="connsiteY125" fmla="*/ 5289518 h 6858000"/>
              <a:gd name="connsiteX126" fmla="*/ 6036748 w 6128435"/>
              <a:gd name="connsiteY126" fmla="*/ 5322752 h 6858000"/>
              <a:gd name="connsiteX127" fmla="*/ 6036943 w 6128435"/>
              <a:gd name="connsiteY127" fmla="*/ 5329480 h 6858000"/>
              <a:gd name="connsiteX128" fmla="*/ 6037236 w 6128435"/>
              <a:gd name="connsiteY128" fmla="*/ 5329634 h 6858000"/>
              <a:gd name="connsiteX129" fmla="*/ 6038019 w 6128435"/>
              <a:gd name="connsiteY129" fmla="*/ 5336764 h 6858000"/>
              <a:gd name="connsiteX130" fmla="*/ 6037298 w 6128435"/>
              <a:gd name="connsiteY130" fmla="*/ 5341753 h 6858000"/>
              <a:gd name="connsiteX131" fmla="*/ 6037677 w 6128435"/>
              <a:gd name="connsiteY131" fmla="*/ 5354807 h 6858000"/>
              <a:gd name="connsiteX132" fmla="*/ 6039728 w 6128435"/>
              <a:gd name="connsiteY132" fmla="*/ 5359416 h 6858000"/>
              <a:gd name="connsiteX133" fmla="*/ 6043311 w 6128435"/>
              <a:gd name="connsiteY133" fmla="*/ 5361407 h 6858000"/>
              <a:gd name="connsiteX134" fmla="*/ 6042954 w 6128435"/>
              <a:gd name="connsiteY134" fmla="*/ 5362576 h 6858000"/>
              <a:gd name="connsiteX135" fmla="*/ 6053435 w 6128435"/>
              <a:gd name="connsiteY135" fmla="*/ 5387547 h 6858000"/>
              <a:gd name="connsiteX136" fmla="*/ 6065933 w 6128435"/>
              <a:gd name="connsiteY136" fmla="*/ 5443002 h 6858000"/>
              <a:gd name="connsiteX137" fmla="*/ 6068640 w 6128435"/>
              <a:gd name="connsiteY137" fmla="*/ 5474503 h 6858000"/>
              <a:gd name="connsiteX138" fmla="*/ 6080922 w 6128435"/>
              <a:gd name="connsiteY138" fmla="*/ 5561070 h 6858000"/>
              <a:gd name="connsiteX139" fmla="*/ 6096949 w 6128435"/>
              <a:gd name="connsiteY139" fmla="*/ 5648179 h 6858000"/>
              <a:gd name="connsiteX140" fmla="*/ 6125703 w 6128435"/>
              <a:gd name="connsiteY140" fmla="*/ 5692894 h 6858000"/>
              <a:gd name="connsiteX141" fmla="*/ 6126670 w 6128435"/>
              <a:gd name="connsiteY141" fmla="*/ 5697882 h 6858000"/>
              <a:gd name="connsiteX142" fmla="*/ 6124061 w 6128435"/>
              <a:gd name="connsiteY142" fmla="*/ 5710294 h 6858000"/>
              <a:gd name="connsiteX143" fmla="*/ 6122213 w 6128435"/>
              <a:gd name="connsiteY143" fmla="*/ 5714762 h 6858000"/>
              <a:gd name="connsiteX144" fmla="*/ 6121353 w 6128435"/>
              <a:gd name="connsiteY144" fmla="*/ 5721725 h 6858000"/>
              <a:gd name="connsiteX145" fmla="*/ 6121607 w 6128435"/>
              <a:gd name="connsiteY145" fmla="*/ 5721959 h 6858000"/>
              <a:gd name="connsiteX146" fmla="*/ 6120262 w 6128435"/>
              <a:gd name="connsiteY146" fmla="*/ 5728358 h 6858000"/>
              <a:gd name="connsiteX147" fmla="*/ 6110194 w 6128435"/>
              <a:gd name="connsiteY147" fmla="*/ 5758853 h 6858000"/>
              <a:gd name="connsiteX148" fmla="*/ 6127519 w 6128435"/>
              <a:gd name="connsiteY148" fmla="*/ 5865775 h 6858000"/>
              <a:gd name="connsiteX149" fmla="*/ 6128435 w 6128435"/>
              <a:gd name="connsiteY149" fmla="*/ 5870164 h 6858000"/>
              <a:gd name="connsiteX150" fmla="*/ 6119217 w 6128435"/>
              <a:gd name="connsiteY150" fmla="*/ 5888542 h 6858000"/>
              <a:gd name="connsiteX151" fmla="*/ 6115966 w 6128435"/>
              <a:gd name="connsiteY151" fmla="*/ 5898387 h 6858000"/>
              <a:gd name="connsiteX152" fmla="*/ 6111924 w 6128435"/>
              <a:gd name="connsiteY152" fmla="*/ 5900444 h 6858000"/>
              <a:gd name="connsiteX153" fmla="*/ 6108716 w 6128435"/>
              <a:gd name="connsiteY153" fmla="*/ 5915345 h 6858000"/>
              <a:gd name="connsiteX154" fmla="*/ 6109524 w 6128435"/>
              <a:gd name="connsiteY154" fmla="*/ 5917328 h 6858000"/>
              <a:gd name="connsiteX155" fmla="*/ 6102493 w 6128435"/>
              <a:gd name="connsiteY155" fmla="*/ 5928602 h 6858000"/>
              <a:gd name="connsiteX156" fmla="*/ 6056863 w 6128435"/>
              <a:gd name="connsiteY156" fmla="*/ 6000643 h 6858000"/>
              <a:gd name="connsiteX157" fmla="*/ 6045436 w 6128435"/>
              <a:gd name="connsiteY157" fmla="*/ 6124480 h 6858000"/>
              <a:gd name="connsiteX158" fmla="*/ 6030489 w 6128435"/>
              <a:gd name="connsiteY158" fmla="*/ 6317666 h 6858000"/>
              <a:gd name="connsiteX159" fmla="*/ 6007492 w 6128435"/>
              <a:gd name="connsiteY159" fmla="*/ 6440818 h 6858000"/>
              <a:gd name="connsiteX160" fmla="*/ 6009467 w 6128435"/>
              <a:gd name="connsiteY160" fmla="*/ 6487076 h 6858000"/>
              <a:gd name="connsiteX161" fmla="*/ 5995064 w 6128435"/>
              <a:gd name="connsiteY161" fmla="*/ 6540791 h 6858000"/>
              <a:gd name="connsiteX162" fmla="*/ 5996309 w 6128435"/>
              <a:gd name="connsiteY162" fmla="*/ 6543961 h 6858000"/>
              <a:gd name="connsiteX163" fmla="*/ 5996048 w 6128435"/>
              <a:gd name="connsiteY163" fmla="*/ 6555444 h 6858000"/>
              <a:gd name="connsiteX164" fmla="*/ 6002524 w 6128435"/>
              <a:gd name="connsiteY164" fmla="*/ 6560188 h 6858000"/>
              <a:gd name="connsiteX165" fmla="*/ 6006823 w 6128435"/>
              <a:gd name="connsiteY165" fmla="*/ 6578546 h 6858000"/>
              <a:gd name="connsiteX166" fmla="*/ 6004510 w 6128435"/>
              <a:gd name="connsiteY166" fmla="*/ 6599256 h 6858000"/>
              <a:gd name="connsiteX167" fmla="*/ 5986207 w 6128435"/>
              <a:gd name="connsiteY167" fmla="*/ 6695855 h 6858000"/>
              <a:gd name="connsiteX168" fmla="*/ 5979428 w 6128435"/>
              <a:gd name="connsiteY168" fmla="*/ 6754678 h 6858000"/>
              <a:gd name="connsiteX169" fmla="*/ 5983398 w 6128435"/>
              <a:gd name="connsiteY169" fmla="*/ 6778641 h 6858000"/>
              <a:gd name="connsiteX170" fmla="*/ 5984543 w 6128435"/>
              <a:gd name="connsiteY170" fmla="*/ 6811016 h 6858000"/>
              <a:gd name="connsiteX171" fmla="*/ 5981802 w 6128435"/>
              <a:gd name="connsiteY171" fmla="*/ 6838578 h 6858000"/>
              <a:gd name="connsiteX172" fmla="*/ 5979671 w 6128435"/>
              <a:gd name="connsiteY172" fmla="*/ 6858000 h 6858000"/>
              <a:gd name="connsiteX173" fmla="*/ 0 w 6128435"/>
              <a:gd name="connsiteY173" fmla="*/ 6858000 h 6858000"/>
              <a:gd name="connsiteX174" fmla="*/ 0 w 6128435"/>
              <a:gd name="connsiteY17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71650 w 6128435"/>
              <a:gd name="connsiteY44" fmla="*/ 2440467 h 6858000"/>
              <a:gd name="connsiteX45" fmla="*/ 5204120 w 6128435"/>
              <a:gd name="connsiteY45" fmla="*/ 2435967 h 6858000"/>
              <a:gd name="connsiteX46" fmla="*/ 5148653 w 6128435"/>
              <a:gd name="connsiteY46" fmla="*/ 2460132 h 6858000"/>
              <a:gd name="connsiteX47" fmla="*/ 5192511 w 6128435"/>
              <a:gd name="connsiteY47" fmla="*/ 2549199 h 6858000"/>
              <a:gd name="connsiteX48" fmla="*/ 5307538 w 6128435"/>
              <a:gd name="connsiteY48" fmla="*/ 2514685 h 6858000"/>
              <a:gd name="connsiteX49" fmla="*/ 5337604 w 6128435"/>
              <a:gd name="connsiteY49" fmla="*/ 2597632 h 6858000"/>
              <a:gd name="connsiteX50" fmla="*/ 5407503 w 6128435"/>
              <a:gd name="connsiteY50" fmla="*/ 2786290 h 6858000"/>
              <a:gd name="connsiteX51" fmla="*/ 5407356 w 6128435"/>
              <a:gd name="connsiteY51" fmla="*/ 2787545 h 6858000"/>
              <a:gd name="connsiteX52" fmla="*/ 5411130 w 6128435"/>
              <a:gd name="connsiteY52" fmla="*/ 2788640 h 6858000"/>
              <a:gd name="connsiteX53" fmla="*/ 5416439 w 6128435"/>
              <a:gd name="connsiteY53" fmla="*/ 2805666 h 6858000"/>
              <a:gd name="connsiteX54" fmla="*/ 5416589 w 6128435"/>
              <a:gd name="connsiteY54" fmla="*/ 2810822 h 6858000"/>
              <a:gd name="connsiteX55" fmla="*/ 5418542 w 6128435"/>
              <a:gd name="connsiteY55" fmla="*/ 2817745 h 6858000"/>
              <a:gd name="connsiteX56" fmla="*/ 5418847 w 6128435"/>
              <a:gd name="connsiteY56" fmla="*/ 2817825 h 6858000"/>
              <a:gd name="connsiteX57" fmla="*/ 5423364 w 6128435"/>
              <a:gd name="connsiteY57" fmla="*/ 2858292 h 6858000"/>
              <a:gd name="connsiteX58" fmla="*/ 5479298 w 6128435"/>
              <a:gd name="connsiteY58" fmla="*/ 2947791 h 6858000"/>
              <a:gd name="connsiteX59" fmla="*/ 5481770 w 6128435"/>
              <a:gd name="connsiteY59" fmla="*/ 2951352 h 6858000"/>
              <a:gd name="connsiteX60" fmla="*/ 5481013 w 6128435"/>
              <a:gd name="connsiteY60" fmla="*/ 2973461 h 6858000"/>
              <a:gd name="connsiteX61" fmla="*/ 5482045 w 6128435"/>
              <a:gd name="connsiteY61" fmla="*/ 2984371 h 6858000"/>
              <a:gd name="connsiteX62" fmla="*/ 5479405 w 6128435"/>
              <a:gd name="connsiteY62" fmla="*/ 2988507 h 6858000"/>
              <a:gd name="connsiteX63" fmla="*/ 5482415 w 6128435"/>
              <a:gd name="connsiteY63" fmla="*/ 3004079 h 6858000"/>
              <a:gd name="connsiteX64" fmla="*/ 5483865 w 6128435"/>
              <a:gd name="connsiteY64" fmla="*/ 3005467 h 6858000"/>
              <a:gd name="connsiteX65" fmla="*/ 5482236 w 6128435"/>
              <a:gd name="connsiteY65" fmla="*/ 3019791 h 6858000"/>
              <a:gd name="connsiteX66" fmla="*/ 5475895 w 6128435"/>
              <a:gd name="connsiteY66" fmla="*/ 3033578 h 6858000"/>
              <a:gd name="connsiteX67" fmla="*/ 5477595 w 6128435"/>
              <a:gd name="connsiteY67" fmla="*/ 3250534 h 6858000"/>
              <a:gd name="connsiteX68" fmla="*/ 5532836 w 6128435"/>
              <a:gd name="connsiteY68" fmla="*/ 3353840 h 6858000"/>
              <a:gd name="connsiteX69" fmla="*/ 5561229 w 6128435"/>
              <a:gd name="connsiteY69" fmla="*/ 3395784 h 6858000"/>
              <a:gd name="connsiteX70" fmla="*/ 5589758 w 6128435"/>
              <a:gd name="connsiteY70" fmla="*/ 3506453 h 6858000"/>
              <a:gd name="connsiteX71" fmla="*/ 5596144 w 6128435"/>
              <a:gd name="connsiteY71" fmla="*/ 3534624 h 6858000"/>
              <a:gd name="connsiteX72" fmla="*/ 5597750 w 6128435"/>
              <a:gd name="connsiteY72" fmla="*/ 3534129 h 6858000"/>
              <a:gd name="connsiteX73" fmla="*/ 5599700 w 6128435"/>
              <a:gd name="connsiteY73" fmla="*/ 3547221 h 6858000"/>
              <a:gd name="connsiteX74" fmla="*/ 5615031 w 6128435"/>
              <a:gd name="connsiteY74" fmla="*/ 3557482 h 6858000"/>
              <a:gd name="connsiteX75" fmla="*/ 5618377 w 6128435"/>
              <a:gd name="connsiteY75" fmla="*/ 3588431 h 6858000"/>
              <a:gd name="connsiteX76" fmla="*/ 5612155 w 6128435"/>
              <a:gd name="connsiteY76" fmla="*/ 3589869 h 6858000"/>
              <a:gd name="connsiteX77" fmla="*/ 5620843 w 6128435"/>
              <a:gd name="connsiteY77" fmla="*/ 3606745 h 6858000"/>
              <a:gd name="connsiteX78" fmla="*/ 5655472 w 6128435"/>
              <a:gd name="connsiteY78" fmla="*/ 3678877 h 6858000"/>
              <a:gd name="connsiteX79" fmla="*/ 5680448 w 6128435"/>
              <a:gd name="connsiteY79" fmla="*/ 3717760 h 6858000"/>
              <a:gd name="connsiteX80" fmla="*/ 5683015 w 6128435"/>
              <a:gd name="connsiteY80" fmla="*/ 3762025 h 6858000"/>
              <a:gd name="connsiteX81" fmla="*/ 5696643 w 6128435"/>
              <a:gd name="connsiteY81" fmla="*/ 3773888 h 6858000"/>
              <a:gd name="connsiteX82" fmla="*/ 5699203 w 6128435"/>
              <a:gd name="connsiteY82" fmla="*/ 3775823 h 6858000"/>
              <a:gd name="connsiteX83" fmla="*/ 5704824 w 6128435"/>
              <a:gd name="connsiteY83" fmla="*/ 3785966 h 6858000"/>
              <a:gd name="connsiteX84" fmla="*/ 5712204 w 6128435"/>
              <a:gd name="connsiteY84" fmla="*/ 3785830 h 6858000"/>
              <a:gd name="connsiteX85" fmla="*/ 5724816 w 6128435"/>
              <a:gd name="connsiteY85" fmla="*/ 3798949 h 6858000"/>
              <a:gd name="connsiteX86" fmla="*/ 5733539 w 6128435"/>
              <a:gd name="connsiteY86" fmla="*/ 3818457 h 6858000"/>
              <a:gd name="connsiteX87" fmla="*/ 5768491 w 6128435"/>
              <a:gd name="connsiteY87" fmla="*/ 3914399 h 6858000"/>
              <a:gd name="connsiteX88" fmla="*/ 5793123 w 6128435"/>
              <a:gd name="connsiteY88" fmla="*/ 3969952 h 6858000"/>
              <a:gd name="connsiteX89" fmla="*/ 5808321 w 6128435"/>
              <a:gd name="connsiteY89" fmla="*/ 3988153 h 6858000"/>
              <a:gd name="connsiteX90" fmla="*/ 5825621 w 6128435"/>
              <a:gd name="connsiteY90" fmla="*/ 4015525 h 6858000"/>
              <a:gd name="connsiteX91" fmla="*/ 5860672 w 6128435"/>
              <a:gd name="connsiteY91" fmla="*/ 4061579 h 6858000"/>
              <a:gd name="connsiteX92" fmla="*/ 5872173 w 6128435"/>
              <a:gd name="connsiteY92" fmla="*/ 4088497 h 6858000"/>
              <a:gd name="connsiteX93" fmla="*/ 5883705 w 6128435"/>
              <a:gd name="connsiteY93" fmla="*/ 4101899 h 6858000"/>
              <a:gd name="connsiteX94" fmla="*/ 5885314 w 6128435"/>
              <a:gd name="connsiteY94" fmla="*/ 4108387 h 6858000"/>
              <a:gd name="connsiteX95" fmla="*/ 5894095 w 6128435"/>
              <a:gd name="connsiteY95" fmla="*/ 4128857 h 6858000"/>
              <a:gd name="connsiteX96" fmla="*/ 5898339 w 6128435"/>
              <a:gd name="connsiteY96" fmla="*/ 4140800 h 6858000"/>
              <a:gd name="connsiteX97" fmla="*/ 5899734 w 6128435"/>
              <a:gd name="connsiteY97" fmla="*/ 4145632 h 6858000"/>
              <a:gd name="connsiteX98" fmla="*/ 5897098 w 6128435"/>
              <a:gd name="connsiteY98" fmla="*/ 4157819 h 6858000"/>
              <a:gd name="connsiteX99" fmla="*/ 5903513 w 6128435"/>
              <a:gd name="connsiteY99" fmla="*/ 4187661 h 6858000"/>
              <a:gd name="connsiteX100" fmla="*/ 5917114 w 6128435"/>
              <a:gd name="connsiteY100" fmla="*/ 4213096 h 6858000"/>
              <a:gd name="connsiteX101" fmla="*/ 5921153 w 6128435"/>
              <a:gd name="connsiteY101" fmla="*/ 4236222 h 6858000"/>
              <a:gd name="connsiteX102" fmla="*/ 5924233 w 6128435"/>
              <a:gd name="connsiteY102" fmla="*/ 4242060 h 6858000"/>
              <a:gd name="connsiteX103" fmla="*/ 5928910 w 6128435"/>
              <a:gd name="connsiteY103" fmla="*/ 4300973 h 6858000"/>
              <a:gd name="connsiteX104" fmla="*/ 5939320 w 6128435"/>
              <a:gd name="connsiteY104" fmla="*/ 4340435 h 6858000"/>
              <a:gd name="connsiteX105" fmla="*/ 5946705 w 6128435"/>
              <a:gd name="connsiteY105" fmla="*/ 4428051 h 6858000"/>
              <a:gd name="connsiteX106" fmla="*/ 5949261 w 6128435"/>
              <a:gd name="connsiteY106" fmla="*/ 4449185 h 6858000"/>
              <a:gd name="connsiteX107" fmla="*/ 5957504 w 6128435"/>
              <a:gd name="connsiteY107" fmla="*/ 4465911 h 6858000"/>
              <a:gd name="connsiteX108" fmla="*/ 5964689 w 6128435"/>
              <a:gd name="connsiteY108" fmla="*/ 4468532 h 6858000"/>
              <a:gd name="connsiteX109" fmla="*/ 5967062 w 6128435"/>
              <a:gd name="connsiteY109" fmla="*/ 4479923 h 6858000"/>
              <a:gd name="connsiteX110" fmla="*/ 5968960 w 6128435"/>
              <a:gd name="connsiteY110" fmla="*/ 4482655 h 6858000"/>
              <a:gd name="connsiteX111" fmla="*/ 5978567 w 6128435"/>
              <a:gd name="connsiteY111" fmla="*/ 4498605 h 6858000"/>
              <a:gd name="connsiteX112" fmla="*/ 5980106 w 6128435"/>
              <a:gd name="connsiteY112" fmla="*/ 4585087 h 6858000"/>
              <a:gd name="connsiteX113" fmla="*/ 5998138 w 6128435"/>
              <a:gd name="connsiteY113" fmla="*/ 4697518 h 6858000"/>
              <a:gd name="connsiteX114" fmla="*/ 6013516 w 6128435"/>
              <a:gd name="connsiteY114" fmla="*/ 4786619 h 6858000"/>
              <a:gd name="connsiteX115" fmla="*/ 6025404 w 6128435"/>
              <a:gd name="connsiteY115" fmla="*/ 4858148 h 6858000"/>
              <a:gd name="connsiteX116" fmla="*/ 6007749 w 6128435"/>
              <a:gd name="connsiteY116" fmla="*/ 4964715 h 6858000"/>
              <a:gd name="connsiteX117" fmla="*/ 6005269 w 6128435"/>
              <a:gd name="connsiteY117" fmla="*/ 5150567 h 6858000"/>
              <a:gd name="connsiteX118" fmla="*/ 6001127 w 6128435"/>
              <a:gd name="connsiteY118" fmla="*/ 5164609 h 6858000"/>
              <a:gd name="connsiteX119" fmla="*/ 5996647 w 6128435"/>
              <a:gd name="connsiteY119" fmla="*/ 5185640 h 6858000"/>
              <a:gd name="connsiteX120" fmla="*/ 5998514 w 6128435"/>
              <a:gd name="connsiteY120" fmla="*/ 5189673 h 6858000"/>
              <a:gd name="connsiteX121" fmla="*/ 5995970 w 6128435"/>
              <a:gd name="connsiteY121" fmla="*/ 5221547 h 6858000"/>
              <a:gd name="connsiteX122" fmla="*/ 5997218 w 6128435"/>
              <a:gd name="connsiteY122" fmla="*/ 5222031 h 6858000"/>
              <a:gd name="connsiteX123" fmla="*/ 6002116 w 6128435"/>
              <a:gd name="connsiteY123" fmla="*/ 5231223 h 6858000"/>
              <a:gd name="connsiteX124" fmla="*/ 6008541 w 6128435"/>
              <a:gd name="connsiteY124" fmla="*/ 5248680 h 6858000"/>
              <a:gd name="connsiteX125" fmla="*/ 6039260 w 6128435"/>
              <a:gd name="connsiteY125" fmla="*/ 5289518 h 6858000"/>
              <a:gd name="connsiteX126" fmla="*/ 6036748 w 6128435"/>
              <a:gd name="connsiteY126" fmla="*/ 5322752 h 6858000"/>
              <a:gd name="connsiteX127" fmla="*/ 6036943 w 6128435"/>
              <a:gd name="connsiteY127" fmla="*/ 5329480 h 6858000"/>
              <a:gd name="connsiteX128" fmla="*/ 6037236 w 6128435"/>
              <a:gd name="connsiteY128" fmla="*/ 5329634 h 6858000"/>
              <a:gd name="connsiteX129" fmla="*/ 6038019 w 6128435"/>
              <a:gd name="connsiteY129" fmla="*/ 5336764 h 6858000"/>
              <a:gd name="connsiteX130" fmla="*/ 6037298 w 6128435"/>
              <a:gd name="connsiteY130" fmla="*/ 5341753 h 6858000"/>
              <a:gd name="connsiteX131" fmla="*/ 6037677 w 6128435"/>
              <a:gd name="connsiteY131" fmla="*/ 5354807 h 6858000"/>
              <a:gd name="connsiteX132" fmla="*/ 6039728 w 6128435"/>
              <a:gd name="connsiteY132" fmla="*/ 5359416 h 6858000"/>
              <a:gd name="connsiteX133" fmla="*/ 6043311 w 6128435"/>
              <a:gd name="connsiteY133" fmla="*/ 5361407 h 6858000"/>
              <a:gd name="connsiteX134" fmla="*/ 6042954 w 6128435"/>
              <a:gd name="connsiteY134" fmla="*/ 5362576 h 6858000"/>
              <a:gd name="connsiteX135" fmla="*/ 6053435 w 6128435"/>
              <a:gd name="connsiteY135" fmla="*/ 5387547 h 6858000"/>
              <a:gd name="connsiteX136" fmla="*/ 6065933 w 6128435"/>
              <a:gd name="connsiteY136" fmla="*/ 5443002 h 6858000"/>
              <a:gd name="connsiteX137" fmla="*/ 6068640 w 6128435"/>
              <a:gd name="connsiteY137" fmla="*/ 5474503 h 6858000"/>
              <a:gd name="connsiteX138" fmla="*/ 6080922 w 6128435"/>
              <a:gd name="connsiteY138" fmla="*/ 5561070 h 6858000"/>
              <a:gd name="connsiteX139" fmla="*/ 6096949 w 6128435"/>
              <a:gd name="connsiteY139" fmla="*/ 5648179 h 6858000"/>
              <a:gd name="connsiteX140" fmla="*/ 6125703 w 6128435"/>
              <a:gd name="connsiteY140" fmla="*/ 5692894 h 6858000"/>
              <a:gd name="connsiteX141" fmla="*/ 6126670 w 6128435"/>
              <a:gd name="connsiteY141" fmla="*/ 5697882 h 6858000"/>
              <a:gd name="connsiteX142" fmla="*/ 6124061 w 6128435"/>
              <a:gd name="connsiteY142" fmla="*/ 5710294 h 6858000"/>
              <a:gd name="connsiteX143" fmla="*/ 6122213 w 6128435"/>
              <a:gd name="connsiteY143" fmla="*/ 5714762 h 6858000"/>
              <a:gd name="connsiteX144" fmla="*/ 6121353 w 6128435"/>
              <a:gd name="connsiteY144" fmla="*/ 5721725 h 6858000"/>
              <a:gd name="connsiteX145" fmla="*/ 6121607 w 6128435"/>
              <a:gd name="connsiteY145" fmla="*/ 5721959 h 6858000"/>
              <a:gd name="connsiteX146" fmla="*/ 6120262 w 6128435"/>
              <a:gd name="connsiteY146" fmla="*/ 5728358 h 6858000"/>
              <a:gd name="connsiteX147" fmla="*/ 6110194 w 6128435"/>
              <a:gd name="connsiteY147" fmla="*/ 5758853 h 6858000"/>
              <a:gd name="connsiteX148" fmla="*/ 6127519 w 6128435"/>
              <a:gd name="connsiteY148" fmla="*/ 5865775 h 6858000"/>
              <a:gd name="connsiteX149" fmla="*/ 6128435 w 6128435"/>
              <a:gd name="connsiteY149" fmla="*/ 5870164 h 6858000"/>
              <a:gd name="connsiteX150" fmla="*/ 6119217 w 6128435"/>
              <a:gd name="connsiteY150" fmla="*/ 5888542 h 6858000"/>
              <a:gd name="connsiteX151" fmla="*/ 6115966 w 6128435"/>
              <a:gd name="connsiteY151" fmla="*/ 5898387 h 6858000"/>
              <a:gd name="connsiteX152" fmla="*/ 6111924 w 6128435"/>
              <a:gd name="connsiteY152" fmla="*/ 5900444 h 6858000"/>
              <a:gd name="connsiteX153" fmla="*/ 6108716 w 6128435"/>
              <a:gd name="connsiteY153" fmla="*/ 5915345 h 6858000"/>
              <a:gd name="connsiteX154" fmla="*/ 6109524 w 6128435"/>
              <a:gd name="connsiteY154" fmla="*/ 5917328 h 6858000"/>
              <a:gd name="connsiteX155" fmla="*/ 6102493 w 6128435"/>
              <a:gd name="connsiteY155" fmla="*/ 5928602 h 6858000"/>
              <a:gd name="connsiteX156" fmla="*/ 6056863 w 6128435"/>
              <a:gd name="connsiteY156" fmla="*/ 6000643 h 6858000"/>
              <a:gd name="connsiteX157" fmla="*/ 6045436 w 6128435"/>
              <a:gd name="connsiteY157" fmla="*/ 6124480 h 6858000"/>
              <a:gd name="connsiteX158" fmla="*/ 6030489 w 6128435"/>
              <a:gd name="connsiteY158" fmla="*/ 6317666 h 6858000"/>
              <a:gd name="connsiteX159" fmla="*/ 6007492 w 6128435"/>
              <a:gd name="connsiteY159" fmla="*/ 6440818 h 6858000"/>
              <a:gd name="connsiteX160" fmla="*/ 6009467 w 6128435"/>
              <a:gd name="connsiteY160" fmla="*/ 6487076 h 6858000"/>
              <a:gd name="connsiteX161" fmla="*/ 5995064 w 6128435"/>
              <a:gd name="connsiteY161" fmla="*/ 6540791 h 6858000"/>
              <a:gd name="connsiteX162" fmla="*/ 5996309 w 6128435"/>
              <a:gd name="connsiteY162" fmla="*/ 6543961 h 6858000"/>
              <a:gd name="connsiteX163" fmla="*/ 5996048 w 6128435"/>
              <a:gd name="connsiteY163" fmla="*/ 6555444 h 6858000"/>
              <a:gd name="connsiteX164" fmla="*/ 6002524 w 6128435"/>
              <a:gd name="connsiteY164" fmla="*/ 6560188 h 6858000"/>
              <a:gd name="connsiteX165" fmla="*/ 6006823 w 6128435"/>
              <a:gd name="connsiteY165" fmla="*/ 6578546 h 6858000"/>
              <a:gd name="connsiteX166" fmla="*/ 6004510 w 6128435"/>
              <a:gd name="connsiteY166" fmla="*/ 6599256 h 6858000"/>
              <a:gd name="connsiteX167" fmla="*/ 5986207 w 6128435"/>
              <a:gd name="connsiteY167" fmla="*/ 6695855 h 6858000"/>
              <a:gd name="connsiteX168" fmla="*/ 5979428 w 6128435"/>
              <a:gd name="connsiteY168" fmla="*/ 6754678 h 6858000"/>
              <a:gd name="connsiteX169" fmla="*/ 5983398 w 6128435"/>
              <a:gd name="connsiteY169" fmla="*/ 6778641 h 6858000"/>
              <a:gd name="connsiteX170" fmla="*/ 5984543 w 6128435"/>
              <a:gd name="connsiteY170" fmla="*/ 6811016 h 6858000"/>
              <a:gd name="connsiteX171" fmla="*/ 5981802 w 6128435"/>
              <a:gd name="connsiteY171" fmla="*/ 6838578 h 6858000"/>
              <a:gd name="connsiteX172" fmla="*/ 5979671 w 6128435"/>
              <a:gd name="connsiteY172" fmla="*/ 6858000 h 6858000"/>
              <a:gd name="connsiteX173" fmla="*/ 0 w 6128435"/>
              <a:gd name="connsiteY173" fmla="*/ 6858000 h 6858000"/>
              <a:gd name="connsiteX174" fmla="*/ 0 w 6128435"/>
              <a:gd name="connsiteY17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04120 w 6128435"/>
              <a:gd name="connsiteY44" fmla="*/ 2435967 h 6858000"/>
              <a:gd name="connsiteX45" fmla="*/ 5148653 w 6128435"/>
              <a:gd name="connsiteY45" fmla="*/ 2460132 h 6858000"/>
              <a:gd name="connsiteX46" fmla="*/ 5192511 w 6128435"/>
              <a:gd name="connsiteY46" fmla="*/ 2549199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148653 w 6128435"/>
              <a:gd name="connsiteY45" fmla="*/ 2460132 h 6858000"/>
              <a:gd name="connsiteX46" fmla="*/ 5192511 w 6128435"/>
              <a:gd name="connsiteY46" fmla="*/ 2549199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192511 w 6128435"/>
              <a:gd name="connsiteY46" fmla="*/ 2549199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338366 w 6128435"/>
              <a:gd name="connsiteY46" fmla="*/ 2465052 h 6858000"/>
              <a:gd name="connsiteX47" fmla="*/ 5307538 w 6128435"/>
              <a:gd name="connsiteY47" fmla="*/ 2514685 h 6858000"/>
              <a:gd name="connsiteX48" fmla="*/ 5337604 w 6128435"/>
              <a:gd name="connsiteY48" fmla="*/ 2597632 h 6858000"/>
              <a:gd name="connsiteX49" fmla="*/ 5407503 w 6128435"/>
              <a:gd name="connsiteY49" fmla="*/ 2786290 h 6858000"/>
              <a:gd name="connsiteX50" fmla="*/ 5407356 w 6128435"/>
              <a:gd name="connsiteY50" fmla="*/ 2787545 h 6858000"/>
              <a:gd name="connsiteX51" fmla="*/ 5411130 w 6128435"/>
              <a:gd name="connsiteY51" fmla="*/ 2788640 h 6858000"/>
              <a:gd name="connsiteX52" fmla="*/ 5416439 w 6128435"/>
              <a:gd name="connsiteY52" fmla="*/ 2805666 h 6858000"/>
              <a:gd name="connsiteX53" fmla="*/ 5416589 w 6128435"/>
              <a:gd name="connsiteY53" fmla="*/ 2810822 h 6858000"/>
              <a:gd name="connsiteX54" fmla="*/ 5418542 w 6128435"/>
              <a:gd name="connsiteY54" fmla="*/ 2817745 h 6858000"/>
              <a:gd name="connsiteX55" fmla="*/ 5418847 w 6128435"/>
              <a:gd name="connsiteY55" fmla="*/ 2817825 h 6858000"/>
              <a:gd name="connsiteX56" fmla="*/ 5423364 w 6128435"/>
              <a:gd name="connsiteY56" fmla="*/ 2858292 h 6858000"/>
              <a:gd name="connsiteX57" fmla="*/ 5479298 w 6128435"/>
              <a:gd name="connsiteY57" fmla="*/ 2947791 h 6858000"/>
              <a:gd name="connsiteX58" fmla="*/ 5481770 w 6128435"/>
              <a:gd name="connsiteY58" fmla="*/ 2951352 h 6858000"/>
              <a:gd name="connsiteX59" fmla="*/ 5481013 w 6128435"/>
              <a:gd name="connsiteY59" fmla="*/ 2973461 h 6858000"/>
              <a:gd name="connsiteX60" fmla="*/ 5482045 w 6128435"/>
              <a:gd name="connsiteY60" fmla="*/ 2984371 h 6858000"/>
              <a:gd name="connsiteX61" fmla="*/ 5479405 w 6128435"/>
              <a:gd name="connsiteY61" fmla="*/ 2988507 h 6858000"/>
              <a:gd name="connsiteX62" fmla="*/ 5482415 w 6128435"/>
              <a:gd name="connsiteY62" fmla="*/ 3004079 h 6858000"/>
              <a:gd name="connsiteX63" fmla="*/ 5483865 w 6128435"/>
              <a:gd name="connsiteY63" fmla="*/ 3005467 h 6858000"/>
              <a:gd name="connsiteX64" fmla="*/ 5482236 w 6128435"/>
              <a:gd name="connsiteY64" fmla="*/ 3019791 h 6858000"/>
              <a:gd name="connsiteX65" fmla="*/ 5475895 w 6128435"/>
              <a:gd name="connsiteY65" fmla="*/ 3033578 h 6858000"/>
              <a:gd name="connsiteX66" fmla="*/ 5477595 w 6128435"/>
              <a:gd name="connsiteY66" fmla="*/ 3250534 h 6858000"/>
              <a:gd name="connsiteX67" fmla="*/ 5532836 w 6128435"/>
              <a:gd name="connsiteY67" fmla="*/ 3353840 h 6858000"/>
              <a:gd name="connsiteX68" fmla="*/ 5561229 w 6128435"/>
              <a:gd name="connsiteY68" fmla="*/ 3395784 h 6858000"/>
              <a:gd name="connsiteX69" fmla="*/ 5589758 w 6128435"/>
              <a:gd name="connsiteY69" fmla="*/ 3506453 h 6858000"/>
              <a:gd name="connsiteX70" fmla="*/ 5596144 w 6128435"/>
              <a:gd name="connsiteY70" fmla="*/ 3534624 h 6858000"/>
              <a:gd name="connsiteX71" fmla="*/ 5597750 w 6128435"/>
              <a:gd name="connsiteY71" fmla="*/ 3534129 h 6858000"/>
              <a:gd name="connsiteX72" fmla="*/ 5599700 w 6128435"/>
              <a:gd name="connsiteY72" fmla="*/ 3547221 h 6858000"/>
              <a:gd name="connsiteX73" fmla="*/ 5615031 w 6128435"/>
              <a:gd name="connsiteY73" fmla="*/ 3557482 h 6858000"/>
              <a:gd name="connsiteX74" fmla="*/ 5618377 w 6128435"/>
              <a:gd name="connsiteY74" fmla="*/ 3588431 h 6858000"/>
              <a:gd name="connsiteX75" fmla="*/ 5612155 w 6128435"/>
              <a:gd name="connsiteY75" fmla="*/ 3589869 h 6858000"/>
              <a:gd name="connsiteX76" fmla="*/ 5620843 w 6128435"/>
              <a:gd name="connsiteY76" fmla="*/ 3606745 h 6858000"/>
              <a:gd name="connsiteX77" fmla="*/ 5655472 w 6128435"/>
              <a:gd name="connsiteY77" fmla="*/ 3678877 h 6858000"/>
              <a:gd name="connsiteX78" fmla="*/ 5680448 w 6128435"/>
              <a:gd name="connsiteY78" fmla="*/ 3717760 h 6858000"/>
              <a:gd name="connsiteX79" fmla="*/ 5683015 w 6128435"/>
              <a:gd name="connsiteY79" fmla="*/ 3762025 h 6858000"/>
              <a:gd name="connsiteX80" fmla="*/ 5696643 w 6128435"/>
              <a:gd name="connsiteY80" fmla="*/ 3773888 h 6858000"/>
              <a:gd name="connsiteX81" fmla="*/ 5699203 w 6128435"/>
              <a:gd name="connsiteY81" fmla="*/ 3775823 h 6858000"/>
              <a:gd name="connsiteX82" fmla="*/ 5704824 w 6128435"/>
              <a:gd name="connsiteY82" fmla="*/ 3785966 h 6858000"/>
              <a:gd name="connsiteX83" fmla="*/ 5712204 w 6128435"/>
              <a:gd name="connsiteY83" fmla="*/ 3785830 h 6858000"/>
              <a:gd name="connsiteX84" fmla="*/ 5724816 w 6128435"/>
              <a:gd name="connsiteY84" fmla="*/ 3798949 h 6858000"/>
              <a:gd name="connsiteX85" fmla="*/ 5733539 w 6128435"/>
              <a:gd name="connsiteY85" fmla="*/ 3818457 h 6858000"/>
              <a:gd name="connsiteX86" fmla="*/ 5768491 w 6128435"/>
              <a:gd name="connsiteY86" fmla="*/ 3914399 h 6858000"/>
              <a:gd name="connsiteX87" fmla="*/ 5793123 w 6128435"/>
              <a:gd name="connsiteY87" fmla="*/ 3969952 h 6858000"/>
              <a:gd name="connsiteX88" fmla="*/ 5808321 w 6128435"/>
              <a:gd name="connsiteY88" fmla="*/ 3988153 h 6858000"/>
              <a:gd name="connsiteX89" fmla="*/ 5825621 w 6128435"/>
              <a:gd name="connsiteY89" fmla="*/ 4015525 h 6858000"/>
              <a:gd name="connsiteX90" fmla="*/ 5860672 w 6128435"/>
              <a:gd name="connsiteY90" fmla="*/ 4061579 h 6858000"/>
              <a:gd name="connsiteX91" fmla="*/ 5872173 w 6128435"/>
              <a:gd name="connsiteY91" fmla="*/ 4088497 h 6858000"/>
              <a:gd name="connsiteX92" fmla="*/ 5883705 w 6128435"/>
              <a:gd name="connsiteY92" fmla="*/ 4101899 h 6858000"/>
              <a:gd name="connsiteX93" fmla="*/ 5885314 w 6128435"/>
              <a:gd name="connsiteY93" fmla="*/ 4108387 h 6858000"/>
              <a:gd name="connsiteX94" fmla="*/ 5894095 w 6128435"/>
              <a:gd name="connsiteY94" fmla="*/ 4128857 h 6858000"/>
              <a:gd name="connsiteX95" fmla="*/ 5898339 w 6128435"/>
              <a:gd name="connsiteY95" fmla="*/ 4140800 h 6858000"/>
              <a:gd name="connsiteX96" fmla="*/ 5899734 w 6128435"/>
              <a:gd name="connsiteY96" fmla="*/ 4145632 h 6858000"/>
              <a:gd name="connsiteX97" fmla="*/ 5897098 w 6128435"/>
              <a:gd name="connsiteY97" fmla="*/ 4157819 h 6858000"/>
              <a:gd name="connsiteX98" fmla="*/ 5903513 w 6128435"/>
              <a:gd name="connsiteY98" fmla="*/ 4187661 h 6858000"/>
              <a:gd name="connsiteX99" fmla="*/ 5917114 w 6128435"/>
              <a:gd name="connsiteY99" fmla="*/ 4213096 h 6858000"/>
              <a:gd name="connsiteX100" fmla="*/ 5921153 w 6128435"/>
              <a:gd name="connsiteY100" fmla="*/ 4236222 h 6858000"/>
              <a:gd name="connsiteX101" fmla="*/ 5924233 w 6128435"/>
              <a:gd name="connsiteY101" fmla="*/ 4242060 h 6858000"/>
              <a:gd name="connsiteX102" fmla="*/ 5928910 w 6128435"/>
              <a:gd name="connsiteY102" fmla="*/ 4300973 h 6858000"/>
              <a:gd name="connsiteX103" fmla="*/ 5939320 w 6128435"/>
              <a:gd name="connsiteY103" fmla="*/ 4340435 h 6858000"/>
              <a:gd name="connsiteX104" fmla="*/ 5946705 w 6128435"/>
              <a:gd name="connsiteY104" fmla="*/ 4428051 h 6858000"/>
              <a:gd name="connsiteX105" fmla="*/ 5949261 w 6128435"/>
              <a:gd name="connsiteY105" fmla="*/ 4449185 h 6858000"/>
              <a:gd name="connsiteX106" fmla="*/ 5957504 w 6128435"/>
              <a:gd name="connsiteY106" fmla="*/ 4465911 h 6858000"/>
              <a:gd name="connsiteX107" fmla="*/ 5964689 w 6128435"/>
              <a:gd name="connsiteY107" fmla="*/ 4468532 h 6858000"/>
              <a:gd name="connsiteX108" fmla="*/ 5967062 w 6128435"/>
              <a:gd name="connsiteY108" fmla="*/ 4479923 h 6858000"/>
              <a:gd name="connsiteX109" fmla="*/ 5968960 w 6128435"/>
              <a:gd name="connsiteY109" fmla="*/ 4482655 h 6858000"/>
              <a:gd name="connsiteX110" fmla="*/ 5978567 w 6128435"/>
              <a:gd name="connsiteY110" fmla="*/ 4498605 h 6858000"/>
              <a:gd name="connsiteX111" fmla="*/ 5980106 w 6128435"/>
              <a:gd name="connsiteY111" fmla="*/ 4585087 h 6858000"/>
              <a:gd name="connsiteX112" fmla="*/ 5998138 w 6128435"/>
              <a:gd name="connsiteY112" fmla="*/ 4697518 h 6858000"/>
              <a:gd name="connsiteX113" fmla="*/ 6013516 w 6128435"/>
              <a:gd name="connsiteY113" fmla="*/ 4786619 h 6858000"/>
              <a:gd name="connsiteX114" fmla="*/ 6025404 w 6128435"/>
              <a:gd name="connsiteY114" fmla="*/ 4858148 h 6858000"/>
              <a:gd name="connsiteX115" fmla="*/ 6007749 w 6128435"/>
              <a:gd name="connsiteY115" fmla="*/ 4964715 h 6858000"/>
              <a:gd name="connsiteX116" fmla="*/ 6005269 w 6128435"/>
              <a:gd name="connsiteY116" fmla="*/ 5150567 h 6858000"/>
              <a:gd name="connsiteX117" fmla="*/ 6001127 w 6128435"/>
              <a:gd name="connsiteY117" fmla="*/ 5164609 h 6858000"/>
              <a:gd name="connsiteX118" fmla="*/ 5996647 w 6128435"/>
              <a:gd name="connsiteY118" fmla="*/ 5185640 h 6858000"/>
              <a:gd name="connsiteX119" fmla="*/ 5998514 w 6128435"/>
              <a:gd name="connsiteY119" fmla="*/ 5189673 h 6858000"/>
              <a:gd name="connsiteX120" fmla="*/ 5995970 w 6128435"/>
              <a:gd name="connsiteY120" fmla="*/ 5221547 h 6858000"/>
              <a:gd name="connsiteX121" fmla="*/ 5997218 w 6128435"/>
              <a:gd name="connsiteY121" fmla="*/ 5222031 h 6858000"/>
              <a:gd name="connsiteX122" fmla="*/ 6002116 w 6128435"/>
              <a:gd name="connsiteY122" fmla="*/ 5231223 h 6858000"/>
              <a:gd name="connsiteX123" fmla="*/ 6008541 w 6128435"/>
              <a:gd name="connsiteY123" fmla="*/ 5248680 h 6858000"/>
              <a:gd name="connsiteX124" fmla="*/ 6039260 w 6128435"/>
              <a:gd name="connsiteY124" fmla="*/ 5289518 h 6858000"/>
              <a:gd name="connsiteX125" fmla="*/ 6036748 w 6128435"/>
              <a:gd name="connsiteY125" fmla="*/ 5322752 h 6858000"/>
              <a:gd name="connsiteX126" fmla="*/ 6036943 w 6128435"/>
              <a:gd name="connsiteY126" fmla="*/ 5329480 h 6858000"/>
              <a:gd name="connsiteX127" fmla="*/ 6037236 w 6128435"/>
              <a:gd name="connsiteY127" fmla="*/ 5329634 h 6858000"/>
              <a:gd name="connsiteX128" fmla="*/ 6038019 w 6128435"/>
              <a:gd name="connsiteY128" fmla="*/ 5336764 h 6858000"/>
              <a:gd name="connsiteX129" fmla="*/ 6037298 w 6128435"/>
              <a:gd name="connsiteY129" fmla="*/ 5341753 h 6858000"/>
              <a:gd name="connsiteX130" fmla="*/ 6037677 w 6128435"/>
              <a:gd name="connsiteY130" fmla="*/ 5354807 h 6858000"/>
              <a:gd name="connsiteX131" fmla="*/ 6039728 w 6128435"/>
              <a:gd name="connsiteY131" fmla="*/ 5359416 h 6858000"/>
              <a:gd name="connsiteX132" fmla="*/ 6043311 w 6128435"/>
              <a:gd name="connsiteY132" fmla="*/ 5361407 h 6858000"/>
              <a:gd name="connsiteX133" fmla="*/ 6042954 w 6128435"/>
              <a:gd name="connsiteY133" fmla="*/ 5362576 h 6858000"/>
              <a:gd name="connsiteX134" fmla="*/ 6053435 w 6128435"/>
              <a:gd name="connsiteY134" fmla="*/ 5387547 h 6858000"/>
              <a:gd name="connsiteX135" fmla="*/ 6065933 w 6128435"/>
              <a:gd name="connsiteY135" fmla="*/ 5443002 h 6858000"/>
              <a:gd name="connsiteX136" fmla="*/ 6068640 w 6128435"/>
              <a:gd name="connsiteY136" fmla="*/ 5474503 h 6858000"/>
              <a:gd name="connsiteX137" fmla="*/ 6080922 w 6128435"/>
              <a:gd name="connsiteY137" fmla="*/ 5561070 h 6858000"/>
              <a:gd name="connsiteX138" fmla="*/ 6096949 w 6128435"/>
              <a:gd name="connsiteY138" fmla="*/ 5648179 h 6858000"/>
              <a:gd name="connsiteX139" fmla="*/ 6125703 w 6128435"/>
              <a:gd name="connsiteY139" fmla="*/ 5692894 h 6858000"/>
              <a:gd name="connsiteX140" fmla="*/ 6126670 w 6128435"/>
              <a:gd name="connsiteY140" fmla="*/ 5697882 h 6858000"/>
              <a:gd name="connsiteX141" fmla="*/ 6124061 w 6128435"/>
              <a:gd name="connsiteY141" fmla="*/ 5710294 h 6858000"/>
              <a:gd name="connsiteX142" fmla="*/ 6122213 w 6128435"/>
              <a:gd name="connsiteY142" fmla="*/ 5714762 h 6858000"/>
              <a:gd name="connsiteX143" fmla="*/ 6121353 w 6128435"/>
              <a:gd name="connsiteY143" fmla="*/ 5721725 h 6858000"/>
              <a:gd name="connsiteX144" fmla="*/ 6121607 w 6128435"/>
              <a:gd name="connsiteY144" fmla="*/ 5721959 h 6858000"/>
              <a:gd name="connsiteX145" fmla="*/ 6120262 w 6128435"/>
              <a:gd name="connsiteY145" fmla="*/ 5728358 h 6858000"/>
              <a:gd name="connsiteX146" fmla="*/ 6110194 w 6128435"/>
              <a:gd name="connsiteY146" fmla="*/ 5758853 h 6858000"/>
              <a:gd name="connsiteX147" fmla="*/ 6127519 w 6128435"/>
              <a:gd name="connsiteY147" fmla="*/ 5865775 h 6858000"/>
              <a:gd name="connsiteX148" fmla="*/ 6128435 w 6128435"/>
              <a:gd name="connsiteY148" fmla="*/ 5870164 h 6858000"/>
              <a:gd name="connsiteX149" fmla="*/ 6119217 w 6128435"/>
              <a:gd name="connsiteY149" fmla="*/ 5888542 h 6858000"/>
              <a:gd name="connsiteX150" fmla="*/ 6115966 w 6128435"/>
              <a:gd name="connsiteY150" fmla="*/ 5898387 h 6858000"/>
              <a:gd name="connsiteX151" fmla="*/ 6111924 w 6128435"/>
              <a:gd name="connsiteY151" fmla="*/ 5900444 h 6858000"/>
              <a:gd name="connsiteX152" fmla="*/ 6108716 w 6128435"/>
              <a:gd name="connsiteY152" fmla="*/ 5915345 h 6858000"/>
              <a:gd name="connsiteX153" fmla="*/ 6109524 w 6128435"/>
              <a:gd name="connsiteY153" fmla="*/ 5917328 h 6858000"/>
              <a:gd name="connsiteX154" fmla="*/ 6102493 w 6128435"/>
              <a:gd name="connsiteY154" fmla="*/ 5928602 h 6858000"/>
              <a:gd name="connsiteX155" fmla="*/ 6056863 w 6128435"/>
              <a:gd name="connsiteY155" fmla="*/ 6000643 h 6858000"/>
              <a:gd name="connsiteX156" fmla="*/ 6045436 w 6128435"/>
              <a:gd name="connsiteY156" fmla="*/ 6124480 h 6858000"/>
              <a:gd name="connsiteX157" fmla="*/ 6030489 w 6128435"/>
              <a:gd name="connsiteY157" fmla="*/ 6317666 h 6858000"/>
              <a:gd name="connsiteX158" fmla="*/ 6007492 w 6128435"/>
              <a:gd name="connsiteY158" fmla="*/ 6440818 h 6858000"/>
              <a:gd name="connsiteX159" fmla="*/ 6009467 w 6128435"/>
              <a:gd name="connsiteY159" fmla="*/ 6487076 h 6858000"/>
              <a:gd name="connsiteX160" fmla="*/ 5995064 w 6128435"/>
              <a:gd name="connsiteY160" fmla="*/ 6540791 h 6858000"/>
              <a:gd name="connsiteX161" fmla="*/ 5996309 w 6128435"/>
              <a:gd name="connsiteY161" fmla="*/ 6543961 h 6858000"/>
              <a:gd name="connsiteX162" fmla="*/ 5996048 w 6128435"/>
              <a:gd name="connsiteY162" fmla="*/ 6555444 h 6858000"/>
              <a:gd name="connsiteX163" fmla="*/ 6002524 w 6128435"/>
              <a:gd name="connsiteY163" fmla="*/ 6560188 h 6858000"/>
              <a:gd name="connsiteX164" fmla="*/ 6006823 w 6128435"/>
              <a:gd name="connsiteY164" fmla="*/ 6578546 h 6858000"/>
              <a:gd name="connsiteX165" fmla="*/ 6004510 w 6128435"/>
              <a:gd name="connsiteY165" fmla="*/ 6599256 h 6858000"/>
              <a:gd name="connsiteX166" fmla="*/ 5986207 w 6128435"/>
              <a:gd name="connsiteY166" fmla="*/ 6695855 h 6858000"/>
              <a:gd name="connsiteX167" fmla="*/ 5979428 w 6128435"/>
              <a:gd name="connsiteY167" fmla="*/ 6754678 h 6858000"/>
              <a:gd name="connsiteX168" fmla="*/ 5983398 w 6128435"/>
              <a:gd name="connsiteY168" fmla="*/ 6778641 h 6858000"/>
              <a:gd name="connsiteX169" fmla="*/ 5984543 w 6128435"/>
              <a:gd name="connsiteY169" fmla="*/ 6811016 h 6858000"/>
              <a:gd name="connsiteX170" fmla="*/ 5981802 w 6128435"/>
              <a:gd name="connsiteY170" fmla="*/ 6838578 h 6858000"/>
              <a:gd name="connsiteX171" fmla="*/ 5979671 w 6128435"/>
              <a:gd name="connsiteY171" fmla="*/ 6858000 h 6858000"/>
              <a:gd name="connsiteX172" fmla="*/ 0 w 6128435"/>
              <a:gd name="connsiteY172" fmla="*/ 6858000 h 6858000"/>
              <a:gd name="connsiteX173" fmla="*/ 0 w 6128435"/>
              <a:gd name="connsiteY17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338366 w 6128435"/>
              <a:gd name="connsiteY46" fmla="*/ 2465052 h 6858000"/>
              <a:gd name="connsiteX47" fmla="*/ 5337604 w 6128435"/>
              <a:gd name="connsiteY47" fmla="*/ 2597632 h 6858000"/>
              <a:gd name="connsiteX48" fmla="*/ 5407503 w 6128435"/>
              <a:gd name="connsiteY48" fmla="*/ 2786290 h 6858000"/>
              <a:gd name="connsiteX49" fmla="*/ 5407356 w 6128435"/>
              <a:gd name="connsiteY49" fmla="*/ 2787545 h 6858000"/>
              <a:gd name="connsiteX50" fmla="*/ 5411130 w 6128435"/>
              <a:gd name="connsiteY50" fmla="*/ 2788640 h 6858000"/>
              <a:gd name="connsiteX51" fmla="*/ 5416439 w 6128435"/>
              <a:gd name="connsiteY51" fmla="*/ 2805666 h 6858000"/>
              <a:gd name="connsiteX52" fmla="*/ 5416589 w 6128435"/>
              <a:gd name="connsiteY52" fmla="*/ 2810822 h 6858000"/>
              <a:gd name="connsiteX53" fmla="*/ 5418542 w 6128435"/>
              <a:gd name="connsiteY53" fmla="*/ 2817745 h 6858000"/>
              <a:gd name="connsiteX54" fmla="*/ 5418847 w 6128435"/>
              <a:gd name="connsiteY54" fmla="*/ 2817825 h 6858000"/>
              <a:gd name="connsiteX55" fmla="*/ 5423364 w 6128435"/>
              <a:gd name="connsiteY55" fmla="*/ 2858292 h 6858000"/>
              <a:gd name="connsiteX56" fmla="*/ 5479298 w 6128435"/>
              <a:gd name="connsiteY56" fmla="*/ 2947791 h 6858000"/>
              <a:gd name="connsiteX57" fmla="*/ 5481770 w 6128435"/>
              <a:gd name="connsiteY57" fmla="*/ 2951352 h 6858000"/>
              <a:gd name="connsiteX58" fmla="*/ 5481013 w 6128435"/>
              <a:gd name="connsiteY58" fmla="*/ 2973461 h 6858000"/>
              <a:gd name="connsiteX59" fmla="*/ 5482045 w 6128435"/>
              <a:gd name="connsiteY59" fmla="*/ 2984371 h 6858000"/>
              <a:gd name="connsiteX60" fmla="*/ 5479405 w 6128435"/>
              <a:gd name="connsiteY60" fmla="*/ 2988507 h 6858000"/>
              <a:gd name="connsiteX61" fmla="*/ 5482415 w 6128435"/>
              <a:gd name="connsiteY61" fmla="*/ 3004079 h 6858000"/>
              <a:gd name="connsiteX62" fmla="*/ 5483865 w 6128435"/>
              <a:gd name="connsiteY62" fmla="*/ 3005467 h 6858000"/>
              <a:gd name="connsiteX63" fmla="*/ 5482236 w 6128435"/>
              <a:gd name="connsiteY63" fmla="*/ 3019791 h 6858000"/>
              <a:gd name="connsiteX64" fmla="*/ 5475895 w 6128435"/>
              <a:gd name="connsiteY64" fmla="*/ 3033578 h 6858000"/>
              <a:gd name="connsiteX65" fmla="*/ 5477595 w 6128435"/>
              <a:gd name="connsiteY65" fmla="*/ 3250534 h 6858000"/>
              <a:gd name="connsiteX66" fmla="*/ 5532836 w 6128435"/>
              <a:gd name="connsiteY66" fmla="*/ 3353840 h 6858000"/>
              <a:gd name="connsiteX67" fmla="*/ 5561229 w 6128435"/>
              <a:gd name="connsiteY67" fmla="*/ 3395784 h 6858000"/>
              <a:gd name="connsiteX68" fmla="*/ 5589758 w 6128435"/>
              <a:gd name="connsiteY68" fmla="*/ 3506453 h 6858000"/>
              <a:gd name="connsiteX69" fmla="*/ 5596144 w 6128435"/>
              <a:gd name="connsiteY69" fmla="*/ 3534624 h 6858000"/>
              <a:gd name="connsiteX70" fmla="*/ 5597750 w 6128435"/>
              <a:gd name="connsiteY70" fmla="*/ 3534129 h 6858000"/>
              <a:gd name="connsiteX71" fmla="*/ 5599700 w 6128435"/>
              <a:gd name="connsiteY71" fmla="*/ 3547221 h 6858000"/>
              <a:gd name="connsiteX72" fmla="*/ 5615031 w 6128435"/>
              <a:gd name="connsiteY72" fmla="*/ 3557482 h 6858000"/>
              <a:gd name="connsiteX73" fmla="*/ 5618377 w 6128435"/>
              <a:gd name="connsiteY73" fmla="*/ 3588431 h 6858000"/>
              <a:gd name="connsiteX74" fmla="*/ 5612155 w 6128435"/>
              <a:gd name="connsiteY74" fmla="*/ 3589869 h 6858000"/>
              <a:gd name="connsiteX75" fmla="*/ 5620843 w 6128435"/>
              <a:gd name="connsiteY75" fmla="*/ 3606745 h 6858000"/>
              <a:gd name="connsiteX76" fmla="*/ 5655472 w 6128435"/>
              <a:gd name="connsiteY76" fmla="*/ 3678877 h 6858000"/>
              <a:gd name="connsiteX77" fmla="*/ 5680448 w 6128435"/>
              <a:gd name="connsiteY77" fmla="*/ 3717760 h 6858000"/>
              <a:gd name="connsiteX78" fmla="*/ 5683015 w 6128435"/>
              <a:gd name="connsiteY78" fmla="*/ 3762025 h 6858000"/>
              <a:gd name="connsiteX79" fmla="*/ 5696643 w 6128435"/>
              <a:gd name="connsiteY79" fmla="*/ 3773888 h 6858000"/>
              <a:gd name="connsiteX80" fmla="*/ 5699203 w 6128435"/>
              <a:gd name="connsiteY80" fmla="*/ 3775823 h 6858000"/>
              <a:gd name="connsiteX81" fmla="*/ 5704824 w 6128435"/>
              <a:gd name="connsiteY81" fmla="*/ 3785966 h 6858000"/>
              <a:gd name="connsiteX82" fmla="*/ 5712204 w 6128435"/>
              <a:gd name="connsiteY82" fmla="*/ 3785830 h 6858000"/>
              <a:gd name="connsiteX83" fmla="*/ 5724816 w 6128435"/>
              <a:gd name="connsiteY83" fmla="*/ 3798949 h 6858000"/>
              <a:gd name="connsiteX84" fmla="*/ 5733539 w 6128435"/>
              <a:gd name="connsiteY84" fmla="*/ 3818457 h 6858000"/>
              <a:gd name="connsiteX85" fmla="*/ 5768491 w 6128435"/>
              <a:gd name="connsiteY85" fmla="*/ 3914399 h 6858000"/>
              <a:gd name="connsiteX86" fmla="*/ 5793123 w 6128435"/>
              <a:gd name="connsiteY86" fmla="*/ 3969952 h 6858000"/>
              <a:gd name="connsiteX87" fmla="*/ 5808321 w 6128435"/>
              <a:gd name="connsiteY87" fmla="*/ 3988153 h 6858000"/>
              <a:gd name="connsiteX88" fmla="*/ 5825621 w 6128435"/>
              <a:gd name="connsiteY88" fmla="*/ 4015525 h 6858000"/>
              <a:gd name="connsiteX89" fmla="*/ 5860672 w 6128435"/>
              <a:gd name="connsiteY89" fmla="*/ 4061579 h 6858000"/>
              <a:gd name="connsiteX90" fmla="*/ 5872173 w 6128435"/>
              <a:gd name="connsiteY90" fmla="*/ 4088497 h 6858000"/>
              <a:gd name="connsiteX91" fmla="*/ 5883705 w 6128435"/>
              <a:gd name="connsiteY91" fmla="*/ 4101899 h 6858000"/>
              <a:gd name="connsiteX92" fmla="*/ 5885314 w 6128435"/>
              <a:gd name="connsiteY92" fmla="*/ 4108387 h 6858000"/>
              <a:gd name="connsiteX93" fmla="*/ 5894095 w 6128435"/>
              <a:gd name="connsiteY93" fmla="*/ 4128857 h 6858000"/>
              <a:gd name="connsiteX94" fmla="*/ 5898339 w 6128435"/>
              <a:gd name="connsiteY94" fmla="*/ 4140800 h 6858000"/>
              <a:gd name="connsiteX95" fmla="*/ 5899734 w 6128435"/>
              <a:gd name="connsiteY95" fmla="*/ 4145632 h 6858000"/>
              <a:gd name="connsiteX96" fmla="*/ 5897098 w 6128435"/>
              <a:gd name="connsiteY96" fmla="*/ 4157819 h 6858000"/>
              <a:gd name="connsiteX97" fmla="*/ 5903513 w 6128435"/>
              <a:gd name="connsiteY97" fmla="*/ 4187661 h 6858000"/>
              <a:gd name="connsiteX98" fmla="*/ 5917114 w 6128435"/>
              <a:gd name="connsiteY98" fmla="*/ 4213096 h 6858000"/>
              <a:gd name="connsiteX99" fmla="*/ 5921153 w 6128435"/>
              <a:gd name="connsiteY99" fmla="*/ 4236222 h 6858000"/>
              <a:gd name="connsiteX100" fmla="*/ 5924233 w 6128435"/>
              <a:gd name="connsiteY100" fmla="*/ 4242060 h 6858000"/>
              <a:gd name="connsiteX101" fmla="*/ 5928910 w 6128435"/>
              <a:gd name="connsiteY101" fmla="*/ 4300973 h 6858000"/>
              <a:gd name="connsiteX102" fmla="*/ 5939320 w 6128435"/>
              <a:gd name="connsiteY102" fmla="*/ 4340435 h 6858000"/>
              <a:gd name="connsiteX103" fmla="*/ 5946705 w 6128435"/>
              <a:gd name="connsiteY103" fmla="*/ 4428051 h 6858000"/>
              <a:gd name="connsiteX104" fmla="*/ 5949261 w 6128435"/>
              <a:gd name="connsiteY104" fmla="*/ 4449185 h 6858000"/>
              <a:gd name="connsiteX105" fmla="*/ 5957504 w 6128435"/>
              <a:gd name="connsiteY105" fmla="*/ 4465911 h 6858000"/>
              <a:gd name="connsiteX106" fmla="*/ 5964689 w 6128435"/>
              <a:gd name="connsiteY106" fmla="*/ 4468532 h 6858000"/>
              <a:gd name="connsiteX107" fmla="*/ 5967062 w 6128435"/>
              <a:gd name="connsiteY107" fmla="*/ 4479923 h 6858000"/>
              <a:gd name="connsiteX108" fmla="*/ 5968960 w 6128435"/>
              <a:gd name="connsiteY108" fmla="*/ 4482655 h 6858000"/>
              <a:gd name="connsiteX109" fmla="*/ 5978567 w 6128435"/>
              <a:gd name="connsiteY109" fmla="*/ 4498605 h 6858000"/>
              <a:gd name="connsiteX110" fmla="*/ 5980106 w 6128435"/>
              <a:gd name="connsiteY110" fmla="*/ 4585087 h 6858000"/>
              <a:gd name="connsiteX111" fmla="*/ 5998138 w 6128435"/>
              <a:gd name="connsiteY111" fmla="*/ 4697518 h 6858000"/>
              <a:gd name="connsiteX112" fmla="*/ 6013516 w 6128435"/>
              <a:gd name="connsiteY112" fmla="*/ 4786619 h 6858000"/>
              <a:gd name="connsiteX113" fmla="*/ 6025404 w 6128435"/>
              <a:gd name="connsiteY113" fmla="*/ 4858148 h 6858000"/>
              <a:gd name="connsiteX114" fmla="*/ 6007749 w 6128435"/>
              <a:gd name="connsiteY114" fmla="*/ 4964715 h 6858000"/>
              <a:gd name="connsiteX115" fmla="*/ 6005269 w 6128435"/>
              <a:gd name="connsiteY115" fmla="*/ 5150567 h 6858000"/>
              <a:gd name="connsiteX116" fmla="*/ 6001127 w 6128435"/>
              <a:gd name="connsiteY116" fmla="*/ 5164609 h 6858000"/>
              <a:gd name="connsiteX117" fmla="*/ 5996647 w 6128435"/>
              <a:gd name="connsiteY117" fmla="*/ 5185640 h 6858000"/>
              <a:gd name="connsiteX118" fmla="*/ 5998514 w 6128435"/>
              <a:gd name="connsiteY118" fmla="*/ 5189673 h 6858000"/>
              <a:gd name="connsiteX119" fmla="*/ 5995970 w 6128435"/>
              <a:gd name="connsiteY119" fmla="*/ 5221547 h 6858000"/>
              <a:gd name="connsiteX120" fmla="*/ 5997218 w 6128435"/>
              <a:gd name="connsiteY120" fmla="*/ 5222031 h 6858000"/>
              <a:gd name="connsiteX121" fmla="*/ 6002116 w 6128435"/>
              <a:gd name="connsiteY121" fmla="*/ 5231223 h 6858000"/>
              <a:gd name="connsiteX122" fmla="*/ 6008541 w 6128435"/>
              <a:gd name="connsiteY122" fmla="*/ 5248680 h 6858000"/>
              <a:gd name="connsiteX123" fmla="*/ 6039260 w 6128435"/>
              <a:gd name="connsiteY123" fmla="*/ 5289518 h 6858000"/>
              <a:gd name="connsiteX124" fmla="*/ 6036748 w 6128435"/>
              <a:gd name="connsiteY124" fmla="*/ 5322752 h 6858000"/>
              <a:gd name="connsiteX125" fmla="*/ 6036943 w 6128435"/>
              <a:gd name="connsiteY125" fmla="*/ 5329480 h 6858000"/>
              <a:gd name="connsiteX126" fmla="*/ 6037236 w 6128435"/>
              <a:gd name="connsiteY126" fmla="*/ 5329634 h 6858000"/>
              <a:gd name="connsiteX127" fmla="*/ 6038019 w 6128435"/>
              <a:gd name="connsiteY127" fmla="*/ 5336764 h 6858000"/>
              <a:gd name="connsiteX128" fmla="*/ 6037298 w 6128435"/>
              <a:gd name="connsiteY128" fmla="*/ 5341753 h 6858000"/>
              <a:gd name="connsiteX129" fmla="*/ 6037677 w 6128435"/>
              <a:gd name="connsiteY129" fmla="*/ 5354807 h 6858000"/>
              <a:gd name="connsiteX130" fmla="*/ 6039728 w 6128435"/>
              <a:gd name="connsiteY130" fmla="*/ 5359416 h 6858000"/>
              <a:gd name="connsiteX131" fmla="*/ 6043311 w 6128435"/>
              <a:gd name="connsiteY131" fmla="*/ 5361407 h 6858000"/>
              <a:gd name="connsiteX132" fmla="*/ 6042954 w 6128435"/>
              <a:gd name="connsiteY132" fmla="*/ 5362576 h 6858000"/>
              <a:gd name="connsiteX133" fmla="*/ 6053435 w 6128435"/>
              <a:gd name="connsiteY133" fmla="*/ 5387547 h 6858000"/>
              <a:gd name="connsiteX134" fmla="*/ 6065933 w 6128435"/>
              <a:gd name="connsiteY134" fmla="*/ 5443002 h 6858000"/>
              <a:gd name="connsiteX135" fmla="*/ 6068640 w 6128435"/>
              <a:gd name="connsiteY135" fmla="*/ 5474503 h 6858000"/>
              <a:gd name="connsiteX136" fmla="*/ 6080922 w 6128435"/>
              <a:gd name="connsiteY136" fmla="*/ 5561070 h 6858000"/>
              <a:gd name="connsiteX137" fmla="*/ 6096949 w 6128435"/>
              <a:gd name="connsiteY137" fmla="*/ 5648179 h 6858000"/>
              <a:gd name="connsiteX138" fmla="*/ 6125703 w 6128435"/>
              <a:gd name="connsiteY138" fmla="*/ 5692894 h 6858000"/>
              <a:gd name="connsiteX139" fmla="*/ 6126670 w 6128435"/>
              <a:gd name="connsiteY139" fmla="*/ 5697882 h 6858000"/>
              <a:gd name="connsiteX140" fmla="*/ 6124061 w 6128435"/>
              <a:gd name="connsiteY140" fmla="*/ 5710294 h 6858000"/>
              <a:gd name="connsiteX141" fmla="*/ 6122213 w 6128435"/>
              <a:gd name="connsiteY141" fmla="*/ 5714762 h 6858000"/>
              <a:gd name="connsiteX142" fmla="*/ 6121353 w 6128435"/>
              <a:gd name="connsiteY142" fmla="*/ 5721725 h 6858000"/>
              <a:gd name="connsiteX143" fmla="*/ 6121607 w 6128435"/>
              <a:gd name="connsiteY143" fmla="*/ 5721959 h 6858000"/>
              <a:gd name="connsiteX144" fmla="*/ 6120262 w 6128435"/>
              <a:gd name="connsiteY144" fmla="*/ 5728358 h 6858000"/>
              <a:gd name="connsiteX145" fmla="*/ 6110194 w 6128435"/>
              <a:gd name="connsiteY145" fmla="*/ 5758853 h 6858000"/>
              <a:gd name="connsiteX146" fmla="*/ 6127519 w 6128435"/>
              <a:gd name="connsiteY146" fmla="*/ 5865775 h 6858000"/>
              <a:gd name="connsiteX147" fmla="*/ 6128435 w 6128435"/>
              <a:gd name="connsiteY147" fmla="*/ 5870164 h 6858000"/>
              <a:gd name="connsiteX148" fmla="*/ 6119217 w 6128435"/>
              <a:gd name="connsiteY148" fmla="*/ 5888542 h 6858000"/>
              <a:gd name="connsiteX149" fmla="*/ 6115966 w 6128435"/>
              <a:gd name="connsiteY149" fmla="*/ 5898387 h 6858000"/>
              <a:gd name="connsiteX150" fmla="*/ 6111924 w 6128435"/>
              <a:gd name="connsiteY150" fmla="*/ 5900444 h 6858000"/>
              <a:gd name="connsiteX151" fmla="*/ 6108716 w 6128435"/>
              <a:gd name="connsiteY151" fmla="*/ 5915345 h 6858000"/>
              <a:gd name="connsiteX152" fmla="*/ 6109524 w 6128435"/>
              <a:gd name="connsiteY152" fmla="*/ 5917328 h 6858000"/>
              <a:gd name="connsiteX153" fmla="*/ 6102493 w 6128435"/>
              <a:gd name="connsiteY153" fmla="*/ 5928602 h 6858000"/>
              <a:gd name="connsiteX154" fmla="*/ 6056863 w 6128435"/>
              <a:gd name="connsiteY154" fmla="*/ 6000643 h 6858000"/>
              <a:gd name="connsiteX155" fmla="*/ 6045436 w 6128435"/>
              <a:gd name="connsiteY155" fmla="*/ 6124480 h 6858000"/>
              <a:gd name="connsiteX156" fmla="*/ 6030489 w 6128435"/>
              <a:gd name="connsiteY156" fmla="*/ 6317666 h 6858000"/>
              <a:gd name="connsiteX157" fmla="*/ 6007492 w 6128435"/>
              <a:gd name="connsiteY157" fmla="*/ 6440818 h 6858000"/>
              <a:gd name="connsiteX158" fmla="*/ 6009467 w 6128435"/>
              <a:gd name="connsiteY158" fmla="*/ 6487076 h 6858000"/>
              <a:gd name="connsiteX159" fmla="*/ 5995064 w 6128435"/>
              <a:gd name="connsiteY159" fmla="*/ 6540791 h 6858000"/>
              <a:gd name="connsiteX160" fmla="*/ 5996309 w 6128435"/>
              <a:gd name="connsiteY160" fmla="*/ 6543961 h 6858000"/>
              <a:gd name="connsiteX161" fmla="*/ 5996048 w 6128435"/>
              <a:gd name="connsiteY161" fmla="*/ 6555444 h 6858000"/>
              <a:gd name="connsiteX162" fmla="*/ 6002524 w 6128435"/>
              <a:gd name="connsiteY162" fmla="*/ 6560188 h 6858000"/>
              <a:gd name="connsiteX163" fmla="*/ 6006823 w 6128435"/>
              <a:gd name="connsiteY163" fmla="*/ 6578546 h 6858000"/>
              <a:gd name="connsiteX164" fmla="*/ 6004510 w 6128435"/>
              <a:gd name="connsiteY164" fmla="*/ 6599256 h 6858000"/>
              <a:gd name="connsiteX165" fmla="*/ 5986207 w 6128435"/>
              <a:gd name="connsiteY165" fmla="*/ 6695855 h 6858000"/>
              <a:gd name="connsiteX166" fmla="*/ 5979428 w 6128435"/>
              <a:gd name="connsiteY166" fmla="*/ 6754678 h 6858000"/>
              <a:gd name="connsiteX167" fmla="*/ 5983398 w 6128435"/>
              <a:gd name="connsiteY167" fmla="*/ 6778641 h 6858000"/>
              <a:gd name="connsiteX168" fmla="*/ 5984543 w 6128435"/>
              <a:gd name="connsiteY168" fmla="*/ 6811016 h 6858000"/>
              <a:gd name="connsiteX169" fmla="*/ 5981802 w 6128435"/>
              <a:gd name="connsiteY169" fmla="*/ 6838578 h 6858000"/>
              <a:gd name="connsiteX170" fmla="*/ 5979671 w 6128435"/>
              <a:gd name="connsiteY170" fmla="*/ 6858000 h 6858000"/>
              <a:gd name="connsiteX171" fmla="*/ 0 w 6128435"/>
              <a:gd name="connsiteY171" fmla="*/ 6858000 h 6858000"/>
              <a:gd name="connsiteX172" fmla="*/ 0 w 6128435"/>
              <a:gd name="connsiteY17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39901 w 6128435"/>
              <a:gd name="connsiteY43" fmla="*/ 2300961 h 6858000"/>
              <a:gd name="connsiteX44" fmla="*/ 5293877 w 6128435"/>
              <a:gd name="connsiteY44" fmla="*/ 2368649 h 6858000"/>
              <a:gd name="connsiteX45" fmla="*/ 5311338 w 6128435"/>
              <a:gd name="connsiteY45" fmla="*/ 2404034 h 6858000"/>
              <a:gd name="connsiteX46" fmla="*/ 5338366 w 6128435"/>
              <a:gd name="connsiteY46" fmla="*/ 2465052 h 6858000"/>
              <a:gd name="connsiteX47" fmla="*/ 5371263 w 6128435"/>
              <a:gd name="connsiteY47" fmla="*/ 2586413 h 6858000"/>
              <a:gd name="connsiteX48" fmla="*/ 5407503 w 6128435"/>
              <a:gd name="connsiteY48" fmla="*/ 2786290 h 6858000"/>
              <a:gd name="connsiteX49" fmla="*/ 5407356 w 6128435"/>
              <a:gd name="connsiteY49" fmla="*/ 2787545 h 6858000"/>
              <a:gd name="connsiteX50" fmla="*/ 5411130 w 6128435"/>
              <a:gd name="connsiteY50" fmla="*/ 2788640 h 6858000"/>
              <a:gd name="connsiteX51" fmla="*/ 5416439 w 6128435"/>
              <a:gd name="connsiteY51" fmla="*/ 2805666 h 6858000"/>
              <a:gd name="connsiteX52" fmla="*/ 5416589 w 6128435"/>
              <a:gd name="connsiteY52" fmla="*/ 2810822 h 6858000"/>
              <a:gd name="connsiteX53" fmla="*/ 5418542 w 6128435"/>
              <a:gd name="connsiteY53" fmla="*/ 2817745 h 6858000"/>
              <a:gd name="connsiteX54" fmla="*/ 5418847 w 6128435"/>
              <a:gd name="connsiteY54" fmla="*/ 2817825 h 6858000"/>
              <a:gd name="connsiteX55" fmla="*/ 5423364 w 6128435"/>
              <a:gd name="connsiteY55" fmla="*/ 2858292 h 6858000"/>
              <a:gd name="connsiteX56" fmla="*/ 5479298 w 6128435"/>
              <a:gd name="connsiteY56" fmla="*/ 2947791 h 6858000"/>
              <a:gd name="connsiteX57" fmla="*/ 5481770 w 6128435"/>
              <a:gd name="connsiteY57" fmla="*/ 2951352 h 6858000"/>
              <a:gd name="connsiteX58" fmla="*/ 5481013 w 6128435"/>
              <a:gd name="connsiteY58" fmla="*/ 2973461 h 6858000"/>
              <a:gd name="connsiteX59" fmla="*/ 5482045 w 6128435"/>
              <a:gd name="connsiteY59" fmla="*/ 2984371 h 6858000"/>
              <a:gd name="connsiteX60" fmla="*/ 5479405 w 6128435"/>
              <a:gd name="connsiteY60" fmla="*/ 2988507 h 6858000"/>
              <a:gd name="connsiteX61" fmla="*/ 5482415 w 6128435"/>
              <a:gd name="connsiteY61" fmla="*/ 3004079 h 6858000"/>
              <a:gd name="connsiteX62" fmla="*/ 5483865 w 6128435"/>
              <a:gd name="connsiteY62" fmla="*/ 3005467 h 6858000"/>
              <a:gd name="connsiteX63" fmla="*/ 5482236 w 6128435"/>
              <a:gd name="connsiteY63" fmla="*/ 3019791 h 6858000"/>
              <a:gd name="connsiteX64" fmla="*/ 5475895 w 6128435"/>
              <a:gd name="connsiteY64" fmla="*/ 3033578 h 6858000"/>
              <a:gd name="connsiteX65" fmla="*/ 5477595 w 6128435"/>
              <a:gd name="connsiteY65" fmla="*/ 3250534 h 6858000"/>
              <a:gd name="connsiteX66" fmla="*/ 5532836 w 6128435"/>
              <a:gd name="connsiteY66" fmla="*/ 3353840 h 6858000"/>
              <a:gd name="connsiteX67" fmla="*/ 5561229 w 6128435"/>
              <a:gd name="connsiteY67" fmla="*/ 3395784 h 6858000"/>
              <a:gd name="connsiteX68" fmla="*/ 5589758 w 6128435"/>
              <a:gd name="connsiteY68" fmla="*/ 3506453 h 6858000"/>
              <a:gd name="connsiteX69" fmla="*/ 5596144 w 6128435"/>
              <a:gd name="connsiteY69" fmla="*/ 3534624 h 6858000"/>
              <a:gd name="connsiteX70" fmla="*/ 5597750 w 6128435"/>
              <a:gd name="connsiteY70" fmla="*/ 3534129 h 6858000"/>
              <a:gd name="connsiteX71" fmla="*/ 5599700 w 6128435"/>
              <a:gd name="connsiteY71" fmla="*/ 3547221 h 6858000"/>
              <a:gd name="connsiteX72" fmla="*/ 5615031 w 6128435"/>
              <a:gd name="connsiteY72" fmla="*/ 3557482 h 6858000"/>
              <a:gd name="connsiteX73" fmla="*/ 5618377 w 6128435"/>
              <a:gd name="connsiteY73" fmla="*/ 3588431 h 6858000"/>
              <a:gd name="connsiteX74" fmla="*/ 5612155 w 6128435"/>
              <a:gd name="connsiteY74" fmla="*/ 3589869 h 6858000"/>
              <a:gd name="connsiteX75" fmla="*/ 5620843 w 6128435"/>
              <a:gd name="connsiteY75" fmla="*/ 3606745 h 6858000"/>
              <a:gd name="connsiteX76" fmla="*/ 5655472 w 6128435"/>
              <a:gd name="connsiteY76" fmla="*/ 3678877 h 6858000"/>
              <a:gd name="connsiteX77" fmla="*/ 5680448 w 6128435"/>
              <a:gd name="connsiteY77" fmla="*/ 3717760 h 6858000"/>
              <a:gd name="connsiteX78" fmla="*/ 5683015 w 6128435"/>
              <a:gd name="connsiteY78" fmla="*/ 3762025 h 6858000"/>
              <a:gd name="connsiteX79" fmla="*/ 5696643 w 6128435"/>
              <a:gd name="connsiteY79" fmla="*/ 3773888 h 6858000"/>
              <a:gd name="connsiteX80" fmla="*/ 5699203 w 6128435"/>
              <a:gd name="connsiteY80" fmla="*/ 3775823 h 6858000"/>
              <a:gd name="connsiteX81" fmla="*/ 5704824 w 6128435"/>
              <a:gd name="connsiteY81" fmla="*/ 3785966 h 6858000"/>
              <a:gd name="connsiteX82" fmla="*/ 5712204 w 6128435"/>
              <a:gd name="connsiteY82" fmla="*/ 3785830 h 6858000"/>
              <a:gd name="connsiteX83" fmla="*/ 5724816 w 6128435"/>
              <a:gd name="connsiteY83" fmla="*/ 3798949 h 6858000"/>
              <a:gd name="connsiteX84" fmla="*/ 5733539 w 6128435"/>
              <a:gd name="connsiteY84" fmla="*/ 3818457 h 6858000"/>
              <a:gd name="connsiteX85" fmla="*/ 5768491 w 6128435"/>
              <a:gd name="connsiteY85" fmla="*/ 3914399 h 6858000"/>
              <a:gd name="connsiteX86" fmla="*/ 5793123 w 6128435"/>
              <a:gd name="connsiteY86" fmla="*/ 3969952 h 6858000"/>
              <a:gd name="connsiteX87" fmla="*/ 5808321 w 6128435"/>
              <a:gd name="connsiteY87" fmla="*/ 3988153 h 6858000"/>
              <a:gd name="connsiteX88" fmla="*/ 5825621 w 6128435"/>
              <a:gd name="connsiteY88" fmla="*/ 4015525 h 6858000"/>
              <a:gd name="connsiteX89" fmla="*/ 5860672 w 6128435"/>
              <a:gd name="connsiteY89" fmla="*/ 4061579 h 6858000"/>
              <a:gd name="connsiteX90" fmla="*/ 5872173 w 6128435"/>
              <a:gd name="connsiteY90" fmla="*/ 4088497 h 6858000"/>
              <a:gd name="connsiteX91" fmla="*/ 5883705 w 6128435"/>
              <a:gd name="connsiteY91" fmla="*/ 4101899 h 6858000"/>
              <a:gd name="connsiteX92" fmla="*/ 5885314 w 6128435"/>
              <a:gd name="connsiteY92" fmla="*/ 4108387 h 6858000"/>
              <a:gd name="connsiteX93" fmla="*/ 5894095 w 6128435"/>
              <a:gd name="connsiteY93" fmla="*/ 4128857 h 6858000"/>
              <a:gd name="connsiteX94" fmla="*/ 5898339 w 6128435"/>
              <a:gd name="connsiteY94" fmla="*/ 4140800 h 6858000"/>
              <a:gd name="connsiteX95" fmla="*/ 5899734 w 6128435"/>
              <a:gd name="connsiteY95" fmla="*/ 4145632 h 6858000"/>
              <a:gd name="connsiteX96" fmla="*/ 5897098 w 6128435"/>
              <a:gd name="connsiteY96" fmla="*/ 4157819 h 6858000"/>
              <a:gd name="connsiteX97" fmla="*/ 5903513 w 6128435"/>
              <a:gd name="connsiteY97" fmla="*/ 4187661 h 6858000"/>
              <a:gd name="connsiteX98" fmla="*/ 5917114 w 6128435"/>
              <a:gd name="connsiteY98" fmla="*/ 4213096 h 6858000"/>
              <a:gd name="connsiteX99" fmla="*/ 5921153 w 6128435"/>
              <a:gd name="connsiteY99" fmla="*/ 4236222 h 6858000"/>
              <a:gd name="connsiteX100" fmla="*/ 5924233 w 6128435"/>
              <a:gd name="connsiteY100" fmla="*/ 4242060 h 6858000"/>
              <a:gd name="connsiteX101" fmla="*/ 5928910 w 6128435"/>
              <a:gd name="connsiteY101" fmla="*/ 4300973 h 6858000"/>
              <a:gd name="connsiteX102" fmla="*/ 5939320 w 6128435"/>
              <a:gd name="connsiteY102" fmla="*/ 4340435 h 6858000"/>
              <a:gd name="connsiteX103" fmla="*/ 5946705 w 6128435"/>
              <a:gd name="connsiteY103" fmla="*/ 4428051 h 6858000"/>
              <a:gd name="connsiteX104" fmla="*/ 5949261 w 6128435"/>
              <a:gd name="connsiteY104" fmla="*/ 4449185 h 6858000"/>
              <a:gd name="connsiteX105" fmla="*/ 5957504 w 6128435"/>
              <a:gd name="connsiteY105" fmla="*/ 4465911 h 6858000"/>
              <a:gd name="connsiteX106" fmla="*/ 5964689 w 6128435"/>
              <a:gd name="connsiteY106" fmla="*/ 4468532 h 6858000"/>
              <a:gd name="connsiteX107" fmla="*/ 5967062 w 6128435"/>
              <a:gd name="connsiteY107" fmla="*/ 4479923 h 6858000"/>
              <a:gd name="connsiteX108" fmla="*/ 5968960 w 6128435"/>
              <a:gd name="connsiteY108" fmla="*/ 4482655 h 6858000"/>
              <a:gd name="connsiteX109" fmla="*/ 5978567 w 6128435"/>
              <a:gd name="connsiteY109" fmla="*/ 4498605 h 6858000"/>
              <a:gd name="connsiteX110" fmla="*/ 5980106 w 6128435"/>
              <a:gd name="connsiteY110" fmla="*/ 4585087 h 6858000"/>
              <a:gd name="connsiteX111" fmla="*/ 5998138 w 6128435"/>
              <a:gd name="connsiteY111" fmla="*/ 4697518 h 6858000"/>
              <a:gd name="connsiteX112" fmla="*/ 6013516 w 6128435"/>
              <a:gd name="connsiteY112" fmla="*/ 4786619 h 6858000"/>
              <a:gd name="connsiteX113" fmla="*/ 6025404 w 6128435"/>
              <a:gd name="connsiteY113" fmla="*/ 4858148 h 6858000"/>
              <a:gd name="connsiteX114" fmla="*/ 6007749 w 6128435"/>
              <a:gd name="connsiteY114" fmla="*/ 4964715 h 6858000"/>
              <a:gd name="connsiteX115" fmla="*/ 6005269 w 6128435"/>
              <a:gd name="connsiteY115" fmla="*/ 5150567 h 6858000"/>
              <a:gd name="connsiteX116" fmla="*/ 6001127 w 6128435"/>
              <a:gd name="connsiteY116" fmla="*/ 5164609 h 6858000"/>
              <a:gd name="connsiteX117" fmla="*/ 5996647 w 6128435"/>
              <a:gd name="connsiteY117" fmla="*/ 5185640 h 6858000"/>
              <a:gd name="connsiteX118" fmla="*/ 5998514 w 6128435"/>
              <a:gd name="connsiteY118" fmla="*/ 5189673 h 6858000"/>
              <a:gd name="connsiteX119" fmla="*/ 5995970 w 6128435"/>
              <a:gd name="connsiteY119" fmla="*/ 5221547 h 6858000"/>
              <a:gd name="connsiteX120" fmla="*/ 5997218 w 6128435"/>
              <a:gd name="connsiteY120" fmla="*/ 5222031 h 6858000"/>
              <a:gd name="connsiteX121" fmla="*/ 6002116 w 6128435"/>
              <a:gd name="connsiteY121" fmla="*/ 5231223 h 6858000"/>
              <a:gd name="connsiteX122" fmla="*/ 6008541 w 6128435"/>
              <a:gd name="connsiteY122" fmla="*/ 5248680 h 6858000"/>
              <a:gd name="connsiteX123" fmla="*/ 6039260 w 6128435"/>
              <a:gd name="connsiteY123" fmla="*/ 5289518 h 6858000"/>
              <a:gd name="connsiteX124" fmla="*/ 6036748 w 6128435"/>
              <a:gd name="connsiteY124" fmla="*/ 5322752 h 6858000"/>
              <a:gd name="connsiteX125" fmla="*/ 6036943 w 6128435"/>
              <a:gd name="connsiteY125" fmla="*/ 5329480 h 6858000"/>
              <a:gd name="connsiteX126" fmla="*/ 6037236 w 6128435"/>
              <a:gd name="connsiteY126" fmla="*/ 5329634 h 6858000"/>
              <a:gd name="connsiteX127" fmla="*/ 6038019 w 6128435"/>
              <a:gd name="connsiteY127" fmla="*/ 5336764 h 6858000"/>
              <a:gd name="connsiteX128" fmla="*/ 6037298 w 6128435"/>
              <a:gd name="connsiteY128" fmla="*/ 5341753 h 6858000"/>
              <a:gd name="connsiteX129" fmla="*/ 6037677 w 6128435"/>
              <a:gd name="connsiteY129" fmla="*/ 5354807 h 6858000"/>
              <a:gd name="connsiteX130" fmla="*/ 6039728 w 6128435"/>
              <a:gd name="connsiteY130" fmla="*/ 5359416 h 6858000"/>
              <a:gd name="connsiteX131" fmla="*/ 6043311 w 6128435"/>
              <a:gd name="connsiteY131" fmla="*/ 5361407 h 6858000"/>
              <a:gd name="connsiteX132" fmla="*/ 6042954 w 6128435"/>
              <a:gd name="connsiteY132" fmla="*/ 5362576 h 6858000"/>
              <a:gd name="connsiteX133" fmla="*/ 6053435 w 6128435"/>
              <a:gd name="connsiteY133" fmla="*/ 5387547 h 6858000"/>
              <a:gd name="connsiteX134" fmla="*/ 6065933 w 6128435"/>
              <a:gd name="connsiteY134" fmla="*/ 5443002 h 6858000"/>
              <a:gd name="connsiteX135" fmla="*/ 6068640 w 6128435"/>
              <a:gd name="connsiteY135" fmla="*/ 5474503 h 6858000"/>
              <a:gd name="connsiteX136" fmla="*/ 6080922 w 6128435"/>
              <a:gd name="connsiteY136" fmla="*/ 5561070 h 6858000"/>
              <a:gd name="connsiteX137" fmla="*/ 6096949 w 6128435"/>
              <a:gd name="connsiteY137" fmla="*/ 5648179 h 6858000"/>
              <a:gd name="connsiteX138" fmla="*/ 6125703 w 6128435"/>
              <a:gd name="connsiteY138" fmla="*/ 5692894 h 6858000"/>
              <a:gd name="connsiteX139" fmla="*/ 6126670 w 6128435"/>
              <a:gd name="connsiteY139" fmla="*/ 5697882 h 6858000"/>
              <a:gd name="connsiteX140" fmla="*/ 6124061 w 6128435"/>
              <a:gd name="connsiteY140" fmla="*/ 5710294 h 6858000"/>
              <a:gd name="connsiteX141" fmla="*/ 6122213 w 6128435"/>
              <a:gd name="connsiteY141" fmla="*/ 5714762 h 6858000"/>
              <a:gd name="connsiteX142" fmla="*/ 6121353 w 6128435"/>
              <a:gd name="connsiteY142" fmla="*/ 5721725 h 6858000"/>
              <a:gd name="connsiteX143" fmla="*/ 6121607 w 6128435"/>
              <a:gd name="connsiteY143" fmla="*/ 5721959 h 6858000"/>
              <a:gd name="connsiteX144" fmla="*/ 6120262 w 6128435"/>
              <a:gd name="connsiteY144" fmla="*/ 5728358 h 6858000"/>
              <a:gd name="connsiteX145" fmla="*/ 6110194 w 6128435"/>
              <a:gd name="connsiteY145" fmla="*/ 5758853 h 6858000"/>
              <a:gd name="connsiteX146" fmla="*/ 6127519 w 6128435"/>
              <a:gd name="connsiteY146" fmla="*/ 5865775 h 6858000"/>
              <a:gd name="connsiteX147" fmla="*/ 6128435 w 6128435"/>
              <a:gd name="connsiteY147" fmla="*/ 5870164 h 6858000"/>
              <a:gd name="connsiteX148" fmla="*/ 6119217 w 6128435"/>
              <a:gd name="connsiteY148" fmla="*/ 5888542 h 6858000"/>
              <a:gd name="connsiteX149" fmla="*/ 6115966 w 6128435"/>
              <a:gd name="connsiteY149" fmla="*/ 5898387 h 6858000"/>
              <a:gd name="connsiteX150" fmla="*/ 6111924 w 6128435"/>
              <a:gd name="connsiteY150" fmla="*/ 5900444 h 6858000"/>
              <a:gd name="connsiteX151" fmla="*/ 6108716 w 6128435"/>
              <a:gd name="connsiteY151" fmla="*/ 5915345 h 6858000"/>
              <a:gd name="connsiteX152" fmla="*/ 6109524 w 6128435"/>
              <a:gd name="connsiteY152" fmla="*/ 5917328 h 6858000"/>
              <a:gd name="connsiteX153" fmla="*/ 6102493 w 6128435"/>
              <a:gd name="connsiteY153" fmla="*/ 5928602 h 6858000"/>
              <a:gd name="connsiteX154" fmla="*/ 6056863 w 6128435"/>
              <a:gd name="connsiteY154" fmla="*/ 6000643 h 6858000"/>
              <a:gd name="connsiteX155" fmla="*/ 6045436 w 6128435"/>
              <a:gd name="connsiteY155" fmla="*/ 6124480 h 6858000"/>
              <a:gd name="connsiteX156" fmla="*/ 6030489 w 6128435"/>
              <a:gd name="connsiteY156" fmla="*/ 6317666 h 6858000"/>
              <a:gd name="connsiteX157" fmla="*/ 6007492 w 6128435"/>
              <a:gd name="connsiteY157" fmla="*/ 6440818 h 6858000"/>
              <a:gd name="connsiteX158" fmla="*/ 6009467 w 6128435"/>
              <a:gd name="connsiteY158" fmla="*/ 6487076 h 6858000"/>
              <a:gd name="connsiteX159" fmla="*/ 5995064 w 6128435"/>
              <a:gd name="connsiteY159" fmla="*/ 6540791 h 6858000"/>
              <a:gd name="connsiteX160" fmla="*/ 5996309 w 6128435"/>
              <a:gd name="connsiteY160" fmla="*/ 6543961 h 6858000"/>
              <a:gd name="connsiteX161" fmla="*/ 5996048 w 6128435"/>
              <a:gd name="connsiteY161" fmla="*/ 6555444 h 6858000"/>
              <a:gd name="connsiteX162" fmla="*/ 6002524 w 6128435"/>
              <a:gd name="connsiteY162" fmla="*/ 6560188 h 6858000"/>
              <a:gd name="connsiteX163" fmla="*/ 6006823 w 6128435"/>
              <a:gd name="connsiteY163" fmla="*/ 6578546 h 6858000"/>
              <a:gd name="connsiteX164" fmla="*/ 6004510 w 6128435"/>
              <a:gd name="connsiteY164" fmla="*/ 6599256 h 6858000"/>
              <a:gd name="connsiteX165" fmla="*/ 5986207 w 6128435"/>
              <a:gd name="connsiteY165" fmla="*/ 6695855 h 6858000"/>
              <a:gd name="connsiteX166" fmla="*/ 5979428 w 6128435"/>
              <a:gd name="connsiteY166" fmla="*/ 6754678 h 6858000"/>
              <a:gd name="connsiteX167" fmla="*/ 5983398 w 6128435"/>
              <a:gd name="connsiteY167" fmla="*/ 6778641 h 6858000"/>
              <a:gd name="connsiteX168" fmla="*/ 5984543 w 6128435"/>
              <a:gd name="connsiteY168" fmla="*/ 6811016 h 6858000"/>
              <a:gd name="connsiteX169" fmla="*/ 5981802 w 6128435"/>
              <a:gd name="connsiteY169" fmla="*/ 6838578 h 6858000"/>
              <a:gd name="connsiteX170" fmla="*/ 5979671 w 6128435"/>
              <a:gd name="connsiteY170" fmla="*/ 6858000 h 6858000"/>
              <a:gd name="connsiteX171" fmla="*/ 0 w 6128435"/>
              <a:gd name="connsiteY171" fmla="*/ 6858000 h 6858000"/>
              <a:gd name="connsiteX172" fmla="*/ 0 w 6128435"/>
              <a:gd name="connsiteY17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45653 w 6128435"/>
              <a:gd name="connsiteY42" fmla="*/ 228031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75895 w 6128435"/>
              <a:gd name="connsiteY63" fmla="*/ 3033578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72526 w 6128435"/>
              <a:gd name="connsiteY34" fmla="*/ 193694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75895 w 6128435"/>
              <a:gd name="connsiteY63" fmla="*/ 3033578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75895 w 6128435"/>
              <a:gd name="connsiteY63" fmla="*/ 3033578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1013 w 6128435"/>
              <a:gd name="connsiteY57" fmla="*/ 2973461 h 6858000"/>
              <a:gd name="connsiteX58" fmla="*/ 5482045 w 6128435"/>
              <a:gd name="connsiteY58" fmla="*/ 2984371 h 6858000"/>
              <a:gd name="connsiteX59" fmla="*/ 5479405 w 6128435"/>
              <a:gd name="connsiteY59" fmla="*/ 2988507 h 6858000"/>
              <a:gd name="connsiteX60" fmla="*/ 5482415 w 6128435"/>
              <a:gd name="connsiteY60" fmla="*/ 3004079 h 6858000"/>
              <a:gd name="connsiteX61" fmla="*/ 5483865 w 6128435"/>
              <a:gd name="connsiteY61" fmla="*/ 3005467 h 6858000"/>
              <a:gd name="connsiteX62" fmla="*/ 5482236 w 6128435"/>
              <a:gd name="connsiteY62" fmla="*/ 3019791 h 6858000"/>
              <a:gd name="connsiteX63" fmla="*/ 5481505 w 6128435"/>
              <a:gd name="connsiteY63" fmla="*/ 3095286 h 6858000"/>
              <a:gd name="connsiteX64" fmla="*/ 5477595 w 6128435"/>
              <a:gd name="connsiteY64" fmla="*/ 3250534 h 6858000"/>
              <a:gd name="connsiteX65" fmla="*/ 5532836 w 6128435"/>
              <a:gd name="connsiteY65" fmla="*/ 3353840 h 6858000"/>
              <a:gd name="connsiteX66" fmla="*/ 5561229 w 6128435"/>
              <a:gd name="connsiteY66" fmla="*/ 3395784 h 6858000"/>
              <a:gd name="connsiteX67" fmla="*/ 5589758 w 6128435"/>
              <a:gd name="connsiteY67" fmla="*/ 3506453 h 6858000"/>
              <a:gd name="connsiteX68" fmla="*/ 5596144 w 6128435"/>
              <a:gd name="connsiteY68" fmla="*/ 3534624 h 6858000"/>
              <a:gd name="connsiteX69" fmla="*/ 5597750 w 6128435"/>
              <a:gd name="connsiteY69" fmla="*/ 3534129 h 6858000"/>
              <a:gd name="connsiteX70" fmla="*/ 5599700 w 6128435"/>
              <a:gd name="connsiteY70" fmla="*/ 3547221 h 6858000"/>
              <a:gd name="connsiteX71" fmla="*/ 5615031 w 6128435"/>
              <a:gd name="connsiteY71" fmla="*/ 3557482 h 6858000"/>
              <a:gd name="connsiteX72" fmla="*/ 5618377 w 6128435"/>
              <a:gd name="connsiteY72" fmla="*/ 3588431 h 6858000"/>
              <a:gd name="connsiteX73" fmla="*/ 5612155 w 6128435"/>
              <a:gd name="connsiteY73" fmla="*/ 3589869 h 6858000"/>
              <a:gd name="connsiteX74" fmla="*/ 5620843 w 6128435"/>
              <a:gd name="connsiteY74" fmla="*/ 3606745 h 6858000"/>
              <a:gd name="connsiteX75" fmla="*/ 5655472 w 6128435"/>
              <a:gd name="connsiteY75" fmla="*/ 3678877 h 6858000"/>
              <a:gd name="connsiteX76" fmla="*/ 5680448 w 6128435"/>
              <a:gd name="connsiteY76" fmla="*/ 3717760 h 6858000"/>
              <a:gd name="connsiteX77" fmla="*/ 5683015 w 6128435"/>
              <a:gd name="connsiteY77" fmla="*/ 3762025 h 6858000"/>
              <a:gd name="connsiteX78" fmla="*/ 5696643 w 6128435"/>
              <a:gd name="connsiteY78" fmla="*/ 3773888 h 6858000"/>
              <a:gd name="connsiteX79" fmla="*/ 5699203 w 6128435"/>
              <a:gd name="connsiteY79" fmla="*/ 3775823 h 6858000"/>
              <a:gd name="connsiteX80" fmla="*/ 5704824 w 6128435"/>
              <a:gd name="connsiteY80" fmla="*/ 3785966 h 6858000"/>
              <a:gd name="connsiteX81" fmla="*/ 5712204 w 6128435"/>
              <a:gd name="connsiteY81" fmla="*/ 3785830 h 6858000"/>
              <a:gd name="connsiteX82" fmla="*/ 5724816 w 6128435"/>
              <a:gd name="connsiteY82" fmla="*/ 3798949 h 6858000"/>
              <a:gd name="connsiteX83" fmla="*/ 5733539 w 6128435"/>
              <a:gd name="connsiteY83" fmla="*/ 3818457 h 6858000"/>
              <a:gd name="connsiteX84" fmla="*/ 5768491 w 6128435"/>
              <a:gd name="connsiteY84" fmla="*/ 3914399 h 6858000"/>
              <a:gd name="connsiteX85" fmla="*/ 5793123 w 6128435"/>
              <a:gd name="connsiteY85" fmla="*/ 3969952 h 6858000"/>
              <a:gd name="connsiteX86" fmla="*/ 5808321 w 6128435"/>
              <a:gd name="connsiteY86" fmla="*/ 3988153 h 6858000"/>
              <a:gd name="connsiteX87" fmla="*/ 5825621 w 6128435"/>
              <a:gd name="connsiteY87" fmla="*/ 4015525 h 6858000"/>
              <a:gd name="connsiteX88" fmla="*/ 5860672 w 6128435"/>
              <a:gd name="connsiteY88" fmla="*/ 4061579 h 6858000"/>
              <a:gd name="connsiteX89" fmla="*/ 5872173 w 6128435"/>
              <a:gd name="connsiteY89" fmla="*/ 4088497 h 6858000"/>
              <a:gd name="connsiteX90" fmla="*/ 5883705 w 6128435"/>
              <a:gd name="connsiteY90" fmla="*/ 4101899 h 6858000"/>
              <a:gd name="connsiteX91" fmla="*/ 5885314 w 6128435"/>
              <a:gd name="connsiteY91" fmla="*/ 4108387 h 6858000"/>
              <a:gd name="connsiteX92" fmla="*/ 5894095 w 6128435"/>
              <a:gd name="connsiteY92" fmla="*/ 4128857 h 6858000"/>
              <a:gd name="connsiteX93" fmla="*/ 5898339 w 6128435"/>
              <a:gd name="connsiteY93" fmla="*/ 4140800 h 6858000"/>
              <a:gd name="connsiteX94" fmla="*/ 5899734 w 6128435"/>
              <a:gd name="connsiteY94" fmla="*/ 4145632 h 6858000"/>
              <a:gd name="connsiteX95" fmla="*/ 5897098 w 6128435"/>
              <a:gd name="connsiteY95" fmla="*/ 4157819 h 6858000"/>
              <a:gd name="connsiteX96" fmla="*/ 5903513 w 6128435"/>
              <a:gd name="connsiteY96" fmla="*/ 4187661 h 6858000"/>
              <a:gd name="connsiteX97" fmla="*/ 5917114 w 6128435"/>
              <a:gd name="connsiteY97" fmla="*/ 4213096 h 6858000"/>
              <a:gd name="connsiteX98" fmla="*/ 5921153 w 6128435"/>
              <a:gd name="connsiteY98" fmla="*/ 4236222 h 6858000"/>
              <a:gd name="connsiteX99" fmla="*/ 5924233 w 6128435"/>
              <a:gd name="connsiteY99" fmla="*/ 4242060 h 6858000"/>
              <a:gd name="connsiteX100" fmla="*/ 5928910 w 6128435"/>
              <a:gd name="connsiteY100" fmla="*/ 4300973 h 6858000"/>
              <a:gd name="connsiteX101" fmla="*/ 5939320 w 6128435"/>
              <a:gd name="connsiteY101" fmla="*/ 4340435 h 6858000"/>
              <a:gd name="connsiteX102" fmla="*/ 5946705 w 6128435"/>
              <a:gd name="connsiteY102" fmla="*/ 4428051 h 6858000"/>
              <a:gd name="connsiteX103" fmla="*/ 5949261 w 6128435"/>
              <a:gd name="connsiteY103" fmla="*/ 4449185 h 6858000"/>
              <a:gd name="connsiteX104" fmla="*/ 5957504 w 6128435"/>
              <a:gd name="connsiteY104" fmla="*/ 4465911 h 6858000"/>
              <a:gd name="connsiteX105" fmla="*/ 5964689 w 6128435"/>
              <a:gd name="connsiteY105" fmla="*/ 4468532 h 6858000"/>
              <a:gd name="connsiteX106" fmla="*/ 5967062 w 6128435"/>
              <a:gd name="connsiteY106" fmla="*/ 4479923 h 6858000"/>
              <a:gd name="connsiteX107" fmla="*/ 5968960 w 6128435"/>
              <a:gd name="connsiteY107" fmla="*/ 4482655 h 6858000"/>
              <a:gd name="connsiteX108" fmla="*/ 5978567 w 6128435"/>
              <a:gd name="connsiteY108" fmla="*/ 4498605 h 6858000"/>
              <a:gd name="connsiteX109" fmla="*/ 5980106 w 6128435"/>
              <a:gd name="connsiteY109" fmla="*/ 4585087 h 6858000"/>
              <a:gd name="connsiteX110" fmla="*/ 5998138 w 6128435"/>
              <a:gd name="connsiteY110" fmla="*/ 4697518 h 6858000"/>
              <a:gd name="connsiteX111" fmla="*/ 6013516 w 6128435"/>
              <a:gd name="connsiteY111" fmla="*/ 4786619 h 6858000"/>
              <a:gd name="connsiteX112" fmla="*/ 6025404 w 6128435"/>
              <a:gd name="connsiteY112" fmla="*/ 4858148 h 6858000"/>
              <a:gd name="connsiteX113" fmla="*/ 6007749 w 6128435"/>
              <a:gd name="connsiteY113" fmla="*/ 4964715 h 6858000"/>
              <a:gd name="connsiteX114" fmla="*/ 6005269 w 6128435"/>
              <a:gd name="connsiteY114" fmla="*/ 5150567 h 6858000"/>
              <a:gd name="connsiteX115" fmla="*/ 6001127 w 6128435"/>
              <a:gd name="connsiteY115" fmla="*/ 5164609 h 6858000"/>
              <a:gd name="connsiteX116" fmla="*/ 5996647 w 6128435"/>
              <a:gd name="connsiteY116" fmla="*/ 5185640 h 6858000"/>
              <a:gd name="connsiteX117" fmla="*/ 5998514 w 6128435"/>
              <a:gd name="connsiteY117" fmla="*/ 5189673 h 6858000"/>
              <a:gd name="connsiteX118" fmla="*/ 5995970 w 6128435"/>
              <a:gd name="connsiteY118" fmla="*/ 5221547 h 6858000"/>
              <a:gd name="connsiteX119" fmla="*/ 5997218 w 6128435"/>
              <a:gd name="connsiteY119" fmla="*/ 5222031 h 6858000"/>
              <a:gd name="connsiteX120" fmla="*/ 6002116 w 6128435"/>
              <a:gd name="connsiteY120" fmla="*/ 5231223 h 6858000"/>
              <a:gd name="connsiteX121" fmla="*/ 6008541 w 6128435"/>
              <a:gd name="connsiteY121" fmla="*/ 5248680 h 6858000"/>
              <a:gd name="connsiteX122" fmla="*/ 6039260 w 6128435"/>
              <a:gd name="connsiteY122" fmla="*/ 5289518 h 6858000"/>
              <a:gd name="connsiteX123" fmla="*/ 6036748 w 6128435"/>
              <a:gd name="connsiteY123" fmla="*/ 5322752 h 6858000"/>
              <a:gd name="connsiteX124" fmla="*/ 6036943 w 6128435"/>
              <a:gd name="connsiteY124" fmla="*/ 5329480 h 6858000"/>
              <a:gd name="connsiteX125" fmla="*/ 6037236 w 6128435"/>
              <a:gd name="connsiteY125" fmla="*/ 5329634 h 6858000"/>
              <a:gd name="connsiteX126" fmla="*/ 6038019 w 6128435"/>
              <a:gd name="connsiteY126" fmla="*/ 5336764 h 6858000"/>
              <a:gd name="connsiteX127" fmla="*/ 6037298 w 6128435"/>
              <a:gd name="connsiteY127" fmla="*/ 5341753 h 6858000"/>
              <a:gd name="connsiteX128" fmla="*/ 6037677 w 6128435"/>
              <a:gd name="connsiteY128" fmla="*/ 5354807 h 6858000"/>
              <a:gd name="connsiteX129" fmla="*/ 6039728 w 6128435"/>
              <a:gd name="connsiteY129" fmla="*/ 5359416 h 6858000"/>
              <a:gd name="connsiteX130" fmla="*/ 6043311 w 6128435"/>
              <a:gd name="connsiteY130" fmla="*/ 5361407 h 6858000"/>
              <a:gd name="connsiteX131" fmla="*/ 6042954 w 6128435"/>
              <a:gd name="connsiteY131" fmla="*/ 5362576 h 6858000"/>
              <a:gd name="connsiteX132" fmla="*/ 6053435 w 6128435"/>
              <a:gd name="connsiteY132" fmla="*/ 5387547 h 6858000"/>
              <a:gd name="connsiteX133" fmla="*/ 6065933 w 6128435"/>
              <a:gd name="connsiteY133" fmla="*/ 5443002 h 6858000"/>
              <a:gd name="connsiteX134" fmla="*/ 6068640 w 6128435"/>
              <a:gd name="connsiteY134" fmla="*/ 5474503 h 6858000"/>
              <a:gd name="connsiteX135" fmla="*/ 6080922 w 6128435"/>
              <a:gd name="connsiteY135" fmla="*/ 5561070 h 6858000"/>
              <a:gd name="connsiteX136" fmla="*/ 6096949 w 6128435"/>
              <a:gd name="connsiteY136" fmla="*/ 5648179 h 6858000"/>
              <a:gd name="connsiteX137" fmla="*/ 6125703 w 6128435"/>
              <a:gd name="connsiteY137" fmla="*/ 5692894 h 6858000"/>
              <a:gd name="connsiteX138" fmla="*/ 6126670 w 6128435"/>
              <a:gd name="connsiteY138" fmla="*/ 5697882 h 6858000"/>
              <a:gd name="connsiteX139" fmla="*/ 6124061 w 6128435"/>
              <a:gd name="connsiteY139" fmla="*/ 5710294 h 6858000"/>
              <a:gd name="connsiteX140" fmla="*/ 6122213 w 6128435"/>
              <a:gd name="connsiteY140" fmla="*/ 5714762 h 6858000"/>
              <a:gd name="connsiteX141" fmla="*/ 6121353 w 6128435"/>
              <a:gd name="connsiteY141" fmla="*/ 5721725 h 6858000"/>
              <a:gd name="connsiteX142" fmla="*/ 6121607 w 6128435"/>
              <a:gd name="connsiteY142" fmla="*/ 5721959 h 6858000"/>
              <a:gd name="connsiteX143" fmla="*/ 6120262 w 6128435"/>
              <a:gd name="connsiteY143" fmla="*/ 5728358 h 6858000"/>
              <a:gd name="connsiteX144" fmla="*/ 6110194 w 6128435"/>
              <a:gd name="connsiteY144" fmla="*/ 5758853 h 6858000"/>
              <a:gd name="connsiteX145" fmla="*/ 6127519 w 6128435"/>
              <a:gd name="connsiteY145" fmla="*/ 5865775 h 6858000"/>
              <a:gd name="connsiteX146" fmla="*/ 6128435 w 6128435"/>
              <a:gd name="connsiteY146" fmla="*/ 5870164 h 6858000"/>
              <a:gd name="connsiteX147" fmla="*/ 6119217 w 6128435"/>
              <a:gd name="connsiteY147" fmla="*/ 5888542 h 6858000"/>
              <a:gd name="connsiteX148" fmla="*/ 6115966 w 6128435"/>
              <a:gd name="connsiteY148" fmla="*/ 5898387 h 6858000"/>
              <a:gd name="connsiteX149" fmla="*/ 6111924 w 6128435"/>
              <a:gd name="connsiteY149" fmla="*/ 5900444 h 6858000"/>
              <a:gd name="connsiteX150" fmla="*/ 6108716 w 6128435"/>
              <a:gd name="connsiteY150" fmla="*/ 5915345 h 6858000"/>
              <a:gd name="connsiteX151" fmla="*/ 6109524 w 6128435"/>
              <a:gd name="connsiteY151" fmla="*/ 5917328 h 6858000"/>
              <a:gd name="connsiteX152" fmla="*/ 6102493 w 6128435"/>
              <a:gd name="connsiteY152" fmla="*/ 5928602 h 6858000"/>
              <a:gd name="connsiteX153" fmla="*/ 6056863 w 6128435"/>
              <a:gd name="connsiteY153" fmla="*/ 6000643 h 6858000"/>
              <a:gd name="connsiteX154" fmla="*/ 6045436 w 6128435"/>
              <a:gd name="connsiteY154" fmla="*/ 6124480 h 6858000"/>
              <a:gd name="connsiteX155" fmla="*/ 6030489 w 6128435"/>
              <a:gd name="connsiteY155" fmla="*/ 6317666 h 6858000"/>
              <a:gd name="connsiteX156" fmla="*/ 6007492 w 6128435"/>
              <a:gd name="connsiteY156" fmla="*/ 6440818 h 6858000"/>
              <a:gd name="connsiteX157" fmla="*/ 6009467 w 6128435"/>
              <a:gd name="connsiteY157" fmla="*/ 6487076 h 6858000"/>
              <a:gd name="connsiteX158" fmla="*/ 5995064 w 6128435"/>
              <a:gd name="connsiteY158" fmla="*/ 6540791 h 6858000"/>
              <a:gd name="connsiteX159" fmla="*/ 5996309 w 6128435"/>
              <a:gd name="connsiteY159" fmla="*/ 6543961 h 6858000"/>
              <a:gd name="connsiteX160" fmla="*/ 5996048 w 6128435"/>
              <a:gd name="connsiteY160" fmla="*/ 6555444 h 6858000"/>
              <a:gd name="connsiteX161" fmla="*/ 6002524 w 6128435"/>
              <a:gd name="connsiteY161" fmla="*/ 6560188 h 6858000"/>
              <a:gd name="connsiteX162" fmla="*/ 6006823 w 6128435"/>
              <a:gd name="connsiteY162" fmla="*/ 6578546 h 6858000"/>
              <a:gd name="connsiteX163" fmla="*/ 6004510 w 6128435"/>
              <a:gd name="connsiteY163" fmla="*/ 6599256 h 6858000"/>
              <a:gd name="connsiteX164" fmla="*/ 5986207 w 6128435"/>
              <a:gd name="connsiteY164" fmla="*/ 6695855 h 6858000"/>
              <a:gd name="connsiteX165" fmla="*/ 5979428 w 6128435"/>
              <a:gd name="connsiteY165" fmla="*/ 6754678 h 6858000"/>
              <a:gd name="connsiteX166" fmla="*/ 5983398 w 6128435"/>
              <a:gd name="connsiteY166" fmla="*/ 6778641 h 6858000"/>
              <a:gd name="connsiteX167" fmla="*/ 5984543 w 6128435"/>
              <a:gd name="connsiteY167" fmla="*/ 6811016 h 6858000"/>
              <a:gd name="connsiteX168" fmla="*/ 5981802 w 6128435"/>
              <a:gd name="connsiteY168" fmla="*/ 6838578 h 6858000"/>
              <a:gd name="connsiteX169" fmla="*/ 5979671 w 6128435"/>
              <a:gd name="connsiteY169" fmla="*/ 6858000 h 6858000"/>
              <a:gd name="connsiteX170" fmla="*/ 0 w 6128435"/>
              <a:gd name="connsiteY170" fmla="*/ 6858000 h 6858000"/>
              <a:gd name="connsiteX171" fmla="*/ 0 w 6128435"/>
              <a:gd name="connsiteY17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79405 w 6128435"/>
              <a:gd name="connsiteY58" fmla="*/ 2988507 h 6858000"/>
              <a:gd name="connsiteX59" fmla="*/ 5482415 w 6128435"/>
              <a:gd name="connsiteY59" fmla="*/ 3004079 h 6858000"/>
              <a:gd name="connsiteX60" fmla="*/ 5483865 w 6128435"/>
              <a:gd name="connsiteY60" fmla="*/ 3005467 h 6858000"/>
              <a:gd name="connsiteX61" fmla="*/ 5482236 w 6128435"/>
              <a:gd name="connsiteY61" fmla="*/ 3019791 h 6858000"/>
              <a:gd name="connsiteX62" fmla="*/ 5481505 w 6128435"/>
              <a:gd name="connsiteY62" fmla="*/ 3095286 h 6858000"/>
              <a:gd name="connsiteX63" fmla="*/ 5477595 w 6128435"/>
              <a:gd name="connsiteY63" fmla="*/ 3250534 h 6858000"/>
              <a:gd name="connsiteX64" fmla="*/ 5532836 w 6128435"/>
              <a:gd name="connsiteY64" fmla="*/ 3353840 h 6858000"/>
              <a:gd name="connsiteX65" fmla="*/ 5561229 w 6128435"/>
              <a:gd name="connsiteY65" fmla="*/ 3395784 h 6858000"/>
              <a:gd name="connsiteX66" fmla="*/ 5589758 w 6128435"/>
              <a:gd name="connsiteY66" fmla="*/ 3506453 h 6858000"/>
              <a:gd name="connsiteX67" fmla="*/ 5596144 w 6128435"/>
              <a:gd name="connsiteY67" fmla="*/ 3534624 h 6858000"/>
              <a:gd name="connsiteX68" fmla="*/ 5597750 w 6128435"/>
              <a:gd name="connsiteY68" fmla="*/ 3534129 h 6858000"/>
              <a:gd name="connsiteX69" fmla="*/ 5599700 w 6128435"/>
              <a:gd name="connsiteY69" fmla="*/ 3547221 h 6858000"/>
              <a:gd name="connsiteX70" fmla="*/ 5615031 w 6128435"/>
              <a:gd name="connsiteY70" fmla="*/ 3557482 h 6858000"/>
              <a:gd name="connsiteX71" fmla="*/ 5618377 w 6128435"/>
              <a:gd name="connsiteY71" fmla="*/ 3588431 h 6858000"/>
              <a:gd name="connsiteX72" fmla="*/ 5612155 w 6128435"/>
              <a:gd name="connsiteY72" fmla="*/ 3589869 h 6858000"/>
              <a:gd name="connsiteX73" fmla="*/ 5620843 w 6128435"/>
              <a:gd name="connsiteY73" fmla="*/ 3606745 h 6858000"/>
              <a:gd name="connsiteX74" fmla="*/ 5655472 w 6128435"/>
              <a:gd name="connsiteY74" fmla="*/ 3678877 h 6858000"/>
              <a:gd name="connsiteX75" fmla="*/ 5680448 w 6128435"/>
              <a:gd name="connsiteY75" fmla="*/ 3717760 h 6858000"/>
              <a:gd name="connsiteX76" fmla="*/ 5683015 w 6128435"/>
              <a:gd name="connsiteY76" fmla="*/ 3762025 h 6858000"/>
              <a:gd name="connsiteX77" fmla="*/ 5696643 w 6128435"/>
              <a:gd name="connsiteY77" fmla="*/ 3773888 h 6858000"/>
              <a:gd name="connsiteX78" fmla="*/ 5699203 w 6128435"/>
              <a:gd name="connsiteY78" fmla="*/ 3775823 h 6858000"/>
              <a:gd name="connsiteX79" fmla="*/ 5704824 w 6128435"/>
              <a:gd name="connsiteY79" fmla="*/ 3785966 h 6858000"/>
              <a:gd name="connsiteX80" fmla="*/ 5712204 w 6128435"/>
              <a:gd name="connsiteY80" fmla="*/ 3785830 h 6858000"/>
              <a:gd name="connsiteX81" fmla="*/ 5724816 w 6128435"/>
              <a:gd name="connsiteY81" fmla="*/ 3798949 h 6858000"/>
              <a:gd name="connsiteX82" fmla="*/ 5733539 w 6128435"/>
              <a:gd name="connsiteY82" fmla="*/ 3818457 h 6858000"/>
              <a:gd name="connsiteX83" fmla="*/ 5768491 w 6128435"/>
              <a:gd name="connsiteY83" fmla="*/ 3914399 h 6858000"/>
              <a:gd name="connsiteX84" fmla="*/ 5793123 w 6128435"/>
              <a:gd name="connsiteY84" fmla="*/ 3969952 h 6858000"/>
              <a:gd name="connsiteX85" fmla="*/ 5808321 w 6128435"/>
              <a:gd name="connsiteY85" fmla="*/ 3988153 h 6858000"/>
              <a:gd name="connsiteX86" fmla="*/ 5825621 w 6128435"/>
              <a:gd name="connsiteY86" fmla="*/ 4015525 h 6858000"/>
              <a:gd name="connsiteX87" fmla="*/ 5860672 w 6128435"/>
              <a:gd name="connsiteY87" fmla="*/ 4061579 h 6858000"/>
              <a:gd name="connsiteX88" fmla="*/ 5872173 w 6128435"/>
              <a:gd name="connsiteY88" fmla="*/ 4088497 h 6858000"/>
              <a:gd name="connsiteX89" fmla="*/ 5883705 w 6128435"/>
              <a:gd name="connsiteY89" fmla="*/ 4101899 h 6858000"/>
              <a:gd name="connsiteX90" fmla="*/ 5885314 w 6128435"/>
              <a:gd name="connsiteY90" fmla="*/ 4108387 h 6858000"/>
              <a:gd name="connsiteX91" fmla="*/ 5894095 w 6128435"/>
              <a:gd name="connsiteY91" fmla="*/ 4128857 h 6858000"/>
              <a:gd name="connsiteX92" fmla="*/ 5898339 w 6128435"/>
              <a:gd name="connsiteY92" fmla="*/ 4140800 h 6858000"/>
              <a:gd name="connsiteX93" fmla="*/ 5899734 w 6128435"/>
              <a:gd name="connsiteY93" fmla="*/ 4145632 h 6858000"/>
              <a:gd name="connsiteX94" fmla="*/ 5897098 w 6128435"/>
              <a:gd name="connsiteY94" fmla="*/ 4157819 h 6858000"/>
              <a:gd name="connsiteX95" fmla="*/ 5903513 w 6128435"/>
              <a:gd name="connsiteY95" fmla="*/ 4187661 h 6858000"/>
              <a:gd name="connsiteX96" fmla="*/ 5917114 w 6128435"/>
              <a:gd name="connsiteY96" fmla="*/ 4213096 h 6858000"/>
              <a:gd name="connsiteX97" fmla="*/ 5921153 w 6128435"/>
              <a:gd name="connsiteY97" fmla="*/ 4236222 h 6858000"/>
              <a:gd name="connsiteX98" fmla="*/ 5924233 w 6128435"/>
              <a:gd name="connsiteY98" fmla="*/ 4242060 h 6858000"/>
              <a:gd name="connsiteX99" fmla="*/ 5928910 w 6128435"/>
              <a:gd name="connsiteY99" fmla="*/ 4300973 h 6858000"/>
              <a:gd name="connsiteX100" fmla="*/ 5939320 w 6128435"/>
              <a:gd name="connsiteY100" fmla="*/ 4340435 h 6858000"/>
              <a:gd name="connsiteX101" fmla="*/ 5946705 w 6128435"/>
              <a:gd name="connsiteY101" fmla="*/ 4428051 h 6858000"/>
              <a:gd name="connsiteX102" fmla="*/ 5949261 w 6128435"/>
              <a:gd name="connsiteY102" fmla="*/ 4449185 h 6858000"/>
              <a:gd name="connsiteX103" fmla="*/ 5957504 w 6128435"/>
              <a:gd name="connsiteY103" fmla="*/ 4465911 h 6858000"/>
              <a:gd name="connsiteX104" fmla="*/ 5964689 w 6128435"/>
              <a:gd name="connsiteY104" fmla="*/ 4468532 h 6858000"/>
              <a:gd name="connsiteX105" fmla="*/ 5967062 w 6128435"/>
              <a:gd name="connsiteY105" fmla="*/ 4479923 h 6858000"/>
              <a:gd name="connsiteX106" fmla="*/ 5968960 w 6128435"/>
              <a:gd name="connsiteY106" fmla="*/ 4482655 h 6858000"/>
              <a:gd name="connsiteX107" fmla="*/ 5978567 w 6128435"/>
              <a:gd name="connsiteY107" fmla="*/ 4498605 h 6858000"/>
              <a:gd name="connsiteX108" fmla="*/ 5980106 w 6128435"/>
              <a:gd name="connsiteY108" fmla="*/ 4585087 h 6858000"/>
              <a:gd name="connsiteX109" fmla="*/ 5998138 w 6128435"/>
              <a:gd name="connsiteY109" fmla="*/ 4697518 h 6858000"/>
              <a:gd name="connsiteX110" fmla="*/ 6013516 w 6128435"/>
              <a:gd name="connsiteY110" fmla="*/ 4786619 h 6858000"/>
              <a:gd name="connsiteX111" fmla="*/ 6025404 w 6128435"/>
              <a:gd name="connsiteY111" fmla="*/ 4858148 h 6858000"/>
              <a:gd name="connsiteX112" fmla="*/ 6007749 w 6128435"/>
              <a:gd name="connsiteY112" fmla="*/ 4964715 h 6858000"/>
              <a:gd name="connsiteX113" fmla="*/ 6005269 w 6128435"/>
              <a:gd name="connsiteY113" fmla="*/ 5150567 h 6858000"/>
              <a:gd name="connsiteX114" fmla="*/ 6001127 w 6128435"/>
              <a:gd name="connsiteY114" fmla="*/ 5164609 h 6858000"/>
              <a:gd name="connsiteX115" fmla="*/ 5996647 w 6128435"/>
              <a:gd name="connsiteY115" fmla="*/ 5185640 h 6858000"/>
              <a:gd name="connsiteX116" fmla="*/ 5998514 w 6128435"/>
              <a:gd name="connsiteY116" fmla="*/ 5189673 h 6858000"/>
              <a:gd name="connsiteX117" fmla="*/ 5995970 w 6128435"/>
              <a:gd name="connsiteY117" fmla="*/ 5221547 h 6858000"/>
              <a:gd name="connsiteX118" fmla="*/ 5997218 w 6128435"/>
              <a:gd name="connsiteY118" fmla="*/ 5222031 h 6858000"/>
              <a:gd name="connsiteX119" fmla="*/ 6002116 w 6128435"/>
              <a:gd name="connsiteY119" fmla="*/ 5231223 h 6858000"/>
              <a:gd name="connsiteX120" fmla="*/ 6008541 w 6128435"/>
              <a:gd name="connsiteY120" fmla="*/ 5248680 h 6858000"/>
              <a:gd name="connsiteX121" fmla="*/ 6039260 w 6128435"/>
              <a:gd name="connsiteY121" fmla="*/ 5289518 h 6858000"/>
              <a:gd name="connsiteX122" fmla="*/ 6036748 w 6128435"/>
              <a:gd name="connsiteY122" fmla="*/ 5322752 h 6858000"/>
              <a:gd name="connsiteX123" fmla="*/ 6036943 w 6128435"/>
              <a:gd name="connsiteY123" fmla="*/ 5329480 h 6858000"/>
              <a:gd name="connsiteX124" fmla="*/ 6037236 w 6128435"/>
              <a:gd name="connsiteY124" fmla="*/ 5329634 h 6858000"/>
              <a:gd name="connsiteX125" fmla="*/ 6038019 w 6128435"/>
              <a:gd name="connsiteY125" fmla="*/ 5336764 h 6858000"/>
              <a:gd name="connsiteX126" fmla="*/ 6037298 w 6128435"/>
              <a:gd name="connsiteY126" fmla="*/ 5341753 h 6858000"/>
              <a:gd name="connsiteX127" fmla="*/ 6037677 w 6128435"/>
              <a:gd name="connsiteY127" fmla="*/ 5354807 h 6858000"/>
              <a:gd name="connsiteX128" fmla="*/ 6039728 w 6128435"/>
              <a:gd name="connsiteY128" fmla="*/ 5359416 h 6858000"/>
              <a:gd name="connsiteX129" fmla="*/ 6043311 w 6128435"/>
              <a:gd name="connsiteY129" fmla="*/ 5361407 h 6858000"/>
              <a:gd name="connsiteX130" fmla="*/ 6042954 w 6128435"/>
              <a:gd name="connsiteY130" fmla="*/ 5362576 h 6858000"/>
              <a:gd name="connsiteX131" fmla="*/ 6053435 w 6128435"/>
              <a:gd name="connsiteY131" fmla="*/ 5387547 h 6858000"/>
              <a:gd name="connsiteX132" fmla="*/ 6065933 w 6128435"/>
              <a:gd name="connsiteY132" fmla="*/ 5443002 h 6858000"/>
              <a:gd name="connsiteX133" fmla="*/ 6068640 w 6128435"/>
              <a:gd name="connsiteY133" fmla="*/ 5474503 h 6858000"/>
              <a:gd name="connsiteX134" fmla="*/ 6080922 w 6128435"/>
              <a:gd name="connsiteY134" fmla="*/ 5561070 h 6858000"/>
              <a:gd name="connsiteX135" fmla="*/ 6096949 w 6128435"/>
              <a:gd name="connsiteY135" fmla="*/ 5648179 h 6858000"/>
              <a:gd name="connsiteX136" fmla="*/ 6125703 w 6128435"/>
              <a:gd name="connsiteY136" fmla="*/ 5692894 h 6858000"/>
              <a:gd name="connsiteX137" fmla="*/ 6126670 w 6128435"/>
              <a:gd name="connsiteY137" fmla="*/ 5697882 h 6858000"/>
              <a:gd name="connsiteX138" fmla="*/ 6124061 w 6128435"/>
              <a:gd name="connsiteY138" fmla="*/ 5710294 h 6858000"/>
              <a:gd name="connsiteX139" fmla="*/ 6122213 w 6128435"/>
              <a:gd name="connsiteY139" fmla="*/ 5714762 h 6858000"/>
              <a:gd name="connsiteX140" fmla="*/ 6121353 w 6128435"/>
              <a:gd name="connsiteY140" fmla="*/ 5721725 h 6858000"/>
              <a:gd name="connsiteX141" fmla="*/ 6121607 w 6128435"/>
              <a:gd name="connsiteY141" fmla="*/ 5721959 h 6858000"/>
              <a:gd name="connsiteX142" fmla="*/ 6120262 w 6128435"/>
              <a:gd name="connsiteY142" fmla="*/ 5728358 h 6858000"/>
              <a:gd name="connsiteX143" fmla="*/ 6110194 w 6128435"/>
              <a:gd name="connsiteY143" fmla="*/ 5758853 h 6858000"/>
              <a:gd name="connsiteX144" fmla="*/ 6127519 w 6128435"/>
              <a:gd name="connsiteY144" fmla="*/ 5865775 h 6858000"/>
              <a:gd name="connsiteX145" fmla="*/ 6128435 w 6128435"/>
              <a:gd name="connsiteY145" fmla="*/ 5870164 h 6858000"/>
              <a:gd name="connsiteX146" fmla="*/ 6119217 w 6128435"/>
              <a:gd name="connsiteY146" fmla="*/ 5888542 h 6858000"/>
              <a:gd name="connsiteX147" fmla="*/ 6115966 w 6128435"/>
              <a:gd name="connsiteY147" fmla="*/ 5898387 h 6858000"/>
              <a:gd name="connsiteX148" fmla="*/ 6111924 w 6128435"/>
              <a:gd name="connsiteY148" fmla="*/ 5900444 h 6858000"/>
              <a:gd name="connsiteX149" fmla="*/ 6108716 w 6128435"/>
              <a:gd name="connsiteY149" fmla="*/ 5915345 h 6858000"/>
              <a:gd name="connsiteX150" fmla="*/ 6109524 w 6128435"/>
              <a:gd name="connsiteY150" fmla="*/ 5917328 h 6858000"/>
              <a:gd name="connsiteX151" fmla="*/ 6102493 w 6128435"/>
              <a:gd name="connsiteY151" fmla="*/ 5928602 h 6858000"/>
              <a:gd name="connsiteX152" fmla="*/ 6056863 w 6128435"/>
              <a:gd name="connsiteY152" fmla="*/ 6000643 h 6858000"/>
              <a:gd name="connsiteX153" fmla="*/ 6045436 w 6128435"/>
              <a:gd name="connsiteY153" fmla="*/ 6124480 h 6858000"/>
              <a:gd name="connsiteX154" fmla="*/ 6030489 w 6128435"/>
              <a:gd name="connsiteY154" fmla="*/ 6317666 h 6858000"/>
              <a:gd name="connsiteX155" fmla="*/ 6007492 w 6128435"/>
              <a:gd name="connsiteY155" fmla="*/ 6440818 h 6858000"/>
              <a:gd name="connsiteX156" fmla="*/ 6009467 w 6128435"/>
              <a:gd name="connsiteY156" fmla="*/ 6487076 h 6858000"/>
              <a:gd name="connsiteX157" fmla="*/ 5995064 w 6128435"/>
              <a:gd name="connsiteY157" fmla="*/ 6540791 h 6858000"/>
              <a:gd name="connsiteX158" fmla="*/ 5996309 w 6128435"/>
              <a:gd name="connsiteY158" fmla="*/ 6543961 h 6858000"/>
              <a:gd name="connsiteX159" fmla="*/ 5996048 w 6128435"/>
              <a:gd name="connsiteY159" fmla="*/ 6555444 h 6858000"/>
              <a:gd name="connsiteX160" fmla="*/ 6002524 w 6128435"/>
              <a:gd name="connsiteY160" fmla="*/ 6560188 h 6858000"/>
              <a:gd name="connsiteX161" fmla="*/ 6006823 w 6128435"/>
              <a:gd name="connsiteY161" fmla="*/ 6578546 h 6858000"/>
              <a:gd name="connsiteX162" fmla="*/ 6004510 w 6128435"/>
              <a:gd name="connsiteY162" fmla="*/ 6599256 h 6858000"/>
              <a:gd name="connsiteX163" fmla="*/ 5986207 w 6128435"/>
              <a:gd name="connsiteY163" fmla="*/ 6695855 h 6858000"/>
              <a:gd name="connsiteX164" fmla="*/ 5979428 w 6128435"/>
              <a:gd name="connsiteY164" fmla="*/ 6754678 h 6858000"/>
              <a:gd name="connsiteX165" fmla="*/ 5983398 w 6128435"/>
              <a:gd name="connsiteY165" fmla="*/ 6778641 h 6858000"/>
              <a:gd name="connsiteX166" fmla="*/ 5984543 w 6128435"/>
              <a:gd name="connsiteY166" fmla="*/ 6811016 h 6858000"/>
              <a:gd name="connsiteX167" fmla="*/ 5981802 w 6128435"/>
              <a:gd name="connsiteY167" fmla="*/ 6838578 h 6858000"/>
              <a:gd name="connsiteX168" fmla="*/ 5979671 w 6128435"/>
              <a:gd name="connsiteY168" fmla="*/ 6858000 h 6858000"/>
              <a:gd name="connsiteX169" fmla="*/ 0 w 6128435"/>
              <a:gd name="connsiteY169" fmla="*/ 6858000 h 6858000"/>
              <a:gd name="connsiteX170" fmla="*/ 0 w 6128435"/>
              <a:gd name="connsiteY17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23364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82415 w 6128435"/>
              <a:gd name="connsiteY58" fmla="*/ 3004079 h 6858000"/>
              <a:gd name="connsiteX59" fmla="*/ 5483865 w 6128435"/>
              <a:gd name="connsiteY59" fmla="*/ 3005467 h 6858000"/>
              <a:gd name="connsiteX60" fmla="*/ 5482236 w 6128435"/>
              <a:gd name="connsiteY60" fmla="*/ 3019791 h 6858000"/>
              <a:gd name="connsiteX61" fmla="*/ 5481505 w 6128435"/>
              <a:gd name="connsiteY61" fmla="*/ 3095286 h 6858000"/>
              <a:gd name="connsiteX62" fmla="*/ 5477595 w 6128435"/>
              <a:gd name="connsiteY62" fmla="*/ 3250534 h 6858000"/>
              <a:gd name="connsiteX63" fmla="*/ 5532836 w 6128435"/>
              <a:gd name="connsiteY63" fmla="*/ 3353840 h 6858000"/>
              <a:gd name="connsiteX64" fmla="*/ 5561229 w 6128435"/>
              <a:gd name="connsiteY64" fmla="*/ 3395784 h 6858000"/>
              <a:gd name="connsiteX65" fmla="*/ 5589758 w 6128435"/>
              <a:gd name="connsiteY65" fmla="*/ 3506453 h 6858000"/>
              <a:gd name="connsiteX66" fmla="*/ 5596144 w 6128435"/>
              <a:gd name="connsiteY66" fmla="*/ 3534624 h 6858000"/>
              <a:gd name="connsiteX67" fmla="*/ 5597750 w 6128435"/>
              <a:gd name="connsiteY67" fmla="*/ 3534129 h 6858000"/>
              <a:gd name="connsiteX68" fmla="*/ 5599700 w 6128435"/>
              <a:gd name="connsiteY68" fmla="*/ 3547221 h 6858000"/>
              <a:gd name="connsiteX69" fmla="*/ 5615031 w 6128435"/>
              <a:gd name="connsiteY69" fmla="*/ 3557482 h 6858000"/>
              <a:gd name="connsiteX70" fmla="*/ 5618377 w 6128435"/>
              <a:gd name="connsiteY70" fmla="*/ 3588431 h 6858000"/>
              <a:gd name="connsiteX71" fmla="*/ 5612155 w 6128435"/>
              <a:gd name="connsiteY71" fmla="*/ 3589869 h 6858000"/>
              <a:gd name="connsiteX72" fmla="*/ 5620843 w 6128435"/>
              <a:gd name="connsiteY72" fmla="*/ 3606745 h 6858000"/>
              <a:gd name="connsiteX73" fmla="*/ 5655472 w 6128435"/>
              <a:gd name="connsiteY73" fmla="*/ 3678877 h 6858000"/>
              <a:gd name="connsiteX74" fmla="*/ 5680448 w 6128435"/>
              <a:gd name="connsiteY74" fmla="*/ 3717760 h 6858000"/>
              <a:gd name="connsiteX75" fmla="*/ 5683015 w 6128435"/>
              <a:gd name="connsiteY75" fmla="*/ 3762025 h 6858000"/>
              <a:gd name="connsiteX76" fmla="*/ 5696643 w 6128435"/>
              <a:gd name="connsiteY76" fmla="*/ 3773888 h 6858000"/>
              <a:gd name="connsiteX77" fmla="*/ 5699203 w 6128435"/>
              <a:gd name="connsiteY77" fmla="*/ 3775823 h 6858000"/>
              <a:gd name="connsiteX78" fmla="*/ 5704824 w 6128435"/>
              <a:gd name="connsiteY78" fmla="*/ 3785966 h 6858000"/>
              <a:gd name="connsiteX79" fmla="*/ 5712204 w 6128435"/>
              <a:gd name="connsiteY79" fmla="*/ 3785830 h 6858000"/>
              <a:gd name="connsiteX80" fmla="*/ 5724816 w 6128435"/>
              <a:gd name="connsiteY80" fmla="*/ 3798949 h 6858000"/>
              <a:gd name="connsiteX81" fmla="*/ 5733539 w 6128435"/>
              <a:gd name="connsiteY81" fmla="*/ 3818457 h 6858000"/>
              <a:gd name="connsiteX82" fmla="*/ 5768491 w 6128435"/>
              <a:gd name="connsiteY82" fmla="*/ 3914399 h 6858000"/>
              <a:gd name="connsiteX83" fmla="*/ 5793123 w 6128435"/>
              <a:gd name="connsiteY83" fmla="*/ 3969952 h 6858000"/>
              <a:gd name="connsiteX84" fmla="*/ 5808321 w 6128435"/>
              <a:gd name="connsiteY84" fmla="*/ 3988153 h 6858000"/>
              <a:gd name="connsiteX85" fmla="*/ 5825621 w 6128435"/>
              <a:gd name="connsiteY85" fmla="*/ 4015525 h 6858000"/>
              <a:gd name="connsiteX86" fmla="*/ 5860672 w 6128435"/>
              <a:gd name="connsiteY86" fmla="*/ 4061579 h 6858000"/>
              <a:gd name="connsiteX87" fmla="*/ 5872173 w 6128435"/>
              <a:gd name="connsiteY87" fmla="*/ 4088497 h 6858000"/>
              <a:gd name="connsiteX88" fmla="*/ 5883705 w 6128435"/>
              <a:gd name="connsiteY88" fmla="*/ 4101899 h 6858000"/>
              <a:gd name="connsiteX89" fmla="*/ 5885314 w 6128435"/>
              <a:gd name="connsiteY89" fmla="*/ 4108387 h 6858000"/>
              <a:gd name="connsiteX90" fmla="*/ 5894095 w 6128435"/>
              <a:gd name="connsiteY90" fmla="*/ 4128857 h 6858000"/>
              <a:gd name="connsiteX91" fmla="*/ 5898339 w 6128435"/>
              <a:gd name="connsiteY91" fmla="*/ 4140800 h 6858000"/>
              <a:gd name="connsiteX92" fmla="*/ 5899734 w 6128435"/>
              <a:gd name="connsiteY92" fmla="*/ 4145632 h 6858000"/>
              <a:gd name="connsiteX93" fmla="*/ 5897098 w 6128435"/>
              <a:gd name="connsiteY93" fmla="*/ 4157819 h 6858000"/>
              <a:gd name="connsiteX94" fmla="*/ 5903513 w 6128435"/>
              <a:gd name="connsiteY94" fmla="*/ 4187661 h 6858000"/>
              <a:gd name="connsiteX95" fmla="*/ 5917114 w 6128435"/>
              <a:gd name="connsiteY95" fmla="*/ 4213096 h 6858000"/>
              <a:gd name="connsiteX96" fmla="*/ 5921153 w 6128435"/>
              <a:gd name="connsiteY96" fmla="*/ 4236222 h 6858000"/>
              <a:gd name="connsiteX97" fmla="*/ 5924233 w 6128435"/>
              <a:gd name="connsiteY97" fmla="*/ 4242060 h 6858000"/>
              <a:gd name="connsiteX98" fmla="*/ 5928910 w 6128435"/>
              <a:gd name="connsiteY98" fmla="*/ 4300973 h 6858000"/>
              <a:gd name="connsiteX99" fmla="*/ 5939320 w 6128435"/>
              <a:gd name="connsiteY99" fmla="*/ 4340435 h 6858000"/>
              <a:gd name="connsiteX100" fmla="*/ 5946705 w 6128435"/>
              <a:gd name="connsiteY100" fmla="*/ 4428051 h 6858000"/>
              <a:gd name="connsiteX101" fmla="*/ 5949261 w 6128435"/>
              <a:gd name="connsiteY101" fmla="*/ 4449185 h 6858000"/>
              <a:gd name="connsiteX102" fmla="*/ 5957504 w 6128435"/>
              <a:gd name="connsiteY102" fmla="*/ 4465911 h 6858000"/>
              <a:gd name="connsiteX103" fmla="*/ 5964689 w 6128435"/>
              <a:gd name="connsiteY103" fmla="*/ 4468532 h 6858000"/>
              <a:gd name="connsiteX104" fmla="*/ 5967062 w 6128435"/>
              <a:gd name="connsiteY104" fmla="*/ 4479923 h 6858000"/>
              <a:gd name="connsiteX105" fmla="*/ 5968960 w 6128435"/>
              <a:gd name="connsiteY105" fmla="*/ 4482655 h 6858000"/>
              <a:gd name="connsiteX106" fmla="*/ 5978567 w 6128435"/>
              <a:gd name="connsiteY106" fmla="*/ 4498605 h 6858000"/>
              <a:gd name="connsiteX107" fmla="*/ 5980106 w 6128435"/>
              <a:gd name="connsiteY107" fmla="*/ 4585087 h 6858000"/>
              <a:gd name="connsiteX108" fmla="*/ 5998138 w 6128435"/>
              <a:gd name="connsiteY108" fmla="*/ 4697518 h 6858000"/>
              <a:gd name="connsiteX109" fmla="*/ 6013516 w 6128435"/>
              <a:gd name="connsiteY109" fmla="*/ 4786619 h 6858000"/>
              <a:gd name="connsiteX110" fmla="*/ 6025404 w 6128435"/>
              <a:gd name="connsiteY110" fmla="*/ 4858148 h 6858000"/>
              <a:gd name="connsiteX111" fmla="*/ 6007749 w 6128435"/>
              <a:gd name="connsiteY111" fmla="*/ 4964715 h 6858000"/>
              <a:gd name="connsiteX112" fmla="*/ 6005269 w 6128435"/>
              <a:gd name="connsiteY112" fmla="*/ 5150567 h 6858000"/>
              <a:gd name="connsiteX113" fmla="*/ 6001127 w 6128435"/>
              <a:gd name="connsiteY113" fmla="*/ 5164609 h 6858000"/>
              <a:gd name="connsiteX114" fmla="*/ 5996647 w 6128435"/>
              <a:gd name="connsiteY114" fmla="*/ 5185640 h 6858000"/>
              <a:gd name="connsiteX115" fmla="*/ 5998514 w 6128435"/>
              <a:gd name="connsiteY115" fmla="*/ 5189673 h 6858000"/>
              <a:gd name="connsiteX116" fmla="*/ 5995970 w 6128435"/>
              <a:gd name="connsiteY116" fmla="*/ 5221547 h 6858000"/>
              <a:gd name="connsiteX117" fmla="*/ 5997218 w 6128435"/>
              <a:gd name="connsiteY117" fmla="*/ 5222031 h 6858000"/>
              <a:gd name="connsiteX118" fmla="*/ 6002116 w 6128435"/>
              <a:gd name="connsiteY118" fmla="*/ 5231223 h 6858000"/>
              <a:gd name="connsiteX119" fmla="*/ 6008541 w 6128435"/>
              <a:gd name="connsiteY119" fmla="*/ 5248680 h 6858000"/>
              <a:gd name="connsiteX120" fmla="*/ 6039260 w 6128435"/>
              <a:gd name="connsiteY120" fmla="*/ 5289518 h 6858000"/>
              <a:gd name="connsiteX121" fmla="*/ 6036748 w 6128435"/>
              <a:gd name="connsiteY121" fmla="*/ 5322752 h 6858000"/>
              <a:gd name="connsiteX122" fmla="*/ 6036943 w 6128435"/>
              <a:gd name="connsiteY122" fmla="*/ 5329480 h 6858000"/>
              <a:gd name="connsiteX123" fmla="*/ 6037236 w 6128435"/>
              <a:gd name="connsiteY123" fmla="*/ 5329634 h 6858000"/>
              <a:gd name="connsiteX124" fmla="*/ 6038019 w 6128435"/>
              <a:gd name="connsiteY124" fmla="*/ 5336764 h 6858000"/>
              <a:gd name="connsiteX125" fmla="*/ 6037298 w 6128435"/>
              <a:gd name="connsiteY125" fmla="*/ 5341753 h 6858000"/>
              <a:gd name="connsiteX126" fmla="*/ 6037677 w 6128435"/>
              <a:gd name="connsiteY126" fmla="*/ 5354807 h 6858000"/>
              <a:gd name="connsiteX127" fmla="*/ 6039728 w 6128435"/>
              <a:gd name="connsiteY127" fmla="*/ 5359416 h 6858000"/>
              <a:gd name="connsiteX128" fmla="*/ 6043311 w 6128435"/>
              <a:gd name="connsiteY128" fmla="*/ 5361407 h 6858000"/>
              <a:gd name="connsiteX129" fmla="*/ 6042954 w 6128435"/>
              <a:gd name="connsiteY129" fmla="*/ 5362576 h 6858000"/>
              <a:gd name="connsiteX130" fmla="*/ 6053435 w 6128435"/>
              <a:gd name="connsiteY130" fmla="*/ 5387547 h 6858000"/>
              <a:gd name="connsiteX131" fmla="*/ 6065933 w 6128435"/>
              <a:gd name="connsiteY131" fmla="*/ 5443002 h 6858000"/>
              <a:gd name="connsiteX132" fmla="*/ 6068640 w 6128435"/>
              <a:gd name="connsiteY132" fmla="*/ 5474503 h 6858000"/>
              <a:gd name="connsiteX133" fmla="*/ 6080922 w 6128435"/>
              <a:gd name="connsiteY133" fmla="*/ 5561070 h 6858000"/>
              <a:gd name="connsiteX134" fmla="*/ 6096949 w 6128435"/>
              <a:gd name="connsiteY134" fmla="*/ 5648179 h 6858000"/>
              <a:gd name="connsiteX135" fmla="*/ 6125703 w 6128435"/>
              <a:gd name="connsiteY135" fmla="*/ 5692894 h 6858000"/>
              <a:gd name="connsiteX136" fmla="*/ 6126670 w 6128435"/>
              <a:gd name="connsiteY136" fmla="*/ 5697882 h 6858000"/>
              <a:gd name="connsiteX137" fmla="*/ 6124061 w 6128435"/>
              <a:gd name="connsiteY137" fmla="*/ 5710294 h 6858000"/>
              <a:gd name="connsiteX138" fmla="*/ 6122213 w 6128435"/>
              <a:gd name="connsiteY138" fmla="*/ 5714762 h 6858000"/>
              <a:gd name="connsiteX139" fmla="*/ 6121353 w 6128435"/>
              <a:gd name="connsiteY139" fmla="*/ 5721725 h 6858000"/>
              <a:gd name="connsiteX140" fmla="*/ 6121607 w 6128435"/>
              <a:gd name="connsiteY140" fmla="*/ 5721959 h 6858000"/>
              <a:gd name="connsiteX141" fmla="*/ 6120262 w 6128435"/>
              <a:gd name="connsiteY141" fmla="*/ 5728358 h 6858000"/>
              <a:gd name="connsiteX142" fmla="*/ 6110194 w 6128435"/>
              <a:gd name="connsiteY142" fmla="*/ 5758853 h 6858000"/>
              <a:gd name="connsiteX143" fmla="*/ 6127519 w 6128435"/>
              <a:gd name="connsiteY143" fmla="*/ 5865775 h 6858000"/>
              <a:gd name="connsiteX144" fmla="*/ 6128435 w 6128435"/>
              <a:gd name="connsiteY144" fmla="*/ 5870164 h 6858000"/>
              <a:gd name="connsiteX145" fmla="*/ 6119217 w 6128435"/>
              <a:gd name="connsiteY145" fmla="*/ 5888542 h 6858000"/>
              <a:gd name="connsiteX146" fmla="*/ 6115966 w 6128435"/>
              <a:gd name="connsiteY146" fmla="*/ 5898387 h 6858000"/>
              <a:gd name="connsiteX147" fmla="*/ 6111924 w 6128435"/>
              <a:gd name="connsiteY147" fmla="*/ 5900444 h 6858000"/>
              <a:gd name="connsiteX148" fmla="*/ 6108716 w 6128435"/>
              <a:gd name="connsiteY148" fmla="*/ 5915345 h 6858000"/>
              <a:gd name="connsiteX149" fmla="*/ 6109524 w 6128435"/>
              <a:gd name="connsiteY149" fmla="*/ 5917328 h 6858000"/>
              <a:gd name="connsiteX150" fmla="*/ 6102493 w 6128435"/>
              <a:gd name="connsiteY150" fmla="*/ 5928602 h 6858000"/>
              <a:gd name="connsiteX151" fmla="*/ 6056863 w 6128435"/>
              <a:gd name="connsiteY151" fmla="*/ 6000643 h 6858000"/>
              <a:gd name="connsiteX152" fmla="*/ 6045436 w 6128435"/>
              <a:gd name="connsiteY152" fmla="*/ 6124480 h 6858000"/>
              <a:gd name="connsiteX153" fmla="*/ 6030489 w 6128435"/>
              <a:gd name="connsiteY153" fmla="*/ 6317666 h 6858000"/>
              <a:gd name="connsiteX154" fmla="*/ 6007492 w 6128435"/>
              <a:gd name="connsiteY154" fmla="*/ 6440818 h 6858000"/>
              <a:gd name="connsiteX155" fmla="*/ 6009467 w 6128435"/>
              <a:gd name="connsiteY155" fmla="*/ 6487076 h 6858000"/>
              <a:gd name="connsiteX156" fmla="*/ 5995064 w 6128435"/>
              <a:gd name="connsiteY156" fmla="*/ 6540791 h 6858000"/>
              <a:gd name="connsiteX157" fmla="*/ 5996309 w 6128435"/>
              <a:gd name="connsiteY157" fmla="*/ 6543961 h 6858000"/>
              <a:gd name="connsiteX158" fmla="*/ 5996048 w 6128435"/>
              <a:gd name="connsiteY158" fmla="*/ 6555444 h 6858000"/>
              <a:gd name="connsiteX159" fmla="*/ 6002524 w 6128435"/>
              <a:gd name="connsiteY159" fmla="*/ 6560188 h 6858000"/>
              <a:gd name="connsiteX160" fmla="*/ 6006823 w 6128435"/>
              <a:gd name="connsiteY160" fmla="*/ 6578546 h 6858000"/>
              <a:gd name="connsiteX161" fmla="*/ 6004510 w 6128435"/>
              <a:gd name="connsiteY161" fmla="*/ 6599256 h 6858000"/>
              <a:gd name="connsiteX162" fmla="*/ 5986207 w 6128435"/>
              <a:gd name="connsiteY162" fmla="*/ 6695855 h 6858000"/>
              <a:gd name="connsiteX163" fmla="*/ 5979428 w 6128435"/>
              <a:gd name="connsiteY163" fmla="*/ 6754678 h 6858000"/>
              <a:gd name="connsiteX164" fmla="*/ 5983398 w 6128435"/>
              <a:gd name="connsiteY164" fmla="*/ 6778641 h 6858000"/>
              <a:gd name="connsiteX165" fmla="*/ 5984543 w 6128435"/>
              <a:gd name="connsiteY165" fmla="*/ 6811016 h 6858000"/>
              <a:gd name="connsiteX166" fmla="*/ 5981802 w 6128435"/>
              <a:gd name="connsiteY166" fmla="*/ 6838578 h 6858000"/>
              <a:gd name="connsiteX167" fmla="*/ 5979671 w 6128435"/>
              <a:gd name="connsiteY167" fmla="*/ 6858000 h 6858000"/>
              <a:gd name="connsiteX168" fmla="*/ 0 w 6128435"/>
              <a:gd name="connsiteY168" fmla="*/ 6858000 h 6858000"/>
              <a:gd name="connsiteX169" fmla="*/ 0 w 6128435"/>
              <a:gd name="connsiteY16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57023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82415 w 6128435"/>
              <a:gd name="connsiteY58" fmla="*/ 3004079 h 6858000"/>
              <a:gd name="connsiteX59" fmla="*/ 5483865 w 6128435"/>
              <a:gd name="connsiteY59" fmla="*/ 3005467 h 6858000"/>
              <a:gd name="connsiteX60" fmla="*/ 5482236 w 6128435"/>
              <a:gd name="connsiteY60" fmla="*/ 3019791 h 6858000"/>
              <a:gd name="connsiteX61" fmla="*/ 5481505 w 6128435"/>
              <a:gd name="connsiteY61" fmla="*/ 3095286 h 6858000"/>
              <a:gd name="connsiteX62" fmla="*/ 5477595 w 6128435"/>
              <a:gd name="connsiteY62" fmla="*/ 3250534 h 6858000"/>
              <a:gd name="connsiteX63" fmla="*/ 5532836 w 6128435"/>
              <a:gd name="connsiteY63" fmla="*/ 3353840 h 6858000"/>
              <a:gd name="connsiteX64" fmla="*/ 5561229 w 6128435"/>
              <a:gd name="connsiteY64" fmla="*/ 3395784 h 6858000"/>
              <a:gd name="connsiteX65" fmla="*/ 5589758 w 6128435"/>
              <a:gd name="connsiteY65" fmla="*/ 3506453 h 6858000"/>
              <a:gd name="connsiteX66" fmla="*/ 5596144 w 6128435"/>
              <a:gd name="connsiteY66" fmla="*/ 3534624 h 6858000"/>
              <a:gd name="connsiteX67" fmla="*/ 5597750 w 6128435"/>
              <a:gd name="connsiteY67" fmla="*/ 3534129 h 6858000"/>
              <a:gd name="connsiteX68" fmla="*/ 5599700 w 6128435"/>
              <a:gd name="connsiteY68" fmla="*/ 3547221 h 6858000"/>
              <a:gd name="connsiteX69" fmla="*/ 5615031 w 6128435"/>
              <a:gd name="connsiteY69" fmla="*/ 3557482 h 6858000"/>
              <a:gd name="connsiteX70" fmla="*/ 5618377 w 6128435"/>
              <a:gd name="connsiteY70" fmla="*/ 3588431 h 6858000"/>
              <a:gd name="connsiteX71" fmla="*/ 5612155 w 6128435"/>
              <a:gd name="connsiteY71" fmla="*/ 3589869 h 6858000"/>
              <a:gd name="connsiteX72" fmla="*/ 5620843 w 6128435"/>
              <a:gd name="connsiteY72" fmla="*/ 3606745 h 6858000"/>
              <a:gd name="connsiteX73" fmla="*/ 5655472 w 6128435"/>
              <a:gd name="connsiteY73" fmla="*/ 3678877 h 6858000"/>
              <a:gd name="connsiteX74" fmla="*/ 5680448 w 6128435"/>
              <a:gd name="connsiteY74" fmla="*/ 3717760 h 6858000"/>
              <a:gd name="connsiteX75" fmla="*/ 5683015 w 6128435"/>
              <a:gd name="connsiteY75" fmla="*/ 3762025 h 6858000"/>
              <a:gd name="connsiteX76" fmla="*/ 5696643 w 6128435"/>
              <a:gd name="connsiteY76" fmla="*/ 3773888 h 6858000"/>
              <a:gd name="connsiteX77" fmla="*/ 5699203 w 6128435"/>
              <a:gd name="connsiteY77" fmla="*/ 3775823 h 6858000"/>
              <a:gd name="connsiteX78" fmla="*/ 5704824 w 6128435"/>
              <a:gd name="connsiteY78" fmla="*/ 3785966 h 6858000"/>
              <a:gd name="connsiteX79" fmla="*/ 5712204 w 6128435"/>
              <a:gd name="connsiteY79" fmla="*/ 3785830 h 6858000"/>
              <a:gd name="connsiteX80" fmla="*/ 5724816 w 6128435"/>
              <a:gd name="connsiteY80" fmla="*/ 3798949 h 6858000"/>
              <a:gd name="connsiteX81" fmla="*/ 5733539 w 6128435"/>
              <a:gd name="connsiteY81" fmla="*/ 3818457 h 6858000"/>
              <a:gd name="connsiteX82" fmla="*/ 5768491 w 6128435"/>
              <a:gd name="connsiteY82" fmla="*/ 3914399 h 6858000"/>
              <a:gd name="connsiteX83" fmla="*/ 5793123 w 6128435"/>
              <a:gd name="connsiteY83" fmla="*/ 3969952 h 6858000"/>
              <a:gd name="connsiteX84" fmla="*/ 5808321 w 6128435"/>
              <a:gd name="connsiteY84" fmla="*/ 3988153 h 6858000"/>
              <a:gd name="connsiteX85" fmla="*/ 5825621 w 6128435"/>
              <a:gd name="connsiteY85" fmla="*/ 4015525 h 6858000"/>
              <a:gd name="connsiteX86" fmla="*/ 5860672 w 6128435"/>
              <a:gd name="connsiteY86" fmla="*/ 4061579 h 6858000"/>
              <a:gd name="connsiteX87" fmla="*/ 5872173 w 6128435"/>
              <a:gd name="connsiteY87" fmla="*/ 4088497 h 6858000"/>
              <a:gd name="connsiteX88" fmla="*/ 5883705 w 6128435"/>
              <a:gd name="connsiteY88" fmla="*/ 4101899 h 6858000"/>
              <a:gd name="connsiteX89" fmla="*/ 5885314 w 6128435"/>
              <a:gd name="connsiteY89" fmla="*/ 4108387 h 6858000"/>
              <a:gd name="connsiteX90" fmla="*/ 5894095 w 6128435"/>
              <a:gd name="connsiteY90" fmla="*/ 4128857 h 6858000"/>
              <a:gd name="connsiteX91" fmla="*/ 5898339 w 6128435"/>
              <a:gd name="connsiteY91" fmla="*/ 4140800 h 6858000"/>
              <a:gd name="connsiteX92" fmla="*/ 5899734 w 6128435"/>
              <a:gd name="connsiteY92" fmla="*/ 4145632 h 6858000"/>
              <a:gd name="connsiteX93" fmla="*/ 5897098 w 6128435"/>
              <a:gd name="connsiteY93" fmla="*/ 4157819 h 6858000"/>
              <a:gd name="connsiteX94" fmla="*/ 5903513 w 6128435"/>
              <a:gd name="connsiteY94" fmla="*/ 4187661 h 6858000"/>
              <a:gd name="connsiteX95" fmla="*/ 5917114 w 6128435"/>
              <a:gd name="connsiteY95" fmla="*/ 4213096 h 6858000"/>
              <a:gd name="connsiteX96" fmla="*/ 5921153 w 6128435"/>
              <a:gd name="connsiteY96" fmla="*/ 4236222 h 6858000"/>
              <a:gd name="connsiteX97" fmla="*/ 5924233 w 6128435"/>
              <a:gd name="connsiteY97" fmla="*/ 4242060 h 6858000"/>
              <a:gd name="connsiteX98" fmla="*/ 5928910 w 6128435"/>
              <a:gd name="connsiteY98" fmla="*/ 4300973 h 6858000"/>
              <a:gd name="connsiteX99" fmla="*/ 5939320 w 6128435"/>
              <a:gd name="connsiteY99" fmla="*/ 4340435 h 6858000"/>
              <a:gd name="connsiteX100" fmla="*/ 5946705 w 6128435"/>
              <a:gd name="connsiteY100" fmla="*/ 4428051 h 6858000"/>
              <a:gd name="connsiteX101" fmla="*/ 5949261 w 6128435"/>
              <a:gd name="connsiteY101" fmla="*/ 4449185 h 6858000"/>
              <a:gd name="connsiteX102" fmla="*/ 5957504 w 6128435"/>
              <a:gd name="connsiteY102" fmla="*/ 4465911 h 6858000"/>
              <a:gd name="connsiteX103" fmla="*/ 5964689 w 6128435"/>
              <a:gd name="connsiteY103" fmla="*/ 4468532 h 6858000"/>
              <a:gd name="connsiteX104" fmla="*/ 5967062 w 6128435"/>
              <a:gd name="connsiteY104" fmla="*/ 4479923 h 6858000"/>
              <a:gd name="connsiteX105" fmla="*/ 5968960 w 6128435"/>
              <a:gd name="connsiteY105" fmla="*/ 4482655 h 6858000"/>
              <a:gd name="connsiteX106" fmla="*/ 5978567 w 6128435"/>
              <a:gd name="connsiteY106" fmla="*/ 4498605 h 6858000"/>
              <a:gd name="connsiteX107" fmla="*/ 5980106 w 6128435"/>
              <a:gd name="connsiteY107" fmla="*/ 4585087 h 6858000"/>
              <a:gd name="connsiteX108" fmla="*/ 5998138 w 6128435"/>
              <a:gd name="connsiteY108" fmla="*/ 4697518 h 6858000"/>
              <a:gd name="connsiteX109" fmla="*/ 6013516 w 6128435"/>
              <a:gd name="connsiteY109" fmla="*/ 4786619 h 6858000"/>
              <a:gd name="connsiteX110" fmla="*/ 6025404 w 6128435"/>
              <a:gd name="connsiteY110" fmla="*/ 4858148 h 6858000"/>
              <a:gd name="connsiteX111" fmla="*/ 6007749 w 6128435"/>
              <a:gd name="connsiteY111" fmla="*/ 4964715 h 6858000"/>
              <a:gd name="connsiteX112" fmla="*/ 6005269 w 6128435"/>
              <a:gd name="connsiteY112" fmla="*/ 5150567 h 6858000"/>
              <a:gd name="connsiteX113" fmla="*/ 6001127 w 6128435"/>
              <a:gd name="connsiteY113" fmla="*/ 5164609 h 6858000"/>
              <a:gd name="connsiteX114" fmla="*/ 5996647 w 6128435"/>
              <a:gd name="connsiteY114" fmla="*/ 5185640 h 6858000"/>
              <a:gd name="connsiteX115" fmla="*/ 5998514 w 6128435"/>
              <a:gd name="connsiteY115" fmla="*/ 5189673 h 6858000"/>
              <a:gd name="connsiteX116" fmla="*/ 5995970 w 6128435"/>
              <a:gd name="connsiteY116" fmla="*/ 5221547 h 6858000"/>
              <a:gd name="connsiteX117" fmla="*/ 5997218 w 6128435"/>
              <a:gd name="connsiteY117" fmla="*/ 5222031 h 6858000"/>
              <a:gd name="connsiteX118" fmla="*/ 6002116 w 6128435"/>
              <a:gd name="connsiteY118" fmla="*/ 5231223 h 6858000"/>
              <a:gd name="connsiteX119" fmla="*/ 6008541 w 6128435"/>
              <a:gd name="connsiteY119" fmla="*/ 5248680 h 6858000"/>
              <a:gd name="connsiteX120" fmla="*/ 6039260 w 6128435"/>
              <a:gd name="connsiteY120" fmla="*/ 5289518 h 6858000"/>
              <a:gd name="connsiteX121" fmla="*/ 6036748 w 6128435"/>
              <a:gd name="connsiteY121" fmla="*/ 5322752 h 6858000"/>
              <a:gd name="connsiteX122" fmla="*/ 6036943 w 6128435"/>
              <a:gd name="connsiteY122" fmla="*/ 5329480 h 6858000"/>
              <a:gd name="connsiteX123" fmla="*/ 6037236 w 6128435"/>
              <a:gd name="connsiteY123" fmla="*/ 5329634 h 6858000"/>
              <a:gd name="connsiteX124" fmla="*/ 6038019 w 6128435"/>
              <a:gd name="connsiteY124" fmla="*/ 5336764 h 6858000"/>
              <a:gd name="connsiteX125" fmla="*/ 6037298 w 6128435"/>
              <a:gd name="connsiteY125" fmla="*/ 5341753 h 6858000"/>
              <a:gd name="connsiteX126" fmla="*/ 6037677 w 6128435"/>
              <a:gd name="connsiteY126" fmla="*/ 5354807 h 6858000"/>
              <a:gd name="connsiteX127" fmla="*/ 6039728 w 6128435"/>
              <a:gd name="connsiteY127" fmla="*/ 5359416 h 6858000"/>
              <a:gd name="connsiteX128" fmla="*/ 6043311 w 6128435"/>
              <a:gd name="connsiteY128" fmla="*/ 5361407 h 6858000"/>
              <a:gd name="connsiteX129" fmla="*/ 6042954 w 6128435"/>
              <a:gd name="connsiteY129" fmla="*/ 5362576 h 6858000"/>
              <a:gd name="connsiteX130" fmla="*/ 6053435 w 6128435"/>
              <a:gd name="connsiteY130" fmla="*/ 5387547 h 6858000"/>
              <a:gd name="connsiteX131" fmla="*/ 6065933 w 6128435"/>
              <a:gd name="connsiteY131" fmla="*/ 5443002 h 6858000"/>
              <a:gd name="connsiteX132" fmla="*/ 6068640 w 6128435"/>
              <a:gd name="connsiteY132" fmla="*/ 5474503 h 6858000"/>
              <a:gd name="connsiteX133" fmla="*/ 6080922 w 6128435"/>
              <a:gd name="connsiteY133" fmla="*/ 5561070 h 6858000"/>
              <a:gd name="connsiteX134" fmla="*/ 6096949 w 6128435"/>
              <a:gd name="connsiteY134" fmla="*/ 5648179 h 6858000"/>
              <a:gd name="connsiteX135" fmla="*/ 6125703 w 6128435"/>
              <a:gd name="connsiteY135" fmla="*/ 5692894 h 6858000"/>
              <a:gd name="connsiteX136" fmla="*/ 6126670 w 6128435"/>
              <a:gd name="connsiteY136" fmla="*/ 5697882 h 6858000"/>
              <a:gd name="connsiteX137" fmla="*/ 6124061 w 6128435"/>
              <a:gd name="connsiteY137" fmla="*/ 5710294 h 6858000"/>
              <a:gd name="connsiteX138" fmla="*/ 6122213 w 6128435"/>
              <a:gd name="connsiteY138" fmla="*/ 5714762 h 6858000"/>
              <a:gd name="connsiteX139" fmla="*/ 6121353 w 6128435"/>
              <a:gd name="connsiteY139" fmla="*/ 5721725 h 6858000"/>
              <a:gd name="connsiteX140" fmla="*/ 6121607 w 6128435"/>
              <a:gd name="connsiteY140" fmla="*/ 5721959 h 6858000"/>
              <a:gd name="connsiteX141" fmla="*/ 6120262 w 6128435"/>
              <a:gd name="connsiteY141" fmla="*/ 5728358 h 6858000"/>
              <a:gd name="connsiteX142" fmla="*/ 6110194 w 6128435"/>
              <a:gd name="connsiteY142" fmla="*/ 5758853 h 6858000"/>
              <a:gd name="connsiteX143" fmla="*/ 6127519 w 6128435"/>
              <a:gd name="connsiteY143" fmla="*/ 5865775 h 6858000"/>
              <a:gd name="connsiteX144" fmla="*/ 6128435 w 6128435"/>
              <a:gd name="connsiteY144" fmla="*/ 5870164 h 6858000"/>
              <a:gd name="connsiteX145" fmla="*/ 6119217 w 6128435"/>
              <a:gd name="connsiteY145" fmla="*/ 5888542 h 6858000"/>
              <a:gd name="connsiteX146" fmla="*/ 6115966 w 6128435"/>
              <a:gd name="connsiteY146" fmla="*/ 5898387 h 6858000"/>
              <a:gd name="connsiteX147" fmla="*/ 6111924 w 6128435"/>
              <a:gd name="connsiteY147" fmla="*/ 5900444 h 6858000"/>
              <a:gd name="connsiteX148" fmla="*/ 6108716 w 6128435"/>
              <a:gd name="connsiteY148" fmla="*/ 5915345 h 6858000"/>
              <a:gd name="connsiteX149" fmla="*/ 6109524 w 6128435"/>
              <a:gd name="connsiteY149" fmla="*/ 5917328 h 6858000"/>
              <a:gd name="connsiteX150" fmla="*/ 6102493 w 6128435"/>
              <a:gd name="connsiteY150" fmla="*/ 5928602 h 6858000"/>
              <a:gd name="connsiteX151" fmla="*/ 6056863 w 6128435"/>
              <a:gd name="connsiteY151" fmla="*/ 6000643 h 6858000"/>
              <a:gd name="connsiteX152" fmla="*/ 6045436 w 6128435"/>
              <a:gd name="connsiteY152" fmla="*/ 6124480 h 6858000"/>
              <a:gd name="connsiteX153" fmla="*/ 6030489 w 6128435"/>
              <a:gd name="connsiteY153" fmla="*/ 6317666 h 6858000"/>
              <a:gd name="connsiteX154" fmla="*/ 6007492 w 6128435"/>
              <a:gd name="connsiteY154" fmla="*/ 6440818 h 6858000"/>
              <a:gd name="connsiteX155" fmla="*/ 6009467 w 6128435"/>
              <a:gd name="connsiteY155" fmla="*/ 6487076 h 6858000"/>
              <a:gd name="connsiteX156" fmla="*/ 5995064 w 6128435"/>
              <a:gd name="connsiteY156" fmla="*/ 6540791 h 6858000"/>
              <a:gd name="connsiteX157" fmla="*/ 5996309 w 6128435"/>
              <a:gd name="connsiteY157" fmla="*/ 6543961 h 6858000"/>
              <a:gd name="connsiteX158" fmla="*/ 5996048 w 6128435"/>
              <a:gd name="connsiteY158" fmla="*/ 6555444 h 6858000"/>
              <a:gd name="connsiteX159" fmla="*/ 6002524 w 6128435"/>
              <a:gd name="connsiteY159" fmla="*/ 6560188 h 6858000"/>
              <a:gd name="connsiteX160" fmla="*/ 6006823 w 6128435"/>
              <a:gd name="connsiteY160" fmla="*/ 6578546 h 6858000"/>
              <a:gd name="connsiteX161" fmla="*/ 6004510 w 6128435"/>
              <a:gd name="connsiteY161" fmla="*/ 6599256 h 6858000"/>
              <a:gd name="connsiteX162" fmla="*/ 5986207 w 6128435"/>
              <a:gd name="connsiteY162" fmla="*/ 6695855 h 6858000"/>
              <a:gd name="connsiteX163" fmla="*/ 5979428 w 6128435"/>
              <a:gd name="connsiteY163" fmla="*/ 6754678 h 6858000"/>
              <a:gd name="connsiteX164" fmla="*/ 5983398 w 6128435"/>
              <a:gd name="connsiteY164" fmla="*/ 6778641 h 6858000"/>
              <a:gd name="connsiteX165" fmla="*/ 5984543 w 6128435"/>
              <a:gd name="connsiteY165" fmla="*/ 6811016 h 6858000"/>
              <a:gd name="connsiteX166" fmla="*/ 5981802 w 6128435"/>
              <a:gd name="connsiteY166" fmla="*/ 6838578 h 6858000"/>
              <a:gd name="connsiteX167" fmla="*/ 5979671 w 6128435"/>
              <a:gd name="connsiteY167" fmla="*/ 6858000 h 6858000"/>
              <a:gd name="connsiteX168" fmla="*/ 0 w 6128435"/>
              <a:gd name="connsiteY168" fmla="*/ 6858000 h 6858000"/>
              <a:gd name="connsiteX169" fmla="*/ 0 w 6128435"/>
              <a:gd name="connsiteY16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5452 w 6128435"/>
              <a:gd name="connsiteY13" fmla="*/ 745392 h 6858000"/>
              <a:gd name="connsiteX14" fmla="*/ 5189051 w 6128435"/>
              <a:gd name="connsiteY14" fmla="*/ 782518 h 6858000"/>
              <a:gd name="connsiteX15" fmla="*/ 5210428 w 6128435"/>
              <a:gd name="connsiteY15" fmla="*/ 815772 h 6858000"/>
              <a:gd name="connsiteX16" fmla="*/ 5221088 w 6128435"/>
              <a:gd name="connsiteY16" fmla="*/ 860193 h 6858000"/>
              <a:gd name="connsiteX17" fmla="*/ 5227653 w 6128435"/>
              <a:gd name="connsiteY17" fmla="*/ 886709 h 6858000"/>
              <a:gd name="connsiteX18" fmla="*/ 5230806 w 6128435"/>
              <a:gd name="connsiteY18" fmla="*/ 961354 h 6858000"/>
              <a:gd name="connsiteX19" fmla="*/ 5201018 w 6128435"/>
              <a:gd name="connsiteY19" fmla="*/ 1095027 h 6858000"/>
              <a:gd name="connsiteX20" fmla="*/ 5202153 w 6128435"/>
              <a:gd name="connsiteY20" fmla="*/ 1133224 h 6858000"/>
              <a:gd name="connsiteX21" fmla="*/ 5207370 w 6128435"/>
              <a:gd name="connsiteY21" fmla="*/ 1138097 h 6858000"/>
              <a:gd name="connsiteX22" fmla="*/ 5189234 w 6128435"/>
              <a:gd name="connsiteY22" fmla="*/ 1193495 h 6858000"/>
              <a:gd name="connsiteX23" fmla="*/ 5202769 w 6128435"/>
              <a:gd name="connsiteY23" fmla="*/ 1269450 h 6858000"/>
              <a:gd name="connsiteX24" fmla="*/ 5225968 w 6128435"/>
              <a:gd name="connsiteY24" fmla="*/ 1357994 h 6858000"/>
              <a:gd name="connsiteX25" fmla="*/ 5233819 w 6128435"/>
              <a:gd name="connsiteY25" fmla="*/ 1380922 h 6858000"/>
              <a:gd name="connsiteX26" fmla="*/ 5237226 w 6128435"/>
              <a:gd name="connsiteY26" fmla="*/ 1441327 h 6858000"/>
              <a:gd name="connsiteX27" fmla="*/ 5244434 w 6128435"/>
              <a:gd name="connsiteY27" fmla="*/ 1580810 h 6858000"/>
              <a:gd name="connsiteX28" fmla="*/ 5251453 w 6128435"/>
              <a:gd name="connsiteY28" fmla="*/ 1583934 h 6858000"/>
              <a:gd name="connsiteX29" fmla="*/ 5253136 w 6128435"/>
              <a:gd name="connsiteY29" fmla="*/ 1595457 h 6858000"/>
              <a:gd name="connsiteX30" fmla="*/ 5254863 w 6128435"/>
              <a:gd name="connsiteY30" fmla="*/ 1598311 h 6858000"/>
              <a:gd name="connsiteX31" fmla="*/ 5263491 w 6128435"/>
              <a:gd name="connsiteY31" fmla="*/ 1642938 h 6858000"/>
              <a:gd name="connsiteX32" fmla="*/ 5261314 w 6128435"/>
              <a:gd name="connsiteY32" fmla="*/ 1689177 h 6858000"/>
              <a:gd name="connsiteX33" fmla="*/ 5259788 w 6128435"/>
              <a:gd name="connsiteY33" fmla="*/ 1768516 h 6858000"/>
              <a:gd name="connsiteX34" fmla="*/ 5255696 w 6128435"/>
              <a:gd name="connsiteY34" fmla="*/ 1953770 h 6858000"/>
              <a:gd name="connsiteX35" fmla="*/ 5252592 w 6128435"/>
              <a:gd name="connsiteY35" fmla="*/ 2092210 h 6858000"/>
              <a:gd name="connsiteX36" fmla="*/ 5264303 w 6128435"/>
              <a:gd name="connsiteY36" fmla="*/ 2225157 h 6858000"/>
              <a:gd name="connsiteX37" fmla="*/ 5254949 w 6128435"/>
              <a:gd name="connsiteY37" fmla="*/ 2236160 h 6858000"/>
              <a:gd name="connsiteX38" fmla="*/ 5250104 w 6128435"/>
              <a:gd name="connsiteY38" fmla="*/ 2249166 h 6858000"/>
              <a:gd name="connsiteX39" fmla="*/ 5251214 w 6128435"/>
              <a:gd name="connsiteY39" fmla="*/ 2250944 h 6858000"/>
              <a:gd name="connsiteX40" fmla="*/ 5250644 w 6128435"/>
              <a:gd name="connsiteY40" fmla="*/ 2266619 h 6858000"/>
              <a:gd name="connsiteX41" fmla="*/ 5247111 w 6128435"/>
              <a:gd name="connsiteY41" fmla="*/ 2269679 h 6858000"/>
              <a:gd name="connsiteX42" fmla="*/ 5279312 w 6128435"/>
              <a:gd name="connsiteY42" fmla="*/ 2302757 h 6858000"/>
              <a:gd name="connsiteX43" fmla="*/ 5293877 w 6128435"/>
              <a:gd name="connsiteY43" fmla="*/ 2368649 h 6858000"/>
              <a:gd name="connsiteX44" fmla="*/ 5311338 w 6128435"/>
              <a:gd name="connsiteY44" fmla="*/ 2404034 h 6858000"/>
              <a:gd name="connsiteX45" fmla="*/ 5338366 w 6128435"/>
              <a:gd name="connsiteY45" fmla="*/ 2465052 h 6858000"/>
              <a:gd name="connsiteX46" fmla="*/ 5371263 w 6128435"/>
              <a:gd name="connsiteY46" fmla="*/ 2586413 h 6858000"/>
              <a:gd name="connsiteX47" fmla="*/ 5407503 w 6128435"/>
              <a:gd name="connsiteY47" fmla="*/ 2786290 h 6858000"/>
              <a:gd name="connsiteX48" fmla="*/ 5407356 w 6128435"/>
              <a:gd name="connsiteY48" fmla="*/ 2787545 h 6858000"/>
              <a:gd name="connsiteX49" fmla="*/ 5411130 w 6128435"/>
              <a:gd name="connsiteY49" fmla="*/ 2788640 h 6858000"/>
              <a:gd name="connsiteX50" fmla="*/ 5416439 w 6128435"/>
              <a:gd name="connsiteY50" fmla="*/ 2805666 h 6858000"/>
              <a:gd name="connsiteX51" fmla="*/ 5416589 w 6128435"/>
              <a:gd name="connsiteY51" fmla="*/ 2810822 h 6858000"/>
              <a:gd name="connsiteX52" fmla="*/ 5418542 w 6128435"/>
              <a:gd name="connsiteY52" fmla="*/ 2817745 h 6858000"/>
              <a:gd name="connsiteX53" fmla="*/ 5418847 w 6128435"/>
              <a:gd name="connsiteY53" fmla="*/ 2817825 h 6858000"/>
              <a:gd name="connsiteX54" fmla="*/ 5457023 w 6128435"/>
              <a:gd name="connsiteY54" fmla="*/ 2858292 h 6858000"/>
              <a:gd name="connsiteX55" fmla="*/ 5479298 w 6128435"/>
              <a:gd name="connsiteY55" fmla="*/ 2947791 h 6858000"/>
              <a:gd name="connsiteX56" fmla="*/ 5481770 w 6128435"/>
              <a:gd name="connsiteY56" fmla="*/ 2951352 h 6858000"/>
              <a:gd name="connsiteX57" fmla="*/ 5482045 w 6128435"/>
              <a:gd name="connsiteY57" fmla="*/ 2984371 h 6858000"/>
              <a:gd name="connsiteX58" fmla="*/ 5482415 w 6128435"/>
              <a:gd name="connsiteY58" fmla="*/ 3004079 h 6858000"/>
              <a:gd name="connsiteX59" fmla="*/ 5483865 w 6128435"/>
              <a:gd name="connsiteY59" fmla="*/ 3005467 h 6858000"/>
              <a:gd name="connsiteX60" fmla="*/ 5482236 w 6128435"/>
              <a:gd name="connsiteY60" fmla="*/ 3019791 h 6858000"/>
              <a:gd name="connsiteX61" fmla="*/ 5481505 w 6128435"/>
              <a:gd name="connsiteY61" fmla="*/ 3095286 h 6858000"/>
              <a:gd name="connsiteX62" fmla="*/ 5477595 w 6128435"/>
              <a:gd name="connsiteY62" fmla="*/ 3250534 h 6858000"/>
              <a:gd name="connsiteX63" fmla="*/ 5532836 w 6128435"/>
              <a:gd name="connsiteY63" fmla="*/ 3353840 h 6858000"/>
              <a:gd name="connsiteX64" fmla="*/ 5561229 w 6128435"/>
              <a:gd name="connsiteY64" fmla="*/ 3395784 h 6858000"/>
              <a:gd name="connsiteX65" fmla="*/ 5589758 w 6128435"/>
              <a:gd name="connsiteY65" fmla="*/ 3506453 h 6858000"/>
              <a:gd name="connsiteX66" fmla="*/ 5596144 w 6128435"/>
              <a:gd name="connsiteY66" fmla="*/ 3534624 h 6858000"/>
              <a:gd name="connsiteX67" fmla="*/ 5597750 w 6128435"/>
              <a:gd name="connsiteY67" fmla="*/ 3534129 h 6858000"/>
              <a:gd name="connsiteX68" fmla="*/ 5599700 w 6128435"/>
              <a:gd name="connsiteY68" fmla="*/ 3547221 h 6858000"/>
              <a:gd name="connsiteX69" fmla="*/ 5615031 w 6128435"/>
              <a:gd name="connsiteY69" fmla="*/ 3557482 h 6858000"/>
              <a:gd name="connsiteX70" fmla="*/ 5618377 w 6128435"/>
              <a:gd name="connsiteY70" fmla="*/ 3588431 h 6858000"/>
              <a:gd name="connsiteX71" fmla="*/ 5612155 w 6128435"/>
              <a:gd name="connsiteY71" fmla="*/ 3589869 h 6858000"/>
              <a:gd name="connsiteX72" fmla="*/ 5620843 w 6128435"/>
              <a:gd name="connsiteY72" fmla="*/ 3606745 h 6858000"/>
              <a:gd name="connsiteX73" fmla="*/ 5655472 w 6128435"/>
              <a:gd name="connsiteY73" fmla="*/ 3678877 h 6858000"/>
              <a:gd name="connsiteX74" fmla="*/ 5680448 w 6128435"/>
              <a:gd name="connsiteY74" fmla="*/ 3717760 h 6858000"/>
              <a:gd name="connsiteX75" fmla="*/ 5683015 w 6128435"/>
              <a:gd name="connsiteY75" fmla="*/ 3762025 h 6858000"/>
              <a:gd name="connsiteX76" fmla="*/ 5696643 w 6128435"/>
              <a:gd name="connsiteY76" fmla="*/ 3773888 h 6858000"/>
              <a:gd name="connsiteX77" fmla="*/ 5699203 w 6128435"/>
              <a:gd name="connsiteY77" fmla="*/ 3775823 h 6858000"/>
              <a:gd name="connsiteX78" fmla="*/ 5704824 w 6128435"/>
              <a:gd name="connsiteY78" fmla="*/ 3785966 h 6858000"/>
              <a:gd name="connsiteX79" fmla="*/ 5712204 w 6128435"/>
              <a:gd name="connsiteY79" fmla="*/ 3785830 h 6858000"/>
              <a:gd name="connsiteX80" fmla="*/ 5724816 w 6128435"/>
              <a:gd name="connsiteY80" fmla="*/ 3798949 h 6858000"/>
              <a:gd name="connsiteX81" fmla="*/ 5733539 w 6128435"/>
              <a:gd name="connsiteY81" fmla="*/ 3818457 h 6858000"/>
              <a:gd name="connsiteX82" fmla="*/ 5768491 w 6128435"/>
              <a:gd name="connsiteY82" fmla="*/ 3914399 h 6858000"/>
              <a:gd name="connsiteX83" fmla="*/ 5793123 w 6128435"/>
              <a:gd name="connsiteY83" fmla="*/ 3969952 h 6858000"/>
              <a:gd name="connsiteX84" fmla="*/ 5808321 w 6128435"/>
              <a:gd name="connsiteY84" fmla="*/ 3988153 h 6858000"/>
              <a:gd name="connsiteX85" fmla="*/ 5825621 w 6128435"/>
              <a:gd name="connsiteY85" fmla="*/ 4015525 h 6858000"/>
              <a:gd name="connsiteX86" fmla="*/ 5860672 w 6128435"/>
              <a:gd name="connsiteY86" fmla="*/ 4061579 h 6858000"/>
              <a:gd name="connsiteX87" fmla="*/ 5872173 w 6128435"/>
              <a:gd name="connsiteY87" fmla="*/ 4088497 h 6858000"/>
              <a:gd name="connsiteX88" fmla="*/ 5883705 w 6128435"/>
              <a:gd name="connsiteY88" fmla="*/ 4101899 h 6858000"/>
              <a:gd name="connsiteX89" fmla="*/ 5885314 w 6128435"/>
              <a:gd name="connsiteY89" fmla="*/ 4108387 h 6858000"/>
              <a:gd name="connsiteX90" fmla="*/ 5894095 w 6128435"/>
              <a:gd name="connsiteY90" fmla="*/ 4128857 h 6858000"/>
              <a:gd name="connsiteX91" fmla="*/ 5898339 w 6128435"/>
              <a:gd name="connsiteY91" fmla="*/ 4140800 h 6858000"/>
              <a:gd name="connsiteX92" fmla="*/ 5899734 w 6128435"/>
              <a:gd name="connsiteY92" fmla="*/ 4145632 h 6858000"/>
              <a:gd name="connsiteX93" fmla="*/ 5903513 w 6128435"/>
              <a:gd name="connsiteY93" fmla="*/ 4187661 h 6858000"/>
              <a:gd name="connsiteX94" fmla="*/ 5917114 w 6128435"/>
              <a:gd name="connsiteY94" fmla="*/ 4213096 h 6858000"/>
              <a:gd name="connsiteX95" fmla="*/ 5921153 w 6128435"/>
              <a:gd name="connsiteY95" fmla="*/ 4236222 h 6858000"/>
              <a:gd name="connsiteX96" fmla="*/ 5924233 w 6128435"/>
              <a:gd name="connsiteY96" fmla="*/ 4242060 h 6858000"/>
              <a:gd name="connsiteX97" fmla="*/ 5928910 w 6128435"/>
              <a:gd name="connsiteY97" fmla="*/ 4300973 h 6858000"/>
              <a:gd name="connsiteX98" fmla="*/ 5939320 w 6128435"/>
              <a:gd name="connsiteY98" fmla="*/ 4340435 h 6858000"/>
              <a:gd name="connsiteX99" fmla="*/ 5946705 w 6128435"/>
              <a:gd name="connsiteY99" fmla="*/ 4428051 h 6858000"/>
              <a:gd name="connsiteX100" fmla="*/ 5949261 w 6128435"/>
              <a:gd name="connsiteY100" fmla="*/ 4449185 h 6858000"/>
              <a:gd name="connsiteX101" fmla="*/ 5957504 w 6128435"/>
              <a:gd name="connsiteY101" fmla="*/ 4465911 h 6858000"/>
              <a:gd name="connsiteX102" fmla="*/ 5964689 w 6128435"/>
              <a:gd name="connsiteY102" fmla="*/ 4468532 h 6858000"/>
              <a:gd name="connsiteX103" fmla="*/ 5967062 w 6128435"/>
              <a:gd name="connsiteY103" fmla="*/ 4479923 h 6858000"/>
              <a:gd name="connsiteX104" fmla="*/ 5968960 w 6128435"/>
              <a:gd name="connsiteY104" fmla="*/ 4482655 h 6858000"/>
              <a:gd name="connsiteX105" fmla="*/ 5978567 w 6128435"/>
              <a:gd name="connsiteY105" fmla="*/ 4498605 h 6858000"/>
              <a:gd name="connsiteX106" fmla="*/ 5980106 w 6128435"/>
              <a:gd name="connsiteY106" fmla="*/ 4585087 h 6858000"/>
              <a:gd name="connsiteX107" fmla="*/ 5998138 w 6128435"/>
              <a:gd name="connsiteY107" fmla="*/ 4697518 h 6858000"/>
              <a:gd name="connsiteX108" fmla="*/ 6013516 w 6128435"/>
              <a:gd name="connsiteY108" fmla="*/ 4786619 h 6858000"/>
              <a:gd name="connsiteX109" fmla="*/ 6025404 w 6128435"/>
              <a:gd name="connsiteY109" fmla="*/ 4858148 h 6858000"/>
              <a:gd name="connsiteX110" fmla="*/ 6007749 w 6128435"/>
              <a:gd name="connsiteY110" fmla="*/ 4964715 h 6858000"/>
              <a:gd name="connsiteX111" fmla="*/ 6005269 w 6128435"/>
              <a:gd name="connsiteY111" fmla="*/ 5150567 h 6858000"/>
              <a:gd name="connsiteX112" fmla="*/ 6001127 w 6128435"/>
              <a:gd name="connsiteY112" fmla="*/ 5164609 h 6858000"/>
              <a:gd name="connsiteX113" fmla="*/ 5996647 w 6128435"/>
              <a:gd name="connsiteY113" fmla="*/ 5185640 h 6858000"/>
              <a:gd name="connsiteX114" fmla="*/ 5998514 w 6128435"/>
              <a:gd name="connsiteY114" fmla="*/ 5189673 h 6858000"/>
              <a:gd name="connsiteX115" fmla="*/ 5995970 w 6128435"/>
              <a:gd name="connsiteY115" fmla="*/ 5221547 h 6858000"/>
              <a:gd name="connsiteX116" fmla="*/ 5997218 w 6128435"/>
              <a:gd name="connsiteY116" fmla="*/ 5222031 h 6858000"/>
              <a:gd name="connsiteX117" fmla="*/ 6002116 w 6128435"/>
              <a:gd name="connsiteY117" fmla="*/ 5231223 h 6858000"/>
              <a:gd name="connsiteX118" fmla="*/ 6008541 w 6128435"/>
              <a:gd name="connsiteY118" fmla="*/ 5248680 h 6858000"/>
              <a:gd name="connsiteX119" fmla="*/ 6039260 w 6128435"/>
              <a:gd name="connsiteY119" fmla="*/ 5289518 h 6858000"/>
              <a:gd name="connsiteX120" fmla="*/ 6036748 w 6128435"/>
              <a:gd name="connsiteY120" fmla="*/ 5322752 h 6858000"/>
              <a:gd name="connsiteX121" fmla="*/ 6036943 w 6128435"/>
              <a:gd name="connsiteY121" fmla="*/ 5329480 h 6858000"/>
              <a:gd name="connsiteX122" fmla="*/ 6037236 w 6128435"/>
              <a:gd name="connsiteY122" fmla="*/ 5329634 h 6858000"/>
              <a:gd name="connsiteX123" fmla="*/ 6038019 w 6128435"/>
              <a:gd name="connsiteY123" fmla="*/ 5336764 h 6858000"/>
              <a:gd name="connsiteX124" fmla="*/ 6037298 w 6128435"/>
              <a:gd name="connsiteY124" fmla="*/ 5341753 h 6858000"/>
              <a:gd name="connsiteX125" fmla="*/ 6037677 w 6128435"/>
              <a:gd name="connsiteY125" fmla="*/ 5354807 h 6858000"/>
              <a:gd name="connsiteX126" fmla="*/ 6039728 w 6128435"/>
              <a:gd name="connsiteY126" fmla="*/ 5359416 h 6858000"/>
              <a:gd name="connsiteX127" fmla="*/ 6043311 w 6128435"/>
              <a:gd name="connsiteY127" fmla="*/ 5361407 h 6858000"/>
              <a:gd name="connsiteX128" fmla="*/ 6042954 w 6128435"/>
              <a:gd name="connsiteY128" fmla="*/ 5362576 h 6858000"/>
              <a:gd name="connsiteX129" fmla="*/ 6053435 w 6128435"/>
              <a:gd name="connsiteY129" fmla="*/ 5387547 h 6858000"/>
              <a:gd name="connsiteX130" fmla="*/ 6065933 w 6128435"/>
              <a:gd name="connsiteY130" fmla="*/ 5443002 h 6858000"/>
              <a:gd name="connsiteX131" fmla="*/ 6068640 w 6128435"/>
              <a:gd name="connsiteY131" fmla="*/ 5474503 h 6858000"/>
              <a:gd name="connsiteX132" fmla="*/ 6080922 w 6128435"/>
              <a:gd name="connsiteY132" fmla="*/ 5561070 h 6858000"/>
              <a:gd name="connsiteX133" fmla="*/ 6096949 w 6128435"/>
              <a:gd name="connsiteY133" fmla="*/ 5648179 h 6858000"/>
              <a:gd name="connsiteX134" fmla="*/ 6125703 w 6128435"/>
              <a:gd name="connsiteY134" fmla="*/ 5692894 h 6858000"/>
              <a:gd name="connsiteX135" fmla="*/ 6126670 w 6128435"/>
              <a:gd name="connsiteY135" fmla="*/ 5697882 h 6858000"/>
              <a:gd name="connsiteX136" fmla="*/ 6124061 w 6128435"/>
              <a:gd name="connsiteY136" fmla="*/ 5710294 h 6858000"/>
              <a:gd name="connsiteX137" fmla="*/ 6122213 w 6128435"/>
              <a:gd name="connsiteY137" fmla="*/ 5714762 h 6858000"/>
              <a:gd name="connsiteX138" fmla="*/ 6121353 w 6128435"/>
              <a:gd name="connsiteY138" fmla="*/ 5721725 h 6858000"/>
              <a:gd name="connsiteX139" fmla="*/ 6121607 w 6128435"/>
              <a:gd name="connsiteY139" fmla="*/ 5721959 h 6858000"/>
              <a:gd name="connsiteX140" fmla="*/ 6120262 w 6128435"/>
              <a:gd name="connsiteY140" fmla="*/ 5728358 h 6858000"/>
              <a:gd name="connsiteX141" fmla="*/ 6110194 w 6128435"/>
              <a:gd name="connsiteY141" fmla="*/ 5758853 h 6858000"/>
              <a:gd name="connsiteX142" fmla="*/ 6127519 w 6128435"/>
              <a:gd name="connsiteY142" fmla="*/ 5865775 h 6858000"/>
              <a:gd name="connsiteX143" fmla="*/ 6128435 w 6128435"/>
              <a:gd name="connsiteY143" fmla="*/ 5870164 h 6858000"/>
              <a:gd name="connsiteX144" fmla="*/ 6119217 w 6128435"/>
              <a:gd name="connsiteY144" fmla="*/ 5888542 h 6858000"/>
              <a:gd name="connsiteX145" fmla="*/ 6115966 w 6128435"/>
              <a:gd name="connsiteY145" fmla="*/ 5898387 h 6858000"/>
              <a:gd name="connsiteX146" fmla="*/ 6111924 w 6128435"/>
              <a:gd name="connsiteY146" fmla="*/ 5900444 h 6858000"/>
              <a:gd name="connsiteX147" fmla="*/ 6108716 w 6128435"/>
              <a:gd name="connsiteY147" fmla="*/ 5915345 h 6858000"/>
              <a:gd name="connsiteX148" fmla="*/ 6109524 w 6128435"/>
              <a:gd name="connsiteY148" fmla="*/ 5917328 h 6858000"/>
              <a:gd name="connsiteX149" fmla="*/ 6102493 w 6128435"/>
              <a:gd name="connsiteY149" fmla="*/ 5928602 h 6858000"/>
              <a:gd name="connsiteX150" fmla="*/ 6056863 w 6128435"/>
              <a:gd name="connsiteY150" fmla="*/ 6000643 h 6858000"/>
              <a:gd name="connsiteX151" fmla="*/ 6045436 w 6128435"/>
              <a:gd name="connsiteY151" fmla="*/ 6124480 h 6858000"/>
              <a:gd name="connsiteX152" fmla="*/ 6030489 w 6128435"/>
              <a:gd name="connsiteY152" fmla="*/ 6317666 h 6858000"/>
              <a:gd name="connsiteX153" fmla="*/ 6007492 w 6128435"/>
              <a:gd name="connsiteY153" fmla="*/ 6440818 h 6858000"/>
              <a:gd name="connsiteX154" fmla="*/ 6009467 w 6128435"/>
              <a:gd name="connsiteY154" fmla="*/ 6487076 h 6858000"/>
              <a:gd name="connsiteX155" fmla="*/ 5995064 w 6128435"/>
              <a:gd name="connsiteY155" fmla="*/ 6540791 h 6858000"/>
              <a:gd name="connsiteX156" fmla="*/ 5996309 w 6128435"/>
              <a:gd name="connsiteY156" fmla="*/ 6543961 h 6858000"/>
              <a:gd name="connsiteX157" fmla="*/ 5996048 w 6128435"/>
              <a:gd name="connsiteY157" fmla="*/ 6555444 h 6858000"/>
              <a:gd name="connsiteX158" fmla="*/ 6002524 w 6128435"/>
              <a:gd name="connsiteY158" fmla="*/ 6560188 h 6858000"/>
              <a:gd name="connsiteX159" fmla="*/ 6006823 w 6128435"/>
              <a:gd name="connsiteY159" fmla="*/ 6578546 h 6858000"/>
              <a:gd name="connsiteX160" fmla="*/ 6004510 w 6128435"/>
              <a:gd name="connsiteY160" fmla="*/ 6599256 h 6858000"/>
              <a:gd name="connsiteX161" fmla="*/ 5986207 w 6128435"/>
              <a:gd name="connsiteY161" fmla="*/ 6695855 h 6858000"/>
              <a:gd name="connsiteX162" fmla="*/ 5979428 w 6128435"/>
              <a:gd name="connsiteY162" fmla="*/ 6754678 h 6858000"/>
              <a:gd name="connsiteX163" fmla="*/ 5983398 w 6128435"/>
              <a:gd name="connsiteY163" fmla="*/ 6778641 h 6858000"/>
              <a:gd name="connsiteX164" fmla="*/ 5984543 w 6128435"/>
              <a:gd name="connsiteY164" fmla="*/ 6811016 h 6858000"/>
              <a:gd name="connsiteX165" fmla="*/ 5981802 w 6128435"/>
              <a:gd name="connsiteY165" fmla="*/ 6838578 h 6858000"/>
              <a:gd name="connsiteX166" fmla="*/ 5979671 w 6128435"/>
              <a:gd name="connsiteY166" fmla="*/ 6858000 h 6858000"/>
              <a:gd name="connsiteX167" fmla="*/ 0 w 6128435"/>
              <a:gd name="connsiteY167" fmla="*/ 6858000 h 6858000"/>
              <a:gd name="connsiteX168" fmla="*/ 0 w 6128435"/>
              <a:gd name="connsiteY16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201957 w 6128435"/>
              <a:gd name="connsiteY12" fmla="*/ 736835 h 6858000"/>
              <a:gd name="connsiteX13" fmla="*/ 5189051 w 6128435"/>
              <a:gd name="connsiteY13" fmla="*/ 782518 h 6858000"/>
              <a:gd name="connsiteX14" fmla="*/ 5210428 w 6128435"/>
              <a:gd name="connsiteY14" fmla="*/ 815772 h 6858000"/>
              <a:gd name="connsiteX15" fmla="*/ 5221088 w 6128435"/>
              <a:gd name="connsiteY15" fmla="*/ 860193 h 6858000"/>
              <a:gd name="connsiteX16" fmla="*/ 5227653 w 6128435"/>
              <a:gd name="connsiteY16" fmla="*/ 886709 h 6858000"/>
              <a:gd name="connsiteX17" fmla="*/ 5230806 w 6128435"/>
              <a:gd name="connsiteY17" fmla="*/ 961354 h 6858000"/>
              <a:gd name="connsiteX18" fmla="*/ 5201018 w 6128435"/>
              <a:gd name="connsiteY18" fmla="*/ 1095027 h 6858000"/>
              <a:gd name="connsiteX19" fmla="*/ 5202153 w 6128435"/>
              <a:gd name="connsiteY19" fmla="*/ 1133224 h 6858000"/>
              <a:gd name="connsiteX20" fmla="*/ 5207370 w 6128435"/>
              <a:gd name="connsiteY20" fmla="*/ 1138097 h 6858000"/>
              <a:gd name="connsiteX21" fmla="*/ 5189234 w 6128435"/>
              <a:gd name="connsiteY21" fmla="*/ 1193495 h 6858000"/>
              <a:gd name="connsiteX22" fmla="*/ 5202769 w 6128435"/>
              <a:gd name="connsiteY22" fmla="*/ 1269450 h 6858000"/>
              <a:gd name="connsiteX23" fmla="*/ 5225968 w 6128435"/>
              <a:gd name="connsiteY23" fmla="*/ 1357994 h 6858000"/>
              <a:gd name="connsiteX24" fmla="*/ 5233819 w 6128435"/>
              <a:gd name="connsiteY24" fmla="*/ 1380922 h 6858000"/>
              <a:gd name="connsiteX25" fmla="*/ 5237226 w 6128435"/>
              <a:gd name="connsiteY25" fmla="*/ 1441327 h 6858000"/>
              <a:gd name="connsiteX26" fmla="*/ 5244434 w 6128435"/>
              <a:gd name="connsiteY26" fmla="*/ 1580810 h 6858000"/>
              <a:gd name="connsiteX27" fmla="*/ 5251453 w 6128435"/>
              <a:gd name="connsiteY27" fmla="*/ 1583934 h 6858000"/>
              <a:gd name="connsiteX28" fmla="*/ 5253136 w 6128435"/>
              <a:gd name="connsiteY28" fmla="*/ 1595457 h 6858000"/>
              <a:gd name="connsiteX29" fmla="*/ 5254863 w 6128435"/>
              <a:gd name="connsiteY29" fmla="*/ 1598311 h 6858000"/>
              <a:gd name="connsiteX30" fmla="*/ 5263491 w 6128435"/>
              <a:gd name="connsiteY30" fmla="*/ 1642938 h 6858000"/>
              <a:gd name="connsiteX31" fmla="*/ 5261314 w 6128435"/>
              <a:gd name="connsiteY31" fmla="*/ 1689177 h 6858000"/>
              <a:gd name="connsiteX32" fmla="*/ 5259788 w 6128435"/>
              <a:gd name="connsiteY32" fmla="*/ 1768516 h 6858000"/>
              <a:gd name="connsiteX33" fmla="*/ 5255696 w 6128435"/>
              <a:gd name="connsiteY33" fmla="*/ 1953770 h 6858000"/>
              <a:gd name="connsiteX34" fmla="*/ 5252592 w 6128435"/>
              <a:gd name="connsiteY34" fmla="*/ 2092210 h 6858000"/>
              <a:gd name="connsiteX35" fmla="*/ 5264303 w 6128435"/>
              <a:gd name="connsiteY35" fmla="*/ 2225157 h 6858000"/>
              <a:gd name="connsiteX36" fmla="*/ 5254949 w 6128435"/>
              <a:gd name="connsiteY36" fmla="*/ 2236160 h 6858000"/>
              <a:gd name="connsiteX37" fmla="*/ 5250104 w 6128435"/>
              <a:gd name="connsiteY37" fmla="*/ 2249166 h 6858000"/>
              <a:gd name="connsiteX38" fmla="*/ 5251214 w 6128435"/>
              <a:gd name="connsiteY38" fmla="*/ 2250944 h 6858000"/>
              <a:gd name="connsiteX39" fmla="*/ 5250644 w 6128435"/>
              <a:gd name="connsiteY39" fmla="*/ 2266619 h 6858000"/>
              <a:gd name="connsiteX40" fmla="*/ 5247111 w 6128435"/>
              <a:gd name="connsiteY40" fmla="*/ 2269679 h 6858000"/>
              <a:gd name="connsiteX41" fmla="*/ 5279312 w 6128435"/>
              <a:gd name="connsiteY41" fmla="*/ 2302757 h 6858000"/>
              <a:gd name="connsiteX42" fmla="*/ 5293877 w 6128435"/>
              <a:gd name="connsiteY42" fmla="*/ 2368649 h 6858000"/>
              <a:gd name="connsiteX43" fmla="*/ 5311338 w 6128435"/>
              <a:gd name="connsiteY43" fmla="*/ 2404034 h 6858000"/>
              <a:gd name="connsiteX44" fmla="*/ 5338366 w 6128435"/>
              <a:gd name="connsiteY44" fmla="*/ 2465052 h 6858000"/>
              <a:gd name="connsiteX45" fmla="*/ 5371263 w 6128435"/>
              <a:gd name="connsiteY45" fmla="*/ 2586413 h 6858000"/>
              <a:gd name="connsiteX46" fmla="*/ 5407503 w 6128435"/>
              <a:gd name="connsiteY46" fmla="*/ 2786290 h 6858000"/>
              <a:gd name="connsiteX47" fmla="*/ 5407356 w 6128435"/>
              <a:gd name="connsiteY47" fmla="*/ 2787545 h 6858000"/>
              <a:gd name="connsiteX48" fmla="*/ 5411130 w 6128435"/>
              <a:gd name="connsiteY48" fmla="*/ 2788640 h 6858000"/>
              <a:gd name="connsiteX49" fmla="*/ 5416439 w 6128435"/>
              <a:gd name="connsiteY49" fmla="*/ 2805666 h 6858000"/>
              <a:gd name="connsiteX50" fmla="*/ 5416589 w 6128435"/>
              <a:gd name="connsiteY50" fmla="*/ 2810822 h 6858000"/>
              <a:gd name="connsiteX51" fmla="*/ 5418542 w 6128435"/>
              <a:gd name="connsiteY51" fmla="*/ 2817745 h 6858000"/>
              <a:gd name="connsiteX52" fmla="*/ 5418847 w 6128435"/>
              <a:gd name="connsiteY52" fmla="*/ 2817825 h 6858000"/>
              <a:gd name="connsiteX53" fmla="*/ 5457023 w 6128435"/>
              <a:gd name="connsiteY53" fmla="*/ 2858292 h 6858000"/>
              <a:gd name="connsiteX54" fmla="*/ 5479298 w 6128435"/>
              <a:gd name="connsiteY54" fmla="*/ 2947791 h 6858000"/>
              <a:gd name="connsiteX55" fmla="*/ 5481770 w 6128435"/>
              <a:gd name="connsiteY55" fmla="*/ 2951352 h 6858000"/>
              <a:gd name="connsiteX56" fmla="*/ 5482045 w 6128435"/>
              <a:gd name="connsiteY56" fmla="*/ 2984371 h 6858000"/>
              <a:gd name="connsiteX57" fmla="*/ 5482415 w 6128435"/>
              <a:gd name="connsiteY57" fmla="*/ 3004079 h 6858000"/>
              <a:gd name="connsiteX58" fmla="*/ 5483865 w 6128435"/>
              <a:gd name="connsiteY58" fmla="*/ 3005467 h 6858000"/>
              <a:gd name="connsiteX59" fmla="*/ 5482236 w 6128435"/>
              <a:gd name="connsiteY59" fmla="*/ 3019791 h 6858000"/>
              <a:gd name="connsiteX60" fmla="*/ 5481505 w 6128435"/>
              <a:gd name="connsiteY60" fmla="*/ 3095286 h 6858000"/>
              <a:gd name="connsiteX61" fmla="*/ 5477595 w 6128435"/>
              <a:gd name="connsiteY61" fmla="*/ 3250534 h 6858000"/>
              <a:gd name="connsiteX62" fmla="*/ 5532836 w 6128435"/>
              <a:gd name="connsiteY62" fmla="*/ 3353840 h 6858000"/>
              <a:gd name="connsiteX63" fmla="*/ 5561229 w 6128435"/>
              <a:gd name="connsiteY63" fmla="*/ 3395784 h 6858000"/>
              <a:gd name="connsiteX64" fmla="*/ 5589758 w 6128435"/>
              <a:gd name="connsiteY64" fmla="*/ 3506453 h 6858000"/>
              <a:gd name="connsiteX65" fmla="*/ 5596144 w 6128435"/>
              <a:gd name="connsiteY65" fmla="*/ 3534624 h 6858000"/>
              <a:gd name="connsiteX66" fmla="*/ 5597750 w 6128435"/>
              <a:gd name="connsiteY66" fmla="*/ 3534129 h 6858000"/>
              <a:gd name="connsiteX67" fmla="*/ 5599700 w 6128435"/>
              <a:gd name="connsiteY67" fmla="*/ 3547221 h 6858000"/>
              <a:gd name="connsiteX68" fmla="*/ 5615031 w 6128435"/>
              <a:gd name="connsiteY68" fmla="*/ 3557482 h 6858000"/>
              <a:gd name="connsiteX69" fmla="*/ 5618377 w 6128435"/>
              <a:gd name="connsiteY69" fmla="*/ 3588431 h 6858000"/>
              <a:gd name="connsiteX70" fmla="*/ 5612155 w 6128435"/>
              <a:gd name="connsiteY70" fmla="*/ 3589869 h 6858000"/>
              <a:gd name="connsiteX71" fmla="*/ 5620843 w 6128435"/>
              <a:gd name="connsiteY71" fmla="*/ 3606745 h 6858000"/>
              <a:gd name="connsiteX72" fmla="*/ 5655472 w 6128435"/>
              <a:gd name="connsiteY72" fmla="*/ 3678877 h 6858000"/>
              <a:gd name="connsiteX73" fmla="*/ 5680448 w 6128435"/>
              <a:gd name="connsiteY73" fmla="*/ 3717760 h 6858000"/>
              <a:gd name="connsiteX74" fmla="*/ 5683015 w 6128435"/>
              <a:gd name="connsiteY74" fmla="*/ 3762025 h 6858000"/>
              <a:gd name="connsiteX75" fmla="*/ 5696643 w 6128435"/>
              <a:gd name="connsiteY75" fmla="*/ 3773888 h 6858000"/>
              <a:gd name="connsiteX76" fmla="*/ 5699203 w 6128435"/>
              <a:gd name="connsiteY76" fmla="*/ 3775823 h 6858000"/>
              <a:gd name="connsiteX77" fmla="*/ 5704824 w 6128435"/>
              <a:gd name="connsiteY77" fmla="*/ 3785966 h 6858000"/>
              <a:gd name="connsiteX78" fmla="*/ 5712204 w 6128435"/>
              <a:gd name="connsiteY78" fmla="*/ 3785830 h 6858000"/>
              <a:gd name="connsiteX79" fmla="*/ 5724816 w 6128435"/>
              <a:gd name="connsiteY79" fmla="*/ 3798949 h 6858000"/>
              <a:gd name="connsiteX80" fmla="*/ 5733539 w 6128435"/>
              <a:gd name="connsiteY80" fmla="*/ 3818457 h 6858000"/>
              <a:gd name="connsiteX81" fmla="*/ 5768491 w 6128435"/>
              <a:gd name="connsiteY81" fmla="*/ 3914399 h 6858000"/>
              <a:gd name="connsiteX82" fmla="*/ 5793123 w 6128435"/>
              <a:gd name="connsiteY82" fmla="*/ 3969952 h 6858000"/>
              <a:gd name="connsiteX83" fmla="*/ 5808321 w 6128435"/>
              <a:gd name="connsiteY83" fmla="*/ 3988153 h 6858000"/>
              <a:gd name="connsiteX84" fmla="*/ 5825621 w 6128435"/>
              <a:gd name="connsiteY84" fmla="*/ 4015525 h 6858000"/>
              <a:gd name="connsiteX85" fmla="*/ 5860672 w 6128435"/>
              <a:gd name="connsiteY85" fmla="*/ 4061579 h 6858000"/>
              <a:gd name="connsiteX86" fmla="*/ 5872173 w 6128435"/>
              <a:gd name="connsiteY86" fmla="*/ 4088497 h 6858000"/>
              <a:gd name="connsiteX87" fmla="*/ 5883705 w 6128435"/>
              <a:gd name="connsiteY87" fmla="*/ 4101899 h 6858000"/>
              <a:gd name="connsiteX88" fmla="*/ 5885314 w 6128435"/>
              <a:gd name="connsiteY88" fmla="*/ 4108387 h 6858000"/>
              <a:gd name="connsiteX89" fmla="*/ 5894095 w 6128435"/>
              <a:gd name="connsiteY89" fmla="*/ 4128857 h 6858000"/>
              <a:gd name="connsiteX90" fmla="*/ 5898339 w 6128435"/>
              <a:gd name="connsiteY90" fmla="*/ 4140800 h 6858000"/>
              <a:gd name="connsiteX91" fmla="*/ 5899734 w 6128435"/>
              <a:gd name="connsiteY91" fmla="*/ 4145632 h 6858000"/>
              <a:gd name="connsiteX92" fmla="*/ 5903513 w 6128435"/>
              <a:gd name="connsiteY92" fmla="*/ 4187661 h 6858000"/>
              <a:gd name="connsiteX93" fmla="*/ 5917114 w 6128435"/>
              <a:gd name="connsiteY93" fmla="*/ 4213096 h 6858000"/>
              <a:gd name="connsiteX94" fmla="*/ 5921153 w 6128435"/>
              <a:gd name="connsiteY94" fmla="*/ 4236222 h 6858000"/>
              <a:gd name="connsiteX95" fmla="*/ 5924233 w 6128435"/>
              <a:gd name="connsiteY95" fmla="*/ 4242060 h 6858000"/>
              <a:gd name="connsiteX96" fmla="*/ 5928910 w 6128435"/>
              <a:gd name="connsiteY96" fmla="*/ 4300973 h 6858000"/>
              <a:gd name="connsiteX97" fmla="*/ 5939320 w 6128435"/>
              <a:gd name="connsiteY97" fmla="*/ 4340435 h 6858000"/>
              <a:gd name="connsiteX98" fmla="*/ 5946705 w 6128435"/>
              <a:gd name="connsiteY98" fmla="*/ 4428051 h 6858000"/>
              <a:gd name="connsiteX99" fmla="*/ 5949261 w 6128435"/>
              <a:gd name="connsiteY99" fmla="*/ 4449185 h 6858000"/>
              <a:gd name="connsiteX100" fmla="*/ 5957504 w 6128435"/>
              <a:gd name="connsiteY100" fmla="*/ 4465911 h 6858000"/>
              <a:gd name="connsiteX101" fmla="*/ 5964689 w 6128435"/>
              <a:gd name="connsiteY101" fmla="*/ 4468532 h 6858000"/>
              <a:gd name="connsiteX102" fmla="*/ 5967062 w 6128435"/>
              <a:gd name="connsiteY102" fmla="*/ 4479923 h 6858000"/>
              <a:gd name="connsiteX103" fmla="*/ 5968960 w 6128435"/>
              <a:gd name="connsiteY103" fmla="*/ 4482655 h 6858000"/>
              <a:gd name="connsiteX104" fmla="*/ 5978567 w 6128435"/>
              <a:gd name="connsiteY104" fmla="*/ 4498605 h 6858000"/>
              <a:gd name="connsiteX105" fmla="*/ 5980106 w 6128435"/>
              <a:gd name="connsiteY105" fmla="*/ 4585087 h 6858000"/>
              <a:gd name="connsiteX106" fmla="*/ 5998138 w 6128435"/>
              <a:gd name="connsiteY106" fmla="*/ 4697518 h 6858000"/>
              <a:gd name="connsiteX107" fmla="*/ 6013516 w 6128435"/>
              <a:gd name="connsiteY107" fmla="*/ 4786619 h 6858000"/>
              <a:gd name="connsiteX108" fmla="*/ 6025404 w 6128435"/>
              <a:gd name="connsiteY108" fmla="*/ 4858148 h 6858000"/>
              <a:gd name="connsiteX109" fmla="*/ 6007749 w 6128435"/>
              <a:gd name="connsiteY109" fmla="*/ 4964715 h 6858000"/>
              <a:gd name="connsiteX110" fmla="*/ 6005269 w 6128435"/>
              <a:gd name="connsiteY110" fmla="*/ 5150567 h 6858000"/>
              <a:gd name="connsiteX111" fmla="*/ 6001127 w 6128435"/>
              <a:gd name="connsiteY111" fmla="*/ 5164609 h 6858000"/>
              <a:gd name="connsiteX112" fmla="*/ 5996647 w 6128435"/>
              <a:gd name="connsiteY112" fmla="*/ 5185640 h 6858000"/>
              <a:gd name="connsiteX113" fmla="*/ 5998514 w 6128435"/>
              <a:gd name="connsiteY113" fmla="*/ 5189673 h 6858000"/>
              <a:gd name="connsiteX114" fmla="*/ 5995970 w 6128435"/>
              <a:gd name="connsiteY114" fmla="*/ 5221547 h 6858000"/>
              <a:gd name="connsiteX115" fmla="*/ 5997218 w 6128435"/>
              <a:gd name="connsiteY115" fmla="*/ 5222031 h 6858000"/>
              <a:gd name="connsiteX116" fmla="*/ 6002116 w 6128435"/>
              <a:gd name="connsiteY116" fmla="*/ 5231223 h 6858000"/>
              <a:gd name="connsiteX117" fmla="*/ 6008541 w 6128435"/>
              <a:gd name="connsiteY117" fmla="*/ 5248680 h 6858000"/>
              <a:gd name="connsiteX118" fmla="*/ 6039260 w 6128435"/>
              <a:gd name="connsiteY118" fmla="*/ 5289518 h 6858000"/>
              <a:gd name="connsiteX119" fmla="*/ 6036748 w 6128435"/>
              <a:gd name="connsiteY119" fmla="*/ 5322752 h 6858000"/>
              <a:gd name="connsiteX120" fmla="*/ 6036943 w 6128435"/>
              <a:gd name="connsiteY120" fmla="*/ 5329480 h 6858000"/>
              <a:gd name="connsiteX121" fmla="*/ 6037236 w 6128435"/>
              <a:gd name="connsiteY121" fmla="*/ 5329634 h 6858000"/>
              <a:gd name="connsiteX122" fmla="*/ 6038019 w 6128435"/>
              <a:gd name="connsiteY122" fmla="*/ 5336764 h 6858000"/>
              <a:gd name="connsiteX123" fmla="*/ 6037298 w 6128435"/>
              <a:gd name="connsiteY123" fmla="*/ 5341753 h 6858000"/>
              <a:gd name="connsiteX124" fmla="*/ 6037677 w 6128435"/>
              <a:gd name="connsiteY124" fmla="*/ 5354807 h 6858000"/>
              <a:gd name="connsiteX125" fmla="*/ 6039728 w 6128435"/>
              <a:gd name="connsiteY125" fmla="*/ 5359416 h 6858000"/>
              <a:gd name="connsiteX126" fmla="*/ 6043311 w 6128435"/>
              <a:gd name="connsiteY126" fmla="*/ 5361407 h 6858000"/>
              <a:gd name="connsiteX127" fmla="*/ 6042954 w 6128435"/>
              <a:gd name="connsiteY127" fmla="*/ 5362576 h 6858000"/>
              <a:gd name="connsiteX128" fmla="*/ 6053435 w 6128435"/>
              <a:gd name="connsiteY128" fmla="*/ 5387547 h 6858000"/>
              <a:gd name="connsiteX129" fmla="*/ 6065933 w 6128435"/>
              <a:gd name="connsiteY129" fmla="*/ 5443002 h 6858000"/>
              <a:gd name="connsiteX130" fmla="*/ 6068640 w 6128435"/>
              <a:gd name="connsiteY130" fmla="*/ 5474503 h 6858000"/>
              <a:gd name="connsiteX131" fmla="*/ 6080922 w 6128435"/>
              <a:gd name="connsiteY131" fmla="*/ 5561070 h 6858000"/>
              <a:gd name="connsiteX132" fmla="*/ 6096949 w 6128435"/>
              <a:gd name="connsiteY132" fmla="*/ 5648179 h 6858000"/>
              <a:gd name="connsiteX133" fmla="*/ 6125703 w 6128435"/>
              <a:gd name="connsiteY133" fmla="*/ 5692894 h 6858000"/>
              <a:gd name="connsiteX134" fmla="*/ 6126670 w 6128435"/>
              <a:gd name="connsiteY134" fmla="*/ 5697882 h 6858000"/>
              <a:gd name="connsiteX135" fmla="*/ 6124061 w 6128435"/>
              <a:gd name="connsiteY135" fmla="*/ 5710294 h 6858000"/>
              <a:gd name="connsiteX136" fmla="*/ 6122213 w 6128435"/>
              <a:gd name="connsiteY136" fmla="*/ 5714762 h 6858000"/>
              <a:gd name="connsiteX137" fmla="*/ 6121353 w 6128435"/>
              <a:gd name="connsiteY137" fmla="*/ 5721725 h 6858000"/>
              <a:gd name="connsiteX138" fmla="*/ 6121607 w 6128435"/>
              <a:gd name="connsiteY138" fmla="*/ 5721959 h 6858000"/>
              <a:gd name="connsiteX139" fmla="*/ 6120262 w 6128435"/>
              <a:gd name="connsiteY139" fmla="*/ 5728358 h 6858000"/>
              <a:gd name="connsiteX140" fmla="*/ 6110194 w 6128435"/>
              <a:gd name="connsiteY140" fmla="*/ 5758853 h 6858000"/>
              <a:gd name="connsiteX141" fmla="*/ 6127519 w 6128435"/>
              <a:gd name="connsiteY141" fmla="*/ 5865775 h 6858000"/>
              <a:gd name="connsiteX142" fmla="*/ 6128435 w 6128435"/>
              <a:gd name="connsiteY142" fmla="*/ 5870164 h 6858000"/>
              <a:gd name="connsiteX143" fmla="*/ 6119217 w 6128435"/>
              <a:gd name="connsiteY143" fmla="*/ 5888542 h 6858000"/>
              <a:gd name="connsiteX144" fmla="*/ 6115966 w 6128435"/>
              <a:gd name="connsiteY144" fmla="*/ 5898387 h 6858000"/>
              <a:gd name="connsiteX145" fmla="*/ 6111924 w 6128435"/>
              <a:gd name="connsiteY145" fmla="*/ 5900444 h 6858000"/>
              <a:gd name="connsiteX146" fmla="*/ 6108716 w 6128435"/>
              <a:gd name="connsiteY146" fmla="*/ 5915345 h 6858000"/>
              <a:gd name="connsiteX147" fmla="*/ 6109524 w 6128435"/>
              <a:gd name="connsiteY147" fmla="*/ 5917328 h 6858000"/>
              <a:gd name="connsiteX148" fmla="*/ 6102493 w 6128435"/>
              <a:gd name="connsiteY148" fmla="*/ 5928602 h 6858000"/>
              <a:gd name="connsiteX149" fmla="*/ 6056863 w 6128435"/>
              <a:gd name="connsiteY149" fmla="*/ 6000643 h 6858000"/>
              <a:gd name="connsiteX150" fmla="*/ 6045436 w 6128435"/>
              <a:gd name="connsiteY150" fmla="*/ 6124480 h 6858000"/>
              <a:gd name="connsiteX151" fmla="*/ 6030489 w 6128435"/>
              <a:gd name="connsiteY151" fmla="*/ 6317666 h 6858000"/>
              <a:gd name="connsiteX152" fmla="*/ 6007492 w 6128435"/>
              <a:gd name="connsiteY152" fmla="*/ 6440818 h 6858000"/>
              <a:gd name="connsiteX153" fmla="*/ 6009467 w 6128435"/>
              <a:gd name="connsiteY153" fmla="*/ 6487076 h 6858000"/>
              <a:gd name="connsiteX154" fmla="*/ 5995064 w 6128435"/>
              <a:gd name="connsiteY154" fmla="*/ 6540791 h 6858000"/>
              <a:gd name="connsiteX155" fmla="*/ 5996309 w 6128435"/>
              <a:gd name="connsiteY155" fmla="*/ 6543961 h 6858000"/>
              <a:gd name="connsiteX156" fmla="*/ 5996048 w 6128435"/>
              <a:gd name="connsiteY156" fmla="*/ 6555444 h 6858000"/>
              <a:gd name="connsiteX157" fmla="*/ 6002524 w 6128435"/>
              <a:gd name="connsiteY157" fmla="*/ 6560188 h 6858000"/>
              <a:gd name="connsiteX158" fmla="*/ 6006823 w 6128435"/>
              <a:gd name="connsiteY158" fmla="*/ 6578546 h 6858000"/>
              <a:gd name="connsiteX159" fmla="*/ 6004510 w 6128435"/>
              <a:gd name="connsiteY159" fmla="*/ 6599256 h 6858000"/>
              <a:gd name="connsiteX160" fmla="*/ 5986207 w 6128435"/>
              <a:gd name="connsiteY160" fmla="*/ 6695855 h 6858000"/>
              <a:gd name="connsiteX161" fmla="*/ 5979428 w 6128435"/>
              <a:gd name="connsiteY161" fmla="*/ 6754678 h 6858000"/>
              <a:gd name="connsiteX162" fmla="*/ 5983398 w 6128435"/>
              <a:gd name="connsiteY162" fmla="*/ 6778641 h 6858000"/>
              <a:gd name="connsiteX163" fmla="*/ 5984543 w 6128435"/>
              <a:gd name="connsiteY163" fmla="*/ 6811016 h 6858000"/>
              <a:gd name="connsiteX164" fmla="*/ 5981802 w 6128435"/>
              <a:gd name="connsiteY164" fmla="*/ 6838578 h 6858000"/>
              <a:gd name="connsiteX165" fmla="*/ 5979671 w 6128435"/>
              <a:gd name="connsiteY165" fmla="*/ 6858000 h 6858000"/>
              <a:gd name="connsiteX166" fmla="*/ 0 w 6128435"/>
              <a:gd name="connsiteY166" fmla="*/ 6858000 h 6858000"/>
              <a:gd name="connsiteX167" fmla="*/ 0 w 6128435"/>
              <a:gd name="connsiteY16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27653 w 6128435"/>
              <a:gd name="connsiteY15" fmla="*/ 886709 h 6858000"/>
              <a:gd name="connsiteX16" fmla="*/ 5230806 w 6128435"/>
              <a:gd name="connsiteY16" fmla="*/ 961354 h 6858000"/>
              <a:gd name="connsiteX17" fmla="*/ 5201018 w 6128435"/>
              <a:gd name="connsiteY17" fmla="*/ 1095027 h 6858000"/>
              <a:gd name="connsiteX18" fmla="*/ 5202153 w 6128435"/>
              <a:gd name="connsiteY18" fmla="*/ 1133224 h 6858000"/>
              <a:gd name="connsiteX19" fmla="*/ 5207370 w 6128435"/>
              <a:gd name="connsiteY19" fmla="*/ 1138097 h 6858000"/>
              <a:gd name="connsiteX20" fmla="*/ 5189234 w 6128435"/>
              <a:gd name="connsiteY20" fmla="*/ 1193495 h 6858000"/>
              <a:gd name="connsiteX21" fmla="*/ 5202769 w 6128435"/>
              <a:gd name="connsiteY21" fmla="*/ 1269450 h 6858000"/>
              <a:gd name="connsiteX22" fmla="*/ 5225968 w 6128435"/>
              <a:gd name="connsiteY22" fmla="*/ 1357994 h 6858000"/>
              <a:gd name="connsiteX23" fmla="*/ 5233819 w 6128435"/>
              <a:gd name="connsiteY23" fmla="*/ 1380922 h 6858000"/>
              <a:gd name="connsiteX24" fmla="*/ 5237226 w 6128435"/>
              <a:gd name="connsiteY24" fmla="*/ 1441327 h 6858000"/>
              <a:gd name="connsiteX25" fmla="*/ 5244434 w 6128435"/>
              <a:gd name="connsiteY25" fmla="*/ 1580810 h 6858000"/>
              <a:gd name="connsiteX26" fmla="*/ 5251453 w 6128435"/>
              <a:gd name="connsiteY26" fmla="*/ 1583934 h 6858000"/>
              <a:gd name="connsiteX27" fmla="*/ 5253136 w 6128435"/>
              <a:gd name="connsiteY27" fmla="*/ 1595457 h 6858000"/>
              <a:gd name="connsiteX28" fmla="*/ 5254863 w 6128435"/>
              <a:gd name="connsiteY28" fmla="*/ 1598311 h 6858000"/>
              <a:gd name="connsiteX29" fmla="*/ 5263491 w 6128435"/>
              <a:gd name="connsiteY29" fmla="*/ 1642938 h 6858000"/>
              <a:gd name="connsiteX30" fmla="*/ 5261314 w 6128435"/>
              <a:gd name="connsiteY30" fmla="*/ 1689177 h 6858000"/>
              <a:gd name="connsiteX31" fmla="*/ 5259788 w 6128435"/>
              <a:gd name="connsiteY31" fmla="*/ 1768516 h 6858000"/>
              <a:gd name="connsiteX32" fmla="*/ 5255696 w 6128435"/>
              <a:gd name="connsiteY32" fmla="*/ 1953770 h 6858000"/>
              <a:gd name="connsiteX33" fmla="*/ 5252592 w 6128435"/>
              <a:gd name="connsiteY33" fmla="*/ 2092210 h 6858000"/>
              <a:gd name="connsiteX34" fmla="*/ 5264303 w 6128435"/>
              <a:gd name="connsiteY34" fmla="*/ 2225157 h 6858000"/>
              <a:gd name="connsiteX35" fmla="*/ 5254949 w 6128435"/>
              <a:gd name="connsiteY35" fmla="*/ 2236160 h 6858000"/>
              <a:gd name="connsiteX36" fmla="*/ 5250104 w 6128435"/>
              <a:gd name="connsiteY36" fmla="*/ 2249166 h 6858000"/>
              <a:gd name="connsiteX37" fmla="*/ 5251214 w 6128435"/>
              <a:gd name="connsiteY37" fmla="*/ 2250944 h 6858000"/>
              <a:gd name="connsiteX38" fmla="*/ 5250644 w 6128435"/>
              <a:gd name="connsiteY38" fmla="*/ 2266619 h 6858000"/>
              <a:gd name="connsiteX39" fmla="*/ 5247111 w 6128435"/>
              <a:gd name="connsiteY39" fmla="*/ 2269679 h 6858000"/>
              <a:gd name="connsiteX40" fmla="*/ 5279312 w 6128435"/>
              <a:gd name="connsiteY40" fmla="*/ 2302757 h 6858000"/>
              <a:gd name="connsiteX41" fmla="*/ 5293877 w 6128435"/>
              <a:gd name="connsiteY41" fmla="*/ 2368649 h 6858000"/>
              <a:gd name="connsiteX42" fmla="*/ 5311338 w 6128435"/>
              <a:gd name="connsiteY42" fmla="*/ 2404034 h 6858000"/>
              <a:gd name="connsiteX43" fmla="*/ 5338366 w 6128435"/>
              <a:gd name="connsiteY43" fmla="*/ 2465052 h 6858000"/>
              <a:gd name="connsiteX44" fmla="*/ 5371263 w 6128435"/>
              <a:gd name="connsiteY44" fmla="*/ 2586413 h 6858000"/>
              <a:gd name="connsiteX45" fmla="*/ 5407503 w 6128435"/>
              <a:gd name="connsiteY45" fmla="*/ 2786290 h 6858000"/>
              <a:gd name="connsiteX46" fmla="*/ 5407356 w 6128435"/>
              <a:gd name="connsiteY46" fmla="*/ 2787545 h 6858000"/>
              <a:gd name="connsiteX47" fmla="*/ 5411130 w 6128435"/>
              <a:gd name="connsiteY47" fmla="*/ 2788640 h 6858000"/>
              <a:gd name="connsiteX48" fmla="*/ 5416439 w 6128435"/>
              <a:gd name="connsiteY48" fmla="*/ 2805666 h 6858000"/>
              <a:gd name="connsiteX49" fmla="*/ 5416589 w 6128435"/>
              <a:gd name="connsiteY49" fmla="*/ 2810822 h 6858000"/>
              <a:gd name="connsiteX50" fmla="*/ 5418542 w 6128435"/>
              <a:gd name="connsiteY50" fmla="*/ 2817745 h 6858000"/>
              <a:gd name="connsiteX51" fmla="*/ 5418847 w 6128435"/>
              <a:gd name="connsiteY51" fmla="*/ 2817825 h 6858000"/>
              <a:gd name="connsiteX52" fmla="*/ 5457023 w 6128435"/>
              <a:gd name="connsiteY52" fmla="*/ 2858292 h 6858000"/>
              <a:gd name="connsiteX53" fmla="*/ 5479298 w 6128435"/>
              <a:gd name="connsiteY53" fmla="*/ 2947791 h 6858000"/>
              <a:gd name="connsiteX54" fmla="*/ 5481770 w 6128435"/>
              <a:gd name="connsiteY54" fmla="*/ 2951352 h 6858000"/>
              <a:gd name="connsiteX55" fmla="*/ 5482045 w 6128435"/>
              <a:gd name="connsiteY55" fmla="*/ 2984371 h 6858000"/>
              <a:gd name="connsiteX56" fmla="*/ 5482415 w 6128435"/>
              <a:gd name="connsiteY56" fmla="*/ 3004079 h 6858000"/>
              <a:gd name="connsiteX57" fmla="*/ 5483865 w 6128435"/>
              <a:gd name="connsiteY57" fmla="*/ 3005467 h 6858000"/>
              <a:gd name="connsiteX58" fmla="*/ 5482236 w 6128435"/>
              <a:gd name="connsiteY58" fmla="*/ 3019791 h 6858000"/>
              <a:gd name="connsiteX59" fmla="*/ 5481505 w 6128435"/>
              <a:gd name="connsiteY59" fmla="*/ 3095286 h 6858000"/>
              <a:gd name="connsiteX60" fmla="*/ 5477595 w 6128435"/>
              <a:gd name="connsiteY60" fmla="*/ 3250534 h 6858000"/>
              <a:gd name="connsiteX61" fmla="*/ 5532836 w 6128435"/>
              <a:gd name="connsiteY61" fmla="*/ 3353840 h 6858000"/>
              <a:gd name="connsiteX62" fmla="*/ 5561229 w 6128435"/>
              <a:gd name="connsiteY62" fmla="*/ 3395784 h 6858000"/>
              <a:gd name="connsiteX63" fmla="*/ 5589758 w 6128435"/>
              <a:gd name="connsiteY63" fmla="*/ 3506453 h 6858000"/>
              <a:gd name="connsiteX64" fmla="*/ 5596144 w 6128435"/>
              <a:gd name="connsiteY64" fmla="*/ 3534624 h 6858000"/>
              <a:gd name="connsiteX65" fmla="*/ 5597750 w 6128435"/>
              <a:gd name="connsiteY65" fmla="*/ 3534129 h 6858000"/>
              <a:gd name="connsiteX66" fmla="*/ 5599700 w 6128435"/>
              <a:gd name="connsiteY66" fmla="*/ 3547221 h 6858000"/>
              <a:gd name="connsiteX67" fmla="*/ 5615031 w 6128435"/>
              <a:gd name="connsiteY67" fmla="*/ 3557482 h 6858000"/>
              <a:gd name="connsiteX68" fmla="*/ 5618377 w 6128435"/>
              <a:gd name="connsiteY68" fmla="*/ 3588431 h 6858000"/>
              <a:gd name="connsiteX69" fmla="*/ 5612155 w 6128435"/>
              <a:gd name="connsiteY69" fmla="*/ 3589869 h 6858000"/>
              <a:gd name="connsiteX70" fmla="*/ 5620843 w 6128435"/>
              <a:gd name="connsiteY70" fmla="*/ 3606745 h 6858000"/>
              <a:gd name="connsiteX71" fmla="*/ 5655472 w 6128435"/>
              <a:gd name="connsiteY71" fmla="*/ 3678877 h 6858000"/>
              <a:gd name="connsiteX72" fmla="*/ 5680448 w 6128435"/>
              <a:gd name="connsiteY72" fmla="*/ 3717760 h 6858000"/>
              <a:gd name="connsiteX73" fmla="*/ 5683015 w 6128435"/>
              <a:gd name="connsiteY73" fmla="*/ 3762025 h 6858000"/>
              <a:gd name="connsiteX74" fmla="*/ 5696643 w 6128435"/>
              <a:gd name="connsiteY74" fmla="*/ 3773888 h 6858000"/>
              <a:gd name="connsiteX75" fmla="*/ 5699203 w 6128435"/>
              <a:gd name="connsiteY75" fmla="*/ 3775823 h 6858000"/>
              <a:gd name="connsiteX76" fmla="*/ 5704824 w 6128435"/>
              <a:gd name="connsiteY76" fmla="*/ 3785966 h 6858000"/>
              <a:gd name="connsiteX77" fmla="*/ 5712204 w 6128435"/>
              <a:gd name="connsiteY77" fmla="*/ 3785830 h 6858000"/>
              <a:gd name="connsiteX78" fmla="*/ 5724816 w 6128435"/>
              <a:gd name="connsiteY78" fmla="*/ 3798949 h 6858000"/>
              <a:gd name="connsiteX79" fmla="*/ 5733539 w 6128435"/>
              <a:gd name="connsiteY79" fmla="*/ 3818457 h 6858000"/>
              <a:gd name="connsiteX80" fmla="*/ 5768491 w 6128435"/>
              <a:gd name="connsiteY80" fmla="*/ 3914399 h 6858000"/>
              <a:gd name="connsiteX81" fmla="*/ 5793123 w 6128435"/>
              <a:gd name="connsiteY81" fmla="*/ 3969952 h 6858000"/>
              <a:gd name="connsiteX82" fmla="*/ 5808321 w 6128435"/>
              <a:gd name="connsiteY82" fmla="*/ 3988153 h 6858000"/>
              <a:gd name="connsiteX83" fmla="*/ 5825621 w 6128435"/>
              <a:gd name="connsiteY83" fmla="*/ 4015525 h 6858000"/>
              <a:gd name="connsiteX84" fmla="*/ 5860672 w 6128435"/>
              <a:gd name="connsiteY84" fmla="*/ 4061579 h 6858000"/>
              <a:gd name="connsiteX85" fmla="*/ 5872173 w 6128435"/>
              <a:gd name="connsiteY85" fmla="*/ 4088497 h 6858000"/>
              <a:gd name="connsiteX86" fmla="*/ 5883705 w 6128435"/>
              <a:gd name="connsiteY86" fmla="*/ 4101899 h 6858000"/>
              <a:gd name="connsiteX87" fmla="*/ 5885314 w 6128435"/>
              <a:gd name="connsiteY87" fmla="*/ 4108387 h 6858000"/>
              <a:gd name="connsiteX88" fmla="*/ 5894095 w 6128435"/>
              <a:gd name="connsiteY88" fmla="*/ 4128857 h 6858000"/>
              <a:gd name="connsiteX89" fmla="*/ 5898339 w 6128435"/>
              <a:gd name="connsiteY89" fmla="*/ 4140800 h 6858000"/>
              <a:gd name="connsiteX90" fmla="*/ 5899734 w 6128435"/>
              <a:gd name="connsiteY90" fmla="*/ 4145632 h 6858000"/>
              <a:gd name="connsiteX91" fmla="*/ 5903513 w 6128435"/>
              <a:gd name="connsiteY91" fmla="*/ 4187661 h 6858000"/>
              <a:gd name="connsiteX92" fmla="*/ 5917114 w 6128435"/>
              <a:gd name="connsiteY92" fmla="*/ 4213096 h 6858000"/>
              <a:gd name="connsiteX93" fmla="*/ 5921153 w 6128435"/>
              <a:gd name="connsiteY93" fmla="*/ 4236222 h 6858000"/>
              <a:gd name="connsiteX94" fmla="*/ 5924233 w 6128435"/>
              <a:gd name="connsiteY94" fmla="*/ 4242060 h 6858000"/>
              <a:gd name="connsiteX95" fmla="*/ 5928910 w 6128435"/>
              <a:gd name="connsiteY95" fmla="*/ 4300973 h 6858000"/>
              <a:gd name="connsiteX96" fmla="*/ 5939320 w 6128435"/>
              <a:gd name="connsiteY96" fmla="*/ 4340435 h 6858000"/>
              <a:gd name="connsiteX97" fmla="*/ 5946705 w 6128435"/>
              <a:gd name="connsiteY97" fmla="*/ 4428051 h 6858000"/>
              <a:gd name="connsiteX98" fmla="*/ 5949261 w 6128435"/>
              <a:gd name="connsiteY98" fmla="*/ 4449185 h 6858000"/>
              <a:gd name="connsiteX99" fmla="*/ 5957504 w 6128435"/>
              <a:gd name="connsiteY99" fmla="*/ 4465911 h 6858000"/>
              <a:gd name="connsiteX100" fmla="*/ 5964689 w 6128435"/>
              <a:gd name="connsiteY100" fmla="*/ 4468532 h 6858000"/>
              <a:gd name="connsiteX101" fmla="*/ 5967062 w 6128435"/>
              <a:gd name="connsiteY101" fmla="*/ 4479923 h 6858000"/>
              <a:gd name="connsiteX102" fmla="*/ 5968960 w 6128435"/>
              <a:gd name="connsiteY102" fmla="*/ 4482655 h 6858000"/>
              <a:gd name="connsiteX103" fmla="*/ 5978567 w 6128435"/>
              <a:gd name="connsiteY103" fmla="*/ 4498605 h 6858000"/>
              <a:gd name="connsiteX104" fmla="*/ 5980106 w 6128435"/>
              <a:gd name="connsiteY104" fmla="*/ 4585087 h 6858000"/>
              <a:gd name="connsiteX105" fmla="*/ 5998138 w 6128435"/>
              <a:gd name="connsiteY105" fmla="*/ 4697518 h 6858000"/>
              <a:gd name="connsiteX106" fmla="*/ 6013516 w 6128435"/>
              <a:gd name="connsiteY106" fmla="*/ 4786619 h 6858000"/>
              <a:gd name="connsiteX107" fmla="*/ 6025404 w 6128435"/>
              <a:gd name="connsiteY107" fmla="*/ 4858148 h 6858000"/>
              <a:gd name="connsiteX108" fmla="*/ 6007749 w 6128435"/>
              <a:gd name="connsiteY108" fmla="*/ 4964715 h 6858000"/>
              <a:gd name="connsiteX109" fmla="*/ 6005269 w 6128435"/>
              <a:gd name="connsiteY109" fmla="*/ 5150567 h 6858000"/>
              <a:gd name="connsiteX110" fmla="*/ 6001127 w 6128435"/>
              <a:gd name="connsiteY110" fmla="*/ 5164609 h 6858000"/>
              <a:gd name="connsiteX111" fmla="*/ 5996647 w 6128435"/>
              <a:gd name="connsiteY111" fmla="*/ 5185640 h 6858000"/>
              <a:gd name="connsiteX112" fmla="*/ 5998514 w 6128435"/>
              <a:gd name="connsiteY112" fmla="*/ 5189673 h 6858000"/>
              <a:gd name="connsiteX113" fmla="*/ 5995970 w 6128435"/>
              <a:gd name="connsiteY113" fmla="*/ 5221547 h 6858000"/>
              <a:gd name="connsiteX114" fmla="*/ 5997218 w 6128435"/>
              <a:gd name="connsiteY114" fmla="*/ 5222031 h 6858000"/>
              <a:gd name="connsiteX115" fmla="*/ 6002116 w 6128435"/>
              <a:gd name="connsiteY115" fmla="*/ 5231223 h 6858000"/>
              <a:gd name="connsiteX116" fmla="*/ 6008541 w 6128435"/>
              <a:gd name="connsiteY116" fmla="*/ 5248680 h 6858000"/>
              <a:gd name="connsiteX117" fmla="*/ 6039260 w 6128435"/>
              <a:gd name="connsiteY117" fmla="*/ 5289518 h 6858000"/>
              <a:gd name="connsiteX118" fmla="*/ 6036748 w 6128435"/>
              <a:gd name="connsiteY118" fmla="*/ 5322752 h 6858000"/>
              <a:gd name="connsiteX119" fmla="*/ 6036943 w 6128435"/>
              <a:gd name="connsiteY119" fmla="*/ 5329480 h 6858000"/>
              <a:gd name="connsiteX120" fmla="*/ 6037236 w 6128435"/>
              <a:gd name="connsiteY120" fmla="*/ 5329634 h 6858000"/>
              <a:gd name="connsiteX121" fmla="*/ 6038019 w 6128435"/>
              <a:gd name="connsiteY121" fmla="*/ 5336764 h 6858000"/>
              <a:gd name="connsiteX122" fmla="*/ 6037298 w 6128435"/>
              <a:gd name="connsiteY122" fmla="*/ 5341753 h 6858000"/>
              <a:gd name="connsiteX123" fmla="*/ 6037677 w 6128435"/>
              <a:gd name="connsiteY123" fmla="*/ 5354807 h 6858000"/>
              <a:gd name="connsiteX124" fmla="*/ 6039728 w 6128435"/>
              <a:gd name="connsiteY124" fmla="*/ 5359416 h 6858000"/>
              <a:gd name="connsiteX125" fmla="*/ 6043311 w 6128435"/>
              <a:gd name="connsiteY125" fmla="*/ 5361407 h 6858000"/>
              <a:gd name="connsiteX126" fmla="*/ 6042954 w 6128435"/>
              <a:gd name="connsiteY126" fmla="*/ 5362576 h 6858000"/>
              <a:gd name="connsiteX127" fmla="*/ 6053435 w 6128435"/>
              <a:gd name="connsiteY127" fmla="*/ 5387547 h 6858000"/>
              <a:gd name="connsiteX128" fmla="*/ 6065933 w 6128435"/>
              <a:gd name="connsiteY128" fmla="*/ 5443002 h 6858000"/>
              <a:gd name="connsiteX129" fmla="*/ 6068640 w 6128435"/>
              <a:gd name="connsiteY129" fmla="*/ 5474503 h 6858000"/>
              <a:gd name="connsiteX130" fmla="*/ 6080922 w 6128435"/>
              <a:gd name="connsiteY130" fmla="*/ 5561070 h 6858000"/>
              <a:gd name="connsiteX131" fmla="*/ 6096949 w 6128435"/>
              <a:gd name="connsiteY131" fmla="*/ 5648179 h 6858000"/>
              <a:gd name="connsiteX132" fmla="*/ 6125703 w 6128435"/>
              <a:gd name="connsiteY132" fmla="*/ 5692894 h 6858000"/>
              <a:gd name="connsiteX133" fmla="*/ 6126670 w 6128435"/>
              <a:gd name="connsiteY133" fmla="*/ 5697882 h 6858000"/>
              <a:gd name="connsiteX134" fmla="*/ 6124061 w 6128435"/>
              <a:gd name="connsiteY134" fmla="*/ 5710294 h 6858000"/>
              <a:gd name="connsiteX135" fmla="*/ 6122213 w 6128435"/>
              <a:gd name="connsiteY135" fmla="*/ 5714762 h 6858000"/>
              <a:gd name="connsiteX136" fmla="*/ 6121353 w 6128435"/>
              <a:gd name="connsiteY136" fmla="*/ 5721725 h 6858000"/>
              <a:gd name="connsiteX137" fmla="*/ 6121607 w 6128435"/>
              <a:gd name="connsiteY137" fmla="*/ 5721959 h 6858000"/>
              <a:gd name="connsiteX138" fmla="*/ 6120262 w 6128435"/>
              <a:gd name="connsiteY138" fmla="*/ 5728358 h 6858000"/>
              <a:gd name="connsiteX139" fmla="*/ 6110194 w 6128435"/>
              <a:gd name="connsiteY139" fmla="*/ 5758853 h 6858000"/>
              <a:gd name="connsiteX140" fmla="*/ 6127519 w 6128435"/>
              <a:gd name="connsiteY140" fmla="*/ 5865775 h 6858000"/>
              <a:gd name="connsiteX141" fmla="*/ 6128435 w 6128435"/>
              <a:gd name="connsiteY141" fmla="*/ 5870164 h 6858000"/>
              <a:gd name="connsiteX142" fmla="*/ 6119217 w 6128435"/>
              <a:gd name="connsiteY142" fmla="*/ 5888542 h 6858000"/>
              <a:gd name="connsiteX143" fmla="*/ 6115966 w 6128435"/>
              <a:gd name="connsiteY143" fmla="*/ 5898387 h 6858000"/>
              <a:gd name="connsiteX144" fmla="*/ 6111924 w 6128435"/>
              <a:gd name="connsiteY144" fmla="*/ 5900444 h 6858000"/>
              <a:gd name="connsiteX145" fmla="*/ 6108716 w 6128435"/>
              <a:gd name="connsiteY145" fmla="*/ 5915345 h 6858000"/>
              <a:gd name="connsiteX146" fmla="*/ 6109524 w 6128435"/>
              <a:gd name="connsiteY146" fmla="*/ 5917328 h 6858000"/>
              <a:gd name="connsiteX147" fmla="*/ 6102493 w 6128435"/>
              <a:gd name="connsiteY147" fmla="*/ 5928602 h 6858000"/>
              <a:gd name="connsiteX148" fmla="*/ 6056863 w 6128435"/>
              <a:gd name="connsiteY148" fmla="*/ 6000643 h 6858000"/>
              <a:gd name="connsiteX149" fmla="*/ 6045436 w 6128435"/>
              <a:gd name="connsiteY149" fmla="*/ 6124480 h 6858000"/>
              <a:gd name="connsiteX150" fmla="*/ 6030489 w 6128435"/>
              <a:gd name="connsiteY150" fmla="*/ 6317666 h 6858000"/>
              <a:gd name="connsiteX151" fmla="*/ 6007492 w 6128435"/>
              <a:gd name="connsiteY151" fmla="*/ 6440818 h 6858000"/>
              <a:gd name="connsiteX152" fmla="*/ 6009467 w 6128435"/>
              <a:gd name="connsiteY152" fmla="*/ 6487076 h 6858000"/>
              <a:gd name="connsiteX153" fmla="*/ 5995064 w 6128435"/>
              <a:gd name="connsiteY153" fmla="*/ 6540791 h 6858000"/>
              <a:gd name="connsiteX154" fmla="*/ 5996309 w 6128435"/>
              <a:gd name="connsiteY154" fmla="*/ 6543961 h 6858000"/>
              <a:gd name="connsiteX155" fmla="*/ 5996048 w 6128435"/>
              <a:gd name="connsiteY155" fmla="*/ 6555444 h 6858000"/>
              <a:gd name="connsiteX156" fmla="*/ 6002524 w 6128435"/>
              <a:gd name="connsiteY156" fmla="*/ 6560188 h 6858000"/>
              <a:gd name="connsiteX157" fmla="*/ 6006823 w 6128435"/>
              <a:gd name="connsiteY157" fmla="*/ 6578546 h 6858000"/>
              <a:gd name="connsiteX158" fmla="*/ 6004510 w 6128435"/>
              <a:gd name="connsiteY158" fmla="*/ 6599256 h 6858000"/>
              <a:gd name="connsiteX159" fmla="*/ 5986207 w 6128435"/>
              <a:gd name="connsiteY159" fmla="*/ 6695855 h 6858000"/>
              <a:gd name="connsiteX160" fmla="*/ 5979428 w 6128435"/>
              <a:gd name="connsiteY160" fmla="*/ 6754678 h 6858000"/>
              <a:gd name="connsiteX161" fmla="*/ 5983398 w 6128435"/>
              <a:gd name="connsiteY161" fmla="*/ 6778641 h 6858000"/>
              <a:gd name="connsiteX162" fmla="*/ 5984543 w 6128435"/>
              <a:gd name="connsiteY162" fmla="*/ 6811016 h 6858000"/>
              <a:gd name="connsiteX163" fmla="*/ 5981802 w 6128435"/>
              <a:gd name="connsiteY163" fmla="*/ 6838578 h 6858000"/>
              <a:gd name="connsiteX164" fmla="*/ 5979671 w 6128435"/>
              <a:gd name="connsiteY164" fmla="*/ 6858000 h 6858000"/>
              <a:gd name="connsiteX165" fmla="*/ 0 w 6128435"/>
              <a:gd name="connsiteY165" fmla="*/ 6858000 h 6858000"/>
              <a:gd name="connsiteX166" fmla="*/ 0 w 6128435"/>
              <a:gd name="connsiteY16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51453 w 6128435"/>
              <a:gd name="connsiteY25" fmla="*/ 1583934 h 6858000"/>
              <a:gd name="connsiteX26" fmla="*/ 5253136 w 6128435"/>
              <a:gd name="connsiteY26" fmla="*/ 1595457 h 6858000"/>
              <a:gd name="connsiteX27" fmla="*/ 5254863 w 6128435"/>
              <a:gd name="connsiteY27" fmla="*/ 1598311 h 6858000"/>
              <a:gd name="connsiteX28" fmla="*/ 5263491 w 6128435"/>
              <a:gd name="connsiteY28" fmla="*/ 1642938 h 6858000"/>
              <a:gd name="connsiteX29" fmla="*/ 5261314 w 6128435"/>
              <a:gd name="connsiteY29" fmla="*/ 1689177 h 6858000"/>
              <a:gd name="connsiteX30" fmla="*/ 5259788 w 6128435"/>
              <a:gd name="connsiteY30" fmla="*/ 1768516 h 6858000"/>
              <a:gd name="connsiteX31" fmla="*/ 5255696 w 6128435"/>
              <a:gd name="connsiteY31" fmla="*/ 1953770 h 6858000"/>
              <a:gd name="connsiteX32" fmla="*/ 5252592 w 6128435"/>
              <a:gd name="connsiteY32" fmla="*/ 2092210 h 6858000"/>
              <a:gd name="connsiteX33" fmla="*/ 5264303 w 6128435"/>
              <a:gd name="connsiteY33" fmla="*/ 2225157 h 6858000"/>
              <a:gd name="connsiteX34" fmla="*/ 5254949 w 6128435"/>
              <a:gd name="connsiteY34" fmla="*/ 2236160 h 6858000"/>
              <a:gd name="connsiteX35" fmla="*/ 5250104 w 6128435"/>
              <a:gd name="connsiteY35" fmla="*/ 2249166 h 6858000"/>
              <a:gd name="connsiteX36" fmla="*/ 5251214 w 6128435"/>
              <a:gd name="connsiteY36" fmla="*/ 2250944 h 6858000"/>
              <a:gd name="connsiteX37" fmla="*/ 5250644 w 6128435"/>
              <a:gd name="connsiteY37" fmla="*/ 2266619 h 6858000"/>
              <a:gd name="connsiteX38" fmla="*/ 5247111 w 6128435"/>
              <a:gd name="connsiteY38" fmla="*/ 2269679 h 6858000"/>
              <a:gd name="connsiteX39" fmla="*/ 5279312 w 6128435"/>
              <a:gd name="connsiteY39" fmla="*/ 2302757 h 6858000"/>
              <a:gd name="connsiteX40" fmla="*/ 5293877 w 6128435"/>
              <a:gd name="connsiteY40" fmla="*/ 2368649 h 6858000"/>
              <a:gd name="connsiteX41" fmla="*/ 5311338 w 6128435"/>
              <a:gd name="connsiteY41" fmla="*/ 2404034 h 6858000"/>
              <a:gd name="connsiteX42" fmla="*/ 5338366 w 6128435"/>
              <a:gd name="connsiteY42" fmla="*/ 2465052 h 6858000"/>
              <a:gd name="connsiteX43" fmla="*/ 5371263 w 6128435"/>
              <a:gd name="connsiteY43" fmla="*/ 2586413 h 6858000"/>
              <a:gd name="connsiteX44" fmla="*/ 5407503 w 6128435"/>
              <a:gd name="connsiteY44" fmla="*/ 2786290 h 6858000"/>
              <a:gd name="connsiteX45" fmla="*/ 5407356 w 6128435"/>
              <a:gd name="connsiteY45" fmla="*/ 2787545 h 6858000"/>
              <a:gd name="connsiteX46" fmla="*/ 5411130 w 6128435"/>
              <a:gd name="connsiteY46" fmla="*/ 2788640 h 6858000"/>
              <a:gd name="connsiteX47" fmla="*/ 5416439 w 6128435"/>
              <a:gd name="connsiteY47" fmla="*/ 2805666 h 6858000"/>
              <a:gd name="connsiteX48" fmla="*/ 5416589 w 6128435"/>
              <a:gd name="connsiteY48" fmla="*/ 2810822 h 6858000"/>
              <a:gd name="connsiteX49" fmla="*/ 5418542 w 6128435"/>
              <a:gd name="connsiteY49" fmla="*/ 2817745 h 6858000"/>
              <a:gd name="connsiteX50" fmla="*/ 5418847 w 6128435"/>
              <a:gd name="connsiteY50" fmla="*/ 2817825 h 6858000"/>
              <a:gd name="connsiteX51" fmla="*/ 5457023 w 6128435"/>
              <a:gd name="connsiteY51" fmla="*/ 2858292 h 6858000"/>
              <a:gd name="connsiteX52" fmla="*/ 5479298 w 6128435"/>
              <a:gd name="connsiteY52" fmla="*/ 2947791 h 6858000"/>
              <a:gd name="connsiteX53" fmla="*/ 5481770 w 6128435"/>
              <a:gd name="connsiteY53" fmla="*/ 2951352 h 6858000"/>
              <a:gd name="connsiteX54" fmla="*/ 5482045 w 6128435"/>
              <a:gd name="connsiteY54" fmla="*/ 2984371 h 6858000"/>
              <a:gd name="connsiteX55" fmla="*/ 5482415 w 6128435"/>
              <a:gd name="connsiteY55" fmla="*/ 3004079 h 6858000"/>
              <a:gd name="connsiteX56" fmla="*/ 5483865 w 6128435"/>
              <a:gd name="connsiteY56" fmla="*/ 3005467 h 6858000"/>
              <a:gd name="connsiteX57" fmla="*/ 5482236 w 6128435"/>
              <a:gd name="connsiteY57" fmla="*/ 3019791 h 6858000"/>
              <a:gd name="connsiteX58" fmla="*/ 5481505 w 6128435"/>
              <a:gd name="connsiteY58" fmla="*/ 3095286 h 6858000"/>
              <a:gd name="connsiteX59" fmla="*/ 5477595 w 6128435"/>
              <a:gd name="connsiteY59" fmla="*/ 3250534 h 6858000"/>
              <a:gd name="connsiteX60" fmla="*/ 5532836 w 6128435"/>
              <a:gd name="connsiteY60" fmla="*/ 3353840 h 6858000"/>
              <a:gd name="connsiteX61" fmla="*/ 5561229 w 6128435"/>
              <a:gd name="connsiteY61" fmla="*/ 3395784 h 6858000"/>
              <a:gd name="connsiteX62" fmla="*/ 5589758 w 6128435"/>
              <a:gd name="connsiteY62" fmla="*/ 3506453 h 6858000"/>
              <a:gd name="connsiteX63" fmla="*/ 5596144 w 6128435"/>
              <a:gd name="connsiteY63" fmla="*/ 3534624 h 6858000"/>
              <a:gd name="connsiteX64" fmla="*/ 5597750 w 6128435"/>
              <a:gd name="connsiteY64" fmla="*/ 3534129 h 6858000"/>
              <a:gd name="connsiteX65" fmla="*/ 5599700 w 6128435"/>
              <a:gd name="connsiteY65" fmla="*/ 3547221 h 6858000"/>
              <a:gd name="connsiteX66" fmla="*/ 5615031 w 6128435"/>
              <a:gd name="connsiteY66" fmla="*/ 3557482 h 6858000"/>
              <a:gd name="connsiteX67" fmla="*/ 5618377 w 6128435"/>
              <a:gd name="connsiteY67" fmla="*/ 3588431 h 6858000"/>
              <a:gd name="connsiteX68" fmla="*/ 5612155 w 6128435"/>
              <a:gd name="connsiteY68" fmla="*/ 3589869 h 6858000"/>
              <a:gd name="connsiteX69" fmla="*/ 5620843 w 6128435"/>
              <a:gd name="connsiteY69" fmla="*/ 3606745 h 6858000"/>
              <a:gd name="connsiteX70" fmla="*/ 5655472 w 6128435"/>
              <a:gd name="connsiteY70" fmla="*/ 3678877 h 6858000"/>
              <a:gd name="connsiteX71" fmla="*/ 5680448 w 6128435"/>
              <a:gd name="connsiteY71" fmla="*/ 3717760 h 6858000"/>
              <a:gd name="connsiteX72" fmla="*/ 5683015 w 6128435"/>
              <a:gd name="connsiteY72" fmla="*/ 3762025 h 6858000"/>
              <a:gd name="connsiteX73" fmla="*/ 5696643 w 6128435"/>
              <a:gd name="connsiteY73" fmla="*/ 3773888 h 6858000"/>
              <a:gd name="connsiteX74" fmla="*/ 5699203 w 6128435"/>
              <a:gd name="connsiteY74" fmla="*/ 3775823 h 6858000"/>
              <a:gd name="connsiteX75" fmla="*/ 5704824 w 6128435"/>
              <a:gd name="connsiteY75" fmla="*/ 3785966 h 6858000"/>
              <a:gd name="connsiteX76" fmla="*/ 5712204 w 6128435"/>
              <a:gd name="connsiteY76" fmla="*/ 3785830 h 6858000"/>
              <a:gd name="connsiteX77" fmla="*/ 5724816 w 6128435"/>
              <a:gd name="connsiteY77" fmla="*/ 3798949 h 6858000"/>
              <a:gd name="connsiteX78" fmla="*/ 5733539 w 6128435"/>
              <a:gd name="connsiteY78" fmla="*/ 3818457 h 6858000"/>
              <a:gd name="connsiteX79" fmla="*/ 5768491 w 6128435"/>
              <a:gd name="connsiteY79" fmla="*/ 3914399 h 6858000"/>
              <a:gd name="connsiteX80" fmla="*/ 5793123 w 6128435"/>
              <a:gd name="connsiteY80" fmla="*/ 3969952 h 6858000"/>
              <a:gd name="connsiteX81" fmla="*/ 5808321 w 6128435"/>
              <a:gd name="connsiteY81" fmla="*/ 3988153 h 6858000"/>
              <a:gd name="connsiteX82" fmla="*/ 5825621 w 6128435"/>
              <a:gd name="connsiteY82" fmla="*/ 4015525 h 6858000"/>
              <a:gd name="connsiteX83" fmla="*/ 5860672 w 6128435"/>
              <a:gd name="connsiteY83" fmla="*/ 4061579 h 6858000"/>
              <a:gd name="connsiteX84" fmla="*/ 5872173 w 6128435"/>
              <a:gd name="connsiteY84" fmla="*/ 4088497 h 6858000"/>
              <a:gd name="connsiteX85" fmla="*/ 5883705 w 6128435"/>
              <a:gd name="connsiteY85" fmla="*/ 4101899 h 6858000"/>
              <a:gd name="connsiteX86" fmla="*/ 5885314 w 6128435"/>
              <a:gd name="connsiteY86" fmla="*/ 4108387 h 6858000"/>
              <a:gd name="connsiteX87" fmla="*/ 5894095 w 6128435"/>
              <a:gd name="connsiteY87" fmla="*/ 4128857 h 6858000"/>
              <a:gd name="connsiteX88" fmla="*/ 5898339 w 6128435"/>
              <a:gd name="connsiteY88" fmla="*/ 4140800 h 6858000"/>
              <a:gd name="connsiteX89" fmla="*/ 5899734 w 6128435"/>
              <a:gd name="connsiteY89" fmla="*/ 4145632 h 6858000"/>
              <a:gd name="connsiteX90" fmla="*/ 5903513 w 6128435"/>
              <a:gd name="connsiteY90" fmla="*/ 4187661 h 6858000"/>
              <a:gd name="connsiteX91" fmla="*/ 5917114 w 6128435"/>
              <a:gd name="connsiteY91" fmla="*/ 4213096 h 6858000"/>
              <a:gd name="connsiteX92" fmla="*/ 5921153 w 6128435"/>
              <a:gd name="connsiteY92" fmla="*/ 4236222 h 6858000"/>
              <a:gd name="connsiteX93" fmla="*/ 5924233 w 6128435"/>
              <a:gd name="connsiteY93" fmla="*/ 4242060 h 6858000"/>
              <a:gd name="connsiteX94" fmla="*/ 5928910 w 6128435"/>
              <a:gd name="connsiteY94" fmla="*/ 4300973 h 6858000"/>
              <a:gd name="connsiteX95" fmla="*/ 5939320 w 6128435"/>
              <a:gd name="connsiteY95" fmla="*/ 4340435 h 6858000"/>
              <a:gd name="connsiteX96" fmla="*/ 5946705 w 6128435"/>
              <a:gd name="connsiteY96" fmla="*/ 4428051 h 6858000"/>
              <a:gd name="connsiteX97" fmla="*/ 5949261 w 6128435"/>
              <a:gd name="connsiteY97" fmla="*/ 4449185 h 6858000"/>
              <a:gd name="connsiteX98" fmla="*/ 5957504 w 6128435"/>
              <a:gd name="connsiteY98" fmla="*/ 4465911 h 6858000"/>
              <a:gd name="connsiteX99" fmla="*/ 5964689 w 6128435"/>
              <a:gd name="connsiteY99" fmla="*/ 4468532 h 6858000"/>
              <a:gd name="connsiteX100" fmla="*/ 5967062 w 6128435"/>
              <a:gd name="connsiteY100" fmla="*/ 4479923 h 6858000"/>
              <a:gd name="connsiteX101" fmla="*/ 5968960 w 6128435"/>
              <a:gd name="connsiteY101" fmla="*/ 4482655 h 6858000"/>
              <a:gd name="connsiteX102" fmla="*/ 5978567 w 6128435"/>
              <a:gd name="connsiteY102" fmla="*/ 4498605 h 6858000"/>
              <a:gd name="connsiteX103" fmla="*/ 5980106 w 6128435"/>
              <a:gd name="connsiteY103" fmla="*/ 4585087 h 6858000"/>
              <a:gd name="connsiteX104" fmla="*/ 5998138 w 6128435"/>
              <a:gd name="connsiteY104" fmla="*/ 4697518 h 6858000"/>
              <a:gd name="connsiteX105" fmla="*/ 6013516 w 6128435"/>
              <a:gd name="connsiteY105" fmla="*/ 4786619 h 6858000"/>
              <a:gd name="connsiteX106" fmla="*/ 6025404 w 6128435"/>
              <a:gd name="connsiteY106" fmla="*/ 4858148 h 6858000"/>
              <a:gd name="connsiteX107" fmla="*/ 6007749 w 6128435"/>
              <a:gd name="connsiteY107" fmla="*/ 4964715 h 6858000"/>
              <a:gd name="connsiteX108" fmla="*/ 6005269 w 6128435"/>
              <a:gd name="connsiteY108" fmla="*/ 5150567 h 6858000"/>
              <a:gd name="connsiteX109" fmla="*/ 6001127 w 6128435"/>
              <a:gd name="connsiteY109" fmla="*/ 5164609 h 6858000"/>
              <a:gd name="connsiteX110" fmla="*/ 5996647 w 6128435"/>
              <a:gd name="connsiteY110" fmla="*/ 5185640 h 6858000"/>
              <a:gd name="connsiteX111" fmla="*/ 5998514 w 6128435"/>
              <a:gd name="connsiteY111" fmla="*/ 5189673 h 6858000"/>
              <a:gd name="connsiteX112" fmla="*/ 5995970 w 6128435"/>
              <a:gd name="connsiteY112" fmla="*/ 5221547 h 6858000"/>
              <a:gd name="connsiteX113" fmla="*/ 5997218 w 6128435"/>
              <a:gd name="connsiteY113" fmla="*/ 5222031 h 6858000"/>
              <a:gd name="connsiteX114" fmla="*/ 6002116 w 6128435"/>
              <a:gd name="connsiteY114" fmla="*/ 5231223 h 6858000"/>
              <a:gd name="connsiteX115" fmla="*/ 6008541 w 6128435"/>
              <a:gd name="connsiteY115" fmla="*/ 5248680 h 6858000"/>
              <a:gd name="connsiteX116" fmla="*/ 6039260 w 6128435"/>
              <a:gd name="connsiteY116" fmla="*/ 5289518 h 6858000"/>
              <a:gd name="connsiteX117" fmla="*/ 6036748 w 6128435"/>
              <a:gd name="connsiteY117" fmla="*/ 5322752 h 6858000"/>
              <a:gd name="connsiteX118" fmla="*/ 6036943 w 6128435"/>
              <a:gd name="connsiteY118" fmla="*/ 5329480 h 6858000"/>
              <a:gd name="connsiteX119" fmla="*/ 6037236 w 6128435"/>
              <a:gd name="connsiteY119" fmla="*/ 5329634 h 6858000"/>
              <a:gd name="connsiteX120" fmla="*/ 6038019 w 6128435"/>
              <a:gd name="connsiteY120" fmla="*/ 5336764 h 6858000"/>
              <a:gd name="connsiteX121" fmla="*/ 6037298 w 6128435"/>
              <a:gd name="connsiteY121" fmla="*/ 5341753 h 6858000"/>
              <a:gd name="connsiteX122" fmla="*/ 6037677 w 6128435"/>
              <a:gd name="connsiteY122" fmla="*/ 5354807 h 6858000"/>
              <a:gd name="connsiteX123" fmla="*/ 6039728 w 6128435"/>
              <a:gd name="connsiteY123" fmla="*/ 5359416 h 6858000"/>
              <a:gd name="connsiteX124" fmla="*/ 6043311 w 6128435"/>
              <a:gd name="connsiteY124" fmla="*/ 5361407 h 6858000"/>
              <a:gd name="connsiteX125" fmla="*/ 6042954 w 6128435"/>
              <a:gd name="connsiteY125" fmla="*/ 5362576 h 6858000"/>
              <a:gd name="connsiteX126" fmla="*/ 6053435 w 6128435"/>
              <a:gd name="connsiteY126" fmla="*/ 5387547 h 6858000"/>
              <a:gd name="connsiteX127" fmla="*/ 6065933 w 6128435"/>
              <a:gd name="connsiteY127" fmla="*/ 5443002 h 6858000"/>
              <a:gd name="connsiteX128" fmla="*/ 6068640 w 6128435"/>
              <a:gd name="connsiteY128" fmla="*/ 5474503 h 6858000"/>
              <a:gd name="connsiteX129" fmla="*/ 6080922 w 6128435"/>
              <a:gd name="connsiteY129" fmla="*/ 5561070 h 6858000"/>
              <a:gd name="connsiteX130" fmla="*/ 6096949 w 6128435"/>
              <a:gd name="connsiteY130" fmla="*/ 5648179 h 6858000"/>
              <a:gd name="connsiteX131" fmla="*/ 6125703 w 6128435"/>
              <a:gd name="connsiteY131" fmla="*/ 5692894 h 6858000"/>
              <a:gd name="connsiteX132" fmla="*/ 6126670 w 6128435"/>
              <a:gd name="connsiteY132" fmla="*/ 5697882 h 6858000"/>
              <a:gd name="connsiteX133" fmla="*/ 6124061 w 6128435"/>
              <a:gd name="connsiteY133" fmla="*/ 5710294 h 6858000"/>
              <a:gd name="connsiteX134" fmla="*/ 6122213 w 6128435"/>
              <a:gd name="connsiteY134" fmla="*/ 5714762 h 6858000"/>
              <a:gd name="connsiteX135" fmla="*/ 6121353 w 6128435"/>
              <a:gd name="connsiteY135" fmla="*/ 5721725 h 6858000"/>
              <a:gd name="connsiteX136" fmla="*/ 6121607 w 6128435"/>
              <a:gd name="connsiteY136" fmla="*/ 5721959 h 6858000"/>
              <a:gd name="connsiteX137" fmla="*/ 6120262 w 6128435"/>
              <a:gd name="connsiteY137" fmla="*/ 5728358 h 6858000"/>
              <a:gd name="connsiteX138" fmla="*/ 6110194 w 6128435"/>
              <a:gd name="connsiteY138" fmla="*/ 5758853 h 6858000"/>
              <a:gd name="connsiteX139" fmla="*/ 6127519 w 6128435"/>
              <a:gd name="connsiteY139" fmla="*/ 5865775 h 6858000"/>
              <a:gd name="connsiteX140" fmla="*/ 6128435 w 6128435"/>
              <a:gd name="connsiteY140" fmla="*/ 5870164 h 6858000"/>
              <a:gd name="connsiteX141" fmla="*/ 6119217 w 6128435"/>
              <a:gd name="connsiteY141" fmla="*/ 5888542 h 6858000"/>
              <a:gd name="connsiteX142" fmla="*/ 6115966 w 6128435"/>
              <a:gd name="connsiteY142" fmla="*/ 5898387 h 6858000"/>
              <a:gd name="connsiteX143" fmla="*/ 6111924 w 6128435"/>
              <a:gd name="connsiteY143" fmla="*/ 5900444 h 6858000"/>
              <a:gd name="connsiteX144" fmla="*/ 6108716 w 6128435"/>
              <a:gd name="connsiteY144" fmla="*/ 5915345 h 6858000"/>
              <a:gd name="connsiteX145" fmla="*/ 6109524 w 6128435"/>
              <a:gd name="connsiteY145" fmla="*/ 5917328 h 6858000"/>
              <a:gd name="connsiteX146" fmla="*/ 6102493 w 6128435"/>
              <a:gd name="connsiteY146" fmla="*/ 5928602 h 6858000"/>
              <a:gd name="connsiteX147" fmla="*/ 6056863 w 6128435"/>
              <a:gd name="connsiteY147" fmla="*/ 6000643 h 6858000"/>
              <a:gd name="connsiteX148" fmla="*/ 6045436 w 6128435"/>
              <a:gd name="connsiteY148" fmla="*/ 6124480 h 6858000"/>
              <a:gd name="connsiteX149" fmla="*/ 6030489 w 6128435"/>
              <a:gd name="connsiteY149" fmla="*/ 6317666 h 6858000"/>
              <a:gd name="connsiteX150" fmla="*/ 6007492 w 6128435"/>
              <a:gd name="connsiteY150" fmla="*/ 6440818 h 6858000"/>
              <a:gd name="connsiteX151" fmla="*/ 6009467 w 6128435"/>
              <a:gd name="connsiteY151" fmla="*/ 6487076 h 6858000"/>
              <a:gd name="connsiteX152" fmla="*/ 5995064 w 6128435"/>
              <a:gd name="connsiteY152" fmla="*/ 6540791 h 6858000"/>
              <a:gd name="connsiteX153" fmla="*/ 5996309 w 6128435"/>
              <a:gd name="connsiteY153" fmla="*/ 6543961 h 6858000"/>
              <a:gd name="connsiteX154" fmla="*/ 5996048 w 6128435"/>
              <a:gd name="connsiteY154" fmla="*/ 6555444 h 6858000"/>
              <a:gd name="connsiteX155" fmla="*/ 6002524 w 6128435"/>
              <a:gd name="connsiteY155" fmla="*/ 6560188 h 6858000"/>
              <a:gd name="connsiteX156" fmla="*/ 6006823 w 6128435"/>
              <a:gd name="connsiteY156" fmla="*/ 6578546 h 6858000"/>
              <a:gd name="connsiteX157" fmla="*/ 6004510 w 6128435"/>
              <a:gd name="connsiteY157" fmla="*/ 6599256 h 6858000"/>
              <a:gd name="connsiteX158" fmla="*/ 5986207 w 6128435"/>
              <a:gd name="connsiteY158" fmla="*/ 6695855 h 6858000"/>
              <a:gd name="connsiteX159" fmla="*/ 5979428 w 6128435"/>
              <a:gd name="connsiteY159" fmla="*/ 6754678 h 6858000"/>
              <a:gd name="connsiteX160" fmla="*/ 5983398 w 6128435"/>
              <a:gd name="connsiteY160" fmla="*/ 6778641 h 6858000"/>
              <a:gd name="connsiteX161" fmla="*/ 5984543 w 6128435"/>
              <a:gd name="connsiteY161" fmla="*/ 6811016 h 6858000"/>
              <a:gd name="connsiteX162" fmla="*/ 5981802 w 6128435"/>
              <a:gd name="connsiteY162" fmla="*/ 6838578 h 6858000"/>
              <a:gd name="connsiteX163" fmla="*/ 5979671 w 6128435"/>
              <a:gd name="connsiteY163" fmla="*/ 6858000 h 6858000"/>
              <a:gd name="connsiteX164" fmla="*/ 0 w 6128435"/>
              <a:gd name="connsiteY164" fmla="*/ 6858000 h 6858000"/>
              <a:gd name="connsiteX165" fmla="*/ 0 w 6128435"/>
              <a:gd name="connsiteY16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51453 w 6128435"/>
              <a:gd name="connsiteY25" fmla="*/ 1583934 h 6858000"/>
              <a:gd name="connsiteX26" fmla="*/ 5253136 w 6128435"/>
              <a:gd name="connsiteY26" fmla="*/ 1595457 h 6858000"/>
              <a:gd name="connsiteX27" fmla="*/ 5263491 w 6128435"/>
              <a:gd name="connsiteY27" fmla="*/ 1642938 h 6858000"/>
              <a:gd name="connsiteX28" fmla="*/ 5261314 w 6128435"/>
              <a:gd name="connsiteY28" fmla="*/ 1689177 h 6858000"/>
              <a:gd name="connsiteX29" fmla="*/ 5259788 w 6128435"/>
              <a:gd name="connsiteY29" fmla="*/ 1768516 h 6858000"/>
              <a:gd name="connsiteX30" fmla="*/ 5255696 w 6128435"/>
              <a:gd name="connsiteY30" fmla="*/ 1953770 h 6858000"/>
              <a:gd name="connsiteX31" fmla="*/ 5252592 w 6128435"/>
              <a:gd name="connsiteY31" fmla="*/ 2092210 h 6858000"/>
              <a:gd name="connsiteX32" fmla="*/ 5264303 w 6128435"/>
              <a:gd name="connsiteY32" fmla="*/ 2225157 h 6858000"/>
              <a:gd name="connsiteX33" fmla="*/ 5254949 w 6128435"/>
              <a:gd name="connsiteY33" fmla="*/ 2236160 h 6858000"/>
              <a:gd name="connsiteX34" fmla="*/ 5250104 w 6128435"/>
              <a:gd name="connsiteY34" fmla="*/ 2249166 h 6858000"/>
              <a:gd name="connsiteX35" fmla="*/ 5251214 w 6128435"/>
              <a:gd name="connsiteY35" fmla="*/ 2250944 h 6858000"/>
              <a:gd name="connsiteX36" fmla="*/ 5250644 w 6128435"/>
              <a:gd name="connsiteY36" fmla="*/ 2266619 h 6858000"/>
              <a:gd name="connsiteX37" fmla="*/ 5247111 w 6128435"/>
              <a:gd name="connsiteY37" fmla="*/ 2269679 h 6858000"/>
              <a:gd name="connsiteX38" fmla="*/ 5279312 w 6128435"/>
              <a:gd name="connsiteY38" fmla="*/ 2302757 h 6858000"/>
              <a:gd name="connsiteX39" fmla="*/ 5293877 w 6128435"/>
              <a:gd name="connsiteY39" fmla="*/ 2368649 h 6858000"/>
              <a:gd name="connsiteX40" fmla="*/ 5311338 w 6128435"/>
              <a:gd name="connsiteY40" fmla="*/ 2404034 h 6858000"/>
              <a:gd name="connsiteX41" fmla="*/ 5338366 w 6128435"/>
              <a:gd name="connsiteY41" fmla="*/ 2465052 h 6858000"/>
              <a:gd name="connsiteX42" fmla="*/ 5371263 w 6128435"/>
              <a:gd name="connsiteY42" fmla="*/ 2586413 h 6858000"/>
              <a:gd name="connsiteX43" fmla="*/ 5407503 w 6128435"/>
              <a:gd name="connsiteY43" fmla="*/ 2786290 h 6858000"/>
              <a:gd name="connsiteX44" fmla="*/ 5407356 w 6128435"/>
              <a:gd name="connsiteY44" fmla="*/ 2787545 h 6858000"/>
              <a:gd name="connsiteX45" fmla="*/ 5411130 w 6128435"/>
              <a:gd name="connsiteY45" fmla="*/ 2788640 h 6858000"/>
              <a:gd name="connsiteX46" fmla="*/ 5416439 w 6128435"/>
              <a:gd name="connsiteY46" fmla="*/ 2805666 h 6858000"/>
              <a:gd name="connsiteX47" fmla="*/ 5416589 w 6128435"/>
              <a:gd name="connsiteY47" fmla="*/ 2810822 h 6858000"/>
              <a:gd name="connsiteX48" fmla="*/ 5418542 w 6128435"/>
              <a:gd name="connsiteY48" fmla="*/ 2817745 h 6858000"/>
              <a:gd name="connsiteX49" fmla="*/ 5418847 w 6128435"/>
              <a:gd name="connsiteY49" fmla="*/ 2817825 h 6858000"/>
              <a:gd name="connsiteX50" fmla="*/ 5457023 w 6128435"/>
              <a:gd name="connsiteY50" fmla="*/ 2858292 h 6858000"/>
              <a:gd name="connsiteX51" fmla="*/ 5479298 w 6128435"/>
              <a:gd name="connsiteY51" fmla="*/ 2947791 h 6858000"/>
              <a:gd name="connsiteX52" fmla="*/ 5481770 w 6128435"/>
              <a:gd name="connsiteY52" fmla="*/ 2951352 h 6858000"/>
              <a:gd name="connsiteX53" fmla="*/ 5482045 w 6128435"/>
              <a:gd name="connsiteY53" fmla="*/ 2984371 h 6858000"/>
              <a:gd name="connsiteX54" fmla="*/ 5482415 w 6128435"/>
              <a:gd name="connsiteY54" fmla="*/ 3004079 h 6858000"/>
              <a:gd name="connsiteX55" fmla="*/ 5483865 w 6128435"/>
              <a:gd name="connsiteY55" fmla="*/ 3005467 h 6858000"/>
              <a:gd name="connsiteX56" fmla="*/ 5482236 w 6128435"/>
              <a:gd name="connsiteY56" fmla="*/ 3019791 h 6858000"/>
              <a:gd name="connsiteX57" fmla="*/ 5481505 w 6128435"/>
              <a:gd name="connsiteY57" fmla="*/ 3095286 h 6858000"/>
              <a:gd name="connsiteX58" fmla="*/ 5477595 w 6128435"/>
              <a:gd name="connsiteY58" fmla="*/ 3250534 h 6858000"/>
              <a:gd name="connsiteX59" fmla="*/ 5532836 w 6128435"/>
              <a:gd name="connsiteY59" fmla="*/ 3353840 h 6858000"/>
              <a:gd name="connsiteX60" fmla="*/ 5561229 w 6128435"/>
              <a:gd name="connsiteY60" fmla="*/ 3395784 h 6858000"/>
              <a:gd name="connsiteX61" fmla="*/ 5589758 w 6128435"/>
              <a:gd name="connsiteY61" fmla="*/ 3506453 h 6858000"/>
              <a:gd name="connsiteX62" fmla="*/ 5596144 w 6128435"/>
              <a:gd name="connsiteY62" fmla="*/ 3534624 h 6858000"/>
              <a:gd name="connsiteX63" fmla="*/ 5597750 w 6128435"/>
              <a:gd name="connsiteY63" fmla="*/ 3534129 h 6858000"/>
              <a:gd name="connsiteX64" fmla="*/ 5599700 w 6128435"/>
              <a:gd name="connsiteY64" fmla="*/ 3547221 h 6858000"/>
              <a:gd name="connsiteX65" fmla="*/ 5615031 w 6128435"/>
              <a:gd name="connsiteY65" fmla="*/ 3557482 h 6858000"/>
              <a:gd name="connsiteX66" fmla="*/ 5618377 w 6128435"/>
              <a:gd name="connsiteY66" fmla="*/ 3588431 h 6858000"/>
              <a:gd name="connsiteX67" fmla="*/ 5612155 w 6128435"/>
              <a:gd name="connsiteY67" fmla="*/ 3589869 h 6858000"/>
              <a:gd name="connsiteX68" fmla="*/ 5620843 w 6128435"/>
              <a:gd name="connsiteY68" fmla="*/ 3606745 h 6858000"/>
              <a:gd name="connsiteX69" fmla="*/ 5655472 w 6128435"/>
              <a:gd name="connsiteY69" fmla="*/ 3678877 h 6858000"/>
              <a:gd name="connsiteX70" fmla="*/ 5680448 w 6128435"/>
              <a:gd name="connsiteY70" fmla="*/ 3717760 h 6858000"/>
              <a:gd name="connsiteX71" fmla="*/ 5683015 w 6128435"/>
              <a:gd name="connsiteY71" fmla="*/ 3762025 h 6858000"/>
              <a:gd name="connsiteX72" fmla="*/ 5696643 w 6128435"/>
              <a:gd name="connsiteY72" fmla="*/ 3773888 h 6858000"/>
              <a:gd name="connsiteX73" fmla="*/ 5699203 w 6128435"/>
              <a:gd name="connsiteY73" fmla="*/ 3775823 h 6858000"/>
              <a:gd name="connsiteX74" fmla="*/ 5704824 w 6128435"/>
              <a:gd name="connsiteY74" fmla="*/ 3785966 h 6858000"/>
              <a:gd name="connsiteX75" fmla="*/ 5712204 w 6128435"/>
              <a:gd name="connsiteY75" fmla="*/ 3785830 h 6858000"/>
              <a:gd name="connsiteX76" fmla="*/ 5724816 w 6128435"/>
              <a:gd name="connsiteY76" fmla="*/ 3798949 h 6858000"/>
              <a:gd name="connsiteX77" fmla="*/ 5733539 w 6128435"/>
              <a:gd name="connsiteY77" fmla="*/ 3818457 h 6858000"/>
              <a:gd name="connsiteX78" fmla="*/ 5768491 w 6128435"/>
              <a:gd name="connsiteY78" fmla="*/ 3914399 h 6858000"/>
              <a:gd name="connsiteX79" fmla="*/ 5793123 w 6128435"/>
              <a:gd name="connsiteY79" fmla="*/ 3969952 h 6858000"/>
              <a:gd name="connsiteX80" fmla="*/ 5808321 w 6128435"/>
              <a:gd name="connsiteY80" fmla="*/ 3988153 h 6858000"/>
              <a:gd name="connsiteX81" fmla="*/ 5825621 w 6128435"/>
              <a:gd name="connsiteY81" fmla="*/ 4015525 h 6858000"/>
              <a:gd name="connsiteX82" fmla="*/ 5860672 w 6128435"/>
              <a:gd name="connsiteY82" fmla="*/ 4061579 h 6858000"/>
              <a:gd name="connsiteX83" fmla="*/ 5872173 w 6128435"/>
              <a:gd name="connsiteY83" fmla="*/ 4088497 h 6858000"/>
              <a:gd name="connsiteX84" fmla="*/ 5883705 w 6128435"/>
              <a:gd name="connsiteY84" fmla="*/ 4101899 h 6858000"/>
              <a:gd name="connsiteX85" fmla="*/ 5885314 w 6128435"/>
              <a:gd name="connsiteY85" fmla="*/ 4108387 h 6858000"/>
              <a:gd name="connsiteX86" fmla="*/ 5894095 w 6128435"/>
              <a:gd name="connsiteY86" fmla="*/ 4128857 h 6858000"/>
              <a:gd name="connsiteX87" fmla="*/ 5898339 w 6128435"/>
              <a:gd name="connsiteY87" fmla="*/ 4140800 h 6858000"/>
              <a:gd name="connsiteX88" fmla="*/ 5899734 w 6128435"/>
              <a:gd name="connsiteY88" fmla="*/ 4145632 h 6858000"/>
              <a:gd name="connsiteX89" fmla="*/ 5903513 w 6128435"/>
              <a:gd name="connsiteY89" fmla="*/ 4187661 h 6858000"/>
              <a:gd name="connsiteX90" fmla="*/ 5917114 w 6128435"/>
              <a:gd name="connsiteY90" fmla="*/ 4213096 h 6858000"/>
              <a:gd name="connsiteX91" fmla="*/ 5921153 w 6128435"/>
              <a:gd name="connsiteY91" fmla="*/ 4236222 h 6858000"/>
              <a:gd name="connsiteX92" fmla="*/ 5924233 w 6128435"/>
              <a:gd name="connsiteY92" fmla="*/ 4242060 h 6858000"/>
              <a:gd name="connsiteX93" fmla="*/ 5928910 w 6128435"/>
              <a:gd name="connsiteY93" fmla="*/ 4300973 h 6858000"/>
              <a:gd name="connsiteX94" fmla="*/ 5939320 w 6128435"/>
              <a:gd name="connsiteY94" fmla="*/ 4340435 h 6858000"/>
              <a:gd name="connsiteX95" fmla="*/ 5946705 w 6128435"/>
              <a:gd name="connsiteY95" fmla="*/ 4428051 h 6858000"/>
              <a:gd name="connsiteX96" fmla="*/ 5949261 w 6128435"/>
              <a:gd name="connsiteY96" fmla="*/ 4449185 h 6858000"/>
              <a:gd name="connsiteX97" fmla="*/ 5957504 w 6128435"/>
              <a:gd name="connsiteY97" fmla="*/ 4465911 h 6858000"/>
              <a:gd name="connsiteX98" fmla="*/ 5964689 w 6128435"/>
              <a:gd name="connsiteY98" fmla="*/ 4468532 h 6858000"/>
              <a:gd name="connsiteX99" fmla="*/ 5967062 w 6128435"/>
              <a:gd name="connsiteY99" fmla="*/ 4479923 h 6858000"/>
              <a:gd name="connsiteX100" fmla="*/ 5968960 w 6128435"/>
              <a:gd name="connsiteY100" fmla="*/ 4482655 h 6858000"/>
              <a:gd name="connsiteX101" fmla="*/ 5978567 w 6128435"/>
              <a:gd name="connsiteY101" fmla="*/ 4498605 h 6858000"/>
              <a:gd name="connsiteX102" fmla="*/ 5980106 w 6128435"/>
              <a:gd name="connsiteY102" fmla="*/ 4585087 h 6858000"/>
              <a:gd name="connsiteX103" fmla="*/ 5998138 w 6128435"/>
              <a:gd name="connsiteY103" fmla="*/ 4697518 h 6858000"/>
              <a:gd name="connsiteX104" fmla="*/ 6013516 w 6128435"/>
              <a:gd name="connsiteY104" fmla="*/ 4786619 h 6858000"/>
              <a:gd name="connsiteX105" fmla="*/ 6025404 w 6128435"/>
              <a:gd name="connsiteY105" fmla="*/ 4858148 h 6858000"/>
              <a:gd name="connsiteX106" fmla="*/ 6007749 w 6128435"/>
              <a:gd name="connsiteY106" fmla="*/ 4964715 h 6858000"/>
              <a:gd name="connsiteX107" fmla="*/ 6005269 w 6128435"/>
              <a:gd name="connsiteY107" fmla="*/ 5150567 h 6858000"/>
              <a:gd name="connsiteX108" fmla="*/ 6001127 w 6128435"/>
              <a:gd name="connsiteY108" fmla="*/ 5164609 h 6858000"/>
              <a:gd name="connsiteX109" fmla="*/ 5996647 w 6128435"/>
              <a:gd name="connsiteY109" fmla="*/ 5185640 h 6858000"/>
              <a:gd name="connsiteX110" fmla="*/ 5998514 w 6128435"/>
              <a:gd name="connsiteY110" fmla="*/ 5189673 h 6858000"/>
              <a:gd name="connsiteX111" fmla="*/ 5995970 w 6128435"/>
              <a:gd name="connsiteY111" fmla="*/ 5221547 h 6858000"/>
              <a:gd name="connsiteX112" fmla="*/ 5997218 w 6128435"/>
              <a:gd name="connsiteY112" fmla="*/ 5222031 h 6858000"/>
              <a:gd name="connsiteX113" fmla="*/ 6002116 w 6128435"/>
              <a:gd name="connsiteY113" fmla="*/ 5231223 h 6858000"/>
              <a:gd name="connsiteX114" fmla="*/ 6008541 w 6128435"/>
              <a:gd name="connsiteY114" fmla="*/ 5248680 h 6858000"/>
              <a:gd name="connsiteX115" fmla="*/ 6039260 w 6128435"/>
              <a:gd name="connsiteY115" fmla="*/ 5289518 h 6858000"/>
              <a:gd name="connsiteX116" fmla="*/ 6036748 w 6128435"/>
              <a:gd name="connsiteY116" fmla="*/ 5322752 h 6858000"/>
              <a:gd name="connsiteX117" fmla="*/ 6036943 w 6128435"/>
              <a:gd name="connsiteY117" fmla="*/ 5329480 h 6858000"/>
              <a:gd name="connsiteX118" fmla="*/ 6037236 w 6128435"/>
              <a:gd name="connsiteY118" fmla="*/ 5329634 h 6858000"/>
              <a:gd name="connsiteX119" fmla="*/ 6038019 w 6128435"/>
              <a:gd name="connsiteY119" fmla="*/ 5336764 h 6858000"/>
              <a:gd name="connsiteX120" fmla="*/ 6037298 w 6128435"/>
              <a:gd name="connsiteY120" fmla="*/ 5341753 h 6858000"/>
              <a:gd name="connsiteX121" fmla="*/ 6037677 w 6128435"/>
              <a:gd name="connsiteY121" fmla="*/ 5354807 h 6858000"/>
              <a:gd name="connsiteX122" fmla="*/ 6039728 w 6128435"/>
              <a:gd name="connsiteY122" fmla="*/ 5359416 h 6858000"/>
              <a:gd name="connsiteX123" fmla="*/ 6043311 w 6128435"/>
              <a:gd name="connsiteY123" fmla="*/ 5361407 h 6858000"/>
              <a:gd name="connsiteX124" fmla="*/ 6042954 w 6128435"/>
              <a:gd name="connsiteY124" fmla="*/ 5362576 h 6858000"/>
              <a:gd name="connsiteX125" fmla="*/ 6053435 w 6128435"/>
              <a:gd name="connsiteY125" fmla="*/ 5387547 h 6858000"/>
              <a:gd name="connsiteX126" fmla="*/ 6065933 w 6128435"/>
              <a:gd name="connsiteY126" fmla="*/ 5443002 h 6858000"/>
              <a:gd name="connsiteX127" fmla="*/ 6068640 w 6128435"/>
              <a:gd name="connsiteY127" fmla="*/ 5474503 h 6858000"/>
              <a:gd name="connsiteX128" fmla="*/ 6080922 w 6128435"/>
              <a:gd name="connsiteY128" fmla="*/ 5561070 h 6858000"/>
              <a:gd name="connsiteX129" fmla="*/ 6096949 w 6128435"/>
              <a:gd name="connsiteY129" fmla="*/ 5648179 h 6858000"/>
              <a:gd name="connsiteX130" fmla="*/ 6125703 w 6128435"/>
              <a:gd name="connsiteY130" fmla="*/ 5692894 h 6858000"/>
              <a:gd name="connsiteX131" fmla="*/ 6126670 w 6128435"/>
              <a:gd name="connsiteY131" fmla="*/ 5697882 h 6858000"/>
              <a:gd name="connsiteX132" fmla="*/ 6124061 w 6128435"/>
              <a:gd name="connsiteY132" fmla="*/ 5710294 h 6858000"/>
              <a:gd name="connsiteX133" fmla="*/ 6122213 w 6128435"/>
              <a:gd name="connsiteY133" fmla="*/ 5714762 h 6858000"/>
              <a:gd name="connsiteX134" fmla="*/ 6121353 w 6128435"/>
              <a:gd name="connsiteY134" fmla="*/ 5721725 h 6858000"/>
              <a:gd name="connsiteX135" fmla="*/ 6121607 w 6128435"/>
              <a:gd name="connsiteY135" fmla="*/ 5721959 h 6858000"/>
              <a:gd name="connsiteX136" fmla="*/ 6120262 w 6128435"/>
              <a:gd name="connsiteY136" fmla="*/ 5728358 h 6858000"/>
              <a:gd name="connsiteX137" fmla="*/ 6110194 w 6128435"/>
              <a:gd name="connsiteY137" fmla="*/ 5758853 h 6858000"/>
              <a:gd name="connsiteX138" fmla="*/ 6127519 w 6128435"/>
              <a:gd name="connsiteY138" fmla="*/ 5865775 h 6858000"/>
              <a:gd name="connsiteX139" fmla="*/ 6128435 w 6128435"/>
              <a:gd name="connsiteY139" fmla="*/ 5870164 h 6858000"/>
              <a:gd name="connsiteX140" fmla="*/ 6119217 w 6128435"/>
              <a:gd name="connsiteY140" fmla="*/ 5888542 h 6858000"/>
              <a:gd name="connsiteX141" fmla="*/ 6115966 w 6128435"/>
              <a:gd name="connsiteY141" fmla="*/ 5898387 h 6858000"/>
              <a:gd name="connsiteX142" fmla="*/ 6111924 w 6128435"/>
              <a:gd name="connsiteY142" fmla="*/ 5900444 h 6858000"/>
              <a:gd name="connsiteX143" fmla="*/ 6108716 w 6128435"/>
              <a:gd name="connsiteY143" fmla="*/ 5915345 h 6858000"/>
              <a:gd name="connsiteX144" fmla="*/ 6109524 w 6128435"/>
              <a:gd name="connsiteY144" fmla="*/ 5917328 h 6858000"/>
              <a:gd name="connsiteX145" fmla="*/ 6102493 w 6128435"/>
              <a:gd name="connsiteY145" fmla="*/ 5928602 h 6858000"/>
              <a:gd name="connsiteX146" fmla="*/ 6056863 w 6128435"/>
              <a:gd name="connsiteY146" fmla="*/ 6000643 h 6858000"/>
              <a:gd name="connsiteX147" fmla="*/ 6045436 w 6128435"/>
              <a:gd name="connsiteY147" fmla="*/ 6124480 h 6858000"/>
              <a:gd name="connsiteX148" fmla="*/ 6030489 w 6128435"/>
              <a:gd name="connsiteY148" fmla="*/ 6317666 h 6858000"/>
              <a:gd name="connsiteX149" fmla="*/ 6007492 w 6128435"/>
              <a:gd name="connsiteY149" fmla="*/ 6440818 h 6858000"/>
              <a:gd name="connsiteX150" fmla="*/ 6009467 w 6128435"/>
              <a:gd name="connsiteY150" fmla="*/ 6487076 h 6858000"/>
              <a:gd name="connsiteX151" fmla="*/ 5995064 w 6128435"/>
              <a:gd name="connsiteY151" fmla="*/ 6540791 h 6858000"/>
              <a:gd name="connsiteX152" fmla="*/ 5996309 w 6128435"/>
              <a:gd name="connsiteY152" fmla="*/ 6543961 h 6858000"/>
              <a:gd name="connsiteX153" fmla="*/ 5996048 w 6128435"/>
              <a:gd name="connsiteY153" fmla="*/ 6555444 h 6858000"/>
              <a:gd name="connsiteX154" fmla="*/ 6002524 w 6128435"/>
              <a:gd name="connsiteY154" fmla="*/ 6560188 h 6858000"/>
              <a:gd name="connsiteX155" fmla="*/ 6006823 w 6128435"/>
              <a:gd name="connsiteY155" fmla="*/ 6578546 h 6858000"/>
              <a:gd name="connsiteX156" fmla="*/ 6004510 w 6128435"/>
              <a:gd name="connsiteY156" fmla="*/ 6599256 h 6858000"/>
              <a:gd name="connsiteX157" fmla="*/ 5986207 w 6128435"/>
              <a:gd name="connsiteY157" fmla="*/ 6695855 h 6858000"/>
              <a:gd name="connsiteX158" fmla="*/ 5979428 w 6128435"/>
              <a:gd name="connsiteY158" fmla="*/ 6754678 h 6858000"/>
              <a:gd name="connsiteX159" fmla="*/ 5983398 w 6128435"/>
              <a:gd name="connsiteY159" fmla="*/ 6778641 h 6858000"/>
              <a:gd name="connsiteX160" fmla="*/ 5984543 w 6128435"/>
              <a:gd name="connsiteY160" fmla="*/ 6811016 h 6858000"/>
              <a:gd name="connsiteX161" fmla="*/ 5981802 w 6128435"/>
              <a:gd name="connsiteY161" fmla="*/ 6838578 h 6858000"/>
              <a:gd name="connsiteX162" fmla="*/ 5979671 w 6128435"/>
              <a:gd name="connsiteY162" fmla="*/ 6858000 h 6858000"/>
              <a:gd name="connsiteX163" fmla="*/ 0 w 6128435"/>
              <a:gd name="connsiteY163" fmla="*/ 6858000 h 6858000"/>
              <a:gd name="connsiteX164" fmla="*/ 0 w 6128435"/>
              <a:gd name="connsiteY16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51453 w 6128435"/>
              <a:gd name="connsiteY25" fmla="*/ 1583934 h 6858000"/>
              <a:gd name="connsiteX26" fmla="*/ 5263491 w 6128435"/>
              <a:gd name="connsiteY26" fmla="*/ 1642938 h 6858000"/>
              <a:gd name="connsiteX27" fmla="*/ 5261314 w 6128435"/>
              <a:gd name="connsiteY27" fmla="*/ 1689177 h 6858000"/>
              <a:gd name="connsiteX28" fmla="*/ 5259788 w 6128435"/>
              <a:gd name="connsiteY28" fmla="*/ 1768516 h 6858000"/>
              <a:gd name="connsiteX29" fmla="*/ 5255696 w 6128435"/>
              <a:gd name="connsiteY29" fmla="*/ 1953770 h 6858000"/>
              <a:gd name="connsiteX30" fmla="*/ 5252592 w 6128435"/>
              <a:gd name="connsiteY30" fmla="*/ 2092210 h 6858000"/>
              <a:gd name="connsiteX31" fmla="*/ 5264303 w 6128435"/>
              <a:gd name="connsiteY31" fmla="*/ 2225157 h 6858000"/>
              <a:gd name="connsiteX32" fmla="*/ 5254949 w 6128435"/>
              <a:gd name="connsiteY32" fmla="*/ 2236160 h 6858000"/>
              <a:gd name="connsiteX33" fmla="*/ 5250104 w 6128435"/>
              <a:gd name="connsiteY33" fmla="*/ 2249166 h 6858000"/>
              <a:gd name="connsiteX34" fmla="*/ 5251214 w 6128435"/>
              <a:gd name="connsiteY34" fmla="*/ 2250944 h 6858000"/>
              <a:gd name="connsiteX35" fmla="*/ 5250644 w 6128435"/>
              <a:gd name="connsiteY35" fmla="*/ 2266619 h 6858000"/>
              <a:gd name="connsiteX36" fmla="*/ 5247111 w 6128435"/>
              <a:gd name="connsiteY36" fmla="*/ 2269679 h 6858000"/>
              <a:gd name="connsiteX37" fmla="*/ 5279312 w 6128435"/>
              <a:gd name="connsiteY37" fmla="*/ 2302757 h 6858000"/>
              <a:gd name="connsiteX38" fmla="*/ 5293877 w 6128435"/>
              <a:gd name="connsiteY38" fmla="*/ 2368649 h 6858000"/>
              <a:gd name="connsiteX39" fmla="*/ 5311338 w 6128435"/>
              <a:gd name="connsiteY39" fmla="*/ 2404034 h 6858000"/>
              <a:gd name="connsiteX40" fmla="*/ 5338366 w 6128435"/>
              <a:gd name="connsiteY40" fmla="*/ 2465052 h 6858000"/>
              <a:gd name="connsiteX41" fmla="*/ 5371263 w 6128435"/>
              <a:gd name="connsiteY41" fmla="*/ 2586413 h 6858000"/>
              <a:gd name="connsiteX42" fmla="*/ 5407503 w 6128435"/>
              <a:gd name="connsiteY42" fmla="*/ 2786290 h 6858000"/>
              <a:gd name="connsiteX43" fmla="*/ 5407356 w 6128435"/>
              <a:gd name="connsiteY43" fmla="*/ 2787545 h 6858000"/>
              <a:gd name="connsiteX44" fmla="*/ 5411130 w 6128435"/>
              <a:gd name="connsiteY44" fmla="*/ 2788640 h 6858000"/>
              <a:gd name="connsiteX45" fmla="*/ 5416439 w 6128435"/>
              <a:gd name="connsiteY45" fmla="*/ 2805666 h 6858000"/>
              <a:gd name="connsiteX46" fmla="*/ 5416589 w 6128435"/>
              <a:gd name="connsiteY46" fmla="*/ 2810822 h 6858000"/>
              <a:gd name="connsiteX47" fmla="*/ 5418542 w 6128435"/>
              <a:gd name="connsiteY47" fmla="*/ 2817745 h 6858000"/>
              <a:gd name="connsiteX48" fmla="*/ 5418847 w 6128435"/>
              <a:gd name="connsiteY48" fmla="*/ 2817825 h 6858000"/>
              <a:gd name="connsiteX49" fmla="*/ 5457023 w 6128435"/>
              <a:gd name="connsiteY49" fmla="*/ 2858292 h 6858000"/>
              <a:gd name="connsiteX50" fmla="*/ 5479298 w 6128435"/>
              <a:gd name="connsiteY50" fmla="*/ 2947791 h 6858000"/>
              <a:gd name="connsiteX51" fmla="*/ 5481770 w 6128435"/>
              <a:gd name="connsiteY51" fmla="*/ 2951352 h 6858000"/>
              <a:gd name="connsiteX52" fmla="*/ 5482045 w 6128435"/>
              <a:gd name="connsiteY52" fmla="*/ 2984371 h 6858000"/>
              <a:gd name="connsiteX53" fmla="*/ 5482415 w 6128435"/>
              <a:gd name="connsiteY53" fmla="*/ 3004079 h 6858000"/>
              <a:gd name="connsiteX54" fmla="*/ 5483865 w 6128435"/>
              <a:gd name="connsiteY54" fmla="*/ 3005467 h 6858000"/>
              <a:gd name="connsiteX55" fmla="*/ 5482236 w 6128435"/>
              <a:gd name="connsiteY55" fmla="*/ 3019791 h 6858000"/>
              <a:gd name="connsiteX56" fmla="*/ 5481505 w 6128435"/>
              <a:gd name="connsiteY56" fmla="*/ 3095286 h 6858000"/>
              <a:gd name="connsiteX57" fmla="*/ 5477595 w 6128435"/>
              <a:gd name="connsiteY57" fmla="*/ 3250534 h 6858000"/>
              <a:gd name="connsiteX58" fmla="*/ 5532836 w 6128435"/>
              <a:gd name="connsiteY58" fmla="*/ 3353840 h 6858000"/>
              <a:gd name="connsiteX59" fmla="*/ 5561229 w 6128435"/>
              <a:gd name="connsiteY59" fmla="*/ 3395784 h 6858000"/>
              <a:gd name="connsiteX60" fmla="*/ 5589758 w 6128435"/>
              <a:gd name="connsiteY60" fmla="*/ 3506453 h 6858000"/>
              <a:gd name="connsiteX61" fmla="*/ 5596144 w 6128435"/>
              <a:gd name="connsiteY61" fmla="*/ 3534624 h 6858000"/>
              <a:gd name="connsiteX62" fmla="*/ 5597750 w 6128435"/>
              <a:gd name="connsiteY62" fmla="*/ 3534129 h 6858000"/>
              <a:gd name="connsiteX63" fmla="*/ 5599700 w 6128435"/>
              <a:gd name="connsiteY63" fmla="*/ 3547221 h 6858000"/>
              <a:gd name="connsiteX64" fmla="*/ 5615031 w 6128435"/>
              <a:gd name="connsiteY64" fmla="*/ 3557482 h 6858000"/>
              <a:gd name="connsiteX65" fmla="*/ 5618377 w 6128435"/>
              <a:gd name="connsiteY65" fmla="*/ 3588431 h 6858000"/>
              <a:gd name="connsiteX66" fmla="*/ 5612155 w 6128435"/>
              <a:gd name="connsiteY66" fmla="*/ 3589869 h 6858000"/>
              <a:gd name="connsiteX67" fmla="*/ 5620843 w 6128435"/>
              <a:gd name="connsiteY67" fmla="*/ 3606745 h 6858000"/>
              <a:gd name="connsiteX68" fmla="*/ 5655472 w 6128435"/>
              <a:gd name="connsiteY68" fmla="*/ 3678877 h 6858000"/>
              <a:gd name="connsiteX69" fmla="*/ 5680448 w 6128435"/>
              <a:gd name="connsiteY69" fmla="*/ 3717760 h 6858000"/>
              <a:gd name="connsiteX70" fmla="*/ 5683015 w 6128435"/>
              <a:gd name="connsiteY70" fmla="*/ 3762025 h 6858000"/>
              <a:gd name="connsiteX71" fmla="*/ 5696643 w 6128435"/>
              <a:gd name="connsiteY71" fmla="*/ 3773888 h 6858000"/>
              <a:gd name="connsiteX72" fmla="*/ 5699203 w 6128435"/>
              <a:gd name="connsiteY72" fmla="*/ 3775823 h 6858000"/>
              <a:gd name="connsiteX73" fmla="*/ 5704824 w 6128435"/>
              <a:gd name="connsiteY73" fmla="*/ 3785966 h 6858000"/>
              <a:gd name="connsiteX74" fmla="*/ 5712204 w 6128435"/>
              <a:gd name="connsiteY74" fmla="*/ 3785830 h 6858000"/>
              <a:gd name="connsiteX75" fmla="*/ 5724816 w 6128435"/>
              <a:gd name="connsiteY75" fmla="*/ 3798949 h 6858000"/>
              <a:gd name="connsiteX76" fmla="*/ 5733539 w 6128435"/>
              <a:gd name="connsiteY76" fmla="*/ 3818457 h 6858000"/>
              <a:gd name="connsiteX77" fmla="*/ 5768491 w 6128435"/>
              <a:gd name="connsiteY77" fmla="*/ 3914399 h 6858000"/>
              <a:gd name="connsiteX78" fmla="*/ 5793123 w 6128435"/>
              <a:gd name="connsiteY78" fmla="*/ 3969952 h 6858000"/>
              <a:gd name="connsiteX79" fmla="*/ 5808321 w 6128435"/>
              <a:gd name="connsiteY79" fmla="*/ 3988153 h 6858000"/>
              <a:gd name="connsiteX80" fmla="*/ 5825621 w 6128435"/>
              <a:gd name="connsiteY80" fmla="*/ 4015525 h 6858000"/>
              <a:gd name="connsiteX81" fmla="*/ 5860672 w 6128435"/>
              <a:gd name="connsiteY81" fmla="*/ 4061579 h 6858000"/>
              <a:gd name="connsiteX82" fmla="*/ 5872173 w 6128435"/>
              <a:gd name="connsiteY82" fmla="*/ 4088497 h 6858000"/>
              <a:gd name="connsiteX83" fmla="*/ 5883705 w 6128435"/>
              <a:gd name="connsiteY83" fmla="*/ 4101899 h 6858000"/>
              <a:gd name="connsiteX84" fmla="*/ 5885314 w 6128435"/>
              <a:gd name="connsiteY84" fmla="*/ 4108387 h 6858000"/>
              <a:gd name="connsiteX85" fmla="*/ 5894095 w 6128435"/>
              <a:gd name="connsiteY85" fmla="*/ 4128857 h 6858000"/>
              <a:gd name="connsiteX86" fmla="*/ 5898339 w 6128435"/>
              <a:gd name="connsiteY86" fmla="*/ 4140800 h 6858000"/>
              <a:gd name="connsiteX87" fmla="*/ 5899734 w 6128435"/>
              <a:gd name="connsiteY87" fmla="*/ 4145632 h 6858000"/>
              <a:gd name="connsiteX88" fmla="*/ 5903513 w 6128435"/>
              <a:gd name="connsiteY88" fmla="*/ 4187661 h 6858000"/>
              <a:gd name="connsiteX89" fmla="*/ 5917114 w 6128435"/>
              <a:gd name="connsiteY89" fmla="*/ 4213096 h 6858000"/>
              <a:gd name="connsiteX90" fmla="*/ 5921153 w 6128435"/>
              <a:gd name="connsiteY90" fmla="*/ 4236222 h 6858000"/>
              <a:gd name="connsiteX91" fmla="*/ 5924233 w 6128435"/>
              <a:gd name="connsiteY91" fmla="*/ 4242060 h 6858000"/>
              <a:gd name="connsiteX92" fmla="*/ 5928910 w 6128435"/>
              <a:gd name="connsiteY92" fmla="*/ 4300973 h 6858000"/>
              <a:gd name="connsiteX93" fmla="*/ 5939320 w 6128435"/>
              <a:gd name="connsiteY93" fmla="*/ 4340435 h 6858000"/>
              <a:gd name="connsiteX94" fmla="*/ 5946705 w 6128435"/>
              <a:gd name="connsiteY94" fmla="*/ 4428051 h 6858000"/>
              <a:gd name="connsiteX95" fmla="*/ 5949261 w 6128435"/>
              <a:gd name="connsiteY95" fmla="*/ 4449185 h 6858000"/>
              <a:gd name="connsiteX96" fmla="*/ 5957504 w 6128435"/>
              <a:gd name="connsiteY96" fmla="*/ 4465911 h 6858000"/>
              <a:gd name="connsiteX97" fmla="*/ 5964689 w 6128435"/>
              <a:gd name="connsiteY97" fmla="*/ 4468532 h 6858000"/>
              <a:gd name="connsiteX98" fmla="*/ 5967062 w 6128435"/>
              <a:gd name="connsiteY98" fmla="*/ 4479923 h 6858000"/>
              <a:gd name="connsiteX99" fmla="*/ 5968960 w 6128435"/>
              <a:gd name="connsiteY99" fmla="*/ 4482655 h 6858000"/>
              <a:gd name="connsiteX100" fmla="*/ 5978567 w 6128435"/>
              <a:gd name="connsiteY100" fmla="*/ 4498605 h 6858000"/>
              <a:gd name="connsiteX101" fmla="*/ 5980106 w 6128435"/>
              <a:gd name="connsiteY101" fmla="*/ 4585087 h 6858000"/>
              <a:gd name="connsiteX102" fmla="*/ 5998138 w 6128435"/>
              <a:gd name="connsiteY102" fmla="*/ 4697518 h 6858000"/>
              <a:gd name="connsiteX103" fmla="*/ 6013516 w 6128435"/>
              <a:gd name="connsiteY103" fmla="*/ 4786619 h 6858000"/>
              <a:gd name="connsiteX104" fmla="*/ 6025404 w 6128435"/>
              <a:gd name="connsiteY104" fmla="*/ 4858148 h 6858000"/>
              <a:gd name="connsiteX105" fmla="*/ 6007749 w 6128435"/>
              <a:gd name="connsiteY105" fmla="*/ 4964715 h 6858000"/>
              <a:gd name="connsiteX106" fmla="*/ 6005269 w 6128435"/>
              <a:gd name="connsiteY106" fmla="*/ 5150567 h 6858000"/>
              <a:gd name="connsiteX107" fmla="*/ 6001127 w 6128435"/>
              <a:gd name="connsiteY107" fmla="*/ 5164609 h 6858000"/>
              <a:gd name="connsiteX108" fmla="*/ 5996647 w 6128435"/>
              <a:gd name="connsiteY108" fmla="*/ 5185640 h 6858000"/>
              <a:gd name="connsiteX109" fmla="*/ 5998514 w 6128435"/>
              <a:gd name="connsiteY109" fmla="*/ 5189673 h 6858000"/>
              <a:gd name="connsiteX110" fmla="*/ 5995970 w 6128435"/>
              <a:gd name="connsiteY110" fmla="*/ 5221547 h 6858000"/>
              <a:gd name="connsiteX111" fmla="*/ 5997218 w 6128435"/>
              <a:gd name="connsiteY111" fmla="*/ 5222031 h 6858000"/>
              <a:gd name="connsiteX112" fmla="*/ 6002116 w 6128435"/>
              <a:gd name="connsiteY112" fmla="*/ 5231223 h 6858000"/>
              <a:gd name="connsiteX113" fmla="*/ 6008541 w 6128435"/>
              <a:gd name="connsiteY113" fmla="*/ 5248680 h 6858000"/>
              <a:gd name="connsiteX114" fmla="*/ 6039260 w 6128435"/>
              <a:gd name="connsiteY114" fmla="*/ 5289518 h 6858000"/>
              <a:gd name="connsiteX115" fmla="*/ 6036748 w 6128435"/>
              <a:gd name="connsiteY115" fmla="*/ 5322752 h 6858000"/>
              <a:gd name="connsiteX116" fmla="*/ 6036943 w 6128435"/>
              <a:gd name="connsiteY116" fmla="*/ 5329480 h 6858000"/>
              <a:gd name="connsiteX117" fmla="*/ 6037236 w 6128435"/>
              <a:gd name="connsiteY117" fmla="*/ 5329634 h 6858000"/>
              <a:gd name="connsiteX118" fmla="*/ 6038019 w 6128435"/>
              <a:gd name="connsiteY118" fmla="*/ 5336764 h 6858000"/>
              <a:gd name="connsiteX119" fmla="*/ 6037298 w 6128435"/>
              <a:gd name="connsiteY119" fmla="*/ 5341753 h 6858000"/>
              <a:gd name="connsiteX120" fmla="*/ 6037677 w 6128435"/>
              <a:gd name="connsiteY120" fmla="*/ 5354807 h 6858000"/>
              <a:gd name="connsiteX121" fmla="*/ 6039728 w 6128435"/>
              <a:gd name="connsiteY121" fmla="*/ 5359416 h 6858000"/>
              <a:gd name="connsiteX122" fmla="*/ 6043311 w 6128435"/>
              <a:gd name="connsiteY122" fmla="*/ 5361407 h 6858000"/>
              <a:gd name="connsiteX123" fmla="*/ 6042954 w 6128435"/>
              <a:gd name="connsiteY123" fmla="*/ 5362576 h 6858000"/>
              <a:gd name="connsiteX124" fmla="*/ 6053435 w 6128435"/>
              <a:gd name="connsiteY124" fmla="*/ 5387547 h 6858000"/>
              <a:gd name="connsiteX125" fmla="*/ 6065933 w 6128435"/>
              <a:gd name="connsiteY125" fmla="*/ 5443002 h 6858000"/>
              <a:gd name="connsiteX126" fmla="*/ 6068640 w 6128435"/>
              <a:gd name="connsiteY126" fmla="*/ 5474503 h 6858000"/>
              <a:gd name="connsiteX127" fmla="*/ 6080922 w 6128435"/>
              <a:gd name="connsiteY127" fmla="*/ 5561070 h 6858000"/>
              <a:gd name="connsiteX128" fmla="*/ 6096949 w 6128435"/>
              <a:gd name="connsiteY128" fmla="*/ 5648179 h 6858000"/>
              <a:gd name="connsiteX129" fmla="*/ 6125703 w 6128435"/>
              <a:gd name="connsiteY129" fmla="*/ 5692894 h 6858000"/>
              <a:gd name="connsiteX130" fmla="*/ 6126670 w 6128435"/>
              <a:gd name="connsiteY130" fmla="*/ 5697882 h 6858000"/>
              <a:gd name="connsiteX131" fmla="*/ 6124061 w 6128435"/>
              <a:gd name="connsiteY131" fmla="*/ 5710294 h 6858000"/>
              <a:gd name="connsiteX132" fmla="*/ 6122213 w 6128435"/>
              <a:gd name="connsiteY132" fmla="*/ 5714762 h 6858000"/>
              <a:gd name="connsiteX133" fmla="*/ 6121353 w 6128435"/>
              <a:gd name="connsiteY133" fmla="*/ 5721725 h 6858000"/>
              <a:gd name="connsiteX134" fmla="*/ 6121607 w 6128435"/>
              <a:gd name="connsiteY134" fmla="*/ 5721959 h 6858000"/>
              <a:gd name="connsiteX135" fmla="*/ 6120262 w 6128435"/>
              <a:gd name="connsiteY135" fmla="*/ 5728358 h 6858000"/>
              <a:gd name="connsiteX136" fmla="*/ 6110194 w 6128435"/>
              <a:gd name="connsiteY136" fmla="*/ 5758853 h 6858000"/>
              <a:gd name="connsiteX137" fmla="*/ 6127519 w 6128435"/>
              <a:gd name="connsiteY137" fmla="*/ 5865775 h 6858000"/>
              <a:gd name="connsiteX138" fmla="*/ 6128435 w 6128435"/>
              <a:gd name="connsiteY138" fmla="*/ 5870164 h 6858000"/>
              <a:gd name="connsiteX139" fmla="*/ 6119217 w 6128435"/>
              <a:gd name="connsiteY139" fmla="*/ 5888542 h 6858000"/>
              <a:gd name="connsiteX140" fmla="*/ 6115966 w 6128435"/>
              <a:gd name="connsiteY140" fmla="*/ 5898387 h 6858000"/>
              <a:gd name="connsiteX141" fmla="*/ 6111924 w 6128435"/>
              <a:gd name="connsiteY141" fmla="*/ 5900444 h 6858000"/>
              <a:gd name="connsiteX142" fmla="*/ 6108716 w 6128435"/>
              <a:gd name="connsiteY142" fmla="*/ 5915345 h 6858000"/>
              <a:gd name="connsiteX143" fmla="*/ 6109524 w 6128435"/>
              <a:gd name="connsiteY143" fmla="*/ 5917328 h 6858000"/>
              <a:gd name="connsiteX144" fmla="*/ 6102493 w 6128435"/>
              <a:gd name="connsiteY144" fmla="*/ 5928602 h 6858000"/>
              <a:gd name="connsiteX145" fmla="*/ 6056863 w 6128435"/>
              <a:gd name="connsiteY145" fmla="*/ 6000643 h 6858000"/>
              <a:gd name="connsiteX146" fmla="*/ 6045436 w 6128435"/>
              <a:gd name="connsiteY146" fmla="*/ 6124480 h 6858000"/>
              <a:gd name="connsiteX147" fmla="*/ 6030489 w 6128435"/>
              <a:gd name="connsiteY147" fmla="*/ 6317666 h 6858000"/>
              <a:gd name="connsiteX148" fmla="*/ 6007492 w 6128435"/>
              <a:gd name="connsiteY148" fmla="*/ 6440818 h 6858000"/>
              <a:gd name="connsiteX149" fmla="*/ 6009467 w 6128435"/>
              <a:gd name="connsiteY149" fmla="*/ 6487076 h 6858000"/>
              <a:gd name="connsiteX150" fmla="*/ 5995064 w 6128435"/>
              <a:gd name="connsiteY150" fmla="*/ 6540791 h 6858000"/>
              <a:gd name="connsiteX151" fmla="*/ 5996309 w 6128435"/>
              <a:gd name="connsiteY151" fmla="*/ 6543961 h 6858000"/>
              <a:gd name="connsiteX152" fmla="*/ 5996048 w 6128435"/>
              <a:gd name="connsiteY152" fmla="*/ 6555444 h 6858000"/>
              <a:gd name="connsiteX153" fmla="*/ 6002524 w 6128435"/>
              <a:gd name="connsiteY153" fmla="*/ 6560188 h 6858000"/>
              <a:gd name="connsiteX154" fmla="*/ 6006823 w 6128435"/>
              <a:gd name="connsiteY154" fmla="*/ 6578546 h 6858000"/>
              <a:gd name="connsiteX155" fmla="*/ 6004510 w 6128435"/>
              <a:gd name="connsiteY155" fmla="*/ 6599256 h 6858000"/>
              <a:gd name="connsiteX156" fmla="*/ 5986207 w 6128435"/>
              <a:gd name="connsiteY156" fmla="*/ 6695855 h 6858000"/>
              <a:gd name="connsiteX157" fmla="*/ 5979428 w 6128435"/>
              <a:gd name="connsiteY157" fmla="*/ 6754678 h 6858000"/>
              <a:gd name="connsiteX158" fmla="*/ 5983398 w 6128435"/>
              <a:gd name="connsiteY158" fmla="*/ 6778641 h 6858000"/>
              <a:gd name="connsiteX159" fmla="*/ 5984543 w 6128435"/>
              <a:gd name="connsiteY159" fmla="*/ 6811016 h 6858000"/>
              <a:gd name="connsiteX160" fmla="*/ 5981802 w 6128435"/>
              <a:gd name="connsiteY160" fmla="*/ 6838578 h 6858000"/>
              <a:gd name="connsiteX161" fmla="*/ 5979671 w 6128435"/>
              <a:gd name="connsiteY161" fmla="*/ 6858000 h 6858000"/>
              <a:gd name="connsiteX162" fmla="*/ 0 w 6128435"/>
              <a:gd name="connsiteY162" fmla="*/ 6858000 h 6858000"/>
              <a:gd name="connsiteX163" fmla="*/ 0 w 6128435"/>
              <a:gd name="connsiteY163"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44434 w 6128435"/>
              <a:gd name="connsiteY24" fmla="*/ 1580810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47111 w 6128435"/>
              <a:gd name="connsiteY35" fmla="*/ 2269679 h 6858000"/>
              <a:gd name="connsiteX36" fmla="*/ 5279312 w 6128435"/>
              <a:gd name="connsiteY36" fmla="*/ 2302757 h 6858000"/>
              <a:gd name="connsiteX37" fmla="*/ 5293877 w 6128435"/>
              <a:gd name="connsiteY37" fmla="*/ 2368649 h 6858000"/>
              <a:gd name="connsiteX38" fmla="*/ 5311338 w 6128435"/>
              <a:gd name="connsiteY38" fmla="*/ 2404034 h 6858000"/>
              <a:gd name="connsiteX39" fmla="*/ 5338366 w 6128435"/>
              <a:gd name="connsiteY39" fmla="*/ 2465052 h 6858000"/>
              <a:gd name="connsiteX40" fmla="*/ 5371263 w 6128435"/>
              <a:gd name="connsiteY40" fmla="*/ 2586413 h 6858000"/>
              <a:gd name="connsiteX41" fmla="*/ 5407503 w 6128435"/>
              <a:gd name="connsiteY41" fmla="*/ 2786290 h 6858000"/>
              <a:gd name="connsiteX42" fmla="*/ 5407356 w 6128435"/>
              <a:gd name="connsiteY42" fmla="*/ 2787545 h 6858000"/>
              <a:gd name="connsiteX43" fmla="*/ 5411130 w 6128435"/>
              <a:gd name="connsiteY43" fmla="*/ 2788640 h 6858000"/>
              <a:gd name="connsiteX44" fmla="*/ 5416439 w 6128435"/>
              <a:gd name="connsiteY44" fmla="*/ 2805666 h 6858000"/>
              <a:gd name="connsiteX45" fmla="*/ 5416589 w 6128435"/>
              <a:gd name="connsiteY45" fmla="*/ 2810822 h 6858000"/>
              <a:gd name="connsiteX46" fmla="*/ 5418542 w 6128435"/>
              <a:gd name="connsiteY46" fmla="*/ 2817745 h 6858000"/>
              <a:gd name="connsiteX47" fmla="*/ 5418847 w 6128435"/>
              <a:gd name="connsiteY47" fmla="*/ 2817825 h 6858000"/>
              <a:gd name="connsiteX48" fmla="*/ 5457023 w 6128435"/>
              <a:gd name="connsiteY48" fmla="*/ 2858292 h 6858000"/>
              <a:gd name="connsiteX49" fmla="*/ 5479298 w 6128435"/>
              <a:gd name="connsiteY49" fmla="*/ 2947791 h 6858000"/>
              <a:gd name="connsiteX50" fmla="*/ 5481770 w 6128435"/>
              <a:gd name="connsiteY50" fmla="*/ 2951352 h 6858000"/>
              <a:gd name="connsiteX51" fmla="*/ 5482045 w 6128435"/>
              <a:gd name="connsiteY51" fmla="*/ 2984371 h 6858000"/>
              <a:gd name="connsiteX52" fmla="*/ 5482415 w 6128435"/>
              <a:gd name="connsiteY52" fmla="*/ 3004079 h 6858000"/>
              <a:gd name="connsiteX53" fmla="*/ 5483865 w 6128435"/>
              <a:gd name="connsiteY53" fmla="*/ 3005467 h 6858000"/>
              <a:gd name="connsiteX54" fmla="*/ 5482236 w 6128435"/>
              <a:gd name="connsiteY54" fmla="*/ 3019791 h 6858000"/>
              <a:gd name="connsiteX55" fmla="*/ 5481505 w 6128435"/>
              <a:gd name="connsiteY55" fmla="*/ 3095286 h 6858000"/>
              <a:gd name="connsiteX56" fmla="*/ 5477595 w 6128435"/>
              <a:gd name="connsiteY56" fmla="*/ 3250534 h 6858000"/>
              <a:gd name="connsiteX57" fmla="*/ 5532836 w 6128435"/>
              <a:gd name="connsiteY57" fmla="*/ 3353840 h 6858000"/>
              <a:gd name="connsiteX58" fmla="*/ 5561229 w 6128435"/>
              <a:gd name="connsiteY58" fmla="*/ 3395784 h 6858000"/>
              <a:gd name="connsiteX59" fmla="*/ 5589758 w 6128435"/>
              <a:gd name="connsiteY59" fmla="*/ 3506453 h 6858000"/>
              <a:gd name="connsiteX60" fmla="*/ 5596144 w 6128435"/>
              <a:gd name="connsiteY60" fmla="*/ 3534624 h 6858000"/>
              <a:gd name="connsiteX61" fmla="*/ 5597750 w 6128435"/>
              <a:gd name="connsiteY61" fmla="*/ 3534129 h 6858000"/>
              <a:gd name="connsiteX62" fmla="*/ 5599700 w 6128435"/>
              <a:gd name="connsiteY62" fmla="*/ 3547221 h 6858000"/>
              <a:gd name="connsiteX63" fmla="*/ 5615031 w 6128435"/>
              <a:gd name="connsiteY63" fmla="*/ 3557482 h 6858000"/>
              <a:gd name="connsiteX64" fmla="*/ 5618377 w 6128435"/>
              <a:gd name="connsiteY64" fmla="*/ 3588431 h 6858000"/>
              <a:gd name="connsiteX65" fmla="*/ 5612155 w 6128435"/>
              <a:gd name="connsiteY65" fmla="*/ 3589869 h 6858000"/>
              <a:gd name="connsiteX66" fmla="*/ 5620843 w 6128435"/>
              <a:gd name="connsiteY66" fmla="*/ 3606745 h 6858000"/>
              <a:gd name="connsiteX67" fmla="*/ 5655472 w 6128435"/>
              <a:gd name="connsiteY67" fmla="*/ 3678877 h 6858000"/>
              <a:gd name="connsiteX68" fmla="*/ 5680448 w 6128435"/>
              <a:gd name="connsiteY68" fmla="*/ 3717760 h 6858000"/>
              <a:gd name="connsiteX69" fmla="*/ 5683015 w 6128435"/>
              <a:gd name="connsiteY69" fmla="*/ 3762025 h 6858000"/>
              <a:gd name="connsiteX70" fmla="*/ 5696643 w 6128435"/>
              <a:gd name="connsiteY70" fmla="*/ 3773888 h 6858000"/>
              <a:gd name="connsiteX71" fmla="*/ 5699203 w 6128435"/>
              <a:gd name="connsiteY71" fmla="*/ 3775823 h 6858000"/>
              <a:gd name="connsiteX72" fmla="*/ 5704824 w 6128435"/>
              <a:gd name="connsiteY72" fmla="*/ 3785966 h 6858000"/>
              <a:gd name="connsiteX73" fmla="*/ 5712204 w 6128435"/>
              <a:gd name="connsiteY73" fmla="*/ 3785830 h 6858000"/>
              <a:gd name="connsiteX74" fmla="*/ 5724816 w 6128435"/>
              <a:gd name="connsiteY74" fmla="*/ 3798949 h 6858000"/>
              <a:gd name="connsiteX75" fmla="*/ 5733539 w 6128435"/>
              <a:gd name="connsiteY75" fmla="*/ 3818457 h 6858000"/>
              <a:gd name="connsiteX76" fmla="*/ 5768491 w 6128435"/>
              <a:gd name="connsiteY76" fmla="*/ 3914399 h 6858000"/>
              <a:gd name="connsiteX77" fmla="*/ 5793123 w 6128435"/>
              <a:gd name="connsiteY77" fmla="*/ 3969952 h 6858000"/>
              <a:gd name="connsiteX78" fmla="*/ 5808321 w 6128435"/>
              <a:gd name="connsiteY78" fmla="*/ 3988153 h 6858000"/>
              <a:gd name="connsiteX79" fmla="*/ 5825621 w 6128435"/>
              <a:gd name="connsiteY79" fmla="*/ 4015525 h 6858000"/>
              <a:gd name="connsiteX80" fmla="*/ 5860672 w 6128435"/>
              <a:gd name="connsiteY80" fmla="*/ 4061579 h 6858000"/>
              <a:gd name="connsiteX81" fmla="*/ 5872173 w 6128435"/>
              <a:gd name="connsiteY81" fmla="*/ 4088497 h 6858000"/>
              <a:gd name="connsiteX82" fmla="*/ 5883705 w 6128435"/>
              <a:gd name="connsiteY82" fmla="*/ 4101899 h 6858000"/>
              <a:gd name="connsiteX83" fmla="*/ 5885314 w 6128435"/>
              <a:gd name="connsiteY83" fmla="*/ 4108387 h 6858000"/>
              <a:gd name="connsiteX84" fmla="*/ 5894095 w 6128435"/>
              <a:gd name="connsiteY84" fmla="*/ 4128857 h 6858000"/>
              <a:gd name="connsiteX85" fmla="*/ 5898339 w 6128435"/>
              <a:gd name="connsiteY85" fmla="*/ 4140800 h 6858000"/>
              <a:gd name="connsiteX86" fmla="*/ 5899734 w 6128435"/>
              <a:gd name="connsiteY86" fmla="*/ 4145632 h 6858000"/>
              <a:gd name="connsiteX87" fmla="*/ 5903513 w 6128435"/>
              <a:gd name="connsiteY87" fmla="*/ 4187661 h 6858000"/>
              <a:gd name="connsiteX88" fmla="*/ 5917114 w 6128435"/>
              <a:gd name="connsiteY88" fmla="*/ 4213096 h 6858000"/>
              <a:gd name="connsiteX89" fmla="*/ 5921153 w 6128435"/>
              <a:gd name="connsiteY89" fmla="*/ 4236222 h 6858000"/>
              <a:gd name="connsiteX90" fmla="*/ 5924233 w 6128435"/>
              <a:gd name="connsiteY90" fmla="*/ 4242060 h 6858000"/>
              <a:gd name="connsiteX91" fmla="*/ 5928910 w 6128435"/>
              <a:gd name="connsiteY91" fmla="*/ 4300973 h 6858000"/>
              <a:gd name="connsiteX92" fmla="*/ 5939320 w 6128435"/>
              <a:gd name="connsiteY92" fmla="*/ 4340435 h 6858000"/>
              <a:gd name="connsiteX93" fmla="*/ 5946705 w 6128435"/>
              <a:gd name="connsiteY93" fmla="*/ 4428051 h 6858000"/>
              <a:gd name="connsiteX94" fmla="*/ 5949261 w 6128435"/>
              <a:gd name="connsiteY94" fmla="*/ 4449185 h 6858000"/>
              <a:gd name="connsiteX95" fmla="*/ 5957504 w 6128435"/>
              <a:gd name="connsiteY95" fmla="*/ 4465911 h 6858000"/>
              <a:gd name="connsiteX96" fmla="*/ 5964689 w 6128435"/>
              <a:gd name="connsiteY96" fmla="*/ 4468532 h 6858000"/>
              <a:gd name="connsiteX97" fmla="*/ 5967062 w 6128435"/>
              <a:gd name="connsiteY97" fmla="*/ 4479923 h 6858000"/>
              <a:gd name="connsiteX98" fmla="*/ 5968960 w 6128435"/>
              <a:gd name="connsiteY98" fmla="*/ 4482655 h 6858000"/>
              <a:gd name="connsiteX99" fmla="*/ 5978567 w 6128435"/>
              <a:gd name="connsiteY99" fmla="*/ 4498605 h 6858000"/>
              <a:gd name="connsiteX100" fmla="*/ 5980106 w 6128435"/>
              <a:gd name="connsiteY100" fmla="*/ 4585087 h 6858000"/>
              <a:gd name="connsiteX101" fmla="*/ 5998138 w 6128435"/>
              <a:gd name="connsiteY101" fmla="*/ 4697518 h 6858000"/>
              <a:gd name="connsiteX102" fmla="*/ 6013516 w 6128435"/>
              <a:gd name="connsiteY102" fmla="*/ 4786619 h 6858000"/>
              <a:gd name="connsiteX103" fmla="*/ 6025404 w 6128435"/>
              <a:gd name="connsiteY103" fmla="*/ 4858148 h 6858000"/>
              <a:gd name="connsiteX104" fmla="*/ 6007749 w 6128435"/>
              <a:gd name="connsiteY104" fmla="*/ 4964715 h 6858000"/>
              <a:gd name="connsiteX105" fmla="*/ 6005269 w 6128435"/>
              <a:gd name="connsiteY105" fmla="*/ 5150567 h 6858000"/>
              <a:gd name="connsiteX106" fmla="*/ 6001127 w 6128435"/>
              <a:gd name="connsiteY106" fmla="*/ 5164609 h 6858000"/>
              <a:gd name="connsiteX107" fmla="*/ 5996647 w 6128435"/>
              <a:gd name="connsiteY107" fmla="*/ 5185640 h 6858000"/>
              <a:gd name="connsiteX108" fmla="*/ 5998514 w 6128435"/>
              <a:gd name="connsiteY108" fmla="*/ 5189673 h 6858000"/>
              <a:gd name="connsiteX109" fmla="*/ 5995970 w 6128435"/>
              <a:gd name="connsiteY109" fmla="*/ 5221547 h 6858000"/>
              <a:gd name="connsiteX110" fmla="*/ 5997218 w 6128435"/>
              <a:gd name="connsiteY110" fmla="*/ 5222031 h 6858000"/>
              <a:gd name="connsiteX111" fmla="*/ 6002116 w 6128435"/>
              <a:gd name="connsiteY111" fmla="*/ 5231223 h 6858000"/>
              <a:gd name="connsiteX112" fmla="*/ 6008541 w 6128435"/>
              <a:gd name="connsiteY112" fmla="*/ 5248680 h 6858000"/>
              <a:gd name="connsiteX113" fmla="*/ 6039260 w 6128435"/>
              <a:gd name="connsiteY113" fmla="*/ 5289518 h 6858000"/>
              <a:gd name="connsiteX114" fmla="*/ 6036748 w 6128435"/>
              <a:gd name="connsiteY114" fmla="*/ 5322752 h 6858000"/>
              <a:gd name="connsiteX115" fmla="*/ 6036943 w 6128435"/>
              <a:gd name="connsiteY115" fmla="*/ 5329480 h 6858000"/>
              <a:gd name="connsiteX116" fmla="*/ 6037236 w 6128435"/>
              <a:gd name="connsiteY116" fmla="*/ 5329634 h 6858000"/>
              <a:gd name="connsiteX117" fmla="*/ 6038019 w 6128435"/>
              <a:gd name="connsiteY117" fmla="*/ 5336764 h 6858000"/>
              <a:gd name="connsiteX118" fmla="*/ 6037298 w 6128435"/>
              <a:gd name="connsiteY118" fmla="*/ 5341753 h 6858000"/>
              <a:gd name="connsiteX119" fmla="*/ 6037677 w 6128435"/>
              <a:gd name="connsiteY119" fmla="*/ 5354807 h 6858000"/>
              <a:gd name="connsiteX120" fmla="*/ 6039728 w 6128435"/>
              <a:gd name="connsiteY120" fmla="*/ 5359416 h 6858000"/>
              <a:gd name="connsiteX121" fmla="*/ 6043311 w 6128435"/>
              <a:gd name="connsiteY121" fmla="*/ 5361407 h 6858000"/>
              <a:gd name="connsiteX122" fmla="*/ 6042954 w 6128435"/>
              <a:gd name="connsiteY122" fmla="*/ 5362576 h 6858000"/>
              <a:gd name="connsiteX123" fmla="*/ 6053435 w 6128435"/>
              <a:gd name="connsiteY123" fmla="*/ 5387547 h 6858000"/>
              <a:gd name="connsiteX124" fmla="*/ 6065933 w 6128435"/>
              <a:gd name="connsiteY124" fmla="*/ 5443002 h 6858000"/>
              <a:gd name="connsiteX125" fmla="*/ 6068640 w 6128435"/>
              <a:gd name="connsiteY125" fmla="*/ 5474503 h 6858000"/>
              <a:gd name="connsiteX126" fmla="*/ 6080922 w 6128435"/>
              <a:gd name="connsiteY126" fmla="*/ 5561070 h 6858000"/>
              <a:gd name="connsiteX127" fmla="*/ 6096949 w 6128435"/>
              <a:gd name="connsiteY127" fmla="*/ 5648179 h 6858000"/>
              <a:gd name="connsiteX128" fmla="*/ 6125703 w 6128435"/>
              <a:gd name="connsiteY128" fmla="*/ 5692894 h 6858000"/>
              <a:gd name="connsiteX129" fmla="*/ 6126670 w 6128435"/>
              <a:gd name="connsiteY129" fmla="*/ 5697882 h 6858000"/>
              <a:gd name="connsiteX130" fmla="*/ 6124061 w 6128435"/>
              <a:gd name="connsiteY130" fmla="*/ 5710294 h 6858000"/>
              <a:gd name="connsiteX131" fmla="*/ 6122213 w 6128435"/>
              <a:gd name="connsiteY131" fmla="*/ 5714762 h 6858000"/>
              <a:gd name="connsiteX132" fmla="*/ 6121353 w 6128435"/>
              <a:gd name="connsiteY132" fmla="*/ 5721725 h 6858000"/>
              <a:gd name="connsiteX133" fmla="*/ 6121607 w 6128435"/>
              <a:gd name="connsiteY133" fmla="*/ 5721959 h 6858000"/>
              <a:gd name="connsiteX134" fmla="*/ 6120262 w 6128435"/>
              <a:gd name="connsiteY134" fmla="*/ 5728358 h 6858000"/>
              <a:gd name="connsiteX135" fmla="*/ 6110194 w 6128435"/>
              <a:gd name="connsiteY135" fmla="*/ 5758853 h 6858000"/>
              <a:gd name="connsiteX136" fmla="*/ 6127519 w 6128435"/>
              <a:gd name="connsiteY136" fmla="*/ 5865775 h 6858000"/>
              <a:gd name="connsiteX137" fmla="*/ 6128435 w 6128435"/>
              <a:gd name="connsiteY137" fmla="*/ 5870164 h 6858000"/>
              <a:gd name="connsiteX138" fmla="*/ 6119217 w 6128435"/>
              <a:gd name="connsiteY138" fmla="*/ 5888542 h 6858000"/>
              <a:gd name="connsiteX139" fmla="*/ 6115966 w 6128435"/>
              <a:gd name="connsiteY139" fmla="*/ 5898387 h 6858000"/>
              <a:gd name="connsiteX140" fmla="*/ 6111924 w 6128435"/>
              <a:gd name="connsiteY140" fmla="*/ 5900444 h 6858000"/>
              <a:gd name="connsiteX141" fmla="*/ 6108716 w 6128435"/>
              <a:gd name="connsiteY141" fmla="*/ 5915345 h 6858000"/>
              <a:gd name="connsiteX142" fmla="*/ 6109524 w 6128435"/>
              <a:gd name="connsiteY142" fmla="*/ 5917328 h 6858000"/>
              <a:gd name="connsiteX143" fmla="*/ 6102493 w 6128435"/>
              <a:gd name="connsiteY143" fmla="*/ 5928602 h 6858000"/>
              <a:gd name="connsiteX144" fmla="*/ 6056863 w 6128435"/>
              <a:gd name="connsiteY144" fmla="*/ 6000643 h 6858000"/>
              <a:gd name="connsiteX145" fmla="*/ 6045436 w 6128435"/>
              <a:gd name="connsiteY145" fmla="*/ 6124480 h 6858000"/>
              <a:gd name="connsiteX146" fmla="*/ 6030489 w 6128435"/>
              <a:gd name="connsiteY146" fmla="*/ 6317666 h 6858000"/>
              <a:gd name="connsiteX147" fmla="*/ 6007492 w 6128435"/>
              <a:gd name="connsiteY147" fmla="*/ 6440818 h 6858000"/>
              <a:gd name="connsiteX148" fmla="*/ 6009467 w 6128435"/>
              <a:gd name="connsiteY148" fmla="*/ 6487076 h 6858000"/>
              <a:gd name="connsiteX149" fmla="*/ 5995064 w 6128435"/>
              <a:gd name="connsiteY149" fmla="*/ 6540791 h 6858000"/>
              <a:gd name="connsiteX150" fmla="*/ 5996309 w 6128435"/>
              <a:gd name="connsiteY150" fmla="*/ 6543961 h 6858000"/>
              <a:gd name="connsiteX151" fmla="*/ 5996048 w 6128435"/>
              <a:gd name="connsiteY151" fmla="*/ 6555444 h 6858000"/>
              <a:gd name="connsiteX152" fmla="*/ 6002524 w 6128435"/>
              <a:gd name="connsiteY152" fmla="*/ 6560188 h 6858000"/>
              <a:gd name="connsiteX153" fmla="*/ 6006823 w 6128435"/>
              <a:gd name="connsiteY153" fmla="*/ 6578546 h 6858000"/>
              <a:gd name="connsiteX154" fmla="*/ 6004510 w 6128435"/>
              <a:gd name="connsiteY154" fmla="*/ 6599256 h 6858000"/>
              <a:gd name="connsiteX155" fmla="*/ 5986207 w 6128435"/>
              <a:gd name="connsiteY155" fmla="*/ 6695855 h 6858000"/>
              <a:gd name="connsiteX156" fmla="*/ 5979428 w 6128435"/>
              <a:gd name="connsiteY156" fmla="*/ 6754678 h 6858000"/>
              <a:gd name="connsiteX157" fmla="*/ 5983398 w 6128435"/>
              <a:gd name="connsiteY157" fmla="*/ 6778641 h 6858000"/>
              <a:gd name="connsiteX158" fmla="*/ 5984543 w 6128435"/>
              <a:gd name="connsiteY158" fmla="*/ 6811016 h 6858000"/>
              <a:gd name="connsiteX159" fmla="*/ 5981802 w 6128435"/>
              <a:gd name="connsiteY159" fmla="*/ 6838578 h 6858000"/>
              <a:gd name="connsiteX160" fmla="*/ 5979671 w 6128435"/>
              <a:gd name="connsiteY160" fmla="*/ 6858000 h 6858000"/>
              <a:gd name="connsiteX161" fmla="*/ 0 w 6128435"/>
              <a:gd name="connsiteY161" fmla="*/ 6858000 h 6858000"/>
              <a:gd name="connsiteX162" fmla="*/ 0 w 6128435"/>
              <a:gd name="connsiteY16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47111 w 6128435"/>
              <a:gd name="connsiteY35" fmla="*/ 2269679 h 6858000"/>
              <a:gd name="connsiteX36" fmla="*/ 5279312 w 6128435"/>
              <a:gd name="connsiteY36" fmla="*/ 2302757 h 6858000"/>
              <a:gd name="connsiteX37" fmla="*/ 5293877 w 6128435"/>
              <a:gd name="connsiteY37" fmla="*/ 2368649 h 6858000"/>
              <a:gd name="connsiteX38" fmla="*/ 5311338 w 6128435"/>
              <a:gd name="connsiteY38" fmla="*/ 2404034 h 6858000"/>
              <a:gd name="connsiteX39" fmla="*/ 5338366 w 6128435"/>
              <a:gd name="connsiteY39" fmla="*/ 2465052 h 6858000"/>
              <a:gd name="connsiteX40" fmla="*/ 5371263 w 6128435"/>
              <a:gd name="connsiteY40" fmla="*/ 2586413 h 6858000"/>
              <a:gd name="connsiteX41" fmla="*/ 5407503 w 6128435"/>
              <a:gd name="connsiteY41" fmla="*/ 2786290 h 6858000"/>
              <a:gd name="connsiteX42" fmla="*/ 5407356 w 6128435"/>
              <a:gd name="connsiteY42" fmla="*/ 2787545 h 6858000"/>
              <a:gd name="connsiteX43" fmla="*/ 5411130 w 6128435"/>
              <a:gd name="connsiteY43" fmla="*/ 2788640 h 6858000"/>
              <a:gd name="connsiteX44" fmla="*/ 5416439 w 6128435"/>
              <a:gd name="connsiteY44" fmla="*/ 2805666 h 6858000"/>
              <a:gd name="connsiteX45" fmla="*/ 5416589 w 6128435"/>
              <a:gd name="connsiteY45" fmla="*/ 2810822 h 6858000"/>
              <a:gd name="connsiteX46" fmla="*/ 5418542 w 6128435"/>
              <a:gd name="connsiteY46" fmla="*/ 2817745 h 6858000"/>
              <a:gd name="connsiteX47" fmla="*/ 5418847 w 6128435"/>
              <a:gd name="connsiteY47" fmla="*/ 2817825 h 6858000"/>
              <a:gd name="connsiteX48" fmla="*/ 5457023 w 6128435"/>
              <a:gd name="connsiteY48" fmla="*/ 2858292 h 6858000"/>
              <a:gd name="connsiteX49" fmla="*/ 5479298 w 6128435"/>
              <a:gd name="connsiteY49" fmla="*/ 2947791 h 6858000"/>
              <a:gd name="connsiteX50" fmla="*/ 5481770 w 6128435"/>
              <a:gd name="connsiteY50" fmla="*/ 2951352 h 6858000"/>
              <a:gd name="connsiteX51" fmla="*/ 5482045 w 6128435"/>
              <a:gd name="connsiteY51" fmla="*/ 2984371 h 6858000"/>
              <a:gd name="connsiteX52" fmla="*/ 5482415 w 6128435"/>
              <a:gd name="connsiteY52" fmla="*/ 3004079 h 6858000"/>
              <a:gd name="connsiteX53" fmla="*/ 5483865 w 6128435"/>
              <a:gd name="connsiteY53" fmla="*/ 3005467 h 6858000"/>
              <a:gd name="connsiteX54" fmla="*/ 5482236 w 6128435"/>
              <a:gd name="connsiteY54" fmla="*/ 3019791 h 6858000"/>
              <a:gd name="connsiteX55" fmla="*/ 5481505 w 6128435"/>
              <a:gd name="connsiteY55" fmla="*/ 3095286 h 6858000"/>
              <a:gd name="connsiteX56" fmla="*/ 5477595 w 6128435"/>
              <a:gd name="connsiteY56" fmla="*/ 3250534 h 6858000"/>
              <a:gd name="connsiteX57" fmla="*/ 5532836 w 6128435"/>
              <a:gd name="connsiteY57" fmla="*/ 3353840 h 6858000"/>
              <a:gd name="connsiteX58" fmla="*/ 5561229 w 6128435"/>
              <a:gd name="connsiteY58" fmla="*/ 3395784 h 6858000"/>
              <a:gd name="connsiteX59" fmla="*/ 5589758 w 6128435"/>
              <a:gd name="connsiteY59" fmla="*/ 3506453 h 6858000"/>
              <a:gd name="connsiteX60" fmla="*/ 5596144 w 6128435"/>
              <a:gd name="connsiteY60" fmla="*/ 3534624 h 6858000"/>
              <a:gd name="connsiteX61" fmla="*/ 5597750 w 6128435"/>
              <a:gd name="connsiteY61" fmla="*/ 3534129 h 6858000"/>
              <a:gd name="connsiteX62" fmla="*/ 5599700 w 6128435"/>
              <a:gd name="connsiteY62" fmla="*/ 3547221 h 6858000"/>
              <a:gd name="connsiteX63" fmla="*/ 5615031 w 6128435"/>
              <a:gd name="connsiteY63" fmla="*/ 3557482 h 6858000"/>
              <a:gd name="connsiteX64" fmla="*/ 5618377 w 6128435"/>
              <a:gd name="connsiteY64" fmla="*/ 3588431 h 6858000"/>
              <a:gd name="connsiteX65" fmla="*/ 5612155 w 6128435"/>
              <a:gd name="connsiteY65" fmla="*/ 3589869 h 6858000"/>
              <a:gd name="connsiteX66" fmla="*/ 5620843 w 6128435"/>
              <a:gd name="connsiteY66" fmla="*/ 3606745 h 6858000"/>
              <a:gd name="connsiteX67" fmla="*/ 5655472 w 6128435"/>
              <a:gd name="connsiteY67" fmla="*/ 3678877 h 6858000"/>
              <a:gd name="connsiteX68" fmla="*/ 5680448 w 6128435"/>
              <a:gd name="connsiteY68" fmla="*/ 3717760 h 6858000"/>
              <a:gd name="connsiteX69" fmla="*/ 5683015 w 6128435"/>
              <a:gd name="connsiteY69" fmla="*/ 3762025 h 6858000"/>
              <a:gd name="connsiteX70" fmla="*/ 5696643 w 6128435"/>
              <a:gd name="connsiteY70" fmla="*/ 3773888 h 6858000"/>
              <a:gd name="connsiteX71" fmla="*/ 5699203 w 6128435"/>
              <a:gd name="connsiteY71" fmla="*/ 3775823 h 6858000"/>
              <a:gd name="connsiteX72" fmla="*/ 5704824 w 6128435"/>
              <a:gd name="connsiteY72" fmla="*/ 3785966 h 6858000"/>
              <a:gd name="connsiteX73" fmla="*/ 5712204 w 6128435"/>
              <a:gd name="connsiteY73" fmla="*/ 3785830 h 6858000"/>
              <a:gd name="connsiteX74" fmla="*/ 5724816 w 6128435"/>
              <a:gd name="connsiteY74" fmla="*/ 3798949 h 6858000"/>
              <a:gd name="connsiteX75" fmla="*/ 5733539 w 6128435"/>
              <a:gd name="connsiteY75" fmla="*/ 3818457 h 6858000"/>
              <a:gd name="connsiteX76" fmla="*/ 5768491 w 6128435"/>
              <a:gd name="connsiteY76" fmla="*/ 3914399 h 6858000"/>
              <a:gd name="connsiteX77" fmla="*/ 5793123 w 6128435"/>
              <a:gd name="connsiteY77" fmla="*/ 3969952 h 6858000"/>
              <a:gd name="connsiteX78" fmla="*/ 5808321 w 6128435"/>
              <a:gd name="connsiteY78" fmla="*/ 3988153 h 6858000"/>
              <a:gd name="connsiteX79" fmla="*/ 5825621 w 6128435"/>
              <a:gd name="connsiteY79" fmla="*/ 4015525 h 6858000"/>
              <a:gd name="connsiteX80" fmla="*/ 5860672 w 6128435"/>
              <a:gd name="connsiteY80" fmla="*/ 4061579 h 6858000"/>
              <a:gd name="connsiteX81" fmla="*/ 5872173 w 6128435"/>
              <a:gd name="connsiteY81" fmla="*/ 4088497 h 6858000"/>
              <a:gd name="connsiteX82" fmla="*/ 5883705 w 6128435"/>
              <a:gd name="connsiteY82" fmla="*/ 4101899 h 6858000"/>
              <a:gd name="connsiteX83" fmla="*/ 5885314 w 6128435"/>
              <a:gd name="connsiteY83" fmla="*/ 4108387 h 6858000"/>
              <a:gd name="connsiteX84" fmla="*/ 5894095 w 6128435"/>
              <a:gd name="connsiteY84" fmla="*/ 4128857 h 6858000"/>
              <a:gd name="connsiteX85" fmla="*/ 5898339 w 6128435"/>
              <a:gd name="connsiteY85" fmla="*/ 4140800 h 6858000"/>
              <a:gd name="connsiteX86" fmla="*/ 5899734 w 6128435"/>
              <a:gd name="connsiteY86" fmla="*/ 4145632 h 6858000"/>
              <a:gd name="connsiteX87" fmla="*/ 5903513 w 6128435"/>
              <a:gd name="connsiteY87" fmla="*/ 4187661 h 6858000"/>
              <a:gd name="connsiteX88" fmla="*/ 5917114 w 6128435"/>
              <a:gd name="connsiteY88" fmla="*/ 4213096 h 6858000"/>
              <a:gd name="connsiteX89" fmla="*/ 5921153 w 6128435"/>
              <a:gd name="connsiteY89" fmla="*/ 4236222 h 6858000"/>
              <a:gd name="connsiteX90" fmla="*/ 5924233 w 6128435"/>
              <a:gd name="connsiteY90" fmla="*/ 4242060 h 6858000"/>
              <a:gd name="connsiteX91" fmla="*/ 5928910 w 6128435"/>
              <a:gd name="connsiteY91" fmla="*/ 4300973 h 6858000"/>
              <a:gd name="connsiteX92" fmla="*/ 5939320 w 6128435"/>
              <a:gd name="connsiteY92" fmla="*/ 4340435 h 6858000"/>
              <a:gd name="connsiteX93" fmla="*/ 5946705 w 6128435"/>
              <a:gd name="connsiteY93" fmla="*/ 4428051 h 6858000"/>
              <a:gd name="connsiteX94" fmla="*/ 5949261 w 6128435"/>
              <a:gd name="connsiteY94" fmla="*/ 4449185 h 6858000"/>
              <a:gd name="connsiteX95" fmla="*/ 5957504 w 6128435"/>
              <a:gd name="connsiteY95" fmla="*/ 4465911 h 6858000"/>
              <a:gd name="connsiteX96" fmla="*/ 5964689 w 6128435"/>
              <a:gd name="connsiteY96" fmla="*/ 4468532 h 6858000"/>
              <a:gd name="connsiteX97" fmla="*/ 5967062 w 6128435"/>
              <a:gd name="connsiteY97" fmla="*/ 4479923 h 6858000"/>
              <a:gd name="connsiteX98" fmla="*/ 5968960 w 6128435"/>
              <a:gd name="connsiteY98" fmla="*/ 4482655 h 6858000"/>
              <a:gd name="connsiteX99" fmla="*/ 5978567 w 6128435"/>
              <a:gd name="connsiteY99" fmla="*/ 4498605 h 6858000"/>
              <a:gd name="connsiteX100" fmla="*/ 5980106 w 6128435"/>
              <a:gd name="connsiteY100" fmla="*/ 4585087 h 6858000"/>
              <a:gd name="connsiteX101" fmla="*/ 5998138 w 6128435"/>
              <a:gd name="connsiteY101" fmla="*/ 4697518 h 6858000"/>
              <a:gd name="connsiteX102" fmla="*/ 6013516 w 6128435"/>
              <a:gd name="connsiteY102" fmla="*/ 4786619 h 6858000"/>
              <a:gd name="connsiteX103" fmla="*/ 6025404 w 6128435"/>
              <a:gd name="connsiteY103" fmla="*/ 4858148 h 6858000"/>
              <a:gd name="connsiteX104" fmla="*/ 6007749 w 6128435"/>
              <a:gd name="connsiteY104" fmla="*/ 4964715 h 6858000"/>
              <a:gd name="connsiteX105" fmla="*/ 6005269 w 6128435"/>
              <a:gd name="connsiteY105" fmla="*/ 5150567 h 6858000"/>
              <a:gd name="connsiteX106" fmla="*/ 6001127 w 6128435"/>
              <a:gd name="connsiteY106" fmla="*/ 5164609 h 6858000"/>
              <a:gd name="connsiteX107" fmla="*/ 5996647 w 6128435"/>
              <a:gd name="connsiteY107" fmla="*/ 5185640 h 6858000"/>
              <a:gd name="connsiteX108" fmla="*/ 5998514 w 6128435"/>
              <a:gd name="connsiteY108" fmla="*/ 5189673 h 6858000"/>
              <a:gd name="connsiteX109" fmla="*/ 5995970 w 6128435"/>
              <a:gd name="connsiteY109" fmla="*/ 5221547 h 6858000"/>
              <a:gd name="connsiteX110" fmla="*/ 5997218 w 6128435"/>
              <a:gd name="connsiteY110" fmla="*/ 5222031 h 6858000"/>
              <a:gd name="connsiteX111" fmla="*/ 6002116 w 6128435"/>
              <a:gd name="connsiteY111" fmla="*/ 5231223 h 6858000"/>
              <a:gd name="connsiteX112" fmla="*/ 6008541 w 6128435"/>
              <a:gd name="connsiteY112" fmla="*/ 5248680 h 6858000"/>
              <a:gd name="connsiteX113" fmla="*/ 6039260 w 6128435"/>
              <a:gd name="connsiteY113" fmla="*/ 5289518 h 6858000"/>
              <a:gd name="connsiteX114" fmla="*/ 6036748 w 6128435"/>
              <a:gd name="connsiteY114" fmla="*/ 5322752 h 6858000"/>
              <a:gd name="connsiteX115" fmla="*/ 6036943 w 6128435"/>
              <a:gd name="connsiteY115" fmla="*/ 5329480 h 6858000"/>
              <a:gd name="connsiteX116" fmla="*/ 6037236 w 6128435"/>
              <a:gd name="connsiteY116" fmla="*/ 5329634 h 6858000"/>
              <a:gd name="connsiteX117" fmla="*/ 6038019 w 6128435"/>
              <a:gd name="connsiteY117" fmla="*/ 5336764 h 6858000"/>
              <a:gd name="connsiteX118" fmla="*/ 6037298 w 6128435"/>
              <a:gd name="connsiteY118" fmla="*/ 5341753 h 6858000"/>
              <a:gd name="connsiteX119" fmla="*/ 6037677 w 6128435"/>
              <a:gd name="connsiteY119" fmla="*/ 5354807 h 6858000"/>
              <a:gd name="connsiteX120" fmla="*/ 6039728 w 6128435"/>
              <a:gd name="connsiteY120" fmla="*/ 5359416 h 6858000"/>
              <a:gd name="connsiteX121" fmla="*/ 6043311 w 6128435"/>
              <a:gd name="connsiteY121" fmla="*/ 5361407 h 6858000"/>
              <a:gd name="connsiteX122" fmla="*/ 6042954 w 6128435"/>
              <a:gd name="connsiteY122" fmla="*/ 5362576 h 6858000"/>
              <a:gd name="connsiteX123" fmla="*/ 6053435 w 6128435"/>
              <a:gd name="connsiteY123" fmla="*/ 5387547 h 6858000"/>
              <a:gd name="connsiteX124" fmla="*/ 6065933 w 6128435"/>
              <a:gd name="connsiteY124" fmla="*/ 5443002 h 6858000"/>
              <a:gd name="connsiteX125" fmla="*/ 6068640 w 6128435"/>
              <a:gd name="connsiteY125" fmla="*/ 5474503 h 6858000"/>
              <a:gd name="connsiteX126" fmla="*/ 6080922 w 6128435"/>
              <a:gd name="connsiteY126" fmla="*/ 5561070 h 6858000"/>
              <a:gd name="connsiteX127" fmla="*/ 6096949 w 6128435"/>
              <a:gd name="connsiteY127" fmla="*/ 5648179 h 6858000"/>
              <a:gd name="connsiteX128" fmla="*/ 6125703 w 6128435"/>
              <a:gd name="connsiteY128" fmla="*/ 5692894 h 6858000"/>
              <a:gd name="connsiteX129" fmla="*/ 6126670 w 6128435"/>
              <a:gd name="connsiteY129" fmla="*/ 5697882 h 6858000"/>
              <a:gd name="connsiteX130" fmla="*/ 6124061 w 6128435"/>
              <a:gd name="connsiteY130" fmla="*/ 5710294 h 6858000"/>
              <a:gd name="connsiteX131" fmla="*/ 6122213 w 6128435"/>
              <a:gd name="connsiteY131" fmla="*/ 5714762 h 6858000"/>
              <a:gd name="connsiteX132" fmla="*/ 6121353 w 6128435"/>
              <a:gd name="connsiteY132" fmla="*/ 5721725 h 6858000"/>
              <a:gd name="connsiteX133" fmla="*/ 6121607 w 6128435"/>
              <a:gd name="connsiteY133" fmla="*/ 5721959 h 6858000"/>
              <a:gd name="connsiteX134" fmla="*/ 6120262 w 6128435"/>
              <a:gd name="connsiteY134" fmla="*/ 5728358 h 6858000"/>
              <a:gd name="connsiteX135" fmla="*/ 6110194 w 6128435"/>
              <a:gd name="connsiteY135" fmla="*/ 5758853 h 6858000"/>
              <a:gd name="connsiteX136" fmla="*/ 6127519 w 6128435"/>
              <a:gd name="connsiteY136" fmla="*/ 5865775 h 6858000"/>
              <a:gd name="connsiteX137" fmla="*/ 6128435 w 6128435"/>
              <a:gd name="connsiteY137" fmla="*/ 5870164 h 6858000"/>
              <a:gd name="connsiteX138" fmla="*/ 6119217 w 6128435"/>
              <a:gd name="connsiteY138" fmla="*/ 5888542 h 6858000"/>
              <a:gd name="connsiteX139" fmla="*/ 6115966 w 6128435"/>
              <a:gd name="connsiteY139" fmla="*/ 5898387 h 6858000"/>
              <a:gd name="connsiteX140" fmla="*/ 6111924 w 6128435"/>
              <a:gd name="connsiteY140" fmla="*/ 5900444 h 6858000"/>
              <a:gd name="connsiteX141" fmla="*/ 6108716 w 6128435"/>
              <a:gd name="connsiteY141" fmla="*/ 5915345 h 6858000"/>
              <a:gd name="connsiteX142" fmla="*/ 6109524 w 6128435"/>
              <a:gd name="connsiteY142" fmla="*/ 5917328 h 6858000"/>
              <a:gd name="connsiteX143" fmla="*/ 6102493 w 6128435"/>
              <a:gd name="connsiteY143" fmla="*/ 5928602 h 6858000"/>
              <a:gd name="connsiteX144" fmla="*/ 6056863 w 6128435"/>
              <a:gd name="connsiteY144" fmla="*/ 6000643 h 6858000"/>
              <a:gd name="connsiteX145" fmla="*/ 6045436 w 6128435"/>
              <a:gd name="connsiteY145" fmla="*/ 6124480 h 6858000"/>
              <a:gd name="connsiteX146" fmla="*/ 6030489 w 6128435"/>
              <a:gd name="connsiteY146" fmla="*/ 6317666 h 6858000"/>
              <a:gd name="connsiteX147" fmla="*/ 6007492 w 6128435"/>
              <a:gd name="connsiteY147" fmla="*/ 6440818 h 6858000"/>
              <a:gd name="connsiteX148" fmla="*/ 6009467 w 6128435"/>
              <a:gd name="connsiteY148" fmla="*/ 6487076 h 6858000"/>
              <a:gd name="connsiteX149" fmla="*/ 5995064 w 6128435"/>
              <a:gd name="connsiteY149" fmla="*/ 6540791 h 6858000"/>
              <a:gd name="connsiteX150" fmla="*/ 5996309 w 6128435"/>
              <a:gd name="connsiteY150" fmla="*/ 6543961 h 6858000"/>
              <a:gd name="connsiteX151" fmla="*/ 5996048 w 6128435"/>
              <a:gd name="connsiteY151" fmla="*/ 6555444 h 6858000"/>
              <a:gd name="connsiteX152" fmla="*/ 6002524 w 6128435"/>
              <a:gd name="connsiteY152" fmla="*/ 6560188 h 6858000"/>
              <a:gd name="connsiteX153" fmla="*/ 6006823 w 6128435"/>
              <a:gd name="connsiteY153" fmla="*/ 6578546 h 6858000"/>
              <a:gd name="connsiteX154" fmla="*/ 6004510 w 6128435"/>
              <a:gd name="connsiteY154" fmla="*/ 6599256 h 6858000"/>
              <a:gd name="connsiteX155" fmla="*/ 5986207 w 6128435"/>
              <a:gd name="connsiteY155" fmla="*/ 6695855 h 6858000"/>
              <a:gd name="connsiteX156" fmla="*/ 5979428 w 6128435"/>
              <a:gd name="connsiteY156" fmla="*/ 6754678 h 6858000"/>
              <a:gd name="connsiteX157" fmla="*/ 5983398 w 6128435"/>
              <a:gd name="connsiteY157" fmla="*/ 6778641 h 6858000"/>
              <a:gd name="connsiteX158" fmla="*/ 5984543 w 6128435"/>
              <a:gd name="connsiteY158" fmla="*/ 6811016 h 6858000"/>
              <a:gd name="connsiteX159" fmla="*/ 5981802 w 6128435"/>
              <a:gd name="connsiteY159" fmla="*/ 6838578 h 6858000"/>
              <a:gd name="connsiteX160" fmla="*/ 5979671 w 6128435"/>
              <a:gd name="connsiteY160" fmla="*/ 6858000 h 6858000"/>
              <a:gd name="connsiteX161" fmla="*/ 0 w 6128435"/>
              <a:gd name="connsiteY161" fmla="*/ 6858000 h 6858000"/>
              <a:gd name="connsiteX162" fmla="*/ 0 w 6128435"/>
              <a:gd name="connsiteY162"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79312 w 6128435"/>
              <a:gd name="connsiteY35" fmla="*/ 2302757 h 6858000"/>
              <a:gd name="connsiteX36" fmla="*/ 5293877 w 6128435"/>
              <a:gd name="connsiteY36" fmla="*/ 2368649 h 6858000"/>
              <a:gd name="connsiteX37" fmla="*/ 5311338 w 6128435"/>
              <a:gd name="connsiteY37" fmla="*/ 2404034 h 6858000"/>
              <a:gd name="connsiteX38" fmla="*/ 5338366 w 6128435"/>
              <a:gd name="connsiteY38" fmla="*/ 2465052 h 6858000"/>
              <a:gd name="connsiteX39" fmla="*/ 5371263 w 6128435"/>
              <a:gd name="connsiteY39" fmla="*/ 2586413 h 6858000"/>
              <a:gd name="connsiteX40" fmla="*/ 5407503 w 6128435"/>
              <a:gd name="connsiteY40" fmla="*/ 2786290 h 6858000"/>
              <a:gd name="connsiteX41" fmla="*/ 5407356 w 6128435"/>
              <a:gd name="connsiteY41" fmla="*/ 2787545 h 6858000"/>
              <a:gd name="connsiteX42" fmla="*/ 5411130 w 6128435"/>
              <a:gd name="connsiteY42" fmla="*/ 2788640 h 6858000"/>
              <a:gd name="connsiteX43" fmla="*/ 5416439 w 6128435"/>
              <a:gd name="connsiteY43" fmla="*/ 2805666 h 6858000"/>
              <a:gd name="connsiteX44" fmla="*/ 5416589 w 6128435"/>
              <a:gd name="connsiteY44" fmla="*/ 2810822 h 6858000"/>
              <a:gd name="connsiteX45" fmla="*/ 5418542 w 6128435"/>
              <a:gd name="connsiteY45" fmla="*/ 2817745 h 6858000"/>
              <a:gd name="connsiteX46" fmla="*/ 5418847 w 6128435"/>
              <a:gd name="connsiteY46" fmla="*/ 2817825 h 6858000"/>
              <a:gd name="connsiteX47" fmla="*/ 5457023 w 6128435"/>
              <a:gd name="connsiteY47" fmla="*/ 2858292 h 6858000"/>
              <a:gd name="connsiteX48" fmla="*/ 5479298 w 6128435"/>
              <a:gd name="connsiteY48" fmla="*/ 2947791 h 6858000"/>
              <a:gd name="connsiteX49" fmla="*/ 5481770 w 6128435"/>
              <a:gd name="connsiteY49" fmla="*/ 2951352 h 6858000"/>
              <a:gd name="connsiteX50" fmla="*/ 5482045 w 6128435"/>
              <a:gd name="connsiteY50" fmla="*/ 2984371 h 6858000"/>
              <a:gd name="connsiteX51" fmla="*/ 5482415 w 6128435"/>
              <a:gd name="connsiteY51" fmla="*/ 3004079 h 6858000"/>
              <a:gd name="connsiteX52" fmla="*/ 5483865 w 6128435"/>
              <a:gd name="connsiteY52" fmla="*/ 3005467 h 6858000"/>
              <a:gd name="connsiteX53" fmla="*/ 5482236 w 6128435"/>
              <a:gd name="connsiteY53" fmla="*/ 3019791 h 6858000"/>
              <a:gd name="connsiteX54" fmla="*/ 5481505 w 6128435"/>
              <a:gd name="connsiteY54" fmla="*/ 3095286 h 6858000"/>
              <a:gd name="connsiteX55" fmla="*/ 5477595 w 6128435"/>
              <a:gd name="connsiteY55" fmla="*/ 3250534 h 6858000"/>
              <a:gd name="connsiteX56" fmla="*/ 5532836 w 6128435"/>
              <a:gd name="connsiteY56" fmla="*/ 3353840 h 6858000"/>
              <a:gd name="connsiteX57" fmla="*/ 5561229 w 6128435"/>
              <a:gd name="connsiteY57" fmla="*/ 3395784 h 6858000"/>
              <a:gd name="connsiteX58" fmla="*/ 5589758 w 6128435"/>
              <a:gd name="connsiteY58" fmla="*/ 3506453 h 6858000"/>
              <a:gd name="connsiteX59" fmla="*/ 5596144 w 6128435"/>
              <a:gd name="connsiteY59" fmla="*/ 3534624 h 6858000"/>
              <a:gd name="connsiteX60" fmla="*/ 5597750 w 6128435"/>
              <a:gd name="connsiteY60" fmla="*/ 3534129 h 6858000"/>
              <a:gd name="connsiteX61" fmla="*/ 5599700 w 6128435"/>
              <a:gd name="connsiteY61" fmla="*/ 3547221 h 6858000"/>
              <a:gd name="connsiteX62" fmla="*/ 5615031 w 6128435"/>
              <a:gd name="connsiteY62" fmla="*/ 3557482 h 6858000"/>
              <a:gd name="connsiteX63" fmla="*/ 5618377 w 6128435"/>
              <a:gd name="connsiteY63" fmla="*/ 3588431 h 6858000"/>
              <a:gd name="connsiteX64" fmla="*/ 5612155 w 6128435"/>
              <a:gd name="connsiteY64" fmla="*/ 3589869 h 6858000"/>
              <a:gd name="connsiteX65" fmla="*/ 5620843 w 6128435"/>
              <a:gd name="connsiteY65" fmla="*/ 3606745 h 6858000"/>
              <a:gd name="connsiteX66" fmla="*/ 5655472 w 6128435"/>
              <a:gd name="connsiteY66" fmla="*/ 3678877 h 6858000"/>
              <a:gd name="connsiteX67" fmla="*/ 5680448 w 6128435"/>
              <a:gd name="connsiteY67" fmla="*/ 3717760 h 6858000"/>
              <a:gd name="connsiteX68" fmla="*/ 5683015 w 6128435"/>
              <a:gd name="connsiteY68" fmla="*/ 3762025 h 6858000"/>
              <a:gd name="connsiteX69" fmla="*/ 5696643 w 6128435"/>
              <a:gd name="connsiteY69" fmla="*/ 3773888 h 6858000"/>
              <a:gd name="connsiteX70" fmla="*/ 5699203 w 6128435"/>
              <a:gd name="connsiteY70" fmla="*/ 3775823 h 6858000"/>
              <a:gd name="connsiteX71" fmla="*/ 5704824 w 6128435"/>
              <a:gd name="connsiteY71" fmla="*/ 3785966 h 6858000"/>
              <a:gd name="connsiteX72" fmla="*/ 5712204 w 6128435"/>
              <a:gd name="connsiteY72" fmla="*/ 3785830 h 6858000"/>
              <a:gd name="connsiteX73" fmla="*/ 5724816 w 6128435"/>
              <a:gd name="connsiteY73" fmla="*/ 3798949 h 6858000"/>
              <a:gd name="connsiteX74" fmla="*/ 5733539 w 6128435"/>
              <a:gd name="connsiteY74" fmla="*/ 3818457 h 6858000"/>
              <a:gd name="connsiteX75" fmla="*/ 5768491 w 6128435"/>
              <a:gd name="connsiteY75" fmla="*/ 3914399 h 6858000"/>
              <a:gd name="connsiteX76" fmla="*/ 5793123 w 6128435"/>
              <a:gd name="connsiteY76" fmla="*/ 3969952 h 6858000"/>
              <a:gd name="connsiteX77" fmla="*/ 5808321 w 6128435"/>
              <a:gd name="connsiteY77" fmla="*/ 3988153 h 6858000"/>
              <a:gd name="connsiteX78" fmla="*/ 5825621 w 6128435"/>
              <a:gd name="connsiteY78" fmla="*/ 4015525 h 6858000"/>
              <a:gd name="connsiteX79" fmla="*/ 5860672 w 6128435"/>
              <a:gd name="connsiteY79" fmla="*/ 4061579 h 6858000"/>
              <a:gd name="connsiteX80" fmla="*/ 5872173 w 6128435"/>
              <a:gd name="connsiteY80" fmla="*/ 4088497 h 6858000"/>
              <a:gd name="connsiteX81" fmla="*/ 5883705 w 6128435"/>
              <a:gd name="connsiteY81" fmla="*/ 4101899 h 6858000"/>
              <a:gd name="connsiteX82" fmla="*/ 5885314 w 6128435"/>
              <a:gd name="connsiteY82" fmla="*/ 4108387 h 6858000"/>
              <a:gd name="connsiteX83" fmla="*/ 5894095 w 6128435"/>
              <a:gd name="connsiteY83" fmla="*/ 4128857 h 6858000"/>
              <a:gd name="connsiteX84" fmla="*/ 5898339 w 6128435"/>
              <a:gd name="connsiteY84" fmla="*/ 4140800 h 6858000"/>
              <a:gd name="connsiteX85" fmla="*/ 5899734 w 6128435"/>
              <a:gd name="connsiteY85" fmla="*/ 4145632 h 6858000"/>
              <a:gd name="connsiteX86" fmla="*/ 5903513 w 6128435"/>
              <a:gd name="connsiteY86" fmla="*/ 4187661 h 6858000"/>
              <a:gd name="connsiteX87" fmla="*/ 5917114 w 6128435"/>
              <a:gd name="connsiteY87" fmla="*/ 4213096 h 6858000"/>
              <a:gd name="connsiteX88" fmla="*/ 5921153 w 6128435"/>
              <a:gd name="connsiteY88" fmla="*/ 4236222 h 6858000"/>
              <a:gd name="connsiteX89" fmla="*/ 5924233 w 6128435"/>
              <a:gd name="connsiteY89" fmla="*/ 4242060 h 6858000"/>
              <a:gd name="connsiteX90" fmla="*/ 5928910 w 6128435"/>
              <a:gd name="connsiteY90" fmla="*/ 4300973 h 6858000"/>
              <a:gd name="connsiteX91" fmla="*/ 5939320 w 6128435"/>
              <a:gd name="connsiteY91" fmla="*/ 4340435 h 6858000"/>
              <a:gd name="connsiteX92" fmla="*/ 5946705 w 6128435"/>
              <a:gd name="connsiteY92" fmla="*/ 4428051 h 6858000"/>
              <a:gd name="connsiteX93" fmla="*/ 5949261 w 6128435"/>
              <a:gd name="connsiteY93" fmla="*/ 4449185 h 6858000"/>
              <a:gd name="connsiteX94" fmla="*/ 5957504 w 6128435"/>
              <a:gd name="connsiteY94" fmla="*/ 4465911 h 6858000"/>
              <a:gd name="connsiteX95" fmla="*/ 5964689 w 6128435"/>
              <a:gd name="connsiteY95" fmla="*/ 4468532 h 6858000"/>
              <a:gd name="connsiteX96" fmla="*/ 5967062 w 6128435"/>
              <a:gd name="connsiteY96" fmla="*/ 4479923 h 6858000"/>
              <a:gd name="connsiteX97" fmla="*/ 5968960 w 6128435"/>
              <a:gd name="connsiteY97" fmla="*/ 4482655 h 6858000"/>
              <a:gd name="connsiteX98" fmla="*/ 5978567 w 6128435"/>
              <a:gd name="connsiteY98" fmla="*/ 4498605 h 6858000"/>
              <a:gd name="connsiteX99" fmla="*/ 5980106 w 6128435"/>
              <a:gd name="connsiteY99" fmla="*/ 4585087 h 6858000"/>
              <a:gd name="connsiteX100" fmla="*/ 5998138 w 6128435"/>
              <a:gd name="connsiteY100" fmla="*/ 4697518 h 6858000"/>
              <a:gd name="connsiteX101" fmla="*/ 6013516 w 6128435"/>
              <a:gd name="connsiteY101" fmla="*/ 4786619 h 6858000"/>
              <a:gd name="connsiteX102" fmla="*/ 6025404 w 6128435"/>
              <a:gd name="connsiteY102" fmla="*/ 4858148 h 6858000"/>
              <a:gd name="connsiteX103" fmla="*/ 6007749 w 6128435"/>
              <a:gd name="connsiteY103" fmla="*/ 4964715 h 6858000"/>
              <a:gd name="connsiteX104" fmla="*/ 6005269 w 6128435"/>
              <a:gd name="connsiteY104" fmla="*/ 5150567 h 6858000"/>
              <a:gd name="connsiteX105" fmla="*/ 6001127 w 6128435"/>
              <a:gd name="connsiteY105" fmla="*/ 5164609 h 6858000"/>
              <a:gd name="connsiteX106" fmla="*/ 5996647 w 6128435"/>
              <a:gd name="connsiteY106" fmla="*/ 5185640 h 6858000"/>
              <a:gd name="connsiteX107" fmla="*/ 5998514 w 6128435"/>
              <a:gd name="connsiteY107" fmla="*/ 5189673 h 6858000"/>
              <a:gd name="connsiteX108" fmla="*/ 5995970 w 6128435"/>
              <a:gd name="connsiteY108" fmla="*/ 5221547 h 6858000"/>
              <a:gd name="connsiteX109" fmla="*/ 5997218 w 6128435"/>
              <a:gd name="connsiteY109" fmla="*/ 5222031 h 6858000"/>
              <a:gd name="connsiteX110" fmla="*/ 6002116 w 6128435"/>
              <a:gd name="connsiteY110" fmla="*/ 5231223 h 6858000"/>
              <a:gd name="connsiteX111" fmla="*/ 6008541 w 6128435"/>
              <a:gd name="connsiteY111" fmla="*/ 5248680 h 6858000"/>
              <a:gd name="connsiteX112" fmla="*/ 6039260 w 6128435"/>
              <a:gd name="connsiteY112" fmla="*/ 5289518 h 6858000"/>
              <a:gd name="connsiteX113" fmla="*/ 6036748 w 6128435"/>
              <a:gd name="connsiteY113" fmla="*/ 5322752 h 6858000"/>
              <a:gd name="connsiteX114" fmla="*/ 6036943 w 6128435"/>
              <a:gd name="connsiteY114" fmla="*/ 5329480 h 6858000"/>
              <a:gd name="connsiteX115" fmla="*/ 6037236 w 6128435"/>
              <a:gd name="connsiteY115" fmla="*/ 5329634 h 6858000"/>
              <a:gd name="connsiteX116" fmla="*/ 6038019 w 6128435"/>
              <a:gd name="connsiteY116" fmla="*/ 5336764 h 6858000"/>
              <a:gd name="connsiteX117" fmla="*/ 6037298 w 6128435"/>
              <a:gd name="connsiteY117" fmla="*/ 5341753 h 6858000"/>
              <a:gd name="connsiteX118" fmla="*/ 6037677 w 6128435"/>
              <a:gd name="connsiteY118" fmla="*/ 5354807 h 6858000"/>
              <a:gd name="connsiteX119" fmla="*/ 6039728 w 6128435"/>
              <a:gd name="connsiteY119" fmla="*/ 5359416 h 6858000"/>
              <a:gd name="connsiteX120" fmla="*/ 6043311 w 6128435"/>
              <a:gd name="connsiteY120" fmla="*/ 5361407 h 6858000"/>
              <a:gd name="connsiteX121" fmla="*/ 6042954 w 6128435"/>
              <a:gd name="connsiteY121" fmla="*/ 5362576 h 6858000"/>
              <a:gd name="connsiteX122" fmla="*/ 6053435 w 6128435"/>
              <a:gd name="connsiteY122" fmla="*/ 5387547 h 6858000"/>
              <a:gd name="connsiteX123" fmla="*/ 6065933 w 6128435"/>
              <a:gd name="connsiteY123" fmla="*/ 5443002 h 6858000"/>
              <a:gd name="connsiteX124" fmla="*/ 6068640 w 6128435"/>
              <a:gd name="connsiteY124" fmla="*/ 5474503 h 6858000"/>
              <a:gd name="connsiteX125" fmla="*/ 6080922 w 6128435"/>
              <a:gd name="connsiteY125" fmla="*/ 5561070 h 6858000"/>
              <a:gd name="connsiteX126" fmla="*/ 6096949 w 6128435"/>
              <a:gd name="connsiteY126" fmla="*/ 5648179 h 6858000"/>
              <a:gd name="connsiteX127" fmla="*/ 6125703 w 6128435"/>
              <a:gd name="connsiteY127" fmla="*/ 5692894 h 6858000"/>
              <a:gd name="connsiteX128" fmla="*/ 6126670 w 6128435"/>
              <a:gd name="connsiteY128" fmla="*/ 5697882 h 6858000"/>
              <a:gd name="connsiteX129" fmla="*/ 6124061 w 6128435"/>
              <a:gd name="connsiteY129" fmla="*/ 5710294 h 6858000"/>
              <a:gd name="connsiteX130" fmla="*/ 6122213 w 6128435"/>
              <a:gd name="connsiteY130" fmla="*/ 5714762 h 6858000"/>
              <a:gd name="connsiteX131" fmla="*/ 6121353 w 6128435"/>
              <a:gd name="connsiteY131" fmla="*/ 5721725 h 6858000"/>
              <a:gd name="connsiteX132" fmla="*/ 6121607 w 6128435"/>
              <a:gd name="connsiteY132" fmla="*/ 5721959 h 6858000"/>
              <a:gd name="connsiteX133" fmla="*/ 6120262 w 6128435"/>
              <a:gd name="connsiteY133" fmla="*/ 5728358 h 6858000"/>
              <a:gd name="connsiteX134" fmla="*/ 6110194 w 6128435"/>
              <a:gd name="connsiteY134" fmla="*/ 5758853 h 6858000"/>
              <a:gd name="connsiteX135" fmla="*/ 6127519 w 6128435"/>
              <a:gd name="connsiteY135" fmla="*/ 5865775 h 6858000"/>
              <a:gd name="connsiteX136" fmla="*/ 6128435 w 6128435"/>
              <a:gd name="connsiteY136" fmla="*/ 5870164 h 6858000"/>
              <a:gd name="connsiteX137" fmla="*/ 6119217 w 6128435"/>
              <a:gd name="connsiteY137" fmla="*/ 5888542 h 6858000"/>
              <a:gd name="connsiteX138" fmla="*/ 6115966 w 6128435"/>
              <a:gd name="connsiteY138" fmla="*/ 5898387 h 6858000"/>
              <a:gd name="connsiteX139" fmla="*/ 6111924 w 6128435"/>
              <a:gd name="connsiteY139" fmla="*/ 5900444 h 6858000"/>
              <a:gd name="connsiteX140" fmla="*/ 6108716 w 6128435"/>
              <a:gd name="connsiteY140" fmla="*/ 5915345 h 6858000"/>
              <a:gd name="connsiteX141" fmla="*/ 6109524 w 6128435"/>
              <a:gd name="connsiteY141" fmla="*/ 5917328 h 6858000"/>
              <a:gd name="connsiteX142" fmla="*/ 6102493 w 6128435"/>
              <a:gd name="connsiteY142" fmla="*/ 5928602 h 6858000"/>
              <a:gd name="connsiteX143" fmla="*/ 6056863 w 6128435"/>
              <a:gd name="connsiteY143" fmla="*/ 6000643 h 6858000"/>
              <a:gd name="connsiteX144" fmla="*/ 6045436 w 6128435"/>
              <a:gd name="connsiteY144" fmla="*/ 6124480 h 6858000"/>
              <a:gd name="connsiteX145" fmla="*/ 6030489 w 6128435"/>
              <a:gd name="connsiteY145" fmla="*/ 6317666 h 6858000"/>
              <a:gd name="connsiteX146" fmla="*/ 6007492 w 6128435"/>
              <a:gd name="connsiteY146" fmla="*/ 6440818 h 6858000"/>
              <a:gd name="connsiteX147" fmla="*/ 6009467 w 6128435"/>
              <a:gd name="connsiteY147" fmla="*/ 6487076 h 6858000"/>
              <a:gd name="connsiteX148" fmla="*/ 5995064 w 6128435"/>
              <a:gd name="connsiteY148" fmla="*/ 6540791 h 6858000"/>
              <a:gd name="connsiteX149" fmla="*/ 5996309 w 6128435"/>
              <a:gd name="connsiteY149" fmla="*/ 6543961 h 6858000"/>
              <a:gd name="connsiteX150" fmla="*/ 5996048 w 6128435"/>
              <a:gd name="connsiteY150" fmla="*/ 6555444 h 6858000"/>
              <a:gd name="connsiteX151" fmla="*/ 6002524 w 6128435"/>
              <a:gd name="connsiteY151" fmla="*/ 6560188 h 6858000"/>
              <a:gd name="connsiteX152" fmla="*/ 6006823 w 6128435"/>
              <a:gd name="connsiteY152" fmla="*/ 6578546 h 6858000"/>
              <a:gd name="connsiteX153" fmla="*/ 6004510 w 6128435"/>
              <a:gd name="connsiteY153" fmla="*/ 6599256 h 6858000"/>
              <a:gd name="connsiteX154" fmla="*/ 5986207 w 6128435"/>
              <a:gd name="connsiteY154" fmla="*/ 6695855 h 6858000"/>
              <a:gd name="connsiteX155" fmla="*/ 5979428 w 6128435"/>
              <a:gd name="connsiteY155" fmla="*/ 6754678 h 6858000"/>
              <a:gd name="connsiteX156" fmla="*/ 5983398 w 6128435"/>
              <a:gd name="connsiteY156" fmla="*/ 6778641 h 6858000"/>
              <a:gd name="connsiteX157" fmla="*/ 5984543 w 6128435"/>
              <a:gd name="connsiteY157" fmla="*/ 6811016 h 6858000"/>
              <a:gd name="connsiteX158" fmla="*/ 5981802 w 6128435"/>
              <a:gd name="connsiteY158" fmla="*/ 6838578 h 6858000"/>
              <a:gd name="connsiteX159" fmla="*/ 5979671 w 6128435"/>
              <a:gd name="connsiteY159" fmla="*/ 6858000 h 6858000"/>
              <a:gd name="connsiteX160" fmla="*/ 0 w 6128435"/>
              <a:gd name="connsiteY160" fmla="*/ 6858000 h 6858000"/>
              <a:gd name="connsiteX161" fmla="*/ 0 w 6128435"/>
              <a:gd name="connsiteY161"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3865 w 6128435"/>
              <a:gd name="connsiteY51" fmla="*/ 3005467 h 6858000"/>
              <a:gd name="connsiteX52" fmla="*/ 5482236 w 6128435"/>
              <a:gd name="connsiteY52" fmla="*/ 3019791 h 6858000"/>
              <a:gd name="connsiteX53" fmla="*/ 5481505 w 6128435"/>
              <a:gd name="connsiteY53" fmla="*/ 3095286 h 6858000"/>
              <a:gd name="connsiteX54" fmla="*/ 5477595 w 6128435"/>
              <a:gd name="connsiteY54" fmla="*/ 3250534 h 6858000"/>
              <a:gd name="connsiteX55" fmla="*/ 5532836 w 6128435"/>
              <a:gd name="connsiteY55" fmla="*/ 3353840 h 6858000"/>
              <a:gd name="connsiteX56" fmla="*/ 5561229 w 6128435"/>
              <a:gd name="connsiteY56" fmla="*/ 3395784 h 6858000"/>
              <a:gd name="connsiteX57" fmla="*/ 5589758 w 6128435"/>
              <a:gd name="connsiteY57" fmla="*/ 3506453 h 6858000"/>
              <a:gd name="connsiteX58" fmla="*/ 5596144 w 6128435"/>
              <a:gd name="connsiteY58" fmla="*/ 3534624 h 6858000"/>
              <a:gd name="connsiteX59" fmla="*/ 5597750 w 6128435"/>
              <a:gd name="connsiteY59" fmla="*/ 3534129 h 6858000"/>
              <a:gd name="connsiteX60" fmla="*/ 5599700 w 6128435"/>
              <a:gd name="connsiteY60" fmla="*/ 3547221 h 6858000"/>
              <a:gd name="connsiteX61" fmla="*/ 5615031 w 6128435"/>
              <a:gd name="connsiteY61" fmla="*/ 3557482 h 6858000"/>
              <a:gd name="connsiteX62" fmla="*/ 5618377 w 6128435"/>
              <a:gd name="connsiteY62" fmla="*/ 3588431 h 6858000"/>
              <a:gd name="connsiteX63" fmla="*/ 5612155 w 6128435"/>
              <a:gd name="connsiteY63" fmla="*/ 3589869 h 6858000"/>
              <a:gd name="connsiteX64" fmla="*/ 5620843 w 6128435"/>
              <a:gd name="connsiteY64" fmla="*/ 3606745 h 6858000"/>
              <a:gd name="connsiteX65" fmla="*/ 5655472 w 6128435"/>
              <a:gd name="connsiteY65" fmla="*/ 3678877 h 6858000"/>
              <a:gd name="connsiteX66" fmla="*/ 5680448 w 6128435"/>
              <a:gd name="connsiteY66" fmla="*/ 3717760 h 6858000"/>
              <a:gd name="connsiteX67" fmla="*/ 5683015 w 6128435"/>
              <a:gd name="connsiteY67" fmla="*/ 3762025 h 6858000"/>
              <a:gd name="connsiteX68" fmla="*/ 5696643 w 6128435"/>
              <a:gd name="connsiteY68" fmla="*/ 3773888 h 6858000"/>
              <a:gd name="connsiteX69" fmla="*/ 5699203 w 6128435"/>
              <a:gd name="connsiteY69" fmla="*/ 3775823 h 6858000"/>
              <a:gd name="connsiteX70" fmla="*/ 5704824 w 6128435"/>
              <a:gd name="connsiteY70" fmla="*/ 3785966 h 6858000"/>
              <a:gd name="connsiteX71" fmla="*/ 5712204 w 6128435"/>
              <a:gd name="connsiteY71" fmla="*/ 3785830 h 6858000"/>
              <a:gd name="connsiteX72" fmla="*/ 5724816 w 6128435"/>
              <a:gd name="connsiteY72" fmla="*/ 3798949 h 6858000"/>
              <a:gd name="connsiteX73" fmla="*/ 5733539 w 6128435"/>
              <a:gd name="connsiteY73" fmla="*/ 3818457 h 6858000"/>
              <a:gd name="connsiteX74" fmla="*/ 5768491 w 6128435"/>
              <a:gd name="connsiteY74" fmla="*/ 3914399 h 6858000"/>
              <a:gd name="connsiteX75" fmla="*/ 5793123 w 6128435"/>
              <a:gd name="connsiteY75" fmla="*/ 3969952 h 6858000"/>
              <a:gd name="connsiteX76" fmla="*/ 5808321 w 6128435"/>
              <a:gd name="connsiteY76" fmla="*/ 3988153 h 6858000"/>
              <a:gd name="connsiteX77" fmla="*/ 5825621 w 6128435"/>
              <a:gd name="connsiteY77" fmla="*/ 4015525 h 6858000"/>
              <a:gd name="connsiteX78" fmla="*/ 5860672 w 6128435"/>
              <a:gd name="connsiteY78" fmla="*/ 4061579 h 6858000"/>
              <a:gd name="connsiteX79" fmla="*/ 5872173 w 6128435"/>
              <a:gd name="connsiteY79" fmla="*/ 4088497 h 6858000"/>
              <a:gd name="connsiteX80" fmla="*/ 5883705 w 6128435"/>
              <a:gd name="connsiteY80" fmla="*/ 4101899 h 6858000"/>
              <a:gd name="connsiteX81" fmla="*/ 5885314 w 6128435"/>
              <a:gd name="connsiteY81" fmla="*/ 4108387 h 6858000"/>
              <a:gd name="connsiteX82" fmla="*/ 5894095 w 6128435"/>
              <a:gd name="connsiteY82" fmla="*/ 4128857 h 6858000"/>
              <a:gd name="connsiteX83" fmla="*/ 5898339 w 6128435"/>
              <a:gd name="connsiteY83" fmla="*/ 4140800 h 6858000"/>
              <a:gd name="connsiteX84" fmla="*/ 5899734 w 6128435"/>
              <a:gd name="connsiteY84" fmla="*/ 4145632 h 6858000"/>
              <a:gd name="connsiteX85" fmla="*/ 5903513 w 6128435"/>
              <a:gd name="connsiteY85" fmla="*/ 4187661 h 6858000"/>
              <a:gd name="connsiteX86" fmla="*/ 5917114 w 6128435"/>
              <a:gd name="connsiteY86" fmla="*/ 4213096 h 6858000"/>
              <a:gd name="connsiteX87" fmla="*/ 5921153 w 6128435"/>
              <a:gd name="connsiteY87" fmla="*/ 4236222 h 6858000"/>
              <a:gd name="connsiteX88" fmla="*/ 5924233 w 6128435"/>
              <a:gd name="connsiteY88" fmla="*/ 4242060 h 6858000"/>
              <a:gd name="connsiteX89" fmla="*/ 5928910 w 6128435"/>
              <a:gd name="connsiteY89" fmla="*/ 4300973 h 6858000"/>
              <a:gd name="connsiteX90" fmla="*/ 5939320 w 6128435"/>
              <a:gd name="connsiteY90" fmla="*/ 4340435 h 6858000"/>
              <a:gd name="connsiteX91" fmla="*/ 5946705 w 6128435"/>
              <a:gd name="connsiteY91" fmla="*/ 4428051 h 6858000"/>
              <a:gd name="connsiteX92" fmla="*/ 5949261 w 6128435"/>
              <a:gd name="connsiteY92" fmla="*/ 4449185 h 6858000"/>
              <a:gd name="connsiteX93" fmla="*/ 5957504 w 6128435"/>
              <a:gd name="connsiteY93" fmla="*/ 4465911 h 6858000"/>
              <a:gd name="connsiteX94" fmla="*/ 5964689 w 6128435"/>
              <a:gd name="connsiteY94" fmla="*/ 4468532 h 6858000"/>
              <a:gd name="connsiteX95" fmla="*/ 5967062 w 6128435"/>
              <a:gd name="connsiteY95" fmla="*/ 4479923 h 6858000"/>
              <a:gd name="connsiteX96" fmla="*/ 5968960 w 6128435"/>
              <a:gd name="connsiteY96" fmla="*/ 4482655 h 6858000"/>
              <a:gd name="connsiteX97" fmla="*/ 5978567 w 6128435"/>
              <a:gd name="connsiteY97" fmla="*/ 4498605 h 6858000"/>
              <a:gd name="connsiteX98" fmla="*/ 5980106 w 6128435"/>
              <a:gd name="connsiteY98" fmla="*/ 4585087 h 6858000"/>
              <a:gd name="connsiteX99" fmla="*/ 5998138 w 6128435"/>
              <a:gd name="connsiteY99" fmla="*/ 4697518 h 6858000"/>
              <a:gd name="connsiteX100" fmla="*/ 6013516 w 6128435"/>
              <a:gd name="connsiteY100" fmla="*/ 4786619 h 6858000"/>
              <a:gd name="connsiteX101" fmla="*/ 6025404 w 6128435"/>
              <a:gd name="connsiteY101" fmla="*/ 4858148 h 6858000"/>
              <a:gd name="connsiteX102" fmla="*/ 6007749 w 6128435"/>
              <a:gd name="connsiteY102" fmla="*/ 4964715 h 6858000"/>
              <a:gd name="connsiteX103" fmla="*/ 6005269 w 6128435"/>
              <a:gd name="connsiteY103" fmla="*/ 5150567 h 6858000"/>
              <a:gd name="connsiteX104" fmla="*/ 6001127 w 6128435"/>
              <a:gd name="connsiteY104" fmla="*/ 5164609 h 6858000"/>
              <a:gd name="connsiteX105" fmla="*/ 5996647 w 6128435"/>
              <a:gd name="connsiteY105" fmla="*/ 5185640 h 6858000"/>
              <a:gd name="connsiteX106" fmla="*/ 5998514 w 6128435"/>
              <a:gd name="connsiteY106" fmla="*/ 5189673 h 6858000"/>
              <a:gd name="connsiteX107" fmla="*/ 5995970 w 6128435"/>
              <a:gd name="connsiteY107" fmla="*/ 5221547 h 6858000"/>
              <a:gd name="connsiteX108" fmla="*/ 5997218 w 6128435"/>
              <a:gd name="connsiteY108" fmla="*/ 5222031 h 6858000"/>
              <a:gd name="connsiteX109" fmla="*/ 6002116 w 6128435"/>
              <a:gd name="connsiteY109" fmla="*/ 5231223 h 6858000"/>
              <a:gd name="connsiteX110" fmla="*/ 6008541 w 6128435"/>
              <a:gd name="connsiteY110" fmla="*/ 5248680 h 6858000"/>
              <a:gd name="connsiteX111" fmla="*/ 6039260 w 6128435"/>
              <a:gd name="connsiteY111" fmla="*/ 5289518 h 6858000"/>
              <a:gd name="connsiteX112" fmla="*/ 6036748 w 6128435"/>
              <a:gd name="connsiteY112" fmla="*/ 5322752 h 6858000"/>
              <a:gd name="connsiteX113" fmla="*/ 6036943 w 6128435"/>
              <a:gd name="connsiteY113" fmla="*/ 5329480 h 6858000"/>
              <a:gd name="connsiteX114" fmla="*/ 6037236 w 6128435"/>
              <a:gd name="connsiteY114" fmla="*/ 5329634 h 6858000"/>
              <a:gd name="connsiteX115" fmla="*/ 6038019 w 6128435"/>
              <a:gd name="connsiteY115" fmla="*/ 5336764 h 6858000"/>
              <a:gd name="connsiteX116" fmla="*/ 6037298 w 6128435"/>
              <a:gd name="connsiteY116" fmla="*/ 5341753 h 6858000"/>
              <a:gd name="connsiteX117" fmla="*/ 6037677 w 6128435"/>
              <a:gd name="connsiteY117" fmla="*/ 5354807 h 6858000"/>
              <a:gd name="connsiteX118" fmla="*/ 6039728 w 6128435"/>
              <a:gd name="connsiteY118" fmla="*/ 5359416 h 6858000"/>
              <a:gd name="connsiteX119" fmla="*/ 6043311 w 6128435"/>
              <a:gd name="connsiteY119" fmla="*/ 5361407 h 6858000"/>
              <a:gd name="connsiteX120" fmla="*/ 6042954 w 6128435"/>
              <a:gd name="connsiteY120" fmla="*/ 5362576 h 6858000"/>
              <a:gd name="connsiteX121" fmla="*/ 6053435 w 6128435"/>
              <a:gd name="connsiteY121" fmla="*/ 5387547 h 6858000"/>
              <a:gd name="connsiteX122" fmla="*/ 6065933 w 6128435"/>
              <a:gd name="connsiteY122" fmla="*/ 5443002 h 6858000"/>
              <a:gd name="connsiteX123" fmla="*/ 6068640 w 6128435"/>
              <a:gd name="connsiteY123" fmla="*/ 5474503 h 6858000"/>
              <a:gd name="connsiteX124" fmla="*/ 6080922 w 6128435"/>
              <a:gd name="connsiteY124" fmla="*/ 5561070 h 6858000"/>
              <a:gd name="connsiteX125" fmla="*/ 6096949 w 6128435"/>
              <a:gd name="connsiteY125" fmla="*/ 5648179 h 6858000"/>
              <a:gd name="connsiteX126" fmla="*/ 6125703 w 6128435"/>
              <a:gd name="connsiteY126" fmla="*/ 5692894 h 6858000"/>
              <a:gd name="connsiteX127" fmla="*/ 6126670 w 6128435"/>
              <a:gd name="connsiteY127" fmla="*/ 5697882 h 6858000"/>
              <a:gd name="connsiteX128" fmla="*/ 6124061 w 6128435"/>
              <a:gd name="connsiteY128" fmla="*/ 5710294 h 6858000"/>
              <a:gd name="connsiteX129" fmla="*/ 6122213 w 6128435"/>
              <a:gd name="connsiteY129" fmla="*/ 5714762 h 6858000"/>
              <a:gd name="connsiteX130" fmla="*/ 6121353 w 6128435"/>
              <a:gd name="connsiteY130" fmla="*/ 5721725 h 6858000"/>
              <a:gd name="connsiteX131" fmla="*/ 6121607 w 6128435"/>
              <a:gd name="connsiteY131" fmla="*/ 5721959 h 6858000"/>
              <a:gd name="connsiteX132" fmla="*/ 6120262 w 6128435"/>
              <a:gd name="connsiteY132" fmla="*/ 5728358 h 6858000"/>
              <a:gd name="connsiteX133" fmla="*/ 6110194 w 6128435"/>
              <a:gd name="connsiteY133" fmla="*/ 5758853 h 6858000"/>
              <a:gd name="connsiteX134" fmla="*/ 6127519 w 6128435"/>
              <a:gd name="connsiteY134" fmla="*/ 5865775 h 6858000"/>
              <a:gd name="connsiteX135" fmla="*/ 6128435 w 6128435"/>
              <a:gd name="connsiteY135" fmla="*/ 5870164 h 6858000"/>
              <a:gd name="connsiteX136" fmla="*/ 6119217 w 6128435"/>
              <a:gd name="connsiteY136" fmla="*/ 5888542 h 6858000"/>
              <a:gd name="connsiteX137" fmla="*/ 6115966 w 6128435"/>
              <a:gd name="connsiteY137" fmla="*/ 5898387 h 6858000"/>
              <a:gd name="connsiteX138" fmla="*/ 6111924 w 6128435"/>
              <a:gd name="connsiteY138" fmla="*/ 5900444 h 6858000"/>
              <a:gd name="connsiteX139" fmla="*/ 6108716 w 6128435"/>
              <a:gd name="connsiteY139" fmla="*/ 5915345 h 6858000"/>
              <a:gd name="connsiteX140" fmla="*/ 6109524 w 6128435"/>
              <a:gd name="connsiteY140" fmla="*/ 5917328 h 6858000"/>
              <a:gd name="connsiteX141" fmla="*/ 6102493 w 6128435"/>
              <a:gd name="connsiteY141" fmla="*/ 5928602 h 6858000"/>
              <a:gd name="connsiteX142" fmla="*/ 6056863 w 6128435"/>
              <a:gd name="connsiteY142" fmla="*/ 6000643 h 6858000"/>
              <a:gd name="connsiteX143" fmla="*/ 6045436 w 6128435"/>
              <a:gd name="connsiteY143" fmla="*/ 6124480 h 6858000"/>
              <a:gd name="connsiteX144" fmla="*/ 6030489 w 6128435"/>
              <a:gd name="connsiteY144" fmla="*/ 6317666 h 6858000"/>
              <a:gd name="connsiteX145" fmla="*/ 6007492 w 6128435"/>
              <a:gd name="connsiteY145" fmla="*/ 6440818 h 6858000"/>
              <a:gd name="connsiteX146" fmla="*/ 6009467 w 6128435"/>
              <a:gd name="connsiteY146" fmla="*/ 6487076 h 6858000"/>
              <a:gd name="connsiteX147" fmla="*/ 5995064 w 6128435"/>
              <a:gd name="connsiteY147" fmla="*/ 6540791 h 6858000"/>
              <a:gd name="connsiteX148" fmla="*/ 5996309 w 6128435"/>
              <a:gd name="connsiteY148" fmla="*/ 6543961 h 6858000"/>
              <a:gd name="connsiteX149" fmla="*/ 5996048 w 6128435"/>
              <a:gd name="connsiteY149" fmla="*/ 6555444 h 6858000"/>
              <a:gd name="connsiteX150" fmla="*/ 6002524 w 6128435"/>
              <a:gd name="connsiteY150" fmla="*/ 6560188 h 6858000"/>
              <a:gd name="connsiteX151" fmla="*/ 6006823 w 6128435"/>
              <a:gd name="connsiteY151" fmla="*/ 6578546 h 6858000"/>
              <a:gd name="connsiteX152" fmla="*/ 6004510 w 6128435"/>
              <a:gd name="connsiteY152" fmla="*/ 6599256 h 6858000"/>
              <a:gd name="connsiteX153" fmla="*/ 5986207 w 6128435"/>
              <a:gd name="connsiteY153" fmla="*/ 6695855 h 6858000"/>
              <a:gd name="connsiteX154" fmla="*/ 5979428 w 6128435"/>
              <a:gd name="connsiteY154" fmla="*/ 6754678 h 6858000"/>
              <a:gd name="connsiteX155" fmla="*/ 5983398 w 6128435"/>
              <a:gd name="connsiteY155" fmla="*/ 6778641 h 6858000"/>
              <a:gd name="connsiteX156" fmla="*/ 5984543 w 6128435"/>
              <a:gd name="connsiteY156" fmla="*/ 6811016 h 6858000"/>
              <a:gd name="connsiteX157" fmla="*/ 5981802 w 6128435"/>
              <a:gd name="connsiteY157" fmla="*/ 6838578 h 6858000"/>
              <a:gd name="connsiteX158" fmla="*/ 5979671 w 6128435"/>
              <a:gd name="connsiteY158" fmla="*/ 6858000 h 6858000"/>
              <a:gd name="connsiteX159" fmla="*/ 0 w 6128435"/>
              <a:gd name="connsiteY159" fmla="*/ 6858000 h 6858000"/>
              <a:gd name="connsiteX160" fmla="*/ 0 w 6128435"/>
              <a:gd name="connsiteY160"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3865 w 6128435"/>
              <a:gd name="connsiteY51" fmla="*/ 3005467 h 6858000"/>
              <a:gd name="connsiteX52" fmla="*/ 5481505 w 6128435"/>
              <a:gd name="connsiteY52" fmla="*/ 3095286 h 6858000"/>
              <a:gd name="connsiteX53" fmla="*/ 5477595 w 6128435"/>
              <a:gd name="connsiteY53" fmla="*/ 3250534 h 6858000"/>
              <a:gd name="connsiteX54" fmla="*/ 5532836 w 6128435"/>
              <a:gd name="connsiteY54" fmla="*/ 3353840 h 6858000"/>
              <a:gd name="connsiteX55" fmla="*/ 5561229 w 6128435"/>
              <a:gd name="connsiteY55" fmla="*/ 3395784 h 6858000"/>
              <a:gd name="connsiteX56" fmla="*/ 5589758 w 6128435"/>
              <a:gd name="connsiteY56" fmla="*/ 3506453 h 6858000"/>
              <a:gd name="connsiteX57" fmla="*/ 5596144 w 6128435"/>
              <a:gd name="connsiteY57" fmla="*/ 3534624 h 6858000"/>
              <a:gd name="connsiteX58" fmla="*/ 5597750 w 6128435"/>
              <a:gd name="connsiteY58" fmla="*/ 3534129 h 6858000"/>
              <a:gd name="connsiteX59" fmla="*/ 5599700 w 6128435"/>
              <a:gd name="connsiteY59" fmla="*/ 3547221 h 6858000"/>
              <a:gd name="connsiteX60" fmla="*/ 5615031 w 6128435"/>
              <a:gd name="connsiteY60" fmla="*/ 3557482 h 6858000"/>
              <a:gd name="connsiteX61" fmla="*/ 5618377 w 6128435"/>
              <a:gd name="connsiteY61" fmla="*/ 3588431 h 6858000"/>
              <a:gd name="connsiteX62" fmla="*/ 5612155 w 6128435"/>
              <a:gd name="connsiteY62" fmla="*/ 3589869 h 6858000"/>
              <a:gd name="connsiteX63" fmla="*/ 5620843 w 6128435"/>
              <a:gd name="connsiteY63" fmla="*/ 3606745 h 6858000"/>
              <a:gd name="connsiteX64" fmla="*/ 5655472 w 6128435"/>
              <a:gd name="connsiteY64" fmla="*/ 3678877 h 6858000"/>
              <a:gd name="connsiteX65" fmla="*/ 5680448 w 6128435"/>
              <a:gd name="connsiteY65" fmla="*/ 3717760 h 6858000"/>
              <a:gd name="connsiteX66" fmla="*/ 5683015 w 6128435"/>
              <a:gd name="connsiteY66" fmla="*/ 3762025 h 6858000"/>
              <a:gd name="connsiteX67" fmla="*/ 5696643 w 6128435"/>
              <a:gd name="connsiteY67" fmla="*/ 3773888 h 6858000"/>
              <a:gd name="connsiteX68" fmla="*/ 5699203 w 6128435"/>
              <a:gd name="connsiteY68" fmla="*/ 3775823 h 6858000"/>
              <a:gd name="connsiteX69" fmla="*/ 5704824 w 6128435"/>
              <a:gd name="connsiteY69" fmla="*/ 3785966 h 6858000"/>
              <a:gd name="connsiteX70" fmla="*/ 5712204 w 6128435"/>
              <a:gd name="connsiteY70" fmla="*/ 3785830 h 6858000"/>
              <a:gd name="connsiteX71" fmla="*/ 5724816 w 6128435"/>
              <a:gd name="connsiteY71" fmla="*/ 3798949 h 6858000"/>
              <a:gd name="connsiteX72" fmla="*/ 5733539 w 6128435"/>
              <a:gd name="connsiteY72" fmla="*/ 3818457 h 6858000"/>
              <a:gd name="connsiteX73" fmla="*/ 5768491 w 6128435"/>
              <a:gd name="connsiteY73" fmla="*/ 3914399 h 6858000"/>
              <a:gd name="connsiteX74" fmla="*/ 5793123 w 6128435"/>
              <a:gd name="connsiteY74" fmla="*/ 3969952 h 6858000"/>
              <a:gd name="connsiteX75" fmla="*/ 5808321 w 6128435"/>
              <a:gd name="connsiteY75" fmla="*/ 3988153 h 6858000"/>
              <a:gd name="connsiteX76" fmla="*/ 5825621 w 6128435"/>
              <a:gd name="connsiteY76" fmla="*/ 4015525 h 6858000"/>
              <a:gd name="connsiteX77" fmla="*/ 5860672 w 6128435"/>
              <a:gd name="connsiteY77" fmla="*/ 4061579 h 6858000"/>
              <a:gd name="connsiteX78" fmla="*/ 5872173 w 6128435"/>
              <a:gd name="connsiteY78" fmla="*/ 4088497 h 6858000"/>
              <a:gd name="connsiteX79" fmla="*/ 5883705 w 6128435"/>
              <a:gd name="connsiteY79" fmla="*/ 4101899 h 6858000"/>
              <a:gd name="connsiteX80" fmla="*/ 5885314 w 6128435"/>
              <a:gd name="connsiteY80" fmla="*/ 4108387 h 6858000"/>
              <a:gd name="connsiteX81" fmla="*/ 5894095 w 6128435"/>
              <a:gd name="connsiteY81" fmla="*/ 4128857 h 6858000"/>
              <a:gd name="connsiteX82" fmla="*/ 5898339 w 6128435"/>
              <a:gd name="connsiteY82" fmla="*/ 4140800 h 6858000"/>
              <a:gd name="connsiteX83" fmla="*/ 5899734 w 6128435"/>
              <a:gd name="connsiteY83" fmla="*/ 4145632 h 6858000"/>
              <a:gd name="connsiteX84" fmla="*/ 5903513 w 6128435"/>
              <a:gd name="connsiteY84" fmla="*/ 4187661 h 6858000"/>
              <a:gd name="connsiteX85" fmla="*/ 5917114 w 6128435"/>
              <a:gd name="connsiteY85" fmla="*/ 4213096 h 6858000"/>
              <a:gd name="connsiteX86" fmla="*/ 5921153 w 6128435"/>
              <a:gd name="connsiteY86" fmla="*/ 4236222 h 6858000"/>
              <a:gd name="connsiteX87" fmla="*/ 5924233 w 6128435"/>
              <a:gd name="connsiteY87" fmla="*/ 4242060 h 6858000"/>
              <a:gd name="connsiteX88" fmla="*/ 5928910 w 6128435"/>
              <a:gd name="connsiteY88" fmla="*/ 4300973 h 6858000"/>
              <a:gd name="connsiteX89" fmla="*/ 5939320 w 6128435"/>
              <a:gd name="connsiteY89" fmla="*/ 4340435 h 6858000"/>
              <a:gd name="connsiteX90" fmla="*/ 5946705 w 6128435"/>
              <a:gd name="connsiteY90" fmla="*/ 4428051 h 6858000"/>
              <a:gd name="connsiteX91" fmla="*/ 5949261 w 6128435"/>
              <a:gd name="connsiteY91" fmla="*/ 4449185 h 6858000"/>
              <a:gd name="connsiteX92" fmla="*/ 5957504 w 6128435"/>
              <a:gd name="connsiteY92" fmla="*/ 4465911 h 6858000"/>
              <a:gd name="connsiteX93" fmla="*/ 5964689 w 6128435"/>
              <a:gd name="connsiteY93" fmla="*/ 4468532 h 6858000"/>
              <a:gd name="connsiteX94" fmla="*/ 5967062 w 6128435"/>
              <a:gd name="connsiteY94" fmla="*/ 4479923 h 6858000"/>
              <a:gd name="connsiteX95" fmla="*/ 5968960 w 6128435"/>
              <a:gd name="connsiteY95" fmla="*/ 4482655 h 6858000"/>
              <a:gd name="connsiteX96" fmla="*/ 5978567 w 6128435"/>
              <a:gd name="connsiteY96" fmla="*/ 4498605 h 6858000"/>
              <a:gd name="connsiteX97" fmla="*/ 5980106 w 6128435"/>
              <a:gd name="connsiteY97" fmla="*/ 4585087 h 6858000"/>
              <a:gd name="connsiteX98" fmla="*/ 5998138 w 6128435"/>
              <a:gd name="connsiteY98" fmla="*/ 4697518 h 6858000"/>
              <a:gd name="connsiteX99" fmla="*/ 6013516 w 6128435"/>
              <a:gd name="connsiteY99" fmla="*/ 4786619 h 6858000"/>
              <a:gd name="connsiteX100" fmla="*/ 6025404 w 6128435"/>
              <a:gd name="connsiteY100" fmla="*/ 4858148 h 6858000"/>
              <a:gd name="connsiteX101" fmla="*/ 6007749 w 6128435"/>
              <a:gd name="connsiteY101" fmla="*/ 4964715 h 6858000"/>
              <a:gd name="connsiteX102" fmla="*/ 6005269 w 6128435"/>
              <a:gd name="connsiteY102" fmla="*/ 5150567 h 6858000"/>
              <a:gd name="connsiteX103" fmla="*/ 6001127 w 6128435"/>
              <a:gd name="connsiteY103" fmla="*/ 5164609 h 6858000"/>
              <a:gd name="connsiteX104" fmla="*/ 5996647 w 6128435"/>
              <a:gd name="connsiteY104" fmla="*/ 5185640 h 6858000"/>
              <a:gd name="connsiteX105" fmla="*/ 5998514 w 6128435"/>
              <a:gd name="connsiteY105" fmla="*/ 5189673 h 6858000"/>
              <a:gd name="connsiteX106" fmla="*/ 5995970 w 6128435"/>
              <a:gd name="connsiteY106" fmla="*/ 5221547 h 6858000"/>
              <a:gd name="connsiteX107" fmla="*/ 5997218 w 6128435"/>
              <a:gd name="connsiteY107" fmla="*/ 5222031 h 6858000"/>
              <a:gd name="connsiteX108" fmla="*/ 6002116 w 6128435"/>
              <a:gd name="connsiteY108" fmla="*/ 5231223 h 6858000"/>
              <a:gd name="connsiteX109" fmla="*/ 6008541 w 6128435"/>
              <a:gd name="connsiteY109" fmla="*/ 5248680 h 6858000"/>
              <a:gd name="connsiteX110" fmla="*/ 6039260 w 6128435"/>
              <a:gd name="connsiteY110" fmla="*/ 5289518 h 6858000"/>
              <a:gd name="connsiteX111" fmla="*/ 6036748 w 6128435"/>
              <a:gd name="connsiteY111" fmla="*/ 5322752 h 6858000"/>
              <a:gd name="connsiteX112" fmla="*/ 6036943 w 6128435"/>
              <a:gd name="connsiteY112" fmla="*/ 5329480 h 6858000"/>
              <a:gd name="connsiteX113" fmla="*/ 6037236 w 6128435"/>
              <a:gd name="connsiteY113" fmla="*/ 5329634 h 6858000"/>
              <a:gd name="connsiteX114" fmla="*/ 6038019 w 6128435"/>
              <a:gd name="connsiteY114" fmla="*/ 5336764 h 6858000"/>
              <a:gd name="connsiteX115" fmla="*/ 6037298 w 6128435"/>
              <a:gd name="connsiteY115" fmla="*/ 5341753 h 6858000"/>
              <a:gd name="connsiteX116" fmla="*/ 6037677 w 6128435"/>
              <a:gd name="connsiteY116" fmla="*/ 5354807 h 6858000"/>
              <a:gd name="connsiteX117" fmla="*/ 6039728 w 6128435"/>
              <a:gd name="connsiteY117" fmla="*/ 5359416 h 6858000"/>
              <a:gd name="connsiteX118" fmla="*/ 6043311 w 6128435"/>
              <a:gd name="connsiteY118" fmla="*/ 5361407 h 6858000"/>
              <a:gd name="connsiteX119" fmla="*/ 6042954 w 6128435"/>
              <a:gd name="connsiteY119" fmla="*/ 5362576 h 6858000"/>
              <a:gd name="connsiteX120" fmla="*/ 6053435 w 6128435"/>
              <a:gd name="connsiteY120" fmla="*/ 5387547 h 6858000"/>
              <a:gd name="connsiteX121" fmla="*/ 6065933 w 6128435"/>
              <a:gd name="connsiteY121" fmla="*/ 5443002 h 6858000"/>
              <a:gd name="connsiteX122" fmla="*/ 6068640 w 6128435"/>
              <a:gd name="connsiteY122" fmla="*/ 5474503 h 6858000"/>
              <a:gd name="connsiteX123" fmla="*/ 6080922 w 6128435"/>
              <a:gd name="connsiteY123" fmla="*/ 5561070 h 6858000"/>
              <a:gd name="connsiteX124" fmla="*/ 6096949 w 6128435"/>
              <a:gd name="connsiteY124" fmla="*/ 5648179 h 6858000"/>
              <a:gd name="connsiteX125" fmla="*/ 6125703 w 6128435"/>
              <a:gd name="connsiteY125" fmla="*/ 5692894 h 6858000"/>
              <a:gd name="connsiteX126" fmla="*/ 6126670 w 6128435"/>
              <a:gd name="connsiteY126" fmla="*/ 5697882 h 6858000"/>
              <a:gd name="connsiteX127" fmla="*/ 6124061 w 6128435"/>
              <a:gd name="connsiteY127" fmla="*/ 5710294 h 6858000"/>
              <a:gd name="connsiteX128" fmla="*/ 6122213 w 6128435"/>
              <a:gd name="connsiteY128" fmla="*/ 5714762 h 6858000"/>
              <a:gd name="connsiteX129" fmla="*/ 6121353 w 6128435"/>
              <a:gd name="connsiteY129" fmla="*/ 5721725 h 6858000"/>
              <a:gd name="connsiteX130" fmla="*/ 6121607 w 6128435"/>
              <a:gd name="connsiteY130" fmla="*/ 5721959 h 6858000"/>
              <a:gd name="connsiteX131" fmla="*/ 6120262 w 6128435"/>
              <a:gd name="connsiteY131" fmla="*/ 5728358 h 6858000"/>
              <a:gd name="connsiteX132" fmla="*/ 6110194 w 6128435"/>
              <a:gd name="connsiteY132" fmla="*/ 5758853 h 6858000"/>
              <a:gd name="connsiteX133" fmla="*/ 6127519 w 6128435"/>
              <a:gd name="connsiteY133" fmla="*/ 5865775 h 6858000"/>
              <a:gd name="connsiteX134" fmla="*/ 6128435 w 6128435"/>
              <a:gd name="connsiteY134" fmla="*/ 5870164 h 6858000"/>
              <a:gd name="connsiteX135" fmla="*/ 6119217 w 6128435"/>
              <a:gd name="connsiteY135" fmla="*/ 5888542 h 6858000"/>
              <a:gd name="connsiteX136" fmla="*/ 6115966 w 6128435"/>
              <a:gd name="connsiteY136" fmla="*/ 5898387 h 6858000"/>
              <a:gd name="connsiteX137" fmla="*/ 6111924 w 6128435"/>
              <a:gd name="connsiteY137" fmla="*/ 5900444 h 6858000"/>
              <a:gd name="connsiteX138" fmla="*/ 6108716 w 6128435"/>
              <a:gd name="connsiteY138" fmla="*/ 5915345 h 6858000"/>
              <a:gd name="connsiteX139" fmla="*/ 6109524 w 6128435"/>
              <a:gd name="connsiteY139" fmla="*/ 5917328 h 6858000"/>
              <a:gd name="connsiteX140" fmla="*/ 6102493 w 6128435"/>
              <a:gd name="connsiteY140" fmla="*/ 5928602 h 6858000"/>
              <a:gd name="connsiteX141" fmla="*/ 6056863 w 6128435"/>
              <a:gd name="connsiteY141" fmla="*/ 6000643 h 6858000"/>
              <a:gd name="connsiteX142" fmla="*/ 6045436 w 6128435"/>
              <a:gd name="connsiteY142" fmla="*/ 6124480 h 6858000"/>
              <a:gd name="connsiteX143" fmla="*/ 6030489 w 6128435"/>
              <a:gd name="connsiteY143" fmla="*/ 6317666 h 6858000"/>
              <a:gd name="connsiteX144" fmla="*/ 6007492 w 6128435"/>
              <a:gd name="connsiteY144" fmla="*/ 6440818 h 6858000"/>
              <a:gd name="connsiteX145" fmla="*/ 6009467 w 6128435"/>
              <a:gd name="connsiteY145" fmla="*/ 6487076 h 6858000"/>
              <a:gd name="connsiteX146" fmla="*/ 5995064 w 6128435"/>
              <a:gd name="connsiteY146" fmla="*/ 6540791 h 6858000"/>
              <a:gd name="connsiteX147" fmla="*/ 5996309 w 6128435"/>
              <a:gd name="connsiteY147" fmla="*/ 6543961 h 6858000"/>
              <a:gd name="connsiteX148" fmla="*/ 5996048 w 6128435"/>
              <a:gd name="connsiteY148" fmla="*/ 6555444 h 6858000"/>
              <a:gd name="connsiteX149" fmla="*/ 6002524 w 6128435"/>
              <a:gd name="connsiteY149" fmla="*/ 6560188 h 6858000"/>
              <a:gd name="connsiteX150" fmla="*/ 6006823 w 6128435"/>
              <a:gd name="connsiteY150" fmla="*/ 6578546 h 6858000"/>
              <a:gd name="connsiteX151" fmla="*/ 6004510 w 6128435"/>
              <a:gd name="connsiteY151" fmla="*/ 6599256 h 6858000"/>
              <a:gd name="connsiteX152" fmla="*/ 5986207 w 6128435"/>
              <a:gd name="connsiteY152" fmla="*/ 6695855 h 6858000"/>
              <a:gd name="connsiteX153" fmla="*/ 5979428 w 6128435"/>
              <a:gd name="connsiteY153" fmla="*/ 6754678 h 6858000"/>
              <a:gd name="connsiteX154" fmla="*/ 5983398 w 6128435"/>
              <a:gd name="connsiteY154" fmla="*/ 6778641 h 6858000"/>
              <a:gd name="connsiteX155" fmla="*/ 5984543 w 6128435"/>
              <a:gd name="connsiteY155" fmla="*/ 6811016 h 6858000"/>
              <a:gd name="connsiteX156" fmla="*/ 5981802 w 6128435"/>
              <a:gd name="connsiteY156" fmla="*/ 6838578 h 6858000"/>
              <a:gd name="connsiteX157" fmla="*/ 5979671 w 6128435"/>
              <a:gd name="connsiteY157" fmla="*/ 6858000 h 6858000"/>
              <a:gd name="connsiteX158" fmla="*/ 0 w 6128435"/>
              <a:gd name="connsiteY158" fmla="*/ 6858000 h 6858000"/>
              <a:gd name="connsiteX159" fmla="*/ 0 w 6128435"/>
              <a:gd name="connsiteY159"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477595 w 6128435"/>
              <a:gd name="connsiteY52" fmla="*/ 3250534 h 6858000"/>
              <a:gd name="connsiteX53" fmla="*/ 5532836 w 6128435"/>
              <a:gd name="connsiteY53" fmla="*/ 3353840 h 6858000"/>
              <a:gd name="connsiteX54" fmla="*/ 5561229 w 6128435"/>
              <a:gd name="connsiteY54" fmla="*/ 3395784 h 6858000"/>
              <a:gd name="connsiteX55" fmla="*/ 5589758 w 6128435"/>
              <a:gd name="connsiteY55" fmla="*/ 3506453 h 6858000"/>
              <a:gd name="connsiteX56" fmla="*/ 5596144 w 6128435"/>
              <a:gd name="connsiteY56" fmla="*/ 3534624 h 6858000"/>
              <a:gd name="connsiteX57" fmla="*/ 5597750 w 6128435"/>
              <a:gd name="connsiteY57" fmla="*/ 3534129 h 6858000"/>
              <a:gd name="connsiteX58" fmla="*/ 5599700 w 6128435"/>
              <a:gd name="connsiteY58" fmla="*/ 3547221 h 6858000"/>
              <a:gd name="connsiteX59" fmla="*/ 5615031 w 6128435"/>
              <a:gd name="connsiteY59" fmla="*/ 3557482 h 6858000"/>
              <a:gd name="connsiteX60" fmla="*/ 5618377 w 6128435"/>
              <a:gd name="connsiteY60" fmla="*/ 3588431 h 6858000"/>
              <a:gd name="connsiteX61" fmla="*/ 5612155 w 6128435"/>
              <a:gd name="connsiteY61" fmla="*/ 3589869 h 6858000"/>
              <a:gd name="connsiteX62" fmla="*/ 5620843 w 6128435"/>
              <a:gd name="connsiteY62" fmla="*/ 3606745 h 6858000"/>
              <a:gd name="connsiteX63" fmla="*/ 5655472 w 6128435"/>
              <a:gd name="connsiteY63" fmla="*/ 3678877 h 6858000"/>
              <a:gd name="connsiteX64" fmla="*/ 5680448 w 6128435"/>
              <a:gd name="connsiteY64" fmla="*/ 3717760 h 6858000"/>
              <a:gd name="connsiteX65" fmla="*/ 5683015 w 6128435"/>
              <a:gd name="connsiteY65" fmla="*/ 3762025 h 6858000"/>
              <a:gd name="connsiteX66" fmla="*/ 5696643 w 6128435"/>
              <a:gd name="connsiteY66" fmla="*/ 3773888 h 6858000"/>
              <a:gd name="connsiteX67" fmla="*/ 5699203 w 6128435"/>
              <a:gd name="connsiteY67" fmla="*/ 3775823 h 6858000"/>
              <a:gd name="connsiteX68" fmla="*/ 5704824 w 6128435"/>
              <a:gd name="connsiteY68" fmla="*/ 3785966 h 6858000"/>
              <a:gd name="connsiteX69" fmla="*/ 5712204 w 6128435"/>
              <a:gd name="connsiteY69" fmla="*/ 3785830 h 6858000"/>
              <a:gd name="connsiteX70" fmla="*/ 5724816 w 6128435"/>
              <a:gd name="connsiteY70" fmla="*/ 3798949 h 6858000"/>
              <a:gd name="connsiteX71" fmla="*/ 5733539 w 6128435"/>
              <a:gd name="connsiteY71" fmla="*/ 3818457 h 6858000"/>
              <a:gd name="connsiteX72" fmla="*/ 5768491 w 6128435"/>
              <a:gd name="connsiteY72" fmla="*/ 3914399 h 6858000"/>
              <a:gd name="connsiteX73" fmla="*/ 5793123 w 6128435"/>
              <a:gd name="connsiteY73" fmla="*/ 3969952 h 6858000"/>
              <a:gd name="connsiteX74" fmla="*/ 5808321 w 6128435"/>
              <a:gd name="connsiteY74" fmla="*/ 3988153 h 6858000"/>
              <a:gd name="connsiteX75" fmla="*/ 5825621 w 6128435"/>
              <a:gd name="connsiteY75" fmla="*/ 4015525 h 6858000"/>
              <a:gd name="connsiteX76" fmla="*/ 5860672 w 6128435"/>
              <a:gd name="connsiteY76" fmla="*/ 4061579 h 6858000"/>
              <a:gd name="connsiteX77" fmla="*/ 5872173 w 6128435"/>
              <a:gd name="connsiteY77" fmla="*/ 4088497 h 6858000"/>
              <a:gd name="connsiteX78" fmla="*/ 5883705 w 6128435"/>
              <a:gd name="connsiteY78" fmla="*/ 4101899 h 6858000"/>
              <a:gd name="connsiteX79" fmla="*/ 5885314 w 6128435"/>
              <a:gd name="connsiteY79" fmla="*/ 4108387 h 6858000"/>
              <a:gd name="connsiteX80" fmla="*/ 5894095 w 6128435"/>
              <a:gd name="connsiteY80" fmla="*/ 4128857 h 6858000"/>
              <a:gd name="connsiteX81" fmla="*/ 5898339 w 6128435"/>
              <a:gd name="connsiteY81" fmla="*/ 4140800 h 6858000"/>
              <a:gd name="connsiteX82" fmla="*/ 5899734 w 6128435"/>
              <a:gd name="connsiteY82" fmla="*/ 4145632 h 6858000"/>
              <a:gd name="connsiteX83" fmla="*/ 5903513 w 6128435"/>
              <a:gd name="connsiteY83" fmla="*/ 4187661 h 6858000"/>
              <a:gd name="connsiteX84" fmla="*/ 5917114 w 6128435"/>
              <a:gd name="connsiteY84" fmla="*/ 4213096 h 6858000"/>
              <a:gd name="connsiteX85" fmla="*/ 5921153 w 6128435"/>
              <a:gd name="connsiteY85" fmla="*/ 4236222 h 6858000"/>
              <a:gd name="connsiteX86" fmla="*/ 5924233 w 6128435"/>
              <a:gd name="connsiteY86" fmla="*/ 4242060 h 6858000"/>
              <a:gd name="connsiteX87" fmla="*/ 5928910 w 6128435"/>
              <a:gd name="connsiteY87" fmla="*/ 4300973 h 6858000"/>
              <a:gd name="connsiteX88" fmla="*/ 5939320 w 6128435"/>
              <a:gd name="connsiteY88" fmla="*/ 4340435 h 6858000"/>
              <a:gd name="connsiteX89" fmla="*/ 5946705 w 6128435"/>
              <a:gd name="connsiteY89" fmla="*/ 4428051 h 6858000"/>
              <a:gd name="connsiteX90" fmla="*/ 5949261 w 6128435"/>
              <a:gd name="connsiteY90" fmla="*/ 4449185 h 6858000"/>
              <a:gd name="connsiteX91" fmla="*/ 5957504 w 6128435"/>
              <a:gd name="connsiteY91" fmla="*/ 4465911 h 6858000"/>
              <a:gd name="connsiteX92" fmla="*/ 5964689 w 6128435"/>
              <a:gd name="connsiteY92" fmla="*/ 4468532 h 6858000"/>
              <a:gd name="connsiteX93" fmla="*/ 5967062 w 6128435"/>
              <a:gd name="connsiteY93" fmla="*/ 4479923 h 6858000"/>
              <a:gd name="connsiteX94" fmla="*/ 5968960 w 6128435"/>
              <a:gd name="connsiteY94" fmla="*/ 4482655 h 6858000"/>
              <a:gd name="connsiteX95" fmla="*/ 5978567 w 6128435"/>
              <a:gd name="connsiteY95" fmla="*/ 4498605 h 6858000"/>
              <a:gd name="connsiteX96" fmla="*/ 5980106 w 6128435"/>
              <a:gd name="connsiteY96" fmla="*/ 4585087 h 6858000"/>
              <a:gd name="connsiteX97" fmla="*/ 5998138 w 6128435"/>
              <a:gd name="connsiteY97" fmla="*/ 4697518 h 6858000"/>
              <a:gd name="connsiteX98" fmla="*/ 6013516 w 6128435"/>
              <a:gd name="connsiteY98" fmla="*/ 4786619 h 6858000"/>
              <a:gd name="connsiteX99" fmla="*/ 6025404 w 6128435"/>
              <a:gd name="connsiteY99" fmla="*/ 4858148 h 6858000"/>
              <a:gd name="connsiteX100" fmla="*/ 6007749 w 6128435"/>
              <a:gd name="connsiteY100" fmla="*/ 4964715 h 6858000"/>
              <a:gd name="connsiteX101" fmla="*/ 6005269 w 6128435"/>
              <a:gd name="connsiteY101" fmla="*/ 5150567 h 6858000"/>
              <a:gd name="connsiteX102" fmla="*/ 6001127 w 6128435"/>
              <a:gd name="connsiteY102" fmla="*/ 5164609 h 6858000"/>
              <a:gd name="connsiteX103" fmla="*/ 5996647 w 6128435"/>
              <a:gd name="connsiteY103" fmla="*/ 5185640 h 6858000"/>
              <a:gd name="connsiteX104" fmla="*/ 5998514 w 6128435"/>
              <a:gd name="connsiteY104" fmla="*/ 5189673 h 6858000"/>
              <a:gd name="connsiteX105" fmla="*/ 5995970 w 6128435"/>
              <a:gd name="connsiteY105" fmla="*/ 5221547 h 6858000"/>
              <a:gd name="connsiteX106" fmla="*/ 5997218 w 6128435"/>
              <a:gd name="connsiteY106" fmla="*/ 5222031 h 6858000"/>
              <a:gd name="connsiteX107" fmla="*/ 6002116 w 6128435"/>
              <a:gd name="connsiteY107" fmla="*/ 5231223 h 6858000"/>
              <a:gd name="connsiteX108" fmla="*/ 6008541 w 6128435"/>
              <a:gd name="connsiteY108" fmla="*/ 5248680 h 6858000"/>
              <a:gd name="connsiteX109" fmla="*/ 6039260 w 6128435"/>
              <a:gd name="connsiteY109" fmla="*/ 5289518 h 6858000"/>
              <a:gd name="connsiteX110" fmla="*/ 6036748 w 6128435"/>
              <a:gd name="connsiteY110" fmla="*/ 5322752 h 6858000"/>
              <a:gd name="connsiteX111" fmla="*/ 6036943 w 6128435"/>
              <a:gd name="connsiteY111" fmla="*/ 5329480 h 6858000"/>
              <a:gd name="connsiteX112" fmla="*/ 6037236 w 6128435"/>
              <a:gd name="connsiteY112" fmla="*/ 5329634 h 6858000"/>
              <a:gd name="connsiteX113" fmla="*/ 6038019 w 6128435"/>
              <a:gd name="connsiteY113" fmla="*/ 5336764 h 6858000"/>
              <a:gd name="connsiteX114" fmla="*/ 6037298 w 6128435"/>
              <a:gd name="connsiteY114" fmla="*/ 5341753 h 6858000"/>
              <a:gd name="connsiteX115" fmla="*/ 6037677 w 6128435"/>
              <a:gd name="connsiteY115" fmla="*/ 5354807 h 6858000"/>
              <a:gd name="connsiteX116" fmla="*/ 6039728 w 6128435"/>
              <a:gd name="connsiteY116" fmla="*/ 5359416 h 6858000"/>
              <a:gd name="connsiteX117" fmla="*/ 6043311 w 6128435"/>
              <a:gd name="connsiteY117" fmla="*/ 5361407 h 6858000"/>
              <a:gd name="connsiteX118" fmla="*/ 6042954 w 6128435"/>
              <a:gd name="connsiteY118" fmla="*/ 5362576 h 6858000"/>
              <a:gd name="connsiteX119" fmla="*/ 6053435 w 6128435"/>
              <a:gd name="connsiteY119" fmla="*/ 5387547 h 6858000"/>
              <a:gd name="connsiteX120" fmla="*/ 6065933 w 6128435"/>
              <a:gd name="connsiteY120" fmla="*/ 5443002 h 6858000"/>
              <a:gd name="connsiteX121" fmla="*/ 6068640 w 6128435"/>
              <a:gd name="connsiteY121" fmla="*/ 5474503 h 6858000"/>
              <a:gd name="connsiteX122" fmla="*/ 6080922 w 6128435"/>
              <a:gd name="connsiteY122" fmla="*/ 5561070 h 6858000"/>
              <a:gd name="connsiteX123" fmla="*/ 6096949 w 6128435"/>
              <a:gd name="connsiteY123" fmla="*/ 5648179 h 6858000"/>
              <a:gd name="connsiteX124" fmla="*/ 6125703 w 6128435"/>
              <a:gd name="connsiteY124" fmla="*/ 5692894 h 6858000"/>
              <a:gd name="connsiteX125" fmla="*/ 6126670 w 6128435"/>
              <a:gd name="connsiteY125" fmla="*/ 5697882 h 6858000"/>
              <a:gd name="connsiteX126" fmla="*/ 6124061 w 6128435"/>
              <a:gd name="connsiteY126" fmla="*/ 5710294 h 6858000"/>
              <a:gd name="connsiteX127" fmla="*/ 6122213 w 6128435"/>
              <a:gd name="connsiteY127" fmla="*/ 5714762 h 6858000"/>
              <a:gd name="connsiteX128" fmla="*/ 6121353 w 6128435"/>
              <a:gd name="connsiteY128" fmla="*/ 5721725 h 6858000"/>
              <a:gd name="connsiteX129" fmla="*/ 6121607 w 6128435"/>
              <a:gd name="connsiteY129" fmla="*/ 5721959 h 6858000"/>
              <a:gd name="connsiteX130" fmla="*/ 6120262 w 6128435"/>
              <a:gd name="connsiteY130" fmla="*/ 5728358 h 6858000"/>
              <a:gd name="connsiteX131" fmla="*/ 6110194 w 6128435"/>
              <a:gd name="connsiteY131" fmla="*/ 5758853 h 6858000"/>
              <a:gd name="connsiteX132" fmla="*/ 6127519 w 6128435"/>
              <a:gd name="connsiteY132" fmla="*/ 5865775 h 6858000"/>
              <a:gd name="connsiteX133" fmla="*/ 6128435 w 6128435"/>
              <a:gd name="connsiteY133" fmla="*/ 5870164 h 6858000"/>
              <a:gd name="connsiteX134" fmla="*/ 6119217 w 6128435"/>
              <a:gd name="connsiteY134" fmla="*/ 5888542 h 6858000"/>
              <a:gd name="connsiteX135" fmla="*/ 6115966 w 6128435"/>
              <a:gd name="connsiteY135" fmla="*/ 5898387 h 6858000"/>
              <a:gd name="connsiteX136" fmla="*/ 6111924 w 6128435"/>
              <a:gd name="connsiteY136" fmla="*/ 5900444 h 6858000"/>
              <a:gd name="connsiteX137" fmla="*/ 6108716 w 6128435"/>
              <a:gd name="connsiteY137" fmla="*/ 5915345 h 6858000"/>
              <a:gd name="connsiteX138" fmla="*/ 6109524 w 6128435"/>
              <a:gd name="connsiteY138" fmla="*/ 5917328 h 6858000"/>
              <a:gd name="connsiteX139" fmla="*/ 6102493 w 6128435"/>
              <a:gd name="connsiteY139" fmla="*/ 5928602 h 6858000"/>
              <a:gd name="connsiteX140" fmla="*/ 6056863 w 6128435"/>
              <a:gd name="connsiteY140" fmla="*/ 6000643 h 6858000"/>
              <a:gd name="connsiteX141" fmla="*/ 6045436 w 6128435"/>
              <a:gd name="connsiteY141" fmla="*/ 6124480 h 6858000"/>
              <a:gd name="connsiteX142" fmla="*/ 6030489 w 6128435"/>
              <a:gd name="connsiteY142" fmla="*/ 6317666 h 6858000"/>
              <a:gd name="connsiteX143" fmla="*/ 6007492 w 6128435"/>
              <a:gd name="connsiteY143" fmla="*/ 6440818 h 6858000"/>
              <a:gd name="connsiteX144" fmla="*/ 6009467 w 6128435"/>
              <a:gd name="connsiteY144" fmla="*/ 6487076 h 6858000"/>
              <a:gd name="connsiteX145" fmla="*/ 5995064 w 6128435"/>
              <a:gd name="connsiteY145" fmla="*/ 6540791 h 6858000"/>
              <a:gd name="connsiteX146" fmla="*/ 5996309 w 6128435"/>
              <a:gd name="connsiteY146" fmla="*/ 6543961 h 6858000"/>
              <a:gd name="connsiteX147" fmla="*/ 5996048 w 6128435"/>
              <a:gd name="connsiteY147" fmla="*/ 6555444 h 6858000"/>
              <a:gd name="connsiteX148" fmla="*/ 6002524 w 6128435"/>
              <a:gd name="connsiteY148" fmla="*/ 6560188 h 6858000"/>
              <a:gd name="connsiteX149" fmla="*/ 6006823 w 6128435"/>
              <a:gd name="connsiteY149" fmla="*/ 6578546 h 6858000"/>
              <a:gd name="connsiteX150" fmla="*/ 6004510 w 6128435"/>
              <a:gd name="connsiteY150" fmla="*/ 6599256 h 6858000"/>
              <a:gd name="connsiteX151" fmla="*/ 5986207 w 6128435"/>
              <a:gd name="connsiteY151" fmla="*/ 6695855 h 6858000"/>
              <a:gd name="connsiteX152" fmla="*/ 5979428 w 6128435"/>
              <a:gd name="connsiteY152" fmla="*/ 6754678 h 6858000"/>
              <a:gd name="connsiteX153" fmla="*/ 5983398 w 6128435"/>
              <a:gd name="connsiteY153" fmla="*/ 6778641 h 6858000"/>
              <a:gd name="connsiteX154" fmla="*/ 5984543 w 6128435"/>
              <a:gd name="connsiteY154" fmla="*/ 6811016 h 6858000"/>
              <a:gd name="connsiteX155" fmla="*/ 5981802 w 6128435"/>
              <a:gd name="connsiteY155" fmla="*/ 6838578 h 6858000"/>
              <a:gd name="connsiteX156" fmla="*/ 5979671 w 6128435"/>
              <a:gd name="connsiteY156" fmla="*/ 6858000 h 6858000"/>
              <a:gd name="connsiteX157" fmla="*/ 0 w 6128435"/>
              <a:gd name="connsiteY157" fmla="*/ 6858000 h 6858000"/>
              <a:gd name="connsiteX158" fmla="*/ 0 w 6128435"/>
              <a:gd name="connsiteY158"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532836 w 6128435"/>
              <a:gd name="connsiteY52" fmla="*/ 3353840 h 6858000"/>
              <a:gd name="connsiteX53" fmla="*/ 5561229 w 6128435"/>
              <a:gd name="connsiteY53" fmla="*/ 3395784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516007 w 6128435"/>
              <a:gd name="connsiteY52" fmla="*/ 3258473 h 6858000"/>
              <a:gd name="connsiteX53" fmla="*/ 5561229 w 6128435"/>
              <a:gd name="connsiteY53" fmla="*/ 3395784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481505 w 6128435"/>
              <a:gd name="connsiteY51" fmla="*/ 3095286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11924 w 6128435"/>
              <a:gd name="connsiteY135" fmla="*/ 5900444 h 6858000"/>
              <a:gd name="connsiteX136" fmla="*/ 6108716 w 6128435"/>
              <a:gd name="connsiteY136" fmla="*/ 5915345 h 6858000"/>
              <a:gd name="connsiteX137" fmla="*/ 6109524 w 6128435"/>
              <a:gd name="connsiteY137" fmla="*/ 5917328 h 6858000"/>
              <a:gd name="connsiteX138" fmla="*/ 6102493 w 6128435"/>
              <a:gd name="connsiteY138" fmla="*/ 5928602 h 6858000"/>
              <a:gd name="connsiteX139" fmla="*/ 6056863 w 6128435"/>
              <a:gd name="connsiteY139" fmla="*/ 6000643 h 6858000"/>
              <a:gd name="connsiteX140" fmla="*/ 6045436 w 6128435"/>
              <a:gd name="connsiteY140" fmla="*/ 6124480 h 6858000"/>
              <a:gd name="connsiteX141" fmla="*/ 6030489 w 6128435"/>
              <a:gd name="connsiteY141" fmla="*/ 6317666 h 6858000"/>
              <a:gd name="connsiteX142" fmla="*/ 6007492 w 6128435"/>
              <a:gd name="connsiteY142" fmla="*/ 6440818 h 6858000"/>
              <a:gd name="connsiteX143" fmla="*/ 6009467 w 6128435"/>
              <a:gd name="connsiteY143" fmla="*/ 6487076 h 6858000"/>
              <a:gd name="connsiteX144" fmla="*/ 5995064 w 6128435"/>
              <a:gd name="connsiteY144" fmla="*/ 6540791 h 6858000"/>
              <a:gd name="connsiteX145" fmla="*/ 5996309 w 6128435"/>
              <a:gd name="connsiteY145" fmla="*/ 6543961 h 6858000"/>
              <a:gd name="connsiteX146" fmla="*/ 5996048 w 6128435"/>
              <a:gd name="connsiteY146" fmla="*/ 6555444 h 6858000"/>
              <a:gd name="connsiteX147" fmla="*/ 6002524 w 6128435"/>
              <a:gd name="connsiteY147" fmla="*/ 6560188 h 6858000"/>
              <a:gd name="connsiteX148" fmla="*/ 6006823 w 6128435"/>
              <a:gd name="connsiteY148" fmla="*/ 6578546 h 6858000"/>
              <a:gd name="connsiteX149" fmla="*/ 6004510 w 6128435"/>
              <a:gd name="connsiteY149" fmla="*/ 6599256 h 6858000"/>
              <a:gd name="connsiteX150" fmla="*/ 5986207 w 6128435"/>
              <a:gd name="connsiteY150" fmla="*/ 6695855 h 6858000"/>
              <a:gd name="connsiteX151" fmla="*/ 5979428 w 6128435"/>
              <a:gd name="connsiteY151" fmla="*/ 6754678 h 6858000"/>
              <a:gd name="connsiteX152" fmla="*/ 5983398 w 6128435"/>
              <a:gd name="connsiteY152" fmla="*/ 6778641 h 6858000"/>
              <a:gd name="connsiteX153" fmla="*/ 5984543 w 6128435"/>
              <a:gd name="connsiteY153" fmla="*/ 6811016 h 6858000"/>
              <a:gd name="connsiteX154" fmla="*/ 5981802 w 6128435"/>
              <a:gd name="connsiteY154" fmla="*/ 6838578 h 6858000"/>
              <a:gd name="connsiteX155" fmla="*/ 5979671 w 6128435"/>
              <a:gd name="connsiteY155" fmla="*/ 6858000 h 6858000"/>
              <a:gd name="connsiteX156" fmla="*/ 0 w 6128435"/>
              <a:gd name="connsiteY156" fmla="*/ 6858000 h 6858000"/>
              <a:gd name="connsiteX157" fmla="*/ 0 w 6128435"/>
              <a:gd name="connsiteY157"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08716 w 6128435"/>
              <a:gd name="connsiteY135" fmla="*/ 5915345 h 6858000"/>
              <a:gd name="connsiteX136" fmla="*/ 6109524 w 6128435"/>
              <a:gd name="connsiteY136" fmla="*/ 5917328 h 6858000"/>
              <a:gd name="connsiteX137" fmla="*/ 6102493 w 6128435"/>
              <a:gd name="connsiteY137" fmla="*/ 5928602 h 6858000"/>
              <a:gd name="connsiteX138" fmla="*/ 6056863 w 6128435"/>
              <a:gd name="connsiteY138" fmla="*/ 6000643 h 6858000"/>
              <a:gd name="connsiteX139" fmla="*/ 6045436 w 6128435"/>
              <a:gd name="connsiteY139" fmla="*/ 6124480 h 6858000"/>
              <a:gd name="connsiteX140" fmla="*/ 6030489 w 6128435"/>
              <a:gd name="connsiteY140" fmla="*/ 6317666 h 6858000"/>
              <a:gd name="connsiteX141" fmla="*/ 6007492 w 6128435"/>
              <a:gd name="connsiteY141" fmla="*/ 6440818 h 6858000"/>
              <a:gd name="connsiteX142" fmla="*/ 6009467 w 6128435"/>
              <a:gd name="connsiteY142" fmla="*/ 6487076 h 6858000"/>
              <a:gd name="connsiteX143" fmla="*/ 5995064 w 6128435"/>
              <a:gd name="connsiteY143" fmla="*/ 6540791 h 6858000"/>
              <a:gd name="connsiteX144" fmla="*/ 5996309 w 6128435"/>
              <a:gd name="connsiteY144" fmla="*/ 6543961 h 6858000"/>
              <a:gd name="connsiteX145" fmla="*/ 5996048 w 6128435"/>
              <a:gd name="connsiteY145" fmla="*/ 6555444 h 6858000"/>
              <a:gd name="connsiteX146" fmla="*/ 6002524 w 6128435"/>
              <a:gd name="connsiteY146" fmla="*/ 6560188 h 6858000"/>
              <a:gd name="connsiteX147" fmla="*/ 6006823 w 6128435"/>
              <a:gd name="connsiteY147" fmla="*/ 6578546 h 6858000"/>
              <a:gd name="connsiteX148" fmla="*/ 6004510 w 6128435"/>
              <a:gd name="connsiteY148" fmla="*/ 6599256 h 6858000"/>
              <a:gd name="connsiteX149" fmla="*/ 5986207 w 6128435"/>
              <a:gd name="connsiteY149" fmla="*/ 6695855 h 6858000"/>
              <a:gd name="connsiteX150" fmla="*/ 5979428 w 6128435"/>
              <a:gd name="connsiteY150" fmla="*/ 6754678 h 6858000"/>
              <a:gd name="connsiteX151" fmla="*/ 5983398 w 6128435"/>
              <a:gd name="connsiteY151" fmla="*/ 6778641 h 6858000"/>
              <a:gd name="connsiteX152" fmla="*/ 5984543 w 6128435"/>
              <a:gd name="connsiteY152" fmla="*/ 6811016 h 6858000"/>
              <a:gd name="connsiteX153" fmla="*/ 5981802 w 6128435"/>
              <a:gd name="connsiteY153" fmla="*/ 6838578 h 6858000"/>
              <a:gd name="connsiteX154" fmla="*/ 5979671 w 6128435"/>
              <a:gd name="connsiteY154" fmla="*/ 6858000 h 6858000"/>
              <a:gd name="connsiteX155" fmla="*/ 0 w 6128435"/>
              <a:gd name="connsiteY155" fmla="*/ 6858000 h 6858000"/>
              <a:gd name="connsiteX156" fmla="*/ 0 w 6128435"/>
              <a:gd name="connsiteY156"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08716 w 6128435"/>
              <a:gd name="connsiteY135" fmla="*/ 5915345 h 6858000"/>
              <a:gd name="connsiteX136" fmla="*/ 6102493 w 6128435"/>
              <a:gd name="connsiteY136" fmla="*/ 5928602 h 6858000"/>
              <a:gd name="connsiteX137" fmla="*/ 6056863 w 6128435"/>
              <a:gd name="connsiteY137" fmla="*/ 6000643 h 6858000"/>
              <a:gd name="connsiteX138" fmla="*/ 6045436 w 6128435"/>
              <a:gd name="connsiteY138" fmla="*/ 6124480 h 6858000"/>
              <a:gd name="connsiteX139" fmla="*/ 6030489 w 6128435"/>
              <a:gd name="connsiteY139" fmla="*/ 6317666 h 6858000"/>
              <a:gd name="connsiteX140" fmla="*/ 6007492 w 6128435"/>
              <a:gd name="connsiteY140" fmla="*/ 6440818 h 6858000"/>
              <a:gd name="connsiteX141" fmla="*/ 6009467 w 6128435"/>
              <a:gd name="connsiteY141" fmla="*/ 6487076 h 6858000"/>
              <a:gd name="connsiteX142" fmla="*/ 5995064 w 6128435"/>
              <a:gd name="connsiteY142" fmla="*/ 6540791 h 6858000"/>
              <a:gd name="connsiteX143" fmla="*/ 5996309 w 6128435"/>
              <a:gd name="connsiteY143" fmla="*/ 6543961 h 6858000"/>
              <a:gd name="connsiteX144" fmla="*/ 5996048 w 6128435"/>
              <a:gd name="connsiteY144" fmla="*/ 6555444 h 6858000"/>
              <a:gd name="connsiteX145" fmla="*/ 6002524 w 6128435"/>
              <a:gd name="connsiteY145" fmla="*/ 6560188 h 6858000"/>
              <a:gd name="connsiteX146" fmla="*/ 6006823 w 6128435"/>
              <a:gd name="connsiteY146" fmla="*/ 6578546 h 6858000"/>
              <a:gd name="connsiteX147" fmla="*/ 6004510 w 6128435"/>
              <a:gd name="connsiteY147" fmla="*/ 6599256 h 6858000"/>
              <a:gd name="connsiteX148" fmla="*/ 5986207 w 6128435"/>
              <a:gd name="connsiteY148" fmla="*/ 6695855 h 6858000"/>
              <a:gd name="connsiteX149" fmla="*/ 5979428 w 6128435"/>
              <a:gd name="connsiteY149" fmla="*/ 6754678 h 6858000"/>
              <a:gd name="connsiteX150" fmla="*/ 5983398 w 6128435"/>
              <a:gd name="connsiteY150" fmla="*/ 6778641 h 6858000"/>
              <a:gd name="connsiteX151" fmla="*/ 5984543 w 6128435"/>
              <a:gd name="connsiteY151" fmla="*/ 6811016 h 6858000"/>
              <a:gd name="connsiteX152" fmla="*/ 5981802 w 6128435"/>
              <a:gd name="connsiteY152" fmla="*/ 6838578 h 6858000"/>
              <a:gd name="connsiteX153" fmla="*/ 5979671 w 6128435"/>
              <a:gd name="connsiteY153" fmla="*/ 6858000 h 6858000"/>
              <a:gd name="connsiteX154" fmla="*/ 0 w 6128435"/>
              <a:gd name="connsiteY154" fmla="*/ 6858000 h 6858000"/>
              <a:gd name="connsiteX155" fmla="*/ 0 w 6128435"/>
              <a:gd name="connsiteY155"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15966 w 6128435"/>
              <a:gd name="connsiteY134" fmla="*/ 5898387 h 6858000"/>
              <a:gd name="connsiteX135" fmla="*/ 6102493 w 6128435"/>
              <a:gd name="connsiteY135" fmla="*/ 5928602 h 6858000"/>
              <a:gd name="connsiteX136" fmla="*/ 6056863 w 6128435"/>
              <a:gd name="connsiteY136" fmla="*/ 6000643 h 6858000"/>
              <a:gd name="connsiteX137" fmla="*/ 6045436 w 6128435"/>
              <a:gd name="connsiteY137" fmla="*/ 6124480 h 6858000"/>
              <a:gd name="connsiteX138" fmla="*/ 6030489 w 6128435"/>
              <a:gd name="connsiteY138" fmla="*/ 6317666 h 6858000"/>
              <a:gd name="connsiteX139" fmla="*/ 6007492 w 6128435"/>
              <a:gd name="connsiteY139" fmla="*/ 6440818 h 6858000"/>
              <a:gd name="connsiteX140" fmla="*/ 6009467 w 6128435"/>
              <a:gd name="connsiteY140" fmla="*/ 6487076 h 6858000"/>
              <a:gd name="connsiteX141" fmla="*/ 5995064 w 6128435"/>
              <a:gd name="connsiteY141" fmla="*/ 6540791 h 6858000"/>
              <a:gd name="connsiteX142" fmla="*/ 5996309 w 6128435"/>
              <a:gd name="connsiteY142" fmla="*/ 6543961 h 6858000"/>
              <a:gd name="connsiteX143" fmla="*/ 5996048 w 6128435"/>
              <a:gd name="connsiteY143" fmla="*/ 6555444 h 6858000"/>
              <a:gd name="connsiteX144" fmla="*/ 6002524 w 6128435"/>
              <a:gd name="connsiteY144" fmla="*/ 6560188 h 6858000"/>
              <a:gd name="connsiteX145" fmla="*/ 6006823 w 6128435"/>
              <a:gd name="connsiteY145" fmla="*/ 6578546 h 6858000"/>
              <a:gd name="connsiteX146" fmla="*/ 6004510 w 6128435"/>
              <a:gd name="connsiteY146" fmla="*/ 6599256 h 6858000"/>
              <a:gd name="connsiteX147" fmla="*/ 5986207 w 6128435"/>
              <a:gd name="connsiteY147" fmla="*/ 6695855 h 6858000"/>
              <a:gd name="connsiteX148" fmla="*/ 5979428 w 6128435"/>
              <a:gd name="connsiteY148" fmla="*/ 6754678 h 6858000"/>
              <a:gd name="connsiteX149" fmla="*/ 5983398 w 6128435"/>
              <a:gd name="connsiteY149" fmla="*/ 6778641 h 6858000"/>
              <a:gd name="connsiteX150" fmla="*/ 5984543 w 6128435"/>
              <a:gd name="connsiteY150" fmla="*/ 6811016 h 6858000"/>
              <a:gd name="connsiteX151" fmla="*/ 5981802 w 6128435"/>
              <a:gd name="connsiteY151" fmla="*/ 6838578 h 6858000"/>
              <a:gd name="connsiteX152" fmla="*/ 5979671 w 6128435"/>
              <a:gd name="connsiteY152" fmla="*/ 6858000 h 6858000"/>
              <a:gd name="connsiteX153" fmla="*/ 0 w 6128435"/>
              <a:gd name="connsiteY153" fmla="*/ 6858000 h 6858000"/>
              <a:gd name="connsiteX154" fmla="*/ 0 w 6128435"/>
              <a:gd name="connsiteY154" fmla="*/ 0 h 6858000"/>
              <a:gd name="connsiteX0" fmla="*/ 0 w 6128435"/>
              <a:gd name="connsiteY0" fmla="*/ 0 h 6858000"/>
              <a:gd name="connsiteX1" fmla="*/ 4965888 w 6128435"/>
              <a:gd name="connsiteY1" fmla="*/ 0 h 6858000"/>
              <a:gd name="connsiteX2" fmla="*/ 4967767 w 6128435"/>
              <a:gd name="connsiteY2" fmla="*/ 7930 h 6858000"/>
              <a:gd name="connsiteX3" fmla="*/ 4979444 w 6128435"/>
              <a:gd name="connsiteY3" fmla="*/ 43921 h 6858000"/>
              <a:gd name="connsiteX4" fmla="*/ 5021173 w 6128435"/>
              <a:gd name="connsiteY4" fmla="*/ 123738 h 6858000"/>
              <a:gd name="connsiteX5" fmla="*/ 5075458 w 6128435"/>
              <a:gd name="connsiteY5" fmla="*/ 264355 h 6858000"/>
              <a:gd name="connsiteX6" fmla="*/ 5081175 w 6128435"/>
              <a:gd name="connsiteY6" fmla="*/ 277448 h 6858000"/>
              <a:gd name="connsiteX7" fmla="*/ 5097011 w 6128435"/>
              <a:gd name="connsiteY7" fmla="*/ 355616 h 6858000"/>
              <a:gd name="connsiteX8" fmla="*/ 5130982 w 6128435"/>
              <a:gd name="connsiteY8" fmla="*/ 412030 h 6858000"/>
              <a:gd name="connsiteX9" fmla="*/ 5153000 w 6128435"/>
              <a:gd name="connsiteY9" fmla="*/ 507134 h 6858000"/>
              <a:gd name="connsiteX10" fmla="*/ 5171282 w 6128435"/>
              <a:gd name="connsiteY10" fmla="*/ 602071 h 6858000"/>
              <a:gd name="connsiteX11" fmla="*/ 5176196 w 6128435"/>
              <a:gd name="connsiteY11" fmla="*/ 636822 h 6858000"/>
              <a:gd name="connsiteX12" fmla="*/ 5189051 w 6128435"/>
              <a:gd name="connsiteY12" fmla="*/ 782518 h 6858000"/>
              <a:gd name="connsiteX13" fmla="*/ 5210428 w 6128435"/>
              <a:gd name="connsiteY13" fmla="*/ 815772 h 6858000"/>
              <a:gd name="connsiteX14" fmla="*/ 5221088 w 6128435"/>
              <a:gd name="connsiteY14" fmla="*/ 860193 h 6858000"/>
              <a:gd name="connsiteX15" fmla="*/ 5230806 w 6128435"/>
              <a:gd name="connsiteY15" fmla="*/ 961354 h 6858000"/>
              <a:gd name="connsiteX16" fmla="*/ 5201018 w 6128435"/>
              <a:gd name="connsiteY16" fmla="*/ 1095027 h 6858000"/>
              <a:gd name="connsiteX17" fmla="*/ 5202153 w 6128435"/>
              <a:gd name="connsiteY17" fmla="*/ 1133224 h 6858000"/>
              <a:gd name="connsiteX18" fmla="*/ 5207370 w 6128435"/>
              <a:gd name="connsiteY18" fmla="*/ 1138097 h 6858000"/>
              <a:gd name="connsiteX19" fmla="*/ 5189234 w 6128435"/>
              <a:gd name="connsiteY19" fmla="*/ 1193495 h 6858000"/>
              <a:gd name="connsiteX20" fmla="*/ 5202769 w 6128435"/>
              <a:gd name="connsiteY20" fmla="*/ 1269450 h 6858000"/>
              <a:gd name="connsiteX21" fmla="*/ 5225968 w 6128435"/>
              <a:gd name="connsiteY21" fmla="*/ 1357994 h 6858000"/>
              <a:gd name="connsiteX22" fmla="*/ 5233819 w 6128435"/>
              <a:gd name="connsiteY22" fmla="*/ 1380922 h 6858000"/>
              <a:gd name="connsiteX23" fmla="*/ 5237226 w 6128435"/>
              <a:gd name="connsiteY23" fmla="*/ 1441327 h 6858000"/>
              <a:gd name="connsiteX24" fmla="*/ 5255653 w 6128435"/>
              <a:gd name="connsiteY24" fmla="*/ 1524712 h 6858000"/>
              <a:gd name="connsiteX25" fmla="*/ 5263491 w 6128435"/>
              <a:gd name="connsiteY25" fmla="*/ 1642938 h 6858000"/>
              <a:gd name="connsiteX26" fmla="*/ 5261314 w 6128435"/>
              <a:gd name="connsiteY26" fmla="*/ 1689177 h 6858000"/>
              <a:gd name="connsiteX27" fmla="*/ 5259788 w 6128435"/>
              <a:gd name="connsiteY27" fmla="*/ 1768516 h 6858000"/>
              <a:gd name="connsiteX28" fmla="*/ 5255696 w 6128435"/>
              <a:gd name="connsiteY28" fmla="*/ 1953770 h 6858000"/>
              <a:gd name="connsiteX29" fmla="*/ 5252592 w 6128435"/>
              <a:gd name="connsiteY29" fmla="*/ 2092210 h 6858000"/>
              <a:gd name="connsiteX30" fmla="*/ 5264303 w 6128435"/>
              <a:gd name="connsiteY30" fmla="*/ 2225157 h 6858000"/>
              <a:gd name="connsiteX31" fmla="*/ 5254949 w 6128435"/>
              <a:gd name="connsiteY31" fmla="*/ 2236160 h 6858000"/>
              <a:gd name="connsiteX32" fmla="*/ 5250104 w 6128435"/>
              <a:gd name="connsiteY32" fmla="*/ 2249166 h 6858000"/>
              <a:gd name="connsiteX33" fmla="*/ 5251214 w 6128435"/>
              <a:gd name="connsiteY33" fmla="*/ 2250944 h 6858000"/>
              <a:gd name="connsiteX34" fmla="*/ 5250644 w 6128435"/>
              <a:gd name="connsiteY34" fmla="*/ 2266619 h 6858000"/>
              <a:gd name="connsiteX35" fmla="*/ 5293877 w 6128435"/>
              <a:gd name="connsiteY35" fmla="*/ 2368649 h 6858000"/>
              <a:gd name="connsiteX36" fmla="*/ 5311338 w 6128435"/>
              <a:gd name="connsiteY36" fmla="*/ 2404034 h 6858000"/>
              <a:gd name="connsiteX37" fmla="*/ 5338366 w 6128435"/>
              <a:gd name="connsiteY37" fmla="*/ 2465052 h 6858000"/>
              <a:gd name="connsiteX38" fmla="*/ 5371263 w 6128435"/>
              <a:gd name="connsiteY38" fmla="*/ 2586413 h 6858000"/>
              <a:gd name="connsiteX39" fmla="*/ 5407503 w 6128435"/>
              <a:gd name="connsiteY39" fmla="*/ 2786290 h 6858000"/>
              <a:gd name="connsiteX40" fmla="*/ 5407356 w 6128435"/>
              <a:gd name="connsiteY40" fmla="*/ 2787545 h 6858000"/>
              <a:gd name="connsiteX41" fmla="*/ 5411130 w 6128435"/>
              <a:gd name="connsiteY41" fmla="*/ 2788640 h 6858000"/>
              <a:gd name="connsiteX42" fmla="*/ 5416439 w 6128435"/>
              <a:gd name="connsiteY42" fmla="*/ 2805666 h 6858000"/>
              <a:gd name="connsiteX43" fmla="*/ 5416589 w 6128435"/>
              <a:gd name="connsiteY43" fmla="*/ 2810822 h 6858000"/>
              <a:gd name="connsiteX44" fmla="*/ 5418542 w 6128435"/>
              <a:gd name="connsiteY44" fmla="*/ 2817745 h 6858000"/>
              <a:gd name="connsiteX45" fmla="*/ 5418847 w 6128435"/>
              <a:gd name="connsiteY45" fmla="*/ 2817825 h 6858000"/>
              <a:gd name="connsiteX46" fmla="*/ 5457023 w 6128435"/>
              <a:gd name="connsiteY46" fmla="*/ 2858292 h 6858000"/>
              <a:gd name="connsiteX47" fmla="*/ 5479298 w 6128435"/>
              <a:gd name="connsiteY47" fmla="*/ 2947791 h 6858000"/>
              <a:gd name="connsiteX48" fmla="*/ 5481770 w 6128435"/>
              <a:gd name="connsiteY48" fmla="*/ 2951352 h 6858000"/>
              <a:gd name="connsiteX49" fmla="*/ 5482045 w 6128435"/>
              <a:gd name="connsiteY49" fmla="*/ 2984371 h 6858000"/>
              <a:gd name="connsiteX50" fmla="*/ 5482415 w 6128435"/>
              <a:gd name="connsiteY50" fmla="*/ 3004079 h 6858000"/>
              <a:gd name="connsiteX51" fmla="*/ 5503944 w 6128435"/>
              <a:gd name="connsiteY51" fmla="*/ 3123335 h 6858000"/>
              <a:gd name="connsiteX52" fmla="*/ 5516007 w 6128435"/>
              <a:gd name="connsiteY52" fmla="*/ 3258473 h 6858000"/>
              <a:gd name="connsiteX53" fmla="*/ 5566839 w 6128435"/>
              <a:gd name="connsiteY53" fmla="*/ 3345295 h 6858000"/>
              <a:gd name="connsiteX54" fmla="*/ 5589758 w 6128435"/>
              <a:gd name="connsiteY54" fmla="*/ 3506453 h 6858000"/>
              <a:gd name="connsiteX55" fmla="*/ 5596144 w 6128435"/>
              <a:gd name="connsiteY55" fmla="*/ 3534624 h 6858000"/>
              <a:gd name="connsiteX56" fmla="*/ 5597750 w 6128435"/>
              <a:gd name="connsiteY56" fmla="*/ 3534129 h 6858000"/>
              <a:gd name="connsiteX57" fmla="*/ 5599700 w 6128435"/>
              <a:gd name="connsiteY57" fmla="*/ 3547221 h 6858000"/>
              <a:gd name="connsiteX58" fmla="*/ 5615031 w 6128435"/>
              <a:gd name="connsiteY58" fmla="*/ 3557482 h 6858000"/>
              <a:gd name="connsiteX59" fmla="*/ 5618377 w 6128435"/>
              <a:gd name="connsiteY59" fmla="*/ 3588431 h 6858000"/>
              <a:gd name="connsiteX60" fmla="*/ 5612155 w 6128435"/>
              <a:gd name="connsiteY60" fmla="*/ 3589869 h 6858000"/>
              <a:gd name="connsiteX61" fmla="*/ 5620843 w 6128435"/>
              <a:gd name="connsiteY61" fmla="*/ 3606745 h 6858000"/>
              <a:gd name="connsiteX62" fmla="*/ 5655472 w 6128435"/>
              <a:gd name="connsiteY62" fmla="*/ 3678877 h 6858000"/>
              <a:gd name="connsiteX63" fmla="*/ 5680448 w 6128435"/>
              <a:gd name="connsiteY63" fmla="*/ 3717760 h 6858000"/>
              <a:gd name="connsiteX64" fmla="*/ 5683015 w 6128435"/>
              <a:gd name="connsiteY64" fmla="*/ 3762025 h 6858000"/>
              <a:gd name="connsiteX65" fmla="*/ 5696643 w 6128435"/>
              <a:gd name="connsiteY65" fmla="*/ 3773888 h 6858000"/>
              <a:gd name="connsiteX66" fmla="*/ 5699203 w 6128435"/>
              <a:gd name="connsiteY66" fmla="*/ 3775823 h 6858000"/>
              <a:gd name="connsiteX67" fmla="*/ 5704824 w 6128435"/>
              <a:gd name="connsiteY67" fmla="*/ 3785966 h 6858000"/>
              <a:gd name="connsiteX68" fmla="*/ 5712204 w 6128435"/>
              <a:gd name="connsiteY68" fmla="*/ 3785830 h 6858000"/>
              <a:gd name="connsiteX69" fmla="*/ 5724816 w 6128435"/>
              <a:gd name="connsiteY69" fmla="*/ 3798949 h 6858000"/>
              <a:gd name="connsiteX70" fmla="*/ 5733539 w 6128435"/>
              <a:gd name="connsiteY70" fmla="*/ 3818457 h 6858000"/>
              <a:gd name="connsiteX71" fmla="*/ 5768491 w 6128435"/>
              <a:gd name="connsiteY71" fmla="*/ 3914399 h 6858000"/>
              <a:gd name="connsiteX72" fmla="*/ 5793123 w 6128435"/>
              <a:gd name="connsiteY72" fmla="*/ 3969952 h 6858000"/>
              <a:gd name="connsiteX73" fmla="*/ 5808321 w 6128435"/>
              <a:gd name="connsiteY73" fmla="*/ 3988153 h 6858000"/>
              <a:gd name="connsiteX74" fmla="*/ 5825621 w 6128435"/>
              <a:gd name="connsiteY74" fmla="*/ 4015525 h 6858000"/>
              <a:gd name="connsiteX75" fmla="*/ 5860672 w 6128435"/>
              <a:gd name="connsiteY75" fmla="*/ 4061579 h 6858000"/>
              <a:gd name="connsiteX76" fmla="*/ 5872173 w 6128435"/>
              <a:gd name="connsiteY76" fmla="*/ 4088497 h 6858000"/>
              <a:gd name="connsiteX77" fmla="*/ 5883705 w 6128435"/>
              <a:gd name="connsiteY77" fmla="*/ 4101899 h 6858000"/>
              <a:gd name="connsiteX78" fmla="*/ 5885314 w 6128435"/>
              <a:gd name="connsiteY78" fmla="*/ 4108387 h 6858000"/>
              <a:gd name="connsiteX79" fmla="*/ 5894095 w 6128435"/>
              <a:gd name="connsiteY79" fmla="*/ 4128857 h 6858000"/>
              <a:gd name="connsiteX80" fmla="*/ 5898339 w 6128435"/>
              <a:gd name="connsiteY80" fmla="*/ 4140800 h 6858000"/>
              <a:gd name="connsiteX81" fmla="*/ 5899734 w 6128435"/>
              <a:gd name="connsiteY81" fmla="*/ 4145632 h 6858000"/>
              <a:gd name="connsiteX82" fmla="*/ 5903513 w 6128435"/>
              <a:gd name="connsiteY82" fmla="*/ 4187661 h 6858000"/>
              <a:gd name="connsiteX83" fmla="*/ 5917114 w 6128435"/>
              <a:gd name="connsiteY83" fmla="*/ 4213096 h 6858000"/>
              <a:gd name="connsiteX84" fmla="*/ 5921153 w 6128435"/>
              <a:gd name="connsiteY84" fmla="*/ 4236222 h 6858000"/>
              <a:gd name="connsiteX85" fmla="*/ 5924233 w 6128435"/>
              <a:gd name="connsiteY85" fmla="*/ 4242060 h 6858000"/>
              <a:gd name="connsiteX86" fmla="*/ 5928910 w 6128435"/>
              <a:gd name="connsiteY86" fmla="*/ 4300973 h 6858000"/>
              <a:gd name="connsiteX87" fmla="*/ 5939320 w 6128435"/>
              <a:gd name="connsiteY87" fmla="*/ 4340435 h 6858000"/>
              <a:gd name="connsiteX88" fmla="*/ 5946705 w 6128435"/>
              <a:gd name="connsiteY88" fmla="*/ 4428051 h 6858000"/>
              <a:gd name="connsiteX89" fmla="*/ 5949261 w 6128435"/>
              <a:gd name="connsiteY89" fmla="*/ 4449185 h 6858000"/>
              <a:gd name="connsiteX90" fmla="*/ 5957504 w 6128435"/>
              <a:gd name="connsiteY90" fmla="*/ 4465911 h 6858000"/>
              <a:gd name="connsiteX91" fmla="*/ 5964689 w 6128435"/>
              <a:gd name="connsiteY91" fmla="*/ 4468532 h 6858000"/>
              <a:gd name="connsiteX92" fmla="*/ 5967062 w 6128435"/>
              <a:gd name="connsiteY92" fmla="*/ 4479923 h 6858000"/>
              <a:gd name="connsiteX93" fmla="*/ 5968960 w 6128435"/>
              <a:gd name="connsiteY93" fmla="*/ 4482655 h 6858000"/>
              <a:gd name="connsiteX94" fmla="*/ 5978567 w 6128435"/>
              <a:gd name="connsiteY94" fmla="*/ 4498605 h 6858000"/>
              <a:gd name="connsiteX95" fmla="*/ 5980106 w 6128435"/>
              <a:gd name="connsiteY95" fmla="*/ 4585087 h 6858000"/>
              <a:gd name="connsiteX96" fmla="*/ 5998138 w 6128435"/>
              <a:gd name="connsiteY96" fmla="*/ 4697518 h 6858000"/>
              <a:gd name="connsiteX97" fmla="*/ 6013516 w 6128435"/>
              <a:gd name="connsiteY97" fmla="*/ 4786619 h 6858000"/>
              <a:gd name="connsiteX98" fmla="*/ 6025404 w 6128435"/>
              <a:gd name="connsiteY98" fmla="*/ 4858148 h 6858000"/>
              <a:gd name="connsiteX99" fmla="*/ 6007749 w 6128435"/>
              <a:gd name="connsiteY99" fmla="*/ 4964715 h 6858000"/>
              <a:gd name="connsiteX100" fmla="*/ 6005269 w 6128435"/>
              <a:gd name="connsiteY100" fmla="*/ 5150567 h 6858000"/>
              <a:gd name="connsiteX101" fmla="*/ 6001127 w 6128435"/>
              <a:gd name="connsiteY101" fmla="*/ 5164609 h 6858000"/>
              <a:gd name="connsiteX102" fmla="*/ 5996647 w 6128435"/>
              <a:gd name="connsiteY102" fmla="*/ 5185640 h 6858000"/>
              <a:gd name="connsiteX103" fmla="*/ 5998514 w 6128435"/>
              <a:gd name="connsiteY103" fmla="*/ 5189673 h 6858000"/>
              <a:gd name="connsiteX104" fmla="*/ 5995970 w 6128435"/>
              <a:gd name="connsiteY104" fmla="*/ 5221547 h 6858000"/>
              <a:gd name="connsiteX105" fmla="*/ 5997218 w 6128435"/>
              <a:gd name="connsiteY105" fmla="*/ 5222031 h 6858000"/>
              <a:gd name="connsiteX106" fmla="*/ 6002116 w 6128435"/>
              <a:gd name="connsiteY106" fmla="*/ 5231223 h 6858000"/>
              <a:gd name="connsiteX107" fmla="*/ 6008541 w 6128435"/>
              <a:gd name="connsiteY107" fmla="*/ 5248680 h 6858000"/>
              <a:gd name="connsiteX108" fmla="*/ 6039260 w 6128435"/>
              <a:gd name="connsiteY108" fmla="*/ 5289518 h 6858000"/>
              <a:gd name="connsiteX109" fmla="*/ 6036748 w 6128435"/>
              <a:gd name="connsiteY109" fmla="*/ 5322752 h 6858000"/>
              <a:gd name="connsiteX110" fmla="*/ 6036943 w 6128435"/>
              <a:gd name="connsiteY110" fmla="*/ 5329480 h 6858000"/>
              <a:gd name="connsiteX111" fmla="*/ 6037236 w 6128435"/>
              <a:gd name="connsiteY111" fmla="*/ 5329634 h 6858000"/>
              <a:gd name="connsiteX112" fmla="*/ 6038019 w 6128435"/>
              <a:gd name="connsiteY112" fmla="*/ 5336764 h 6858000"/>
              <a:gd name="connsiteX113" fmla="*/ 6037298 w 6128435"/>
              <a:gd name="connsiteY113" fmla="*/ 5341753 h 6858000"/>
              <a:gd name="connsiteX114" fmla="*/ 6037677 w 6128435"/>
              <a:gd name="connsiteY114" fmla="*/ 5354807 h 6858000"/>
              <a:gd name="connsiteX115" fmla="*/ 6039728 w 6128435"/>
              <a:gd name="connsiteY115" fmla="*/ 5359416 h 6858000"/>
              <a:gd name="connsiteX116" fmla="*/ 6043311 w 6128435"/>
              <a:gd name="connsiteY116" fmla="*/ 5361407 h 6858000"/>
              <a:gd name="connsiteX117" fmla="*/ 6042954 w 6128435"/>
              <a:gd name="connsiteY117" fmla="*/ 5362576 h 6858000"/>
              <a:gd name="connsiteX118" fmla="*/ 6053435 w 6128435"/>
              <a:gd name="connsiteY118" fmla="*/ 5387547 h 6858000"/>
              <a:gd name="connsiteX119" fmla="*/ 6065933 w 6128435"/>
              <a:gd name="connsiteY119" fmla="*/ 5443002 h 6858000"/>
              <a:gd name="connsiteX120" fmla="*/ 6068640 w 6128435"/>
              <a:gd name="connsiteY120" fmla="*/ 5474503 h 6858000"/>
              <a:gd name="connsiteX121" fmla="*/ 6080922 w 6128435"/>
              <a:gd name="connsiteY121" fmla="*/ 5561070 h 6858000"/>
              <a:gd name="connsiteX122" fmla="*/ 6096949 w 6128435"/>
              <a:gd name="connsiteY122" fmla="*/ 5648179 h 6858000"/>
              <a:gd name="connsiteX123" fmla="*/ 6125703 w 6128435"/>
              <a:gd name="connsiteY123" fmla="*/ 5692894 h 6858000"/>
              <a:gd name="connsiteX124" fmla="*/ 6126670 w 6128435"/>
              <a:gd name="connsiteY124" fmla="*/ 5697882 h 6858000"/>
              <a:gd name="connsiteX125" fmla="*/ 6124061 w 6128435"/>
              <a:gd name="connsiteY125" fmla="*/ 5710294 h 6858000"/>
              <a:gd name="connsiteX126" fmla="*/ 6122213 w 6128435"/>
              <a:gd name="connsiteY126" fmla="*/ 5714762 h 6858000"/>
              <a:gd name="connsiteX127" fmla="*/ 6121353 w 6128435"/>
              <a:gd name="connsiteY127" fmla="*/ 5721725 h 6858000"/>
              <a:gd name="connsiteX128" fmla="*/ 6121607 w 6128435"/>
              <a:gd name="connsiteY128" fmla="*/ 5721959 h 6858000"/>
              <a:gd name="connsiteX129" fmla="*/ 6120262 w 6128435"/>
              <a:gd name="connsiteY129" fmla="*/ 5728358 h 6858000"/>
              <a:gd name="connsiteX130" fmla="*/ 6110194 w 6128435"/>
              <a:gd name="connsiteY130" fmla="*/ 5758853 h 6858000"/>
              <a:gd name="connsiteX131" fmla="*/ 6127519 w 6128435"/>
              <a:gd name="connsiteY131" fmla="*/ 5865775 h 6858000"/>
              <a:gd name="connsiteX132" fmla="*/ 6128435 w 6128435"/>
              <a:gd name="connsiteY132" fmla="*/ 5870164 h 6858000"/>
              <a:gd name="connsiteX133" fmla="*/ 6119217 w 6128435"/>
              <a:gd name="connsiteY133" fmla="*/ 5888542 h 6858000"/>
              <a:gd name="connsiteX134" fmla="*/ 6102493 w 6128435"/>
              <a:gd name="connsiteY134" fmla="*/ 5928602 h 6858000"/>
              <a:gd name="connsiteX135" fmla="*/ 6056863 w 6128435"/>
              <a:gd name="connsiteY135" fmla="*/ 6000643 h 6858000"/>
              <a:gd name="connsiteX136" fmla="*/ 6045436 w 6128435"/>
              <a:gd name="connsiteY136" fmla="*/ 6124480 h 6858000"/>
              <a:gd name="connsiteX137" fmla="*/ 6030489 w 6128435"/>
              <a:gd name="connsiteY137" fmla="*/ 6317666 h 6858000"/>
              <a:gd name="connsiteX138" fmla="*/ 6007492 w 6128435"/>
              <a:gd name="connsiteY138" fmla="*/ 6440818 h 6858000"/>
              <a:gd name="connsiteX139" fmla="*/ 6009467 w 6128435"/>
              <a:gd name="connsiteY139" fmla="*/ 6487076 h 6858000"/>
              <a:gd name="connsiteX140" fmla="*/ 5995064 w 6128435"/>
              <a:gd name="connsiteY140" fmla="*/ 6540791 h 6858000"/>
              <a:gd name="connsiteX141" fmla="*/ 5996309 w 6128435"/>
              <a:gd name="connsiteY141" fmla="*/ 6543961 h 6858000"/>
              <a:gd name="connsiteX142" fmla="*/ 5996048 w 6128435"/>
              <a:gd name="connsiteY142" fmla="*/ 6555444 h 6858000"/>
              <a:gd name="connsiteX143" fmla="*/ 6002524 w 6128435"/>
              <a:gd name="connsiteY143" fmla="*/ 6560188 h 6858000"/>
              <a:gd name="connsiteX144" fmla="*/ 6006823 w 6128435"/>
              <a:gd name="connsiteY144" fmla="*/ 6578546 h 6858000"/>
              <a:gd name="connsiteX145" fmla="*/ 6004510 w 6128435"/>
              <a:gd name="connsiteY145" fmla="*/ 6599256 h 6858000"/>
              <a:gd name="connsiteX146" fmla="*/ 5986207 w 6128435"/>
              <a:gd name="connsiteY146" fmla="*/ 6695855 h 6858000"/>
              <a:gd name="connsiteX147" fmla="*/ 5979428 w 6128435"/>
              <a:gd name="connsiteY147" fmla="*/ 6754678 h 6858000"/>
              <a:gd name="connsiteX148" fmla="*/ 5983398 w 6128435"/>
              <a:gd name="connsiteY148" fmla="*/ 6778641 h 6858000"/>
              <a:gd name="connsiteX149" fmla="*/ 5984543 w 6128435"/>
              <a:gd name="connsiteY149" fmla="*/ 6811016 h 6858000"/>
              <a:gd name="connsiteX150" fmla="*/ 5981802 w 6128435"/>
              <a:gd name="connsiteY150" fmla="*/ 6838578 h 6858000"/>
              <a:gd name="connsiteX151" fmla="*/ 5979671 w 6128435"/>
              <a:gd name="connsiteY151" fmla="*/ 6858000 h 6858000"/>
              <a:gd name="connsiteX152" fmla="*/ 0 w 6128435"/>
              <a:gd name="connsiteY152" fmla="*/ 6858000 h 6858000"/>
              <a:gd name="connsiteX153" fmla="*/ 0 w 6128435"/>
              <a:gd name="connsiteY153"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16589 w 6127519"/>
              <a:gd name="connsiteY43" fmla="*/ 2810822 h 6858000"/>
              <a:gd name="connsiteX44" fmla="*/ 5418542 w 6127519"/>
              <a:gd name="connsiteY44" fmla="*/ 2817745 h 6858000"/>
              <a:gd name="connsiteX45" fmla="*/ 5418847 w 6127519"/>
              <a:gd name="connsiteY45" fmla="*/ 2817825 h 6858000"/>
              <a:gd name="connsiteX46" fmla="*/ 5457023 w 6127519"/>
              <a:gd name="connsiteY46" fmla="*/ 2858292 h 6858000"/>
              <a:gd name="connsiteX47" fmla="*/ 5479298 w 6127519"/>
              <a:gd name="connsiteY47" fmla="*/ 2947791 h 6858000"/>
              <a:gd name="connsiteX48" fmla="*/ 5481770 w 6127519"/>
              <a:gd name="connsiteY48" fmla="*/ 2951352 h 6858000"/>
              <a:gd name="connsiteX49" fmla="*/ 5482045 w 6127519"/>
              <a:gd name="connsiteY49" fmla="*/ 2984371 h 6858000"/>
              <a:gd name="connsiteX50" fmla="*/ 5482415 w 6127519"/>
              <a:gd name="connsiteY50" fmla="*/ 3004079 h 6858000"/>
              <a:gd name="connsiteX51" fmla="*/ 5503944 w 6127519"/>
              <a:gd name="connsiteY51" fmla="*/ 3123335 h 6858000"/>
              <a:gd name="connsiteX52" fmla="*/ 5516007 w 6127519"/>
              <a:gd name="connsiteY52" fmla="*/ 3258473 h 6858000"/>
              <a:gd name="connsiteX53" fmla="*/ 5566839 w 6127519"/>
              <a:gd name="connsiteY53" fmla="*/ 3345295 h 6858000"/>
              <a:gd name="connsiteX54" fmla="*/ 5589758 w 6127519"/>
              <a:gd name="connsiteY54" fmla="*/ 3506453 h 6858000"/>
              <a:gd name="connsiteX55" fmla="*/ 5596144 w 6127519"/>
              <a:gd name="connsiteY55" fmla="*/ 3534624 h 6858000"/>
              <a:gd name="connsiteX56" fmla="*/ 5597750 w 6127519"/>
              <a:gd name="connsiteY56" fmla="*/ 3534129 h 6858000"/>
              <a:gd name="connsiteX57" fmla="*/ 5599700 w 6127519"/>
              <a:gd name="connsiteY57" fmla="*/ 3547221 h 6858000"/>
              <a:gd name="connsiteX58" fmla="*/ 5615031 w 6127519"/>
              <a:gd name="connsiteY58" fmla="*/ 3557482 h 6858000"/>
              <a:gd name="connsiteX59" fmla="*/ 5618377 w 6127519"/>
              <a:gd name="connsiteY59" fmla="*/ 3588431 h 6858000"/>
              <a:gd name="connsiteX60" fmla="*/ 5612155 w 6127519"/>
              <a:gd name="connsiteY60" fmla="*/ 3589869 h 6858000"/>
              <a:gd name="connsiteX61" fmla="*/ 5620843 w 6127519"/>
              <a:gd name="connsiteY61" fmla="*/ 3606745 h 6858000"/>
              <a:gd name="connsiteX62" fmla="*/ 5655472 w 6127519"/>
              <a:gd name="connsiteY62" fmla="*/ 3678877 h 6858000"/>
              <a:gd name="connsiteX63" fmla="*/ 5680448 w 6127519"/>
              <a:gd name="connsiteY63" fmla="*/ 3717760 h 6858000"/>
              <a:gd name="connsiteX64" fmla="*/ 5683015 w 6127519"/>
              <a:gd name="connsiteY64" fmla="*/ 3762025 h 6858000"/>
              <a:gd name="connsiteX65" fmla="*/ 5696643 w 6127519"/>
              <a:gd name="connsiteY65" fmla="*/ 3773888 h 6858000"/>
              <a:gd name="connsiteX66" fmla="*/ 5699203 w 6127519"/>
              <a:gd name="connsiteY66" fmla="*/ 3775823 h 6858000"/>
              <a:gd name="connsiteX67" fmla="*/ 5704824 w 6127519"/>
              <a:gd name="connsiteY67" fmla="*/ 3785966 h 6858000"/>
              <a:gd name="connsiteX68" fmla="*/ 5712204 w 6127519"/>
              <a:gd name="connsiteY68" fmla="*/ 3785830 h 6858000"/>
              <a:gd name="connsiteX69" fmla="*/ 5724816 w 6127519"/>
              <a:gd name="connsiteY69" fmla="*/ 3798949 h 6858000"/>
              <a:gd name="connsiteX70" fmla="*/ 5733539 w 6127519"/>
              <a:gd name="connsiteY70" fmla="*/ 3818457 h 6858000"/>
              <a:gd name="connsiteX71" fmla="*/ 5768491 w 6127519"/>
              <a:gd name="connsiteY71" fmla="*/ 3914399 h 6858000"/>
              <a:gd name="connsiteX72" fmla="*/ 5793123 w 6127519"/>
              <a:gd name="connsiteY72" fmla="*/ 3969952 h 6858000"/>
              <a:gd name="connsiteX73" fmla="*/ 5808321 w 6127519"/>
              <a:gd name="connsiteY73" fmla="*/ 3988153 h 6858000"/>
              <a:gd name="connsiteX74" fmla="*/ 5825621 w 6127519"/>
              <a:gd name="connsiteY74" fmla="*/ 4015525 h 6858000"/>
              <a:gd name="connsiteX75" fmla="*/ 5860672 w 6127519"/>
              <a:gd name="connsiteY75" fmla="*/ 4061579 h 6858000"/>
              <a:gd name="connsiteX76" fmla="*/ 5872173 w 6127519"/>
              <a:gd name="connsiteY76" fmla="*/ 4088497 h 6858000"/>
              <a:gd name="connsiteX77" fmla="*/ 5883705 w 6127519"/>
              <a:gd name="connsiteY77" fmla="*/ 4101899 h 6858000"/>
              <a:gd name="connsiteX78" fmla="*/ 5885314 w 6127519"/>
              <a:gd name="connsiteY78" fmla="*/ 4108387 h 6858000"/>
              <a:gd name="connsiteX79" fmla="*/ 5894095 w 6127519"/>
              <a:gd name="connsiteY79" fmla="*/ 4128857 h 6858000"/>
              <a:gd name="connsiteX80" fmla="*/ 5898339 w 6127519"/>
              <a:gd name="connsiteY80" fmla="*/ 4140800 h 6858000"/>
              <a:gd name="connsiteX81" fmla="*/ 5899734 w 6127519"/>
              <a:gd name="connsiteY81" fmla="*/ 4145632 h 6858000"/>
              <a:gd name="connsiteX82" fmla="*/ 5903513 w 6127519"/>
              <a:gd name="connsiteY82" fmla="*/ 4187661 h 6858000"/>
              <a:gd name="connsiteX83" fmla="*/ 5917114 w 6127519"/>
              <a:gd name="connsiteY83" fmla="*/ 4213096 h 6858000"/>
              <a:gd name="connsiteX84" fmla="*/ 5921153 w 6127519"/>
              <a:gd name="connsiteY84" fmla="*/ 4236222 h 6858000"/>
              <a:gd name="connsiteX85" fmla="*/ 5924233 w 6127519"/>
              <a:gd name="connsiteY85" fmla="*/ 4242060 h 6858000"/>
              <a:gd name="connsiteX86" fmla="*/ 5928910 w 6127519"/>
              <a:gd name="connsiteY86" fmla="*/ 4300973 h 6858000"/>
              <a:gd name="connsiteX87" fmla="*/ 5939320 w 6127519"/>
              <a:gd name="connsiteY87" fmla="*/ 4340435 h 6858000"/>
              <a:gd name="connsiteX88" fmla="*/ 5946705 w 6127519"/>
              <a:gd name="connsiteY88" fmla="*/ 4428051 h 6858000"/>
              <a:gd name="connsiteX89" fmla="*/ 5949261 w 6127519"/>
              <a:gd name="connsiteY89" fmla="*/ 4449185 h 6858000"/>
              <a:gd name="connsiteX90" fmla="*/ 5957504 w 6127519"/>
              <a:gd name="connsiteY90" fmla="*/ 4465911 h 6858000"/>
              <a:gd name="connsiteX91" fmla="*/ 5964689 w 6127519"/>
              <a:gd name="connsiteY91" fmla="*/ 4468532 h 6858000"/>
              <a:gd name="connsiteX92" fmla="*/ 5967062 w 6127519"/>
              <a:gd name="connsiteY92" fmla="*/ 4479923 h 6858000"/>
              <a:gd name="connsiteX93" fmla="*/ 5968960 w 6127519"/>
              <a:gd name="connsiteY93" fmla="*/ 4482655 h 6858000"/>
              <a:gd name="connsiteX94" fmla="*/ 5978567 w 6127519"/>
              <a:gd name="connsiteY94" fmla="*/ 4498605 h 6858000"/>
              <a:gd name="connsiteX95" fmla="*/ 5980106 w 6127519"/>
              <a:gd name="connsiteY95" fmla="*/ 4585087 h 6858000"/>
              <a:gd name="connsiteX96" fmla="*/ 5998138 w 6127519"/>
              <a:gd name="connsiteY96" fmla="*/ 4697518 h 6858000"/>
              <a:gd name="connsiteX97" fmla="*/ 6013516 w 6127519"/>
              <a:gd name="connsiteY97" fmla="*/ 4786619 h 6858000"/>
              <a:gd name="connsiteX98" fmla="*/ 6025404 w 6127519"/>
              <a:gd name="connsiteY98" fmla="*/ 4858148 h 6858000"/>
              <a:gd name="connsiteX99" fmla="*/ 6007749 w 6127519"/>
              <a:gd name="connsiteY99" fmla="*/ 4964715 h 6858000"/>
              <a:gd name="connsiteX100" fmla="*/ 6005269 w 6127519"/>
              <a:gd name="connsiteY100" fmla="*/ 5150567 h 6858000"/>
              <a:gd name="connsiteX101" fmla="*/ 6001127 w 6127519"/>
              <a:gd name="connsiteY101" fmla="*/ 5164609 h 6858000"/>
              <a:gd name="connsiteX102" fmla="*/ 5996647 w 6127519"/>
              <a:gd name="connsiteY102" fmla="*/ 5185640 h 6858000"/>
              <a:gd name="connsiteX103" fmla="*/ 5998514 w 6127519"/>
              <a:gd name="connsiteY103" fmla="*/ 5189673 h 6858000"/>
              <a:gd name="connsiteX104" fmla="*/ 5995970 w 6127519"/>
              <a:gd name="connsiteY104" fmla="*/ 5221547 h 6858000"/>
              <a:gd name="connsiteX105" fmla="*/ 5997218 w 6127519"/>
              <a:gd name="connsiteY105" fmla="*/ 5222031 h 6858000"/>
              <a:gd name="connsiteX106" fmla="*/ 6002116 w 6127519"/>
              <a:gd name="connsiteY106" fmla="*/ 5231223 h 6858000"/>
              <a:gd name="connsiteX107" fmla="*/ 6008541 w 6127519"/>
              <a:gd name="connsiteY107" fmla="*/ 5248680 h 6858000"/>
              <a:gd name="connsiteX108" fmla="*/ 6039260 w 6127519"/>
              <a:gd name="connsiteY108" fmla="*/ 5289518 h 6858000"/>
              <a:gd name="connsiteX109" fmla="*/ 6036748 w 6127519"/>
              <a:gd name="connsiteY109" fmla="*/ 5322752 h 6858000"/>
              <a:gd name="connsiteX110" fmla="*/ 6036943 w 6127519"/>
              <a:gd name="connsiteY110" fmla="*/ 5329480 h 6858000"/>
              <a:gd name="connsiteX111" fmla="*/ 6037236 w 6127519"/>
              <a:gd name="connsiteY111" fmla="*/ 5329634 h 6858000"/>
              <a:gd name="connsiteX112" fmla="*/ 6038019 w 6127519"/>
              <a:gd name="connsiteY112" fmla="*/ 5336764 h 6858000"/>
              <a:gd name="connsiteX113" fmla="*/ 6037298 w 6127519"/>
              <a:gd name="connsiteY113" fmla="*/ 5341753 h 6858000"/>
              <a:gd name="connsiteX114" fmla="*/ 6037677 w 6127519"/>
              <a:gd name="connsiteY114" fmla="*/ 5354807 h 6858000"/>
              <a:gd name="connsiteX115" fmla="*/ 6039728 w 6127519"/>
              <a:gd name="connsiteY115" fmla="*/ 5359416 h 6858000"/>
              <a:gd name="connsiteX116" fmla="*/ 6043311 w 6127519"/>
              <a:gd name="connsiteY116" fmla="*/ 5361407 h 6858000"/>
              <a:gd name="connsiteX117" fmla="*/ 6042954 w 6127519"/>
              <a:gd name="connsiteY117" fmla="*/ 5362576 h 6858000"/>
              <a:gd name="connsiteX118" fmla="*/ 6053435 w 6127519"/>
              <a:gd name="connsiteY118" fmla="*/ 5387547 h 6858000"/>
              <a:gd name="connsiteX119" fmla="*/ 6065933 w 6127519"/>
              <a:gd name="connsiteY119" fmla="*/ 5443002 h 6858000"/>
              <a:gd name="connsiteX120" fmla="*/ 6068640 w 6127519"/>
              <a:gd name="connsiteY120" fmla="*/ 5474503 h 6858000"/>
              <a:gd name="connsiteX121" fmla="*/ 6080922 w 6127519"/>
              <a:gd name="connsiteY121" fmla="*/ 5561070 h 6858000"/>
              <a:gd name="connsiteX122" fmla="*/ 6096949 w 6127519"/>
              <a:gd name="connsiteY122" fmla="*/ 5648179 h 6858000"/>
              <a:gd name="connsiteX123" fmla="*/ 6125703 w 6127519"/>
              <a:gd name="connsiteY123" fmla="*/ 5692894 h 6858000"/>
              <a:gd name="connsiteX124" fmla="*/ 6126670 w 6127519"/>
              <a:gd name="connsiteY124" fmla="*/ 5697882 h 6858000"/>
              <a:gd name="connsiteX125" fmla="*/ 6124061 w 6127519"/>
              <a:gd name="connsiteY125" fmla="*/ 5710294 h 6858000"/>
              <a:gd name="connsiteX126" fmla="*/ 6122213 w 6127519"/>
              <a:gd name="connsiteY126" fmla="*/ 5714762 h 6858000"/>
              <a:gd name="connsiteX127" fmla="*/ 6121353 w 6127519"/>
              <a:gd name="connsiteY127" fmla="*/ 5721725 h 6858000"/>
              <a:gd name="connsiteX128" fmla="*/ 6121607 w 6127519"/>
              <a:gd name="connsiteY128" fmla="*/ 5721959 h 6858000"/>
              <a:gd name="connsiteX129" fmla="*/ 6120262 w 6127519"/>
              <a:gd name="connsiteY129" fmla="*/ 5728358 h 6858000"/>
              <a:gd name="connsiteX130" fmla="*/ 6110194 w 6127519"/>
              <a:gd name="connsiteY130" fmla="*/ 5758853 h 6858000"/>
              <a:gd name="connsiteX131" fmla="*/ 6127519 w 6127519"/>
              <a:gd name="connsiteY131" fmla="*/ 5865775 h 6858000"/>
              <a:gd name="connsiteX132" fmla="*/ 6119217 w 6127519"/>
              <a:gd name="connsiteY132" fmla="*/ 5888542 h 6858000"/>
              <a:gd name="connsiteX133" fmla="*/ 6102493 w 6127519"/>
              <a:gd name="connsiteY133" fmla="*/ 5928602 h 6858000"/>
              <a:gd name="connsiteX134" fmla="*/ 6056863 w 6127519"/>
              <a:gd name="connsiteY134" fmla="*/ 6000643 h 6858000"/>
              <a:gd name="connsiteX135" fmla="*/ 6045436 w 6127519"/>
              <a:gd name="connsiteY135" fmla="*/ 6124480 h 6858000"/>
              <a:gd name="connsiteX136" fmla="*/ 6030489 w 6127519"/>
              <a:gd name="connsiteY136" fmla="*/ 6317666 h 6858000"/>
              <a:gd name="connsiteX137" fmla="*/ 6007492 w 6127519"/>
              <a:gd name="connsiteY137" fmla="*/ 6440818 h 6858000"/>
              <a:gd name="connsiteX138" fmla="*/ 6009467 w 6127519"/>
              <a:gd name="connsiteY138" fmla="*/ 6487076 h 6858000"/>
              <a:gd name="connsiteX139" fmla="*/ 5995064 w 6127519"/>
              <a:gd name="connsiteY139" fmla="*/ 6540791 h 6858000"/>
              <a:gd name="connsiteX140" fmla="*/ 5996309 w 6127519"/>
              <a:gd name="connsiteY140" fmla="*/ 6543961 h 6858000"/>
              <a:gd name="connsiteX141" fmla="*/ 5996048 w 6127519"/>
              <a:gd name="connsiteY141" fmla="*/ 6555444 h 6858000"/>
              <a:gd name="connsiteX142" fmla="*/ 6002524 w 6127519"/>
              <a:gd name="connsiteY142" fmla="*/ 6560188 h 6858000"/>
              <a:gd name="connsiteX143" fmla="*/ 6006823 w 6127519"/>
              <a:gd name="connsiteY143" fmla="*/ 6578546 h 6858000"/>
              <a:gd name="connsiteX144" fmla="*/ 6004510 w 6127519"/>
              <a:gd name="connsiteY144" fmla="*/ 6599256 h 6858000"/>
              <a:gd name="connsiteX145" fmla="*/ 5986207 w 6127519"/>
              <a:gd name="connsiteY145" fmla="*/ 6695855 h 6858000"/>
              <a:gd name="connsiteX146" fmla="*/ 5979428 w 6127519"/>
              <a:gd name="connsiteY146" fmla="*/ 6754678 h 6858000"/>
              <a:gd name="connsiteX147" fmla="*/ 5983398 w 6127519"/>
              <a:gd name="connsiteY147" fmla="*/ 6778641 h 6858000"/>
              <a:gd name="connsiteX148" fmla="*/ 5984543 w 6127519"/>
              <a:gd name="connsiteY148" fmla="*/ 6811016 h 6858000"/>
              <a:gd name="connsiteX149" fmla="*/ 5981802 w 6127519"/>
              <a:gd name="connsiteY149" fmla="*/ 6838578 h 6858000"/>
              <a:gd name="connsiteX150" fmla="*/ 5979671 w 6127519"/>
              <a:gd name="connsiteY150" fmla="*/ 6858000 h 6858000"/>
              <a:gd name="connsiteX151" fmla="*/ 0 w 6127519"/>
              <a:gd name="connsiteY151" fmla="*/ 6858000 h 6858000"/>
              <a:gd name="connsiteX152" fmla="*/ 0 w 6127519"/>
              <a:gd name="connsiteY152"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02116 w 6127689"/>
              <a:gd name="connsiteY106" fmla="*/ 5231223 h 6858000"/>
              <a:gd name="connsiteX107" fmla="*/ 6008541 w 6127689"/>
              <a:gd name="connsiteY107" fmla="*/ 5248680 h 6858000"/>
              <a:gd name="connsiteX108" fmla="*/ 6039260 w 6127689"/>
              <a:gd name="connsiteY108" fmla="*/ 5289518 h 6858000"/>
              <a:gd name="connsiteX109" fmla="*/ 6036748 w 6127689"/>
              <a:gd name="connsiteY109" fmla="*/ 5322752 h 6858000"/>
              <a:gd name="connsiteX110" fmla="*/ 6036943 w 6127689"/>
              <a:gd name="connsiteY110" fmla="*/ 5329480 h 6858000"/>
              <a:gd name="connsiteX111" fmla="*/ 6037236 w 6127689"/>
              <a:gd name="connsiteY111" fmla="*/ 5329634 h 6858000"/>
              <a:gd name="connsiteX112" fmla="*/ 6038019 w 6127689"/>
              <a:gd name="connsiteY112" fmla="*/ 5336764 h 6858000"/>
              <a:gd name="connsiteX113" fmla="*/ 6037298 w 6127689"/>
              <a:gd name="connsiteY113" fmla="*/ 5341753 h 6858000"/>
              <a:gd name="connsiteX114" fmla="*/ 6037677 w 6127689"/>
              <a:gd name="connsiteY114" fmla="*/ 5354807 h 6858000"/>
              <a:gd name="connsiteX115" fmla="*/ 6039728 w 6127689"/>
              <a:gd name="connsiteY115" fmla="*/ 5359416 h 6858000"/>
              <a:gd name="connsiteX116" fmla="*/ 6043311 w 6127689"/>
              <a:gd name="connsiteY116" fmla="*/ 5361407 h 6858000"/>
              <a:gd name="connsiteX117" fmla="*/ 6042954 w 6127689"/>
              <a:gd name="connsiteY117" fmla="*/ 5362576 h 6858000"/>
              <a:gd name="connsiteX118" fmla="*/ 6053435 w 6127689"/>
              <a:gd name="connsiteY118" fmla="*/ 5387547 h 6858000"/>
              <a:gd name="connsiteX119" fmla="*/ 6065933 w 6127689"/>
              <a:gd name="connsiteY119" fmla="*/ 5443002 h 6858000"/>
              <a:gd name="connsiteX120" fmla="*/ 6068640 w 6127689"/>
              <a:gd name="connsiteY120" fmla="*/ 5474503 h 6858000"/>
              <a:gd name="connsiteX121" fmla="*/ 6080922 w 6127689"/>
              <a:gd name="connsiteY121" fmla="*/ 5561070 h 6858000"/>
              <a:gd name="connsiteX122" fmla="*/ 6096949 w 6127689"/>
              <a:gd name="connsiteY122" fmla="*/ 5648179 h 6858000"/>
              <a:gd name="connsiteX123" fmla="*/ 6125703 w 6127689"/>
              <a:gd name="connsiteY123" fmla="*/ 5692894 h 6858000"/>
              <a:gd name="connsiteX124" fmla="*/ 6126670 w 6127689"/>
              <a:gd name="connsiteY124" fmla="*/ 5697882 h 6858000"/>
              <a:gd name="connsiteX125" fmla="*/ 6124061 w 6127689"/>
              <a:gd name="connsiteY125" fmla="*/ 5710294 h 6858000"/>
              <a:gd name="connsiteX126" fmla="*/ 6122213 w 6127689"/>
              <a:gd name="connsiteY126" fmla="*/ 5714762 h 6858000"/>
              <a:gd name="connsiteX127" fmla="*/ 6121353 w 6127689"/>
              <a:gd name="connsiteY127" fmla="*/ 5721725 h 6858000"/>
              <a:gd name="connsiteX128" fmla="*/ 6121607 w 6127689"/>
              <a:gd name="connsiteY128" fmla="*/ 5721959 h 6858000"/>
              <a:gd name="connsiteX129" fmla="*/ 6120262 w 6127689"/>
              <a:gd name="connsiteY129" fmla="*/ 5728358 h 6858000"/>
              <a:gd name="connsiteX130" fmla="*/ 6127024 w 6127689"/>
              <a:gd name="connsiteY130" fmla="*/ 5786902 h 6858000"/>
              <a:gd name="connsiteX131" fmla="*/ 6127519 w 6127689"/>
              <a:gd name="connsiteY131" fmla="*/ 5865775 h 6858000"/>
              <a:gd name="connsiteX132" fmla="*/ 6119217 w 6127689"/>
              <a:gd name="connsiteY132" fmla="*/ 5888542 h 6858000"/>
              <a:gd name="connsiteX133" fmla="*/ 6102493 w 6127689"/>
              <a:gd name="connsiteY133" fmla="*/ 5928602 h 6858000"/>
              <a:gd name="connsiteX134" fmla="*/ 6056863 w 6127689"/>
              <a:gd name="connsiteY134" fmla="*/ 6000643 h 6858000"/>
              <a:gd name="connsiteX135" fmla="*/ 6045436 w 6127689"/>
              <a:gd name="connsiteY135" fmla="*/ 6124480 h 6858000"/>
              <a:gd name="connsiteX136" fmla="*/ 6030489 w 6127689"/>
              <a:gd name="connsiteY136" fmla="*/ 6317666 h 6858000"/>
              <a:gd name="connsiteX137" fmla="*/ 6007492 w 6127689"/>
              <a:gd name="connsiteY137" fmla="*/ 6440818 h 6858000"/>
              <a:gd name="connsiteX138" fmla="*/ 6009467 w 6127689"/>
              <a:gd name="connsiteY138" fmla="*/ 6487076 h 6858000"/>
              <a:gd name="connsiteX139" fmla="*/ 5995064 w 6127689"/>
              <a:gd name="connsiteY139" fmla="*/ 6540791 h 6858000"/>
              <a:gd name="connsiteX140" fmla="*/ 5996309 w 6127689"/>
              <a:gd name="connsiteY140" fmla="*/ 6543961 h 6858000"/>
              <a:gd name="connsiteX141" fmla="*/ 5996048 w 6127689"/>
              <a:gd name="connsiteY141" fmla="*/ 6555444 h 6858000"/>
              <a:gd name="connsiteX142" fmla="*/ 6002524 w 6127689"/>
              <a:gd name="connsiteY142" fmla="*/ 6560188 h 6858000"/>
              <a:gd name="connsiteX143" fmla="*/ 6006823 w 6127689"/>
              <a:gd name="connsiteY143" fmla="*/ 6578546 h 6858000"/>
              <a:gd name="connsiteX144" fmla="*/ 6004510 w 6127689"/>
              <a:gd name="connsiteY144" fmla="*/ 6599256 h 6858000"/>
              <a:gd name="connsiteX145" fmla="*/ 5986207 w 6127689"/>
              <a:gd name="connsiteY145" fmla="*/ 6695855 h 6858000"/>
              <a:gd name="connsiteX146" fmla="*/ 5979428 w 6127689"/>
              <a:gd name="connsiteY146" fmla="*/ 6754678 h 6858000"/>
              <a:gd name="connsiteX147" fmla="*/ 5983398 w 6127689"/>
              <a:gd name="connsiteY147" fmla="*/ 6778641 h 6858000"/>
              <a:gd name="connsiteX148" fmla="*/ 5984543 w 6127689"/>
              <a:gd name="connsiteY148" fmla="*/ 6811016 h 6858000"/>
              <a:gd name="connsiteX149" fmla="*/ 5981802 w 6127689"/>
              <a:gd name="connsiteY149" fmla="*/ 6838578 h 6858000"/>
              <a:gd name="connsiteX150" fmla="*/ 5979671 w 6127689"/>
              <a:gd name="connsiteY150" fmla="*/ 6858000 h 6858000"/>
              <a:gd name="connsiteX151" fmla="*/ 0 w 6127689"/>
              <a:gd name="connsiteY151" fmla="*/ 6858000 h 6858000"/>
              <a:gd name="connsiteX152" fmla="*/ 0 w 6127689"/>
              <a:gd name="connsiteY152"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02116 w 6127689"/>
              <a:gd name="connsiteY106" fmla="*/ 5231223 h 6858000"/>
              <a:gd name="connsiteX107" fmla="*/ 6039260 w 6127689"/>
              <a:gd name="connsiteY107" fmla="*/ 5289518 h 6858000"/>
              <a:gd name="connsiteX108" fmla="*/ 6036748 w 6127689"/>
              <a:gd name="connsiteY108" fmla="*/ 5322752 h 6858000"/>
              <a:gd name="connsiteX109" fmla="*/ 6036943 w 6127689"/>
              <a:gd name="connsiteY109" fmla="*/ 5329480 h 6858000"/>
              <a:gd name="connsiteX110" fmla="*/ 6037236 w 6127689"/>
              <a:gd name="connsiteY110" fmla="*/ 5329634 h 6858000"/>
              <a:gd name="connsiteX111" fmla="*/ 6038019 w 6127689"/>
              <a:gd name="connsiteY111" fmla="*/ 5336764 h 6858000"/>
              <a:gd name="connsiteX112" fmla="*/ 6037298 w 6127689"/>
              <a:gd name="connsiteY112" fmla="*/ 5341753 h 6858000"/>
              <a:gd name="connsiteX113" fmla="*/ 6037677 w 6127689"/>
              <a:gd name="connsiteY113" fmla="*/ 5354807 h 6858000"/>
              <a:gd name="connsiteX114" fmla="*/ 6039728 w 6127689"/>
              <a:gd name="connsiteY114" fmla="*/ 5359416 h 6858000"/>
              <a:gd name="connsiteX115" fmla="*/ 6043311 w 6127689"/>
              <a:gd name="connsiteY115" fmla="*/ 5361407 h 6858000"/>
              <a:gd name="connsiteX116" fmla="*/ 6042954 w 6127689"/>
              <a:gd name="connsiteY116" fmla="*/ 5362576 h 6858000"/>
              <a:gd name="connsiteX117" fmla="*/ 6053435 w 6127689"/>
              <a:gd name="connsiteY117" fmla="*/ 5387547 h 6858000"/>
              <a:gd name="connsiteX118" fmla="*/ 6065933 w 6127689"/>
              <a:gd name="connsiteY118" fmla="*/ 5443002 h 6858000"/>
              <a:gd name="connsiteX119" fmla="*/ 6068640 w 6127689"/>
              <a:gd name="connsiteY119" fmla="*/ 5474503 h 6858000"/>
              <a:gd name="connsiteX120" fmla="*/ 6080922 w 6127689"/>
              <a:gd name="connsiteY120" fmla="*/ 5561070 h 6858000"/>
              <a:gd name="connsiteX121" fmla="*/ 6096949 w 6127689"/>
              <a:gd name="connsiteY121" fmla="*/ 5648179 h 6858000"/>
              <a:gd name="connsiteX122" fmla="*/ 6125703 w 6127689"/>
              <a:gd name="connsiteY122" fmla="*/ 5692894 h 6858000"/>
              <a:gd name="connsiteX123" fmla="*/ 6126670 w 6127689"/>
              <a:gd name="connsiteY123" fmla="*/ 5697882 h 6858000"/>
              <a:gd name="connsiteX124" fmla="*/ 6124061 w 6127689"/>
              <a:gd name="connsiteY124" fmla="*/ 5710294 h 6858000"/>
              <a:gd name="connsiteX125" fmla="*/ 6122213 w 6127689"/>
              <a:gd name="connsiteY125" fmla="*/ 5714762 h 6858000"/>
              <a:gd name="connsiteX126" fmla="*/ 6121353 w 6127689"/>
              <a:gd name="connsiteY126" fmla="*/ 5721725 h 6858000"/>
              <a:gd name="connsiteX127" fmla="*/ 6121607 w 6127689"/>
              <a:gd name="connsiteY127" fmla="*/ 5721959 h 6858000"/>
              <a:gd name="connsiteX128" fmla="*/ 6120262 w 6127689"/>
              <a:gd name="connsiteY128" fmla="*/ 5728358 h 6858000"/>
              <a:gd name="connsiteX129" fmla="*/ 6127024 w 6127689"/>
              <a:gd name="connsiteY129" fmla="*/ 5786902 h 6858000"/>
              <a:gd name="connsiteX130" fmla="*/ 6127519 w 6127689"/>
              <a:gd name="connsiteY130" fmla="*/ 5865775 h 6858000"/>
              <a:gd name="connsiteX131" fmla="*/ 6119217 w 6127689"/>
              <a:gd name="connsiteY131" fmla="*/ 5888542 h 6858000"/>
              <a:gd name="connsiteX132" fmla="*/ 6102493 w 6127689"/>
              <a:gd name="connsiteY132" fmla="*/ 5928602 h 6858000"/>
              <a:gd name="connsiteX133" fmla="*/ 6056863 w 6127689"/>
              <a:gd name="connsiteY133" fmla="*/ 6000643 h 6858000"/>
              <a:gd name="connsiteX134" fmla="*/ 6045436 w 6127689"/>
              <a:gd name="connsiteY134" fmla="*/ 6124480 h 6858000"/>
              <a:gd name="connsiteX135" fmla="*/ 6030489 w 6127689"/>
              <a:gd name="connsiteY135" fmla="*/ 6317666 h 6858000"/>
              <a:gd name="connsiteX136" fmla="*/ 6007492 w 6127689"/>
              <a:gd name="connsiteY136" fmla="*/ 6440818 h 6858000"/>
              <a:gd name="connsiteX137" fmla="*/ 6009467 w 6127689"/>
              <a:gd name="connsiteY137" fmla="*/ 6487076 h 6858000"/>
              <a:gd name="connsiteX138" fmla="*/ 5995064 w 6127689"/>
              <a:gd name="connsiteY138" fmla="*/ 6540791 h 6858000"/>
              <a:gd name="connsiteX139" fmla="*/ 5996309 w 6127689"/>
              <a:gd name="connsiteY139" fmla="*/ 6543961 h 6858000"/>
              <a:gd name="connsiteX140" fmla="*/ 5996048 w 6127689"/>
              <a:gd name="connsiteY140" fmla="*/ 6555444 h 6858000"/>
              <a:gd name="connsiteX141" fmla="*/ 6002524 w 6127689"/>
              <a:gd name="connsiteY141" fmla="*/ 6560188 h 6858000"/>
              <a:gd name="connsiteX142" fmla="*/ 6006823 w 6127689"/>
              <a:gd name="connsiteY142" fmla="*/ 6578546 h 6858000"/>
              <a:gd name="connsiteX143" fmla="*/ 6004510 w 6127689"/>
              <a:gd name="connsiteY143" fmla="*/ 6599256 h 6858000"/>
              <a:gd name="connsiteX144" fmla="*/ 5986207 w 6127689"/>
              <a:gd name="connsiteY144" fmla="*/ 6695855 h 6858000"/>
              <a:gd name="connsiteX145" fmla="*/ 5979428 w 6127689"/>
              <a:gd name="connsiteY145" fmla="*/ 6754678 h 6858000"/>
              <a:gd name="connsiteX146" fmla="*/ 5983398 w 6127689"/>
              <a:gd name="connsiteY146" fmla="*/ 6778641 h 6858000"/>
              <a:gd name="connsiteX147" fmla="*/ 5984543 w 6127689"/>
              <a:gd name="connsiteY147" fmla="*/ 6811016 h 6858000"/>
              <a:gd name="connsiteX148" fmla="*/ 5981802 w 6127689"/>
              <a:gd name="connsiteY148" fmla="*/ 6838578 h 6858000"/>
              <a:gd name="connsiteX149" fmla="*/ 5979671 w 6127689"/>
              <a:gd name="connsiteY149" fmla="*/ 6858000 h 6858000"/>
              <a:gd name="connsiteX150" fmla="*/ 0 w 6127689"/>
              <a:gd name="connsiteY150" fmla="*/ 6858000 h 6858000"/>
              <a:gd name="connsiteX151" fmla="*/ 0 w 6127689"/>
              <a:gd name="connsiteY151"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39260 w 6127689"/>
              <a:gd name="connsiteY106" fmla="*/ 5289518 h 6858000"/>
              <a:gd name="connsiteX107" fmla="*/ 6036748 w 6127689"/>
              <a:gd name="connsiteY107" fmla="*/ 5322752 h 6858000"/>
              <a:gd name="connsiteX108" fmla="*/ 6036943 w 6127689"/>
              <a:gd name="connsiteY108" fmla="*/ 5329480 h 6858000"/>
              <a:gd name="connsiteX109" fmla="*/ 6037236 w 6127689"/>
              <a:gd name="connsiteY109" fmla="*/ 5329634 h 6858000"/>
              <a:gd name="connsiteX110" fmla="*/ 6038019 w 6127689"/>
              <a:gd name="connsiteY110" fmla="*/ 5336764 h 6858000"/>
              <a:gd name="connsiteX111" fmla="*/ 6037298 w 6127689"/>
              <a:gd name="connsiteY111" fmla="*/ 5341753 h 6858000"/>
              <a:gd name="connsiteX112" fmla="*/ 6037677 w 6127689"/>
              <a:gd name="connsiteY112" fmla="*/ 5354807 h 6858000"/>
              <a:gd name="connsiteX113" fmla="*/ 6039728 w 6127689"/>
              <a:gd name="connsiteY113" fmla="*/ 5359416 h 6858000"/>
              <a:gd name="connsiteX114" fmla="*/ 6043311 w 6127689"/>
              <a:gd name="connsiteY114" fmla="*/ 5361407 h 6858000"/>
              <a:gd name="connsiteX115" fmla="*/ 6042954 w 6127689"/>
              <a:gd name="connsiteY115" fmla="*/ 5362576 h 6858000"/>
              <a:gd name="connsiteX116" fmla="*/ 6053435 w 6127689"/>
              <a:gd name="connsiteY116" fmla="*/ 5387547 h 6858000"/>
              <a:gd name="connsiteX117" fmla="*/ 6065933 w 6127689"/>
              <a:gd name="connsiteY117" fmla="*/ 5443002 h 6858000"/>
              <a:gd name="connsiteX118" fmla="*/ 6068640 w 6127689"/>
              <a:gd name="connsiteY118" fmla="*/ 5474503 h 6858000"/>
              <a:gd name="connsiteX119" fmla="*/ 6080922 w 6127689"/>
              <a:gd name="connsiteY119" fmla="*/ 5561070 h 6858000"/>
              <a:gd name="connsiteX120" fmla="*/ 6096949 w 6127689"/>
              <a:gd name="connsiteY120" fmla="*/ 5648179 h 6858000"/>
              <a:gd name="connsiteX121" fmla="*/ 6125703 w 6127689"/>
              <a:gd name="connsiteY121" fmla="*/ 5692894 h 6858000"/>
              <a:gd name="connsiteX122" fmla="*/ 6126670 w 6127689"/>
              <a:gd name="connsiteY122" fmla="*/ 5697882 h 6858000"/>
              <a:gd name="connsiteX123" fmla="*/ 6124061 w 6127689"/>
              <a:gd name="connsiteY123" fmla="*/ 5710294 h 6858000"/>
              <a:gd name="connsiteX124" fmla="*/ 6122213 w 6127689"/>
              <a:gd name="connsiteY124" fmla="*/ 5714762 h 6858000"/>
              <a:gd name="connsiteX125" fmla="*/ 6121353 w 6127689"/>
              <a:gd name="connsiteY125" fmla="*/ 5721725 h 6858000"/>
              <a:gd name="connsiteX126" fmla="*/ 6121607 w 6127689"/>
              <a:gd name="connsiteY126" fmla="*/ 5721959 h 6858000"/>
              <a:gd name="connsiteX127" fmla="*/ 6120262 w 6127689"/>
              <a:gd name="connsiteY127" fmla="*/ 5728358 h 6858000"/>
              <a:gd name="connsiteX128" fmla="*/ 6127024 w 6127689"/>
              <a:gd name="connsiteY128" fmla="*/ 5786902 h 6858000"/>
              <a:gd name="connsiteX129" fmla="*/ 6127519 w 6127689"/>
              <a:gd name="connsiteY129" fmla="*/ 5865775 h 6858000"/>
              <a:gd name="connsiteX130" fmla="*/ 6119217 w 6127689"/>
              <a:gd name="connsiteY130" fmla="*/ 5888542 h 6858000"/>
              <a:gd name="connsiteX131" fmla="*/ 6102493 w 6127689"/>
              <a:gd name="connsiteY131" fmla="*/ 5928602 h 6858000"/>
              <a:gd name="connsiteX132" fmla="*/ 6056863 w 6127689"/>
              <a:gd name="connsiteY132" fmla="*/ 6000643 h 6858000"/>
              <a:gd name="connsiteX133" fmla="*/ 6045436 w 6127689"/>
              <a:gd name="connsiteY133" fmla="*/ 6124480 h 6858000"/>
              <a:gd name="connsiteX134" fmla="*/ 6030489 w 6127689"/>
              <a:gd name="connsiteY134" fmla="*/ 6317666 h 6858000"/>
              <a:gd name="connsiteX135" fmla="*/ 6007492 w 6127689"/>
              <a:gd name="connsiteY135" fmla="*/ 6440818 h 6858000"/>
              <a:gd name="connsiteX136" fmla="*/ 6009467 w 6127689"/>
              <a:gd name="connsiteY136" fmla="*/ 6487076 h 6858000"/>
              <a:gd name="connsiteX137" fmla="*/ 5995064 w 6127689"/>
              <a:gd name="connsiteY137" fmla="*/ 6540791 h 6858000"/>
              <a:gd name="connsiteX138" fmla="*/ 5996309 w 6127689"/>
              <a:gd name="connsiteY138" fmla="*/ 6543961 h 6858000"/>
              <a:gd name="connsiteX139" fmla="*/ 5996048 w 6127689"/>
              <a:gd name="connsiteY139" fmla="*/ 6555444 h 6858000"/>
              <a:gd name="connsiteX140" fmla="*/ 6002524 w 6127689"/>
              <a:gd name="connsiteY140" fmla="*/ 6560188 h 6858000"/>
              <a:gd name="connsiteX141" fmla="*/ 6006823 w 6127689"/>
              <a:gd name="connsiteY141" fmla="*/ 6578546 h 6858000"/>
              <a:gd name="connsiteX142" fmla="*/ 6004510 w 6127689"/>
              <a:gd name="connsiteY142" fmla="*/ 6599256 h 6858000"/>
              <a:gd name="connsiteX143" fmla="*/ 5986207 w 6127689"/>
              <a:gd name="connsiteY143" fmla="*/ 6695855 h 6858000"/>
              <a:gd name="connsiteX144" fmla="*/ 5979428 w 6127689"/>
              <a:gd name="connsiteY144" fmla="*/ 6754678 h 6858000"/>
              <a:gd name="connsiteX145" fmla="*/ 5983398 w 6127689"/>
              <a:gd name="connsiteY145" fmla="*/ 6778641 h 6858000"/>
              <a:gd name="connsiteX146" fmla="*/ 5984543 w 6127689"/>
              <a:gd name="connsiteY146" fmla="*/ 6811016 h 6858000"/>
              <a:gd name="connsiteX147" fmla="*/ 5981802 w 6127689"/>
              <a:gd name="connsiteY147" fmla="*/ 6838578 h 6858000"/>
              <a:gd name="connsiteX148" fmla="*/ 5979671 w 6127689"/>
              <a:gd name="connsiteY148" fmla="*/ 6858000 h 6858000"/>
              <a:gd name="connsiteX149" fmla="*/ 0 w 6127689"/>
              <a:gd name="connsiteY149" fmla="*/ 6858000 h 6858000"/>
              <a:gd name="connsiteX150" fmla="*/ 0 w 6127689"/>
              <a:gd name="connsiteY150"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5997218 w 6127689"/>
              <a:gd name="connsiteY105" fmla="*/ 5222031 h 6858000"/>
              <a:gd name="connsiteX106" fmla="*/ 6036748 w 6127689"/>
              <a:gd name="connsiteY106" fmla="*/ 5322752 h 6858000"/>
              <a:gd name="connsiteX107" fmla="*/ 6036943 w 6127689"/>
              <a:gd name="connsiteY107" fmla="*/ 5329480 h 6858000"/>
              <a:gd name="connsiteX108" fmla="*/ 6037236 w 6127689"/>
              <a:gd name="connsiteY108" fmla="*/ 5329634 h 6858000"/>
              <a:gd name="connsiteX109" fmla="*/ 6038019 w 6127689"/>
              <a:gd name="connsiteY109" fmla="*/ 5336764 h 6858000"/>
              <a:gd name="connsiteX110" fmla="*/ 6037298 w 6127689"/>
              <a:gd name="connsiteY110" fmla="*/ 5341753 h 6858000"/>
              <a:gd name="connsiteX111" fmla="*/ 6037677 w 6127689"/>
              <a:gd name="connsiteY111" fmla="*/ 5354807 h 6858000"/>
              <a:gd name="connsiteX112" fmla="*/ 6039728 w 6127689"/>
              <a:gd name="connsiteY112" fmla="*/ 5359416 h 6858000"/>
              <a:gd name="connsiteX113" fmla="*/ 6043311 w 6127689"/>
              <a:gd name="connsiteY113" fmla="*/ 5361407 h 6858000"/>
              <a:gd name="connsiteX114" fmla="*/ 6042954 w 6127689"/>
              <a:gd name="connsiteY114" fmla="*/ 5362576 h 6858000"/>
              <a:gd name="connsiteX115" fmla="*/ 6053435 w 6127689"/>
              <a:gd name="connsiteY115" fmla="*/ 5387547 h 6858000"/>
              <a:gd name="connsiteX116" fmla="*/ 6065933 w 6127689"/>
              <a:gd name="connsiteY116" fmla="*/ 5443002 h 6858000"/>
              <a:gd name="connsiteX117" fmla="*/ 6068640 w 6127689"/>
              <a:gd name="connsiteY117" fmla="*/ 5474503 h 6858000"/>
              <a:gd name="connsiteX118" fmla="*/ 6080922 w 6127689"/>
              <a:gd name="connsiteY118" fmla="*/ 5561070 h 6858000"/>
              <a:gd name="connsiteX119" fmla="*/ 6096949 w 6127689"/>
              <a:gd name="connsiteY119" fmla="*/ 5648179 h 6858000"/>
              <a:gd name="connsiteX120" fmla="*/ 6125703 w 6127689"/>
              <a:gd name="connsiteY120" fmla="*/ 5692894 h 6858000"/>
              <a:gd name="connsiteX121" fmla="*/ 6126670 w 6127689"/>
              <a:gd name="connsiteY121" fmla="*/ 5697882 h 6858000"/>
              <a:gd name="connsiteX122" fmla="*/ 6124061 w 6127689"/>
              <a:gd name="connsiteY122" fmla="*/ 5710294 h 6858000"/>
              <a:gd name="connsiteX123" fmla="*/ 6122213 w 6127689"/>
              <a:gd name="connsiteY123" fmla="*/ 5714762 h 6858000"/>
              <a:gd name="connsiteX124" fmla="*/ 6121353 w 6127689"/>
              <a:gd name="connsiteY124" fmla="*/ 5721725 h 6858000"/>
              <a:gd name="connsiteX125" fmla="*/ 6121607 w 6127689"/>
              <a:gd name="connsiteY125" fmla="*/ 5721959 h 6858000"/>
              <a:gd name="connsiteX126" fmla="*/ 6120262 w 6127689"/>
              <a:gd name="connsiteY126" fmla="*/ 5728358 h 6858000"/>
              <a:gd name="connsiteX127" fmla="*/ 6127024 w 6127689"/>
              <a:gd name="connsiteY127" fmla="*/ 5786902 h 6858000"/>
              <a:gd name="connsiteX128" fmla="*/ 6127519 w 6127689"/>
              <a:gd name="connsiteY128" fmla="*/ 5865775 h 6858000"/>
              <a:gd name="connsiteX129" fmla="*/ 6119217 w 6127689"/>
              <a:gd name="connsiteY129" fmla="*/ 5888542 h 6858000"/>
              <a:gd name="connsiteX130" fmla="*/ 6102493 w 6127689"/>
              <a:gd name="connsiteY130" fmla="*/ 5928602 h 6858000"/>
              <a:gd name="connsiteX131" fmla="*/ 6056863 w 6127689"/>
              <a:gd name="connsiteY131" fmla="*/ 6000643 h 6858000"/>
              <a:gd name="connsiteX132" fmla="*/ 6045436 w 6127689"/>
              <a:gd name="connsiteY132" fmla="*/ 6124480 h 6858000"/>
              <a:gd name="connsiteX133" fmla="*/ 6030489 w 6127689"/>
              <a:gd name="connsiteY133" fmla="*/ 6317666 h 6858000"/>
              <a:gd name="connsiteX134" fmla="*/ 6007492 w 6127689"/>
              <a:gd name="connsiteY134" fmla="*/ 6440818 h 6858000"/>
              <a:gd name="connsiteX135" fmla="*/ 6009467 w 6127689"/>
              <a:gd name="connsiteY135" fmla="*/ 6487076 h 6858000"/>
              <a:gd name="connsiteX136" fmla="*/ 5995064 w 6127689"/>
              <a:gd name="connsiteY136" fmla="*/ 6540791 h 6858000"/>
              <a:gd name="connsiteX137" fmla="*/ 5996309 w 6127689"/>
              <a:gd name="connsiteY137" fmla="*/ 6543961 h 6858000"/>
              <a:gd name="connsiteX138" fmla="*/ 5996048 w 6127689"/>
              <a:gd name="connsiteY138" fmla="*/ 6555444 h 6858000"/>
              <a:gd name="connsiteX139" fmla="*/ 6002524 w 6127689"/>
              <a:gd name="connsiteY139" fmla="*/ 6560188 h 6858000"/>
              <a:gd name="connsiteX140" fmla="*/ 6006823 w 6127689"/>
              <a:gd name="connsiteY140" fmla="*/ 6578546 h 6858000"/>
              <a:gd name="connsiteX141" fmla="*/ 6004510 w 6127689"/>
              <a:gd name="connsiteY141" fmla="*/ 6599256 h 6858000"/>
              <a:gd name="connsiteX142" fmla="*/ 5986207 w 6127689"/>
              <a:gd name="connsiteY142" fmla="*/ 6695855 h 6858000"/>
              <a:gd name="connsiteX143" fmla="*/ 5979428 w 6127689"/>
              <a:gd name="connsiteY143" fmla="*/ 6754678 h 6858000"/>
              <a:gd name="connsiteX144" fmla="*/ 5983398 w 6127689"/>
              <a:gd name="connsiteY144" fmla="*/ 6778641 h 6858000"/>
              <a:gd name="connsiteX145" fmla="*/ 5984543 w 6127689"/>
              <a:gd name="connsiteY145" fmla="*/ 6811016 h 6858000"/>
              <a:gd name="connsiteX146" fmla="*/ 5981802 w 6127689"/>
              <a:gd name="connsiteY146" fmla="*/ 6838578 h 6858000"/>
              <a:gd name="connsiteX147" fmla="*/ 5979671 w 6127689"/>
              <a:gd name="connsiteY147" fmla="*/ 6858000 h 6858000"/>
              <a:gd name="connsiteX148" fmla="*/ 0 w 6127689"/>
              <a:gd name="connsiteY148" fmla="*/ 6858000 h 6858000"/>
              <a:gd name="connsiteX149" fmla="*/ 0 w 6127689"/>
              <a:gd name="connsiteY149"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6042096 w 6127689"/>
              <a:gd name="connsiteY105" fmla="*/ 5233251 h 6858000"/>
              <a:gd name="connsiteX106" fmla="*/ 6036748 w 6127689"/>
              <a:gd name="connsiteY106" fmla="*/ 5322752 h 6858000"/>
              <a:gd name="connsiteX107" fmla="*/ 6036943 w 6127689"/>
              <a:gd name="connsiteY107" fmla="*/ 5329480 h 6858000"/>
              <a:gd name="connsiteX108" fmla="*/ 6037236 w 6127689"/>
              <a:gd name="connsiteY108" fmla="*/ 5329634 h 6858000"/>
              <a:gd name="connsiteX109" fmla="*/ 6038019 w 6127689"/>
              <a:gd name="connsiteY109" fmla="*/ 5336764 h 6858000"/>
              <a:gd name="connsiteX110" fmla="*/ 6037298 w 6127689"/>
              <a:gd name="connsiteY110" fmla="*/ 5341753 h 6858000"/>
              <a:gd name="connsiteX111" fmla="*/ 6037677 w 6127689"/>
              <a:gd name="connsiteY111" fmla="*/ 5354807 h 6858000"/>
              <a:gd name="connsiteX112" fmla="*/ 6039728 w 6127689"/>
              <a:gd name="connsiteY112" fmla="*/ 5359416 h 6858000"/>
              <a:gd name="connsiteX113" fmla="*/ 6043311 w 6127689"/>
              <a:gd name="connsiteY113" fmla="*/ 5361407 h 6858000"/>
              <a:gd name="connsiteX114" fmla="*/ 6042954 w 6127689"/>
              <a:gd name="connsiteY114" fmla="*/ 5362576 h 6858000"/>
              <a:gd name="connsiteX115" fmla="*/ 6053435 w 6127689"/>
              <a:gd name="connsiteY115" fmla="*/ 5387547 h 6858000"/>
              <a:gd name="connsiteX116" fmla="*/ 6065933 w 6127689"/>
              <a:gd name="connsiteY116" fmla="*/ 5443002 h 6858000"/>
              <a:gd name="connsiteX117" fmla="*/ 6068640 w 6127689"/>
              <a:gd name="connsiteY117" fmla="*/ 5474503 h 6858000"/>
              <a:gd name="connsiteX118" fmla="*/ 6080922 w 6127689"/>
              <a:gd name="connsiteY118" fmla="*/ 5561070 h 6858000"/>
              <a:gd name="connsiteX119" fmla="*/ 6096949 w 6127689"/>
              <a:gd name="connsiteY119" fmla="*/ 5648179 h 6858000"/>
              <a:gd name="connsiteX120" fmla="*/ 6125703 w 6127689"/>
              <a:gd name="connsiteY120" fmla="*/ 5692894 h 6858000"/>
              <a:gd name="connsiteX121" fmla="*/ 6126670 w 6127689"/>
              <a:gd name="connsiteY121" fmla="*/ 5697882 h 6858000"/>
              <a:gd name="connsiteX122" fmla="*/ 6124061 w 6127689"/>
              <a:gd name="connsiteY122" fmla="*/ 5710294 h 6858000"/>
              <a:gd name="connsiteX123" fmla="*/ 6122213 w 6127689"/>
              <a:gd name="connsiteY123" fmla="*/ 5714762 h 6858000"/>
              <a:gd name="connsiteX124" fmla="*/ 6121353 w 6127689"/>
              <a:gd name="connsiteY124" fmla="*/ 5721725 h 6858000"/>
              <a:gd name="connsiteX125" fmla="*/ 6121607 w 6127689"/>
              <a:gd name="connsiteY125" fmla="*/ 5721959 h 6858000"/>
              <a:gd name="connsiteX126" fmla="*/ 6120262 w 6127689"/>
              <a:gd name="connsiteY126" fmla="*/ 5728358 h 6858000"/>
              <a:gd name="connsiteX127" fmla="*/ 6127024 w 6127689"/>
              <a:gd name="connsiteY127" fmla="*/ 5786902 h 6858000"/>
              <a:gd name="connsiteX128" fmla="*/ 6127519 w 6127689"/>
              <a:gd name="connsiteY128" fmla="*/ 5865775 h 6858000"/>
              <a:gd name="connsiteX129" fmla="*/ 6119217 w 6127689"/>
              <a:gd name="connsiteY129" fmla="*/ 5888542 h 6858000"/>
              <a:gd name="connsiteX130" fmla="*/ 6102493 w 6127689"/>
              <a:gd name="connsiteY130" fmla="*/ 5928602 h 6858000"/>
              <a:gd name="connsiteX131" fmla="*/ 6056863 w 6127689"/>
              <a:gd name="connsiteY131" fmla="*/ 6000643 h 6858000"/>
              <a:gd name="connsiteX132" fmla="*/ 6045436 w 6127689"/>
              <a:gd name="connsiteY132" fmla="*/ 6124480 h 6858000"/>
              <a:gd name="connsiteX133" fmla="*/ 6030489 w 6127689"/>
              <a:gd name="connsiteY133" fmla="*/ 6317666 h 6858000"/>
              <a:gd name="connsiteX134" fmla="*/ 6007492 w 6127689"/>
              <a:gd name="connsiteY134" fmla="*/ 6440818 h 6858000"/>
              <a:gd name="connsiteX135" fmla="*/ 6009467 w 6127689"/>
              <a:gd name="connsiteY135" fmla="*/ 6487076 h 6858000"/>
              <a:gd name="connsiteX136" fmla="*/ 5995064 w 6127689"/>
              <a:gd name="connsiteY136" fmla="*/ 6540791 h 6858000"/>
              <a:gd name="connsiteX137" fmla="*/ 5996309 w 6127689"/>
              <a:gd name="connsiteY137" fmla="*/ 6543961 h 6858000"/>
              <a:gd name="connsiteX138" fmla="*/ 5996048 w 6127689"/>
              <a:gd name="connsiteY138" fmla="*/ 6555444 h 6858000"/>
              <a:gd name="connsiteX139" fmla="*/ 6002524 w 6127689"/>
              <a:gd name="connsiteY139" fmla="*/ 6560188 h 6858000"/>
              <a:gd name="connsiteX140" fmla="*/ 6006823 w 6127689"/>
              <a:gd name="connsiteY140" fmla="*/ 6578546 h 6858000"/>
              <a:gd name="connsiteX141" fmla="*/ 6004510 w 6127689"/>
              <a:gd name="connsiteY141" fmla="*/ 6599256 h 6858000"/>
              <a:gd name="connsiteX142" fmla="*/ 5986207 w 6127689"/>
              <a:gd name="connsiteY142" fmla="*/ 6695855 h 6858000"/>
              <a:gd name="connsiteX143" fmla="*/ 5979428 w 6127689"/>
              <a:gd name="connsiteY143" fmla="*/ 6754678 h 6858000"/>
              <a:gd name="connsiteX144" fmla="*/ 5983398 w 6127689"/>
              <a:gd name="connsiteY144" fmla="*/ 6778641 h 6858000"/>
              <a:gd name="connsiteX145" fmla="*/ 5984543 w 6127689"/>
              <a:gd name="connsiteY145" fmla="*/ 6811016 h 6858000"/>
              <a:gd name="connsiteX146" fmla="*/ 5981802 w 6127689"/>
              <a:gd name="connsiteY146" fmla="*/ 6838578 h 6858000"/>
              <a:gd name="connsiteX147" fmla="*/ 5979671 w 6127689"/>
              <a:gd name="connsiteY147" fmla="*/ 6858000 h 6858000"/>
              <a:gd name="connsiteX148" fmla="*/ 0 w 6127689"/>
              <a:gd name="connsiteY148" fmla="*/ 6858000 h 6858000"/>
              <a:gd name="connsiteX149" fmla="*/ 0 w 6127689"/>
              <a:gd name="connsiteY149"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5995970 w 6127689"/>
              <a:gd name="connsiteY104" fmla="*/ 5221547 h 6858000"/>
              <a:gd name="connsiteX105" fmla="*/ 6036748 w 6127689"/>
              <a:gd name="connsiteY105" fmla="*/ 5322752 h 6858000"/>
              <a:gd name="connsiteX106" fmla="*/ 6036943 w 6127689"/>
              <a:gd name="connsiteY106" fmla="*/ 5329480 h 6858000"/>
              <a:gd name="connsiteX107" fmla="*/ 6037236 w 6127689"/>
              <a:gd name="connsiteY107" fmla="*/ 5329634 h 6858000"/>
              <a:gd name="connsiteX108" fmla="*/ 6038019 w 6127689"/>
              <a:gd name="connsiteY108" fmla="*/ 5336764 h 6858000"/>
              <a:gd name="connsiteX109" fmla="*/ 6037298 w 6127689"/>
              <a:gd name="connsiteY109" fmla="*/ 5341753 h 6858000"/>
              <a:gd name="connsiteX110" fmla="*/ 6037677 w 6127689"/>
              <a:gd name="connsiteY110" fmla="*/ 5354807 h 6858000"/>
              <a:gd name="connsiteX111" fmla="*/ 6039728 w 6127689"/>
              <a:gd name="connsiteY111" fmla="*/ 5359416 h 6858000"/>
              <a:gd name="connsiteX112" fmla="*/ 6043311 w 6127689"/>
              <a:gd name="connsiteY112" fmla="*/ 5361407 h 6858000"/>
              <a:gd name="connsiteX113" fmla="*/ 6042954 w 6127689"/>
              <a:gd name="connsiteY113" fmla="*/ 5362576 h 6858000"/>
              <a:gd name="connsiteX114" fmla="*/ 6053435 w 6127689"/>
              <a:gd name="connsiteY114" fmla="*/ 5387547 h 6858000"/>
              <a:gd name="connsiteX115" fmla="*/ 6065933 w 6127689"/>
              <a:gd name="connsiteY115" fmla="*/ 5443002 h 6858000"/>
              <a:gd name="connsiteX116" fmla="*/ 6068640 w 6127689"/>
              <a:gd name="connsiteY116" fmla="*/ 5474503 h 6858000"/>
              <a:gd name="connsiteX117" fmla="*/ 6080922 w 6127689"/>
              <a:gd name="connsiteY117" fmla="*/ 5561070 h 6858000"/>
              <a:gd name="connsiteX118" fmla="*/ 6096949 w 6127689"/>
              <a:gd name="connsiteY118" fmla="*/ 5648179 h 6858000"/>
              <a:gd name="connsiteX119" fmla="*/ 6125703 w 6127689"/>
              <a:gd name="connsiteY119" fmla="*/ 5692894 h 6858000"/>
              <a:gd name="connsiteX120" fmla="*/ 6126670 w 6127689"/>
              <a:gd name="connsiteY120" fmla="*/ 5697882 h 6858000"/>
              <a:gd name="connsiteX121" fmla="*/ 6124061 w 6127689"/>
              <a:gd name="connsiteY121" fmla="*/ 5710294 h 6858000"/>
              <a:gd name="connsiteX122" fmla="*/ 6122213 w 6127689"/>
              <a:gd name="connsiteY122" fmla="*/ 5714762 h 6858000"/>
              <a:gd name="connsiteX123" fmla="*/ 6121353 w 6127689"/>
              <a:gd name="connsiteY123" fmla="*/ 5721725 h 6858000"/>
              <a:gd name="connsiteX124" fmla="*/ 6121607 w 6127689"/>
              <a:gd name="connsiteY124" fmla="*/ 5721959 h 6858000"/>
              <a:gd name="connsiteX125" fmla="*/ 6120262 w 6127689"/>
              <a:gd name="connsiteY125" fmla="*/ 5728358 h 6858000"/>
              <a:gd name="connsiteX126" fmla="*/ 6127024 w 6127689"/>
              <a:gd name="connsiteY126" fmla="*/ 5786902 h 6858000"/>
              <a:gd name="connsiteX127" fmla="*/ 6127519 w 6127689"/>
              <a:gd name="connsiteY127" fmla="*/ 5865775 h 6858000"/>
              <a:gd name="connsiteX128" fmla="*/ 6119217 w 6127689"/>
              <a:gd name="connsiteY128" fmla="*/ 5888542 h 6858000"/>
              <a:gd name="connsiteX129" fmla="*/ 6102493 w 6127689"/>
              <a:gd name="connsiteY129" fmla="*/ 5928602 h 6858000"/>
              <a:gd name="connsiteX130" fmla="*/ 6056863 w 6127689"/>
              <a:gd name="connsiteY130" fmla="*/ 6000643 h 6858000"/>
              <a:gd name="connsiteX131" fmla="*/ 6045436 w 6127689"/>
              <a:gd name="connsiteY131" fmla="*/ 6124480 h 6858000"/>
              <a:gd name="connsiteX132" fmla="*/ 6030489 w 6127689"/>
              <a:gd name="connsiteY132" fmla="*/ 6317666 h 6858000"/>
              <a:gd name="connsiteX133" fmla="*/ 6007492 w 6127689"/>
              <a:gd name="connsiteY133" fmla="*/ 6440818 h 6858000"/>
              <a:gd name="connsiteX134" fmla="*/ 6009467 w 6127689"/>
              <a:gd name="connsiteY134" fmla="*/ 6487076 h 6858000"/>
              <a:gd name="connsiteX135" fmla="*/ 5995064 w 6127689"/>
              <a:gd name="connsiteY135" fmla="*/ 6540791 h 6858000"/>
              <a:gd name="connsiteX136" fmla="*/ 5996309 w 6127689"/>
              <a:gd name="connsiteY136" fmla="*/ 6543961 h 6858000"/>
              <a:gd name="connsiteX137" fmla="*/ 5996048 w 6127689"/>
              <a:gd name="connsiteY137" fmla="*/ 6555444 h 6858000"/>
              <a:gd name="connsiteX138" fmla="*/ 6002524 w 6127689"/>
              <a:gd name="connsiteY138" fmla="*/ 6560188 h 6858000"/>
              <a:gd name="connsiteX139" fmla="*/ 6006823 w 6127689"/>
              <a:gd name="connsiteY139" fmla="*/ 6578546 h 6858000"/>
              <a:gd name="connsiteX140" fmla="*/ 6004510 w 6127689"/>
              <a:gd name="connsiteY140" fmla="*/ 6599256 h 6858000"/>
              <a:gd name="connsiteX141" fmla="*/ 5986207 w 6127689"/>
              <a:gd name="connsiteY141" fmla="*/ 6695855 h 6858000"/>
              <a:gd name="connsiteX142" fmla="*/ 5979428 w 6127689"/>
              <a:gd name="connsiteY142" fmla="*/ 6754678 h 6858000"/>
              <a:gd name="connsiteX143" fmla="*/ 5983398 w 6127689"/>
              <a:gd name="connsiteY143" fmla="*/ 6778641 h 6858000"/>
              <a:gd name="connsiteX144" fmla="*/ 5984543 w 6127689"/>
              <a:gd name="connsiteY144" fmla="*/ 6811016 h 6858000"/>
              <a:gd name="connsiteX145" fmla="*/ 5981802 w 6127689"/>
              <a:gd name="connsiteY145" fmla="*/ 6838578 h 6858000"/>
              <a:gd name="connsiteX146" fmla="*/ 5979671 w 6127689"/>
              <a:gd name="connsiteY146" fmla="*/ 6858000 h 6858000"/>
              <a:gd name="connsiteX147" fmla="*/ 0 w 6127689"/>
              <a:gd name="connsiteY147" fmla="*/ 6858000 h 6858000"/>
              <a:gd name="connsiteX148" fmla="*/ 0 w 6127689"/>
              <a:gd name="connsiteY148"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85314 w 6127689"/>
              <a:gd name="connsiteY78" fmla="*/ 4108387 h 6858000"/>
              <a:gd name="connsiteX79" fmla="*/ 5894095 w 6127689"/>
              <a:gd name="connsiteY79" fmla="*/ 4128857 h 6858000"/>
              <a:gd name="connsiteX80" fmla="*/ 5898339 w 6127689"/>
              <a:gd name="connsiteY80" fmla="*/ 4140800 h 6858000"/>
              <a:gd name="connsiteX81" fmla="*/ 5899734 w 6127689"/>
              <a:gd name="connsiteY81" fmla="*/ 4145632 h 6858000"/>
              <a:gd name="connsiteX82" fmla="*/ 5903513 w 6127689"/>
              <a:gd name="connsiteY82" fmla="*/ 4187661 h 6858000"/>
              <a:gd name="connsiteX83" fmla="*/ 5917114 w 6127689"/>
              <a:gd name="connsiteY83" fmla="*/ 4213096 h 6858000"/>
              <a:gd name="connsiteX84" fmla="*/ 5921153 w 6127689"/>
              <a:gd name="connsiteY84" fmla="*/ 4236222 h 6858000"/>
              <a:gd name="connsiteX85" fmla="*/ 5924233 w 6127689"/>
              <a:gd name="connsiteY85" fmla="*/ 4242060 h 6858000"/>
              <a:gd name="connsiteX86" fmla="*/ 5928910 w 6127689"/>
              <a:gd name="connsiteY86" fmla="*/ 4300973 h 6858000"/>
              <a:gd name="connsiteX87" fmla="*/ 5939320 w 6127689"/>
              <a:gd name="connsiteY87" fmla="*/ 4340435 h 6858000"/>
              <a:gd name="connsiteX88" fmla="*/ 5946705 w 6127689"/>
              <a:gd name="connsiteY88" fmla="*/ 4428051 h 6858000"/>
              <a:gd name="connsiteX89" fmla="*/ 5949261 w 6127689"/>
              <a:gd name="connsiteY89" fmla="*/ 4449185 h 6858000"/>
              <a:gd name="connsiteX90" fmla="*/ 5957504 w 6127689"/>
              <a:gd name="connsiteY90" fmla="*/ 4465911 h 6858000"/>
              <a:gd name="connsiteX91" fmla="*/ 5964689 w 6127689"/>
              <a:gd name="connsiteY91" fmla="*/ 4468532 h 6858000"/>
              <a:gd name="connsiteX92" fmla="*/ 5967062 w 6127689"/>
              <a:gd name="connsiteY92" fmla="*/ 4479923 h 6858000"/>
              <a:gd name="connsiteX93" fmla="*/ 5968960 w 6127689"/>
              <a:gd name="connsiteY93" fmla="*/ 4482655 h 6858000"/>
              <a:gd name="connsiteX94" fmla="*/ 5978567 w 6127689"/>
              <a:gd name="connsiteY94" fmla="*/ 4498605 h 6858000"/>
              <a:gd name="connsiteX95" fmla="*/ 5980106 w 6127689"/>
              <a:gd name="connsiteY95" fmla="*/ 4585087 h 6858000"/>
              <a:gd name="connsiteX96" fmla="*/ 5998138 w 6127689"/>
              <a:gd name="connsiteY96" fmla="*/ 4697518 h 6858000"/>
              <a:gd name="connsiteX97" fmla="*/ 6013516 w 6127689"/>
              <a:gd name="connsiteY97" fmla="*/ 4786619 h 6858000"/>
              <a:gd name="connsiteX98" fmla="*/ 6025404 w 6127689"/>
              <a:gd name="connsiteY98" fmla="*/ 4858148 h 6858000"/>
              <a:gd name="connsiteX99" fmla="*/ 6007749 w 6127689"/>
              <a:gd name="connsiteY99" fmla="*/ 4964715 h 6858000"/>
              <a:gd name="connsiteX100" fmla="*/ 6005269 w 6127689"/>
              <a:gd name="connsiteY100" fmla="*/ 5150567 h 6858000"/>
              <a:gd name="connsiteX101" fmla="*/ 6001127 w 6127689"/>
              <a:gd name="connsiteY101" fmla="*/ 5164609 h 6858000"/>
              <a:gd name="connsiteX102" fmla="*/ 5996647 w 6127689"/>
              <a:gd name="connsiteY102" fmla="*/ 5185640 h 6858000"/>
              <a:gd name="connsiteX103" fmla="*/ 5998514 w 6127689"/>
              <a:gd name="connsiteY103" fmla="*/ 5189673 h 6858000"/>
              <a:gd name="connsiteX104" fmla="*/ 6018409 w 6127689"/>
              <a:gd name="connsiteY104" fmla="*/ 5227157 h 6858000"/>
              <a:gd name="connsiteX105" fmla="*/ 6036748 w 6127689"/>
              <a:gd name="connsiteY105" fmla="*/ 5322752 h 6858000"/>
              <a:gd name="connsiteX106" fmla="*/ 6036943 w 6127689"/>
              <a:gd name="connsiteY106" fmla="*/ 5329480 h 6858000"/>
              <a:gd name="connsiteX107" fmla="*/ 6037236 w 6127689"/>
              <a:gd name="connsiteY107" fmla="*/ 5329634 h 6858000"/>
              <a:gd name="connsiteX108" fmla="*/ 6038019 w 6127689"/>
              <a:gd name="connsiteY108" fmla="*/ 5336764 h 6858000"/>
              <a:gd name="connsiteX109" fmla="*/ 6037298 w 6127689"/>
              <a:gd name="connsiteY109" fmla="*/ 5341753 h 6858000"/>
              <a:gd name="connsiteX110" fmla="*/ 6037677 w 6127689"/>
              <a:gd name="connsiteY110" fmla="*/ 5354807 h 6858000"/>
              <a:gd name="connsiteX111" fmla="*/ 6039728 w 6127689"/>
              <a:gd name="connsiteY111" fmla="*/ 5359416 h 6858000"/>
              <a:gd name="connsiteX112" fmla="*/ 6043311 w 6127689"/>
              <a:gd name="connsiteY112" fmla="*/ 5361407 h 6858000"/>
              <a:gd name="connsiteX113" fmla="*/ 6042954 w 6127689"/>
              <a:gd name="connsiteY113" fmla="*/ 5362576 h 6858000"/>
              <a:gd name="connsiteX114" fmla="*/ 6053435 w 6127689"/>
              <a:gd name="connsiteY114" fmla="*/ 5387547 h 6858000"/>
              <a:gd name="connsiteX115" fmla="*/ 6065933 w 6127689"/>
              <a:gd name="connsiteY115" fmla="*/ 5443002 h 6858000"/>
              <a:gd name="connsiteX116" fmla="*/ 6068640 w 6127689"/>
              <a:gd name="connsiteY116" fmla="*/ 5474503 h 6858000"/>
              <a:gd name="connsiteX117" fmla="*/ 6080922 w 6127689"/>
              <a:gd name="connsiteY117" fmla="*/ 5561070 h 6858000"/>
              <a:gd name="connsiteX118" fmla="*/ 6096949 w 6127689"/>
              <a:gd name="connsiteY118" fmla="*/ 5648179 h 6858000"/>
              <a:gd name="connsiteX119" fmla="*/ 6125703 w 6127689"/>
              <a:gd name="connsiteY119" fmla="*/ 5692894 h 6858000"/>
              <a:gd name="connsiteX120" fmla="*/ 6126670 w 6127689"/>
              <a:gd name="connsiteY120" fmla="*/ 5697882 h 6858000"/>
              <a:gd name="connsiteX121" fmla="*/ 6124061 w 6127689"/>
              <a:gd name="connsiteY121" fmla="*/ 5710294 h 6858000"/>
              <a:gd name="connsiteX122" fmla="*/ 6122213 w 6127689"/>
              <a:gd name="connsiteY122" fmla="*/ 5714762 h 6858000"/>
              <a:gd name="connsiteX123" fmla="*/ 6121353 w 6127689"/>
              <a:gd name="connsiteY123" fmla="*/ 5721725 h 6858000"/>
              <a:gd name="connsiteX124" fmla="*/ 6121607 w 6127689"/>
              <a:gd name="connsiteY124" fmla="*/ 5721959 h 6858000"/>
              <a:gd name="connsiteX125" fmla="*/ 6120262 w 6127689"/>
              <a:gd name="connsiteY125" fmla="*/ 5728358 h 6858000"/>
              <a:gd name="connsiteX126" fmla="*/ 6127024 w 6127689"/>
              <a:gd name="connsiteY126" fmla="*/ 5786902 h 6858000"/>
              <a:gd name="connsiteX127" fmla="*/ 6127519 w 6127689"/>
              <a:gd name="connsiteY127" fmla="*/ 5865775 h 6858000"/>
              <a:gd name="connsiteX128" fmla="*/ 6119217 w 6127689"/>
              <a:gd name="connsiteY128" fmla="*/ 5888542 h 6858000"/>
              <a:gd name="connsiteX129" fmla="*/ 6102493 w 6127689"/>
              <a:gd name="connsiteY129" fmla="*/ 5928602 h 6858000"/>
              <a:gd name="connsiteX130" fmla="*/ 6056863 w 6127689"/>
              <a:gd name="connsiteY130" fmla="*/ 6000643 h 6858000"/>
              <a:gd name="connsiteX131" fmla="*/ 6045436 w 6127689"/>
              <a:gd name="connsiteY131" fmla="*/ 6124480 h 6858000"/>
              <a:gd name="connsiteX132" fmla="*/ 6030489 w 6127689"/>
              <a:gd name="connsiteY132" fmla="*/ 6317666 h 6858000"/>
              <a:gd name="connsiteX133" fmla="*/ 6007492 w 6127689"/>
              <a:gd name="connsiteY133" fmla="*/ 6440818 h 6858000"/>
              <a:gd name="connsiteX134" fmla="*/ 6009467 w 6127689"/>
              <a:gd name="connsiteY134" fmla="*/ 6487076 h 6858000"/>
              <a:gd name="connsiteX135" fmla="*/ 5995064 w 6127689"/>
              <a:gd name="connsiteY135" fmla="*/ 6540791 h 6858000"/>
              <a:gd name="connsiteX136" fmla="*/ 5996309 w 6127689"/>
              <a:gd name="connsiteY136" fmla="*/ 6543961 h 6858000"/>
              <a:gd name="connsiteX137" fmla="*/ 5996048 w 6127689"/>
              <a:gd name="connsiteY137" fmla="*/ 6555444 h 6858000"/>
              <a:gd name="connsiteX138" fmla="*/ 6002524 w 6127689"/>
              <a:gd name="connsiteY138" fmla="*/ 6560188 h 6858000"/>
              <a:gd name="connsiteX139" fmla="*/ 6006823 w 6127689"/>
              <a:gd name="connsiteY139" fmla="*/ 6578546 h 6858000"/>
              <a:gd name="connsiteX140" fmla="*/ 6004510 w 6127689"/>
              <a:gd name="connsiteY140" fmla="*/ 6599256 h 6858000"/>
              <a:gd name="connsiteX141" fmla="*/ 5986207 w 6127689"/>
              <a:gd name="connsiteY141" fmla="*/ 6695855 h 6858000"/>
              <a:gd name="connsiteX142" fmla="*/ 5979428 w 6127689"/>
              <a:gd name="connsiteY142" fmla="*/ 6754678 h 6858000"/>
              <a:gd name="connsiteX143" fmla="*/ 5983398 w 6127689"/>
              <a:gd name="connsiteY143" fmla="*/ 6778641 h 6858000"/>
              <a:gd name="connsiteX144" fmla="*/ 5984543 w 6127689"/>
              <a:gd name="connsiteY144" fmla="*/ 6811016 h 6858000"/>
              <a:gd name="connsiteX145" fmla="*/ 5981802 w 6127689"/>
              <a:gd name="connsiteY145" fmla="*/ 6838578 h 6858000"/>
              <a:gd name="connsiteX146" fmla="*/ 5979671 w 6127689"/>
              <a:gd name="connsiteY146" fmla="*/ 6858000 h 6858000"/>
              <a:gd name="connsiteX147" fmla="*/ 0 w 6127689"/>
              <a:gd name="connsiteY147" fmla="*/ 6858000 h 6858000"/>
              <a:gd name="connsiteX148" fmla="*/ 0 w 6127689"/>
              <a:gd name="connsiteY148"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94095 w 6127689"/>
              <a:gd name="connsiteY78" fmla="*/ 4128857 h 6858000"/>
              <a:gd name="connsiteX79" fmla="*/ 5898339 w 6127689"/>
              <a:gd name="connsiteY79" fmla="*/ 4140800 h 6858000"/>
              <a:gd name="connsiteX80" fmla="*/ 5899734 w 6127689"/>
              <a:gd name="connsiteY80" fmla="*/ 4145632 h 6858000"/>
              <a:gd name="connsiteX81" fmla="*/ 5903513 w 6127689"/>
              <a:gd name="connsiteY81" fmla="*/ 4187661 h 6858000"/>
              <a:gd name="connsiteX82" fmla="*/ 5917114 w 6127689"/>
              <a:gd name="connsiteY82" fmla="*/ 4213096 h 6858000"/>
              <a:gd name="connsiteX83" fmla="*/ 5921153 w 6127689"/>
              <a:gd name="connsiteY83" fmla="*/ 4236222 h 6858000"/>
              <a:gd name="connsiteX84" fmla="*/ 5924233 w 6127689"/>
              <a:gd name="connsiteY84" fmla="*/ 4242060 h 6858000"/>
              <a:gd name="connsiteX85" fmla="*/ 5928910 w 6127689"/>
              <a:gd name="connsiteY85" fmla="*/ 4300973 h 6858000"/>
              <a:gd name="connsiteX86" fmla="*/ 5939320 w 6127689"/>
              <a:gd name="connsiteY86" fmla="*/ 4340435 h 6858000"/>
              <a:gd name="connsiteX87" fmla="*/ 5946705 w 6127689"/>
              <a:gd name="connsiteY87" fmla="*/ 4428051 h 6858000"/>
              <a:gd name="connsiteX88" fmla="*/ 5949261 w 6127689"/>
              <a:gd name="connsiteY88" fmla="*/ 4449185 h 6858000"/>
              <a:gd name="connsiteX89" fmla="*/ 5957504 w 6127689"/>
              <a:gd name="connsiteY89" fmla="*/ 4465911 h 6858000"/>
              <a:gd name="connsiteX90" fmla="*/ 5964689 w 6127689"/>
              <a:gd name="connsiteY90" fmla="*/ 4468532 h 6858000"/>
              <a:gd name="connsiteX91" fmla="*/ 5967062 w 6127689"/>
              <a:gd name="connsiteY91" fmla="*/ 4479923 h 6858000"/>
              <a:gd name="connsiteX92" fmla="*/ 5968960 w 6127689"/>
              <a:gd name="connsiteY92" fmla="*/ 4482655 h 6858000"/>
              <a:gd name="connsiteX93" fmla="*/ 5978567 w 6127689"/>
              <a:gd name="connsiteY93" fmla="*/ 4498605 h 6858000"/>
              <a:gd name="connsiteX94" fmla="*/ 5980106 w 6127689"/>
              <a:gd name="connsiteY94" fmla="*/ 4585087 h 6858000"/>
              <a:gd name="connsiteX95" fmla="*/ 5998138 w 6127689"/>
              <a:gd name="connsiteY95" fmla="*/ 4697518 h 6858000"/>
              <a:gd name="connsiteX96" fmla="*/ 6013516 w 6127689"/>
              <a:gd name="connsiteY96" fmla="*/ 4786619 h 6858000"/>
              <a:gd name="connsiteX97" fmla="*/ 6025404 w 6127689"/>
              <a:gd name="connsiteY97" fmla="*/ 4858148 h 6858000"/>
              <a:gd name="connsiteX98" fmla="*/ 6007749 w 6127689"/>
              <a:gd name="connsiteY98" fmla="*/ 4964715 h 6858000"/>
              <a:gd name="connsiteX99" fmla="*/ 6005269 w 6127689"/>
              <a:gd name="connsiteY99" fmla="*/ 5150567 h 6858000"/>
              <a:gd name="connsiteX100" fmla="*/ 6001127 w 6127689"/>
              <a:gd name="connsiteY100" fmla="*/ 5164609 h 6858000"/>
              <a:gd name="connsiteX101" fmla="*/ 5996647 w 6127689"/>
              <a:gd name="connsiteY101" fmla="*/ 5185640 h 6858000"/>
              <a:gd name="connsiteX102" fmla="*/ 5998514 w 6127689"/>
              <a:gd name="connsiteY102" fmla="*/ 5189673 h 6858000"/>
              <a:gd name="connsiteX103" fmla="*/ 6018409 w 6127689"/>
              <a:gd name="connsiteY103" fmla="*/ 5227157 h 6858000"/>
              <a:gd name="connsiteX104" fmla="*/ 6036748 w 6127689"/>
              <a:gd name="connsiteY104" fmla="*/ 5322752 h 6858000"/>
              <a:gd name="connsiteX105" fmla="*/ 6036943 w 6127689"/>
              <a:gd name="connsiteY105" fmla="*/ 5329480 h 6858000"/>
              <a:gd name="connsiteX106" fmla="*/ 6037236 w 6127689"/>
              <a:gd name="connsiteY106" fmla="*/ 5329634 h 6858000"/>
              <a:gd name="connsiteX107" fmla="*/ 6038019 w 6127689"/>
              <a:gd name="connsiteY107" fmla="*/ 5336764 h 6858000"/>
              <a:gd name="connsiteX108" fmla="*/ 6037298 w 6127689"/>
              <a:gd name="connsiteY108" fmla="*/ 5341753 h 6858000"/>
              <a:gd name="connsiteX109" fmla="*/ 6037677 w 6127689"/>
              <a:gd name="connsiteY109" fmla="*/ 5354807 h 6858000"/>
              <a:gd name="connsiteX110" fmla="*/ 6039728 w 6127689"/>
              <a:gd name="connsiteY110" fmla="*/ 5359416 h 6858000"/>
              <a:gd name="connsiteX111" fmla="*/ 6043311 w 6127689"/>
              <a:gd name="connsiteY111" fmla="*/ 5361407 h 6858000"/>
              <a:gd name="connsiteX112" fmla="*/ 6042954 w 6127689"/>
              <a:gd name="connsiteY112" fmla="*/ 5362576 h 6858000"/>
              <a:gd name="connsiteX113" fmla="*/ 6053435 w 6127689"/>
              <a:gd name="connsiteY113" fmla="*/ 5387547 h 6858000"/>
              <a:gd name="connsiteX114" fmla="*/ 6065933 w 6127689"/>
              <a:gd name="connsiteY114" fmla="*/ 5443002 h 6858000"/>
              <a:gd name="connsiteX115" fmla="*/ 6068640 w 6127689"/>
              <a:gd name="connsiteY115" fmla="*/ 5474503 h 6858000"/>
              <a:gd name="connsiteX116" fmla="*/ 6080922 w 6127689"/>
              <a:gd name="connsiteY116" fmla="*/ 5561070 h 6858000"/>
              <a:gd name="connsiteX117" fmla="*/ 6096949 w 6127689"/>
              <a:gd name="connsiteY117" fmla="*/ 5648179 h 6858000"/>
              <a:gd name="connsiteX118" fmla="*/ 6125703 w 6127689"/>
              <a:gd name="connsiteY118" fmla="*/ 5692894 h 6858000"/>
              <a:gd name="connsiteX119" fmla="*/ 6126670 w 6127689"/>
              <a:gd name="connsiteY119" fmla="*/ 5697882 h 6858000"/>
              <a:gd name="connsiteX120" fmla="*/ 6124061 w 6127689"/>
              <a:gd name="connsiteY120" fmla="*/ 5710294 h 6858000"/>
              <a:gd name="connsiteX121" fmla="*/ 6122213 w 6127689"/>
              <a:gd name="connsiteY121" fmla="*/ 5714762 h 6858000"/>
              <a:gd name="connsiteX122" fmla="*/ 6121353 w 6127689"/>
              <a:gd name="connsiteY122" fmla="*/ 5721725 h 6858000"/>
              <a:gd name="connsiteX123" fmla="*/ 6121607 w 6127689"/>
              <a:gd name="connsiteY123" fmla="*/ 5721959 h 6858000"/>
              <a:gd name="connsiteX124" fmla="*/ 6120262 w 6127689"/>
              <a:gd name="connsiteY124" fmla="*/ 5728358 h 6858000"/>
              <a:gd name="connsiteX125" fmla="*/ 6127024 w 6127689"/>
              <a:gd name="connsiteY125" fmla="*/ 5786902 h 6858000"/>
              <a:gd name="connsiteX126" fmla="*/ 6127519 w 6127689"/>
              <a:gd name="connsiteY126" fmla="*/ 5865775 h 6858000"/>
              <a:gd name="connsiteX127" fmla="*/ 6119217 w 6127689"/>
              <a:gd name="connsiteY127" fmla="*/ 5888542 h 6858000"/>
              <a:gd name="connsiteX128" fmla="*/ 6102493 w 6127689"/>
              <a:gd name="connsiteY128" fmla="*/ 5928602 h 6858000"/>
              <a:gd name="connsiteX129" fmla="*/ 6056863 w 6127689"/>
              <a:gd name="connsiteY129" fmla="*/ 6000643 h 6858000"/>
              <a:gd name="connsiteX130" fmla="*/ 6045436 w 6127689"/>
              <a:gd name="connsiteY130" fmla="*/ 6124480 h 6858000"/>
              <a:gd name="connsiteX131" fmla="*/ 6030489 w 6127689"/>
              <a:gd name="connsiteY131" fmla="*/ 6317666 h 6858000"/>
              <a:gd name="connsiteX132" fmla="*/ 6007492 w 6127689"/>
              <a:gd name="connsiteY132" fmla="*/ 6440818 h 6858000"/>
              <a:gd name="connsiteX133" fmla="*/ 6009467 w 6127689"/>
              <a:gd name="connsiteY133" fmla="*/ 6487076 h 6858000"/>
              <a:gd name="connsiteX134" fmla="*/ 5995064 w 6127689"/>
              <a:gd name="connsiteY134" fmla="*/ 6540791 h 6858000"/>
              <a:gd name="connsiteX135" fmla="*/ 5996309 w 6127689"/>
              <a:gd name="connsiteY135" fmla="*/ 6543961 h 6858000"/>
              <a:gd name="connsiteX136" fmla="*/ 5996048 w 6127689"/>
              <a:gd name="connsiteY136" fmla="*/ 6555444 h 6858000"/>
              <a:gd name="connsiteX137" fmla="*/ 6002524 w 6127689"/>
              <a:gd name="connsiteY137" fmla="*/ 6560188 h 6858000"/>
              <a:gd name="connsiteX138" fmla="*/ 6006823 w 6127689"/>
              <a:gd name="connsiteY138" fmla="*/ 6578546 h 6858000"/>
              <a:gd name="connsiteX139" fmla="*/ 6004510 w 6127689"/>
              <a:gd name="connsiteY139" fmla="*/ 6599256 h 6858000"/>
              <a:gd name="connsiteX140" fmla="*/ 5986207 w 6127689"/>
              <a:gd name="connsiteY140" fmla="*/ 6695855 h 6858000"/>
              <a:gd name="connsiteX141" fmla="*/ 5979428 w 6127689"/>
              <a:gd name="connsiteY141" fmla="*/ 6754678 h 6858000"/>
              <a:gd name="connsiteX142" fmla="*/ 5983398 w 6127689"/>
              <a:gd name="connsiteY142" fmla="*/ 6778641 h 6858000"/>
              <a:gd name="connsiteX143" fmla="*/ 5984543 w 6127689"/>
              <a:gd name="connsiteY143" fmla="*/ 6811016 h 6858000"/>
              <a:gd name="connsiteX144" fmla="*/ 5981802 w 6127689"/>
              <a:gd name="connsiteY144" fmla="*/ 6838578 h 6858000"/>
              <a:gd name="connsiteX145" fmla="*/ 5979671 w 6127689"/>
              <a:gd name="connsiteY145" fmla="*/ 6858000 h 6858000"/>
              <a:gd name="connsiteX146" fmla="*/ 0 w 6127689"/>
              <a:gd name="connsiteY146" fmla="*/ 6858000 h 6858000"/>
              <a:gd name="connsiteX147" fmla="*/ 0 w 6127689"/>
              <a:gd name="connsiteY147"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24816 w 6127689"/>
              <a:gd name="connsiteY69" fmla="*/ 3798949 h 6858000"/>
              <a:gd name="connsiteX70" fmla="*/ 5733539 w 6127689"/>
              <a:gd name="connsiteY70" fmla="*/ 3818457 h 6858000"/>
              <a:gd name="connsiteX71" fmla="*/ 5768491 w 6127689"/>
              <a:gd name="connsiteY71" fmla="*/ 3914399 h 6858000"/>
              <a:gd name="connsiteX72" fmla="*/ 5793123 w 6127689"/>
              <a:gd name="connsiteY72" fmla="*/ 3969952 h 6858000"/>
              <a:gd name="connsiteX73" fmla="*/ 5808321 w 6127689"/>
              <a:gd name="connsiteY73" fmla="*/ 3988153 h 6858000"/>
              <a:gd name="connsiteX74" fmla="*/ 5825621 w 6127689"/>
              <a:gd name="connsiteY74" fmla="*/ 4015525 h 6858000"/>
              <a:gd name="connsiteX75" fmla="*/ 5860672 w 6127689"/>
              <a:gd name="connsiteY75" fmla="*/ 4061579 h 6858000"/>
              <a:gd name="connsiteX76" fmla="*/ 5872173 w 6127689"/>
              <a:gd name="connsiteY76" fmla="*/ 4088497 h 6858000"/>
              <a:gd name="connsiteX77" fmla="*/ 5883705 w 6127689"/>
              <a:gd name="connsiteY77" fmla="*/ 4101899 h 6858000"/>
              <a:gd name="connsiteX78" fmla="*/ 5894095 w 6127689"/>
              <a:gd name="connsiteY78" fmla="*/ 4128857 h 6858000"/>
              <a:gd name="connsiteX79" fmla="*/ 5898339 w 6127689"/>
              <a:gd name="connsiteY79" fmla="*/ 4140800 h 6858000"/>
              <a:gd name="connsiteX80" fmla="*/ 5899734 w 6127689"/>
              <a:gd name="connsiteY80" fmla="*/ 4145632 h 6858000"/>
              <a:gd name="connsiteX81" fmla="*/ 5903513 w 6127689"/>
              <a:gd name="connsiteY81" fmla="*/ 4187661 h 6858000"/>
              <a:gd name="connsiteX82" fmla="*/ 5917114 w 6127689"/>
              <a:gd name="connsiteY82" fmla="*/ 4213096 h 6858000"/>
              <a:gd name="connsiteX83" fmla="*/ 5924233 w 6127689"/>
              <a:gd name="connsiteY83" fmla="*/ 4242060 h 6858000"/>
              <a:gd name="connsiteX84" fmla="*/ 5928910 w 6127689"/>
              <a:gd name="connsiteY84" fmla="*/ 4300973 h 6858000"/>
              <a:gd name="connsiteX85" fmla="*/ 5939320 w 6127689"/>
              <a:gd name="connsiteY85" fmla="*/ 4340435 h 6858000"/>
              <a:gd name="connsiteX86" fmla="*/ 5946705 w 6127689"/>
              <a:gd name="connsiteY86" fmla="*/ 4428051 h 6858000"/>
              <a:gd name="connsiteX87" fmla="*/ 5949261 w 6127689"/>
              <a:gd name="connsiteY87" fmla="*/ 4449185 h 6858000"/>
              <a:gd name="connsiteX88" fmla="*/ 5957504 w 6127689"/>
              <a:gd name="connsiteY88" fmla="*/ 4465911 h 6858000"/>
              <a:gd name="connsiteX89" fmla="*/ 5964689 w 6127689"/>
              <a:gd name="connsiteY89" fmla="*/ 4468532 h 6858000"/>
              <a:gd name="connsiteX90" fmla="*/ 5967062 w 6127689"/>
              <a:gd name="connsiteY90" fmla="*/ 4479923 h 6858000"/>
              <a:gd name="connsiteX91" fmla="*/ 5968960 w 6127689"/>
              <a:gd name="connsiteY91" fmla="*/ 4482655 h 6858000"/>
              <a:gd name="connsiteX92" fmla="*/ 5978567 w 6127689"/>
              <a:gd name="connsiteY92" fmla="*/ 4498605 h 6858000"/>
              <a:gd name="connsiteX93" fmla="*/ 5980106 w 6127689"/>
              <a:gd name="connsiteY93" fmla="*/ 4585087 h 6858000"/>
              <a:gd name="connsiteX94" fmla="*/ 5998138 w 6127689"/>
              <a:gd name="connsiteY94" fmla="*/ 4697518 h 6858000"/>
              <a:gd name="connsiteX95" fmla="*/ 6013516 w 6127689"/>
              <a:gd name="connsiteY95" fmla="*/ 4786619 h 6858000"/>
              <a:gd name="connsiteX96" fmla="*/ 6025404 w 6127689"/>
              <a:gd name="connsiteY96" fmla="*/ 4858148 h 6858000"/>
              <a:gd name="connsiteX97" fmla="*/ 6007749 w 6127689"/>
              <a:gd name="connsiteY97" fmla="*/ 4964715 h 6858000"/>
              <a:gd name="connsiteX98" fmla="*/ 6005269 w 6127689"/>
              <a:gd name="connsiteY98" fmla="*/ 5150567 h 6858000"/>
              <a:gd name="connsiteX99" fmla="*/ 6001127 w 6127689"/>
              <a:gd name="connsiteY99" fmla="*/ 5164609 h 6858000"/>
              <a:gd name="connsiteX100" fmla="*/ 5996647 w 6127689"/>
              <a:gd name="connsiteY100" fmla="*/ 5185640 h 6858000"/>
              <a:gd name="connsiteX101" fmla="*/ 5998514 w 6127689"/>
              <a:gd name="connsiteY101" fmla="*/ 5189673 h 6858000"/>
              <a:gd name="connsiteX102" fmla="*/ 6018409 w 6127689"/>
              <a:gd name="connsiteY102" fmla="*/ 5227157 h 6858000"/>
              <a:gd name="connsiteX103" fmla="*/ 6036748 w 6127689"/>
              <a:gd name="connsiteY103" fmla="*/ 5322752 h 6858000"/>
              <a:gd name="connsiteX104" fmla="*/ 6036943 w 6127689"/>
              <a:gd name="connsiteY104" fmla="*/ 5329480 h 6858000"/>
              <a:gd name="connsiteX105" fmla="*/ 6037236 w 6127689"/>
              <a:gd name="connsiteY105" fmla="*/ 5329634 h 6858000"/>
              <a:gd name="connsiteX106" fmla="*/ 6038019 w 6127689"/>
              <a:gd name="connsiteY106" fmla="*/ 5336764 h 6858000"/>
              <a:gd name="connsiteX107" fmla="*/ 6037298 w 6127689"/>
              <a:gd name="connsiteY107" fmla="*/ 5341753 h 6858000"/>
              <a:gd name="connsiteX108" fmla="*/ 6037677 w 6127689"/>
              <a:gd name="connsiteY108" fmla="*/ 5354807 h 6858000"/>
              <a:gd name="connsiteX109" fmla="*/ 6039728 w 6127689"/>
              <a:gd name="connsiteY109" fmla="*/ 5359416 h 6858000"/>
              <a:gd name="connsiteX110" fmla="*/ 6043311 w 6127689"/>
              <a:gd name="connsiteY110" fmla="*/ 5361407 h 6858000"/>
              <a:gd name="connsiteX111" fmla="*/ 6042954 w 6127689"/>
              <a:gd name="connsiteY111" fmla="*/ 5362576 h 6858000"/>
              <a:gd name="connsiteX112" fmla="*/ 6053435 w 6127689"/>
              <a:gd name="connsiteY112" fmla="*/ 5387547 h 6858000"/>
              <a:gd name="connsiteX113" fmla="*/ 6065933 w 6127689"/>
              <a:gd name="connsiteY113" fmla="*/ 5443002 h 6858000"/>
              <a:gd name="connsiteX114" fmla="*/ 6068640 w 6127689"/>
              <a:gd name="connsiteY114" fmla="*/ 5474503 h 6858000"/>
              <a:gd name="connsiteX115" fmla="*/ 6080922 w 6127689"/>
              <a:gd name="connsiteY115" fmla="*/ 5561070 h 6858000"/>
              <a:gd name="connsiteX116" fmla="*/ 6096949 w 6127689"/>
              <a:gd name="connsiteY116" fmla="*/ 5648179 h 6858000"/>
              <a:gd name="connsiteX117" fmla="*/ 6125703 w 6127689"/>
              <a:gd name="connsiteY117" fmla="*/ 5692894 h 6858000"/>
              <a:gd name="connsiteX118" fmla="*/ 6126670 w 6127689"/>
              <a:gd name="connsiteY118" fmla="*/ 5697882 h 6858000"/>
              <a:gd name="connsiteX119" fmla="*/ 6124061 w 6127689"/>
              <a:gd name="connsiteY119" fmla="*/ 5710294 h 6858000"/>
              <a:gd name="connsiteX120" fmla="*/ 6122213 w 6127689"/>
              <a:gd name="connsiteY120" fmla="*/ 5714762 h 6858000"/>
              <a:gd name="connsiteX121" fmla="*/ 6121353 w 6127689"/>
              <a:gd name="connsiteY121" fmla="*/ 5721725 h 6858000"/>
              <a:gd name="connsiteX122" fmla="*/ 6121607 w 6127689"/>
              <a:gd name="connsiteY122" fmla="*/ 5721959 h 6858000"/>
              <a:gd name="connsiteX123" fmla="*/ 6120262 w 6127689"/>
              <a:gd name="connsiteY123" fmla="*/ 5728358 h 6858000"/>
              <a:gd name="connsiteX124" fmla="*/ 6127024 w 6127689"/>
              <a:gd name="connsiteY124" fmla="*/ 5786902 h 6858000"/>
              <a:gd name="connsiteX125" fmla="*/ 6127519 w 6127689"/>
              <a:gd name="connsiteY125" fmla="*/ 5865775 h 6858000"/>
              <a:gd name="connsiteX126" fmla="*/ 6119217 w 6127689"/>
              <a:gd name="connsiteY126" fmla="*/ 5888542 h 6858000"/>
              <a:gd name="connsiteX127" fmla="*/ 6102493 w 6127689"/>
              <a:gd name="connsiteY127" fmla="*/ 5928602 h 6858000"/>
              <a:gd name="connsiteX128" fmla="*/ 6056863 w 6127689"/>
              <a:gd name="connsiteY128" fmla="*/ 6000643 h 6858000"/>
              <a:gd name="connsiteX129" fmla="*/ 6045436 w 6127689"/>
              <a:gd name="connsiteY129" fmla="*/ 6124480 h 6858000"/>
              <a:gd name="connsiteX130" fmla="*/ 6030489 w 6127689"/>
              <a:gd name="connsiteY130" fmla="*/ 6317666 h 6858000"/>
              <a:gd name="connsiteX131" fmla="*/ 6007492 w 6127689"/>
              <a:gd name="connsiteY131" fmla="*/ 6440818 h 6858000"/>
              <a:gd name="connsiteX132" fmla="*/ 6009467 w 6127689"/>
              <a:gd name="connsiteY132" fmla="*/ 6487076 h 6858000"/>
              <a:gd name="connsiteX133" fmla="*/ 5995064 w 6127689"/>
              <a:gd name="connsiteY133" fmla="*/ 6540791 h 6858000"/>
              <a:gd name="connsiteX134" fmla="*/ 5996309 w 6127689"/>
              <a:gd name="connsiteY134" fmla="*/ 6543961 h 6858000"/>
              <a:gd name="connsiteX135" fmla="*/ 5996048 w 6127689"/>
              <a:gd name="connsiteY135" fmla="*/ 6555444 h 6858000"/>
              <a:gd name="connsiteX136" fmla="*/ 6002524 w 6127689"/>
              <a:gd name="connsiteY136" fmla="*/ 6560188 h 6858000"/>
              <a:gd name="connsiteX137" fmla="*/ 6006823 w 6127689"/>
              <a:gd name="connsiteY137" fmla="*/ 6578546 h 6858000"/>
              <a:gd name="connsiteX138" fmla="*/ 6004510 w 6127689"/>
              <a:gd name="connsiteY138" fmla="*/ 6599256 h 6858000"/>
              <a:gd name="connsiteX139" fmla="*/ 5986207 w 6127689"/>
              <a:gd name="connsiteY139" fmla="*/ 6695855 h 6858000"/>
              <a:gd name="connsiteX140" fmla="*/ 5979428 w 6127689"/>
              <a:gd name="connsiteY140" fmla="*/ 6754678 h 6858000"/>
              <a:gd name="connsiteX141" fmla="*/ 5983398 w 6127689"/>
              <a:gd name="connsiteY141" fmla="*/ 6778641 h 6858000"/>
              <a:gd name="connsiteX142" fmla="*/ 5984543 w 6127689"/>
              <a:gd name="connsiteY142" fmla="*/ 6811016 h 6858000"/>
              <a:gd name="connsiteX143" fmla="*/ 5981802 w 6127689"/>
              <a:gd name="connsiteY143" fmla="*/ 6838578 h 6858000"/>
              <a:gd name="connsiteX144" fmla="*/ 5979671 w 6127689"/>
              <a:gd name="connsiteY144" fmla="*/ 6858000 h 6858000"/>
              <a:gd name="connsiteX145" fmla="*/ 0 w 6127689"/>
              <a:gd name="connsiteY145" fmla="*/ 6858000 h 6858000"/>
              <a:gd name="connsiteX146" fmla="*/ 0 w 6127689"/>
              <a:gd name="connsiteY146"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0448 w 6127689"/>
              <a:gd name="connsiteY63" fmla="*/ 3717760 h 6858000"/>
              <a:gd name="connsiteX64" fmla="*/ 5683015 w 6127689"/>
              <a:gd name="connsiteY64" fmla="*/ 3762025 h 6858000"/>
              <a:gd name="connsiteX65" fmla="*/ 5696643 w 6127689"/>
              <a:gd name="connsiteY65" fmla="*/ 3773888 h 6858000"/>
              <a:gd name="connsiteX66" fmla="*/ 5699203 w 6127689"/>
              <a:gd name="connsiteY66" fmla="*/ 3775823 h 6858000"/>
              <a:gd name="connsiteX67" fmla="*/ 5704824 w 6127689"/>
              <a:gd name="connsiteY67" fmla="*/ 3785966 h 6858000"/>
              <a:gd name="connsiteX68" fmla="*/ 5712204 w 6127689"/>
              <a:gd name="connsiteY68" fmla="*/ 3785830 h 6858000"/>
              <a:gd name="connsiteX69" fmla="*/ 5733539 w 6127689"/>
              <a:gd name="connsiteY69" fmla="*/ 3818457 h 6858000"/>
              <a:gd name="connsiteX70" fmla="*/ 5768491 w 6127689"/>
              <a:gd name="connsiteY70" fmla="*/ 3914399 h 6858000"/>
              <a:gd name="connsiteX71" fmla="*/ 5793123 w 6127689"/>
              <a:gd name="connsiteY71" fmla="*/ 3969952 h 6858000"/>
              <a:gd name="connsiteX72" fmla="*/ 5808321 w 6127689"/>
              <a:gd name="connsiteY72" fmla="*/ 3988153 h 6858000"/>
              <a:gd name="connsiteX73" fmla="*/ 5825621 w 6127689"/>
              <a:gd name="connsiteY73" fmla="*/ 4015525 h 6858000"/>
              <a:gd name="connsiteX74" fmla="*/ 5860672 w 6127689"/>
              <a:gd name="connsiteY74" fmla="*/ 4061579 h 6858000"/>
              <a:gd name="connsiteX75" fmla="*/ 5872173 w 6127689"/>
              <a:gd name="connsiteY75" fmla="*/ 4088497 h 6858000"/>
              <a:gd name="connsiteX76" fmla="*/ 5883705 w 6127689"/>
              <a:gd name="connsiteY76" fmla="*/ 4101899 h 6858000"/>
              <a:gd name="connsiteX77" fmla="*/ 5894095 w 6127689"/>
              <a:gd name="connsiteY77" fmla="*/ 4128857 h 6858000"/>
              <a:gd name="connsiteX78" fmla="*/ 5898339 w 6127689"/>
              <a:gd name="connsiteY78" fmla="*/ 4140800 h 6858000"/>
              <a:gd name="connsiteX79" fmla="*/ 5899734 w 6127689"/>
              <a:gd name="connsiteY79" fmla="*/ 4145632 h 6858000"/>
              <a:gd name="connsiteX80" fmla="*/ 5903513 w 6127689"/>
              <a:gd name="connsiteY80" fmla="*/ 4187661 h 6858000"/>
              <a:gd name="connsiteX81" fmla="*/ 5917114 w 6127689"/>
              <a:gd name="connsiteY81" fmla="*/ 4213096 h 6858000"/>
              <a:gd name="connsiteX82" fmla="*/ 5924233 w 6127689"/>
              <a:gd name="connsiteY82" fmla="*/ 4242060 h 6858000"/>
              <a:gd name="connsiteX83" fmla="*/ 5928910 w 6127689"/>
              <a:gd name="connsiteY83" fmla="*/ 4300973 h 6858000"/>
              <a:gd name="connsiteX84" fmla="*/ 5939320 w 6127689"/>
              <a:gd name="connsiteY84" fmla="*/ 4340435 h 6858000"/>
              <a:gd name="connsiteX85" fmla="*/ 5946705 w 6127689"/>
              <a:gd name="connsiteY85" fmla="*/ 4428051 h 6858000"/>
              <a:gd name="connsiteX86" fmla="*/ 5949261 w 6127689"/>
              <a:gd name="connsiteY86" fmla="*/ 4449185 h 6858000"/>
              <a:gd name="connsiteX87" fmla="*/ 5957504 w 6127689"/>
              <a:gd name="connsiteY87" fmla="*/ 4465911 h 6858000"/>
              <a:gd name="connsiteX88" fmla="*/ 5964689 w 6127689"/>
              <a:gd name="connsiteY88" fmla="*/ 4468532 h 6858000"/>
              <a:gd name="connsiteX89" fmla="*/ 5967062 w 6127689"/>
              <a:gd name="connsiteY89" fmla="*/ 4479923 h 6858000"/>
              <a:gd name="connsiteX90" fmla="*/ 5968960 w 6127689"/>
              <a:gd name="connsiteY90" fmla="*/ 4482655 h 6858000"/>
              <a:gd name="connsiteX91" fmla="*/ 5978567 w 6127689"/>
              <a:gd name="connsiteY91" fmla="*/ 4498605 h 6858000"/>
              <a:gd name="connsiteX92" fmla="*/ 5980106 w 6127689"/>
              <a:gd name="connsiteY92" fmla="*/ 4585087 h 6858000"/>
              <a:gd name="connsiteX93" fmla="*/ 5998138 w 6127689"/>
              <a:gd name="connsiteY93" fmla="*/ 4697518 h 6858000"/>
              <a:gd name="connsiteX94" fmla="*/ 6013516 w 6127689"/>
              <a:gd name="connsiteY94" fmla="*/ 4786619 h 6858000"/>
              <a:gd name="connsiteX95" fmla="*/ 6025404 w 6127689"/>
              <a:gd name="connsiteY95" fmla="*/ 4858148 h 6858000"/>
              <a:gd name="connsiteX96" fmla="*/ 6007749 w 6127689"/>
              <a:gd name="connsiteY96" fmla="*/ 4964715 h 6858000"/>
              <a:gd name="connsiteX97" fmla="*/ 6005269 w 6127689"/>
              <a:gd name="connsiteY97" fmla="*/ 5150567 h 6858000"/>
              <a:gd name="connsiteX98" fmla="*/ 6001127 w 6127689"/>
              <a:gd name="connsiteY98" fmla="*/ 5164609 h 6858000"/>
              <a:gd name="connsiteX99" fmla="*/ 5996647 w 6127689"/>
              <a:gd name="connsiteY99" fmla="*/ 5185640 h 6858000"/>
              <a:gd name="connsiteX100" fmla="*/ 5998514 w 6127689"/>
              <a:gd name="connsiteY100" fmla="*/ 5189673 h 6858000"/>
              <a:gd name="connsiteX101" fmla="*/ 6018409 w 6127689"/>
              <a:gd name="connsiteY101" fmla="*/ 5227157 h 6858000"/>
              <a:gd name="connsiteX102" fmla="*/ 6036748 w 6127689"/>
              <a:gd name="connsiteY102" fmla="*/ 5322752 h 6858000"/>
              <a:gd name="connsiteX103" fmla="*/ 6036943 w 6127689"/>
              <a:gd name="connsiteY103" fmla="*/ 5329480 h 6858000"/>
              <a:gd name="connsiteX104" fmla="*/ 6037236 w 6127689"/>
              <a:gd name="connsiteY104" fmla="*/ 5329634 h 6858000"/>
              <a:gd name="connsiteX105" fmla="*/ 6038019 w 6127689"/>
              <a:gd name="connsiteY105" fmla="*/ 5336764 h 6858000"/>
              <a:gd name="connsiteX106" fmla="*/ 6037298 w 6127689"/>
              <a:gd name="connsiteY106" fmla="*/ 5341753 h 6858000"/>
              <a:gd name="connsiteX107" fmla="*/ 6037677 w 6127689"/>
              <a:gd name="connsiteY107" fmla="*/ 5354807 h 6858000"/>
              <a:gd name="connsiteX108" fmla="*/ 6039728 w 6127689"/>
              <a:gd name="connsiteY108" fmla="*/ 5359416 h 6858000"/>
              <a:gd name="connsiteX109" fmla="*/ 6043311 w 6127689"/>
              <a:gd name="connsiteY109" fmla="*/ 5361407 h 6858000"/>
              <a:gd name="connsiteX110" fmla="*/ 6042954 w 6127689"/>
              <a:gd name="connsiteY110" fmla="*/ 5362576 h 6858000"/>
              <a:gd name="connsiteX111" fmla="*/ 6053435 w 6127689"/>
              <a:gd name="connsiteY111" fmla="*/ 5387547 h 6858000"/>
              <a:gd name="connsiteX112" fmla="*/ 6065933 w 6127689"/>
              <a:gd name="connsiteY112" fmla="*/ 5443002 h 6858000"/>
              <a:gd name="connsiteX113" fmla="*/ 6068640 w 6127689"/>
              <a:gd name="connsiteY113" fmla="*/ 5474503 h 6858000"/>
              <a:gd name="connsiteX114" fmla="*/ 6080922 w 6127689"/>
              <a:gd name="connsiteY114" fmla="*/ 5561070 h 6858000"/>
              <a:gd name="connsiteX115" fmla="*/ 6096949 w 6127689"/>
              <a:gd name="connsiteY115" fmla="*/ 5648179 h 6858000"/>
              <a:gd name="connsiteX116" fmla="*/ 6125703 w 6127689"/>
              <a:gd name="connsiteY116" fmla="*/ 5692894 h 6858000"/>
              <a:gd name="connsiteX117" fmla="*/ 6126670 w 6127689"/>
              <a:gd name="connsiteY117" fmla="*/ 5697882 h 6858000"/>
              <a:gd name="connsiteX118" fmla="*/ 6124061 w 6127689"/>
              <a:gd name="connsiteY118" fmla="*/ 5710294 h 6858000"/>
              <a:gd name="connsiteX119" fmla="*/ 6122213 w 6127689"/>
              <a:gd name="connsiteY119" fmla="*/ 5714762 h 6858000"/>
              <a:gd name="connsiteX120" fmla="*/ 6121353 w 6127689"/>
              <a:gd name="connsiteY120" fmla="*/ 5721725 h 6858000"/>
              <a:gd name="connsiteX121" fmla="*/ 6121607 w 6127689"/>
              <a:gd name="connsiteY121" fmla="*/ 5721959 h 6858000"/>
              <a:gd name="connsiteX122" fmla="*/ 6120262 w 6127689"/>
              <a:gd name="connsiteY122" fmla="*/ 5728358 h 6858000"/>
              <a:gd name="connsiteX123" fmla="*/ 6127024 w 6127689"/>
              <a:gd name="connsiteY123" fmla="*/ 5786902 h 6858000"/>
              <a:gd name="connsiteX124" fmla="*/ 6127519 w 6127689"/>
              <a:gd name="connsiteY124" fmla="*/ 5865775 h 6858000"/>
              <a:gd name="connsiteX125" fmla="*/ 6119217 w 6127689"/>
              <a:gd name="connsiteY125" fmla="*/ 5888542 h 6858000"/>
              <a:gd name="connsiteX126" fmla="*/ 6102493 w 6127689"/>
              <a:gd name="connsiteY126" fmla="*/ 5928602 h 6858000"/>
              <a:gd name="connsiteX127" fmla="*/ 6056863 w 6127689"/>
              <a:gd name="connsiteY127" fmla="*/ 6000643 h 6858000"/>
              <a:gd name="connsiteX128" fmla="*/ 6045436 w 6127689"/>
              <a:gd name="connsiteY128" fmla="*/ 6124480 h 6858000"/>
              <a:gd name="connsiteX129" fmla="*/ 6030489 w 6127689"/>
              <a:gd name="connsiteY129" fmla="*/ 6317666 h 6858000"/>
              <a:gd name="connsiteX130" fmla="*/ 6007492 w 6127689"/>
              <a:gd name="connsiteY130" fmla="*/ 6440818 h 6858000"/>
              <a:gd name="connsiteX131" fmla="*/ 6009467 w 6127689"/>
              <a:gd name="connsiteY131" fmla="*/ 6487076 h 6858000"/>
              <a:gd name="connsiteX132" fmla="*/ 5995064 w 6127689"/>
              <a:gd name="connsiteY132" fmla="*/ 6540791 h 6858000"/>
              <a:gd name="connsiteX133" fmla="*/ 5996309 w 6127689"/>
              <a:gd name="connsiteY133" fmla="*/ 6543961 h 6858000"/>
              <a:gd name="connsiteX134" fmla="*/ 5996048 w 6127689"/>
              <a:gd name="connsiteY134" fmla="*/ 6555444 h 6858000"/>
              <a:gd name="connsiteX135" fmla="*/ 6002524 w 6127689"/>
              <a:gd name="connsiteY135" fmla="*/ 6560188 h 6858000"/>
              <a:gd name="connsiteX136" fmla="*/ 6006823 w 6127689"/>
              <a:gd name="connsiteY136" fmla="*/ 6578546 h 6858000"/>
              <a:gd name="connsiteX137" fmla="*/ 6004510 w 6127689"/>
              <a:gd name="connsiteY137" fmla="*/ 6599256 h 6858000"/>
              <a:gd name="connsiteX138" fmla="*/ 5986207 w 6127689"/>
              <a:gd name="connsiteY138" fmla="*/ 6695855 h 6858000"/>
              <a:gd name="connsiteX139" fmla="*/ 5979428 w 6127689"/>
              <a:gd name="connsiteY139" fmla="*/ 6754678 h 6858000"/>
              <a:gd name="connsiteX140" fmla="*/ 5983398 w 6127689"/>
              <a:gd name="connsiteY140" fmla="*/ 6778641 h 6858000"/>
              <a:gd name="connsiteX141" fmla="*/ 5984543 w 6127689"/>
              <a:gd name="connsiteY141" fmla="*/ 6811016 h 6858000"/>
              <a:gd name="connsiteX142" fmla="*/ 5981802 w 6127689"/>
              <a:gd name="connsiteY142" fmla="*/ 6838578 h 6858000"/>
              <a:gd name="connsiteX143" fmla="*/ 5979671 w 6127689"/>
              <a:gd name="connsiteY143" fmla="*/ 6858000 h 6858000"/>
              <a:gd name="connsiteX144" fmla="*/ 0 w 6127689"/>
              <a:gd name="connsiteY144" fmla="*/ 6858000 h 6858000"/>
              <a:gd name="connsiteX145" fmla="*/ 0 w 6127689"/>
              <a:gd name="connsiteY145"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3015 w 6127689"/>
              <a:gd name="connsiteY63" fmla="*/ 3762025 h 6858000"/>
              <a:gd name="connsiteX64" fmla="*/ 5696643 w 6127689"/>
              <a:gd name="connsiteY64" fmla="*/ 3773888 h 6858000"/>
              <a:gd name="connsiteX65" fmla="*/ 5699203 w 6127689"/>
              <a:gd name="connsiteY65" fmla="*/ 3775823 h 6858000"/>
              <a:gd name="connsiteX66" fmla="*/ 5704824 w 6127689"/>
              <a:gd name="connsiteY66" fmla="*/ 3785966 h 6858000"/>
              <a:gd name="connsiteX67" fmla="*/ 5712204 w 6127689"/>
              <a:gd name="connsiteY67" fmla="*/ 3785830 h 6858000"/>
              <a:gd name="connsiteX68" fmla="*/ 5733539 w 6127689"/>
              <a:gd name="connsiteY68" fmla="*/ 3818457 h 6858000"/>
              <a:gd name="connsiteX69" fmla="*/ 5768491 w 6127689"/>
              <a:gd name="connsiteY69" fmla="*/ 3914399 h 6858000"/>
              <a:gd name="connsiteX70" fmla="*/ 5793123 w 6127689"/>
              <a:gd name="connsiteY70" fmla="*/ 3969952 h 6858000"/>
              <a:gd name="connsiteX71" fmla="*/ 5808321 w 6127689"/>
              <a:gd name="connsiteY71" fmla="*/ 3988153 h 6858000"/>
              <a:gd name="connsiteX72" fmla="*/ 5825621 w 6127689"/>
              <a:gd name="connsiteY72" fmla="*/ 4015525 h 6858000"/>
              <a:gd name="connsiteX73" fmla="*/ 5860672 w 6127689"/>
              <a:gd name="connsiteY73" fmla="*/ 4061579 h 6858000"/>
              <a:gd name="connsiteX74" fmla="*/ 5872173 w 6127689"/>
              <a:gd name="connsiteY74" fmla="*/ 4088497 h 6858000"/>
              <a:gd name="connsiteX75" fmla="*/ 5883705 w 6127689"/>
              <a:gd name="connsiteY75" fmla="*/ 4101899 h 6858000"/>
              <a:gd name="connsiteX76" fmla="*/ 5894095 w 6127689"/>
              <a:gd name="connsiteY76" fmla="*/ 4128857 h 6858000"/>
              <a:gd name="connsiteX77" fmla="*/ 5898339 w 6127689"/>
              <a:gd name="connsiteY77" fmla="*/ 4140800 h 6858000"/>
              <a:gd name="connsiteX78" fmla="*/ 5899734 w 6127689"/>
              <a:gd name="connsiteY78" fmla="*/ 4145632 h 6858000"/>
              <a:gd name="connsiteX79" fmla="*/ 5903513 w 6127689"/>
              <a:gd name="connsiteY79" fmla="*/ 4187661 h 6858000"/>
              <a:gd name="connsiteX80" fmla="*/ 5917114 w 6127689"/>
              <a:gd name="connsiteY80" fmla="*/ 4213096 h 6858000"/>
              <a:gd name="connsiteX81" fmla="*/ 5924233 w 6127689"/>
              <a:gd name="connsiteY81" fmla="*/ 4242060 h 6858000"/>
              <a:gd name="connsiteX82" fmla="*/ 5928910 w 6127689"/>
              <a:gd name="connsiteY82" fmla="*/ 4300973 h 6858000"/>
              <a:gd name="connsiteX83" fmla="*/ 5939320 w 6127689"/>
              <a:gd name="connsiteY83" fmla="*/ 4340435 h 6858000"/>
              <a:gd name="connsiteX84" fmla="*/ 5946705 w 6127689"/>
              <a:gd name="connsiteY84" fmla="*/ 4428051 h 6858000"/>
              <a:gd name="connsiteX85" fmla="*/ 5949261 w 6127689"/>
              <a:gd name="connsiteY85" fmla="*/ 4449185 h 6858000"/>
              <a:gd name="connsiteX86" fmla="*/ 5957504 w 6127689"/>
              <a:gd name="connsiteY86" fmla="*/ 4465911 h 6858000"/>
              <a:gd name="connsiteX87" fmla="*/ 5964689 w 6127689"/>
              <a:gd name="connsiteY87" fmla="*/ 4468532 h 6858000"/>
              <a:gd name="connsiteX88" fmla="*/ 5967062 w 6127689"/>
              <a:gd name="connsiteY88" fmla="*/ 4479923 h 6858000"/>
              <a:gd name="connsiteX89" fmla="*/ 5968960 w 6127689"/>
              <a:gd name="connsiteY89" fmla="*/ 4482655 h 6858000"/>
              <a:gd name="connsiteX90" fmla="*/ 5978567 w 6127689"/>
              <a:gd name="connsiteY90" fmla="*/ 4498605 h 6858000"/>
              <a:gd name="connsiteX91" fmla="*/ 5980106 w 6127689"/>
              <a:gd name="connsiteY91" fmla="*/ 4585087 h 6858000"/>
              <a:gd name="connsiteX92" fmla="*/ 5998138 w 6127689"/>
              <a:gd name="connsiteY92" fmla="*/ 4697518 h 6858000"/>
              <a:gd name="connsiteX93" fmla="*/ 6013516 w 6127689"/>
              <a:gd name="connsiteY93" fmla="*/ 4786619 h 6858000"/>
              <a:gd name="connsiteX94" fmla="*/ 6025404 w 6127689"/>
              <a:gd name="connsiteY94" fmla="*/ 4858148 h 6858000"/>
              <a:gd name="connsiteX95" fmla="*/ 6007749 w 6127689"/>
              <a:gd name="connsiteY95" fmla="*/ 4964715 h 6858000"/>
              <a:gd name="connsiteX96" fmla="*/ 6005269 w 6127689"/>
              <a:gd name="connsiteY96" fmla="*/ 5150567 h 6858000"/>
              <a:gd name="connsiteX97" fmla="*/ 6001127 w 6127689"/>
              <a:gd name="connsiteY97" fmla="*/ 5164609 h 6858000"/>
              <a:gd name="connsiteX98" fmla="*/ 5996647 w 6127689"/>
              <a:gd name="connsiteY98" fmla="*/ 5185640 h 6858000"/>
              <a:gd name="connsiteX99" fmla="*/ 5998514 w 6127689"/>
              <a:gd name="connsiteY99" fmla="*/ 5189673 h 6858000"/>
              <a:gd name="connsiteX100" fmla="*/ 6018409 w 6127689"/>
              <a:gd name="connsiteY100" fmla="*/ 5227157 h 6858000"/>
              <a:gd name="connsiteX101" fmla="*/ 6036748 w 6127689"/>
              <a:gd name="connsiteY101" fmla="*/ 5322752 h 6858000"/>
              <a:gd name="connsiteX102" fmla="*/ 6036943 w 6127689"/>
              <a:gd name="connsiteY102" fmla="*/ 5329480 h 6858000"/>
              <a:gd name="connsiteX103" fmla="*/ 6037236 w 6127689"/>
              <a:gd name="connsiteY103" fmla="*/ 5329634 h 6858000"/>
              <a:gd name="connsiteX104" fmla="*/ 6038019 w 6127689"/>
              <a:gd name="connsiteY104" fmla="*/ 5336764 h 6858000"/>
              <a:gd name="connsiteX105" fmla="*/ 6037298 w 6127689"/>
              <a:gd name="connsiteY105" fmla="*/ 5341753 h 6858000"/>
              <a:gd name="connsiteX106" fmla="*/ 6037677 w 6127689"/>
              <a:gd name="connsiteY106" fmla="*/ 5354807 h 6858000"/>
              <a:gd name="connsiteX107" fmla="*/ 6039728 w 6127689"/>
              <a:gd name="connsiteY107" fmla="*/ 5359416 h 6858000"/>
              <a:gd name="connsiteX108" fmla="*/ 6043311 w 6127689"/>
              <a:gd name="connsiteY108" fmla="*/ 5361407 h 6858000"/>
              <a:gd name="connsiteX109" fmla="*/ 6042954 w 6127689"/>
              <a:gd name="connsiteY109" fmla="*/ 5362576 h 6858000"/>
              <a:gd name="connsiteX110" fmla="*/ 6053435 w 6127689"/>
              <a:gd name="connsiteY110" fmla="*/ 5387547 h 6858000"/>
              <a:gd name="connsiteX111" fmla="*/ 6065933 w 6127689"/>
              <a:gd name="connsiteY111" fmla="*/ 5443002 h 6858000"/>
              <a:gd name="connsiteX112" fmla="*/ 6068640 w 6127689"/>
              <a:gd name="connsiteY112" fmla="*/ 5474503 h 6858000"/>
              <a:gd name="connsiteX113" fmla="*/ 6080922 w 6127689"/>
              <a:gd name="connsiteY113" fmla="*/ 5561070 h 6858000"/>
              <a:gd name="connsiteX114" fmla="*/ 6096949 w 6127689"/>
              <a:gd name="connsiteY114" fmla="*/ 5648179 h 6858000"/>
              <a:gd name="connsiteX115" fmla="*/ 6125703 w 6127689"/>
              <a:gd name="connsiteY115" fmla="*/ 5692894 h 6858000"/>
              <a:gd name="connsiteX116" fmla="*/ 6126670 w 6127689"/>
              <a:gd name="connsiteY116" fmla="*/ 5697882 h 6858000"/>
              <a:gd name="connsiteX117" fmla="*/ 6124061 w 6127689"/>
              <a:gd name="connsiteY117" fmla="*/ 5710294 h 6858000"/>
              <a:gd name="connsiteX118" fmla="*/ 6122213 w 6127689"/>
              <a:gd name="connsiteY118" fmla="*/ 5714762 h 6858000"/>
              <a:gd name="connsiteX119" fmla="*/ 6121353 w 6127689"/>
              <a:gd name="connsiteY119" fmla="*/ 5721725 h 6858000"/>
              <a:gd name="connsiteX120" fmla="*/ 6121607 w 6127689"/>
              <a:gd name="connsiteY120" fmla="*/ 5721959 h 6858000"/>
              <a:gd name="connsiteX121" fmla="*/ 6120262 w 6127689"/>
              <a:gd name="connsiteY121" fmla="*/ 5728358 h 6858000"/>
              <a:gd name="connsiteX122" fmla="*/ 6127024 w 6127689"/>
              <a:gd name="connsiteY122" fmla="*/ 5786902 h 6858000"/>
              <a:gd name="connsiteX123" fmla="*/ 6127519 w 6127689"/>
              <a:gd name="connsiteY123" fmla="*/ 5865775 h 6858000"/>
              <a:gd name="connsiteX124" fmla="*/ 6119217 w 6127689"/>
              <a:gd name="connsiteY124" fmla="*/ 5888542 h 6858000"/>
              <a:gd name="connsiteX125" fmla="*/ 6102493 w 6127689"/>
              <a:gd name="connsiteY125" fmla="*/ 5928602 h 6858000"/>
              <a:gd name="connsiteX126" fmla="*/ 6056863 w 6127689"/>
              <a:gd name="connsiteY126" fmla="*/ 6000643 h 6858000"/>
              <a:gd name="connsiteX127" fmla="*/ 6045436 w 6127689"/>
              <a:gd name="connsiteY127" fmla="*/ 6124480 h 6858000"/>
              <a:gd name="connsiteX128" fmla="*/ 6030489 w 6127689"/>
              <a:gd name="connsiteY128" fmla="*/ 6317666 h 6858000"/>
              <a:gd name="connsiteX129" fmla="*/ 6007492 w 6127689"/>
              <a:gd name="connsiteY129" fmla="*/ 6440818 h 6858000"/>
              <a:gd name="connsiteX130" fmla="*/ 6009467 w 6127689"/>
              <a:gd name="connsiteY130" fmla="*/ 6487076 h 6858000"/>
              <a:gd name="connsiteX131" fmla="*/ 5995064 w 6127689"/>
              <a:gd name="connsiteY131" fmla="*/ 6540791 h 6858000"/>
              <a:gd name="connsiteX132" fmla="*/ 5996309 w 6127689"/>
              <a:gd name="connsiteY132" fmla="*/ 6543961 h 6858000"/>
              <a:gd name="connsiteX133" fmla="*/ 5996048 w 6127689"/>
              <a:gd name="connsiteY133" fmla="*/ 6555444 h 6858000"/>
              <a:gd name="connsiteX134" fmla="*/ 6002524 w 6127689"/>
              <a:gd name="connsiteY134" fmla="*/ 6560188 h 6858000"/>
              <a:gd name="connsiteX135" fmla="*/ 6006823 w 6127689"/>
              <a:gd name="connsiteY135" fmla="*/ 6578546 h 6858000"/>
              <a:gd name="connsiteX136" fmla="*/ 6004510 w 6127689"/>
              <a:gd name="connsiteY136" fmla="*/ 6599256 h 6858000"/>
              <a:gd name="connsiteX137" fmla="*/ 5986207 w 6127689"/>
              <a:gd name="connsiteY137" fmla="*/ 6695855 h 6858000"/>
              <a:gd name="connsiteX138" fmla="*/ 5979428 w 6127689"/>
              <a:gd name="connsiteY138" fmla="*/ 6754678 h 6858000"/>
              <a:gd name="connsiteX139" fmla="*/ 5983398 w 6127689"/>
              <a:gd name="connsiteY139" fmla="*/ 6778641 h 6858000"/>
              <a:gd name="connsiteX140" fmla="*/ 5984543 w 6127689"/>
              <a:gd name="connsiteY140" fmla="*/ 6811016 h 6858000"/>
              <a:gd name="connsiteX141" fmla="*/ 5981802 w 6127689"/>
              <a:gd name="connsiteY141" fmla="*/ 6838578 h 6858000"/>
              <a:gd name="connsiteX142" fmla="*/ 5979671 w 6127689"/>
              <a:gd name="connsiteY142" fmla="*/ 6858000 h 6858000"/>
              <a:gd name="connsiteX143" fmla="*/ 0 w 6127689"/>
              <a:gd name="connsiteY143" fmla="*/ 6858000 h 6858000"/>
              <a:gd name="connsiteX144" fmla="*/ 0 w 6127689"/>
              <a:gd name="connsiteY144"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3015 w 6127689"/>
              <a:gd name="connsiteY63" fmla="*/ 3762025 h 6858000"/>
              <a:gd name="connsiteX64" fmla="*/ 5696643 w 6127689"/>
              <a:gd name="connsiteY64" fmla="*/ 3773888 h 6858000"/>
              <a:gd name="connsiteX65" fmla="*/ 5699203 w 6127689"/>
              <a:gd name="connsiteY65" fmla="*/ 3775823 h 6858000"/>
              <a:gd name="connsiteX66" fmla="*/ 5704824 w 6127689"/>
              <a:gd name="connsiteY66" fmla="*/ 3785966 h 6858000"/>
              <a:gd name="connsiteX67" fmla="*/ 5733539 w 6127689"/>
              <a:gd name="connsiteY67" fmla="*/ 3818457 h 6858000"/>
              <a:gd name="connsiteX68" fmla="*/ 5768491 w 6127689"/>
              <a:gd name="connsiteY68" fmla="*/ 3914399 h 6858000"/>
              <a:gd name="connsiteX69" fmla="*/ 5793123 w 6127689"/>
              <a:gd name="connsiteY69" fmla="*/ 3969952 h 6858000"/>
              <a:gd name="connsiteX70" fmla="*/ 5808321 w 6127689"/>
              <a:gd name="connsiteY70" fmla="*/ 3988153 h 6858000"/>
              <a:gd name="connsiteX71" fmla="*/ 5825621 w 6127689"/>
              <a:gd name="connsiteY71" fmla="*/ 4015525 h 6858000"/>
              <a:gd name="connsiteX72" fmla="*/ 5860672 w 6127689"/>
              <a:gd name="connsiteY72" fmla="*/ 4061579 h 6858000"/>
              <a:gd name="connsiteX73" fmla="*/ 5872173 w 6127689"/>
              <a:gd name="connsiteY73" fmla="*/ 4088497 h 6858000"/>
              <a:gd name="connsiteX74" fmla="*/ 5883705 w 6127689"/>
              <a:gd name="connsiteY74" fmla="*/ 4101899 h 6858000"/>
              <a:gd name="connsiteX75" fmla="*/ 5894095 w 6127689"/>
              <a:gd name="connsiteY75" fmla="*/ 4128857 h 6858000"/>
              <a:gd name="connsiteX76" fmla="*/ 5898339 w 6127689"/>
              <a:gd name="connsiteY76" fmla="*/ 4140800 h 6858000"/>
              <a:gd name="connsiteX77" fmla="*/ 5899734 w 6127689"/>
              <a:gd name="connsiteY77" fmla="*/ 4145632 h 6858000"/>
              <a:gd name="connsiteX78" fmla="*/ 5903513 w 6127689"/>
              <a:gd name="connsiteY78" fmla="*/ 4187661 h 6858000"/>
              <a:gd name="connsiteX79" fmla="*/ 5917114 w 6127689"/>
              <a:gd name="connsiteY79" fmla="*/ 4213096 h 6858000"/>
              <a:gd name="connsiteX80" fmla="*/ 5924233 w 6127689"/>
              <a:gd name="connsiteY80" fmla="*/ 4242060 h 6858000"/>
              <a:gd name="connsiteX81" fmla="*/ 5928910 w 6127689"/>
              <a:gd name="connsiteY81" fmla="*/ 4300973 h 6858000"/>
              <a:gd name="connsiteX82" fmla="*/ 5939320 w 6127689"/>
              <a:gd name="connsiteY82" fmla="*/ 4340435 h 6858000"/>
              <a:gd name="connsiteX83" fmla="*/ 5946705 w 6127689"/>
              <a:gd name="connsiteY83" fmla="*/ 4428051 h 6858000"/>
              <a:gd name="connsiteX84" fmla="*/ 5949261 w 6127689"/>
              <a:gd name="connsiteY84" fmla="*/ 4449185 h 6858000"/>
              <a:gd name="connsiteX85" fmla="*/ 5957504 w 6127689"/>
              <a:gd name="connsiteY85" fmla="*/ 4465911 h 6858000"/>
              <a:gd name="connsiteX86" fmla="*/ 5964689 w 6127689"/>
              <a:gd name="connsiteY86" fmla="*/ 4468532 h 6858000"/>
              <a:gd name="connsiteX87" fmla="*/ 5967062 w 6127689"/>
              <a:gd name="connsiteY87" fmla="*/ 4479923 h 6858000"/>
              <a:gd name="connsiteX88" fmla="*/ 5968960 w 6127689"/>
              <a:gd name="connsiteY88" fmla="*/ 4482655 h 6858000"/>
              <a:gd name="connsiteX89" fmla="*/ 5978567 w 6127689"/>
              <a:gd name="connsiteY89" fmla="*/ 4498605 h 6858000"/>
              <a:gd name="connsiteX90" fmla="*/ 5980106 w 6127689"/>
              <a:gd name="connsiteY90" fmla="*/ 4585087 h 6858000"/>
              <a:gd name="connsiteX91" fmla="*/ 5998138 w 6127689"/>
              <a:gd name="connsiteY91" fmla="*/ 4697518 h 6858000"/>
              <a:gd name="connsiteX92" fmla="*/ 6013516 w 6127689"/>
              <a:gd name="connsiteY92" fmla="*/ 4786619 h 6858000"/>
              <a:gd name="connsiteX93" fmla="*/ 6025404 w 6127689"/>
              <a:gd name="connsiteY93" fmla="*/ 4858148 h 6858000"/>
              <a:gd name="connsiteX94" fmla="*/ 6007749 w 6127689"/>
              <a:gd name="connsiteY94" fmla="*/ 4964715 h 6858000"/>
              <a:gd name="connsiteX95" fmla="*/ 6005269 w 6127689"/>
              <a:gd name="connsiteY95" fmla="*/ 5150567 h 6858000"/>
              <a:gd name="connsiteX96" fmla="*/ 6001127 w 6127689"/>
              <a:gd name="connsiteY96" fmla="*/ 5164609 h 6858000"/>
              <a:gd name="connsiteX97" fmla="*/ 5996647 w 6127689"/>
              <a:gd name="connsiteY97" fmla="*/ 5185640 h 6858000"/>
              <a:gd name="connsiteX98" fmla="*/ 5998514 w 6127689"/>
              <a:gd name="connsiteY98" fmla="*/ 5189673 h 6858000"/>
              <a:gd name="connsiteX99" fmla="*/ 6018409 w 6127689"/>
              <a:gd name="connsiteY99" fmla="*/ 5227157 h 6858000"/>
              <a:gd name="connsiteX100" fmla="*/ 6036748 w 6127689"/>
              <a:gd name="connsiteY100" fmla="*/ 5322752 h 6858000"/>
              <a:gd name="connsiteX101" fmla="*/ 6036943 w 6127689"/>
              <a:gd name="connsiteY101" fmla="*/ 5329480 h 6858000"/>
              <a:gd name="connsiteX102" fmla="*/ 6037236 w 6127689"/>
              <a:gd name="connsiteY102" fmla="*/ 5329634 h 6858000"/>
              <a:gd name="connsiteX103" fmla="*/ 6038019 w 6127689"/>
              <a:gd name="connsiteY103" fmla="*/ 5336764 h 6858000"/>
              <a:gd name="connsiteX104" fmla="*/ 6037298 w 6127689"/>
              <a:gd name="connsiteY104" fmla="*/ 5341753 h 6858000"/>
              <a:gd name="connsiteX105" fmla="*/ 6037677 w 6127689"/>
              <a:gd name="connsiteY105" fmla="*/ 5354807 h 6858000"/>
              <a:gd name="connsiteX106" fmla="*/ 6039728 w 6127689"/>
              <a:gd name="connsiteY106" fmla="*/ 5359416 h 6858000"/>
              <a:gd name="connsiteX107" fmla="*/ 6043311 w 6127689"/>
              <a:gd name="connsiteY107" fmla="*/ 5361407 h 6858000"/>
              <a:gd name="connsiteX108" fmla="*/ 6042954 w 6127689"/>
              <a:gd name="connsiteY108" fmla="*/ 5362576 h 6858000"/>
              <a:gd name="connsiteX109" fmla="*/ 6053435 w 6127689"/>
              <a:gd name="connsiteY109" fmla="*/ 5387547 h 6858000"/>
              <a:gd name="connsiteX110" fmla="*/ 6065933 w 6127689"/>
              <a:gd name="connsiteY110" fmla="*/ 5443002 h 6858000"/>
              <a:gd name="connsiteX111" fmla="*/ 6068640 w 6127689"/>
              <a:gd name="connsiteY111" fmla="*/ 5474503 h 6858000"/>
              <a:gd name="connsiteX112" fmla="*/ 6080922 w 6127689"/>
              <a:gd name="connsiteY112" fmla="*/ 5561070 h 6858000"/>
              <a:gd name="connsiteX113" fmla="*/ 6096949 w 6127689"/>
              <a:gd name="connsiteY113" fmla="*/ 5648179 h 6858000"/>
              <a:gd name="connsiteX114" fmla="*/ 6125703 w 6127689"/>
              <a:gd name="connsiteY114" fmla="*/ 5692894 h 6858000"/>
              <a:gd name="connsiteX115" fmla="*/ 6126670 w 6127689"/>
              <a:gd name="connsiteY115" fmla="*/ 5697882 h 6858000"/>
              <a:gd name="connsiteX116" fmla="*/ 6124061 w 6127689"/>
              <a:gd name="connsiteY116" fmla="*/ 5710294 h 6858000"/>
              <a:gd name="connsiteX117" fmla="*/ 6122213 w 6127689"/>
              <a:gd name="connsiteY117" fmla="*/ 5714762 h 6858000"/>
              <a:gd name="connsiteX118" fmla="*/ 6121353 w 6127689"/>
              <a:gd name="connsiteY118" fmla="*/ 5721725 h 6858000"/>
              <a:gd name="connsiteX119" fmla="*/ 6121607 w 6127689"/>
              <a:gd name="connsiteY119" fmla="*/ 5721959 h 6858000"/>
              <a:gd name="connsiteX120" fmla="*/ 6120262 w 6127689"/>
              <a:gd name="connsiteY120" fmla="*/ 5728358 h 6858000"/>
              <a:gd name="connsiteX121" fmla="*/ 6127024 w 6127689"/>
              <a:gd name="connsiteY121" fmla="*/ 5786902 h 6858000"/>
              <a:gd name="connsiteX122" fmla="*/ 6127519 w 6127689"/>
              <a:gd name="connsiteY122" fmla="*/ 5865775 h 6858000"/>
              <a:gd name="connsiteX123" fmla="*/ 6119217 w 6127689"/>
              <a:gd name="connsiteY123" fmla="*/ 5888542 h 6858000"/>
              <a:gd name="connsiteX124" fmla="*/ 6102493 w 6127689"/>
              <a:gd name="connsiteY124" fmla="*/ 5928602 h 6858000"/>
              <a:gd name="connsiteX125" fmla="*/ 6056863 w 6127689"/>
              <a:gd name="connsiteY125" fmla="*/ 6000643 h 6858000"/>
              <a:gd name="connsiteX126" fmla="*/ 6045436 w 6127689"/>
              <a:gd name="connsiteY126" fmla="*/ 6124480 h 6858000"/>
              <a:gd name="connsiteX127" fmla="*/ 6030489 w 6127689"/>
              <a:gd name="connsiteY127" fmla="*/ 6317666 h 6858000"/>
              <a:gd name="connsiteX128" fmla="*/ 6007492 w 6127689"/>
              <a:gd name="connsiteY128" fmla="*/ 6440818 h 6858000"/>
              <a:gd name="connsiteX129" fmla="*/ 6009467 w 6127689"/>
              <a:gd name="connsiteY129" fmla="*/ 6487076 h 6858000"/>
              <a:gd name="connsiteX130" fmla="*/ 5995064 w 6127689"/>
              <a:gd name="connsiteY130" fmla="*/ 6540791 h 6858000"/>
              <a:gd name="connsiteX131" fmla="*/ 5996309 w 6127689"/>
              <a:gd name="connsiteY131" fmla="*/ 6543961 h 6858000"/>
              <a:gd name="connsiteX132" fmla="*/ 5996048 w 6127689"/>
              <a:gd name="connsiteY132" fmla="*/ 6555444 h 6858000"/>
              <a:gd name="connsiteX133" fmla="*/ 6002524 w 6127689"/>
              <a:gd name="connsiteY133" fmla="*/ 6560188 h 6858000"/>
              <a:gd name="connsiteX134" fmla="*/ 6006823 w 6127689"/>
              <a:gd name="connsiteY134" fmla="*/ 6578546 h 6858000"/>
              <a:gd name="connsiteX135" fmla="*/ 6004510 w 6127689"/>
              <a:gd name="connsiteY135" fmla="*/ 6599256 h 6858000"/>
              <a:gd name="connsiteX136" fmla="*/ 5986207 w 6127689"/>
              <a:gd name="connsiteY136" fmla="*/ 6695855 h 6858000"/>
              <a:gd name="connsiteX137" fmla="*/ 5979428 w 6127689"/>
              <a:gd name="connsiteY137" fmla="*/ 6754678 h 6858000"/>
              <a:gd name="connsiteX138" fmla="*/ 5983398 w 6127689"/>
              <a:gd name="connsiteY138" fmla="*/ 6778641 h 6858000"/>
              <a:gd name="connsiteX139" fmla="*/ 5984543 w 6127689"/>
              <a:gd name="connsiteY139" fmla="*/ 6811016 h 6858000"/>
              <a:gd name="connsiteX140" fmla="*/ 5981802 w 6127689"/>
              <a:gd name="connsiteY140" fmla="*/ 6838578 h 6858000"/>
              <a:gd name="connsiteX141" fmla="*/ 5979671 w 6127689"/>
              <a:gd name="connsiteY141" fmla="*/ 6858000 h 6858000"/>
              <a:gd name="connsiteX142" fmla="*/ 0 w 6127689"/>
              <a:gd name="connsiteY142" fmla="*/ 6858000 h 6858000"/>
              <a:gd name="connsiteX143" fmla="*/ 0 w 6127689"/>
              <a:gd name="connsiteY143"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18847 w 6127689"/>
              <a:gd name="connsiteY45" fmla="*/ 2817825 h 6858000"/>
              <a:gd name="connsiteX46" fmla="*/ 5457023 w 6127689"/>
              <a:gd name="connsiteY46" fmla="*/ 2858292 h 6858000"/>
              <a:gd name="connsiteX47" fmla="*/ 5479298 w 6127689"/>
              <a:gd name="connsiteY47" fmla="*/ 2947791 h 6858000"/>
              <a:gd name="connsiteX48" fmla="*/ 5481770 w 6127689"/>
              <a:gd name="connsiteY48" fmla="*/ 2951352 h 6858000"/>
              <a:gd name="connsiteX49" fmla="*/ 5482045 w 6127689"/>
              <a:gd name="connsiteY49" fmla="*/ 2984371 h 6858000"/>
              <a:gd name="connsiteX50" fmla="*/ 5482415 w 6127689"/>
              <a:gd name="connsiteY50" fmla="*/ 3004079 h 6858000"/>
              <a:gd name="connsiteX51" fmla="*/ 5503944 w 6127689"/>
              <a:gd name="connsiteY51" fmla="*/ 3123335 h 6858000"/>
              <a:gd name="connsiteX52" fmla="*/ 5516007 w 6127689"/>
              <a:gd name="connsiteY52" fmla="*/ 3258473 h 6858000"/>
              <a:gd name="connsiteX53" fmla="*/ 5566839 w 6127689"/>
              <a:gd name="connsiteY53" fmla="*/ 3345295 h 6858000"/>
              <a:gd name="connsiteX54" fmla="*/ 5589758 w 6127689"/>
              <a:gd name="connsiteY54" fmla="*/ 3506453 h 6858000"/>
              <a:gd name="connsiteX55" fmla="*/ 5596144 w 6127689"/>
              <a:gd name="connsiteY55" fmla="*/ 3534624 h 6858000"/>
              <a:gd name="connsiteX56" fmla="*/ 5597750 w 6127689"/>
              <a:gd name="connsiteY56" fmla="*/ 3534129 h 6858000"/>
              <a:gd name="connsiteX57" fmla="*/ 5599700 w 6127689"/>
              <a:gd name="connsiteY57" fmla="*/ 3547221 h 6858000"/>
              <a:gd name="connsiteX58" fmla="*/ 5615031 w 6127689"/>
              <a:gd name="connsiteY58" fmla="*/ 3557482 h 6858000"/>
              <a:gd name="connsiteX59" fmla="*/ 5618377 w 6127689"/>
              <a:gd name="connsiteY59" fmla="*/ 3588431 h 6858000"/>
              <a:gd name="connsiteX60" fmla="*/ 5612155 w 6127689"/>
              <a:gd name="connsiteY60" fmla="*/ 3589869 h 6858000"/>
              <a:gd name="connsiteX61" fmla="*/ 5620843 w 6127689"/>
              <a:gd name="connsiteY61" fmla="*/ 3606745 h 6858000"/>
              <a:gd name="connsiteX62" fmla="*/ 5655472 w 6127689"/>
              <a:gd name="connsiteY62" fmla="*/ 3678877 h 6858000"/>
              <a:gd name="connsiteX63" fmla="*/ 5683015 w 6127689"/>
              <a:gd name="connsiteY63" fmla="*/ 3762025 h 6858000"/>
              <a:gd name="connsiteX64" fmla="*/ 5696643 w 6127689"/>
              <a:gd name="connsiteY64" fmla="*/ 3773888 h 6858000"/>
              <a:gd name="connsiteX65" fmla="*/ 5699203 w 6127689"/>
              <a:gd name="connsiteY65" fmla="*/ 3775823 h 6858000"/>
              <a:gd name="connsiteX66" fmla="*/ 5704824 w 6127689"/>
              <a:gd name="connsiteY66" fmla="*/ 3785966 h 6858000"/>
              <a:gd name="connsiteX67" fmla="*/ 5733539 w 6127689"/>
              <a:gd name="connsiteY67" fmla="*/ 3818457 h 6858000"/>
              <a:gd name="connsiteX68" fmla="*/ 5768491 w 6127689"/>
              <a:gd name="connsiteY68" fmla="*/ 3914399 h 6858000"/>
              <a:gd name="connsiteX69" fmla="*/ 5793123 w 6127689"/>
              <a:gd name="connsiteY69" fmla="*/ 3969952 h 6858000"/>
              <a:gd name="connsiteX70" fmla="*/ 5808321 w 6127689"/>
              <a:gd name="connsiteY70" fmla="*/ 3988153 h 6858000"/>
              <a:gd name="connsiteX71" fmla="*/ 5825621 w 6127689"/>
              <a:gd name="connsiteY71" fmla="*/ 4015525 h 6858000"/>
              <a:gd name="connsiteX72" fmla="*/ 5860672 w 6127689"/>
              <a:gd name="connsiteY72" fmla="*/ 4061579 h 6858000"/>
              <a:gd name="connsiteX73" fmla="*/ 5872173 w 6127689"/>
              <a:gd name="connsiteY73" fmla="*/ 4088497 h 6858000"/>
              <a:gd name="connsiteX74" fmla="*/ 5883705 w 6127689"/>
              <a:gd name="connsiteY74" fmla="*/ 4101899 h 6858000"/>
              <a:gd name="connsiteX75" fmla="*/ 5894095 w 6127689"/>
              <a:gd name="connsiteY75" fmla="*/ 4128857 h 6858000"/>
              <a:gd name="connsiteX76" fmla="*/ 5898339 w 6127689"/>
              <a:gd name="connsiteY76" fmla="*/ 4140800 h 6858000"/>
              <a:gd name="connsiteX77" fmla="*/ 5903513 w 6127689"/>
              <a:gd name="connsiteY77" fmla="*/ 4187661 h 6858000"/>
              <a:gd name="connsiteX78" fmla="*/ 5917114 w 6127689"/>
              <a:gd name="connsiteY78" fmla="*/ 4213096 h 6858000"/>
              <a:gd name="connsiteX79" fmla="*/ 5924233 w 6127689"/>
              <a:gd name="connsiteY79" fmla="*/ 4242060 h 6858000"/>
              <a:gd name="connsiteX80" fmla="*/ 5928910 w 6127689"/>
              <a:gd name="connsiteY80" fmla="*/ 4300973 h 6858000"/>
              <a:gd name="connsiteX81" fmla="*/ 5939320 w 6127689"/>
              <a:gd name="connsiteY81" fmla="*/ 4340435 h 6858000"/>
              <a:gd name="connsiteX82" fmla="*/ 5946705 w 6127689"/>
              <a:gd name="connsiteY82" fmla="*/ 4428051 h 6858000"/>
              <a:gd name="connsiteX83" fmla="*/ 5949261 w 6127689"/>
              <a:gd name="connsiteY83" fmla="*/ 4449185 h 6858000"/>
              <a:gd name="connsiteX84" fmla="*/ 5957504 w 6127689"/>
              <a:gd name="connsiteY84" fmla="*/ 4465911 h 6858000"/>
              <a:gd name="connsiteX85" fmla="*/ 5964689 w 6127689"/>
              <a:gd name="connsiteY85" fmla="*/ 4468532 h 6858000"/>
              <a:gd name="connsiteX86" fmla="*/ 5967062 w 6127689"/>
              <a:gd name="connsiteY86" fmla="*/ 4479923 h 6858000"/>
              <a:gd name="connsiteX87" fmla="*/ 5968960 w 6127689"/>
              <a:gd name="connsiteY87" fmla="*/ 4482655 h 6858000"/>
              <a:gd name="connsiteX88" fmla="*/ 5978567 w 6127689"/>
              <a:gd name="connsiteY88" fmla="*/ 4498605 h 6858000"/>
              <a:gd name="connsiteX89" fmla="*/ 5980106 w 6127689"/>
              <a:gd name="connsiteY89" fmla="*/ 4585087 h 6858000"/>
              <a:gd name="connsiteX90" fmla="*/ 5998138 w 6127689"/>
              <a:gd name="connsiteY90" fmla="*/ 4697518 h 6858000"/>
              <a:gd name="connsiteX91" fmla="*/ 6013516 w 6127689"/>
              <a:gd name="connsiteY91" fmla="*/ 4786619 h 6858000"/>
              <a:gd name="connsiteX92" fmla="*/ 6025404 w 6127689"/>
              <a:gd name="connsiteY92" fmla="*/ 4858148 h 6858000"/>
              <a:gd name="connsiteX93" fmla="*/ 6007749 w 6127689"/>
              <a:gd name="connsiteY93" fmla="*/ 4964715 h 6858000"/>
              <a:gd name="connsiteX94" fmla="*/ 6005269 w 6127689"/>
              <a:gd name="connsiteY94" fmla="*/ 5150567 h 6858000"/>
              <a:gd name="connsiteX95" fmla="*/ 6001127 w 6127689"/>
              <a:gd name="connsiteY95" fmla="*/ 5164609 h 6858000"/>
              <a:gd name="connsiteX96" fmla="*/ 5996647 w 6127689"/>
              <a:gd name="connsiteY96" fmla="*/ 5185640 h 6858000"/>
              <a:gd name="connsiteX97" fmla="*/ 5998514 w 6127689"/>
              <a:gd name="connsiteY97" fmla="*/ 5189673 h 6858000"/>
              <a:gd name="connsiteX98" fmla="*/ 6018409 w 6127689"/>
              <a:gd name="connsiteY98" fmla="*/ 5227157 h 6858000"/>
              <a:gd name="connsiteX99" fmla="*/ 6036748 w 6127689"/>
              <a:gd name="connsiteY99" fmla="*/ 5322752 h 6858000"/>
              <a:gd name="connsiteX100" fmla="*/ 6036943 w 6127689"/>
              <a:gd name="connsiteY100" fmla="*/ 5329480 h 6858000"/>
              <a:gd name="connsiteX101" fmla="*/ 6037236 w 6127689"/>
              <a:gd name="connsiteY101" fmla="*/ 5329634 h 6858000"/>
              <a:gd name="connsiteX102" fmla="*/ 6038019 w 6127689"/>
              <a:gd name="connsiteY102" fmla="*/ 5336764 h 6858000"/>
              <a:gd name="connsiteX103" fmla="*/ 6037298 w 6127689"/>
              <a:gd name="connsiteY103" fmla="*/ 5341753 h 6858000"/>
              <a:gd name="connsiteX104" fmla="*/ 6037677 w 6127689"/>
              <a:gd name="connsiteY104" fmla="*/ 5354807 h 6858000"/>
              <a:gd name="connsiteX105" fmla="*/ 6039728 w 6127689"/>
              <a:gd name="connsiteY105" fmla="*/ 5359416 h 6858000"/>
              <a:gd name="connsiteX106" fmla="*/ 6043311 w 6127689"/>
              <a:gd name="connsiteY106" fmla="*/ 5361407 h 6858000"/>
              <a:gd name="connsiteX107" fmla="*/ 6042954 w 6127689"/>
              <a:gd name="connsiteY107" fmla="*/ 5362576 h 6858000"/>
              <a:gd name="connsiteX108" fmla="*/ 6053435 w 6127689"/>
              <a:gd name="connsiteY108" fmla="*/ 5387547 h 6858000"/>
              <a:gd name="connsiteX109" fmla="*/ 6065933 w 6127689"/>
              <a:gd name="connsiteY109" fmla="*/ 5443002 h 6858000"/>
              <a:gd name="connsiteX110" fmla="*/ 6068640 w 6127689"/>
              <a:gd name="connsiteY110" fmla="*/ 5474503 h 6858000"/>
              <a:gd name="connsiteX111" fmla="*/ 6080922 w 6127689"/>
              <a:gd name="connsiteY111" fmla="*/ 5561070 h 6858000"/>
              <a:gd name="connsiteX112" fmla="*/ 6096949 w 6127689"/>
              <a:gd name="connsiteY112" fmla="*/ 5648179 h 6858000"/>
              <a:gd name="connsiteX113" fmla="*/ 6125703 w 6127689"/>
              <a:gd name="connsiteY113" fmla="*/ 5692894 h 6858000"/>
              <a:gd name="connsiteX114" fmla="*/ 6126670 w 6127689"/>
              <a:gd name="connsiteY114" fmla="*/ 5697882 h 6858000"/>
              <a:gd name="connsiteX115" fmla="*/ 6124061 w 6127689"/>
              <a:gd name="connsiteY115" fmla="*/ 5710294 h 6858000"/>
              <a:gd name="connsiteX116" fmla="*/ 6122213 w 6127689"/>
              <a:gd name="connsiteY116" fmla="*/ 5714762 h 6858000"/>
              <a:gd name="connsiteX117" fmla="*/ 6121353 w 6127689"/>
              <a:gd name="connsiteY117" fmla="*/ 5721725 h 6858000"/>
              <a:gd name="connsiteX118" fmla="*/ 6121607 w 6127689"/>
              <a:gd name="connsiteY118" fmla="*/ 5721959 h 6858000"/>
              <a:gd name="connsiteX119" fmla="*/ 6120262 w 6127689"/>
              <a:gd name="connsiteY119" fmla="*/ 5728358 h 6858000"/>
              <a:gd name="connsiteX120" fmla="*/ 6127024 w 6127689"/>
              <a:gd name="connsiteY120" fmla="*/ 5786902 h 6858000"/>
              <a:gd name="connsiteX121" fmla="*/ 6127519 w 6127689"/>
              <a:gd name="connsiteY121" fmla="*/ 5865775 h 6858000"/>
              <a:gd name="connsiteX122" fmla="*/ 6119217 w 6127689"/>
              <a:gd name="connsiteY122" fmla="*/ 5888542 h 6858000"/>
              <a:gd name="connsiteX123" fmla="*/ 6102493 w 6127689"/>
              <a:gd name="connsiteY123" fmla="*/ 5928602 h 6858000"/>
              <a:gd name="connsiteX124" fmla="*/ 6056863 w 6127689"/>
              <a:gd name="connsiteY124" fmla="*/ 6000643 h 6858000"/>
              <a:gd name="connsiteX125" fmla="*/ 6045436 w 6127689"/>
              <a:gd name="connsiteY125" fmla="*/ 6124480 h 6858000"/>
              <a:gd name="connsiteX126" fmla="*/ 6030489 w 6127689"/>
              <a:gd name="connsiteY126" fmla="*/ 6317666 h 6858000"/>
              <a:gd name="connsiteX127" fmla="*/ 6007492 w 6127689"/>
              <a:gd name="connsiteY127" fmla="*/ 6440818 h 6858000"/>
              <a:gd name="connsiteX128" fmla="*/ 6009467 w 6127689"/>
              <a:gd name="connsiteY128" fmla="*/ 6487076 h 6858000"/>
              <a:gd name="connsiteX129" fmla="*/ 5995064 w 6127689"/>
              <a:gd name="connsiteY129" fmla="*/ 6540791 h 6858000"/>
              <a:gd name="connsiteX130" fmla="*/ 5996309 w 6127689"/>
              <a:gd name="connsiteY130" fmla="*/ 6543961 h 6858000"/>
              <a:gd name="connsiteX131" fmla="*/ 5996048 w 6127689"/>
              <a:gd name="connsiteY131" fmla="*/ 6555444 h 6858000"/>
              <a:gd name="connsiteX132" fmla="*/ 6002524 w 6127689"/>
              <a:gd name="connsiteY132" fmla="*/ 6560188 h 6858000"/>
              <a:gd name="connsiteX133" fmla="*/ 6006823 w 6127689"/>
              <a:gd name="connsiteY133" fmla="*/ 6578546 h 6858000"/>
              <a:gd name="connsiteX134" fmla="*/ 6004510 w 6127689"/>
              <a:gd name="connsiteY134" fmla="*/ 6599256 h 6858000"/>
              <a:gd name="connsiteX135" fmla="*/ 5986207 w 6127689"/>
              <a:gd name="connsiteY135" fmla="*/ 6695855 h 6858000"/>
              <a:gd name="connsiteX136" fmla="*/ 5979428 w 6127689"/>
              <a:gd name="connsiteY136" fmla="*/ 6754678 h 6858000"/>
              <a:gd name="connsiteX137" fmla="*/ 5983398 w 6127689"/>
              <a:gd name="connsiteY137" fmla="*/ 6778641 h 6858000"/>
              <a:gd name="connsiteX138" fmla="*/ 5984543 w 6127689"/>
              <a:gd name="connsiteY138" fmla="*/ 6811016 h 6858000"/>
              <a:gd name="connsiteX139" fmla="*/ 5981802 w 6127689"/>
              <a:gd name="connsiteY139" fmla="*/ 6838578 h 6858000"/>
              <a:gd name="connsiteX140" fmla="*/ 5979671 w 6127689"/>
              <a:gd name="connsiteY140" fmla="*/ 6858000 h 6858000"/>
              <a:gd name="connsiteX141" fmla="*/ 0 w 6127689"/>
              <a:gd name="connsiteY141" fmla="*/ 6858000 h 6858000"/>
              <a:gd name="connsiteX142" fmla="*/ 0 w 6127689"/>
              <a:gd name="connsiteY142"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6589 w 6127689"/>
              <a:gd name="connsiteY43" fmla="*/ 2810822 h 6858000"/>
              <a:gd name="connsiteX44" fmla="*/ 5418542 w 6127689"/>
              <a:gd name="connsiteY44" fmla="*/ 2817745 h 6858000"/>
              <a:gd name="connsiteX45" fmla="*/ 5457023 w 6127689"/>
              <a:gd name="connsiteY45" fmla="*/ 2858292 h 6858000"/>
              <a:gd name="connsiteX46" fmla="*/ 5479298 w 6127689"/>
              <a:gd name="connsiteY46" fmla="*/ 2947791 h 6858000"/>
              <a:gd name="connsiteX47" fmla="*/ 5481770 w 6127689"/>
              <a:gd name="connsiteY47" fmla="*/ 2951352 h 6858000"/>
              <a:gd name="connsiteX48" fmla="*/ 5482045 w 6127689"/>
              <a:gd name="connsiteY48" fmla="*/ 2984371 h 6858000"/>
              <a:gd name="connsiteX49" fmla="*/ 5482415 w 6127689"/>
              <a:gd name="connsiteY49" fmla="*/ 3004079 h 6858000"/>
              <a:gd name="connsiteX50" fmla="*/ 5503944 w 6127689"/>
              <a:gd name="connsiteY50" fmla="*/ 3123335 h 6858000"/>
              <a:gd name="connsiteX51" fmla="*/ 5516007 w 6127689"/>
              <a:gd name="connsiteY51" fmla="*/ 3258473 h 6858000"/>
              <a:gd name="connsiteX52" fmla="*/ 5566839 w 6127689"/>
              <a:gd name="connsiteY52" fmla="*/ 3345295 h 6858000"/>
              <a:gd name="connsiteX53" fmla="*/ 5589758 w 6127689"/>
              <a:gd name="connsiteY53" fmla="*/ 3506453 h 6858000"/>
              <a:gd name="connsiteX54" fmla="*/ 5596144 w 6127689"/>
              <a:gd name="connsiteY54" fmla="*/ 3534624 h 6858000"/>
              <a:gd name="connsiteX55" fmla="*/ 5597750 w 6127689"/>
              <a:gd name="connsiteY55" fmla="*/ 3534129 h 6858000"/>
              <a:gd name="connsiteX56" fmla="*/ 5599700 w 6127689"/>
              <a:gd name="connsiteY56" fmla="*/ 3547221 h 6858000"/>
              <a:gd name="connsiteX57" fmla="*/ 5615031 w 6127689"/>
              <a:gd name="connsiteY57" fmla="*/ 3557482 h 6858000"/>
              <a:gd name="connsiteX58" fmla="*/ 5618377 w 6127689"/>
              <a:gd name="connsiteY58" fmla="*/ 3588431 h 6858000"/>
              <a:gd name="connsiteX59" fmla="*/ 5612155 w 6127689"/>
              <a:gd name="connsiteY59" fmla="*/ 3589869 h 6858000"/>
              <a:gd name="connsiteX60" fmla="*/ 5620843 w 6127689"/>
              <a:gd name="connsiteY60" fmla="*/ 3606745 h 6858000"/>
              <a:gd name="connsiteX61" fmla="*/ 5655472 w 6127689"/>
              <a:gd name="connsiteY61" fmla="*/ 3678877 h 6858000"/>
              <a:gd name="connsiteX62" fmla="*/ 5683015 w 6127689"/>
              <a:gd name="connsiteY62" fmla="*/ 3762025 h 6858000"/>
              <a:gd name="connsiteX63" fmla="*/ 5696643 w 6127689"/>
              <a:gd name="connsiteY63" fmla="*/ 3773888 h 6858000"/>
              <a:gd name="connsiteX64" fmla="*/ 5699203 w 6127689"/>
              <a:gd name="connsiteY64" fmla="*/ 3775823 h 6858000"/>
              <a:gd name="connsiteX65" fmla="*/ 5704824 w 6127689"/>
              <a:gd name="connsiteY65" fmla="*/ 3785966 h 6858000"/>
              <a:gd name="connsiteX66" fmla="*/ 5733539 w 6127689"/>
              <a:gd name="connsiteY66" fmla="*/ 3818457 h 6858000"/>
              <a:gd name="connsiteX67" fmla="*/ 5768491 w 6127689"/>
              <a:gd name="connsiteY67" fmla="*/ 3914399 h 6858000"/>
              <a:gd name="connsiteX68" fmla="*/ 5793123 w 6127689"/>
              <a:gd name="connsiteY68" fmla="*/ 3969952 h 6858000"/>
              <a:gd name="connsiteX69" fmla="*/ 5808321 w 6127689"/>
              <a:gd name="connsiteY69" fmla="*/ 3988153 h 6858000"/>
              <a:gd name="connsiteX70" fmla="*/ 5825621 w 6127689"/>
              <a:gd name="connsiteY70" fmla="*/ 4015525 h 6858000"/>
              <a:gd name="connsiteX71" fmla="*/ 5860672 w 6127689"/>
              <a:gd name="connsiteY71" fmla="*/ 4061579 h 6858000"/>
              <a:gd name="connsiteX72" fmla="*/ 5872173 w 6127689"/>
              <a:gd name="connsiteY72" fmla="*/ 4088497 h 6858000"/>
              <a:gd name="connsiteX73" fmla="*/ 5883705 w 6127689"/>
              <a:gd name="connsiteY73" fmla="*/ 4101899 h 6858000"/>
              <a:gd name="connsiteX74" fmla="*/ 5894095 w 6127689"/>
              <a:gd name="connsiteY74" fmla="*/ 4128857 h 6858000"/>
              <a:gd name="connsiteX75" fmla="*/ 5898339 w 6127689"/>
              <a:gd name="connsiteY75" fmla="*/ 4140800 h 6858000"/>
              <a:gd name="connsiteX76" fmla="*/ 5903513 w 6127689"/>
              <a:gd name="connsiteY76" fmla="*/ 4187661 h 6858000"/>
              <a:gd name="connsiteX77" fmla="*/ 5917114 w 6127689"/>
              <a:gd name="connsiteY77" fmla="*/ 4213096 h 6858000"/>
              <a:gd name="connsiteX78" fmla="*/ 5924233 w 6127689"/>
              <a:gd name="connsiteY78" fmla="*/ 4242060 h 6858000"/>
              <a:gd name="connsiteX79" fmla="*/ 5928910 w 6127689"/>
              <a:gd name="connsiteY79" fmla="*/ 4300973 h 6858000"/>
              <a:gd name="connsiteX80" fmla="*/ 5939320 w 6127689"/>
              <a:gd name="connsiteY80" fmla="*/ 4340435 h 6858000"/>
              <a:gd name="connsiteX81" fmla="*/ 5946705 w 6127689"/>
              <a:gd name="connsiteY81" fmla="*/ 4428051 h 6858000"/>
              <a:gd name="connsiteX82" fmla="*/ 5949261 w 6127689"/>
              <a:gd name="connsiteY82" fmla="*/ 4449185 h 6858000"/>
              <a:gd name="connsiteX83" fmla="*/ 5957504 w 6127689"/>
              <a:gd name="connsiteY83" fmla="*/ 4465911 h 6858000"/>
              <a:gd name="connsiteX84" fmla="*/ 5964689 w 6127689"/>
              <a:gd name="connsiteY84" fmla="*/ 4468532 h 6858000"/>
              <a:gd name="connsiteX85" fmla="*/ 5967062 w 6127689"/>
              <a:gd name="connsiteY85" fmla="*/ 4479923 h 6858000"/>
              <a:gd name="connsiteX86" fmla="*/ 5968960 w 6127689"/>
              <a:gd name="connsiteY86" fmla="*/ 4482655 h 6858000"/>
              <a:gd name="connsiteX87" fmla="*/ 5978567 w 6127689"/>
              <a:gd name="connsiteY87" fmla="*/ 4498605 h 6858000"/>
              <a:gd name="connsiteX88" fmla="*/ 5980106 w 6127689"/>
              <a:gd name="connsiteY88" fmla="*/ 4585087 h 6858000"/>
              <a:gd name="connsiteX89" fmla="*/ 5998138 w 6127689"/>
              <a:gd name="connsiteY89" fmla="*/ 4697518 h 6858000"/>
              <a:gd name="connsiteX90" fmla="*/ 6013516 w 6127689"/>
              <a:gd name="connsiteY90" fmla="*/ 4786619 h 6858000"/>
              <a:gd name="connsiteX91" fmla="*/ 6025404 w 6127689"/>
              <a:gd name="connsiteY91" fmla="*/ 4858148 h 6858000"/>
              <a:gd name="connsiteX92" fmla="*/ 6007749 w 6127689"/>
              <a:gd name="connsiteY92" fmla="*/ 4964715 h 6858000"/>
              <a:gd name="connsiteX93" fmla="*/ 6005269 w 6127689"/>
              <a:gd name="connsiteY93" fmla="*/ 5150567 h 6858000"/>
              <a:gd name="connsiteX94" fmla="*/ 6001127 w 6127689"/>
              <a:gd name="connsiteY94" fmla="*/ 5164609 h 6858000"/>
              <a:gd name="connsiteX95" fmla="*/ 5996647 w 6127689"/>
              <a:gd name="connsiteY95" fmla="*/ 5185640 h 6858000"/>
              <a:gd name="connsiteX96" fmla="*/ 5998514 w 6127689"/>
              <a:gd name="connsiteY96" fmla="*/ 5189673 h 6858000"/>
              <a:gd name="connsiteX97" fmla="*/ 6018409 w 6127689"/>
              <a:gd name="connsiteY97" fmla="*/ 5227157 h 6858000"/>
              <a:gd name="connsiteX98" fmla="*/ 6036748 w 6127689"/>
              <a:gd name="connsiteY98" fmla="*/ 5322752 h 6858000"/>
              <a:gd name="connsiteX99" fmla="*/ 6036943 w 6127689"/>
              <a:gd name="connsiteY99" fmla="*/ 5329480 h 6858000"/>
              <a:gd name="connsiteX100" fmla="*/ 6037236 w 6127689"/>
              <a:gd name="connsiteY100" fmla="*/ 5329634 h 6858000"/>
              <a:gd name="connsiteX101" fmla="*/ 6038019 w 6127689"/>
              <a:gd name="connsiteY101" fmla="*/ 5336764 h 6858000"/>
              <a:gd name="connsiteX102" fmla="*/ 6037298 w 6127689"/>
              <a:gd name="connsiteY102" fmla="*/ 5341753 h 6858000"/>
              <a:gd name="connsiteX103" fmla="*/ 6037677 w 6127689"/>
              <a:gd name="connsiteY103" fmla="*/ 5354807 h 6858000"/>
              <a:gd name="connsiteX104" fmla="*/ 6039728 w 6127689"/>
              <a:gd name="connsiteY104" fmla="*/ 5359416 h 6858000"/>
              <a:gd name="connsiteX105" fmla="*/ 6043311 w 6127689"/>
              <a:gd name="connsiteY105" fmla="*/ 5361407 h 6858000"/>
              <a:gd name="connsiteX106" fmla="*/ 6042954 w 6127689"/>
              <a:gd name="connsiteY106" fmla="*/ 5362576 h 6858000"/>
              <a:gd name="connsiteX107" fmla="*/ 6053435 w 6127689"/>
              <a:gd name="connsiteY107" fmla="*/ 5387547 h 6858000"/>
              <a:gd name="connsiteX108" fmla="*/ 6065933 w 6127689"/>
              <a:gd name="connsiteY108" fmla="*/ 5443002 h 6858000"/>
              <a:gd name="connsiteX109" fmla="*/ 6068640 w 6127689"/>
              <a:gd name="connsiteY109" fmla="*/ 5474503 h 6858000"/>
              <a:gd name="connsiteX110" fmla="*/ 6080922 w 6127689"/>
              <a:gd name="connsiteY110" fmla="*/ 5561070 h 6858000"/>
              <a:gd name="connsiteX111" fmla="*/ 6096949 w 6127689"/>
              <a:gd name="connsiteY111" fmla="*/ 5648179 h 6858000"/>
              <a:gd name="connsiteX112" fmla="*/ 6125703 w 6127689"/>
              <a:gd name="connsiteY112" fmla="*/ 5692894 h 6858000"/>
              <a:gd name="connsiteX113" fmla="*/ 6126670 w 6127689"/>
              <a:gd name="connsiteY113" fmla="*/ 5697882 h 6858000"/>
              <a:gd name="connsiteX114" fmla="*/ 6124061 w 6127689"/>
              <a:gd name="connsiteY114" fmla="*/ 5710294 h 6858000"/>
              <a:gd name="connsiteX115" fmla="*/ 6122213 w 6127689"/>
              <a:gd name="connsiteY115" fmla="*/ 5714762 h 6858000"/>
              <a:gd name="connsiteX116" fmla="*/ 6121353 w 6127689"/>
              <a:gd name="connsiteY116" fmla="*/ 5721725 h 6858000"/>
              <a:gd name="connsiteX117" fmla="*/ 6121607 w 6127689"/>
              <a:gd name="connsiteY117" fmla="*/ 5721959 h 6858000"/>
              <a:gd name="connsiteX118" fmla="*/ 6120262 w 6127689"/>
              <a:gd name="connsiteY118" fmla="*/ 5728358 h 6858000"/>
              <a:gd name="connsiteX119" fmla="*/ 6127024 w 6127689"/>
              <a:gd name="connsiteY119" fmla="*/ 5786902 h 6858000"/>
              <a:gd name="connsiteX120" fmla="*/ 6127519 w 6127689"/>
              <a:gd name="connsiteY120" fmla="*/ 5865775 h 6858000"/>
              <a:gd name="connsiteX121" fmla="*/ 6119217 w 6127689"/>
              <a:gd name="connsiteY121" fmla="*/ 5888542 h 6858000"/>
              <a:gd name="connsiteX122" fmla="*/ 6102493 w 6127689"/>
              <a:gd name="connsiteY122" fmla="*/ 5928602 h 6858000"/>
              <a:gd name="connsiteX123" fmla="*/ 6056863 w 6127689"/>
              <a:gd name="connsiteY123" fmla="*/ 6000643 h 6858000"/>
              <a:gd name="connsiteX124" fmla="*/ 6045436 w 6127689"/>
              <a:gd name="connsiteY124" fmla="*/ 6124480 h 6858000"/>
              <a:gd name="connsiteX125" fmla="*/ 6030489 w 6127689"/>
              <a:gd name="connsiteY125" fmla="*/ 6317666 h 6858000"/>
              <a:gd name="connsiteX126" fmla="*/ 6007492 w 6127689"/>
              <a:gd name="connsiteY126" fmla="*/ 6440818 h 6858000"/>
              <a:gd name="connsiteX127" fmla="*/ 6009467 w 6127689"/>
              <a:gd name="connsiteY127" fmla="*/ 6487076 h 6858000"/>
              <a:gd name="connsiteX128" fmla="*/ 5995064 w 6127689"/>
              <a:gd name="connsiteY128" fmla="*/ 6540791 h 6858000"/>
              <a:gd name="connsiteX129" fmla="*/ 5996309 w 6127689"/>
              <a:gd name="connsiteY129" fmla="*/ 6543961 h 6858000"/>
              <a:gd name="connsiteX130" fmla="*/ 5996048 w 6127689"/>
              <a:gd name="connsiteY130" fmla="*/ 6555444 h 6858000"/>
              <a:gd name="connsiteX131" fmla="*/ 6002524 w 6127689"/>
              <a:gd name="connsiteY131" fmla="*/ 6560188 h 6858000"/>
              <a:gd name="connsiteX132" fmla="*/ 6006823 w 6127689"/>
              <a:gd name="connsiteY132" fmla="*/ 6578546 h 6858000"/>
              <a:gd name="connsiteX133" fmla="*/ 6004510 w 6127689"/>
              <a:gd name="connsiteY133" fmla="*/ 6599256 h 6858000"/>
              <a:gd name="connsiteX134" fmla="*/ 5986207 w 6127689"/>
              <a:gd name="connsiteY134" fmla="*/ 6695855 h 6858000"/>
              <a:gd name="connsiteX135" fmla="*/ 5979428 w 6127689"/>
              <a:gd name="connsiteY135" fmla="*/ 6754678 h 6858000"/>
              <a:gd name="connsiteX136" fmla="*/ 5983398 w 6127689"/>
              <a:gd name="connsiteY136" fmla="*/ 6778641 h 6858000"/>
              <a:gd name="connsiteX137" fmla="*/ 5984543 w 6127689"/>
              <a:gd name="connsiteY137" fmla="*/ 6811016 h 6858000"/>
              <a:gd name="connsiteX138" fmla="*/ 5981802 w 6127689"/>
              <a:gd name="connsiteY138" fmla="*/ 6838578 h 6858000"/>
              <a:gd name="connsiteX139" fmla="*/ 5979671 w 6127689"/>
              <a:gd name="connsiteY139" fmla="*/ 6858000 h 6858000"/>
              <a:gd name="connsiteX140" fmla="*/ 0 w 6127689"/>
              <a:gd name="connsiteY140" fmla="*/ 6858000 h 6858000"/>
              <a:gd name="connsiteX141" fmla="*/ 0 w 6127689"/>
              <a:gd name="connsiteY141"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18542 w 6127689"/>
              <a:gd name="connsiteY43" fmla="*/ 2817745 h 6858000"/>
              <a:gd name="connsiteX44" fmla="*/ 5457023 w 6127689"/>
              <a:gd name="connsiteY44" fmla="*/ 2858292 h 6858000"/>
              <a:gd name="connsiteX45" fmla="*/ 5479298 w 6127689"/>
              <a:gd name="connsiteY45" fmla="*/ 2947791 h 6858000"/>
              <a:gd name="connsiteX46" fmla="*/ 5481770 w 6127689"/>
              <a:gd name="connsiteY46" fmla="*/ 2951352 h 6858000"/>
              <a:gd name="connsiteX47" fmla="*/ 5482045 w 6127689"/>
              <a:gd name="connsiteY47" fmla="*/ 2984371 h 6858000"/>
              <a:gd name="connsiteX48" fmla="*/ 5482415 w 6127689"/>
              <a:gd name="connsiteY48" fmla="*/ 3004079 h 6858000"/>
              <a:gd name="connsiteX49" fmla="*/ 5503944 w 6127689"/>
              <a:gd name="connsiteY49" fmla="*/ 3123335 h 6858000"/>
              <a:gd name="connsiteX50" fmla="*/ 5516007 w 6127689"/>
              <a:gd name="connsiteY50" fmla="*/ 3258473 h 6858000"/>
              <a:gd name="connsiteX51" fmla="*/ 5566839 w 6127689"/>
              <a:gd name="connsiteY51" fmla="*/ 3345295 h 6858000"/>
              <a:gd name="connsiteX52" fmla="*/ 5589758 w 6127689"/>
              <a:gd name="connsiteY52" fmla="*/ 3506453 h 6858000"/>
              <a:gd name="connsiteX53" fmla="*/ 5596144 w 6127689"/>
              <a:gd name="connsiteY53" fmla="*/ 3534624 h 6858000"/>
              <a:gd name="connsiteX54" fmla="*/ 5597750 w 6127689"/>
              <a:gd name="connsiteY54" fmla="*/ 3534129 h 6858000"/>
              <a:gd name="connsiteX55" fmla="*/ 5599700 w 6127689"/>
              <a:gd name="connsiteY55" fmla="*/ 3547221 h 6858000"/>
              <a:gd name="connsiteX56" fmla="*/ 5615031 w 6127689"/>
              <a:gd name="connsiteY56" fmla="*/ 3557482 h 6858000"/>
              <a:gd name="connsiteX57" fmla="*/ 5618377 w 6127689"/>
              <a:gd name="connsiteY57" fmla="*/ 3588431 h 6858000"/>
              <a:gd name="connsiteX58" fmla="*/ 5612155 w 6127689"/>
              <a:gd name="connsiteY58" fmla="*/ 3589869 h 6858000"/>
              <a:gd name="connsiteX59" fmla="*/ 5620843 w 6127689"/>
              <a:gd name="connsiteY59" fmla="*/ 3606745 h 6858000"/>
              <a:gd name="connsiteX60" fmla="*/ 5655472 w 6127689"/>
              <a:gd name="connsiteY60" fmla="*/ 3678877 h 6858000"/>
              <a:gd name="connsiteX61" fmla="*/ 5683015 w 6127689"/>
              <a:gd name="connsiteY61" fmla="*/ 3762025 h 6858000"/>
              <a:gd name="connsiteX62" fmla="*/ 5696643 w 6127689"/>
              <a:gd name="connsiteY62" fmla="*/ 3773888 h 6858000"/>
              <a:gd name="connsiteX63" fmla="*/ 5699203 w 6127689"/>
              <a:gd name="connsiteY63" fmla="*/ 3775823 h 6858000"/>
              <a:gd name="connsiteX64" fmla="*/ 5704824 w 6127689"/>
              <a:gd name="connsiteY64" fmla="*/ 3785966 h 6858000"/>
              <a:gd name="connsiteX65" fmla="*/ 5733539 w 6127689"/>
              <a:gd name="connsiteY65" fmla="*/ 3818457 h 6858000"/>
              <a:gd name="connsiteX66" fmla="*/ 5768491 w 6127689"/>
              <a:gd name="connsiteY66" fmla="*/ 3914399 h 6858000"/>
              <a:gd name="connsiteX67" fmla="*/ 5793123 w 6127689"/>
              <a:gd name="connsiteY67" fmla="*/ 3969952 h 6858000"/>
              <a:gd name="connsiteX68" fmla="*/ 5808321 w 6127689"/>
              <a:gd name="connsiteY68" fmla="*/ 3988153 h 6858000"/>
              <a:gd name="connsiteX69" fmla="*/ 5825621 w 6127689"/>
              <a:gd name="connsiteY69" fmla="*/ 4015525 h 6858000"/>
              <a:gd name="connsiteX70" fmla="*/ 5860672 w 6127689"/>
              <a:gd name="connsiteY70" fmla="*/ 4061579 h 6858000"/>
              <a:gd name="connsiteX71" fmla="*/ 5872173 w 6127689"/>
              <a:gd name="connsiteY71" fmla="*/ 4088497 h 6858000"/>
              <a:gd name="connsiteX72" fmla="*/ 5883705 w 6127689"/>
              <a:gd name="connsiteY72" fmla="*/ 4101899 h 6858000"/>
              <a:gd name="connsiteX73" fmla="*/ 5894095 w 6127689"/>
              <a:gd name="connsiteY73" fmla="*/ 4128857 h 6858000"/>
              <a:gd name="connsiteX74" fmla="*/ 5898339 w 6127689"/>
              <a:gd name="connsiteY74" fmla="*/ 4140800 h 6858000"/>
              <a:gd name="connsiteX75" fmla="*/ 5903513 w 6127689"/>
              <a:gd name="connsiteY75" fmla="*/ 4187661 h 6858000"/>
              <a:gd name="connsiteX76" fmla="*/ 5917114 w 6127689"/>
              <a:gd name="connsiteY76" fmla="*/ 4213096 h 6858000"/>
              <a:gd name="connsiteX77" fmla="*/ 5924233 w 6127689"/>
              <a:gd name="connsiteY77" fmla="*/ 4242060 h 6858000"/>
              <a:gd name="connsiteX78" fmla="*/ 5928910 w 6127689"/>
              <a:gd name="connsiteY78" fmla="*/ 4300973 h 6858000"/>
              <a:gd name="connsiteX79" fmla="*/ 5939320 w 6127689"/>
              <a:gd name="connsiteY79" fmla="*/ 4340435 h 6858000"/>
              <a:gd name="connsiteX80" fmla="*/ 5946705 w 6127689"/>
              <a:gd name="connsiteY80" fmla="*/ 4428051 h 6858000"/>
              <a:gd name="connsiteX81" fmla="*/ 5949261 w 6127689"/>
              <a:gd name="connsiteY81" fmla="*/ 4449185 h 6858000"/>
              <a:gd name="connsiteX82" fmla="*/ 5957504 w 6127689"/>
              <a:gd name="connsiteY82" fmla="*/ 4465911 h 6858000"/>
              <a:gd name="connsiteX83" fmla="*/ 5964689 w 6127689"/>
              <a:gd name="connsiteY83" fmla="*/ 4468532 h 6858000"/>
              <a:gd name="connsiteX84" fmla="*/ 5967062 w 6127689"/>
              <a:gd name="connsiteY84" fmla="*/ 4479923 h 6858000"/>
              <a:gd name="connsiteX85" fmla="*/ 5968960 w 6127689"/>
              <a:gd name="connsiteY85" fmla="*/ 4482655 h 6858000"/>
              <a:gd name="connsiteX86" fmla="*/ 5978567 w 6127689"/>
              <a:gd name="connsiteY86" fmla="*/ 4498605 h 6858000"/>
              <a:gd name="connsiteX87" fmla="*/ 5980106 w 6127689"/>
              <a:gd name="connsiteY87" fmla="*/ 4585087 h 6858000"/>
              <a:gd name="connsiteX88" fmla="*/ 5998138 w 6127689"/>
              <a:gd name="connsiteY88" fmla="*/ 4697518 h 6858000"/>
              <a:gd name="connsiteX89" fmla="*/ 6013516 w 6127689"/>
              <a:gd name="connsiteY89" fmla="*/ 4786619 h 6858000"/>
              <a:gd name="connsiteX90" fmla="*/ 6025404 w 6127689"/>
              <a:gd name="connsiteY90" fmla="*/ 4858148 h 6858000"/>
              <a:gd name="connsiteX91" fmla="*/ 6007749 w 6127689"/>
              <a:gd name="connsiteY91" fmla="*/ 4964715 h 6858000"/>
              <a:gd name="connsiteX92" fmla="*/ 6005269 w 6127689"/>
              <a:gd name="connsiteY92" fmla="*/ 5150567 h 6858000"/>
              <a:gd name="connsiteX93" fmla="*/ 6001127 w 6127689"/>
              <a:gd name="connsiteY93" fmla="*/ 5164609 h 6858000"/>
              <a:gd name="connsiteX94" fmla="*/ 5996647 w 6127689"/>
              <a:gd name="connsiteY94" fmla="*/ 5185640 h 6858000"/>
              <a:gd name="connsiteX95" fmla="*/ 5998514 w 6127689"/>
              <a:gd name="connsiteY95" fmla="*/ 5189673 h 6858000"/>
              <a:gd name="connsiteX96" fmla="*/ 6018409 w 6127689"/>
              <a:gd name="connsiteY96" fmla="*/ 5227157 h 6858000"/>
              <a:gd name="connsiteX97" fmla="*/ 6036748 w 6127689"/>
              <a:gd name="connsiteY97" fmla="*/ 5322752 h 6858000"/>
              <a:gd name="connsiteX98" fmla="*/ 6036943 w 6127689"/>
              <a:gd name="connsiteY98" fmla="*/ 5329480 h 6858000"/>
              <a:gd name="connsiteX99" fmla="*/ 6037236 w 6127689"/>
              <a:gd name="connsiteY99" fmla="*/ 5329634 h 6858000"/>
              <a:gd name="connsiteX100" fmla="*/ 6038019 w 6127689"/>
              <a:gd name="connsiteY100" fmla="*/ 5336764 h 6858000"/>
              <a:gd name="connsiteX101" fmla="*/ 6037298 w 6127689"/>
              <a:gd name="connsiteY101" fmla="*/ 5341753 h 6858000"/>
              <a:gd name="connsiteX102" fmla="*/ 6037677 w 6127689"/>
              <a:gd name="connsiteY102" fmla="*/ 5354807 h 6858000"/>
              <a:gd name="connsiteX103" fmla="*/ 6039728 w 6127689"/>
              <a:gd name="connsiteY103" fmla="*/ 5359416 h 6858000"/>
              <a:gd name="connsiteX104" fmla="*/ 6043311 w 6127689"/>
              <a:gd name="connsiteY104" fmla="*/ 5361407 h 6858000"/>
              <a:gd name="connsiteX105" fmla="*/ 6042954 w 6127689"/>
              <a:gd name="connsiteY105" fmla="*/ 5362576 h 6858000"/>
              <a:gd name="connsiteX106" fmla="*/ 6053435 w 6127689"/>
              <a:gd name="connsiteY106" fmla="*/ 5387547 h 6858000"/>
              <a:gd name="connsiteX107" fmla="*/ 6065933 w 6127689"/>
              <a:gd name="connsiteY107" fmla="*/ 5443002 h 6858000"/>
              <a:gd name="connsiteX108" fmla="*/ 6068640 w 6127689"/>
              <a:gd name="connsiteY108" fmla="*/ 5474503 h 6858000"/>
              <a:gd name="connsiteX109" fmla="*/ 6080922 w 6127689"/>
              <a:gd name="connsiteY109" fmla="*/ 5561070 h 6858000"/>
              <a:gd name="connsiteX110" fmla="*/ 6096949 w 6127689"/>
              <a:gd name="connsiteY110" fmla="*/ 5648179 h 6858000"/>
              <a:gd name="connsiteX111" fmla="*/ 6125703 w 6127689"/>
              <a:gd name="connsiteY111" fmla="*/ 5692894 h 6858000"/>
              <a:gd name="connsiteX112" fmla="*/ 6126670 w 6127689"/>
              <a:gd name="connsiteY112" fmla="*/ 5697882 h 6858000"/>
              <a:gd name="connsiteX113" fmla="*/ 6124061 w 6127689"/>
              <a:gd name="connsiteY113" fmla="*/ 5710294 h 6858000"/>
              <a:gd name="connsiteX114" fmla="*/ 6122213 w 6127689"/>
              <a:gd name="connsiteY114" fmla="*/ 5714762 h 6858000"/>
              <a:gd name="connsiteX115" fmla="*/ 6121353 w 6127689"/>
              <a:gd name="connsiteY115" fmla="*/ 5721725 h 6858000"/>
              <a:gd name="connsiteX116" fmla="*/ 6121607 w 6127689"/>
              <a:gd name="connsiteY116" fmla="*/ 5721959 h 6858000"/>
              <a:gd name="connsiteX117" fmla="*/ 6120262 w 6127689"/>
              <a:gd name="connsiteY117" fmla="*/ 5728358 h 6858000"/>
              <a:gd name="connsiteX118" fmla="*/ 6127024 w 6127689"/>
              <a:gd name="connsiteY118" fmla="*/ 5786902 h 6858000"/>
              <a:gd name="connsiteX119" fmla="*/ 6127519 w 6127689"/>
              <a:gd name="connsiteY119" fmla="*/ 5865775 h 6858000"/>
              <a:gd name="connsiteX120" fmla="*/ 6119217 w 6127689"/>
              <a:gd name="connsiteY120" fmla="*/ 5888542 h 6858000"/>
              <a:gd name="connsiteX121" fmla="*/ 6102493 w 6127689"/>
              <a:gd name="connsiteY121" fmla="*/ 5928602 h 6858000"/>
              <a:gd name="connsiteX122" fmla="*/ 6056863 w 6127689"/>
              <a:gd name="connsiteY122" fmla="*/ 6000643 h 6858000"/>
              <a:gd name="connsiteX123" fmla="*/ 6045436 w 6127689"/>
              <a:gd name="connsiteY123" fmla="*/ 6124480 h 6858000"/>
              <a:gd name="connsiteX124" fmla="*/ 6030489 w 6127689"/>
              <a:gd name="connsiteY124" fmla="*/ 6317666 h 6858000"/>
              <a:gd name="connsiteX125" fmla="*/ 6007492 w 6127689"/>
              <a:gd name="connsiteY125" fmla="*/ 6440818 h 6858000"/>
              <a:gd name="connsiteX126" fmla="*/ 6009467 w 6127689"/>
              <a:gd name="connsiteY126" fmla="*/ 6487076 h 6858000"/>
              <a:gd name="connsiteX127" fmla="*/ 5995064 w 6127689"/>
              <a:gd name="connsiteY127" fmla="*/ 6540791 h 6858000"/>
              <a:gd name="connsiteX128" fmla="*/ 5996309 w 6127689"/>
              <a:gd name="connsiteY128" fmla="*/ 6543961 h 6858000"/>
              <a:gd name="connsiteX129" fmla="*/ 5996048 w 6127689"/>
              <a:gd name="connsiteY129" fmla="*/ 6555444 h 6858000"/>
              <a:gd name="connsiteX130" fmla="*/ 6002524 w 6127689"/>
              <a:gd name="connsiteY130" fmla="*/ 6560188 h 6858000"/>
              <a:gd name="connsiteX131" fmla="*/ 6006823 w 6127689"/>
              <a:gd name="connsiteY131" fmla="*/ 6578546 h 6858000"/>
              <a:gd name="connsiteX132" fmla="*/ 6004510 w 6127689"/>
              <a:gd name="connsiteY132" fmla="*/ 6599256 h 6858000"/>
              <a:gd name="connsiteX133" fmla="*/ 5986207 w 6127689"/>
              <a:gd name="connsiteY133" fmla="*/ 6695855 h 6858000"/>
              <a:gd name="connsiteX134" fmla="*/ 5979428 w 6127689"/>
              <a:gd name="connsiteY134" fmla="*/ 6754678 h 6858000"/>
              <a:gd name="connsiteX135" fmla="*/ 5983398 w 6127689"/>
              <a:gd name="connsiteY135" fmla="*/ 6778641 h 6858000"/>
              <a:gd name="connsiteX136" fmla="*/ 5984543 w 6127689"/>
              <a:gd name="connsiteY136" fmla="*/ 6811016 h 6858000"/>
              <a:gd name="connsiteX137" fmla="*/ 5981802 w 6127689"/>
              <a:gd name="connsiteY137" fmla="*/ 6838578 h 6858000"/>
              <a:gd name="connsiteX138" fmla="*/ 5979671 w 6127689"/>
              <a:gd name="connsiteY138" fmla="*/ 6858000 h 6858000"/>
              <a:gd name="connsiteX139" fmla="*/ 0 w 6127689"/>
              <a:gd name="connsiteY139" fmla="*/ 6858000 h 6858000"/>
              <a:gd name="connsiteX140" fmla="*/ 0 w 6127689"/>
              <a:gd name="connsiteY140"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898339 w 6127689"/>
              <a:gd name="connsiteY73" fmla="*/ 4140800 h 6858000"/>
              <a:gd name="connsiteX74" fmla="*/ 5903513 w 6127689"/>
              <a:gd name="connsiteY74" fmla="*/ 4187661 h 6858000"/>
              <a:gd name="connsiteX75" fmla="*/ 5917114 w 6127689"/>
              <a:gd name="connsiteY75" fmla="*/ 4213096 h 6858000"/>
              <a:gd name="connsiteX76" fmla="*/ 5924233 w 6127689"/>
              <a:gd name="connsiteY76" fmla="*/ 4242060 h 6858000"/>
              <a:gd name="connsiteX77" fmla="*/ 5928910 w 6127689"/>
              <a:gd name="connsiteY77" fmla="*/ 4300973 h 6858000"/>
              <a:gd name="connsiteX78" fmla="*/ 5939320 w 6127689"/>
              <a:gd name="connsiteY78" fmla="*/ 4340435 h 6858000"/>
              <a:gd name="connsiteX79" fmla="*/ 5946705 w 6127689"/>
              <a:gd name="connsiteY79" fmla="*/ 4428051 h 6858000"/>
              <a:gd name="connsiteX80" fmla="*/ 5949261 w 6127689"/>
              <a:gd name="connsiteY80" fmla="*/ 4449185 h 6858000"/>
              <a:gd name="connsiteX81" fmla="*/ 5957504 w 6127689"/>
              <a:gd name="connsiteY81" fmla="*/ 4465911 h 6858000"/>
              <a:gd name="connsiteX82" fmla="*/ 5964689 w 6127689"/>
              <a:gd name="connsiteY82" fmla="*/ 4468532 h 6858000"/>
              <a:gd name="connsiteX83" fmla="*/ 5967062 w 6127689"/>
              <a:gd name="connsiteY83" fmla="*/ 4479923 h 6858000"/>
              <a:gd name="connsiteX84" fmla="*/ 5968960 w 6127689"/>
              <a:gd name="connsiteY84" fmla="*/ 4482655 h 6858000"/>
              <a:gd name="connsiteX85" fmla="*/ 5978567 w 6127689"/>
              <a:gd name="connsiteY85" fmla="*/ 4498605 h 6858000"/>
              <a:gd name="connsiteX86" fmla="*/ 5980106 w 6127689"/>
              <a:gd name="connsiteY86" fmla="*/ 4585087 h 6858000"/>
              <a:gd name="connsiteX87" fmla="*/ 5998138 w 6127689"/>
              <a:gd name="connsiteY87" fmla="*/ 4697518 h 6858000"/>
              <a:gd name="connsiteX88" fmla="*/ 6013516 w 6127689"/>
              <a:gd name="connsiteY88" fmla="*/ 4786619 h 6858000"/>
              <a:gd name="connsiteX89" fmla="*/ 6025404 w 6127689"/>
              <a:gd name="connsiteY89" fmla="*/ 4858148 h 6858000"/>
              <a:gd name="connsiteX90" fmla="*/ 6007749 w 6127689"/>
              <a:gd name="connsiteY90" fmla="*/ 4964715 h 6858000"/>
              <a:gd name="connsiteX91" fmla="*/ 6005269 w 6127689"/>
              <a:gd name="connsiteY91" fmla="*/ 5150567 h 6858000"/>
              <a:gd name="connsiteX92" fmla="*/ 6001127 w 6127689"/>
              <a:gd name="connsiteY92" fmla="*/ 5164609 h 6858000"/>
              <a:gd name="connsiteX93" fmla="*/ 5996647 w 6127689"/>
              <a:gd name="connsiteY93" fmla="*/ 5185640 h 6858000"/>
              <a:gd name="connsiteX94" fmla="*/ 5998514 w 6127689"/>
              <a:gd name="connsiteY94" fmla="*/ 5189673 h 6858000"/>
              <a:gd name="connsiteX95" fmla="*/ 6018409 w 6127689"/>
              <a:gd name="connsiteY95" fmla="*/ 5227157 h 6858000"/>
              <a:gd name="connsiteX96" fmla="*/ 6036748 w 6127689"/>
              <a:gd name="connsiteY96" fmla="*/ 5322752 h 6858000"/>
              <a:gd name="connsiteX97" fmla="*/ 6036943 w 6127689"/>
              <a:gd name="connsiteY97" fmla="*/ 5329480 h 6858000"/>
              <a:gd name="connsiteX98" fmla="*/ 6037236 w 6127689"/>
              <a:gd name="connsiteY98" fmla="*/ 5329634 h 6858000"/>
              <a:gd name="connsiteX99" fmla="*/ 6038019 w 6127689"/>
              <a:gd name="connsiteY99" fmla="*/ 5336764 h 6858000"/>
              <a:gd name="connsiteX100" fmla="*/ 6037298 w 6127689"/>
              <a:gd name="connsiteY100" fmla="*/ 5341753 h 6858000"/>
              <a:gd name="connsiteX101" fmla="*/ 6037677 w 6127689"/>
              <a:gd name="connsiteY101" fmla="*/ 5354807 h 6858000"/>
              <a:gd name="connsiteX102" fmla="*/ 6039728 w 6127689"/>
              <a:gd name="connsiteY102" fmla="*/ 5359416 h 6858000"/>
              <a:gd name="connsiteX103" fmla="*/ 6043311 w 6127689"/>
              <a:gd name="connsiteY103" fmla="*/ 5361407 h 6858000"/>
              <a:gd name="connsiteX104" fmla="*/ 6042954 w 6127689"/>
              <a:gd name="connsiteY104" fmla="*/ 5362576 h 6858000"/>
              <a:gd name="connsiteX105" fmla="*/ 6053435 w 6127689"/>
              <a:gd name="connsiteY105" fmla="*/ 5387547 h 6858000"/>
              <a:gd name="connsiteX106" fmla="*/ 6065933 w 6127689"/>
              <a:gd name="connsiteY106" fmla="*/ 5443002 h 6858000"/>
              <a:gd name="connsiteX107" fmla="*/ 6068640 w 6127689"/>
              <a:gd name="connsiteY107" fmla="*/ 5474503 h 6858000"/>
              <a:gd name="connsiteX108" fmla="*/ 6080922 w 6127689"/>
              <a:gd name="connsiteY108" fmla="*/ 5561070 h 6858000"/>
              <a:gd name="connsiteX109" fmla="*/ 6096949 w 6127689"/>
              <a:gd name="connsiteY109" fmla="*/ 5648179 h 6858000"/>
              <a:gd name="connsiteX110" fmla="*/ 6125703 w 6127689"/>
              <a:gd name="connsiteY110" fmla="*/ 5692894 h 6858000"/>
              <a:gd name="connsiteX111" fmla="*/ 6126670 w 6127689"/>
              <a:gd name="connsiteY111" fmla="*/ 5697882 h 6858000"/>
              <a:gd name="connsiteX112" fmla="*/ 6124061 w 6127689"/>
              <a:gd name="connsiteY112" fmla="*/ 5710294 h 6858000"/>
              <a:gd name="connsiteX113" fmla="*/ 6122213 w 6127689"/>
              <a:gd name="connsiteY113" fmla="*/ 5714762 h 6858000"/>
              <a:gd name="connsiteX114" fmla="*/ 6121353 w 6127689"/>
              <a:gd name="connsiteY114" fmla="*/ 5721725 h 6858000"/>
              <a:gd name="connsiteX115" fmla="*/ 6121607 w 6127689"/>
              <a:gd name="connsiteY115" fmla="*/ 5721959 h 6858000"/>
              <a:gd name="connsiteX116" fmla="*/ 6120262 w 6127689"/>
              <a:gd name="connsiteY116" fmla="*/ 5728358 h 6858000"/>
              <a:gd name="connsiteX117" fmla="*/ 6127024 w 6127689"/>
              <a:gd name="connsiteY117" fmla="*/ 5786902 h 6858000"/>
              <a:gd name="connsiteX118" fmla="*/ 6127519 w 6127689"/>
              <a:gd name="connsiteY118" fmla="*/ 5865775 h 6858000"/>
              <a:gd name="connsiteX119" fmla="*/ 6119217 w 6127689"/>
              <a:gd name="connsiteY119" fmla="*/ 5888542 h 6858000"/>
              <a:gd name="connsiteX120" fmla="*/ 6102493 w 6127689"/>
              <a:gd name="connsiteY120" fmla="*/ 5928602 h 6858000"/>
              <a:gd name="connsiteX121" fmla="*/ 6056863 w 6127689"/>
              <a:gd name="connsiteY121" fmla="*/ 6000643 h 6858000"/>
              <a:gd name="connsiteX122" fmla="*/ 6045436 w 6127689"/>
              <a:gd name="connsiteY122" fmla="*/ 6124480 h 6858000"/>
              <a:gd name="connsiteX123" fmla="*/ 6030489 w 6127689"/>
              <a:gd name="connsiteY123" fmla="*/ 6317666 h 6858000"/>
              <a:gd name="connsiteX124" fmla="*/ 6007492 w 6127689"/>
              <a:gd name="connsiteY124" fmla="*/ 6440818 h 6858000"/>
              <a:gd name="connsiteX125" fmla="*/ 6009467 w 6127689"/>
              <a:gd name="connsiteY125" fmla="*/ 6487076 h 6858000"/>
              <a:gd name="connsiteX126" fmla="*/ 5995064 w 6127689"/>
              <a:gd name="connsiteY126" fmla="*/ 6540791 h 6858000"/>
              <a:gd name="connsiteX127" fmla="*/ 5996309 w 6127689"/>
              <a:gd name="connsiteY127" fmla="*/ 6543961 h 6858000"/>
              <a:gd name="connsiteX128" fmla="*/ 5996048 w 6127689"/>
              <a:gd name="connsiteY128" fmla="*/ 6555444 h 6858000"/>
              <a:gd name="connsiteX129" fmla="*/ 6002524 w 6127689"/>
              <a:gd name="connsiteY129" fmla="*/ 6560188 h 6858000"/>
              <a:gd name="connsiteX130" fmla="*/ 6006823 w 6127689"/>
              <a:gd name="connsiteY130" fmla="*/ 6578546 h 6858000"/>
              <a:gd name="connsiteX131" fmla="*/ 6004510 w 6127689"/>
              <a:gd name="connsiteY131" fmla="*/ 6599256 h 6858000"/>
              <a:gd name="connsiteX132" fmla="*/ 5986207 w 6127689"/>
              <a:gd name="connsiteY132" fmla="*/ 6695855 h 6858000"/>
              <a:gd name="connsiteX133" fmla="*/ 5979428 w 6127689"/>
              <a:gd name="connsiteY133" fmla="*/ 6754678 h 6858000"/>
              <a:gd name="connsiteX134" fmla="*/ 5983398 w 6127689"/>
              <a:gd name="connsiteY134" fmla="*/ 6778641 h 6858000"/>
              <a:gd name="connsiteX135" fmla="*/ 5984543 w 6127689"/>
              <a:gd name="connsiteY135" fmla="*/ 6811016 h 6858000"/>
              <a:gd name="connsiteX136" fmla="*/ 5981802 w 6127689"/>
              <a:gd name="connsiteY136" fmla="*/ 6838578 h 6858000"/>
              <a:gd name="connsiteX137" fmla="*/ 5979671 w 6127689"/>
              <a:gd name="connsiteY137" fmla="*/ 6858000 h 6858000"/>
              <a:gd name="connsiteX138" fmla="*/ 0 w 6127689"/>
              <a:gd name="connsiteY138" fmla="*/ 6858000 h 6858000"/>
              <a:gd name="connsiteX139" fmla="*/ 0 w 6127689"/>
              <a:gd name="connsiteY139"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898339 w 6127689"/>
              <a:gd name="connsiteY73" fmla="*/ 4140800 h 6858000"/>
              <a:gd name="connsiteX74" fmla="*/ 5903513 w 6127689"/>
              <a:gd name="connsiteY74" fmla="*/ 4187661 h 6858000"/>
              <a:gd name="connsiteX75" fmla="*/ 5917114 w 6127689"/>
              <a:gd name="connsiteY75" fmla="*/ 4213096 h 6858000"/>
              <a:gd name="connsiteX76" fmla="*/ 5924233 w 6127689"/>
              <a:gd name="connsiteY76" fmla="*/ 4242060 h 6858000"/>
              <a:gd name="connsiteX77" fmla="*/ 5928910 w 6127689"/>
              <a:gd name="connsiteY77" fmla="*/ 4300973 h 6858000"/>
              <a:gd name="connsiteX78" fmla="*/ 5939320 w 6127689"/>
              <a:gd name="connsiteY78" fmla="*/ 4340435 h 6858000"/>
              <a:gd name="connsiteX79" fmla="*/ 5946705 w 6127689"/>
              <a:gd name="connsiteY79" fmla="*/ 4428051 h 6858000"/>
              <a:gd name="connsiteX80" fmla="*/ 5949261 w 6127689"/>
              <a:gd name="connsiteY80" fmla="*/ 4449185 h 6858000"/>
              <a:gd name="connsiteX81" fmla="*/ 5957504 w 6127689"/>
              <a:gd name="connsiteY81" fmla="*/ 4465911 h 6858000"/>
              <a:gd name="connsiteX82" fmla="*/ 5964689 w 6127689"/>
              <a:gd name="connsiteY82" fmla="*/ 4468532 h 6858000"/>
              <a:gd name="connsiteX83" fmla="*/ 5967062 w 6127689"/>
              <a:gd name="connsiteY83" fmla="*/ 4479923 h 6858000"/>
              <a:gd name="connsiteX84" fmla="*/ 5968960 w 6127689"/>
              <a:gd name="connsiteY84" fmla="*/ 4482655 h 6858000"/>
              <a:gd name="connsiteX85" fmla="*/ 5980106 w 6127689"/>
              <a:gd name="connsiteY85" fmla="*/ 4585087 h 6858000"/>
              <a:gd name="connsiteX86" fmla="*/ 5998138 w 6127689"/>
              <a:gd name="connsiteY86" fmla="*/ 4697518 h 6858000"/>
              <a:gd name="connsiteX87" fmla="*/ 6013516 w 6127689"/>
              <a:gd name="connsiteY87" fmla="*/ 4786619 h 6858000"/>
              <a:gd name="connsiteX88" fmla="*/ 6025404 w 6127689"/>
              <a:gd name="connsiteY88" fmla="*/ 4858148 h 6858000"/>
              <a:gd name="connsiteX89" fmla="*/ 6007749 w 6127689"/>
              <a:gd name="connsiteY89" fmla="*/ 4964715 h 6858000"/>
              <a:gd name="connsiteX90" fmla="*/ 6005269 w 6127689"/>
              <a:gd name="connsiteY90" fmla="*/ 5150567 h 6858000"/>
              <a:gd name="connsiteX91" fmla="*/ 6001127 w 6127689"/>
              <a:gd name="connsiteY91" fmla="*/ 5164609 h 6858000"/>
              <a:gd name="connsiteX92" fmla="*/ 5996647 w 6127689"/>
              <a:gd name="connsiteY92" fmla="*/ 5185640 h 6858000"/>
              <a:gd name="connsiteX93" fmla="*/ 5998514 w 6127689"/>
              <a:gd name="connsiteY93" fmla="*/ 5189673 h 6858000"/>
              <a:gd name="connsiteX94" fmla="*/ 6018409 w 6127689"/>
              <a:gd name="connsiteY94" fmla="*/ 5227157 h 6858000"/>
              <a:gd name="connsiteX95" fmla="*/ 6036748 w 6127689"/>
              <a:gd name="connsiteY95" fmla="*/ 5322752 h 6858000"/>
              <a:gd name="connsiteX96" fmla="*/ 6036943 w 6127689"/>
              <a:gd name="connsiteY96" fmla="*/ 5329480 h 6858000"/>
              <a:gd name="connsiteX97" fmla="*/ 6037236 w 6127689"/>
              <a:gd name="connsiteY97" fmla="*/ 5329634 h 6858000"/>
              <a:gd name="connsiteX98" fmla="*/ 6038019 w 6127689"/>
              <a:gd name="connsiteY98" fmla="*/ 5336764 h 6858000"/>
              <a:gd name="connsiteX99" fmla="*/ 6037298 w 6127689"/>
              <a:gd name="connsiteY99" fmla="*/ 5341753 h 6858000"/>
              <a:gd name="connsiteX100" fmla="*/ 6037677 w 6127689"/>
              <a:gd name="connsiteY100" fmla="*/ 5354807 h 6858000"/>
              <a:gd name="connsiteX101" fmla="*/ 6039728 w 6127689"/>
              <a:gd name="connsiteY101" fmla="*/ 5359416 h 6858000"/>
              <a:gd name="connsiteX102" fmla="*/ 6043311 w 6127689"/>
              <a:gd name="connsiteY102" fmla="*/ 5361407 h 6858000"/>
              <a:gd name="connsiteX103" fmla="*/ 6042954 w 6127689"/>
              <a:gd name="connsiteY103" fmla="*/ 5362576 h 6858000"/>
              <a:gd name="connsiteX104" fmla="*/ 6053435 w 6127689"/>
              <a:gd name="connsiteY104" fmla="*/ 5387547 h 6858000"/>
              <a:gd name="connsiteX105" fmla="*/ 6065933 w 6127689"/>
              <a:gd name="connsiteY105" fmla="*/ 5443002 h 6858000"/>
              <a:gd name="connsiteX106" fmla="*/ 6068640 w 6127689"/>
              <a:gd name="connsiteY106" fmla="*/ 5474503 h 6858000"/>
              <a:gd name="connsiteX107" fmla="*/ 6080922 w 6127689"/>
              <a:gd name="connsiteY107" fmla="*/ 5561070 h 6858000"/>
              <a:gd name="connsiteX108" fmla="*/ 6096949 w 6127689"/>
              <a:gd name="connsiteY108" fmla="*/ 5648179 h 6858000"/>
              <a:gd name="connsiteX109" fmla="*/ 6125703 w 6127689"/>
              <a:gd name="connsiteY109" fmla="*/ 5692894 h 6858000"/>
              <a:gd name="connsiteX110" fmla="*/ 6126670 w 6127689"/>
              <a:gd name="connsiteY110" fmla="*/ 5697882 h 6858000"/>
              <a:gd name="connsiteX111" fmla="*/ 6124061 w 6127689"/>
              <a:gd name="connsiteY111" fmla="*/ 5710294 h 6858000"/>
              <a:gd name="connsiteX112" fmla="*/ 6122213 w 6127689"/>
              <a:gd name="connsiteY112" fmla="*/ 5714762 h 6858000"/>
              <a:gd name="connsiteX113" fmla="*/ 6121353 w 6127689"/>
              <a:gd name="connsiteY113" fmla="*/ 5721725 h 6858000"/>
              <a:gd name="connsiteX114" fmla="*/ 6121607 w 6127689"/>
              <a:gd name="connsiteY114" fmla="*/ 5721959 h 6858000"/>
              <a:gd name="connsiteX115" fmla="*/ 6120262 w 6127689"/>
              <a:gd name="connsiteY115" fmla="*/ 5728358 h 6858000"/>
              <a:gd name="connsiteX116" fmla="*/ 6127024 w 6127689"/>
              <a:gd name="connsiteY116" fmla="*/ 5786902 h 6858000"/>
              <a:gd name="connsiteX117" fmla="*/ 6127519 w 6127689"/>
              <a:gd name="connsiteY117" fmla="*/ 5865775 h 6858000"/>
              <a:gd name="connsiteX118" fmla="*/ 6119217 w 6127689"/>
              <a:gd name="connsiteY118" fmla="*/ 5888542 h 6858000"/>
              <a:gd name="connsiteX119" fmla="*/ 6102493 w 6127689"/>
              <a:gd name="connsiteY119" fmla="*/ 5928602 h 6858000"/>
              <a:gd name="connsiteX120" fmla="*/ 6056863 w 6127689"/>
              <a:gd name="connsiteY120" fmla="*/ 6000643 h 6858000"/>
              <a:gd name="connsiteX121" fmla="*/ 6045436 w 6127689"/>
              <a:gd name="connsiteY121" fmla="*/ 6124480 h 6858000"/>
              <a:gd name="connsiteX122" fmla="*/ 6030489 w 6127689"/>
              <a:gd name="connsiteY122" fmla="*/ 6317666 h 6858000"/>
              <a:gd name="connsiteX123" fmla="*/ 6007492 w 6127689"/>
              <a:gd name="connsiteY123" fmla="*/ 6440818 h 6858000"/>
              <a:gd name="connsiteX124" fmla="*/ 6009467 w 6127689"/>
              <a:gd name="connsiteY124" fmla="*/ 6487076 h 6858000"/>
              <a:gd name="connsiteX125" fmla="*/ 5995064 w 6127689"/>
              <a:gd name="connsiteY125" fmla="*/ 6540791 h 6858000"/>
              <a:gd name="connsiteX126" fmla="*/ 5996309 w 6127689"/>
              <a:gd name="connsiteY126" fmla="*/ 6543961 h 6858000"/>
              <a:gd name="connsiteX127" fmla="*/ 5996048 w 6127689"/>
              <a:gd name="connsiteY127" fmla="*/ 6555444 h 6858000"/>
              <a:gd name="connsiteX128" fmla="*/ 6002524 w 6127689"/>
              <a:gd name="connsiteY128" fmla="*/ 6560188 h 6858000"/>
              <a:gd name="connsiteX129" fmla="*/ 6006823 w 6127689"/>
              <a:gd name="connsiteY129" fmla="*/ 6578546 h 6858000"/>
              <a:gd name="connsiteX130" fmla="*/ 6004510 w 6127689"/>
              <a:gd name="connsiteY130" fmla="*/ 6599256 h 6858000"/>
              <a:gd name="connsiteX131" fmla="*/ 5986207 w 6127689"/>
              <a:gd name="connsiteY131" fmla="*/ 6695855 h 6858000"/>
              <a:gd name="connsiteX132" fmla="*/ 5979428 w 6127689"/>
              <a:gd name="connsiteY132" fmla="*/ 6754678 h 6858000"/>
              <a:gd name="connsiteX133" fmla="*/ 5983398 w 6127689"/>
              <a:gd name="connsiteY133" fmla="*/ 6778641 h 6858000"/>
              <a:gd name="connsiteX134" fmla="*/ 5984543 w 6127689"/>
              <a:gd name="connsiteY134" fmla="*/ 6811016 h 6858000"/>
              <a:gd name="connsiteX135" fmla="*/ 5981802 w 6127689"/>
              <a:gd name="connsiteY135" fmla="*/ 6838578 h 6858000"/>
              <a:gd name="connsiteX136" fmla="*/ 5979671 w 6127689"/>
              <a:gd name="connsiteY136" fmla="*/ 6858000 h 6858000"/>
              <a:gd name="connsiteX137" fmla="*/ 0 w 6127689"/>
              <a:gd name="connsiteY137" fmla="*/ 6858000 h 6858000"/>
              <a:gd name="connsiteX138" fmla="*/ 0 w 6127689"/>
              <a:gd name="connsiteY138"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898339 w 6127689"/>
              <a:gd name="connsiteY73" fmla="*/ 4140800 h 6858000"/>
              <a:gd name="connsiteX74" fmla="*/ 5903513 w 6127689"/>
              <a:gd name="connsiteY74" fmla="*/ 4187661 h 6858000"/>
              <a:gd name="connsiteX75" fmla="*/ 5917114 w 6127689"/>
              <a:gd name="connsiteY75" fmla="*/ 4213096 h 6858000"/>
              <a:gd name="connsiteX76" fmla="*/ 5924233 w 6127689"/>
              <a:gd name="connsiteY76" fmla="*/ 4242060 h 6858000"/>
              <a:gd name="connsiteX77" fmla="*/ 5928910 w 6127689"/>
              <a:gd name="connsiteY77" fmla="*/ 4300973 h 6858000"/>
              <a:gd name="connsiteX78" fmla="*/ 5939320 w 6127689"/>
              <a:gd name="connsiteY78" fmla="*/ 4340435 h 6858000"/>
              <a:gd name="connsiteX79" fmla="*/ 5946705 w 6127689"/>
              <a:gd name="connsiteY79" fmla="*/ 4428051 h 6858000"/>
              <a:gd name="connsiteX80" fmla="*/ 5949261 w 6127689"/>
              <a:gd name="connsiteY80" fmla="*/ 4449185 h 6858000"/>
              <a:gd name="connsiteX81" fmla="*/ 5957504 w 6127689"/>
              <a:gd name="connsiteY81" fmla="*/ 4465911 h 6858000"/>
              <a:gd name="connsiteX82" fmla="*/ 5967062 w 6127689"/>
              <a:gd name="connsiteY82" fmla="*/ 4479923 h 6858000"/>
              <a:gd name="connsiteX83" fmla="*/ 5968960 w 6127689"/>
              <a:gd name="connsiteY83" fmla="*/ 4482655 h 6858000"/>
              <a:gd name="connsiteX84" fmla="*/ 5980106 w 6127689"/>
              <a:gd name="connsiteY84" fmla="*/ 4585087 h 6858000"/>
              <a:gd name="connsiteX85" fmla="*/ 5998138 w 6127689"/>
              <a:gd name="connsiteY85" fmla="*/ 4697518 h 6858000"/>
              <a:gd name="connsiteX86" fmla="*/ 6013516 w 6127689"/>
              <a:gd name="connsiteY86" fmla="*/ 4786619 h 6858000"/>
              <a:gd name="connsiteX87" fmla="*/ 6025404 w 6127689"/>
              <a:gd name="connsiteY87" fmla="*/ 4858148 h 6858000"/>
              <a:gd name="connsiteX88" fmla="*/ 6007749 w 6127689"/>
              <a:gd name="connsiteY88" fmla="*/ 4964715 h 6858000"/>
              <a:gd name="connsiteX89" fmla="*/ 6005269 w 6127689"/>
              <a:gd name="connsiteY89" fmla="*/ 5150567 h 6858000"/>
              <a:gd name="connsiteX90" fmla="*/ 6001127 w 6127689"/>
              <a:gd name="connsiteY90" fmla="*/ 5164609 h 6858000"/>
              <a:gd name="connsiteX91" fmla="*/ 5996647 w 6127689"/>
              <a:gd name="connsiteY91" fmla="*/ 5185640 h 6858000"/>
              <a:gd name="connsiteX92" fmla="*/ 5998514 w 6127689"/>
              <a:gd name="connsiteY92" fmla="*/ 5189673 h 6858000"/>
              <a:gd name="connsiteX93" fmla="*/ 6018409 w 6127689"/>
              <a:gd name="connsiteY93" fmla="*/ 5227157 h 6858000"/>
              <a:gd name="connsiteX94" fmla="*/ 6036748 w 6127689"/>
              <a:gd name="connsiteY94" fmla="*/ 5322752 h 6858000"/>
              <a:gd name="connsiteX95" fmla="*/ 6036943 w 6127689"/>
              <a:gd name="connsiteY95" fmla="*/ 5329480 h 6858000"/>
              <a:gd name="connsiteX96" fmla="*/ 6037236 w 6127689"/>
              <a:gd name="connsiteY96" fmla="*/ 5329634 h 6858000"/>
              <a:gd name="connsiteX97" fmla="*/ 6038019 w 6127689"/>
              <a:gd name="connsiteY97" fmla="*/ 5336764 h 6858000"/>
              <a:gd name="connsiteX98" fmla="*/ 6037298 w 6127689"/>
              <a:gd name="connsiteY98" fmla="*/ 5341753 h 6858000"/>
              <a:gd name="connsiteX99" fmla="*/ 6037677 w 6127689"/>
              <a:gd name="connsiteY99" fmla="*/ 5354807 h 6858000"/>
              <a:gd name="connsiteX100" fmla="*/ 6039728 w 6127689"/>
              <a:gd name="connsiteY100" fmla="*/ 5359416 h 6858000"/>
              <a:gd name="connsiteX101" fmla="*/ 6043311 w 6127689"/>
              <a:gd name="connsiteY101" fmla="*/ 5361407 h 6858000"/>
              <a:gd name="connsiteX102" fmla="*/ 6042954 w 6127689"/>
              <a:gd name="connsiteY102" fmla="*/ 5362576 h 6858000"/>
              <a:gd name="connsiteX103" fmla="*/ 6053435 w 6127689"/>
              <a:gd name="connsiteY103" fmla="*/ 5387547 h 6858000"/>
              <a:gd name="connsiteX104" fmla="*/ 6065933 w 6127689"/>
              <a:gd name="connsiteY104" fmla="*/ 5443002 h 6858000"/>
              <a:gd name="connsiteX105" fmla="*/ 6068640 w 6127689"/>
              <a:gd name="connsiteY105" fmla="*/ 5474503 h 6858000"/>
              <a:gd name="connsiteX106" fmla="*/ 6080922 w 6127689"/>
              <a:gd name="connsiteY106" fmla="*/ 5561070 h 6858000"/>
              <a:gd name="connsiteX107" fmla="*/ 6096949 w 6127689"/>
              <a:gd name="connsiteY107" fmla="*/ 5648179 h 6858000"/>
              <a:gd name="connsiteX108" fmla="*/ 6125703 w 6127689"/>
              <a:gd name="connsiteY108" fmla="*/ 5692894 h 6858000"/>
              <a:gd name="connsiteX109" fmla="*/ 6126670 w 6127689"/>
              <a:gd name="connsiteY109" fmla="*/ 5697882 h 6858000"/>
              <a:gd name="connsiteX110" fmla="*/ 6124061 w 6127689"/>
              <a:gd name="connsiteY110" fmla="*/ 5710294 h 6858000"/>
              <a:gd name="connsiteX111" fmla="*/ 6122213 w 6127689"/>
              <a:gd name="connsiteY111" fmla="*/ 5714762 h 6858000"/>
              <a:gd name="connsiteX112" fmla="*/ 6121353 w 6127689"/>
              <a:gd name="connsiteY112" fmla="*/ 5721725 h 6858000"/>
              <a:gd name="connsiteX113" fmla="*/ 6121607 w 6127689"/>
              <a:gd name="connsiteY113" fmla="*/ 5721959 h 6858000"/>
              <a:gd name="connsiteX114" fmla="*/ 6120262 w 6127689"/>
              <a:gd name="connsiteY114" fmla="*/ 5728358 h 6858000"/>
              <a:gd name="connsiteX115" fmla="*/ 6127024 w 6127689"/>
              <a:gd name="connsiteY115" fmla="*/ 5786902 h 6858000"/>
              <a:gd name="connsiteX116" fmla="*/ 6127519 w 6127689"/>
              <a:gd name="connsiteY116" fmla="*/ 5865775 h 6858000"/>
              <a:gd name="connsiteX117" fmla="*/ 6119217 w 6127689"/>
              <a:gd name="connsiteY117" fmla="*/ 5888542 h 6858000"/>
              <a:gd name="connsiteX118" fmla="*/ 6102493 w 6127689"/>
              <a:gd name="connsiteY118" fmla="*/ 5928602 h 6858000"/>
              <a:gd name="connsiteX119" fmla="*/ 6056863 w 6127689"/>
              <a:gd name="connsiteY119" fmla="*/ 6000643 h 6858000"/>
              <a:gd name="connsiteX120" fmla="*/ 6045436 w 6127689"/>
              <a:gd name="connsiteY120" fmla="*/ 6124480 h 6858000"/>
              <a:gd name="connsiteX121" fmla="*/ 6030489 w 6127689"/>
              <a:gd name="connsiteY121" fmla="*/ 6317666 h 6858000"/>
              <a:gd name="connsiteX122" fmla="*/ 6007492 w 6127689"/>
              <a:gd name="connsiteY122" fmla="*/ 6440818 h 6858000"/>
              <a:gd name="connsiteX123" fmla="*/ 6009467 w 6127689"/>
              <a:gd name="connsiteY123" fmla="*/ 6487076 h 6858000"/>
              <a:gd name="connsiteX124" fmla="*/ 5995064 w 6127689"/>
              <a:gd name="connsiteY124" fmla="*/ 6540791 h 6858000"/>
              <a:gd name="connsiteX125" fmla="*/ 5996309 w 6127689"/>
              <a:gd name="connsiteY125" fmla="*/ 6543961 h 6858000"/>
              <a:gd name="connsiteX126" fmla="*/ 5996048 w 6127689"/>
              <a:gd name="connsiteY126" fmla="*/ 6555444 h 6858000"/>
              <a:gd name="connsiteX127" fmla="*/ 6002524 w 6127689"/>
              <a:gd name="connsiteY127" fmla="*/ 6560188 h 6858000"/>
              <a:gd name="connsiteX128" fmla="*/ 6006823 w 6127689"/>
              <a:gd name="connsiteY128" fmla="*/ 6578546 h 6858000"/>
              <a:gd name="connsiteX129" fmla="*/ 6004510 w 6127689"/>
              <a:gd name="connsiteY129" fmla="*/ 6599256 h 6858000"/>
              <a:gd name="connsiteX130" fmla="*/ 5986207 w 6127689"/>
              <a:gd name="connsiteY130" fmla="*/ 6695855 h 6858000"/>
              <a:gd name="connsiteX131" fmla="*/ 5979428 w 6127689"/>
              <a:gd name="connsiteY131" fmla="*/ 6754678 h 6858000"/>
              <a:gd name="connsiteX132" fmla="*/ 5983398 w 6127689"/>
              <a:gd name="connsiteY132" fmla="*/ 6778641 h 6858000"/>
              <a:gd name="connsiteX133" fmla="*/ 5984543 w 6127689"/>
              <a:gd name="connsiteY133" fmla="*/ 6811016 h 6858000"/>
              <a:gd name="connsiteX134" fmla="*/ 5981802 w 6127689"/>
              <a:gd name="connsiteY134" fmla="*/ 6838578 h 6858000"/>
              <a:gd name="connsiteX135" fmla="*/ 5979671 w 6127689"/>
              <a:gd name="connsiteY135" fmla="*/ 6858000 h 6858000"/>
              <a:gd name="connsiteX136" fmla="*/ 0 w 6127689"/>
              <a:gd name="connsiteY136" fmla="*/ 6858000 h 6858000"/>
              <a:gd name="connsiteX137" fmla="*/ 0 w 6127689"/>
              <a:gd name="connsiteY137"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898339 w 6127689"/>
              <a:gd name="connsiteY73" fmla="*/ 4140800 h 6858000"/>
              <a:gd name="connsiteX74" fmla="*/ 5903513 w 6127689"/>
              <a:gd name="connsiteY74" fmla="*/ 4187661 h 6858000"/>
              <a:gd name="connsiteX75" fmla="*/ 5917114 w 6127689"/>
              <a:gd name="connsiteY75" fmla="*/ 4213096 h 6858000"/>
              <a:gd name="connsiteX76" fmla="*/ 5924233 w 6127689"/>
              <a:gd name="connsiteY76" fmla="*/ 4242060 h 6858000"/>
              <a:gd name="connsiteX77" fmla="*/ 5928910 w 6127689"/>
              <a:gd name="connsiteY77" fmla="*/ 4300973 h 6858000"/>
              <a:gd name="connsiteX78" fmla="*/ 5939320 w 6127689"/>
              <a:gd name="connsiteY78" fmla="*/ 4340435 h 6858000"/>
              <a:gd name="connsiteX79" fmla="*/ 5946705 w 6127689"/>
              <a:gd name="connsiteY79" fmla="*/ 4428051 h 6858000"/>
              <a:gd name="connsiteX80" fmla="*/ 5949261 w 6127689"/>
              <a:gd name="connsiteY80" fmla="*/ 4449185 h 6858000"/>
              <a:gd name="connsiteX81" fmla="*/ 5957504 w 6127689"/>
              <a:gd name="connsiteY81" fmla="*/ 4465911 h 6858000"/>
              <a:gd name="connsiteX82" fmla="*/ 5968960 w 6127689"/>
              <a:gd name="connsiteY82" fmla="*/ 4482655 h 6858000"/>
              <a:gd name="connsiteX83" fmla="*/ 5980106 w 6127689"/>
              <a:gd name="connsiteY83" fmla="*/ 4585087 h 6858000"/>
              <a:gd name="connsiteX84" fmla="*/ 5998138 w 6127689"/>
              <a:gd name="connsiteY84" fmla="*/ 4697518 h 6858000"/>
              <a:gd name="connsiteX85" fmla="*/ 6013516 w 6127689"/>
              <a:gd name="connsiteY85" fmla="*/ 4786619 h 6858000"/>
              <a:gd name="connsiteX86" fmla="*/ 6025404 w 6127689"/>
              <a:gd name="connsiteY86" fmla="*/ 4858148 h 6858000"/>
              <a:gd name="connsiteX87" fmla="*/ 6007749 w 6127689"/>
              <a:gd name="connsiteY87" fmla="*/ 4964715 h 6858000"/>
              <a:gd name="connsiteX88" fmla="*/ 6005269 w 6127689"/>
              <a:gd name="connsiteY88" fmla="*/ 5150567 h 6858000"/>
              <a:gd name="connsiteX89" fmla="*/ 6001127 w 6127689"/>
              <a:gd name="connsiteY89" fmla="*/ 5164609 h 6858000"/>
              <a:gd name="connsiteX90" fmla="*/ 5996647 w 6127689"/>
              <a:gd name="connsiteY90" fmla="*/ 5185640 h 6858000"/>
              <a:gd name="connsiteX91" fmla="*/ 5998514 w 6127689"/>
              <a:gd name="connsiteY91" fmla="*/ 5189673 h 6858000"/>
              <a:gd name="connsiteX92" fmla="*/ 6018409 w 6127689"/>
              <a:gd name="connsiteY92" fmla="*/ 5227157 h 6858000"/>
              <a:gd name="connsiteX93" fmla="*/ 6036748 w 6127689"/>
              <a:gd name="connsiteY93" fmla="*/ 5322752 h 6858000"/>
              <a:gd name="connsiteX94" fmla="*/ 6036943 w 6127689"/>
              <a:gd name="connsiteY94" fmla="*/ 5329480 h 6858000"/>
              <a:gd name="connsiteX95" fmla="*/ 6037236 w 6127689"/>
              <a:gd name="connsiteY95" fmla="*/ 5329634 h 6858000"/>
              <a:gd name="connsiteX96" fmla="*/ 6038019 w 6127689"/>
              <a:gd name="connsiteY96" fmla="*/ 5336764 h 6858000"/>
              <a:gd name="connsiteX97" fmla="*/ 6037298 w 6127689"/>
              <a:gd name="connsiteY97" fmla="*/ 5341753 h 6858000"/>
              <a:gd name="connsiteX98" fmla="*/ 6037677 w 6127689"/>
              <a:gd name="connsiteY98" fmla="*/ 5354807 h 6858000"/>
              <a:gd name="connsiteX99" fmla="*/ 6039728 w 6127689"/>
              <a:gd name="connsiteY99" fmla="*/ 5359416 h 6858000"/>
              <a:gd name="connsiteX100" fmla="*/ 6043311 w 6127689"/>
              <a:gd name="connsiteY100" fmla="*/ 5361407 h 6858000"/>
              <a:gd name="connsiteX101" fmla="*/ 6042954 w 6127689"/>
              <a:gd name="connsiteY101" fmla="*/ 5362576 h 6858000"/>
              <a:gd name="connsiteX102" fmla="*/ 6053435 w 6127689"/>
              <a:gd name="connsiteY102" fmla="*/ 5387547 h 6858000"/>
              <a:gd name="connsiteX103" fmla="*/ 6065933 w 6127689"/>
              <a:gd name="connsiteY103" fmla="*/ 5443002 h 6858000"/>
              <a:gd name="connsiteX104" fmla="*/ 6068640 w 6127689"/>
              <a:gd name="connsiteY104" fmla="*/ 5474503 h 6858000"/>
              <a:gd name="connsiteX105" fmla="*/ 6080922 w 6127689"/>
              <a:gd name="connsiteY105" fmla="*/ 5561070 h 6858000"/>
              <a:gd name="connsiteX106" fmla="*/ 6096949 w 6127689"/>
              <a:gd name="connsiteY106" fmla="*/ 5648179 h 6858000"/>
              <a:gd name="connsiteX107" fmla="*/ 6125703 w 6127689"/>
              <a:gd name="connsiteY107" fmla="*/ 5692894 h 6858000"/>
              <a:gd name="connsiteX108" fmla="*/ 6126670 w 6127689"/>
              <a:gd name="connsiteY108" fmla="*/ 5697882 h 6858000"/>
              <a:gd name="connsiteX109" fmla="*/ 6124061 w 6127689"/>
              <a:gd name="connsiteY109" fmla="*/ 5710294 h 6858000"/>
              <a:gd name="connsiteX110" fmla="*/ 6122213 w 6127689"/>
              <a:gd name="connsiteY110" fmla="*/ 5714762 h 6858000"/>
              <a:gd name="connsiteX111" fmla="*/ 6121353 w 6127689"/>
              <a:gd name="connsiteY111" fmla="*/ 5721725 h 6858000"/>
              <a:gd name="connsiteX112" fmla="*/ 6121607 w 6127689"/>
              <a:gd name="connsiteY112" fmla="*/ 5721959 h 6858000"/>
              <a:gd name="connsiteX113" fmla="*/ 6120262 w 6127689"/>
              <a:gd name="connsiteY113" fmla="*/ 5728358 h 6858000"/>
              <a:gd name="connsiteX114" fmla="*/ 6127024 w 6127689"/>
              <a:gd name="connsiteY114" fmla="*/ 5786902 h 6858000"/>
              <a:gd name="connsiteX115" fmla="*/ 6127519 w 6127689"/>
              <a:gd name="connsiteY115" fmla="*/ 5865775 h 6858000"/>
              <a:gd name="connsiteX116" fmla="*/ 6119217 w 6127689"/>
              <a:gd name="connsiteY116" fmla="*/ 5888542 h 6858000"/>
              <a:gd name="connsiteX117" fmla="*/ 6102493 w 6127689"/>
              <a:gd name="connsiteY117" fmla="*/ 5928602 h 6858000"/>
              <a:gd name="connsiteX118" fmla="*/ 6056863 w 6127689"/>
              <a:gd name="connsiteY118" fmla="*/ 6000643 h 6858000"/>
              <a:gd name="connsiteX119" fmla="*/ 6045436 w 6127689"/>
              <a:gd name="connsiteY119" fmla="*/ 6124480 h 6858000"/>
              <a:gd name="connsiteX120" fmla="*/ 6030489 w 6127689"/>
              <a:gd name="connsiteY120" fmla="*/ 6317666 h 6858000"/>
              <a:gd name="connsiteX121" fmla="*/ 6007492 w 6127689"/>
              <a:gd name="connsiteY121" fmla="*/ 6440818 h 6858000"/>
              <a:gd name="connsiteX122" fmla="*/ 6009467 w 6127689"/>
              <a:gd name="connsiteY122" fmla="*/ 6487076 h 6858000"/>
              <a:gd name="connsiteX123" fmla="*/ 5995064 w 6127689"/>
              <a:gd name="connsiteY123" fmla="*/ 6540791 h 6858000"/>
              <a:gd name="connsiteX124" fmla="*/ 5996309 w 6127689"/>
              <a:gd name="connsiteY124" fmla="*/ 6543961 h 6858000"/>
              <a:gd name="connsiteX125" fmla="*/ 5996048 w 6127689"/>
              <a:gd name="connsiteY125" fmla="*/ 6555444 h 6858000"/>
              <a:gd name="connsiteX126" fmla="*/ 6002524 w 6127689"/>
              <a:gd name="connsiteY126" fmla="*/ 6560188 h 6858000"/>
              <a:gd name="connsiteX127" fmla="*/ 6006823 w 6127689"/>
              <a:gd name="connsiteY127" fmla="*/ 6578546 h 6858000"/>
              <a:gd name="connsiteX128" fmla="*/ 6004510 w 6127689"/>
              <a:gd name="connsiteY128" fmla="*/ 6599256 h 6858000"/>
              <a:gd name="connsiteX129" fmla="*/ 5986207 w 6127689"/>
              <a:gd name="connsiteY129" fmla="*/ 6695855 h 6858000"/>
              <a:gd name="connsiteX130" fmla="*/ 5979428 w 6127689"/>
              <a:gd name="connsiteY130" fmla="*/ 6754678 h 6858000"/>
              <a:gd name="connsiteX131" fmla="*/ 5983398 w 6127689"/>
              <a:gd name="connsiteY131" fmla="*/ 6778641 h 6858000"/>
              <a:gd name="connsiteX132" fmla="*/ 5984543 w 6127689"/>
              <a:gd name="connsiteY132" fmla="*/ 6811016 h 6858000"/>
              <a:gd name="connsiteX133" fmla="*/ 5981802 w 6127689"/>
              <a:gd name="connsiteY133" fmla="*/ 6838578 h 6858000"/>
              <a:gd name="connsiteX134" fmla="*/ 5979671 w 6127689"/>
              <a:gd name="connsiteY134" fmla="*/ 6858000 h 6858000"/>
              <a:gd name="connsiteX135" fmla="*/ 0 w 6127689"/>
              <a:gd name="connsiteY135" fmla="*/ 6858000 h 6858000"/>
              <a:gd name="connsiteX136" fmla="*/ 0 w 6127689"/>
              <a:gd name="connsiteY136"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898339 w 6127689"/>
              <a:gd name="connsiteY73" fmla="*/ 4140800 h 6858000"/>
              <a:gd name="connsiteX74" fmla="*/ 5903513 w 6127689"/>
              <a:gd name="connsiteY74" fmla="*/ 4187661 h 6858000"/>
              <a:gd name="connsiteX75" fmla="*/ 5917114 w 6127689"/>
              <a:gd name="connsiteY75" fmla="*/ 4213096 h 6858000"/>
              <a:gd name="connsiteX76" fmla="*/ 5924233 w 6127689"/>
              <a:gd name="connsiteY76" fmla="*/ 4242060 h 6858000"/>
              <a:gd name="connsiteX77" fmla="*/ 5928910 w 6127689"/>
              <a:gd name="connsiteY77" fmla="*/ 4300973 h 6858000"/>
              <a:gd name="connsiteX78" fmla="*/ 5939320 w 6127689"/>
              <a:gd name="connsiteY78" fmla="*/ 4340435 h 6858000"/>
              <a:gd name="connsiteX79" fmla="*/ 5946705 w 6127689"/>
              <a:gd name="connsiteY79" fmla="*/ 4428051 h 6858000"/>
              <a:gd name="connsiteX80" fmla="*/ 5949261 w 6127689"/>
              <a:gd name="connsiteY80" fmla="*/ 4449185 h 6858000"/>
              <a:gd name="connsiteX81" fmla="*/ 5968960 w 6127689"/>
              <a:gd name="connsiteY81" fmla="*/ 4482655 h 6858000"/>
              <a:gd name="connsiteX82" fmla="*/ 5980106 w 6127689"/>
              <a:gd name="connsiteY82" fmla="*/ 4585087 h 6858000"/>
              <a:gd name="connsiteX83" fmla="*/ 5998138 w 6127689"/>
              <a:gd name="connsiteY83" fmla="*/ 4697518 h 6858000"/>
              <a:gd name="connsiteX84" fmla="*/ 6013516 w 6127689"/>
              <a:gd name="connsiteY84" fmla="*/ 4786619 h 6858000"/>
              <a:gd name="connsiteX85" fmla="*/ 6025404 w 6127689"/>
              <a:gd name="connsiteY85" fmla="*/ 4858148 h 6858000"/>
              <a:gd name="connsiteX86" fmla="*/ 6007749 w 6127689"/>
              <a:gd name="connsiteY86" fmla="*/ 4964715 h 6858000"/>
              <a:gd name="connsiteX87" fmla="*/ 6005269 w 6127689"/>
              <a:gd name="connsiteY87" fmla="*/ 5150567 h 6858000"/>
              <a:gd name="connsiteX88" fmla="*/ 6001127 w 6127689"/>
              <a:gd name="connsiteY88" fmla="*/ 5164609 h 6858000"/>
              <a:gd name="connsiteX89" fmla="*/ 5996647 w 6127689"/>
              <a:gd name="connsiteY89" fmla="*/ 5185640 h 6858000"/>
              <a:gd name="connsiteX90" fmla="*/ 5998514 w 6127689"/>
              <a:gd name="connsiteY90" fmla="*/ 5189673 h 6858000"/>
              <a:gd name="connsiteX91" fmla="*/ 6018409 w 6127689"/>
              <a:gd name="connsiteY91" fmla="*/ 5227157 h 6858000"/>
              <a:gd name="connsiteX92" fmla="*/ 6036748 w 6127689"/>
              <a:gd name="connsiteY92" fmla="*/ 5322752 h 6858000"/>
              <a:gd name="connsiteX93" fmla="*/ 6036943 w 6127689"/>
              <a:gd name="connsiteY93" fmla="*/ 5329480 h 6858000"/>
              <a:gd name="connsiteX94" fmla="*/ 6037236 w 6127689"/>
              <a:gd name="connsiteY94" fmla="*/ 5329634 h 6858000"/>
              <a:gd name="connsiteX95" fmla="*/ 6038019 w 6127689"/>
              <a:gd name="connsiteY95" fmla="*/ 5336764 h 6858000"/>
              <a:gd name="connsiteX96" fmla="*/ 6037298 w 6127689"/>
              <a:gd name="connsiteY96" fmla="*/ 5341753 h 6858000"/>
              <a:gd name="connsiteX97" fmla="*/ 6037677 w 6127689"/>
              <a:gd name="connsiteY97" fmla="*/ 5354807 h 6858000"/>
              <a:gd name="connsiteX98" fmla="*/ 6039728 w 6127689"/>
              <a:gd name="connsiteY98" fmla="*/ 5359416 h 6858000"/>
              <a:gd name="connsiteX99" fmla="*/ 6043311 w 6127689"/>
              <a:gd name="connsiteY99" fmla="*/ 5361407 h 6858000"/>
              <a:gd name="connsiteX100" fmla="*/ 6042954 w 6127689"/>
              <a:gd name="connsiteY100" fmla="*/ 5362576 h 6858000"/>
              <a:gd name="connsiteX101" fmla="*/ 6053435 w 6127689"/>
              <a:gd name="connsiteY101" fmla="*/ 5387547 h 6858000"/>
              <a:gd name="connsiteX102" fmla="*/ 6065933 w 6127689"/>
              <a:gd name="connsiteY102" fmla="*/ 5443002 h 6858000"/>
              <a:gd name="connsiteX103" fmla="*/ 6068640 w 6127689"/>
              <a:gd name="connsiteY103" fmla="*/ 5474503 h 6858000"/>
              <a:gd name="connsiteX104" fmla="*/ 6080922 w 6127689"/>
              <a:gd name="connsiteY104" fmla="*/ 5561070 h 6858000"/>
              <a:gd name="connsiteX105" fmla="*/ 6096949 w 6127689"/>
              <a:gd name="connsiteY105" fmla="*/ 5648179 h 6858000"/>
              <a:gd name="connsiteX106" fmla="*/ 6125703 w 6127689"/>
              <a:gd name="connsiteY106" fmla="*/ 5692894 h 6858000"/>
              <a:gd name="connsiteX107" fmla="*/ 6126670 w 6127689"/>
              <a:gd name="connsiteY107" fmla="*/ 5697882 h 6858000"/>
              <a:gd name="connsiteX108" fmla="*/ 6124061 w 6127689"/>
              <a:gd name="connsiteY108" fmla="*/ 5710294 h 6858000"/>
              <a:gd name="connsiteX109" fmla="*/ 6122213 w 6127689"/>
              <a:gd name="connsiteY109" fmla="*/ 5714762 h 6858000"/>
              <a:gd name="connsiteX110" fmla="*/ 6121353 w 6127689"/>
              <a:gd name="connsiteY110" fmla="*/ 5721725 h 6858000"/>
              <a:gd name="connsiteX111" fmla="*/ 6121607 w 6127689"/>
              <a:gd name="connsiteY111" fmla="*/ 5721959 h 6858000"/>
              <a:gd name="connsiteX112" fmla="*/ 6120262 w 6127689"/>
              <a:gd name="connsiteY112" fmla="*/ 5728358 h 6858000"/>
              <a:gd name="connsiteX113" fmla="*/ 6127024 w 6127689"/>
              <a:gd name="connsiteY113" fmla="*/ 5786902 h 6858000"/>
              <a:gd name="connsiteX114" fmla="*/ 6127519 w 6127689"/>
              <a:gd name="connsiteY114" fmla="*/ 5865775 h 6858000"/>
              <a:gd name="connsiteX115" fmla="*/ 6119217 w 6127689"/>
              <a:gd name="connsiteY115" fmla="*/ 5888542 h 6858000"/>
              <a:gd name="connsiteX116" fmla="*/ 6102493 w 6127689"/>
              <a:gd name="connsiteY116" fmla="*/ 5928602 h 6858000"/>
              <a:gd name="connsiteX117" fmla="*/ 6056863 w 6127689"/>
              <a:gd name="connsiteY117" fmla="*/ 6000643 h 6858000"/>
              <a:gd name="connsiteX118" fmla="*/ 6045436 w 6127689"/>
              <a:gd name="connsiteY118" fmla="*/ 6124480 h 6858000"/>
              <a:gd name="connsiteX119" fmla="*/ 6030489 w 6127689"/>
              <a:gd name="connsiteY119" fmla="*/ 6317666 h 6858000"/>
              <a:gd name="connsiteX120" fmla="*/ 6007492 w 6127689"/>
              <a:gd name="connsiteY120" fmla="*/ 6440818 h 6858000"/>
              <a:gd name="connsiteX121" fmla="*/ 6009467 w 6127689"/>
              <a:gd name="connsiteY121" fmla="*/ 6487076 h 6858000"/>
              <a:gd name="connsiteX122" fmla="*/ 5995064 w 6127689"/>
              <a:gd name="connsiteY122" fmla="*/ 6540791 h 6858000"/>
              <a:gd name="connsiteX123" fmla="*/ 5996309 w 6127689"/>
              <a:gd name="connsiteY123" fmla="*/ 6543961 h 6858000"/>
              <a:gd name="connsiteX124" fmla="*/ 5996048 w 6127689"/>
              <a:gd name="connsiteY124" fmla="*/ 6555444 h 6858000"/>
              <a:gd name="connsiteX125" fmla="*/ 6002524 w 6127689"/>
              <a:gd name="connsiteY125" fmla="*/ 6560188 h 6858000"/>
              <a:gd name="connsiteX126" fmla="*/ 6006823 w 6127689"/>
              <a:gd name="connsiteY126" fmla="*/ 6578546 h 6858000"/>
              <a:gd name="connsiteX127" fmla="*/ 6004510 w 6127689"/>
              <a:gd name="connsiteY127" fmla="*/ 6599256 h 6858000"/>
              <a:gd name="connsiteX128" fmla="*/ 5986207 w 6127689"/>
              <a:gd name="connsiteY128" fmla="*/ 6695855 h 6858000"/>
              <a:gd name="connsiteX129" fmla="*/ 5979428 w 6127689"/>
              <a:gd name="connsiteY129" fmla="*/ 6754678 h 6858000"/>
              <a:gd name="connsiteX130" fmla="*/ 5983398 w 6127689"/>
              <a:gd name="connsiteY130" fmla="*/ 6778641 h 6858000"/>
              <a:gd name="connsiteX131" fmla="*/ 5984543 w 6127689"/>
              <a:gd name="connsiteY131" fmla="*/ 6811016 h 6858000"/>
              <a:gd name="connsiteX132" fmla="*/ 5981802 w 6127689"/>
              <a:gd name="connsiteY132" fmla="*/ 6838578 h 6858000"/>
              <a:gd name="connsiteX133" fmla="*/ 5979671 w 6127689"/>
              <a:gd name="connsiteY133" fmla="*/ 6858000 h 6858000"/>
              <a:gd name="connsiteX134" fmla="*/ 0 w 6127689"/>
              <a:gd name="connsiteY134" fmla="*/ 6858000 h 6858000"/>
              <a:gd name="connsiteX135" fmla="*/ 0 w 6127689"/>
              <a:gd name="connsiteY135"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6647 w 6127689"/>
              <a:gd name="connsiteY88" fmla="*/ 5185640 h 6858000"/>
              <a:gd name="connsiteX89" fmla="*/ 5998514 w 6127689"/>
              <a:gd name="connsiteY89" fmla="*/ 5189673 h 6858000"/>
              <a:gd name="connsiteX90" fmla="*/ 6018409 w 6127689"/>
              <a:gd name="connsiteY90" fmla="*/ 5227157 h 6858000"/>
              <a:gd name="connsiteX91" fmla="*/ 6036748 w 6127689"/>
              <a:gd name="connsiteY91" fmla="*/ 5322752 h 6858000"/>
              <a:gd name="connsiteX92" fmla="*/ 6036943 w 6127689"/>
              <a:gd name="connsiteY92" fmla="*/ 5329480 h 6858000"/>
              <a:gd name="connsiteX93" fmla="*/ 6037236 w 6127689"/>
              <a:gd name="connsiteY93" fmla="*/ 5329634 h 6858000"/>
              <a:gd name="connsiteX94" fmla="*/ 6038019 w 6127689"/>
              <a:gd name="connsiteY94" fmla="*/ 5336764 h 6858000"/>
              <a:gd name="connsiteX95" fmla="*/ 6037298 w 6127689"/>
              <a:gd name="connsiteY95" fmla="*/ 5341753 h 6858000"/>
              <a:gd name="connsiteX96" fmla="*/ 6037677 w 6127689"/>
              <a:gd name="connsiteY96" fmla="*/ 5354807 h 6858000"/>
              <a:gd name="connsiteX97" fmla="*/ 6039728 w 6127689"/>
              <a:gd name="connsiteY97" fmla="*/ 5359416 h 6858000"/>
              <a:gd name="connsiteX98" fmla="*/ 6043311 w 6127689"/>
              <a:gd name="connsiteY98" fmla="*/ 5361407 h 6858000"/>
              <a:gd name="connsiteX99" fmla="*/ 6042954 w 6127689"/>
              <a:gd name="connsiteY99" fmla="*/ 5362576 h 6858000"/>
              <a:gd name="connsiteX100" fmla="*/ 6053435 w 6127689"/>
              <a:gd name="connsiteY100" fmla="*/ 5387547 h 6858000"/>
              <a:gd name="connsiteX101" fmla="*/ 6065933 w 6127689"/>
              <a:gd name="connsiteY101" fmla="*/ 5443002 h 6858000"/>
              <a:gd name="connsiteX102" fmla="*/ 6068640 w 6127689"/>
              <a:gd name="connsiteY102" fmla="*/ 5474503 h 6858000"/>
              <a:gd name="connsiteX103" fmla="*/ 6080922 w 6127689"/>
              <a:gd name="connsiteY103" fmla="*/ 5561070 h 6858000"/>
              <a:gd name="connsiteX104" fmla="*/ 6096949 w 6127689"/>
              <a:gd name="connsiteY104" fmla="*/ 5648179 h 6858000"/>
              <a:gd name="connsiteX105" fmla="*/ 6125703 w 6127689"/>
              <a:gd name="connsiteY105" fmla="*/ 5692894 h 6858000"/>
              <a:gd name="connsiteX106" fmla="*/ 6126670 w 6127689"/>
              <a:gd name="connsiteY106" fmla="*/ 5697882 h 6858000"/>
              <a:gd name="connsiteX107" fmla="*/ 6124061 w 6127689"/>
              <a:gd name="connsiteY107" fmla="*/ 5710294 h 6858000"/>
              <a:gd name="connsiteX108" fmla="*/ 6122213 w 6127689"/>
              <a:gd name="connsiteY108" fmla="*/ 5714762 h 6858000"/>
              <a:gd name="connsiteX109" fmla="*/ 6121353 w 6127689"/>
              <a:gd name="connsiteY109" fmla="*/ 5721725 h 6858000"/>
              <a:gd name="connsiteX110" fmla="*/ 6121607 w 6127689"/>
              <a:gd name="connsiteY110" fmla="*/ 5721959 h 6858000"/>
              <a:gd name="connsiteX111" fmla="*/ 6120262 w 6127689"/>
              <a:gd name="connsiteY111" fmla="*/ 5728358 h 6858000"/>
              <a:gd name="connsiteX112" fmla="*/ 6127024 w 6127689"/>
              <a:gd name="connsiteY112" fmla="*/ 5786902 h 6858000"/>
              <a:gd name="connsiteX113" fmla="*/ 6127519 w 6127689"/>
              <a:gd name="connsiteY113" fmla="*/ 5865775 h 6858000"/>
              <a:gd name="connsiteX114" fmla="*/ 6119217 w 6127689"/>
              <a:gd name="connsiteY114" fmla="*/ 5888542 h 6858000"/>
              <a:gd name="connsiteX115" fmla="*/ 6102493 w 6127689"/>
              <a:gd name="connsiteY115" fmla="*/ 5928602 h 6858000"/>
              <a:gd name="connsiteX116" fmla="*/ 6056863 w 6127689"/>
              <a:gd name="connsiteY116" fmla="*/ 6000643 h 6858000"/>
              <a:gd name="connsiteX117" fmla="*/ 6045436 w 6127689"/>
              <a:gd name="connsiteY117" fmla="*/ 6124480 h 6858000"/>
              <a:gd name="connsiteX118" fmla="*/ 6030489 w 6127689"/>
              <a:gd name="connsiteY118" fmla="*/ 6317666 h 6858000"/>
              <a:gd name="connsiteX119" fmla="*/ 6007492 w 6127689"/>
              <a:gd name="connsiteY119" fmla="*/ 6440818 h 6858000"/>
              <a:gd name="connsiteX120" fmla="*/ 6009467 w 6127689"/>
              <a:gd name="connsiteY120" fmla="*/ 6487076 h 6858000"/>
              <a:gd name="connsiteX121" fmla="*/ 5995064 w 6127689"/>
              <a:gd name="connsiteY121" fmla="*/ 6540791 h 6858000"/>
              <a:gd name="connsiteX122" fmla="*/ 5996309 w 6127689"/>
              <a:gd name="connsiteY122" fmla="*/ 6543961 h 6858000"/>
              <a:gd name="connsiteX123" fmla="*/ 5996048 w 6127689"/>
              <a:gd name="connsiteY123" fmla="*/ 6555444 h 6858000"/>
              <a:gd name="connsiteX124" fmla="*/ 6002524 w 6127689"/>
              <a:gd name="connsiteY124" fmla="*/ 6560188 h 6858000"/>
              <a:gd name="connsiteX125" fmla="*/ 6006823 w 6127689"/>
              <a:gd name="connsiteY125" fmla="*/ 6578546 h 6858000"/>
              <a:gd name="connsiteX126" fmla="*/ 6004510 w 6127689"/>
              <a:gd name="connsiteY126" fmla="*/ 6599256 h 6858000"/>
              <a:gd name="connsiteX127" fmla="*/ 5986207 w 6127689"/>
              <a:gd name="connsiteY127" fmla="*/ 6695855 h 6858000"/>
              <a:gd name="connsiteX128" fmla="*/ 5979428 w 6127689"/>
              <a:gd name="connsiteY128" fmla="*/ 6754678 h 6858000"/>
              <a:gd name="connsiteX129" fmla="*/ 5983398 w 6127689"/>
              <a:gd name="connsiteY129" fmla="*/ 6778641 h 6858000"/>
              <a:gd name="connsiteX130" fmla="*/ 5984543 w 6127689"/>
              <a:gd name="connsiteY130" fmla="*/ 6811016 h 6858000"/>
              <a:gd name="connsiteX131" fmla="*/ 5981802 w 6127689"/>
              <a:gd name="connsiteY131" fmla="*/ 6838578 h 6858000"/>
              <a:gd name="connsiteX132" fmla="*/ 5979671 w 6127689"/>
              <a:gd name="connsiteY132" fmla="*/ 6858000 h 6858000"/>
              <a:gd name="connsiteX133" fmla="*/ 0 w 6127689"/>
              <a:gd name="connsiteY133" fmla="*/ 6858000 h 6858000"/>
              <a:gd name="connsiteX134" fmla="*/ 0 w 6127689"/>
              <a:gd name="connsiteY134"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6647 w 6127689"/>
              <a:gd name="connsiteY88" fmla="*/ 5185640 h 6858000"/>
              <a:gd name="connsiteX89" fmla="*/ 5998514 w 6127689"/>
              <a:gd name="connsiteY89" fmla="*/ 5189673 h 6858000"/>
              <a:gd name="connsiteX90" fmla="*/ 6018409 w 6127689"/>
              <a:gd name="connsiteY90" fmla="*/ 5227157 h 6858000"/>
              <a:gd name="connsiteX91" fmla="*/ 6036748 w 6127689"/>
              <a:gd name="connsiteY91" fmla="*/ 5322752 h 6858000"/>
              <a:gd name="connsiteX92" fmla="*/ 6036943 w 6127689"/>
              <a:gd name="connsiteY92" fmla="*/ 5329480 h 6858000"/>
              <a:gd name="connsiteX93" fmla="*/ 6037236 w 6127689"/>
              <a:gd name="connsiteY93" fmla="*/ 5329634 h 6858000"/>
              <a:gd name="connsiteX94" fmla="*/ 6038019 w 6127689"/>
              <a:gd name="connsiteY94" fmla="*/ 5336764 h 6858000"/>
              <a:gd name="connsiteX95" fmla="*/ 6037298 w 6127689"/>
              <a:gd name="connsiteY95" fmla="*/ 5341753 h 6858000"/>
              <a:gd name="connsiteX96" fmla="*/ 6037677 w 6127689"/>
              <a:gd name="connsiteY96" fmla="*/ 5354807 h 6858000"/>
              <a:gd name="connsiteX97" fmla="*/ 6039728 w 6127689"/>
              <a:gd name="connsiteY97" fmla="*/ 5359416 h 6858000"/>
              <a:gd name="connsiteX98" fmla="*/ 6043311 w 6127689"/>
              <a:gd name="connsiteY98" fmla="*/ 5361407 h 6858000"/>
              <a:gd name="connsiteX99" fmla="*/ 6053435 w 6127689"/>
              <a:gd name="connsiteY99" fmla="*/ 5387547 h 6858000"/>
              <a:gd name="connsiteX100" fmla="*/ 6065933 w 6127689"/>
              <a:gd name="connsiteY100" fmla="*/ 5443002 h 6858000"/>
              <a:gd name="connsiteX101" fmla="*/ 6068640 w 6127689"/>
              <a:gd name="connsiteY101" fmla="*/ 5474503 h 6858000"/>
              <a:gd name="connsiteX102" fmla="*/ 6080922 w 6127689"/>
              <a:gd name="connsiteY102" fmla="*/ 5561070 h 6858000"/>
              <a:gd name="connsiteX103" fmla="*/ 6096949 w 6127689"/>
              <a:gd name="connsiteY103" fmla="*/ 5648179 h 6858000"/>
              <a:gd name="connsiteX104" fmla="*/ 6125703 w 6127689"/>
              <a:gd name="connsiteY104" fmla="*/ 5692894 h 6858000"/>
              <a:gd name="connsiteX105" fmla="*/ 6126670 w 6127689"/>
              <a:gd name="connsiteY105" fmla="*/ 5697882 h 6858000"/>
              <a:gd name="connsiteX106" fmla="*/ 6124061 w 6127689"/>
              <a:gd name="connsiteY106" fmla="*/ 5710294 h 6858000"/>
              <a:gd name="connsiteX107" fmla="*/ 6122213 w 6127689"/>
              <a:gd name="connsiteY107" fmla="*/ 5714762 h 6858000"/>
              <a:gd name="connsiteX108" fmla="*/ 6121353 w 6127689"/>
              <a:gd name="connsiteY108" fmla="*/ 5721725 h 6858000"/>
              <a:gd name="connsiteX109" fmla="*/ 6121607 w 6127689"/>
              <a:gd name="connsiteY109" fmla="*/ 5721959 h 6858000"/>
              <a:gd name="connsiteX110" fmla="*/ 6120262 w 6127689"/>
              <a:gd name="connsiteY110" fmla="*/ 5728358 h 6858000"/>
              <a:gd name="connsiteX111" fmla="*/ 6127024 w 6127689"/>
              <a:gd name="connsiteY111" fmla="*/ 5786902 h 6858000"/>
              <a:gd name="connsiteX112" fmla="*/ 6127519 w 6127689"/>
              <a:gd name="connsiteY112" fmla="*/ 5865775 h 6858000"/>
              <a:gd name="connsiteX113" fmla="*/ 6119217 w 6127689"/>
              <a:gd name="connsiteY113" fmla="*/ 5888542 h 6858000"/>
              <a:gd name="connsiteX114" fmla="*/ 6102493 w 6127689"/>
              <a:gd name="connsiteY114" fmla="*/ 5928602 h 6858000"/>
              <a:gd name="connsiteX115" fmla="*/ 6056863 w 6127689"/>
              <a:gd name="connsiteY115" fmla="*/ 6000643 h 6858000"/>
              <a:gd name="connsiteX116" fmla="*/ 6045436 w 6127689"/>
              <a:gd name="connsiteY116" fmla="*/ 6124480 h 6858000"/>
              <a:gd name="connsiteX117" fmla="*/ 6030489 w 6127689"/>
              <a:gd name="connsiteY117" fmla="*/ 6317666 h 6858000"/>
              <a:gd name="connsiteX118" fmla="*/ 6007492 w 6127689"/>
              <a:gd name="connsiteY118" fmla="*/ 6440818 h 6858000"/>
              <a:gd name="connsiteX119" fmla="*/ 6009467 w 6127689"/>
              <a:gd name="connsiteY119" fmla="*/ 6487076 h 6858000"/>
              <a:gd name="connsiteX120" fmla="*/ 5995064 w 6127689"/>
              <a:gd name="connsiteY120" fmla="*/ 6540791 h 6858000"/>
              <a:gd name="connsiteX121" fmla="*/ 5996309 w 6127689"/>
              <a:gd name="connsiteY121" fmla="*/ 6543961 h 6858000"/>
              <a:gd name="connsiteX122" fmla="*/ 5996048 w 6127689"/>
              <a:gd name="connsiteY122" fmla="*/ 6555444 h 6858000"/>
              <a:gd name="connsiteX123" fmla="*/ 6002524 w 6127689"/>
              <a:gd name="connsiteY123" fmla="*/ 6560188 h 6858000"/>
              <a:gd name="connsiteX124" fmla="*/ 6006823 w 6127689"/>
              <a:gd name="connsiteY124" fmla="*/ 6578546 h 6858000"/>
              <a:gd name="connsiteX125" fmla="*/ 6004510 w 6127689"/>
              <a:gd name="connsiteY125" fmla="*/ 6599256 h 6858000"/>
              <a:gd name="connsiteX126" fmla="*/ 5986207 w 6127689"/>
              <a:gd name="connsiteY126" fmla="*/ 6695855 h 6858000"/>
              <a:gd name="connsiteX127" fmla="*/ 5979428 w 6127689"/>
              <a:gd name="connsiteY127" fmla="*/ 6754678 h 6858000"/>
              <a:gd name="connsiteX128" fmla="*/ 5983398 w 6127689"/>
              <a:gd name="connsiteY128" fmla="*/ 6778641 h 6858000"/>
              <a:gd name="connsiteX129" fmla="*/ 5984543 w 6127689"/>
              <a:gd name="connsiteY129" fmla="*/ 6811016 h 6858000"/>
              <a:gd name="connsiteX130" fmla="*/ 5981802 w 6127689"/>
              <a:gd name="connsiteY130" fmla="*/ 6838578 h 6858000"/>
              <a:gd name="connsiteX131" fmla="*/ 5979671 w 6127689"/>
              <a:gd name="connsiteY131" fmla="*/ 6858000 h 6858000"/>
              <a:gd name="connsiteX132" fmla="*/ 0 w 6127689"/>
              <a:gd name="connsiteY132" fmla="*/ 6858000 h 6858000"/>
              <a:gd name="connsiteX133" fmla="*/ 0 w 6127689"/>
              <a:gd name="connsiteY133"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6647 w 6127689"/>
              <a:gd name="connsiteY88" fmla="*/ 5185640 h 6858000"/>
              <a:gd name="connsiteX89" fmla="*/ 5998514 w 6127689"/>
              <a:gd name="connsiteY89" fmla="*/ 5189673 h 6858000"/>
              <a:gd name="connsiteX90" fmla="*/ 6018409 w 6127689"/>
              <a:gd name="connsiteY90" fmla="*/ 5227157 h 6858000"/>
              <a:gd name="connsiteX91" fmla="*/ 6036748 w 6127689"/>
              <a:gd name="connsiteY91" fmla="*/ 5322752 h 6858000"/>
              <a:gd name="connsiteX92" fmla="*/ 6036943 w 6127689"/>
              <a:gd name="connsiteY92" fmla="*/ 5329480 h 6858000"/>
              <a:gd name="connsiteX93" fmla="*/ 6037236 w 6127689"/>
              <a:gd name="connsiteY93" fmla="*/ 5329634 h 6858000"/>
              <a:gd name="connsiteX94" fmla="*/ 6038019 w 6127689"/>
              <a:gd name="connsiteY94" fmla="*/ 5336764 h 6858000"/>
              <a:gd name="connsiteX95" fmla="*/ 6037677 w 6127689"/>
              <a:gd name="connsiteY95" fmla="*/ 5354807 h 6858000"/>
              <a:gd name="connsiteX96" fmla="*/ 6039728 w 6127689"/>
              <a:gd name="connsiteY96" fmla="*/ 5359416 h 6858000"/>
              <a:gd name="connsiteX97" fmla="*/ 6043311 w 6127689"/>
              <a:gd name="connsiteY97" fmla="*/ 5361407 h 6858000"/>
              <a:gd name="connsiteX98" fmla="*/ 6053435 w 6127689"/>
              <a:gd name="connsiteY98" fmla="*/ 5387547 h 6858000"/>
              <a:gd name="connsiteX99" fmla="*/ 6065933 w 6127689"/>
              <a:gd name="connsiteY99" fmla="*/ 5443002 h 6858000"/>
              <a:gd name="connsiteX100" fmla="*/ 6068640 w 6127689"/>
              <a:gd name="connsiteY100" fmla="*/ 5474503 h 6858000"/>
              <a:gd name="connsiteX101" fmla="*/ 6080922 w 6127689"/>
              <a:gd name="connsiteY101" fmla="*/ 5561070 h 6858000"/>
              <a:gd name="connsiteX102" fmla="*/ 6096949 w 6127689"/>
              <a:gd name="connsiteY102" fmla="*/ 5648179 h 6858000"/>
              <a:gd name="connsiteX103" fmla="*/ 6125703 w 6127689"/>
              <a:gd name="connsiteY103" fmla="*/ 5692894 h 6858000"/>
              <a:gd name="connsiteX104" fmla="*/ 6126670 w 6127689"/>
              <a:gd name="connsiteY104" fmla="*/ 5697882 h 6858000"/>
              <a:gd name="connsiteX105" fmla="*/ 6124061 w 6127689"/>
              <a:gd name="connsiteY105" fmla="*/ 5710294 h 6858000"/>
              <a:gd name="connsiteX106" fmla="*/ 6122213 w 6127689"/>
              <a:gd name="connsiteY106" fmla="*/ 5714762 h 6858000"/>
              <a:gd name="connsiteX107" fmla="*/ 6121353 w 6127689"/>
              <a:gd name="connsiteY107" fmla="*/ 5721725 h 6858000"/>
              <a:gd name="connsiteX108" fmla="*/ 6121607 w 6127689"/>
              <a:gd name="connsiteY108" fmla="*/ 5721959 h 6858000"/>
              <a:gd name="connsiteX109" fmla="*/ 6120262 w 6127689"/>
              <a:gd name="connsiteY109" fmla="*/ 5728358 h 6858000"/>
              <a:gd name="connsiteX110" fmla="*/ 6127024 w 6127689"/>
              <a:gd name="connsiteY110" fmla="*/ 5786902 h 6858000"/>
              <a:gd name="connsiteX111" fmla="*/ 6127519 w 6127689"/>
              <a:gd name="connsiteY111" fmla="*/ 5865775 h 6858000"/>
              <a:gd name="connsiteX112" fmla="*/ 6119217 w 6127689"/>
              <a:gd name="connsiteY112" fmla="*/ 5888542 h 6858000"/>
              <a:gd name="connsiteX113" fmla="*/ 6102493 w 6127689"/>
              <a:gd name="connsiteY113" fmla="*/ 5928602 h 6858000"/>
              <a:gd name="connsiteX114" fmla="*/ 6056863 w 6127689"/>
              <a:gd name="connsiteY114" fmla="*/ 6000643 h 6858000"/>
              <a:gd name="connsiteX115" fmla="*/ 6045436 w 6127689"/>
              <a:gd name="connsiteY115" fmla="*/ 6124480 h 6858000"/>
              <a:gd name="connsiteX116" fmla="*/ 6030489 w 6127689"/>
              <a:gd name="connsiteY116" fmla="*/ 6317666 h 6858000"/>
              <a:gd name="connsiteX117" fmla="*/ 6007492 w 6127689"/>
              <a:gd name="connsiteY117" fmla="*/ 6440818 h 6858000"/>
              <a:gd name="connsiteX118" fmla="*/ 6009467 w 6127689"/>
              <a:gd name="connsiteY118" fmla="*/ 6487076 h 6858000"/>
              <a:gd name="connsiteX119" fmla="*/ 5995064 w 6127689"/>
              <a:gd name="connsiteY119" fmla="*/ 6540791 h 6858000"/>
              <a:gd name="connsiteX120" fmla="*/ 5996309 w 6127689"/>
              <a:gd name="connsiteY120" fmla="*/ 6543961 h 6858000"/>
              <a:gd name="connsiteX121" fmla="*/ 5996048 w 6127689"/>
              <a:gd name="connsiteY121" fmla="*/ 6555444 h 6858000"/>
              <a:gd name="connsiteX122" fmla="*/ 6002524 w 6127689"/>
              <a:gd name="connsiteY122" fmla="*/ 6560188 h 6858000"/>
              <a:gd name="connsiteX123" fmla="*/ 6006823 w 6127689"/>
              <a:gd name="connsiteY123" fmla="*/ 6578546 h 6858000"/>
              <a:gd name="connsiteX124" fmla="*/ 6004510 w 6127689"/>
              <a:gd name="connsiteY124" fmla="*/ 6599256 h 6858000"/>
              <a:gd name="connsiteX125" fmla="*/ 5986207 w 6127689"/>
              <a:gd name="connsiteY125" fmla="*/ 6695855 h 6858000"/>
              <a:gd name="connsiteX126" fmla="*/ 5979428 w 6127689"/>
              <a:gd name="connsiteY126" fmla="*/ 6754678 h 6858000"/>
              <a:gd name="connsiteX127" fmla="*/ 5983398 w 6127689"/>
              <a:gd name="connsiteY127" fmla="*/ 6778641 h 6858000"/>
              <a:gd name="connsiteX128" fmla="*/ 5984543 w 6127689"/>
              <a:gd name="connsiteY128" fmla="*/ 6811016 h 6858000"/>
              <a:gd name="connsiteX129" fmla="*/ 5981802 w 6127689"/>
              <a:gd name="connsiteY129" fmla="*/ 6838578 h 6858000"/>
              <a:gd name="connsiteX130" fmla="*/ 5979671 w 6127689"/>
              <a:gd name="connsiteY130" fmla="*/ 6858000 h 6858000"/>
              <a:gd name="connsiteX131" fmla="*/ 0 w 6127689"/>
              <a:gd name="connsiteY131" fmla="*/ 6858000 h 6858000"/>
              <a:gd name="connsiteX132" fmla="*/ 0 w 6127689"/>
              <a:gd name="connsiteY132"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6647 w 6127689"/>
              <a:gd name="connsiteY88" fmla="*/ 5185640 h 6858000"/>
              <a:gd name="connsiteX89" fmla="*/ 5998514 w 6127689"/>
              <a:gd name="connsiteY89" fmla="*/ 5189673 h 6858000"/>
              <a:gd name="connsiteX90" fmla="*/ 6018409 w 6127689"/>
              <a:gd name="connsiteY90" fmla="*/ 5227157 h 6858000"/>
              <a:gd name="connsiteX91" fmla="*/ 6036748 w 6127689"/>
              <a:gd name="connsiteY91" fmla="*/ 5322752 h 6858000"/>
              <a:gd name="connsiteX92" fmla="*/ 6036943 w 6127689"/>
              <a:gd name="connsiteY92" fmla="*/ 5329480 h 6858000"/>
              <a:gd name="connsiteX93" fmla="*/ 6037236 w 6127689"/>
              <a:gd name="connsiteY93" fmla="*/ 5329634 h 6858000"/>
              <a:gd name="connsiteX94" fmla="*/ 6037677 w 6127689"/>
              <a:gd name="connsiteY94" fmla="*/ 5354807 h 6858000"/>
              <a:gd name="connsiteX95" fmla="*/ 6039728 w 6127689"/>
              <a:gd name="connsiteY95" fmla="*/ 5359416 h 6858000"/>
              <a:gd name="connsiteX96" fmla="*/ 6043311 w 6127689"/>
              <a:gd name="connsiteY96" fmla="*/ 5361407 h 6858000"/>
              <a:gd name="connsiteX97" fmla="*/ 6053435 w 6127689"/>
              <a:gd name="connsiteY97" fmla="*/ 5387547 h 6858000"/>
              <a:gd name="connsiteX98" fmla="*/ 6065933 w 6127689"/>
              <a:gd name="connsiteY98" fmla="*/ 5443002 h 6858000"/>
              <a:gd name="connsiteX99" fmla="*/ 6068640 w 6127689"/>
              <a:gd name="connsiteY99" fmla="*/ 5474503 h 6858000"/>
              <a:gd name="connsiteX100" fmla="*/ 6080922 w 6127689"/>
              <a:gd name="connsiteY100" fmla="*/ 5561070 h 6858000"/>
              <a:gd name="connsiteX101" fmla="*/ 6096949 w 6127689"/>
              <a:gd name="connsiteY101" fmla="*/ 5648179 h 6858000"/>
              <a:gd name="connsiteX102" fmla="*/ 6125703 w 6127689"/>
              <a:gd name="connsiteY102" fmla="*/ 5692894 h 6858000"/>
              <a:gd name="connsiteX103" fmla="*/ 6126670 w 6127689"/>
              <a:gd name="connsiteY103" fmla="*/ 5697882 h 6858000"/>
              <a:gd name="connsiteX104" fmla="*/ 6124061 w 6127689"/>
              <a:gd name="connsiteY104" fmla="*/ 5710294 h 6858000"/>
              <a:gd name="connsiteX105" fmla="*/ 6122213 w 6127689"/>
              <a:gd name="connsiteY105" fmla="*/ 5714762 h 6858000"/>
              <a:gd name="connsiteX106" fmla="*/ 6121353 w 6127689"/>
              <a:gd name="connsiteY106" fmla="*/ 5721725 h 6858000"/>
              <a:gd name="connsiteX107" fmla="*/ 6121607 w 6127689"/>
              <a:gd name="connsiteY107" fmla="*/ 5721959 h 6858000"/>
              <a:gd name="connsiteX108" fmla="*/ 6120262 w 6127689"/>
              <a:gd name="connsiteY108" fmla="*/ 5728358 h 6858000"/>
              <a:gd name="connsiteX109" fmla="*/ 6127024 w 6127689"/>
              <a:gd name="connsiteY109" fmla="*/ 5786902 h 6858000"/>
              <a:gd name="connsiteX110" fmla="*/ 6127519 w 6127689"/>
              <a:gd name="connsiteY110" fmla="*/ 5865775 h 6858000"/>
              <a:gd name="connsiteX111" fmla="*/ 6119217 w 6127689"/>
              <a:gd name="connsiteY111" fmla="*/ 5888542 h 6858000"/>
              <a:gd name="connsiteX112" fmla="*/ 6102493 w 6127689"/>
              <a:gd name="connsiteY112" fmla="*/ 5928602 h 6858000"/>
              <a:gd name="connsiteX113" fmla="*/ 6056863 w 6127689"/>
              <a:gd name="connsiteY113" fmla="*/ 6000643 h 6858000"/>
              <a:gd name="connsiteX114" fmla="*/ 6045436 w 6127689"/>
              <a:gd name="connsiteY114" fmla="*/ 6124480 h 6858000"/>
              <a:gd name="connsiteX115" fmla="*/ 6030489 w 6127689"/>
              <a:gd name="connsiteY115" fmla="*/ 6317666 h 6858000"/>
              <a:gd name="connsiteX116" fmla="*/ 6007492 w 6127689"/>
              <a:gd name="connsiteY116" fmla="*/ 6440818 h 6858000"/>
              <a:gd name="connsiteX117" fmla="*/ 6009467 w 6127689"/>
              <a:gd name="connsiteY117" fmla="*/ 6487076 h 6858000"/>
              <a:gd name="connsiteX118" fmla="*/ 5995064 w 6127689"/>
              <a:gd name="connsiteY118" fmla="*/ 6540791 h 6858000"/>
              <a:gd name="connsiteX119" fmla="*/ 5996309 w 6127689"/>
              <a:gd name="connsiteY119" fmla="*/ 6543961 h 6858000"/>
              <a:gd name="connsiteX120" fmla="*/ 5996048 w 6127689"/>
              <a:gd name="connsiteY120" fmla="*/ 6555444 h 6858000"/>
              <a:gd name="connsiteX121" fmla="*/ 6002524 w 6127689"/>
              <a:gd name="connsiteY121" fmla="*/ 6560188 h 6858000"/>
              <a:gd name="connsiteX122" fmla="*/ 6006823 w 6127689"/>
              <a:gd name="connsiteY122" fmla="*/ 6578546 h 6858000"/>
              <a:gd name="connsiteX123" fmla="*/ 6004510 w 6127689"/>
              <a:gd name="connsiteY123" fmla="*/ 6599256 h 6858000"/>
              <a:gd name="connsiteX124" fmla="*/ 5986207 w 6127689"/>
              <a:gd name="connsiteY124" fmla="*/ 6695855 h 6858000"/>
              <a:gd name="connsiteX125" fmla="*/ 5979428 w 6127689"/>
              <a:gd name="connsiteY125" fmla="*/ 6754678 h 6858000"/>
              <a:gd name="connsiteX126" fmla="*/ 5983398 w 6127689"/>
              <a:gd name="connsiteY126" fmla="*/ 6778641 h 6858000"/>
              <a:gd name="connsiteX127" fmla="*/ 5984543 w 6127689"/>
              <a:gd name="connsiteY127" fmla="*/ 6811016 h 6858000"/>
              <a:gd name="connsiteX128" fmla="*/ 5981802 w 6127689"/>
              <a:gd name="connsiteY128" fmla="*/ 6838578 h 6858000"/>
              <a:gd name="connsiteX129" fmla="*/ 5979671 w 6127689"/>
              <a:gd name="connsiteY129" fmla="*/ 6858000 h 6858000"/>
              <a:gd name="connsiteX130" fmla="*/ 0 w 6127689"/>
              <a:gd name="connsiteY130" fmla="*/ 6858000 h 6858000"/>
              <a:gd name="connsiteX131" fmla="*/ 0 w 6127689"/>
              <a:gd name="connsiteY131"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8514 w 6127689"/>
              <a:gd name="connsiteY88" fmla="*/ 5189673 h 6858000"/>
              <a:gd name="connsiteX89" fmla="*/ 6018409 w 6127689"/>
              <a:gd name="connsiteY89" fmla="*/ 5227157 h 6858000"/>
              <a:gd name="connsiteX90" fmla="*/ 6036748 w 6127689"/>
              <a:gd name="connsiteY90" fmla="*/ 5322752 h 6858000"/>
              <a:gd name="connsiteX91" fmla="*/ 6036943 w 6127689"/>
              <a:gd name="connsiteY91" fmla="*/ 5329480 h 6858000"/>
              <a:gd name="connsiteX92" fmla="*/ 6037236 w 6127689"/>
              <a:gd name="connsiteY92" fmla="*/ 5329634 h 6858000"/>
              <a:gd name="connsiteX93" fmla="*/ 6037677 w 6127689"/>
              <a:gd name="connsiteY93" fmla="*/ 5354807 h 6858000"/>
              <a:gd name="connsiteX94" fmla="*/ 6039728 w 6127689"/>
              <a:gd name="connsiteY94" fmla="*/ 5359416 h 6858000"/>
              <a:gd name="connsiteX95" fmla="*/ 6043311 w 6127689"/>
              <a:gd name="connsiteY95" fmla="*/ 5361407 h 6858000"/>
              <a:gd name="connsiteX96" fmla="*/ 6053435 w 6127689"/>
              <a:gd name="connsiteY96" fmla="*/ 5387547 h 6858000"/>
              <a:gd name="connsiteX97" fmla="*/ 6065933 w 6127689"/>
              <a:gd name="connsiteY97" fmla="*/ 5443002 h 6858000"/>
              <a:gd name="connsiteX98" fmla="*/ 6068640 w 6127689"/>
              <a:gd name="connsiteY98" fmla="*/ 5474503 h 6858000"/>
              <a:gd name="connsiteX99" fmla="*/ 6080922 w 6127689"/>
              <a:gd name="connsiteY99" fmla="*/ 5561070 h 6858000"/>
              <a:gd name="connsiteX100" fmla="*/ 6096949 w 6127689"/>
              <a:gd name="connsiteY100" fmla="*/ 5648179 h 6858000"/>
              <a:gd name="connsiteX101" fmla="*/ 6125703 w 6127689"/>
              <a:gd name="connsiteY101" fmla="*/ 5692894 h 6858000"/>
              <a:gd name="connsiteX102" fmla="*/ 6126670 w 6127689"/>
              <a:gd name="connsiteY102" fmla="*/ 5697882 h 6858000"/>
              <a:gd name="connsiteX103" fmla="*/ 6124061 w 6127689"/>
              <a:gd name="connsiteY103" fmla="*/ 5710294 h 6858000"/>
              <a:gd name="connsiteX104" fmla="*/ 6122213 w 6127689"/>
              <a:gd name="connsiteY104" fmla="*/ 5714762 h 6858000"/>
              <a:gd name="connsiteX105" fmla="*/ 6121353 w 6127689"/>
              <a:gd name="connsiteY105" fmla="*/ 5721725 h 6858000"/>
              <a:gd name="connsiteX106" fmla="*/ 6121607 w 6127689"/>
              <a:gd name="connsiteY106" fmla="*/ 5721959 h 6858000"/>
              <a:gd name="connsiteX107" fmla="*/ 6120262 w 6127689"/>
              <a:gd name="connsiteY107" fmla="*/ 5728358 h 6858000"/>
              <a:gd name="connsiteX108" fmla="*/ 6127024 w 6127689"/>
              <a:gd name="connsiteY108" fmla="*/ 5786902 h 6858000"/>
              <a:gd name="connsiteX109" fmla="*/ 6127519 w 6127689"/>
              <a:gd name="connsiteY109" fmla="*/ 5865775 h 6858000"/>
              <a:gd name="connsiteX110" fmla="*/ 6119217 w 6127689"/>
              <a:gd name="connsiteY110" fmla="*/ 5888542 h 6858000"/>
              <a:gd name="connsiteX111" fmla="*/ 6102493 w 6127689"/>
              <a:gd name="connsiteY111" fmla="*/ 5928602 h 6858000"/>
              <a:gd name="connsiteX112" fmla="*/ 6056863 w 6127689"/>
              <a:gd name="connsiteY112" fmla="*/ 6000643 h 6858000"/>
              <a:gd name="connsiteX113" fmla="*/ 6045436 w 6127689"/>
              <a:gd name="connsiteY113" fmla="*/ 6124480 h 6858000"/>
              <a:gd name="connsiteX114" fmla="*/ 6030489 w 6127689"/>
              <a:gd name="connsiteY114" fmla="*/ 6317666 h 6858000"/>
              <a:gd name="connsiteX115" fmla="*/ 6007492 w 6127689"/>
              <a:gd name="connsiteY115" fmla="*/ 6440818 h 6858000"/>
              <a:gd name="connsiteX116" fmla="*/ 6009467 w 6127689"/>
              <a:gd name="connsiteY116" fmla="*/ 6487076 h 6858000"/>
              <a:gd name="connsiteX117" fmla="*/ 5995064 w 6127689"/>
              <a:gd name="connsiteY117" fmla="*/ 6540791 h 6858000"/>
              <a:gd name="connsiteX118" fmla="*/ 5996309 w 6127689"/>
              <a:gd name="connsiteY118" fmla="*/ 6543961 h 6858000"/>
              <a:gd name="connsiteX119" fmla="*/ 5996048 w 6127689"/>
              <a:gd name="connsiteY119" fmla="*/ 6555444 h 6858000"/>
              <a:gd name="connsiteX120" fmla="*/ 6002524 w 6127689"/>
              <a:gd name="connsiteY120" fmla="*/ 6560188 h 6858000"/>
              <a:gd name="connsiteX121" fmla="*/ 6006823 w 6127689"/>
              <a:gd name="connsiteY121" fmla="*/ 6578546 h 6858000"/>
              <a:gd name="connsiteX122" fmla="*/ 6004510 w 6127689"/>
              <a:gd name="connsiteY122" fmla="*/ 6599256 h 6858000"/>
              <a:gd name="connsiteX123" fmla="*/ 5986207 w 6127689"/>
              <a:gd name="connsiteY123" fmla="*/ 6695855 h 6858000"/>
              <a:gd name="connsiteX124" fmla="*/ 5979428 w 6127689"/>
              <a:gd name="connsiteY124" fmla="*/ 6754678 h 6858000"/>
              <a:gd name="connsiteX125" fmla="*/ 5983398 w 6127689"/>
              <a:gd name="connsiteY125" fmla="*/ 6778641 h 6858000"/>
              <a:gd name="connsiteX126" fmla="*/ 5984543 w 6127689"/>
              <a:gd name="connsiteY126" fmla="*/ 6811016 h 6858000"/>
              <a:gd name="connsiteX127" fmla="*/ 5981802 w 6127689"/>
              <a:gd name="connsiteY127" fmla="*/ 6838578 h 6858000"/>
              <a:gd name="connsiteX128" fmla="*/ 5979671 w 6127689"/>
              <a:gd name="connsiteY128" fmla="*/ 6858000 h 6858000"/>
              <a:gd name="connsiteX129" fmla="*/ 0 w 6127689"/>
              <a:gd name="connsiteY129" fmla="*/ 6858000 h 6858000"/>
              <a:gd name="connsiteX130" fmla="*/ 0 w 6127689"/>
              <a:gd name="connsiteY130"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8514 w 6127689"/>
              <a:gd name="connsiteY88" fmla="*/ 5189673 h 6858000"/>
              <a:gd name="connsiteX89" fmla="*/ 6018409 w 6127689"/>
              <a:gd name="connsiteY89" fmla="*/ 5227157 h 6858000"/>
              <a:gd name="connsiteX90" fmla="*/ 6036748 w 6127689"/>
              <a:gd name="connsiteY90" fmla="*/ 5322752 h 6858000"/>
              <a:gd name="connsiteX91" fmla="*/ 6036943 w 6127689"/>
              <a:gd name="connsiteY91" fmla="*/ 5329480 h 6858000"/>
              <a:gd name="connsiteX92" fmla="*/ 6037236 w 6127689"/>
              <a:gd name="connsiteY92" fmla="*/ 5329634 h 6858000"/>
              <a:gd name="connsiteX93" fmla="*/ 6037677 w 6127689"/>
              <a:gd name="connsiteY93" fmla="*/ 5354807 h 6858000"/>
              <a:gd name="connsiteX94" fmla="*/ 6039728 w 6127689"/>
              <a:gd name="connsiteY94" fmla="*/ 5359416 h 6858000"/>
              <a:gd name="connsiteX95" fmla="*/ 6053435 w 6127689"/>
              <a:gd name="connsiteY95" fmla="*/ 5387547 h 6858000"/>
              <a:gd name="connsiteX96" fmla="*/ 6065933 w 6127689"/>
              <a:gd name="connsiteY96" fmla="*/ 5443002 h 6858000"/>
              <a:gd name="connsiteX97" fmla="*/ 6068640 w 6127689"/>
              <a:gd name="connsiteY97" fmla="*/ 5474503 h 6858000"/>
              <a:gd name="connsiteX98" fmla="*/ 6080922 w 6127689"/>
              <a:gd name="connsiteY98" fmla="*/ 5561070 h 6858000"/>
              <a:gd name="connsiteX99" fmla="*/ 6096949 w 6127689"/>
              <a:gd name="connsiteY99" fmla="*/ 5648179 h 6858000"/>
              <a:gd name="connsiteX100" fmla="*/ 6125703 w 6127689"/>
              <a:gd name="connsiteY100" fmla="*/ 5692894 h 6858000"/>
              <a:gd name="connsiteX101" fmla="*/ 6126670 w 6127689"/>
              <a:gd name="connsiteY101" fmla="*/ 5697882 h 6858000"/>
              <a:gd name="connsiteX102" fmla="*/ 6124061 w 6127689"/>
              <a:gd name="connsiteY102" fmla="*/ 5710294 h 6858000"/>
              <a:gd name="connsiteX103" fmla="*/ 6122213 w 6127689"/>
              <a:gd name="connsiteY103" fmla="*/ 5714762 h 6858000"/>
              <a:gd name="connsiteX104" fmla="*/ 6121353 w 6127689"/>
              <a:gd name="connsiteY104" fmla="*/ 5721725 h 6858000"/>
              <a:gd name="connsiteX105" fmla="*/ 6121607 w 6127689"/>
              <a:gd name="connsiteY105" fmla="*/ 5721959 h 6858000"/>
              <a:gd name="connsiteX106" fmla="*/ 6120262 w 6127689"/>
              <a:gd name="connsiteY106" fmla="*/ 5728358 h 6858000"/>
              <a:gd name="connsiteX107" fmla="*/ 6127024 w 6127689"/>
              <a:gd name="connsiteY107" fmla="*/ 5786902 h 6858000"/>
              <a:gd name="connsiteX108" fmla="*/ 6127519 w 6127689"/>
              <a:gd name="connsiteY108" fmla="*/ 5865775 h 6858000"/>
              <a:gd name="connsiteX109" fmla="*/ 6119217 w 6127689"/>
              <a:gd name="connsiteY109" fmla="*/ 5888542 h 6858000"/>
              <a:gd name="connsiteX110" fmla="*/ 6102493 w 6127689"/>
              <a:gd name="connsiteY110" fmla="*/ 5928602 h 6858000"/>
              <a:gd name="connsiteX111" fmla="*/ 6056863 w 6127689"/>
              <a:gd name="connsiteY111" fmla="*/ 6000643 h 6858000"/>
              <a:gd name="connsiteX112" fmla="*/ 6045436 w 6127689"/>
              <a:gd name="connsiteY112" fmla="*/ 6124480 h 6858000"/>
              <a:gd name="connsiteX113" fmla="*/ 6030489 w 6127689"/>
              <a:gd name="connsiteY113" fmla="*/ 6317666 h 6858000"/>
              <a:gd name="connsiteX114" fmla="*/ 6007492 w 6127689"/>
              <a:gd name="connsiteY114" fmla="*/ 6440818 h 6858000"/>
              <a:gd name="connsiteX115" fmla="*/ 6009467 w 6127689"/>
              <a:gd name="connsiteY115" fmla="*/ 6487076 h 6858000"/>
              <a:gd name="connsiteX116" fmla="*/ 5995064 w 6127689"/>
              <a:gd name="connsiteY116" fmla="*/ 6540791 h 6858000"/>
              <a:gd name="connsiteX117" fmla="*/ 5996309 w 6127689"/>
              <a:gd name="connsiteY117" fmla="*/ 6543961 h 6858000"/>
              <a:gd name="connsiteX118" fmla="*/ 5996048 w 6127689"/>
              <a:gd name="connsiteY118" fmla="*/ 6555444 h 6858000"/>
              <a:gd name="connsiteX119" fmla="*/ 6002524 w 6127689"/>
              <a:gd name="connsiteY119" fmla="*/ 6560188 h 6858000"/>
              <a:gd name="connsiteX120" fmla="*/ 6006823 w 6127689"/>
              <a:gd name="connsiteY120" fmla="*/ 6578546 h 6858000"/>
              <a:gd name="connsiteX121" fmla="*/ 6004510 w 6127689"/>
              <a:gd name="connsiteY121" fmla="*/ 6599256 h 6858000"/>
              <a:gd name="connsiteX122" fmla="*/ 5986207 w 6127689"/>
              <a:gd name="connsiteY122" fmla="*/ 6695855 h 6858000"/>
              <a:gd name="connsiteX123" fmla="*/ 5979428 w 6127689"/>
              <a:gd name="connsiteY123" fmla="*/ 6754678 h 6858000"/>
              <a:gd name="connsiteX124" fmla="*/ 5983398 w 6127689"/>
              <a:gd name="connsiteY124" fmla="*/ 6778641 h 6858000"/>
              <a:gd name="connsiteX125" fmla="*/ 5984543 w 6127689"/>
              <a:gd name="connsiteY125" fmla="*/ 6811016 h 6858000"/>
              <a:gd name="connsiteX126" fmla="*/ 5981802 w 6127689"/>
              <a:gd name="connsiteY126" fmla="*/ 6838578 h 6858000"/>
              <a:gd name="connsiteX127" fmla="*/ 5979671 w 6127689"/>
              <a:gd name="connsiteY127" fmla="*/ 6858000 h 6858000"/>
              <a:gd name="connsiteX128" fmla="*/ 0 w 6127689"/>
              <a:gd name="connsiteY128" fmla="*/ 6858000 h 6858000"/>
              <a:gd name="connsiteX129" fmla="*/ 0 w 6127689"/>
              <a:gd name="connsiteY129"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83705 w 6127689"/>
              <a:gd name="connsiteY71" fmla="*/ 4101899 h 6858000"/>
              <a:gd name="connsiteX72" fmla="*/ 5894095 w 6127689"/>
              <a:gd name="connsiteY72" fmla="*/ 4128857 h 6858000"/>
              <a:gd name="connsiteX73" fmla="*/ 5903513 w 6127689"/>
              <a:gd name="connsiteY73" fmla="*/ 4187661 h 6858000"/>
              <a:gd name="connsiteX74" fmla="*/ 5917114 w 6127689"/>
              <a:gd name="connsiteY74" fmla="*/ 4213096 h 6858000"/>
              <a:gd name="connsiteX75" fmla="*/ 5924233 w 6127689"/>
              <a:gd name="connsiteY75" fmla="*/ 4242060 h 6858000"/>
              <a:gd name="connsiteX76" fmla="*/ 5928910 w 6127689"/>
              <a:gd name="connsiteY76" fmla="*/ 4300973 h 6858000"/>
              <a:gd name="connsiteX77" fmla="*/ 5939320 w 6127689"/>
              <a:gd name="connsiteY77" fmla="*/ 4340435 h 6858000"/>
              <a:gd name="connsiteX78" fmla="*/ 5946705 w 6127689"/>
              <a:gd name="connsiteY78" fmla="*/ 4428051 h 6858000"/>
              <a:gd name="connsiteX79" fmla="*/ 5949261 w 6127689"/>
              <a:gd name="connsiteY79" fmla="*/ 4449185 h 6858000"/>
              <a:gd name="connsiteX80" fmla="*/ 5968960 w 6127689"/>
              <a:gd name="connsiteY80" fmla="*/ 4482655 h 6858000"/>
              <a:gd name="connsiteX81" fmla="*/ 5980106 w 6127689"/>
              <a:gd name="connsiteY81" fmla="*/ 4585087 h 6858000"/>
              <a:gd name="connsiteX82" fmla="*/ 5998138 w 6127689"/>
              <a:gd name="connsiteY82" fmla="*/ 4697518 h 6858000"/>
              <a:gd name="connsiteX83" fmla="*/ 6013516 w 6127689"/>
              <a:gd name="connsiteY83" fmla="*/ 4786619 h 6858000"/>
              <a:gd name="connsiteX84" fmla="*/ 6025404 w 6127689"/>
              <a:gd name="connsiteY84" fmla="*/ 4858148 h 6858000"/>
              <a:gd name="connsiteX85" fmla="*/ 6007749 w 6127689"/>
              <a:gd name="connsiteY85" fmla="*/ 4964715 h 6858000"/>
              <a:gd name="connsiteX86" fmla="*/ 6005269 w 6127689"/>
              <a:gd name="connsiteY86" fmla="*/ 5150567 h 6858000"/>
              <a:gd name="connsiteX87" fmla="*/ 6001127 w 6127689"/>
              <a:gd name="connsiteY87" fmla="*/ 5164609 h 6858000"/>
              <a:gd name="connsiteX88" fmla="*/ 5998514 w 6127689"/>
              <a:gd name="connsiteY88" fmla="*/ 5189673 h 6858000"/>
              <a:gd name="connsiteX89" fmla="*/ 6018409 w 6127689"/>
              <a:gd name="connsiteY89" fmla="*/ 5227157 h 6858000"/>
              <a:gd name="connsiteX90" fmla="*/ 6036748 w 6127689"/>
              <a:gd name="connsiteY90" fmla="*/ 5322752 h 6858000"/>
              <a:gd name="connsiteX91" fmla="*/ 6036943 w 6127689"/>
              <a:gd name="connsiteY91" fmla="*/ 5329480 h 6858000"/>
              <a:gd name="connsiteX92" fmla="*/ 6037677 w 6127689"/>
              <a:gd name="connsiteY92" fmla="*/ 5354807 h 6858000"/>
              <a:gd name="connsiteX93" fmla="*/ 6039728 w 6127689"/>
              <a:gd name="connsiteY93" fmla="*/ 5359416 h 6858000"/>
              <a:gd name="connsiteX94" fmla="*/ 6053435 w 6127689"/>
              <a:gd name="connsiteY94" fmla="*/ 5387547 h 6858000"/>
              <a:gd name="connsiteX95" fmla="*/ 6065933 w 6127689"/>
              <a:gd name="connsiteY95" fmla="*/ 5443002 h 6858000"/>
              <a:gd name="connsiteX96" fmla="*/ 6068640 w 6127689"/>
              <a:gd name="connsiteY96" fmla="*/ 5474503 h 6858000"/>
              <a:gd name="connsiteX97" fmla="*/ 6080922 w 6127689"/>
              <a:gd name="connsiteY97" fmla="*/ 5561070 h 6858000"/>
              <a:gd name="connsiteX98" fmla="*/ 6096949 w 6127689"/>
              <a:gd name="connsiteY98" fmla="*/ 5648179 h 6858000"/>
              <a:gd name="connsiteX99" fmla="*/ 6125703 w 6127689"/>
              <a:gd name="connsiteY99" fmla="*/ 5692894 h 6858000"/>
              <a:gd name="connsiteX100" fmla="*/ 6126670 w 6127689"/>
              <a:gd name="connsiteY100" fmla="*/ 5697882 h 6858000"/>
              <a:gd name="connsiteX101" fmla="*/ 6124061 w 6127689"/>
              <a:gd name="connsiteY101" fmla="*/ 5710294 h 6858000"/>
              <a:gd name="connsiteX102" fmla="*/ 6122213 w 6127689"/>
              <a:gd name="connsiteY102" fmla="*/ 5714762 h 6858000"/>
              <a:gd name="connsiteX103" fmla="*/ 6121353 w 6127689"/>
              <a:gd name="connsiteY103" fmla="*/ 5721725 h 6858000"/>
              <a:gd name="connsiteX104" fmla="*/ 6121607 w 6127689"/>
              <a:gd name="connsiteY104" fmla="*/ 5721959 h 6858000"/>
              <a:gd name="connsiteX105" fmla="*/ 6120262 w 6127689"/>
              <a:gd name="connsiteY105" fmla="*/ 5728358 h 6858000"/>
              <a:gd name="connsiteX106" fmla="*/ 6127024 w 6127689"/>
              <a:gd name="connsiteY106" fmla="*/ 5786902 h 6858000"/>
              <a:gd name="connsiteX107" fmla="*/ 6127519 w 6127689"/>
              <a:gd name="connsiteY107" fmla="*/ 5865775 h 6858000"/>
              <a:gd name="connsiteX108" fmla="*/ 6119217 w 6127689"/>
              <a:gd name="connsiteY108" fmla="*/ 5888542 h 6858000"/>
              <a:gd name="connsiteX109" fmla="*/ 6102493 w 6127689"/>
              <a:gd name="connsiteY109" fmla="*/ 5928602 h 6858000"/>
              <a:gd name="connsiteX110" fmla="*/ 6056863 w 6127689"/>
              <a:gd name="connsiteY110" fmla="*/ 6000643 h 6858000"/>
              <a:gd name="connsiteX111" fmla="*/ 6045436 w 6127689"/>
              <a:gd name="connsiteY111" fmla="*/ 6124480 h 6858000"/>
              <a:gd name="connsiteX112" fmla="*/ 6030489 w 6127689"/>
              <a:gd name="connsiteY112" fmla="*/ 6317666 h 6858000"/>
              <a:gd name="connsiteX113" fmla="*/ 6007492 w 6127689"/>
              <a:gd name="connsiteY113" fmla="*/ 6440818 h 6858000"/>
              <a:gd name="connsiteX114" fmla="*/ 6009467 w 6127689"/>
              <a:gd name="connsiteY114" fmla="*/ 6487076 h 6858000"/>
              <a:gd name="connsiteX115" fmla="*/ 5995064 w 6127689"/>
              <a:gd name="connsiteY115" fmla="*/ 6540791 h 6858000"/>
              <a:gd name="connsiteX116" fmla="*/ 5996309 w 6127689"/>
              <a:gd name="connsiteY116" fmla="*/ 6543961 h 6858000"/>
              <a:gd name="connsiteX117" fmla="*/ 5996048 w 6127689"/>
              <a:gd name="connsiteY117" fmla="*/ 6555444 h 6858000"/>
              <a:gd name="connsiteX118" fmla="*/ 6002524 w 6127689"/>
              <a:gd name="connsiteY118" fmla="*/ 6560188 h 6858000"/>
              <a:gd name="connsiteX119" fmla="*/ 6006823 w 6127689"/>
              <a:gd name="connsiteY119" fmla="*/ 6578546 h 6858000"/>
              <a:gd name="connsiteX120" fmla="*/ 6004510 w 6127689"/>
              <a:gd name="connsiteY120" fmla="*/ 6599256 h 6858000"/>
              <a:gd name="connsiteX121" fmla="*/ 5986207 w 6127689"/>
              <a:gd name="connsiteY121" fmla="*/ 6695855 h 6858000"/>
              <a:gd name="connsiteX122" fmla="*/ 5979428 w 6127689"/>
              <a:gd name="connsiteY122" fmla="*/ 6754678 h 6858000"/>
              <a:gd name="connsiteX123" fmla="*/ 5983398 w 6127689"/>
              <a:gd name="connsiteY123" fmla="*/ 6778641 h 6858000"/>
              <a:gd name="connsiteX124" fmla="*/ 5984543 w 6127689"/>
              <a:gd name="connsiteY124" fmla="*/ 6811016 h 6858000"/>
              <a:gd name="connsiteX125" fmla="*/ 5981802 w 6127689"/>
              <a:gd name="connsiteY125" fmla="*/ 6838578 h 6858000"/>
              <a:gd name="connsiteX126" fmla="*/ 5979671 w 6127689"/>
              <a:gd name="connsiteY126" fmla="*/ 6858000 h 6858000"/>
              <a:gd name="connsiteX127" fmla="*/ 0 w 6127689"/>
              <a:gd name="connsiteY127" fmla="*/ 6858000 h 6858000"/>
              <a:gd name="connsiteX128" fmla="*/ 0 w 6127689"/>
              <a:gd name="connsiteY128"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94095 w 6127689"/>
              <a:gd name="connsiteY71" fmla="*/ 4128857 h 6858000"/>
              <a:gd name="connsiteX72" fmla="*/ 5903513 w 6127689"/>
              <a:gd name="connsiteY72" fmla="*/ 4187661 h 6858000"/>
              <a:gd name="connsiteX73" fmla="*/ 5917114 w 6127689"/>
              <a:gd name="connsiteY73" fmla="*/ 4213096 h 6858000"/>
              <a:gd name="connsiteX74" fmla="*/ 5924233 w 6127689"/>
              <a:gd name="connsiteY74" fmla="*/ 4242060 h 6858000"/>
              <a:gd name="connsiteX75" fmla="*/ 5928910 w 6127689"/>
              <a:gd name="connsiteY75" fmla="*/ 4300973 h 6858000"/>
              <a:gd name="connsiteX76" fmla="*/ 5939320 w 6127689"/>
              <a:gd name="connsiteY76" fmla="*/ 4340435 h 6858000"/>
              <a:gd name="connsiteX77" fmla="*/ 5946705 w 6127689"/>
              <a:gd name="connsiteY77" fmla="*/ 4428051 h 6858000"/>
              <a:gd name="connsiteX78" fmla="*/ 5949261 w 6127689"/>
              <a:gd name="connsiteY78" fmla="*/ 4449185 h 6858000"/>
              <a:gd name="connsiteX79" fmla="*/ 5968960 w 6127689"/>
              <a:gd name="connsiteY79" fmla="*/ 4482655 h 6858000"/>
              <a:gd name="connsiteX80" fmla="*/ 5980106 w 6127689"/>
              <a:gd name="connsiteY80" fmla="*/ 4585087 h 6858000"/>
              <a:gd name="connsiteX81" fmla="*/ 5998138 w 6127689"/>
              <a:gd name="connsiteY81" fmla="*/ 4697518 h 6858000"/>
              <a:gd name="connsiteX82" fmla="*/ 6013516 w 6127689"/>
              <a:gd name="connsiteY82" fmla="*/ 4786619 h 6858000"/>
              <a:gd name="connsiteX83" fmla="*/ 6025404 w 6127689"/>
              <a:gd name="connsiteY83" fmla="*/ 4858148 h 6858000"/>
              <a:gd name="connsiteX84" fmla="*/ 6007749 w 6127689"/>
              <a:gd name="connsiteY84" fmla="*/ 4964715 h 6858000"/>
              <a:gd name="connsiteX85" fmla="*/ 6005269 w 6127689"/>
              <a:gd name="connsiteY85" fmla="*/ 5150567 h 6858000"/>
              <a:gd name="connsiteX86" fmla="*/ 6001127 w 6127689"/>
              <a:gd name="connsiteY86" fmla="*/ 5164609 h 6858000"/>
              <a:gd name="connsiteX87" fmla="*/ 5998514 w 6127689"/>
              <a:gd name="connsiteY87" fmla="*/ 5189673 h 6858000"/>
              <a:gd name="connsiteX88" fmla="*/ 6018409 w 6127689"/>
              <a:gd name="connsiteY88" fmla="*/ 5227157 h 6858000"/>
              <a:gd name="connsiteX89" fmla="*/ 6036748 w 6127689"/>
              <a:gd name="connsiteY89" fmla="*/ 5322752 h 6858000"/>
              <a:gd name="connsiteX90" fmla="*/ 6036943 w 6127689"/>
              <a:gd name="connsiteY90" fmla="*/ 5329480 h 6858000"/>
              <a:gd name="connsiteX91" fmla="*/ 6037677 w 6127689"/>
              <a:gd name="connsiteY91" fmla="*/ 5354807 h 6858000"/>
              <a:gd name="connsiteX92" fmla="*/ 6039728 w 6127689"/>
              <a:gd name="connsiteY92" fmla="*/ 5359416 h 6858000"/>
              <a:gd name="connsiteX93" fmla="*/ 6053435 w 6127689"/>
              <a:gd name="connsiteY93" fmla="*/ 5387547 h 6858000"/>
              <a:gd name="connsiteX94" fmla="*/ 6065933 w 6127689"/>
              <a:gd name="connsiteY94" fmla="*/ 5443002 h 6858000"/>
              <a:gd name="connsiteX95" fmla="*/ 6068640 w 6127689"/>
              <a:gd name="connsiteY95" fmla="*/ 5474503 h 6858000"/>
              <a:gd name="connsiteX96" fmla="*/ 6080922 w 6127689"/>
              <a:gd name="connsiteY96" fmla="*/ 5561070 h 6858000"/>
              <a:gd name="connsiteX97" fmla="*/ 6096949 w 6127689"/>
              <a:gd name="connsiteY97" fmla="*/ 5648179 h 6858000"/>
              <a:gd name="connsiteX98" fmla="*/ 6125703 w 6127689"/>
              <a:gd name="connsiteY98" fmla="*/ 5692894 h 6858000"/>
              <a:gd name="connsiteX99" fmla="*/ 6126670 w 6127689"/>
              <a:gd name="connsiteY99" fmla="*/ 5697882 h 6858000"/>
              <a:gd name="connsiteX100" fmla="*/ 6124061 w 6127689"/>
              <a:gd name="connsiteY100" fmla="*/ 5710294 h 6858000"/>
              <a:gd name="connsiteX101" fmla="*/ 6122213 w 6127689"/>
              <a:gd name="connsiteY101" fmla="*/ 5714762 h 6858000"/>
              <a:gd name="connsiteX102" fmla="*/ 6121353 w 6127689"/>
              <a:gd name="connsiteY102" fmla="*/ 5721725 h 6858000"/>
              <a:gd name="connsiteX103" fmla="*/ 6121607 w 6127689"/>
              <a:gd name="connsiteY103" fmla="*/ 5721959 h 6858000"/>
              <a:gd name="connsiteX104" fmla="*/ 6120262 w 6127689"/>
              <a:gd name="connsiteY104" fmla="*/ 5728358 h 6858000"/>
              <a:gd name="connsiteX105" fmla="*/ 6127024 w 6127689"/>
              <a:gd name="connsiteY105" fmla="*/ 5786902 h 6858000"/>
              <a:gd name="connsiteX106" fmla="*/ 6127519 w 6127689"/>
              <a:gd name="connsiteY106" fmla="*/ 5865775 h 6858000"/>
              <a:gd name="connsiteX107" fmla="*/ 6119217 w 6127689"/>
              <a:gd name="connsiteY107" fmla="*/ 5888542 h 6858000"/>
              <a:gd name="connsiteX108" fmla="*/ 6102493 w 6127689"/>
              <a:gd name="connsiteY108" fmla="*/ 5928602 h 6858000"/>
              <a:gd name="connsiteX109" fmla="*/ 6056863 w 6127689"/>
              <a:gd name="connsiteY109" fmla="*/ 6000643 h 6858000"/>
              <a:gd name="connsiteX110" fmla="*/ 6045436 w 6127689"/>
              <a:gd name="connsiteY110" fmla="*/ 6124480 h 6858000"/>
              <a:gd name="connsiteX111" fmla="*/ 6030489 w 6127689"/>
              <a:gd name="connsiteY111" fmla="*/ 6317666 h 6858000"/>
              <a:gd name="connsiteX112" fmla="*/ 6007492 w 6127689"/>
              <a:gd name="connsiteY112" fmla="*/ 6440818 h 6858000"/>
              <a:gd name="connsiteX113" fmla="*/ 6009467 w 6127689"/>
              <a:gd name="connsiteY113" fmla="*/ 6487076 h 6858000"/>
              <a:gd name="connsiteX114" fmla="*/ 5995064 w 6127689"/>
              <a:gd name="connsiteY114" fmla="*/ 6540791 h 6858000"/>
              <a:gd name="connsiteX115" fmla="*/ 5996309 w 6127689"/>
              <a:gd name="connsiteY115" fmla="*/ 6543961 h 6858000"/>
              <a:gd name="connsiteX116" fmla="*/ 5996048 w 6127689"/>
              <a:gd name="connsiteY116" fmla="*/ 6555444 h 6858000"/>
              <a:gd name="connsiteX117" fmla="*/ 6002524 w 6127689"/>
              <a:gd name="connsiteY117" fmla="*/ 6560188 h 6858000"/>
              <a:gd name="connsiteX118" fmla="*/ 6006823 w 6127689"/>
              <a:gd name="connsiteY118" fmla="*/ 6578546 h 6858000"/>
              <a:gd name="connsiteX119" fmla="*/ 6004510 w 6127689"/>
              <a:gd name="connsiteY119" fmla="*/ 6599256 h 6858000"/>
              <a:gd name="connsiteX120" fmla="*/ 5986207 w 6127689"/>
              <a:gd name="connsiteY120" fmla="*/ 6695855 h 6858000"/>
              <a:gd name="connsiteX121" fmla="*/ 5979428 w 6127689"/>
              <a:gd name="connsiteY121" fmla="*/ 6754678 h 6858000"/>
              <a:gd name="connsiteX122" fmla="*/ 5983398 w 6127689"/>
              <a:gd name="connsiteY122" fmla="*/ 6778641 h 6858000"/>
              <a:gd name="connsiteX123" fmla="*/ 5984543 w 6127689"/>
              <a:gd name="connsiteY123" fmla="*/ 6811016 h 6858000"/>
              <a:gd name="connsiteX124" fmla="*/ 5981802 w 6127689"/>
              <a:gd name="connsiteY124" fmla="*/ 6838578 h 6858000"/>
              <a:gd name="connsiteX125" fmla="*/ 5979671 w 6127689"/>
              <a:gd name="connsiteY125" fmla="*/ 6858000 h 6858000"/>
              <a:gd name="connsiteX126" fmla="*/ 0 w 6127689"/>
              <a:gd name="connsiteY126" fmla="*/ 6858000 h 6858000"/>
              <a:gd name="connsiteX127" fmla="*/ 0 w 6127689"/>
              <a:gd name="connsiteY127"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94095 w 6127689"/>
              <a:gd name="connsiteY71" fmla="*/ 4128857 h 6858000"/>
              <a:gd name="connsiteX72" fmla="*/ 5903513 w 6127689"/>
              <a:gd name="connsiteY72" fmla="*/ 4187661 h 6858000"/>
              <a:gd name="connsiteX73" fmla="*/ 5917114 w 6127689"/>
              <a:gd name="connsiteY73" fmla="*/ 4213096 h 6858000"/>
              <a:gd name="connsiteX74" fmla="*/ 5924233 w 6127689"/>
              <a:gd name="connsiteY74" fmla="*/ 4242060 h 6858000"/>
              <a:gd name="connsiteX75" fmla="*/ 5928910 w 6127689"/>
              <a:gd name="connsiteY75" fmla="*/ 4300973 h 6858000"/>
              <a:gd name="connsiteX76" fmla="*/ 5939320 w 6127689"/>
              <a:gd name="connsiteY76" fmla="*/ 4340435 h 6858000"/>
              <a:gd name="connsiteX77" fmla="*/ 5946705 w 6127689"/>
              <a:gd name="connsiteY77" fmla="*/ 4428051 h 6858000"/>
              <a:gd name="connsiteX78" fmla="*/ 5949261 w 6127689"/>
              <a:gd name="connsiteY78" fmla="*/ 4449185 h 6858000"/>
              <a:gd name="connsiteX79" fmla="*/ 5968960 w 6127689"/>
              <a:gd name="connsiteY79" fmla="*/ 4482655 h 6858000"/>
              <a:gd name="connsiteX80" fmla="*/ 5980106 w 6127689"/>
              <a:gd name="connsiteY80" fmla="*/ 4585087 h 6858000"/>
              <a:gd name="connsiteX81" fmla="*/ 5998138 w 6127689"/>
              <a:gd name="connsiteY81" fmla="*/ 4697518 h 6858000"/>
              <a:gd name="connsiteX82" fmla="*/ 6013516 w 6127689"/>
              <a:gd name="connsiteY82" fmla="*/ 4786619 h 6858000"/>
              <a:gd name="connsiteX83" fmla="*/ 6025404 w 6127689"/>
              <a:gd name="connsiteY83" fmla="*/ 4858148 h 6858000"/>
              <a:gd name="connsiteX84" fmla="*/ 6007749 w 6127689"/>
              <a:gd name="connsiteY84" fmla="*/ 4964715 h 6858000"/>
              <a:gd name="connsiteX85" fmla="*/ 6005269 w 6127689"/>
              <a:gd name="connsiteY85" fmla="*/ 5150567 h 6858000"/>
              <a:gd name="connsiteX86" fmla="*/ 6001127 w 6127689"/>
              <a:gd name="connsiteY86" fmla="*/ 5164609 h 6858000"/>
              <a:gd name="connsiteX87" fmla="*/ 5998514 w 6127689"/>
              <a:gd name="connsiteY87" fmla="*/ 5189673 h 6858000"/>
              <a:gd name="connsiteX88" fmla="*/ 6018409 w 6127689"/>
              <a:gd name="connsiteY88" fmla="*/ 5227157 h 6858000"/>
              <a:gd name="connsiteX89" fmla="*/ 6036748 w 6127689"/>
              <a:gd name="connsiteY89" fmla="*/ 5322752 h 6858000"/>
              <a:gd name="connsiteX90" fmla="*/ 6036943 w 6127689"/>
              <a:gd name="connsiteY90" fmla="*/ 5329480 h 6858000"/>
              <a:gd name="connsiteX91" fmla="*/ 6037677 w 6127689"/>
              <a:gd name="connsiteY91" fmla="*/ 5354807 h 6858000"/>
              <a:gd name="connsiteX92" fmla="*/ 6039728 w 6127689"/>
              <a:gd name="connsiteY92" fmla="*/ 5359416 h 6858000"/>
              <a:gd name="connsiteX93" fmla="*/ 6053435 w 6127689"/>
              <a:gd name="connsiteY93" fmla="*/ 5387547 h 6858000"/>
              <a:gd name="connsiteX94" fmla="*/ 6065933 w 6127689"/>
              <a:gd name="connsiteY94" fmla="*/ 5443002 h 6858000"/>
              <a:gd name="connsiteX95" fmla="*/ 6068640 w 6127689"/>
              <a:gd name="connsiteY95" fmla="*/ 5474503 h 6858000"/>
              <a:gd name="connsiteX96" fmla="*/ 6080922 w 6127689"/>
              <a:gd name="connsiteY96" fmla="*/ 5561070 h 6858000"/>
              <a:gd name="connsiteX97" fmla="*/ 6096949 w 6127689"/>
              <a:gd name="connsiteY97" fmla="*/ 5648179 h 6858000"/>
              <a:gd name="connsiteX98" fmla="*/ 6125703 w 6127689"/>
              <a:gd name="connsiteY98" fmla="*/ 5692894 h 6858000"/>
              <a:gd name="connsiteX99" fmla="*/ 6126670 w 6127689"/>
              <a:gd name="connsiteY99" fmla="*/ 5697882 h 6858000"/>
              <a:gd name="connsiteX100" fmla="*/ 6124061 w 6127689"/>
              <a:gd name="connsiteY100" fmla="*/ 5710294 h 6858000"/>
              <a:gd name="connsiteX101" fmla="*/ 6121353 w 6127689"/>
              <a:gd name="connsiteY101" fmla="*/ 5721725 h 6858000"/>
              <a:gd name="connsiteX102" fmla="*/ 6121607 w 6127689"/>
              <a:gd name="connsiteY102" fmla="*/ 5721959 h 6858000"/>
              <a:gd name="connsiteX103" fmla="*/ 6120262 w 6127689"/>
              <a:gd name="connsiteY103" fmla="*/ 5728358 h 6858000"/>
              <a:gd name="connsiteX104" fmla="*/ 6127024 w 6127689"/>
              <a:gd name="connsiteY104" fmla="*/ 5786902 h 6858000"/>
              <a:gd name="connsiteX105" fmla="*/ 6127519 w 6127689"/>
              <a:gd name="connsiteY105" fmla="*/ 5865775 h 6858000"/>
              <a:gd name="connsiteX106" fmla="*/ 6119217 w 6127689"/>
              <a:gd name="connsiteY106" fmla="*/ 5888542 h 6858000"/>
              <a:gd name="connsiteX107" fmla="*/ 6102493 w 6127689"/>
              <a:gd name="connsiteY107" fmla="*/ 5928602 h 6858000"/>
              <a:gd name="connsiteX108" fmla="*/ 6056863 w 6127689"/>
              <a:gd name="connsiteY108" fmla="*/ 6000643 h 6858000"/>
              <a:gd name="connsiteX109" fmla="*/ 6045436 w 6127689"/>
              <a:gd name="connsiteY109" fmla="*/ 6124480 h 6858000"/>
              <a:gd name="connsiteX110" fmla="*/ 6030489 w 6127689"/>
              <a:gd name="connsiteY110" fmla="*/ 6317666 h 6858000"/>
              <a:gd name="connsiteX111" fmla="*/ 6007492 w 6127689"/>
              <a:gd name="connsiteY111" fmla="*/ 6440818 h 6858000"/>
              <a:gd name="connsiteX112" fmla="*/ 6009467 w 6127689"/>
              <a:gd name="connsiteY112" fmla="*/ 6487076 h 6858000"/>
              <a:gd name="connsiteX113" fmla="*/ 5995064 w 6127689"/>
              <a:gd name="connsiteY113" fmla="*/ 6540791 h 6858000"/>
              <a:gd name="connsiteX114" fmla="*/ 5996309 w 6127689"/>
              <a:gd name="connsiteY114" fmla="*/ 6543961 h 6858000"/>
              <a:gd name="connsiteX115" fmla="*/ 5996048 w 6127689"/>
              <a:gd name="connsiteY115" fmla="*/ 6555444 h 6858000"/>
              <a:gd name="connsiteX116" fmla="*/ 6002524 w 6127689"/>
              <a:gd name="connsiteY116" fmla="*/ 6560188 h 6858000"/>
              <a:gd name="connsiteX117" fmla="*/ 6006823 w 6127689"/>
              <a:gd name="connsiteY117" fmla="*/ 6578546 h 6858000"/>
              <a:gd name="connsiteX118" fmla="*/ 6004510 w 6127689"/>
              <a:gd name="connsiteY118" fmla="*/ 6599256 h 6858000"/>
              <a:gd name="connsiteX119" fmla="*/ 5986207 w 6127689"/>
              <a:gd name="connsiteY119" fmla="*/ 6695855 h 6858000"/>
              <a:gd name="connsiteX120" fmla="*/ 5979428 w 6127689"/>
              <a:gd name="connsiteY120" fmla="*/ 6754678 h 6858000"/>
              <a:gd name="connsiteX121" fmla="*/ 5983398 w 6127689"/>
              <a:gd name="connsiteY121" fmla="*/ 6778641 h 6858000"/>
              <a:gd name="connsiteX122" fmla="*/ 5984543 w 6127689"/>
              <a:gd name="connsiteY122" fmla="*/ 6811016 h 6858000"/>
              <a:gd name="connsiteX123" fmla="*/ 5981802 w 6127689"/>
              <a:gd name="connsiteY123" fmla="*/ 6838578 h 6858000"/>
              <a:gd name="connsiteX124" fmla="*/ 5979671 w 6127689"/>
              <a:gd name="connsiteY124" fmla="*/ 6858000 h 6858000"/>
              <a:gd name="connsiteX125" fmla="*/ 0 w 6127689"/>
              <a:gd name="connsiteY125" fmla="*/ 6858000 h 6858000"/>
              <a:gd name="connsiteX126" fmla="*/ 0 w 6127689"/>
              <a:gd name="connsiteY126" fmla="*/ 0 h 6858000"/>
              <a:gd name="connsiteX0" fmla="*/ 0 w 6127689"/>
              <a:gd name="connsiteY0" fmla="*/ 0 h 6858000"/>
              <a:gd name="connsiteX1" fmla="*/ 4965888 w 6127689"/>
              <a:gd name="connsiteY1" fmla="*/ 0 h 6858000"/>
              <a:gd name="connsiteX2" fmla="*/ 4967767 w 6127689"/>
              <a:gd name="connsiteY2" fmla="*/ 7930 h 6858000"/>
              <a:gd name="connsiteX3" fmla="*/ 4979444 w 6127689"/>
              <a:gd name="connsiteY3" fmla="*/ 43921 h 6858000"/>
              <a:gd name="connsiteX4" fmla="*/ 5021173 w 6127689"/>
              <a:gd name="connsiteY4" fmla="*/ 123738 h 6858000"/>
              <a:gd name="connsiteX5" fmla="*/ 5075458 w 6127689"/>
              <a:gd name="connsiteY5" fmla="*/ 264355 h 6858000"/>
              <a:gd name="connsiteX6" fmla="*/ 5081175 w 6127689"/>
              <a:gd name="connsiteY6" fmla="*/ 277448 h 6858000"/>
              <a:gd name="connsiteX7" fmla="*/ 5097011 w 6127689"/>
              <a:gd name="connsiteY7" fmla="*/ 355616 h 6858000"/>
              <a:gd name="connsiteX8" fmla="*/ 5130982 w 6127689"/>
              <a:gd name="connsiteY8" fmla="*/ 412030 h 6858000"/>
              <a:gd name="connsiteX9" fmla="*/ 5153000 w 6127689"/>
              <a:gd name="connsiteY9" fmla="*/ 507134 h 6858000"/>
              <a:gd name="connsiteX10" fmla="*/ 5171282 w 6127689"/>
              <a:gd name="connsiteY10" fmla="*/ 602071 h 6858000"/>
              <a:gd name="connsiteX11" fmla="*/ 5176196 w 6127689"/>
              <a:gd name="connsiteY11" fmla="*/ 636822 h 6858000"/>
              <a:gd name="connsiteX12" fmla="*/ 5189051 w 6127689"/>
              <a:gd name="connsiteY12" fmla="*/ 782518 h 6858000"/>
              <a:gd name="connsiteX13" fmla="*/ 5210428 w 6127689"/>
              <a:gd name="connsiteY13" fmla="*/ 815772 h 6858000"/>
              <a:gd name="connsiteX14" fmla="*/ 5221088 w 6127689"/>
              <a:gd name="connsiteY14" fmla="*/ 860193 h 6858000"/>
              <a:gd name="connsiteX15" fmla="*/ 5230806 w 6127689"/>
              <a:gd name="connsiteY15" fmla="*/ 961354 h 6858000"/>
              <a:gd name="connsiteX16" fmla="*/ 5201018 w 6127689"/>
              <a:gd name="connsiteY16" fmla="*/ 1095027 h 6858000"/>
              <a:gd name="connsiteX17" fmla="*/ 5202153 w 6127689"/>
              <a:gd name="connsiteY17" fmla="*/ 1133224 h 6858000"/>
              <a:gd name="connsiteX18" fmla="*/ 5207370 w 6127689"/>
              <a:gd name="connsiteY18" fmla="*/ 1138097 h 6858000"/>
              <a:gd name="connsiteX19" fmla="*/ 5189234 w 6127689"/>
              <a:gd name="connsiteY19" fmla="*/ 1193495 h 6858000"/>
              <a:gd name="connsiteX20" fmla="*/ 5202769 w 6127689"/>
              <a:gd name="connsiteY20" fmla="*/ 1269450 h 6858000"/>
              <a:gd name="connsiteX21" fmla="*/ 5225968 w 6127689"/>
              <a:gd name="connsiteY21" fmla="*/ 1357994 h 6858000"/>
              <a:gd name="connsiteX22" fmla="*/ 5233819 w 6127689"/>
              <a:gd name="connsiteY22" fmla="*/ 1380922 h 6858000"/>
              <a:gd name="connsiteX23" fmla="*/ 5237226 w 6127689"/>
              <a:gd name="connsiteY23" fmla="*/ 1441327 h 6858000"/>
              <a:gd name="connsiteX24" fmla="*/ 5255653 w 6127689"/>
              <a:gd name="connsiteY24" fmla="*/ 1524712 h 6858000"/>
              <a:gd name="connsiteX25" fmla="*/ 5263491 w 6127689"/>
              <a:gd name="connsiteY25" fmla="*/ 1642938 h 6858000"/>
              <a:gd name="connsiteX26" fmla="*/ 5261314 w 6127689"/>
              <a:gd name="connsiteY26" fmla="*/ 1689177 h 6858000"/>
              <a:gd name="connsiteX27" fmla="*/ 5259788 w 6127689"/>
              <a:gd name="connsiteY27" fmla="*/ 1768516 h 6858000"/>
              <a:gd name="connsiteX28" fmla="*/ 5255696 w 6127689"/>
              <a:gd name="connsiteY28" fmla="*/ 1953770 h 6858000"/>
              <a:gd name="connsiteX29" fmla="*/ 5252592 w 6127689"/>
              <a:gd name="connsiteY29" fmla="*/ 2092210 h 6858000"/>
              <a:gd name="connsiteX30" fmla="*/ 5264303 w 6127689"/>
              <a:gd name="connsiteY30" fmla="*/ 2225157 h 6858000"/>
              <a:gd name="connsiteX31" fmla="*/ 5254949 w 6127689"/>
              <a:gd name="connsiteY31" fmla="*/ 2236160 h 6858000"/>
              <a:gd name="connsiteX32" fmla="*/ 5250104 w 6127689"/>
              <a:gd name="connsiteY32" fmla="*/ 2249166 h 6858000"/>
              <a:gd name="connsiteX33" fmla="*/ 5251214 w 6127689"/>
              <a:gd name="connsiteY33" fmla="*/ 2250944 h 6858000"/>
              <a:gd name="connsiteX34" fmla="*/ 5250644 w 6127689"/>
              <a:gd name="connsiteY34" fmla="*/ 2266619 h 6858000"/>
              <a:gd name="connsiteX35" fmla="*/ 5293877 w 6127689"/>
              <a:gd name="connsiteY35" fmla="*/ 2368649 h 6858000"/>
              <a:gd name="connsiteX36" fmla="*/ 5311338 w 6127689"/>
              <a:gd name="connsiteY36" fmla="*/ 2404034 h 6858000"/>
              <a:gd name="connsiteX37" fmla="*/ 5338366 w 6127689"/>
              <a:gd name="connsiteY37" fmla="*/ 2465052 h 6858000"/>
              <a:gd name="connsiteX38" fmla="*/ 5371263 w 6127689"/>
              <a:gd name="connsiteY38" fmla="*/ 2586413 h 6858000"/>
              <a:gd name="connsiteX39" fmla="*/ 5407503 w 6127689"/>
              <a:gd name="connsiteY39" fmla="*/ 2786290 h 6858000"/>
              <a:gd name="connsiteX40" fmla="*/ 5407356 w 6127689"/>
              <a:gd name="connsiteY40" fmla="*/ 2787545 h 6858000"/>
              <a:gd name="connsiteX41" fmla="*/ 5411130 w 6127689"/>
              <a:gd name="connsiteY41" fmla="*/ 2788640 h 6858000"/>
              <a:gd name="connsiteX42" fmla="*/ 5416439 w 6127689"/>
              <a:gd name="connsiteY42" fmla="*/ 2805666 h 6858000"/>
              <a:gd name="connsiteX43" fmla="*/ 5457023 w 6127689"/>
              <a:gd name="connsiteY43" fmla="*/ 2858292 h 6858000"/>
              <a:gd name="connsiteX44" fmla="*/ 5479298 w 6127689"/>
              <a:gd name="connsiteY44" fmla="*/ 2947791 h 6858000"/>
              <a:gd name="connsiteX45" fmla="*/ 5481770 w 6127689"/>
              <a:gd name="connsiteY45" fmla="*/ 2951352 h 6858000"/>
              <a:gd name="connsiteX46" fmla="*/ 5482045 w 6127689"/>
              <a:gd name="connsiteY46" fmla="*/ 2984371 h 6858000"/>
              <a:gd name="connsiteX47" fmla="*/ 5482415 w 6127689"/>
              <a:gd name="connsiteY47" fmla="*/ 3004079 h 6858000"/>
              <a:gd name="connsiteX48" fmla="*/ 5503944 w 6127689"/>
              <a:gd name="connsiteY48" fmla="*/ 3123335 h 6858000"/>
              <a:gd name="connsiteX49" fmla="*/ 5516007 w 6127689"/>
              <a:gd name="connsiteY49" fmla="*/ 3258473 h 6858000"/>
              <a:gd name="connsiteX50" fmla="*/ 5566839 w 6127689"/>
              <a:gd name="connsiteY50" fmla="*/ 3345295 h 6858000"/>
              <a:gd name="connsiteX51" fmla="*/ 5589758 w 6127689"/>
              <a:gd name="connsiteY51" fmla="*/ 3506453 h 6858000"/>
              <a:gd name="connsiteX52" fmla="*/ 5596144 w 6127689"/>
              <a:gd name="connsiteY52" fmla="*/ 3534624 h 6858000"/>
              <a:gd name="connsiteX53" fmla="*/ 5597750 w 6127689"/>
              <a:gd name="connsiteY53" fmla="*/ 3534129 h 6858000"/>
              <a:gd name="connsiteX54" fmla="*/ 5599700 w 6127689"/>
              <a:gd name="connsiteY54" fmla="*/ 3547221 h 6858000"/>
              <a:gd name="connsiteX55" fmla="*/ 5615031 w 6127689"/>
              <a:gd name="connsiteY55" fmla="*/ 3557482 h 6858000"/>
              <a:gd name="connsiteX56" fmla="*/ 5618377 w 6127689"/>
              <a:gd name="connsiteY56" fmla="*/ 3588431 h 6858000"/>
              <a:gd name="connsiteX57" fmla="*/ 5612155 w 6127689"/>
              <a:gd name="connsiteY57" fmla="*/ 3589869 h 6858000"/>
              <a:gd name="connsiteX58" fmla="*/ 5620843 w 6127689"/>
              <a:gd name="connsiteY58" fmla="*/ 3606745 h 6858000"/>
              <a:gd name="connsiteX59" fmla="*/ 5655472 w 6127689"/>
              <a:gd name="connsiteY59" fmla="*/ 3678877 h 6858000"/>
              <a:gd name="connsiteX60" fmla="*/ 5683015 w 6127689"/>
              <a:gd name="connsiteY60" fmla="*/ 3762025 h 6858000"/>
              <a:gd name="connsiteX61" fmla="*/ 5696643 w 6127689"/>
              <a:gd name="connsiteY61" fmla="*/ 3773888 h 6858000"/>
              <a:gd name="connsiteX62" fmla="*/ 5699203 w 6127689"/>
              <a:gd name="connsiteY62" fmla="*/ 3775823 h 6858000"/>
              <a:gd name="connsiteX63" fmla="*/ 5704824 w 6127689"/>
              <a:gd name="connsiteY63" fmla="*/ 3785966 h 6858000"/>
              <a:gd name="connsiteX64" fmla="*/ 5733539 w 6127689"/>
              <a:gd name="connsiteY64" fmla="*/ 3818457 h 6858000"/>
              <a:gd name="connsiteX65" fmla="*/ 5768491 w 6127689"/>
              <a:gd name="connsiteY65" fmla="*/ 3914399 h 6858000"/>
              <a:gd name="connsiteX66" fmla="*/ 5793123 w 6127689"/>
              <a:gd name="connsiteY66" fmla="*/ 3969952 h 6858000"/>
              <a:gd name="connsiteX67" fmla="*/ 5808321 w 6127689"/>
              <a:gd name="connsiteY67" fmla="*/ 3988153 h 6858000"/>
              <a:gd name="connsiteX68" fmla="*/ 5825621 w 6127689"/>
              <a:gd name="connsiteY68" fmla="*/ 4015525 h 6858000"/>
              <a:gd name="connsiteX69" fmla="*/ 5860672 w 6127689"/>
              <a:gd name="connsiteY69" fmla="*/ 4061579 h 6858000"/>
              <a:gd name="connsiteX70" fmla="*/ 5872173 w 6127689"/>
              <a:gd name="connsiteY70" fmla="*/ 4088497 h 6858000"/>
              <a:gd name="connsiteX71" fmla="*/ 5894095 w 6127689"/>
              <a:gd name="connsiteY71" fmla="*/ 4128857 h 6858000"/>
              <a:gd name="connsiteX72" fmla="*/ 5903513 w 6127689"/>
              <a:gd name="connsiteY72" fmla="*/ 4187661 h 6858000"/>
              <a:gd name="connsiteX73" fmla="*/ 5917114 w 6127689"/>
              <a:gd name="connsiteY73" fmla="*/ 4213096 h 6858000"/>
              <a:gd name="connsiteX74" fmla="*/ 5924233 w 6127689"/>
              <a:gd name="connsiteY74" fmla="*/ 4242060 h 6858000"/>
              <a:gd name="connsiteX75" fmla="*/ 5928910 w 6127689"/>
              <a:gd name="connsiteY75" fmla="*/ 4300973 h 6858000"/>
              <a:gd name="connsiteX76" fmla="*/ 5939320 w 6127689"/>
              <a:gd name="connsiteY76" fmla="*/ 4340435 h 6858000"/>
              <a:gd name="connsiteX77" fmla="*/ 5946705 w 6127689"/>
              <a:gd name="connsiteY77" fmla="*/ 4428051 h 6858000"/>
              <a:gd name="connsiteX78" fmla="*/ 5949261 w 6127689"/>
              <a:gd name="connsiteY78" fmla="*/ 4449185 h 6858000"/>
              <a:gd name="connsiteX79" fmla="*/ 5968960 w 6127689"/>
              <a:gd name="connsiteY79" fmla="*/ 4482655 h 6858000"/>
              <a:gd name="connsiteX80" fmla="*/ 5980106 w 6127689"/>
              <a:gd name="connsiteY80" fmla="*/ 4585087 h 6858000"/>
              <a:gd name="connsiteX81" fmla="*/ 5998138 w 6127689"/>
              <a:gd name="connsiteY81" fmla="*/ 4697518 h 6858000"/>
              <a:gd name="connsiteX82" fmla="*/ 6013516 w 6127689"/>
              <a:gd name="connsiteY82" fmla="*/ 4786619 h 6858000"/>
              <a:gd name="connsiteX83" fmla="*/ 6025404 w 6127689"/>
              <a:gd name="connsiteY83" fmla="*/ 4858148 h 6858000"/>
              <a:gd name="connsiteX84" fmla="*/ 6007749 w 6127689"/>
              <a:gd name="connsiteY84" fmla="*/ 4964715 h 6858000"/>
              <a:gd name="connsiteX85" fmla="*/ 6005269 w 6127689"/>
              <a:gd name="connsiteY85" fmla="*/ 5150567 h 6858000"/>
              <a:gd name="connsiteX86" fmla="*/ 6001127 w 6127689"/>
              <a:gd name="connsiteY86" fmla="*/ 5164609 h 6858000"/>
              <a:gd name="connsiteX87" fmla="*/ 5998514 w 6127689"/>
              <a:gd name="connsiteY87" fmla="*/ 5189673 h 6858000"/>
              <a:gd name="connsiteX88" fmla="*/ 6018409 w 6127689"/>
              <a:gd name="connsiteY88" fmla="*/ 5227157 h 6858000"/>
              <a:gd name="connsiteX89" fmla="*/ 6036748 w 6127689"/>
              <a:gd name="connsiteY89" fmla="*/ 5322752 h 6858000"/>
              <a:gd name="connsiteX90" fmla="*/ 6036943 w 6127689"/>
              <a:gd name="connsiteY90" fmla="*/ 5329480 h 6858000"/>
              <a:gd name="connsiteX91" fmla="*/ 6037677 w 6127689"/>
              <a:gd name="connsiteY91" fmla="*/ 5354807 h 6858000"/>
              <a:gd name="connsiteX92" fmla="*/ 6039728 w 6127689"/>
              <a:gd name="connsiteY92" fmla="*/ 5359416 h 6858000"/>
              <a:gd name="connsiteX93" fmla="*/ 6053435 w 6127689"/>
              <a:gd name="connsiteY93" fmla="*/ 5387547 h 6858000"/>
              <a:gd name="connsiteX94" fmla="*/ 6065933 w 6127689"/>
              <a:gd name="connsiteY94" fmla="*/ 5443002 h 6858000"/>
              <a:gd name="connsiteX95" fmla="*/ 6068640 w 6127689"/>
              <a:gd name="connsiteY95" fmla="*/ 5474503 h 6858000"/>
              <a:gd name="connsiteX96" fmla="*/ 6080922 w 6127689"/>
              <a:gd name="connsiteY96" fmla="*/ 5561070 h 6858000"/>
              <a:gd name="connsiteX97" fmla="*/ 6096949 w 6127689"/>
              <a:gd name="connsiteY97" fmla="*/ 5648179 h 6858000"/>
              <a:gd name="connsiteX98" fmla="*/ 6125703 w 6127689"/>
              <a:gd name="connsiteY98" fmla="*/ 5692894 h 6858000"/>
              <a:gd name="connsiteX99" fmla="*/ 6126670 w 6127689"/>
              <a:gd name="connsiteY99" fmla="*/ 5697882 h 6858000"/>
              <a:gd name="connsiteX100" fmla="*/ 6121353 w 6127689"/>
              <a:gd name="connsiteY100" fmla="*/ 5721725 h 6858000"/>
              <a:gd name="connsiteX101" fmla="*/ 6121607 w 6127689"/>
              <a:gd name="connsiteY101" fmla="*/ 5721959 h 6858000"/>
              <a:gd name="connsiteX102" fmla="*/ 6120262 w 6127689"/>
              <a:gd name="connsiteY102" fmla="*/ 5728358 h 6858000"/>
              <a:gd name="connsiteX103" fmla="*/ 6127024 w 6127689"/>
              <a:gd name="connsiteY103" fmla="*/ 5786902 h 6858000"/>
              <a:gd name="connsiteX104" fmla="*/ 6127519 w 6127689"/>
              <a:gd name="connsiteY104" fmla="*/ 5865775 h 6858000"/>
              <a:gd name="connsiteX105" fmla="*/ 6119217 w 6127689"/>
              <a:gd name="connsiteY105" fmla="*/ 5888542 h 6858000"/>
              <a:gd name="connsiteX106" fmla="*/ 6102493 w 6127689"/>
              <a:gd name="connsiteY106" fmla="*/ 5928602 h 6858000"/>
              <a:gd name="connsiteX107" fmla="*/ 6056863 w 6127689"/>
              <a:gd name="connsiteY107" fmla="*/ 6000643 h 6858000"/>
              <a:gd name="connsiteX108" fmla="*/ 6045436 w 6127689"/>
              <a:gd name="connsiteY108" fmla="*/ 6124480 h 6858000"/>
              <a:gd name="connsiteX109" fmla="*/ 6030489 w 6127689"/>
              <a:gd name="connsiteY109" fmla="*/ 6317666 h 6858000"/>
              <a:gd name="connsiteX110" fmla="*/ 6007492 w 6127689"/>
              <a:gd name="connsiteY110" fmla="*/ 6440818 h 6858000"/>
              <a:gd name="connsiteX111" fmla="*/ 6009467 w 6127689"/>
              <a:gd name="connsiteY111" fmla="*/ 6487076 h 6858000"/>
              <a:gd name="connsiteX112" fmla="*/ 5995064 w 6127689"/>
              <a:gd name="connsiteY112" fmla="*/ 6540791 h 6858000"/>
              <a:gd name="connsiteX113" fmla="*/ 5996309 w 6127689"/>
              <a:gd name="connsiteY113" fmla="*/ 6543961 h 6858000"/>
              <a:gd name="connsiteX114" fmla="*/ 5996048 w 6127689"/>
              <a:gd name="connsiteY114" fmla="*/ 6555444 h 6858000"/>
              <a:gd name="connsiteX115" fmla="*/ 6002524 w 6127689"/>
              <a:gd name="connsiteY115" fmla="*/ 6560188 h 6858000"/>
              <a:gd name="connsiteX116" fmla="*/ 6006823 w 6127689"/>
              <a:gd name="connsiteY116" fmla="*/ 6578546 h 6858000"/>
              <a:gd name="connsiteX117" fmla="*/ 6004510 w 6127689"/>
              <a:gd name="connsiteY117" fmla="*/ 6599256 h 6858000"/>
              <a:gd name="connsiteX118" fmla="*/ 5986207 w 6127689"/>
              <a:gd name="connsiteY118" fmla="*/ 6695855 h 6858000"/>
              <a:gd name="connsiteX119" fmla="*/ 5979428 w 6127689"/>
              <a:gd name="connsiteY119" fmla="*/ 6754678 h 6858000"/>
              <a:gd name="connsiteX120" fmla="*/ 5983398 w 6127689"/>
              <a:gd name="connsiteY120" fmla="*/ 6778641 h 6858000"/>
              <a:gd name="connsiteX121" fmla="*/ 5984543 w 6127689"/>
              <a:gd name="connsiteY121" fmla="*/ 6811016 h 6858000"/>
              <a:gd name="connsiteX122" fmla="*/ 5981802 w 6127689"/>
              <a:gd name="connsiteY122" fmla="*/ 6838578 h 6858000"/>
              <a:gd name="connsiteX123" fmla="*/ 5979671 w 6127689"/>
              <a:gd name="connsiteY123" fmla="*/ 6858000 h 6858000"/>
              <a:gd name="connsiteX124" fmla="*/ 0 w 6127689"/>
              <a:gd name="connsiteY124" fmla="*/ 6858000 h 6858000"/>
              <a:gd name="connsiteX125" fmla="*/ 0 w 6127689"/>
              <a:gd name="connsiteY125"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6670 w 6127519"/>
              <a:gd name="connsiteY99" fmla="*/ 5697882 h 6858000"/>
              <a:gd name="connsiteX100" fmla="*/ 6121353 w 6127519"/>
              <a:gd name="connsiteY100" fmla="*/ 5721725 h 6858000"/>
              <a:gd name="connsiteX101" fmla="*/ 6121607 w 6127519"/>
              <a:gd name="connsiteY101" fmla="*/ 5721959 h 6858000"/>
              <a:gd name="connsiteX102" fmla="*/ 6127024 w 6127519"/>
              <a:gd name="connsiteY102" fmla="*/ 5786902 h 6858000"/>
              <a:gd name="connsiteX103" fmla="*/ 6127519 w 6127519"/>
              <a:gd name="connsiteY103" fmla="*/ 5865775 h 6858000"/>
              <a:gd name="connsiteX104" fmla="*/ 6119217 w 6127519"/>
              <a:gd name="connsiteY104" fmla="*/ 5888542 h 6858000"/>
              <a:gd name="connsiteX105" fmla="*/ 6102493 w 6127519"/>
              <a:gd name="connsiteY105" fmla="*/ 5928602 h 6858000"/>
              <a:gd name="connsiteX106" fmla="*/ 6056863 w 6127519"/>
              <a:gd name="connsiteY106" fmla="*/ 6000643 h 6858000"/>
              <a:gd name="connsiteX107" fmla="*/ 6045436 w 6127519"/>
              <a:gd name="connsiteY107" fmla="*/ 6124480 h 6858000"/>
              <a:gd name="connsiteX108" fmla="*/ 6030489 w 6127519"/>
              <a:gd name="connsiteY108" fmla="*/ 6317666 h 6858000"/>
              <a:gd name="connsiteX109" fmla="*/ 6007492 w 6127519"/>
              <a:gd name="connsiteY109" fmla="*/ 6440818 h 6858000"/>
              <a:gd name="connsiteX110" fmla="*/ 6009467 w 6127519"/>
              <a:gd name="connsiteY110" fmla="*/ 6487076 h 6858000"/>
              <a:gd name="connsiteX111" fmla="*/ 5995064 w 6127519"/>
              <a:gd name="connsiteY111" fmla="*/ 6540791 h 6858000"/>
              <a:gd name="connsiteX112" fmla="*/ 5996309 w 6127519"/>
              <a:gd name="connsiteY112" fmla="*/ 6543961 h 6858000"/>
              <a:gd name="connsiteX113" fmla="*/ 5996048 w 6127519"/>
              <a:gd name="connsiteY113" fmla="*/ 6555444 h 6858000"/>
              <a:gd name="connsiteX114" fmla="*/ 6002524 w 6127519"/>
              <a:gd name="connsiteY114" fmla="*/ 6560188 h 6858000"/>
              <a:gd name="connsiteX115" fmla="*/ 6006823 w 6127519"/>
              <a:gd name="connsiteY115" fmla="*/ 6578546 h 6858000"/>
              <a:gd name="connsiteX116" fmla="*/ 6004510 w 6127519"/>
              <a:gd name="connsiteY116" fmla="*/ 6599256 h 6858000"/>
              <a:gd name="connsiteX117" fmla="*/ 5986207 w 6127519"/>
              <a:gd name="connsiteY117" fmla="*/ 6695855 h 6858000"/>
              <a:gd name="connsiteX118" fmla="*/ 5979428 w 6127519"/>
              <a:gd name="connsiteY118" fmla="*/ 6754678 h 6858000"/>
              <a:gd name="connsiteX119" fmla="*/ 5983398 w 6127519"/>
              <a:gd name="connsiteY119" fmla="*/ 6778641 h 6858000"/>
              <a:gd name="connsiteX120" fmla="*/ 5984543 w 6127519"/>
              <a:gd name="connsiteY120" fmla="*/ 6811016 h 6858000"/>
              <a:gd name="connsiteX121" fmla="*/ 5981802 w 6127519"/>
              <a:gd name="connsiteY121" fmla="*/ 6838578 h 6858000"/>
              <a:gd name="connsiteX122" fmla="*/ 5979671 w 6127519"/>
              <a:gd name="connsiteY122" fmla="*/ 6858000 h 6858000"/>
              <a:gd name="connsiteX123" fmla="*/ 0 w 6127519"/>
              <a:gd name="connsiteY123" fmla="*/ 6858000 h 6858000"/>
              <a:gd name="connsiteX124" fmla="*/ 0 w 6127519"/>
              <a:gd name="connsiteY124"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5996309 w 6127519"/>
              <a:gd name="connsiteY111" fmla="*/ 6543961 h 6858000"/>
              <a:gd name="connsiteX112" fmla="*/ 5996048 w 6127519"/>
              <a:gd name="connsiteY112" fmla="*/ 6555444 h 6858000"/>
              <a:gd name="connsiteX113" fmla="*/ 6002524 w 6127519"/>
              <a:gd name="connsiteY113" fmla="*/ 6560188 h 6858000"/>
              <a:gd name="connsiteX114" fmla="*/ 6006823 w 6127519"/>
              <a:gd name="connsiteY114" fmla="*/ 6578546 h 6858000"/>
              <a:gd name="connsiteX115" fmla="*/ 6004510 w 6127519"/>
              <a:gd name="connsiteY115" fmla="*/ 6599256 h 6858000"/>
              <a:gd name="connsiteX116" fmla="*/ 5986207 w 6127519"/>
              <a:gd name="connsiteY116" fmla="*/ 6695855 h 6858000"/>
              <a:gd name="connsiteX117" fmla="*/ 5979428 w 6127519"/>
              <a:gd name="connsiteY117" fmla="*/ 6754678 h 6858000"/>
              <a:gd name="connsiteX118" fmla="*/ 5983398 w 6127519"/>
              <a:gd name="connsiteY118" fmla="*/ 6778641 h 6858000"/>
              <a:gd name="connsiteX119" fmla="*/ 5984543 w 6127519"/>
              <a:gd name="connsiteY119" fmla="*/ 6811016 h 6858000"/>
              <a:gd name="connsiteX120" fmla="*/ 5981802 w 6127519"/>
              <a:gd name="connsiteY120" fmla="*/ 6838578 h 6858000"/>
              <a:gd name="connsiteX121" fmla="*/ 5979671 w 6127519"/>
              <a:gd name="connsiteY121" fmla="*/ 6858000 h 6858000"/>
              <a:gd name="connsiteX122" fmla="*/ 0 w 6127519"/>
              <a:gd name="connsiteY122" fmla="*/ 6858000 h 6858000"/>
              <a:gd name="connsiteX123" fmla="*/ 0 w 6127519"/>
              <a:gd name="connsiteY123"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5996309 w 6127519"/>
              <a:gd name="connsiteY111" fmla="*/ 6543961 h 6858000"/>
              <a:gd name="connsiteX112" fmla="*/ 5996048 w 6127519"/>
              <a:gd name="connsiteY112" fmla="*/ 6555444 h 6858000"/>
              <a:gd name="connsiteX113" fmla="*/ 6002524 w 6127519"/>
              <a:gd name="connsiteY113" fmla="*/ 6560188 h 6858000"/>
              <a:gd name="connsiteX114" fmla="*/ 6004510 w 6127519"/>
              <a:gd name="connsiteY114" fmla="*/ 6599256 h 6858000"/>
              <a:gd name="connsiteX115" fmla="*/ 5986207 w 6127519"/>
              <a:gd name="connsiteY115" fmla="*/ 6695855 h 6858000"/>
              <a:gd name="connsiteX116" fmla="*/ 5979428 w 6127519"/>
              <a:gd name="connsiteY116" fmla="*/ 6754678 h 6858000"/>
              <a:gd name="connsiteX117" fmla="*/ 5983398 w 6127519"/>
              <a:gd name="connsiteY117" fmla="*/ 6778641 h 6858000"/>
              <a:gd name="connsiteX118" fmla="*/ 5984543 w 6127519"/>
              <a:gd name="connsiteY118" fmla="*/ 6811016 h 6858000"/>
              <a:gd name="connsiteX119" fmla="*/ 5981802 w 6127519"/>
              <a:gd name="connsiteY119" fmla="*/ 6838578 h 6858000"/>
              <a:gd name="connsiteX120" fmla="*/ 5979671 w 6127519"/>
              <a:gd name="connsiteY120" fmla="*/ 6858000 h 6858000"/>
              <a:gd name="connsiteX121" fmla="*/ 0 w 6127519"/>
              <a:gd name="connsiteY121" fmla="*/ 6858000 h 6858000"/>
              <a:gd name="connsiteX122" fmla="*/ 0 w 6127519"/>
              <a:gd name="connsiteY122"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5996309 w 6127519"/>
              <a:gd name="connsiteY111" fmla="*/ 6543961 h 6858000"/>
              <a:gd name="connsiteX112" fmla="*/ 5996048 w 6127519"/>
              <a:gd name="connsiteY112" fmla="*/ 6555444 h 6858000"/>
              <a:gd name="connsiteX113" fmla="*/ 6004510 w 6127519"/>
              <a:gd name="connsiteY113" fmla="*/ 6599256 h 6858000"/>
              <a:gd name="connsiteX114" fmla="*/ 5986207 w 6127519"/>
              <a:gd name="connsiteY114" fmla="*/ 6695855 h 6858000"/>
              <a:gd name="connsiteX115" fmla="*/ 5979428 w 6127519"/>
              <a:gd name="connsiteY115" fmla="*/ 6754678 h 6858000"/>
              <a:gd name="connsiteX116" fmla="*/ 5983398 w 6127519"/>
              <a:gd name="connsiteY116" fmla="*/ 6778641 h 6858000"/>
              <a:gd name="connsiteX117" fmla="*/ 5984543 w 6127519"/>
              <a:gd name="connsiteY117" fmla="*/ 6811016 h 6858000"/>
              <a:gd name="connsiteX118" fmla="*/ 5981802 w 6127519"/>
              <a:gd name="connsiteY118" fmla="*/ 6838578 h 6858000"/>
              <a:gd name="connsiteX119" fmla="*/ 5979671 w 6127519"/>
              <a:gd name="connsiteY119" fmla="*/ 6858000 h 6858000"/>
              <a:gd name="connsiteX120" fmla="*/ 0 w 6127519"/>
              <a:gd name="connsiteY120" fmla="*/ 6858000 h 6858000"/>
              <a:gd name="connsiteX121" fmla="*/ 0 w 6127519"/>
              <a:gd name="connsiteY121"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5996309 w 6127519"/>
              <a:gd name="connsiteY111" fmla="*/ 6543961 h 6858000"/>
              <a:gd name="connsiteX112" fmla="*/ 6004510 w 6127519"/>
              <a:gd name="connsiteY112" fmla="*/ 6599256 h 6858000"/>
              <a:gd name="connsiteX113" fmla="*/ 5986207 w 6127519"/>
              <a:gd name="connsiteY113" fmla="*/ 6695855 h 6858000"/>
              <a:gd name="connsiteX114" fmla="*/ 5979428 w 6127519"/>
              <a:gd name="connsiteY114" fmla="*/ 6754678 h 6858000"/>
              <a:gd name="connsiteX115" fmla="*/ 5983398 w 6127519"/>
              <a:gd name="connsiteY115" fmla="*/ 6778641 h 6858000"/>
              <a:gd name="connsiteX116" fmla="*/ 5984543 w 6127519"/>
              <a:gd name="connsiteY116" fmla="*/ 6811016 h 6858000"/>
              <a:gd name="connsiteX117" fmla="*/ 5981802 w 6127519"/>
              <a:gd name="connsiteY117" fmla="*/ 6838578 h 6858000"/>
              <a:gd name="connsiteX118" fmla="*/ 5979671 w 6127519"/>
              <a:gd name="connsiteY118" fmla="*/ 6858000 h 6858000"/>
              <a:gd name="connsiteX119" fmla="*/ 0 w 6127519"/>
              <a:gd name="connsiteY119" fmla="*/ 6858000 h 6858000"/>
              <a:gd name="connsiteX120" fmla="*/ 0 w 6127519"/>
              <a:gd name="connsiteY120"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6004510 w 6127519"/>
              <a:gd name="connsiteY111" fmla="*/ 6599256 h 6858000"/>
              <a:gd name="connsiteX112" fmla="*/ 5986207 w 6127519"/>
              <a:gd name="connsiteY112" fmla="*/ 6695855 h 6858000"/>
              <a:gd name="connsiteX113" fmla="*/ 5979428 w 6127519"/>
              <a:gd name="connsiteY113" fmla="*/ 6754678 h 6858000"/>
              <a:gd name="connsiteX114" fmla="*/ 5983398 w 6127519"/>
              <a:gd name="connsiteY114" fmla="*/ 6778641 h 6858000"/>
              <a:gd name="connsiteX115" fmla="*/ 5984543 w 6127519"/>
              <a:gd name="connsiteY115" fmla="*/ 6811016 h 6858000"/>
              <a:gd name="connsiteX116" fmla="*/ 5981802 w 6127519"/>
              <a:gd name="connsiteY116" fmla="*/ 6838578 h 6858000"/>
              <a:gd name="connsiteX117" fmla="*/ 5979671 w 6127519"/>
              <a:gd name="connsiteY117" fmla="*/ 6858000 h 6858000"/>
              <a:gd name="connsiteX118" fmla="*/ 0 w 6127519"/>
              <a:gd name="connsiteY118" fmla="*/ 6858000 h 6858000"/>
              <a:gd name="connsiteX119" fmla="*/ 0 w 6127519"/>
              <a:gd name="connsiteY119"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6004510 w 6127519"/>
              <a:gd name="connsiteY111" fmla="*/ 6599256 h 6858000"/>
              <a:gd name="connsiteX112" fmla="*/ 5986207 w 6127519"/>
              <a:gd name="connsiteY112" fmla="*/ 6695855 h 6858000"/>
              <a:gd name="connsiteX113" fmla="*/ 5979428 w 6127519"/>
              <a:gd name="connsiteY113" fmla="*/ 6754678 h 6858000"/>
              <a:gd name="connsiteX114" fmla="*/ 5983398 w 6127519"/>
              <a:gd name="connsiteY114" fmla="*/ 6778641 h 6858000"/>
              <a:gd name="connsiteX115" fmla="*/ 5984543 w 6127519"/>
              <a:gd name="connsiteY115" fmla="*/ 6811016 h 6858000"/>
              <a:gd name="connsiteX116" fmla="*/ 5981802 w 6127519"/>
              <a:gd name="connsiteY116" fmla="*/ 6838578 h 6858000"/>
              <a:gd name="connsiteX117" fmla="*/ 5979671 w 6127519"/>
              <a:gd name="connsiteY117" fmla="*/ 6858000 h 6858000"/>
              <a:gd name="connsiteX118" fmla="*/ 0 w 6127519"/>
              <a:gd name="connsiteY118" fmla="*/ 6858000 h 6858000"/>
              <a:gd name="connsiteX119" fmla="*/ 0 w 6127519"/>
              <a:gd name="connsiteY119" fmla="*/ 0 h 6858000"/>
              <a:gd name="connsiteX0" fmla="*/ 0 w 6424098"/>
              <a:gd name="connsiteY0" fmla="*/ 0 h 6858000"/>
              <a:gd name="connsiteX1" fmla="*/ 4965888 w 6424098"/>
              <a:gd name="connsiteY1" fmla="*/ 0 h 6858000"/>
              <a:gd name="connsiteX2" fmla="*/ 4967767 w 6424098"/>
              <a:gd name="connsiteY2" fmla="*/ 7930 h 6858000"/>
              <a:gd name="connsiteX3" fmla="*/ 4979444 w 6424098"/>
              <a:gd name="connsiteY3" fmla="*/ 43921 h 6858000"/>
              <a:gd name="connsiteX4" fmla="*/ 5021173 w 6424098"/>
              <a:gd name="connsiteY4" fmla="*/ 123738 h 6858000"/>
              <a:gd name="connsiteX5" fmla="*/ 5075458 w 6424098"/>
              <a:gd name="connsiteY5" fmla="*/ 264355 h 6858000"/>
              <a:gd name="connsiteX6" fmla="*/ 5081175 w 6424098"/>
              <a:gd name="connsiteY6" fmla="*/ 277448 h 6858000"/>
              <a:gd name="connsiteX7" fmla="*/ 5097011 w 6424098"/>
              <a:gd name="connsiteY7" fmla="*/ 355616 h 6858000"/>
              <a:gd name="connsiteX8" fmla="*/ 5130982 w 6424098"/>
              <a:gd name="connsiteY8" fmla="*/ 412030 h 6858000"/>
              <a:gd name="connsiteX9" fmla="*/ 5153000 w 6424098"/>
              <a:gd name="connsiteY9" fmla="*/ 507134 h 6858000"/>
              <a:gd name="connsiteX10" fmla="*/ 5171282 w 6424098"/>
              <a:gd name="connsiteY10" fmla="*/ 602071 h 6858000"/>
              <a:gd name="connsiteX11" fmla="*/ 5176196 w 6424098"/>
              <a:gd name="connsiteY11" fmla="*/ 636822 h 6858000"/>
              <a:gd name="connsiteX12" fmla="*/ 5189051 w 6424098"/>
              <a:gd name="connsiteY12" fmla="*/ 782518 h 6858000"/>
              <a:gd name="connsiteX13" fmla="*/ 5210428 w 6424098"/>
              <a:gd name="connsiteY13" fmla="*/ 815772 h 6858000"/>
              <a:gd name="connsiteX14" fmla="*/ 5221088 w 6424098"/>
              <a:gd name="connsiteY14" fmla="*/ 860193 h 6858000"/>
              <a:gd name="connsiteX15" fmla="*/ 5230806 w 6424098"/>
              <a:gd name="connsiteY15" fmla="*/ 961354 h 6858000"/>
              <a:gd name="connsiteX16" fmla="*/ 5201018 w 6424098"/>
              <a:gd name="connsiteY16" fmla="*/ 1095027 h 6858000"/>
              <a:gd name="connsiteX17" fmla="*/ 5202153 w 6424098"/>
              <a:gd name="connsiteY17" fmla="*/ 1133224 h 6858000"/>
              <a:gd name="connsiteX18" fmla="*/ 5207370 w 6424098"/>
              <a:gd name="connsiteY18" fmla="*/ 1138097 h 6858000"/>
              <a:gd name="connsiteX19" fmla="*/ 5189234 w 6424098"/>
              <a:gd name="connsiteY19" fmla="*/ 1193495 h 6858000"/>
              <a:gd name="connsiteX20" fmla="*/ 5202769 w 6424098"/>
              <a:gd name="connsiteY20" fmla="*/ 1269450 h 6858000"/>
              <a:gd name="connsiteX21" fmla="*/ 5225968 w 6424098"/>
              <a:gd name="connsiteY21" fmla="*/ 1357994 h 6858000"/>
              <a:gd name="connsiteX22" fmla="*/ 5233819 w 6424098"/>
              <a:gd name="connsiteY22" fmla="*/ 1380922 h 6858000"/>
              <a:gd name="connsiteX23" fmla="*/ 5237226 w 6424098"/>
              <a:gd name="connsiteY23" fmla="*/ 1441327 h 6858000"/>
              <a:gd name="connsiteX24" fmla="*/ 5255653 w 6424098"/>
              <a:gd name="connsiteY24" fmla="*/ 1524712 h 6858000"/>
              <a:gd name="connsiteX25" fmla="*/ 5263491 w 6424098"/>
              <a:gd name="connsiteY25" fmla="*/ 1642938 h 6858000"/>
              <a:gd name="connsiteX26" fmla="*/ 5261314 w 6424098"/>
              <a:gd name="connsiteY26" fmla="*/ 1689177 h 6858000"/>
              <a:gd name="connsiteX27" fmla="*/ 5259788 w 6424098"/>
              <a:gd name="connsiteY27" fmla="*/ 1768516 h 6858000"/>
              <a:gd name="connsiteX28" fmla="*/ 5255696 w 6424098"/>
              <a:gd name="connsiteY28" fmla="*/ 1953770 h 6858000"/>
              <a:gd name="connsiteX29" fmla="*/ 5252592 w 6424098"/>
              <a:gd name="connsiteY29" fmla="*/ 2092210 h 6858000"/>
              <a:gd name="connsiteX30" fmla="*/ 5264303 w 6424098"/>
              <a:gd name="connsiteY30" fmla="*/ 2225157 h 6858000"/>
              <a:gd name="connsiteX31" fmla="*/ 5254949 w 6424098"/>
              <a:gd name="connsiteY31" fmla="*/ 2236160 h 6858000"/>
              <a:gd name="connsiteX32" fmla="*/ 5250104 w 6424098"/>
              <a:gd name="connsiteY32" fmla="*/ 2249166 h 6858000"/>
              <a:gd name="connsiteX33" fmla="*/ 5251214 w 6424098"/>
              <a:gd name="connsiteY33" fmla="*/ 2250944 h 6858000"/>
              <a:gd name="connsiteX34" fmla="*/ 5250644 w 6424098"/>
              <a:gd name="connsiteY34" fmla="*/ 2266619 h 6858000"/>
              <a:gd name="connsiteX35" fmla="*/ 5293877 w 6424098"/>
              <a:gd name="connsiteY35" fmla="*/ 2368649 h 6858000"/>
              <a:gd name="connsiteX36" fmla="*/ 5311338 w 6424098"/>
              <a:gd name="connsiteY36" fmla="*/ 2404034 h 6858000"/>
              <a:gd name="connsiteX37" fmla="*/ 5338366 w 6424098"/>
              <a:gd name="connsiteY37" fmla="*/ 2465052 h 6858000"/>
              <a:gd name="connsiteX38" fmla="*/ 5371263 w 6424098"/>
              <a:gd name="connsiteY38" fmla="*/ 2586413 h 6858000"/>
              <a:gd name="connsiteX39" fmla="*/ 5407503 w 6424098"/>
              <a:gd name="connsiteY39" fmla="*/ 2786290 h 6858000"/>
              <a:gd name="connsiteX40" fmla="*/ 5407356 w 6424098"/>
              <a:gd name="connsiteY40" fmla="*/ 2787545 h 6858000"/>
              <a:gd name="connsiteX41" fmla="*/ 5411130 w 6424098"/>
              <a:gd name="connsiteY41" fmla="*/ 2788640 h 6858000"/>
              <a:gd name="connsiteX42" fmla="*/ 5416439 w 6424098"/>
              <a:gd name="connsiteY42" fmla="*/ 2805666 h 6858000"/>
              <a:gd name="connsiteX43" fmla="*/ 5457023 w 6424098"/>
              <a:gd name="connsiteY43" fmla="*/ 2858292 h 6858000"/>
              <a:gd name="connsiteX44" fmla="*/ 5479298 w 6424098"/>
              <a:gd name="connsiteY44" fmla="*/ 2947791 h 6858000"/>
              <a:gd name="connsiteX45" fmla="*/ 5481770 w 6424098"/>
              <a:gd name="connsiteY45" fmla="*/ 2951352 h 6858000"/>
              <a:gd name="connsiteX46" fmla="*/ 5482045 w 6424098"/>
              <a:gd name="connsiteY46" fmla="*/ 2984371 h 6858000"/>
              <a:gd name="connsiteX47" fmla="*/ 5482415 w 6424098"/>
              <a:gd name="connsiteY47" fmla="*/ 3004079 h 6858000"/>
              <a:gd name="connsiteX48" fmla="*/ 5503944 w 6424098"/>
              <a:gd name="connsiteY48" fmla="*/ 3123335 h 6858000"/>
              <a:gd name="connsiteX49" fmla="*/ 5516007 w 6424098"/>
              <a:gd name="connsiteY49" fmla="*/ 3258473 h 6858000"/>
              <a:gd name="connsiteX50" fmla="*/ 5566839 w 6424098"/>
              <a:gd name="connsiteY50" fmla="*/ 3345295 h 6858000"/>
              <a:gd name="connsiteX51" fmla="*/ 5589758 w 6424098"/>
              <a:gd name="connsiteY51" fmla="*/ 3506453 h 6858000"/>
              <a:gd name="connsiteX52" fmla="*/ 5596144 w 6424098"/>
              <a:gd name="connsiteY52" fmla="*/ 3534624 h 6858000"/>
              <a:gd name="connsiteX53" fmla="*/ 5597750 w 6424098"/>
              <a:gd name="connsiteY53" fmla="*/ 3534129 h 6858000"/>
              <a:gd name="connsiteX54" fmla="*/ 5599700 w 6424098"/>
              <a:gd name="connsiteY54" fmla="*/ 3547221 h 6858000"/>
              <a:gd name="connsiteX55" fmla="*/ 5615031 w 6424098"/>
              <a:gd name="connsiteY55" fmla="*/ 3557482 h 6858000"/>
              <a:gd name="connsiteX56" fmla="*/ 5618377 w 6424098"/>
              <a:gd name="connsiteY56" fmla="*/ 3588431 h 6858000"/>
              <a:gd name="connsiteX57" fmla="*/ 5612155 w 6424098"/>
              <a:gd name="connsiteY57" fmla="*/ 3589869 h 6858000"/>
              <a:gd name="connsiteX58" fmla="*/ 5620843 w 6424098"/>
              <a:gd name="connsiteY58" fmla="*/ 3606745 h 6858000"/>
              <a:gd name="connsiteX59" fmla="*/ 5655472 w 6424098"/>
              <a:gd name="connsiteY59" fmla="*/ 3678877 h 6858000"/>
              <a:gd name="connsiteX60" fmla="*/ 5683015 w 6424098"/>
              <a:gd name="connsiteY60" fmla="*/ 3762025 h 6858000"/>
              <a:gd name="connsiteX61" fmla="*/ 5696643 w 6424098"/>
              <a:gd name="connsiteY61" fmla="*/ 3773888 h 6858000"/>
              <a:gd name="connsiteX62" fmla="*/ 5699203 w 6424098"/>
              <a:gd name="connsiteY62" fmla="*/ 3775823 h 6858000"/>
              <a:gd name="connsiteX63" fmla="*/ 5704824 w 6424098"/>
              <a:gd name="connsiteY63" fmla="*/ 3785966 h 6858000"/>
              <a:gd name="connsiteX64" fmla="*/ 5733539 w 6424098"/>
              <a:gd name="connsiteY64" fmla="*/ 3818457 h 6858000"/>
              <a:gd name="connsiteX65" fmla="*/ 5768491 w 6424098"/>
              <a:gd name="connsiteY65" fmla="*/ 3914399 h 6858000"/>
              <a:gd name="connsiteX66" fmla="*/ 5793123 w 6424098"/>
              <a:gd name="connsiteY66" fmla="*/ 3969952 h 6858000"/>
              <a:gd name="connsiteX67" fmla="*/ 5808321 w 6424098"/>
              <a:gd name="connsiteY67" fmla="*/ 3988153 h 6858000"/>
              <a:gd name="connsiteX68" fmla="*/ 5825621 w 6424098"/>
              <a:gd name="connsiteY68" fmla="*/ 4015525 h 6858000"/>
              <a:gd name="connsiteX69" fmla="*/ 5860672 w 6424098"/>
              <a:gd name="connsiteY69" fmla="*/ 4061579 h 6858000"/>
              <a:gd name="connsiteX70" fmla="*/ 5872173 w 6424098"/>
              <a:gd name="connsiteY70" fmla="*/ 4088497 h 6858000"/>
              <a:gd name="connsiteX71" fmla="*/ 5894095 w 6424098"/>
              <a:gd name="connsiteY71" fmla="*/ 4128857 h 6858000"/>
              <a:gd name="connsiteX72" fmla="*/ 5903513 w 6424098"/>
              <a:gd name="connsiteY72" fmla="*/ 4187661 h 6858000"/>
              <a:gd name="connsiteX73" fmla="*/ 5917114 w 6424098"/>
              <a:gd name="connsiteY73" fmla="*/ 4213096 h 6858000"/>
              <a:gd name="connsiteX74" fmla="*/ 5924233 w 6424098"/>
              <a:gd name="connsiteY74" fmla="*/ 4242060 h 6858000"/>
              <a:gd name="connsiteX75" fmla="*/ 5928910 w 6424098"/>
              <a:gd name="connsiteY75" fmla="*/ 4300973 h 6858000"/>
              <a:gd name="connsiteX76" fmla="*/ 5939320 w 6424098"/>
              <a:gd name="connsiteY76" fmla="*/ 4340435 h 6858000"/>
              <a:gd name="connsiteX77" fmla="*/ 5946705 w 6424098"/>
              <a:gd name="connsiteY77" fmla="*/ 4428051 h 6858000"/>
              <a:gd name="connsiteX78" fmla="*/ 5949261 w 6424098"/>
              <a:gd name="connsiteY78" fmla="*/ 4449185 h 6858000"/>
              <a:gd name="connsiteX79" fmla="*/ 5968960 w 6424098"/>
              <a:gd name="connsiteY79" fmla="*/ 4482655 h 6858000"/>
              <a:gd name="connsiteX80" fmla="*/ 5980106 w 6424098"/>
              <a:gd name="connsiteY80" fmla="*/ 4585087 h 6858000"/>
              <a:gd name="connsiteX81" fmla="*/ 5998138 w 6424098"/>
              <a:gd name="connsiteY81" fmla="*/ 4697518 h 6858000"/>
              <a:gd name="connsiteX82" fmla="*/ 6013516 w 6424098"/>
              <a:gd name="connsiteY82" fmla="*/ 4786619 h 6858000"/>
              <a:gd name="connsiteX83" fmla="*/ 6025404 w 6424098"/>
              <a:gd name="connsiteY83" fmla="*/ 4858148 h 6858000"/>
              <a:gd name="connsiteX84" fmla="*/ 6007749 w 6424098"/>
              <a:gd name="connsiteY84" fmla="*/ 4964715 h 6858000"/>
              <a:gd name="connsiteX85" fmla="*/ 6005269 w 6424098"/>
              <a:gd name="connsiteY85" fmla="*/ 5150567 h 6858000"/>
              <a:gd name="connsiteX86" fmla="*/ 6001127 w 6424098"/>
              <a:gd name="connsiteY86" fmla="*/ 5164609 h 6858000"/>
              <a:gd name="connsiteX87" fmla="*/ 5998514 w 6424098"/>
              <a:gd name="connsiteY87" fmla="*/ 5189673 h 6858000"/>
              <a:gd name="connsiteX88" fmla="*/ 6018409 w 6424098"/>
              <a:gd name="connsiteY88" fmla="*/ 5227157 h 6858000"/>
              <a:gd name="connsiteX89" fmla="*/ 6036748 w 6424098"/>
              <a:gd name="connsiteY89" fmla="*/ 5322752 h 6858000"/>
              <a:gd name="connsiteX90" fmla="*/ 6036943 w 6424098"/>
              <a:gd name="connsiteY90" fmla="*/ 5329480 h 6858000"/>
              <a:gd name="connsiteX91" fmla="*/ 6037677 w 6424098"/>
              <a:gd name="connsiteY91" fmla="*/ 5354807 h 6858000"/>
              <a:gd name="connsiteX92" fmla="*/ 6039728 w 6424098"/>
              <a:gd name="connsiteY92" fmla="*/ 5359416 h 6858000"/>
              <a:gd name="connsiteX93" fmla="*/ 6053435 w 6424098"/>
              <a:gd name="connsiteY93" fmla="*/ 5387547 h 6858000"/>
              <a:gd name="connsiteX94" fmla="*/ 6065933 w 6424098"/>
              <a:gd name="connsiteY94" fmla="*/ 5443002 h 6858000"/>
              <a:gd name="connsiteX95" fmla="*/ 6068640 w 6424098"/>
              <a:gd name="connsiteY95" fmla="*/ 5474503 h 6858000"/>
              <a:gd name="connsiteX96" fmla="*/ 6080922 w 6424098"/>
              <a:gd name="connsiteY96" fmla="*/ 5561070 h 6858000"/>
              <a:gd name="connsiteX97" fmla="*/ 6096949 w 6424098"/>
              <a:gd name="connsiteY97" fmla="*/ 5648179 h 6858000"/>
              <a:gd name="connsiteX98" fmla="*/ 6125703 w 6424098"/>
              <a:gd name="connsiteY98" fmla="*/ 5692894 h 6858000"/>
              <a:gd name="connsiteX99" fmla="*/ 6121353 w 6424098"/>
              <a:gd name="connsiteY99" fmla="*/ 5721725 h 6858000"/>
              <a:gd name="connsiteX100" fmla="*/ 6121607 w 6424098"/>
              <a:gd name="connsiteY100" fmla="*/ 5721959 h 6858000"/>
              <a:gd name="connsiteX101" fmla="*/ 6127024 w 6424098"/>
              <a:gd name="connsiteY101" fmla="*/ 5786902 h 6858000"/>
              <a:gd name="connsiteX102" fmla="*/ 6127519 w 6424098"/>
              <a:gd name="connsiteY102" fmla="*/ 5865775 h 6858000"/>
              <a:gd name="connsiteX103" fmla="*/ 6119217 w 6424098"/>
              <a:gd name="connsiteY103" fmla="*/ 5888542 h 6858000"/>
              <a:gd name="connsiteX104" fmla="*/ 6102493 w 6424098"/>
              <a:gd name="connsiteY104" fmla="*/ 5928602 h 6858000"/>
              <a:gd name="connsiteX105" fmla="*/ 6056863 w 6424098"/>
              <a:gd name="connsiteY105" fmla="*/ 6000643 h 6858000"/>
              <a:gd name="connsiteX106" fmla="*/ 6045436 w 6424098"/>
              <a:gd name="connsiteY106" fmla="*/ 6124480 h 6858000"/>
              <a:gd name="connsiteX107" fmla="*/ 6030489 w 6424098"/>
              <a:gd name="connsiteY107" fmla="*/ 6317666 h 6858000"/>
              <a:gd name="connsiteX108" fmla="*/ 6007492 w 6424098"/>
              <a:gd name="connsiteY108" fmla="*/ 6440818 h 6858000"/>
              <a:gd name="connsiteX109" fmla="*/ 6009467 w 6424098"/>
              <a:gd name="connsiteY109" fmla="*/ 6487076 h 6858000"/>
              <a:gd name="connsiteX110" fmla="*/ 5995064 w 6424098"/>
              <a:gd name="connsiteY110" fmla="*/ 6540791 h 6858000"/>
              <a:gd name="connsiteX111" fmla="*/ 6004510 w 6424098"/>
              <a:gd name="connsiteY111" fmla="*/ 6599256 h 6858000"/>
              <a:gd name="connsiteX112" fmla="*/ 5986207 w 6424098"/>
              <a:gd name="connsiteY112" fmla="*/ 6695855 h 6858000"/>
              <a:gd name="connsiteX113" fmla="*/ 5979428 w 6424098"/>
              <a:gd name="connsiteY113" fmla="*/ 6754678 h 6858000"/>
              <a:gd name="connsiteX114" fmla="*/ 5983398 w 6424098"/>
              <a:gd name="connsiteY114" fmla="*/ 6778641 h 6858000"/>
              <a:gd name="connsiteX115" fmla="*/ 5984543 w 6424098"/>
              <a:gd name="connsiteY115" fmla="*/ 6811016 h 6858000"/>
              <a:gd name="connsiteX116" fmla="*/ 5979671 w 6424098"/>
              <a:gd name="connsiteY116" fmla="*/ 6858000 h 6858000"/>
              <a:gd name="connsiteX117" fmla="*/ 0 w 6424098"/>
              <a:gd name="connsiteY117" fmla="*/ 6858000 h 6858000"/>
              <a:gd name="connsiteX118" fmla="*/ 0 w 6424098"/>
              <a:gd name="connsiteY118"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13516 w 6127519"/>
              <a:gd name="connsiteY82" fmla="*/ 4786619 h 6858000"/>
              <a:gd name="connsiteX83" fmla="*/ 6025404 w 6127519"/>
              <a:gd name="connsiteY83" fmla="*/ 4858148 h 6858000"/>
              <a:gd name="connsiteX84" fmla="*/ 6007749 w 6127519"/>
              <a:gd name="connsiteY84" fmla="*/ 4964715 h 6858000"/>
              <a:gd name="connsiteX85" fmla="*/ 6005269 w 6127519"/>
              <a:gd name="connsiteY85" fmla="*/ 5150567 h 6858000"/>
              <a:gd name="connsiteX86" fmla="*/ 6001127 w 6127519"/>
              <a:gd name="connsiteY86" fmla="*/ 5164609 h 6858000"/>
              <a:gd name="connsiteX87" fmla="*/ 5998514 w 6127519"/>
              <a:gd name="connsiteY87" fmla="*/ 5189673 h 6858000"/>
              <a:gd name="connsiteX88" fmla="*/ 6018409 w 6127519"/>
              <a:gd name="connsiteY88" fmla="*/ 5227157 h 6858000"/>
              <a:gd name="connsiteX89" fmla="*/ 6036748 w 6127519"/>
              <a:gd name="connsiteY89" fmla="*/ 5322752 h 6858000"/>
              <a:gd name="connsiteX90" fmla="*/ 6036943 w 6127519"/>
              <a:gd name="connsiteY90" fmla="*/ 5329480 h 6858000"/>
              <a:gd name="connsiteX91" fmla="*/ 6037677 w 6127519"/>
              <a:gd name="connsiteY91" fmla="*/ 5354807 h 6858000"/>
              <a:gd name="connsiteX92" fmla="*/ 6039728 w 6127519"/>
              <a:gd name="connsiteY92" fmla="*/ 5359416 h 6858000"/>
              <a:gd name="connsiteX93" fmla="*/ 6053435 w 6127519"/>
              <a:gd name="connsiteY93" fmla="*/ 5387547 h 6858000"/>
              <a:gd name="connsiteX94" fmla="*/ 6065933 w 6127519"/>
              <a:gd name="connsiteY94" fmla="*/ 5443002 h 6858000"/>
              <a:gd name="connsiteX95" fmla="*/ 6068640 w 6127519"/>
              <a:gd name="connsiteY95" fmla="*/ 5474503 h 6858000"/>
              <a:gd name="connsiteX96" fmla="*/ 6080922 w 6127519"/>
              <a:gd name="connsiteY96" fmla="*/ 5561070 h 6858000"/>
              <a:gd name="connsiteX97" fmla="*/ 6096949 w 6127519"/>
              <a:gd name="connsiteY97" fmla="*/ 5648179 h 6858000"/>
              <a:gd name="connsiteX98" fmla="*/ 6125703 w 6127519"/>
              <a:gd name="connsiteY98" fmla="*/ 5692894 h 6858000"/>
              <a:gd name="connsiteX99" fmla="*/ 6121353 w 6127519"/>
              <a:gd name="connsiteY99" fmla="*/ 5721725 h 6858000"/>
              <a:gd name="connsiteX100" fmla="*/ 6121607 w 6127519"/>
              <a:gd name="connsiteY100" fmla="*/ 5721959 h 6858000"/>
              <a:gd name="connsiteX101" fmla="*/ 6127024 w 6127519"/>
              <a:gd name="connsiteY101" fmla="*/ 5786902 h 6858000"/>
              <a:gd name="connsiteX102" fmla="*/ 6127519 w 6127519"/>
              <a:gd name="connsiteY102" fmla="*/ 5865775 h 6858000"/>
              <a:gd name="connsiteX103" fmla="*/ 6119217 w 6127519"/>
              <a:gd name="connsiteY103" fmla="*/ 5888542 h 6858000"/>
              <a:gd name="connsiteX104" fmla="*/ 6102493 w 6127519"/>
              <a:gd name="connsiteY104" fmla="*/ 5928602 h 6858000"/>
              <a:gd name="connsiteX105" fmla="*/ 6056863 w 6127519"/>
              <a:gd name="connsiteY105" fmla="*/ 6000643 h 6858000"/>
              <a:gd name="connsiteX106" fmla="*/ 6045436 w 6127519"/>
              <a:gd name="connsiteY106" fmla="*/ 6124480 h 6858000"/>
              <a:gd name="connsiteX107" fmla="*/ 6030489 w 6127519"/>
              <a:gd name="connsiteY107" fmla="*/ 6317666 h 6858000"/>
              <a:gd name="connsiteX108" fmla="*/ 6007492 w 6127519"/>
              <a:gd name="connsiteY108" fmla="*/ 6440818 h 6858000"/>
              <a:gd name="connsiteX109" fmla="*/ 6009467 w 6127519"/>
              <a:gd name="connsiteY109" fmla="*/ 6487076 h 6858000"/>
              <a:gd name="connsiteX110" fmla="*/ 5995064 w 6127519"/>
              <a:gd name="connsiteY110" fmla="*/ 6540791 h 6858000"/>
              <a:gd name="connsiteX111" fmla="*/ 6004510 w 6127519"/>
              <a:gd name="connsiteY111" fmla="*/ 6599256 h 6858000"/>
              <a:gd name="connsiteX112" fmla="*/ 5986207 w 6127519"/>
              <a:gd name="connsiteY112" fmla="*/ 6695855 h 6858000"/>
              <a:gd name="connsiteX113" fmla="*/ 5979428 w 6127519"/>
              <a:gd name="connsiteY113" fmla="*/ 6754678 h 6858000"/>
              <a:gd name="connsiteX114" fmla="*/ 5983398 w 6127519"/>
              <a:gd name="connsiteY114" fmla="*/ 6778641 h 6858000"/>
              <a:gd name="connsiteX115" fmla="*/ 5984543 w 6127519"/>
              <a:gd name="connsiteY115" fmla="*/ 6811016 h 6858000"/>
              <a:gd name="connsiteX116" fmla="*/ 5979671 w 6127519"/>
              <a:gd name="connsiteY116" fmla="*/ 6858000 h 6858000"/>
              <a:gd name="connsiteX117" fmla="*/ 0 w 6127519"/>
              <a:gd name="connsiteY117" fmla="*/ 6858000 h 6858000"/>
              <a:gd name="connsiteX118" fmla="*/ 0 w 6127519"/>
              <a:gd name="connsiteY118"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25404 w 6127519"/>
              <a:gd name="connsiteY82" fmla="*/ 4858148 h 6858000"/>
              <a:gd name="connsiteX83" fmla="*/ 6007749 w 6127519"/>
              <a:gd name="connsiteY83" fmla="*/ 4964715 h 6858000"/>
              <a:gd name="connsiteX84" fmla="*/ 6005269 w 6127519"/>
              <a:gd name="connsiteY84" fmla="*/ 5150567 h 6858000"/>
              <a:gd name="connsiteX85" fmla="*/ 6001127 w 6127519"/>
              <a:gd name="connsiteY85" fmla="*/ 5164609 h 6858000"/>
              <a:gd name="connsiteX86" fmla="*/ 5998514 w 6127519"/>
              <a:gd name="connsiteY86" fmla="*/ 5189673 h 6858000"/>
              <a:gd name="connsiteX87" fmla="*/ 6018409 w 6127519"/>
              <a:gd name="connsiteY87" fmla="*/ 5227157 h 6858000"/>
              <a:gd name="connsiteX88" fmla="*/ 6036748 w 6127519"/>
              <a:gd name="connsiteY88" fmla="*/ 5322752 h 6858000"/>
              <a:gd name="connsiteX89" fmla="*/ 6036943 w 6127519"/>
              <a:gd name="connsiteY89" fmla="*/ 5329480 h 6858000"/>
              <a:gd name="connsiteX90" fmla="*/ 6037677 w 6127519"/>
              <a:gd name="connsiteY90" fmla="*/ 5354807 h 6858000"/>
              <a:gd name="connsiteX91" fmla="*/ 6039728 w 6127519"/>
              <a:gd name="connsiteY91" fmla="*/ 5359416 h 6858000"/>
              <a:gd name="connsiteX92" fmla="*/ 6053435 w 6127519"/>
              <a:gd name="connsiteY92" fmla="*/ 5387547 h 6858000"/>
              <a:gd name="connsiteX93" fmla="*/ 6065933 w 6127519"/>
              <a:gd name="connsiteY93" fmla="*/ 5443002 h 6858000"/>
              <a:gd name="connsiteX94" fmla="*/ 6068640 w 6127519"/>
              <a:gd name="connsiteY94" fmla="*/ 5474503 h 6858000"/>
              <a:gd name="connsiteX95" fmla="*/ 6080922 w 6127519"/>
              <a:gd name="connsiteY95" fmla="*/ 5561070 h 6858000"/>
              <a:gd name="connsiteX96" fmla="*/ 6096949 w 6127519"/>
              <a:gd name="connsiteY96" fmla="*/ 5648179 h 6858000"/>
              <a:gd name="connsiteX97" fmla="*/ 6125703 w 6127519"/>
              <a:gd name="connsiteY97" fmla="*/ 5692894 h 6858000"/>
              <a:gd name="connsiteX98" fmla="*/ 6121353 w 6127519"/>
              <a:gd name="connsiteY98" fmla="*/ 5721725 h 6858000"/>
              <a:gd name="connsiteX99" fmla="*/ 6121607 w 6127519"/>
              <a:gd name="connsiteY99" fmla="*/ 5721959 h 6858000"/>
              <a:gd name="connsiteX100" fmla="*/ 6127024 w 6127519"/>
              <a:gd name="connsiteY100" fmla="*/ 5786902 h 6858000"/>
              <a:gd name="connsiteX101" fmla="*/ 6127519 w 6127519"/>
              <a:gd name="connsiteY101" fmla="*/ 5865775 h 6858000"/>
              <a:gd name="connsiteX102" fmla="*/ 6119217 w 6127519"/>
              <a:gd name="connsiteY102" fmla="*/ 5888542 h 6858000"/>
              <a:gd name="connsiteX103" fmla="*/ 6102493 w 6127519"/>
              <a:gd name="connsiteY103" fmla="*/ 5928602 h 6858000"/>
              <a:gd name="connsiteX104" fmla="*/ 6056863 w 6127519"/>
              <a:gd name="connsiteY104" fmla="*/ 6000643 h 6858000"/>
              <a:gd name="connsiteX105" fmla="*/ 6045436 w 6127519"/>
              <a:gd name="connsiteY105" fmla="*/ 6124480 h 6858000"/>
              <a:gd name="connsiteX106" fmla="*/ 6030489 w 6127519"/>
              <a:gd name="connsiteY106" fmla="*/ 6317666 h 6858000"/>
              <a:gd name="connsiteX107" fmla="*/ 6007492 w 6127519"/>
              <a:gd name="connsiteY107" fmla="*/ 6440818 h 6858000"/>
              <a:gd name="connsiteX108" fmla="*/ 6009467 w 6127519"/>
              <a:gd name="connsiteY108" fmla="*/ 6487076 h 6858000"/>
              <a:gd name="connsiteX109" fmla="*/ 5995064 w 6127519"/>
              <a:gd name="connsiteY109" fmla="*/ 6540791 h 6858000"/>
              <a:gd name="connsiteX110" fmla="*/ 6004510 w 6127519"/>
              <a:gd name="connsiteY110" fmla="*/ 6599256 h 6858000"/>
              <a:gd name="connsiteX111" fmla="*/ 5986207 w 6127519"/>
              <a:gd name="connsiteY111" fmla="*/ 6695855 h 6858000"/>
              <a:gd name="connsiteX112" fmla="*/ 5979428 w 6127519"/>
              <a:gd name="connsiteY112" fmla="*/ 6754678 h 6858000"/>
              <a:gd name="connsiteX113" fmla="*/ 5983398 w 6127519"/>
              <a:gd name="connsiteY113" fmla="*/ 6778641 h 6858000"/>
              <a:gd name="connsiteX114" fmla="*/ 5984543 w 6127519"/>
              <a:gd name="connsiteY114" fmla="*/ 6811016 h 6858000"/>
              <a:gd name="connsiteX115" fmla="*/ 5979671 w 6127519"/>
              <a:gd name="connsiteY115" fmla="*/ 6858000 h 6858000"/>
              <a:gd name="connsiteX116" fmla="*/ 0 w 6127519"/>
              <a:gd name="connsiteY116" fmla="*/ 6858000 h 6858000"/>
              <a:gd name="connsiteX117" fmla="*/ 0 w 6127519"/>
              <a:gd name="connsiteY117"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33539 w 6127519"/>
              <a:gd name="connsiteY64" fmla="*/ 3818457 h 6858000"/>
              <a:gd name="connsiteX65" fmla="*/ 5768491 w 6127519"/>
              <a:gd name="connsiteY65" fmla="*/ 3914399 h 6858000"/>
              <a:gd name="connsiteX66" fmla="*/ 5793123 w 6127519"/>
              <a:gd name="connsiteY66" fmla="*/ 3969952 h 6858000"/>
              <a:gd name="connsiteX67" fmla="*/ 5808321 w 6127519"/>
              <a:gd name="connsiteY67" fmla="*/ 3988153 h 6858000"/>
              <a:gd name="connsiteX68" fmla="*/ 5825621 w 6127519"/>
              <a:gd name="connsiteY68" fmla="*/ 4015525 h 6858000"/>
              <a:gd name="connsiteX69" fmla="*/ 5860672 w 6127519"/>
              <a:gd name="connsiteY69" fmla="*/ 4061579 h 6858000"/>
              <a:gd name="connsiteX70" fmla="*/ 5872173 w 6127519"/>
              <a:gd name="connsiteY70" fmla="*/ 4088497 h 6858000"/>
              <a:gd name="connsiteX71" fmla="*/ 5894095 w 6127519"/>
              <a:gd name="connsiteY71" fmla="*/ 4128857 h 6858000"/>
              <a:gd name="connsiteX72" fmla="*/ 5903513 w 6127519"/>
              <a:gd name="connsiteY72" fmla="*/ 4187661 h 6858000"/>
              <a:gd name="connsiteX73" fmla="*/ 5917114 w 6127519"/>
              <a:gd name="connsiteY73" fmla="*/ 4213096 h 6858000"/>
              <a:gd name="connsiteX74" fmla="*/ 5924233 w 6127519"/>
              <a:gd name="connsiteY74" fmla="*/ 4242060 h 6858000"/>
              <a:gd name="connsiteX75" fmla="*/ 5928910 w 6127519"/>
              <a:gd name="connsiteY75" fmla="*/ 4300973 h 6858000"/>
              <a:gd name="connsiteX76" fmla="*/ 5939320 w 6127519"/>
              <a:gd name="connsiteY76" fmla="*/ 4340435 h 6858000"/>
              <a:gd name="connsiteX77" fmla="*/ 5946705 w 6127519"/>
              <a:gd name="connsiteY77" fmla="*/ 4428051 h 6858000"/>
              <a:gd name="connsiteX78" fmla="*/ 5949261 w 6127519"/>
              <a:gd name="connsiteY78" fmla="*/ 4449185 h 6858000"/>
              <a:gd name="connsiteX79" fmla="*/ 5968960 w 6127519"/>
              <a:gd name="connsiteY79" fmla="*/ 4482655 h 6858000"/>
              <a:gd name="connsiteX80" fmla="*/ 5980106 w 6127519"/>
              <a:gd name="connsiteY80" fmla="*/ 4585087 h 6858000"/>
              <a:gd name="connsiteX81" fmla="*/ 5998138 w 6127519"/>
              <a:gd name="connsiteY81" fmla="*/ 4697518 h 6858000"/>
              <a:gd name="connsiteX82" fmla="*/ 6007819 w 6127519"/>
              <a:gd name="connsiteY82" fmla="*/ 4858148 h 6858000"/>
              <a:gd name="connsiteX83" fmla="*/ 6007749 w 6127519"/>
              <a:gd name="connsiteY83" fmla="*/ 4964715 h 6858000"/>
              <a:gd name="connsiteX84" fmla="*/ 6005269 w 6127519"/>
              <a:gd name="connsiteY84" fmla="*/ 5150567 h 6858000"/>
              <a:gd name="connsiteX85" fmla="*/ 6001127 w 6127519"/>
              <a:gd name="connsiteY85" fmla="*/ 5164609 h 6858000"/>
              <a:gd name="connsiteX86" fmla="*/ 5998514 w 6127519"/>
              <a:gd name="connsiteY86" fmla="*/ 5189673 h 6858000"/>
              <a:gd name="connsiteX87" fmla="*/ 6018409 w 6127519"/>
              <a:gd name="connsiteY87" fmla="*/ 5227157 h 6858000"/>
              <a:gd name="connsiteX88" fmla="*/ 6036748 w 6127519"/>
              <a:gd name="connsiteY88" fmla="*/ 5322752 h 6858000"/>
              <a:gd name="connsiteX89" fmla="*/ 6036943 w 6127519"/>
              <a:gd name="connsiteY89" fmla="*/ 5329480 h 6858000"/>
              <a:gd name="connsiteX90" fmla="*/ 6037677 w 6127519"/>
              <a:gd name="connsiteY90" fmla="*/ 5354807 h 6858000"/>
              <a:gd name="connsiteX91" fmla="*/ 6039728 w 6127519"/>
              <a:gd name="connsiteY91" fmla="*/ 5359416 h 6858000"/>
              <a:gd name="connsiteX92" fmla="*/ 6053435 w 6127519"/>
              <a:gd name="connsiteY92" fmla="*/ 5387547 h 6858000"/>
              <a:gd name="connsiteX93" fmla="*/ 6065933 w 6127519"/>
              <a:gd name="connsiteY93" fmla="*/ 5443002 h 6858000"/>
              <a:gd name="connsiteX94" fmla="*/ 6068640 w 6127519"/>
              <a:gd name="connsiteY94" fmla="*/ 5474503 h 6858000"/>
              <a:gd name="connsiteX95" fmla="*/ 6080922 w 6127519"/>
              <a:gd name="connsiteY95" fmla="*/ 5561070 h 6858000"/>
              <a:gd name="connsiteX96" fmla="*/ 6096949 w 6127519"/>
              <a:gd name="connsiteY96" fmla="*/ 5648179 h 6858000"/>
              <a:gd name="connsiteX97" fmla="*/ 6125703 w 6127519"/>
              <a:gd name="connsiteY97" fmla="*/ 5692894 h 6858000"/>
              <a:gd name="connsiteX98" fmla="*/ 6121353 w 6127519"/>
              <a:gd name="connsiteY98" fmla="*/ 5721725 h 6858000"/>
              <a:gd name="connsiteX99" fmla="*/ 6121607 w 6127519"/>
              <a:gd name="connsiteY99" fmla="*/ 5721959 h 6858000"/>
              <a:gd name="connsiteX100" fmla="*/ 6127024 w 6127519"/>
              <a:gd name="connsiteY100" fmla="*/ 5786902 h 6858000"/>
              <a:gd name="connsiteX101" fmla="*/ 6127519 w 6127519"/>
              <a:gd name="connsiteY101" fmla="*/ 5865775 h 6858000"/>
              <a:gd name="connsiteX102" fmla="*/ 6119217 w 6127519"/>
              <a:gd name="connsiteY102" fmla="*/ 5888542 h 6858000"/>
              <a:gd name="connsiteX103" fmla="*/ 6102493 w 6127519"/>
              <a:gd name="connsiteY103" fmla="*/ 5928602 h 6858000"/>
              <a:gd name="connsiteX104" fmla="*/ 6056863 w 6127519"/>
              <a:gd name="connsiteY104" fmla="*/ 6000643 h 6858000"/>
              <a:gd name="connsiteX105" fmla="*/ 6045436 w 6127519"/>
              <a:gd name="connsiteY105" fmla="*/ 6124480 h 6858000"/>
              <a:gd name="connsiteX106" fmla="*/ 6030489 w 6127519"/>
              <a:gd name="connsiteY106" fmla="*/ 6317666 h 6858000"/>
              <a:gd name="connsiteX107" fmla="*/ 6007492 w 6127519"/>
              <a:gd name="connsiteY107" fmla="*/ 6440818 h 6858000"/>
              <a:gd name="connsiteX108" fmla="*/ 6009467 w 6127519"/>
              <a:gd name="connsiteY108" fmla="*/ 6487076 h 6858000"/>
              <a:gd name="connsiteX109" fmla="*/ 5995064 w 6127519"/>
              <a:gd name="connsiteY109" fmla="*/ 6540791 h 6858000"/>
              <a:gd name="connsiteX110" fmla="*/ 6004510 w 6127519"/>
              <a:gd name="connsiteY110" fmla="*/ 6599256 h 6858000"/>
              <a:gd name="connsiteX111" fmla="*/ 5986207 w 6127519"/>
              <a:gd name="connsiteY111" fmla="*/ 6695855 h 6858000"/>
              <a:gd name="connsiteX112" fmla="*/ 5979428 w 6127519"/>
              <a:gd name="connsiteY112" fmla="*/ 6754678 h 6858000"/>
              <a:gd name="connsiteX113" fmla="*/ 5983398 w 6127519"/>
              <a:gd name="connsiteY113" fmla="*/ 6778641 h 6858000"/>
              <a:gd name="connsiteX114" fmla="*/ 5984543 w 6127519"/>
              <a:gd name="connsiteY114" fmla="*/ 6811016 h 6858000"/>
              <a:gd name="connsiteX115" fmla="*/ 5979671 w 6127519"/>
              <a:gd name="connsiteY115" fmla="*/ 6858000 h 6858000"/>
              <a:gd name="connsiteX116" fmla="*/ 0 w 6127519"/>
              <a:gd name="connsiteY116" fmla="*/ 6858000 h 6858000"/>
              <a:gd name="connsiteX117" fmla="*/ 0 w 6127519"/>
              <a:gd name="connsiteY117"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04824 w 6127519"/>
              <a:gd name="connsiteY63" fmla="*/ 3785966 h 6858000"/>
              <a:gd name="connsiteX64" fmla="*/ 5768491 w 6127519"/>
              <a:gd name="connsiteY64" fmla="*/ 3914399 h 6858000"/>
              <a:gd name="connsiteX65" fmla="*/ 5793123 w 6127519"/>
              <a:gd name="connsiteY65" fmla="*/ 3969952 h 6858000"/>
              <a:gd name="connsiteX66" fmla="*/ 5808321 w 6127519"/>
              <a:gd name="connsiteY66" fmla="*/ 3988153 h 6858000"/>
              <a:gd name="connsiteX67" fmla="*/ 5825621 w 6127519"/>
              <a:gd name="connsiteY67" fmla="*/ 4015525 h 6858000"/>
              <a:gd name="connsiteX68" fmla="*/ 5860672 w 6127519"/>
              <a:gd name="connsiteY68" fmla="*/ 4061579 h 6858000"/>
              <a:gd name="connsiteX69" fmla="*/ 5872173 w 6127519"/>
              <a:gd name="connsiteY69" fmla="*/ 4088497 h 6858000"/>
              <a:gd name="connsiteX70" fmla="*/ 5894095 w 6127519"/>
              <a:gd name="connsiteY70" fmla="*/ 4128857 h 6858000"/>
              <a:gd name="connsiteX71" fmla="*/ 5903513 w 6127519"/>
              <a:gd name="connsiteY71" fmla="*/ 4187661 h 6858000"/>
              <a:gd name="connsiteX72" fmla="*/ 5917114 w 6127519"/>
              <a:gd name="connsiteY72" fmla="*/ 4213096 h 6858000"/>
              <a:gd name="connsiteX73" fmla="*/ 5924233 w 6127519"/>
              <a:gd name="connsiteY73" fmla="*/ 4242060 h 6858000"/>
              <a:gd name="connsiteX74" fmla="*/ 5928910 w 6127519"/>
              <a:gd name="connsiteY74" fmla="*/ 4300973 h 6858000"/>
              <a:gd name="connsiteX75" fmla="*/ 5939320 w 6127519"/>
              <a:gd name="connsiteY75" fmla="*/ 4340435 h 6858000"/>
              <a:gd name="connsiteX76" fmla="*/ 5946705 w 6127519"/>
              <a:gd name="connsiteY76" fmla="*/ 4428051 h 6858000"/>
              <a:gd name="connsiteX77" fmla="*/ 5949261 w 6127519"/>
              <a:gd name="connsiteY77" fmla="*/ 4449185 h 6858000"/>
              <a:gd name="connsiteX78" fmla="*/ 5968960 w 6127519"/>
              <a:gd name="connsiteY78" fmla="*/ 4482655 h 6858000"/>
              <a:gd name="connsiteX79" fmla="*/ 5980106 w 6127519"/>
              <a:gd name="connsiteY79" fmla="*/ 4585087 h 6858000"/>
              <a:gd name="connsiteX80" fmla="*/ 5998138 w 6127519"/>
              <a:gd name="connsiteY80" fmla="*/ 4697518 h 6858000"/>
              <a:gd name="connsiteX81" fmla="*/ 6007819 w 6127519"/>
              <a:gd name="connsiteY81" fmla="*/ 4858148 h 6858000"/>
              <a:gd name="connsiteX82" fmla="*/ 6007749 w 6127519"/>
              <a:gd name="connsiteY82" fmla="*/ 4964715 h 6858000"/>
              <a:gd name="connsiteX83" fmla="*/ 6005269 w 6127519"/>
              <a:gd name="connsiteY83" fmla="*/ 5150567 h 6858000"/>
              <a:gd name="connsiteX84" fmla="*/ 6001127 w 6127519"/>
              <a:gd name="connsiteY84" fmla="*/ 5164609 h 6858000"/>
              <a:gd name="connsiteX85" fmla="*/ 5998514 w 6127519"/>
              <a:gd name="connsiteY85" fmla="*/ 5189673 h 6858000"/>
              <a:gd name="connsiteX86" fmla="*/ 6018409 w 6127519"/>
              <a:gd name="connsiteY86" fmla="*/ 5227157 h 6858000"/>
              <a:gd name="connsiteX87" fmla="*/ 6036748 w 6127519"/>
              <a:gd name="connsiteY87" fmla="*/ 5322752 h 6858000"/>
              <a:gd name="connsiteX88" fmla="*/ 6036943 w 6127519"/>
              <a:gd name="connsiteY88" fmla="*/ 5329480 h 6858000"/>
              <a:gd name="connsiteX89" fmla="*/ 6037677 w 6127519"/>
              <a:gd name="connsiteY89" fmla="*/ 5354807 h 6858000"/>
              <a:gd name="connsiteX90" fmla="*/ 6039728 w 6127519"/>
              <a:gd name="connsiteY90" fmla="*/ 5359416 h 6858000"/>
              <a:gd name="connsiteX91" fmla="*/ 6053435 w 6127519"/>
              <a:gd name="connsiteY91" fmla="*/ 5387547 h 6858000"/>
              <a:gd name="connsiteX92" fmla="*/ 6065933 w 6127519"/>
              <a:gd name="connsiteY92" fmla="*/ 5443002 h 6858000"/>
              <a:gd name="connsiteX93" fmla="*/ 6068640 w 6127519"/>
              <a:gd name="connsiteY93" fmla="*/ 5474503 h 6858000"/>
              <a:gd name="connsiteX94" fmla="*/ 6080922 w 6127519"/>
              <a:gd name="connsiteY94" fmla="*/ 5561070 h 6858000"/>
              <a:gd name="connsiteX95" fmla="*/ 6096949 w 6127519"/>
              <a:gd name="connsiteY95" fmla="*/ 5648179 h 6858000"/>
              <a:gd name="connsiteX96" fmla="*/ 6125703 w 6127519"/>
              <a:gd name="connsiteY96" fmla="*/ 5692894 h 6858000"/>
              <a:gd name="connsiteX97" fmla="*/ 6121353 w 6127519"/>
              <a:gd name="connsiteY97" fmla="*/ 5721725 h 6858000"/>
              <a:gd name="connsiteX98" fmla="*/ 6121607 w 6127519"/>
              <a:gd name="connsiteY98" fmla="*/ 5721959 h 6858000"/>
              <a:gd name="connsiteX99" fmla="*/ 6127024 w 6127519"/>
              <a:gd name="connsiteY99" fmla="*/ 5786902 h 6858000"/>
              <a:gd name="connsiteX100" fmla="*/ 6127519 w 6127519"/>
              <a:gd name="connsiteY100" fmla="*/ 5865775 h 6858000"/>
              <a:gd name="connsiteX101" fmla="*/ 6119217 w 6127519"/>
              <a:gd name="connsiteY101" fmla="*/ 5888542 h 6858000"/>
              <a:gd name="connsiteX102" fmla="*/ 6102493 w 6127519"/>
              <a:gd name="connsiteY102" fmla="*/ 5928602 h 6858000"/>
              <a:gd name="connsiteX103" fmla="*/ 6056863 w 6127519"/>
              <a:gd name="connsiteY103" fmla="*/ 6000643 h 6858000"/>
              <a:gd name="connsiteX104" fmla="*/ 6045436 w 6127519"/>
              <a:gd name="connsiteY104" fmla="*/ 6124480 h 6858000"/>
              <a:gd name="connsiteX105" fmla="*/ 6030489 w 6127519"/>
              <a:gd name="connsiteY105" fmla="*/ 6317666 h 6858000"/>
              <a:gd name="connsiteX106" fmla="*/ 6007492 w 6127519"/>
              <a:gd name="connsiteY106" fmla="*/ 6440818 h 6858000"/>
              <a:gd name="connsiteX107" fmla="*/ 6009467 w 6127519"/>
              <a:gd name="connsiteY107" fmla="*/ 6487076 h 6858000"/>
              <a:gd name="connsiteX108" fmla="*/ 5995064 w 6127519"/>
              <a:gd name="connsiteY108" fmla="*/ 6540791 h 6858000"/>
              <a:gd name="connsiteX109" fmla="*/ 6004510 w 6127519"/>
              <a:gd name="connsiteY109" fmla="*/ 6599256 h 6858000"/>
              <a:gd name="connsiteX110" fmla="*/ 5986207 w 6127519"/>
              <a:gd name="connsiteY110" fmla="*/ 6695855 h 6858000"/>
              <a:gd name="connsiteX111" fmla="*/ 5979428 w 6127519"/>
              <a:gd name="connsiteY111" fmla="*/ 6754678 h 6858000"/>
              <a:gd name="connsiteX112" fmla="*/ 5983398 w 6127519"/>
              <a:gd name="connsiteY112" fmla="*/ 6778641 h 6858000"/>
              <a:gd name="connsiteX113" fmla="*/ 5984543 w 6127519"/>
              <a:gd name="connsiteY113" fmla="*/ 6811016 h 6858000"/>
              <a:gd name="connsiteX114" fmla="*/ 5979671 w 6127519"/>
              <a:gd name="connsiteY114" fmla="*/ 6858000 h 6858000"/>
              <a:gd name="connsiteX115" fmla="*/ 0 w 6127519"/>
              <a:gd name="connsiteY115" fmla="*/ 6858000 h 6858000"/>
              <a:gd name="connsiteX116" fmla="*/ 0 w 6127519"/>
              <a:gd name="connsiteY116"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699203 w 6127519"/>
              <a:gd name="connsiteY62" fmla="*/ 3775823 h 6858000"/>
              <a:gd name="connsiteX63" fmla="*/ 5768491 w 6127519"/>
              <a:gd name="connsiteY63" fmla="*/ 3914399 h 6858000"/>
              <a:gd name="connsiteX64" fmla="*/ 5793123 w 6127519"/>
              <a:gd name="connsiteY64" fmla="*/ 3969952 h 6858000"/>
              <a:gd name="connsiteX65" fmla="*/ 5808321 w 6127519"/>
              <a:gd name="connsiteY65" fmla="*/ 3988153 h 6858000"/>
              <a:gd name="connsiteX66" fmla="*/ 5825621 w 6127519"/>
              <a:gd name="connsiteY66" fmla="*/ 4015525 h 6858000"/>
              <a:gd name="connsiteX67" fmla="*/ 5860672 w 6127519"/>
              <a:gd name="connsiteY67" fmla="*/ 4061579 h 6858000"/>
              <a:gd name="connsiteX68" fmla="*/ 5872173 w 6127519"/>
              <a:gd name="connsiteY68" fmla="*/ 4088497 h 6858000"/>
              <a:gd name="connsiteX69" fmla="*/ 5894095 w 6127519"/>
              <a:gd name="connsiteY69" fmla="*/ 4128857 h 6858000"/>
              <a:gd name="connsiteX70" fmla="*/ 5903513 w 6127519"/>
              <a:gd name="connsiteY70" fmla="*/ 4187661 h 6858000"/>
              <a:gd name="connsiteX71" fmla="*/ 5917114 w 6127519"/>
              <a:gd name="connsiteY71" fmla="*/ 4213096 h 6858000"/>
              <a:gd name="connsiteX72" fmla="*/ 5924233 w 6127519"/>
              <a:gd name="connsiteY72" fmla="*/ 4242060 h 6858000"/>
              <a:gd name="connsiteX73" fmla="*/ 5928910 w 6127519"/>
              <a:gd name="connsiteY73" fmla="*/ 4300973 h 6858000"/>
              <a:gd name="connsiteX74" fmla="*/ 5939320 w 6127519"/>
              <a:gd name="connsiteY74" fmla="*/ 4340435 h 6858000"/>
              <a:gd name="connsiteX75" fmla="*/ 5946705 w 6127519"/>
              <a:gd name="connsiteY75" fmla="*/ 4428051 h 6858000"/>
              <a:gd name="connsiteX76" fmla="*/ 5949261 w 6127519"/>
              <a:gd name="connsiteY76" fmla="*/ 4449185 h 6858000"/>
              <a:gd name="connsiteX77" fmla="*/ 5968960 w 6127519"/>
              <a:gd name="connsiteY77" fmla="*/ 4482655 h 6858000"/>
              <a:gd name="connsiteX78" fmla="*/ 5980106 w 6127519"/>
              <a:gd name="connsiteY78" fmla="*/ 4585087 h 6858000"/>
              <a:gd name="connsiteX79" fmla="*/ 5998138 w 6127519"/>
              <a:gd name="connsiteY79" fmla="*/ 4697518 h 6858000"/>
              <a:gd name="connsiteX80" fmla="*/ 6007819 w 6127519"/>
              <a:gd name="connsiteY80" fmla="*/ 4858148 h 6858000"/>
              <a:gd name="connsiteX81" fmla="*/ 6007749 w 6127519"/>
              <a:gd name="connsiteY81" fmla="*/ 4964715 h 6858000"/>
              <a:gd name="connsiteX82" fmla="*/ 6005269 w 6127519"/>
              <a:gd name="connsiteY82" fmla="*/ 5150567 h 6858000"/>
              <a:gd name="connsiteX83" fmla="*/ 6001127 w 6127519"/>
              <a:gd name="connsiteY83" fmla="*/ 5164609 h 6858000"/>
              <a:gd name="connsiteX84" fmla="*/ 5998514 w 6127519"/>
              <a:gd name="connsiteY84" fmla="*/ 5189673 h 6858000"/>
              <a:gd name="connsiteX85" fmla="*/ 6018409 w 6127519"/>
              <a:gd name="connsiteY85" fmla="*/ 5227157 h 6858000"/>
              <a:gd name="connsiteX86" fmla="*/ 6036748 w 6127519"/>
              <a:gd name="connsiteY86" fmla="*/ 5322752 h 6858000"/>
              <a:gd name="connsiteX87" fmla="*/ 6036943 w 6127519"/>
              <a:gd name="connsiteY87" fmla="*/ 5329480 h 6858000"/>
              <a:gd name="connsiteX88" fmla="*/ 6037677 w 6127519"/>
              <a:gd name="connsiteY88" fmla="*/ 5354807 h 6858000"/>
              <a:gd name="connsiteX89" fmla="*/ 6039728 w 6127519"/>
              <a:gd name="connsiteY89" fmla="*/ 5359416 h 6858000"/>
              <a:gd name="connsiteX90" fmla="*/ 6053435 w 6127519"/>
              <a:gd name="connsiteY90" fmla="*/ 5387547 h 6858000"/>
              <a:gd name="connsiteX91" fmla="*/ 6065933 w 6127519"/>
              <a:gd name="connsiteY91" fmla="*/ 5443002 h 6858000"/>
              <a:gd name="connsiteX92" fmla="*/ 6068640 w 6127519"/>
              <a:gd name="connsiteY92" fmla="*/ 5474503 h 6858000"/>
              <a:gd name="connsiteX93" fmla="*/ 6080922 w 6127519"/>
              <a:gd name="connsiteY93" fmla="*/ 5561070 h 6858000"/>
              <a:gd name="connsiteX94" fmla="*/ 6096949 w 6127519"/>
              <a:gd name="connsiteY94" fmla="*/ 5648179 h 6858000"/>
              <a:gd name="connsiteX95" fmla="*/ 6125703 w 6127519"/>
              <a:gd name="connsiteY95" fmla="*/ 5692894 h 6858000"/>
              <a:gd name="connsiteX96" fmla="*/ 6121353 w 6127519"/>
              <a:gd name="connsiteY96" fmla="*/ 5721725 h 6858000"/>
              <a:gd name="connsiteX97" fmla="*/ 6121607 w 6127519"/>
              <a:gd name="connsiteY97" fmla="*/ 5721959 h 6858000"/>
              <a:gd name="connsiteX98" fmla="*/ 6127024 w 6127519"/>
              <a:gd name="connsiteY98" fmla="*/ 5786902 h 6858000"/>
              <a:gd name="connsiteX99" fmla="*/ 6127519 w 6127519"/>
              <a:gd name="connsiteY99" fmla="*/ 5865775 h 6858000"/>
              <a:gd name="connsiteX100" fmla="*/ 6119217 w 6127519"/>
              <a:gd name="connsiteY100" fmla="*/ 5888542 h 6858000"/>
              <a:gd name="connsiteX101" fmla="*/ 6102493 w 6127519"/>
              <a:gd name="connsiteY101" fmla="*/ 5928602 h 6858000"/>
              <a:gd name="connsiteX102" fmla="*/ 6056863 w 6127519"/>
              <a:gd name="connsiteY102" fmla="*/ 6000643 h 6858000"/>
              <a:gd name="connsiteX103" fmla="*/ 6045436 w 6127519"/>
              <a:gd name="connsiteY103" fmla="*/ 6124480 h 6858000"/>
              <a:gd name="connsiteX104" fmla="*/ 6030489 w 6127519"/>
              <a:gd name="connsiteY104" fmla="*/ 6317666 h 6858000"/>
              <a:gd name="connsiteX105" fmla="*/ 6007492 w 6127519"/>
              <a:gd name="connsiteY105" fmla="*/ 6440818 h 6858000"/>
              <a:gd name="connsiteX106" fmla="*/ 6009467 w 6127519"/>
              <a:gd name="connsiteY106" fmla="*/ 6487076 h 6858000"/>
              <a:gd name="connsiteX107" fmla="*/ 5995064 w 6127519"/>
              <a:gd name="connsiteY107" fmla="*/ 6540791 h 6858000"/>
              <a:gd name="connsiteX108" fmla="*/ 6004510 w 6127519"/>
              <a:gd name="connsiteY108" fmla="*/ 6599256 h 6858000"/>
              <a:gd name="connsiteX109" fmla="*/ 5986207 w 6127519"/>
              <a:gd name="connsiteY109" fmla="*/ 6695855 h 6858000"/>
              <a:gd name="connsiteX110" fmla="*/ 5979428 w 6127519"/>
              <a:gd name="connsiteY110" fmla="*/ 6754678 h 6858000"/>
              <a:gd name="connsiteX111" fmla="*/ 5983398 w 6127519"/>
              <a:gd name="connsiteY111" fmla="*/ 6778641 h 6858000"/>
              <a:gd name="connsiteX112" fmla="*/ 5984543 w 6127519"/>
              <a:gd name="connsiteY112" fmla="*/ 6811016 h 6858000"/>
              <a:gd name="connsiteX113" fmla="*/ 5979671 w 6127519"/>
              <a:gd name="connsiteY113" fmla="*/ 6858000 h 6858000"/>
              <a:gd name="connsiteX114" fmla="*/ 0 w 6127519"/>
              <a:gd name="connsiteY114" fmla="*/ 6858000 h 6858000"/>
              <a:gd name="connsiteX115" fmla="*/ 0 w 6127519"/>
              <a:gd name="connsiteY115"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707995 w 6127519"/>
              <a:gd name="connsiteY62" fmla="*/ 3781685 h 6858000"/>
              <a:gd name="connsiteX63" fmla="*/ 5768491 w 6127519"/>
              <a:gd name="connsiteY63" fmla="*/ 3914399 h 6858000"/>
              <a:gd name="connsiteX64" fmla="*/ 5793123 w 6127519"/>
              <a:gd name="connsiteY64" fmla="*/ 3969952 h 6858000"/>
              <a:gd name="connsiteX65" fmla="*/ 5808321 w 6127519"/>
              <a:gd name="connsiteY65" fmla="*/ 3988153 h 6858000"/>
              <a:gd name="connsiteX66" fmla="*/ 5825621 w 6127519"/>
              <a:gd name="connsiteY66" fmla="*/ 4015525 h 6858000"/>
              <a:gd name="connsiteX67" fmla="*/ 5860672 w 6127519"/>
              <a:gd name="connsiteY67" fmla="*/ 4061579 h 6858000"/>
              <a:gd name="connsiteX68" fmla="*/ 5872173 w 6127519"/>
              <a:gd name="connsiteY68" fmla="*/ 4088497 h 6858000"/>
              <a:gd name="connsiteX69" fmla="*/ 5894095 w 6127519"/>
              <a:gd name="connsiteY69" fmla="*/ 4128857 h 6858000"/>
              <a:gd name="connsiteX70" fmla="*/ 5903513 w 6127519"/>
              <a:gd name="connsiteY70" fmla="*/ 4187661 h 6858000"/>
              <a:gd name="connsiteX71" fmla="*/ 5917114 w 6127519"/>
              <a:gd name="connsiteY71" fmla="*/ 4213096 h 6858000"/>
              <a:gd name="connsiteX72" fmla="*/ 5924233 w 6127519"/>
              <a:gd name="connsiteY72" fmla="*/ 4242060 h 6858000"/>
              <a:gd name="connsiteX73" fmla="*/ 5928910 w 6127519"/>
              <a:gd name="connsiteY73" fmla="*/ 4300973 h 6858000"/>
              <a:gd name="connsiteX74" fmla="*/ 5939320 w 6127519"/>
              <a:gd name="connsiteY74" fmla="*/ 4340435 h 6858000"/>
              <a:gd name="connsiteX75" fmla="*/ 5946705 w 6127519"/>
              <a:gd name="connsiteY75" fmla="*/ 4428051 h 6858000"/>
              <a:gd name="connsiteX76" fmla="*/ 5949261 w 6127519"/>
              <a:gd name="connsiteY76" fmla="*/ 4449185 h 6858000"/>
              <a:gd name="connsiteX77" fmla="*/ 5968960 w 6127519"/>
              <a:gd name="connsiteY77" fmla="*/ 4482655 h 6858000"/>
              <a:gd name="connsiteX78" fmla="*/ 5980106 w 6127519"/>
              <a:gd name="connsiteY78" fmla="*/ 4585087 h 6858000"/>
              <a:gd name="connsiteX79" fmla="*/ 5998138 w 6127519"/>
              <a:gd name="connsiteY79" fmla="*/ 4697518 h 6858000"/>
              <a:gd name="connsiteX80" fmla="*/ 6007819 w 6127519"/>
              <a:gd name="connsiteY80" fmla="*/ 4858148 h 6858000"/>
              <a:gd name="connsiteX81" fmla="*/ 6007749 w 6127519"/>
              <a:gd name="connsiteY81" fmla="*/ 4964715 h 6858000"/>
              <a:gd name="connsiteX82" fmla="*/ 6005269 w 6127519"/>
              <a:gd name="connsiteY82" fmla="*/ 5150567 h 6858000"/>
              <a:gd name="connsiteX83" fmla="*/ 6001127 w 6127519"/>
              <a:gd name="connsiteY83" fmla="*/ 5164609 h 6858000"/>
              <a:gd name="connsiteX84" fmla="*/ 5998514 w 6127519"/>
              <a:gd name="connsiteY84" fmla="*/ 5189673 h 6858000"/>
              <a:gd name="connsiteX85" fmla="*/ 6018409 w 6127519"/>
              <a:gd name="connsiteY85" fmla="*/ 5227157 h 6858000"/>
              <a:gd name="connsiteX86" fmla="*/ 6036748 w 6127519"/>
              <a:gd name="connsiteY86" fmla="*/ 5322752 h 6858000"/>
              <a:gd name="connsiteX87" fmla="*/ 6036943 w 6127519"/>
              <a:gd name="connsiteY87" fmla="*/ 5329480 h 6858000"/>
              <a:gd name="connsiteX88" fmla="*/ 6037677 w 6127519"/>
              <a:gd name="connsiteY88" fmla="*/ 5354807 h 6858000"/>
              <a:gd name="connsiteX89" fmla="*/ 6039728 w 6127519"/>
              <a:gd name="connsiteY89" fmla="*/ 5359416 h 6858000"/>
              <a:gd name="connsiteX90" fmla="*/ 6053435 w 6127519"/>
              <a:gd name="connsiteY90" fmla="*/ 5387547 h 6858000"/>
              <a:gd name="connsiteX91" fmla="*/ 6065933 w 6127519"/>
              <a:gd name="connsiteY91" fmla="*/ 5443002 h 6858000"/>
              <a:gd name="connsiteX92" fmla="*/ 6068640 w 6127519"/>
              <a:gd name="connsiteY92" fmla="*/ 5474503 h 6858000"/>
              <a:gd name="connsiteX93" fmla="*/ 6080922 w 6127519"/>
              <a:gd name="connsiteY93" fmla="*/ 5561070 h 6858000"/>
              <a:gd name="connsiteX94" fmla="*/ 6096949 w 6127519"/>
              <a:gd name="connsiteY94" fmla="*/ 5648179 h 6858000"/>
              <a:gd name="connsiteX95" fmla="*/ 6125703 w 6127519"/>
              <a:gd name="connsiteY95" fmla="*/ 5692894 h 6858000"/>
              <a:gd name="connsiteX96" fmla="*/ 6121353 w 6127519"/>
              <a:gd name="connsiteY96" fmla="*/ 5721725 h 6858000"/>
              <a:gd name="connsiteX97" fmla="*/ 6121607 w 6127519"/>
              <a:gd name="connsiteY97" fmla="*/ 5721959 h 6858000"/>
              <a:gd name="connsiteX98" fmla="*/ 6127024 w 6127519"/>
              <a:gd name="connsiteY98" fmla="*/ 5786902 h 6858000"/>
              <a:gd name="connsiteX99" fmla="*/ 6127519 w 6127519"/>
              <a:gd name="connsiteY99" fmla="*/ 5865775 h 6858000"/>
              <a:gd name="connsiteX100" fmla="*/ 6119217 w 6127519"/>
              <a:gd name="connsiteY100" fmla="*/ 5888542 h 6858000"/>
              <a:gd name="connsiteX101" fmla="*/ 6102493 w 6127519"/>
              <a:gd name="connsiteY101" fmla="*/ 5928602 h 6858000"/>
              <a:gd name="connsiteX102" fmla="*/ 6056863 w 6127519"/>
              <a:gd name="connsiteY102" fmla="*/ 6000643 h 6858000"/>
              <a:gd name="connsiteX103" fmla="*/ 6045436 w 6127519"/>
              <a:gd name="connsiteY103" fmla="*/ 6124480 h 6858000"/>
              <a:gd name="connsiteX104" fmla="*/ 6030489 w 6127519"/>
              <a:gd name="connsiteY104" fmla="*/ 6317666 h 6858000"/>
              <a:gd name="connsiteX105" fmla="*/ 6007492 w 6127519"/>
              <a:gd name="connsiteY105" fmla="*/ 6440818 h 6858000"/>
              <a:gd name="connsiteX106" fmla="*/ 6009467 w 6127519"/>
              <a:gd name="connsiteY106" fmla="*/ 6487076 h 6858000"/>
              <a:gd name="connsiteX107" fmla="*/ 5995064 w 6127519"/>
              <a:gd name="connsiteY107" fmla="*/ 6540791 h 6858000"/>
              <a:gd name="connsiteX108" fmla="*/ 6004510 w 6127519"/>
              <a:gd name="connsiteY108" fmla="*/ 6599256 h 6858000"/>
              <a:gd name="connsiteX109" fmla="*/ 5986207 w 6127519"/>
              <a:gd name="connsiteY109" fmla="*/ 6695855 h 6858000"/>
              <a:gd name="connsiteX110" fmla="*/ 5979428 w 6127519"/>
              <a:gd name="connsiteY110" fmla="*/ 6754678 h 6858000"/>
              <a:gd name="connsiteX111" fmla="*/ 5983398 w 6127519"/>
              <a:gd name="connsiteY111" fmla="*/ 6778641 h 6858000"/>
              <a:gd name="connsiteX112" fmla="*/ 5984543 w 6127519"/>
              <a:gd name="connsiteY112" fmla="*/ 6811016 h 6858000"/>
              <a:gd name="connsiteX113" fmla="*/ 5979671 w 6127519"/>
              <a:gd name="connsiteY113" fmla="*/ 6858000 h 6858000"/>
              <a:gd name="connsiteX114" fmla="*/ 0 w 6127519"/>
              <a:gd name="connsiteY114" fmla="*/ 6858000 h 6858000"/>
              <a:gd name="connsiteX115" fmla="*/ 0 w 6127519"/>
              <a:gd name="connsiteY115"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66839 w 6127519"/>
              <a:gd name="connsiteY50" fmla="*/ 3345295 h 6858000"/>
              <a:gd name="connsiteX51" fmla="*/ 5589758 w 6127519"/>
              <a:gd name="connsiteY51" fmla="*/ 3506453 h 6858000"/>
              <a:gd name="connsiteX52" fmla="*/ 5596144 w 6127519"/>
              <a:gd name="connsiteY52" fmla="*/ 3534624 h 6858000"/>
              <a:gd name="connsiteX53" fmla="*/ 5597750 w 6127519"/>
              <a:gd name="connsiteY53" fmla="*/ 3534129 h 6858000"/>
              <a:gd name="connsiteX54" fmla="*/ 5599700 w 6127519"/>
              <a:gd name="connsiteY54" fmla="*/ 3547221 h 6858000"/>
              <a:gd name="connsiteX55" fmla="*/ 5615031 w 6127519"/>
              <a:gd name="connsiteY55" fmla="*/ 3557482 h 6858000"/>
              <a:gd name="connsiteX56" fmla="*/ 5618377 w 6127519"/>
              <a:gd name="connsiteY56" fmla="*/ 3588431 h 6858000"/>
              <a:gd name="connsiteX57" fmla="*/ 5612155 w 6127519"/>
              <a:gd name="connsiteY57" fmla="*/ 3589869 h 6858000"/>
              <a:gd name="connsiteX58" fmla="*/ 5620843 w 6127519"/>
              <a:gd name="connsiteY58" fmla="*/ 3606745 h 6858000"/>
              <a:gd name="connsiteX59" fmla="*/ 5655472 w 6127519"/>
              <a:gd name="connsiteY59" fmla="*/ 3678877 h 6858000"/>
              <a:gd name="connsiteX60" fmla="*/ 5683015 w 6127519"/>
              <a:gd name="connsiteY60" fmla="*/ 3762025 h 6858000"/>
              <a:gd name="connsiteX61" fmla="*/ 5696643 w 6127519"/>
              <a:gd name="connsiteY61" fmla="*/ 3773888 h 6858000"/>
              <a:gd name="connsiteX62" fmla="*/ 5707995 w 6127519"/>
              <a:gd name="connsiteY62" fmla="*/ 3781685 h 6858000"/>
              <a:gd name="connsiteX63" fmla="*/ 5768491 w 6127519"/>
              <a:gd name="connsiteY63" fmla="*/ 3914399 h 6858000"/>
              <a:gd name="connsiteX64" fmla="*/ 5793123 w 6127519"/>
              <a:gd name="connsiteY64" fmla="*/ 3969952 h 6858000"/>
              <a:gd name="connsiteX65" fmla="*/ 5808321 w 6127519"/>
              <a:gd name="connsiteY65" fmla="*/ 3988153 h 6858000"/>
              <a:gd name="connsiteX66" fmla="*/ 5825621 w 6127519"/>
              <a:gd name="connsiteY66" fmla="*/ 4015525 h 6858000"/>
              <a:gd name="connsiteX67" fmla="*/ 5860672 w 6127519"/>
              <a:gd name="connsiteY67" fmla="*/ 4061579 h 6858000"/>
              <a:gd name="connsiteX68" fmla="*/ 5872173 w 6127519"/>
              <a:gd name="connsiteY68" fmla="*/ 4088497 h 6858000"/>
              <a:gd name="connsiteX69" fmla="*/ 5894095 w 6127519"/>
              <a:gd name="connsiteY69" fmla="*/ 4128857 h 6858000"/>
              <a:gd name="connsiteX70" fmla="*/ 5903513 w 6127519"/>
              <a:gd name="connsiteY70" fmla="*/ 4187661 h 6858000"/>
              <a:gd name="connsiteX71" fmla="*/ 5917114 w 6127519"/>
              <a:gd name="connsiteY71" fmla="*/ 4213096 h 6858000"/>
              <a:gd name="connsiteX72" fmla="*/ 5924233 w 6127519"/>
              <a:gd name="connsiteY72" fmla="*/ 4242060 h 6858000"/>
              <a:gd name="connsiteX73" fmla="*/ 5928910 w 6127519"/>
              <a:gd name="connsiteY73" fmla="*/ 4300973 h 6858000"/>
              <a:gd name="connsiteX74" fmla="*/ 5939320 w 6127519"/>
              <a:gd name="connsiteY74" fmla="*/ 4340435 h 6858000"/>
              <a:gd name="connsiteX75" fmla="*/ 5946705 w 6127519"/>
              <a:gd name="connsiteY75" fmla="*/ 4428051 h 6858000"/>
              <a:gd name="connsiteX76" fmla="*/ 5949261 w 6127519"/>
              <a:gd name="connsiteY76" fmla="*/ 4449185 h 6858000"/>
              <a:gd name="connsiteX77" fmla="*/ 5968960 w 6127519"/>
              <a:gd name="connsiteY77" fmla="*/ 4482655 h 6858000"/>
              <a:gd name="connsiteX78" fmla="*/ 5980106 w 6127519"/>
              <a:gd name="connsiteY78" fmla="*/ 4585087 h 6858000"/>
              <a:gd name="connsiteX79" fmla="*/ 5998138 w 6127519"/>
              <a:gd name="connsiteY79" fmla="*/ 4697518 h 6858000"/>
              <a:gd name="connsiteX80" fmla="*/ 6007819 w 6127519"/>
              <a:gd name="connsiteY80" fmla="*/ 4858148 h 6858000"/>
              <a:gd name="connsiteX81" fmla="*/ 6007749 w 6127519"/>
              <a:gd name="connsiteY81" fmla="*/ 4964715 h 6858000"/>
              <a:gd name="connsiteX82" fmla="*/ 6005269 w 6127519"/>
              <a:gd name="connsiteY82" fmla="*/ 5150567 h 6858000"/>
              <a:gd name="connsiteX83" fmla="*/ 6001127 w 6127519"/>
              <a:gd name="connsiteY83" fmla="*/ 5164609 h 6858000"/>
              <a:gd name="connsiteX84" fmla="*/ 5998514 w 6127519"/>
              <a:gd name="connsiteY84" fmla="*/ 5189673 h 6858000"/>
              <a:gd name="connsiteX85" fmla="*/ 6018409 w 6127519"/>
              <a:gd name="connsiteY85" fmla="*/ 5227157 h 6858000"/>
              <a:gd name="connsiteX86" fmla="*/ 6036748 w 6127519"/>
              <a:gd name="connsiteY86" fmla="*/ 5322752 h 6858000"/>
              <a:gd name="connsiteX87" fmla="*/ 6036943 w 6127519"/>
              <a:gd name="connsiteY87" fmla="*/ 5329480 h 6858000"/>
              <a:gd name="connsiteX88" fmla="*/ 6037677 w 6127519"/>
              <a:gd name="connsiteY88" fmla="*/ 5354807 h 6858000"/>
              <a:gd name="connsiteX89" fmla="*/ 6039728 w 6127519"/>
              <a:gd name="connsiteY89" fmla="*/ 5359416 h 6858000"/>
              <a:gd name="connsiteX90" fmla="*/ 6053435 w 6127519"/>
              <a:gd name="connsiteY90" fmla="*/ 5387547 h 6858000"/>
              <a:gd name="connsiteX91" fmla="*/ 6065933 w 6127519"/>
              <a:gd name="connsiteY91" fmla="*/ 5443002 h 6858000"/>
              <a:gd name="connsiteX92" fmla="*/ 6068640 w 6127519"/>
              <a:gd name="connsiteY92" fmla="*/ 5474503 h 6858000"/>
              <a:gd name="connsiteX93" fmla="*/ 6080922 w 6127519"/>
              <a:gd name="connsiteY93" fmla="*/ 5561070 h 6858000"/>
              <a:gd name="connsiteX94" fmla="*/ 6096949 w 6127519"/>
              <a:gd name="connsiteY94" fmla="*/ 5648179 h 6858000"/>
              <a:gd name="connsiteX95" fmla="*/ 6125703 w 6127519"/>
              <a:gd name="connsiteY95" fmla="*/ 5692894 h 6858000"/>
              <a:gd name="connsiteX96" fmla="*/ 6121353 w 6127519"/>
              <a:gd name="connsiteY96" fmla="*/ 5721725 h 6858000"/>
              <a:gd name="connsiteX97" fmla="*/ 6121607 w 6127519"/>
              <a:gd name="connsiteY97" fmla="*/ 5721959 h 6858000"/>
              <a:gd name="connsiteX98" fmla="*/ 6127024 w 6127519"/>
              <a:gd name="connsiteY98" fmla="*/ 5786902 h 6858000"/>
              <a:gd name="connsiteX99" fmla="*/ 6127519 w 6127519"/>
              <a:gd name="connsiteY99" fmla="*/ 5865775 h 6858000"/>
              <a:gd name="connsiteX100" fmla="*/ 6119217 w 6127519"/>
              <a:gd name="connsiteY100" fmla="*/ 5888542 h 6858000"/>
              <a:gd name="connsiteX101" fmla="*/ 6102493 w 6127519"/>
              <a:gd name="connsiteY101" fmla="*/ 5928602 h 6858000"/>
              <a:gd name="connsiteX102" fmla="*/ 6056863 w 6127519"/>
              <a:gd name="connsiteY102" fmla="*/ 6000643 h 6858000"/>
              <a:gd name="connsiteX103" fmla="*/ 6045436 w 6127519"/>
              <a:gd name="connsiteY103" fmla="*/ 6124480 h 6858000"/>
              <a:gd name="connsiteX104" fmla="*/ 6030489 w 6127519"/>
              <a:gd name="connsiteY104" fmla="*/ 6317666 h 6858000"/>
              <a:gd name="connsiteX105" fmla="*/ 6007492 w 6127519"/>
              <a:gd name="connsiteY105" fmla="*/ 6440818 h 6858000"/>
              <a:gd name="connsiteX106" fmla="*/ 6009467 w 6127519"/>
              <a:gd name="connsiteY106" fmla="*/ 6487076 h 6858000"/>
              <a:gd name="connsiteX107" fmla="*/ 5995064 w 6127519"/>
              <a:gd name="connsiteY107" fmla="*/ 6540791 h 6858000"/>
              <a:gd name="connsiteX108" fmla="*/ 6004510 w 6127519"/>
              <a:gd name="connsiteY108" fmla="*/ 6599256 h 6858000"/>
              <a:gd name="connsiteX109" fmla="*/ 5986207 w 6127519"/>
              <a:gd name="connsiteY109" fmla="*/ 6695855 h 6858000"/>
              <a:gd name="connsiteX110" fmla="*/ 5979428 w 6127519"/>
              <a:gd name="connsiteY110" fmla="*/ 6754678 h 6858000"/>
              <a:gd name="connsiteX111" fmla="*/ 5983398 w 6127519"/>
              <a:gd name="connsiteY111" fmla="*/ 6778641 h 6858000"/>
              <a:gd name="connsiteX112" fmla="*/ 5984543 w 6127519"/>
              <a:gd name="connsiteY112" fmla="*/ 6811016 h 6858000"/>
              <a:gd name="connsiteX113" fmla="*/ 5979671 w 6127519"/>
              <a:gd name="connsiteY113" fmla="*/ 6858000 h 6858000"/>
              <a:gd name="connsiteX114" fmla="*/ 0 w 6127519"/>
              <a:gd name="connsiteY114" fmla="*/ 6858000 h 6858000"/>
              <a:gd name="connsiteX115" fmla="*/ 0 w 6127519"/>
              <a:gd name="connsiteY115"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89758 w 6127519"/>
              <a:gd name="connsiteY50" fmla="*/ 3506453 h 6858000"/>
              <a:gd name="connsiteX51" fmla="*/ 5596144 w 6127519"/>
              <a:gd name="connsiteY51" fmla="*/ 3534624 h 6858000"/>
              <a:gd name="connsiteX52" fmla="*/ 5597750 w 6127519"/>
              <a:gd name="connsiteY52" fmla="*/ 3534129 h 6858000"/>
              <a:gd name="connsiteX53" fmla="*/ 5599700 w 6127519"/>
              <a:gd name="connsiteY53" fmla="*/ 3547221 h 6858000"/>
              <a:gd name="connsiteX54" fmla="*/ 5615031 w 6127519"/>
              <a:gd name="connsiteY54" fmla="*/ 3557482 h 6858000"/>
              <a:gd name="connsiteX55" fmla="*/ 5618377 w 6127519"/>
              <a:gd name="connsiteY55" fmla="*/ 3588431 h 6858000"/>
              <a:gd name="connsiteX56" fmla="*/ 5612155 w 6127519"/>
              <a:gd name="connsiteY56" fmla="*/ 3589869 h 6858000"/>
              <a:gd name="connsiteX57" fmla="*/ 5620843 w 6127519"/>
              <a:gd name="connsiteY57" fmla="*/ 3606745 h 6858000"/>
              <a:gd name="connsiteX58" fmla="*/ 5655472 w 6127519"/>
              <a:gd name="connsiteY58" fmla="*/ 3678877 h 6858000"/>
              <a:gd name="connsiteX59" fmla="*/ 5683015 w 6127519"/>
              <a:gd name="connsiteY59" fmla="*/ 3762025 h 6858000"/>
              <a:gd name="connsiteX60" fmla="*/ 5696643 w 6127519"/>
              <a:gd name="connsiteY60" fmla="*/ 3773888 h 6858000"/>
              <a:gd name="connsiteX61" fmla="*/ 5707995 w 6127519"/>
              <a:gd name="connsiteY61" fmla="*/ 3781685 h 6858000"/>
              <a:gd name="connsiteX62" fmla="*/ 5768491 w 6127519"/>
              <a:gd name="connsiteY62" fmla="*/ 3914399 h 6858000"/>
              <a:gd name="connsiteX63" fmla="*/ 5793123 w 6127519"/>
              <a:gd name="connsiteY63" fmla="*/ 3969952 h 6858000"/>
              <a:gd name="connsiteX64" fmla="*/ 5808321 w 6127519"/>
              <a:gd name="connsiteY64" fmla="*/ 3988153 h 6858000"/>
              <a:gd name="connsiteX65" fmla="*/ 5825621 w 6127519"/>
              <a:gd name="connsiteY65" fmla="*/ 4015525 h 6858000"/>
              <a:gd name="connsiteX66" fmla="*/ 5860672 w 6127519"/>
              <a:gd name="connsiteY66" fmla="*/ 4061579 h 6858000"/>
              <a:gd name="connsiteX67" fmla="*/ 5872173 w 6127519"/>
              <a:gd name="connsiteY67" fmla="*/ 4088497 h 6858000"/>
              <a:gd name="connsiteX68" fmla="*/ 5894095 w 6127519"/>
              <a:gd name="connsiteY68" fmla="*/ 4128857 h 6858000"/>
              <a:gd name="connsiteX69" fmla="*/ 5903513 w 6127519"/>
              <a:gd name="connsiteY69" fmla="*/ 4187661 h 6858000"/>
              <a:gd name="connsiteX70" fmla="*/ 5917114 w 6127519"/>
              <a:gd name="connsiteY70" fmla="*/ 4213096 h 6858000"/>
              <a:gd name="connsiteX71" fmla="*/ 5924233 w 6127519"/>
              <a:gd name="connsiteY71" fmla="*/ 4242060 h 6858000"/>
              <a:gd name="connsiteX72" fmla="*/ 5928910 w 6127519"/>
              <a:gd name="connsiteY72" fmla="*/ 4300973 h 6858000"/>
              <a:gd name="connsiteX73" fmla="*/ 5939320 w 6127519"/>
              <a:gd name="connsiteY73" fmla="*/ 4340435 h 6858000"/>
              <a:gd name="connsiteX74" fmla="*/ 5946705 w 6127519"/>
              <a:gd name="connsiteY74" fmla="*/ 4428051 h 6858000"/>
              <a:gd name="connsiteX75" fmla="*/ 5949261 w 6127519"/>
              <a:gd name="connsiteY75" fmla="*/ 4449185 h 6858000"/>
              <a:gd name="connsiteX76" fmla="*/ 5968960 w 6127519"/>
              <a:gd name="connsiteY76" fmla="*/ 4482655 h 6858000"/>
              <a:gd name="connsiteX77" fmla="*/ 5980106 w 6127519"/>
              <a:gd name="connsiteY77" fmla="*/ 4585087 h 6858000"/>
              <a:gd name="connsiteX78" fmla="*/ 5998138 w 6127519"/>
              <a:gd name="connsiteY78" fmla="*/ 4697518 h 6858000"/>
              <a:gd name="connsiteX79" fmla="*/ 6007819 w 6127519"/>
              <a:gd name="connsiteY79" fmla="*/ 4858148 h 6858000"/>
              <a:gd name="connsiteX80" fmla="*/ 6007749 w 6127519"/>
              <a:gd name="connsiteY80" fmla="*/ 4964715 h 6858000"/>
              <a:gd name="connsiteX81" fmla="*/ 6005269 w 6127519"/>
              <a:gd name="connsiteY81" fmla="*/ 5150567 h 6858000"/>
              <a:gd name="connsiteX82" fmla="*/ 6001127 w 6127519"/>
              <a:gd name="connsiteY82" fmla="*/ 5164609 h 6858000"/>
              <a:gd name="connsiteX83" fmla="*/ 5998514 w 6127519"/>
              <a:gd name="connsiteY83" fmla="*/ 5189673 h 6858000"/>
              <a:gd name="connsiteX84" fmla="*/ 6018409 w 6127519"/>
              <a:gd name="connsiteY84" fmla="*/ 5227157 h 6858000"/>
              <a:gd name="connsiteX85" fmla="*/ 6036748 w 6127519"/>
              <a:gd name="connsiteY85" fmla="*/ 5322752 h 6858000"/>
              <a:gd name="connsiteX86" fmla="*/ 6036943 w 6127519"/>
              <a:gd name="connsiteY86" fmla="*/ 5329480 h 6858000"/>
              <a:gd name="connsiteX87" fmla="*/ 6037677 w 6127519"/>
              <a:gd name="connsiteY87" fmla="*/ 5354807 h 6858000"/>
              <a:gd name="connsiteX88" fmla="*/ 6039728 w 6127519"/>
              <a:gd name="connsiteY88" fmla="*/ 5359416 h 6858000"/>
              <a:gd name="connsiteX89" fmla="*/ 6053435 w 6127519"/>
              <a:gd name="connsiteY89" fmla="*/ 5387547 h 6858000"/>
              <a:gd name="connsiteX90" fmla="*/ 6065933 w 6127519"/>
              <a:gd name="connsiteY90" fmla="*/ 5443002 h 6858000"/>
              <a:gd name="connsiteX91" fmla="*/ 6068640 w 6127519"/>
              <a:gd name="connsiteY91" fmla="*/ 5474503 h 6858000"/>
              <a:gd name="connsiteX92" fmla="*/ 6080922 w 6127519"/>
              <a:gd name="connsiteY92" fmla="*/ 5561070 h 6858000"/>
              <a:gd name="connsiteX93" fmla="*/ 6096949 w 6127519"/>
              <a:gd name="connsiteY93" fmla="*/ 5648179 h 6858000"/>
              <a:gd name="connsiteX94" fmla="*/ 6125703 w 6127519"/>
              <a:gd name="connsiteY94" fmla="*/ 5692894 h 6858000"/>
              <a:gd name="connsiteX95" fmla="*/ 6121353 w 6127519"/>
              <a:gd name="connsiteY95" fmla="*/ 5721725 h 6858000"/>
              <a:gd name="connsiteX96" fmla="*/ 6121607 w 6127519"/>
              <a:gd name="connsiteY96" fmla="*/ 5721959 h 6858000"/>
              <a:gd name="connsiteX97" fmla="*/ 6127024 w 6127519"/>
              <a:gd name="connsiteY97" fmla="*/ 5786902 h 6858000"/>
              <a:gd name="connsiteX98" fmla="*/ 6127519 w 6127519"/>
              <a:gd name="connsiteY98" fmla="*/ 5865775 h 6858000"/>
              <a:gd name="connsiteX99" fmla="*/ 6119217 w 6127519"/>
              <a:gd name="connsiteY99" fmla="*/ 5888542 h 6858000"/>
              <a:gd name="connsiteX100" fmla="*/ 6102493 w 6127519"/>
              <a:gd name="connsiteY100" fmla="*/ 5928602 h 6858000"/>
              <a:gd name="connsiteX101" fmla="*/ 6056863 w 6127519"/>
              <a:gd name="connsiteY101" fmla="*/ 6000643 h 6858000"/>
              <a:gd name="connsiteX102" fmla="*/ 6045436 w 6127519"/>
              <a:gd name="connsiteY102" fmla="*/ 6124480 h 6858000"/>
              <a:gd name="connsiteX103" fmla="*/ 6030489 w 6127519"/>
              <a:gd name="connsiteY103" fmla="*/ 6317666 h 6858000"/>
              <a:gd name="connsiteX104" fmla="*/ 6007492 w 6127519"/>
              <a:gd name="connsiteY104" fmla="*/ 6440818 h 6858000"/>
              <a:gd name="connsiteX105" fmla="*/ 6009467 w 6127519"/>
              <a:gd name="connsiteY105" fmla="*/ 6487076 h 6858000"/>
              <a:gd name="connsiteX106" fmla="*/ 5995064 w 6127519"/>
              <a:gd name="connsiteY106" fmla="*/ 6540791 h 6858000"/>
              <a:gd name="connsiteX107" fmla="*/ 6004510 w 6127519"/>
              <a:gd name="connsiteY107" fmla="*/ 6599256 h 6858000"/>
              <a:gd name="connsiteX108" fmla="*/ 5986207 w 6127519"/>
              <a:gd name="connsiteY108" fmla="*/ 6695855 h 6858000"/>
              <a:gd name="connsiteX109" fmla="*/ 5979428 w 6127519"/>
              <a:gd name="connsiteY109" fmla="*/ 6754678 h 6858000"/>
              <a:gd name="connsiteX110" fmla="*/ 5983398 w 6127519"/>
              <a:gd name="connsiteY110" fmla="*/ 6778641 h 6858000"/>
              <a:gd name="connsiteX111" fmla="*/ 5984543 w 6127519"/>
              <a:gd name="connsiteY111" fmla="*/ 6811016 h 6858000"/>
              <a:gd name="connsiteX112" fmla="*/ 5979671 w 6127519"/>
              <a:gd name="connsiteY112" fmla="*/ 6858000 h 6858000"/>
              <a:gd name="connsiteX113" fmla="*/ 0 w 6127519"/>
              <a:gd name="connsiteY113" fmla="*/ 6858000 h 6858000"/>
              <a:gd name="connsiteX114" fmla="*/ 0 w 6127519"/>
              <a:gd name="connsiteY114"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045 w 6127519"/>
              <a:gd name="connsiteY46" fmla="*/ 2984371 h 6858000"/>
              <a:gd name="connsiteX47" fmla="*/ 5482415 w 6127519"/>
              <a:gd name="connsiteY47" fmla="*/ 3004079 h 6858000"/>
              <a:gd name="connsiteX48" fmla="*/ 5503944 w 6127519"/>
              <a:gd name="connsiteY48" fmla="*/ 3123335 h 6858000"/>
              <a:gd name="connsiteX49" fmla="*/ 5516007 w 6127519"/>
              <a:gd name="connsiteY49" fmla="*/ 3258473 h 6858000"/>
              <a:gd name="connsiteX50" fmla="*/ 5589758 w 6127519"/>
              <a:gd name="connsiteY50" fmla="*/ 3453699 h 6858000"/>
              <a:gd name="connsiteX51" fmla="*/ 5596144 w 6127519"/>
              <a:gd name="connsiteY51" fmla="*/ 3534624 h 6858000"/>
              <a:gd name="connsiteX52" fmla="*/ 5597750 w 6127519"/>
              <a:gd name="connsiteY52" fmla="*/ 3534129 h 6858000"/>
              <a:gd name="connsiteX53" fmla="*/ 5599700 w 6127519"/>
              <a:gd name="connsiteY53" fmla="*/ 3547221 h 6858000"/>
              <a:gd name="connsiteX54" fmla="*/ 5615031 w 6127519"/>
              <a:gd name="connsiteY54" fmla="*/ 3557482 h 6858000"/>
              <a:gd name="connsiteX55" fmla="*/ 5618377 w 6127519"/>
              <a:gd name="connsiteY55" fmla="*/ 3588431 h 6858000"/>
              <a:gd name="connsiteX56" fmla="*/ 5612155 w 6127519"/>
              <a:gd name="connsiteY56" fmla="*/ 3589869 h 6858000"/>
              <a:gd name="connsiteX57" fmla="*/ 5620843 w 6127519"/>
              <a:gd name="connsiteY57" fmla="*/ 3606745 h 6858000"/>
              <a:gd name="connsiteX58" fmla="*/ 5655472 w 6127519"/>
              <a:gd name="connsiteY58" fmla="*/ 3678877 h 6858000"/>
              <a:gd name="connsiteX59" fmla="*/ 5683015 w 6127519"/>
              <a:gd name="connsiteY59" fmla="*/ 3762025 h 6858000"/>
              <a:gd name="connsiteX60" fmla="*/ 5696643 w 6127519"/>
              <a:gd name="connsiteY60" fmla="*/ 3773888 h 6858000"/>
              <a:gd name="connsiteX61" fmla="*/ 5707995 w 6127519"/>
              <a:gd name="connsiteY61" fmla="*/ 3781685 h 6858000"/>
              <a:gd name="connsiteX62" fmla="*/ 5768491 w 6127519"/>
              <a:gd name="connsiteY62" fmla="*/ 3914399 h 6858000"/>
              <a:gd name="connsiteX63" fmla="*/ 5793123 w 6127519"/>
              <a:gd name="connsiteY63" fmla="*/ 3969952 h 6858000"/>
              <a:gd name="connsiteX64" fmla="*/ 5808321 w 6127519"/>
              <a:gd name="connsiteY64" fmla="*/ 3988153 h 6858000"/>
              <a:gd name="connsiteX65" fmla="*/ 5825621 w 6127519"/>
              <a:gd name="connsiteY65" fmla="*/ 4015525 h 6858000"/>
              <a:gd name="connsiteX66" fmla="*/ 5860672 w 6127519"/>
              <a:gd name="connsiteY66" fmla="*/ 4061579 h 6858000"/>
              <a:gd name="connsiteX67" fmla="*/ 5872173 w 6127519"/>
              <a:gd name="connsiteY67" fmla="*/ 4088497 h 6858000"/>
              <a:gd name="connsiteX68" fmla="*/ 5894095 w 6127519"/>
              <a:gd name="connsiteY68" fmla="*/ 4128857 h 6858000"/>
              <a:gd name="connsiteX69" fmla="*/ 5903513 w 6127519"/>
              <a:gd name="connsiteY69" fmla="*/ 4187661 h 6858000"/>
              <a:gd name="connsiteX70" fmla="*/ 5917114 w 6127519"/>
              <a:gd name="connsiteY70" fmla="*/ 4213096 h 6858000"/>
              <a:gd name="connsiteX71" fmla="*/ 5924233 w 6127519"/>
              <a:gd name="connsiteY71" fmla="*/ 4242060 h 6858000"/>
              <a:gd name="connsiteX72" fmla="*/ 5928910 w 6127519"/>
              <a:gd name="connsiteY72" fmla="*/ 4300973 h 6858000"/>
              <a:gd name="connsiteX73" fmla="*/ 5939320 w 6127519"/>
              <a:gd name="connsiteY73" fmla="*/ 4340435 h 6858000"/>
              <a:gd name="connsiteX74" fmla="*/ 5946705 w 6127519"/>
              <a:gd name="connsiteY74" fmla="*/ 4428051 h 6858000"/>
              <a:gd name="connsiteX75" fmla="*/ 5949261 w 6127519"/>
              <a:gd name="connsiteY75" fmla="*/ 4449185 h 6858000"/>
              <a:gd name="connsiteX76" fmla="*/ 5968960 w 6127519"/>
              <a:gd name="connsiteY76" fmla="*/ 4482655 h 6858000"/>
              <a:gd name="connsiteX77" fmla="*/ 5980106 w 6127519"/>
              <a:gd name="connsiteY77" fmla="*/ 4585087 h 6858000"/>
              <a:gd name="connsiteX78" fmla="*/ 5998138 w 6127519"/>
              <a:gd name="connsiteY78" fmla="*/ 4697518 h 6858000"/>
              <a:gd name="connsiteX79" fmla="*/ 6007819 w 6127519"/>
              <a:gd name="connsiteY79" fmla="*/ 4858148 h 6858000"/>
              <a:gd name="connsiteX80" fmla="*/ 6007749 w 6127519"/>
              <a:gd name="connsiteY80" fmla="*/ 4964715 h 6858000"/>
              <a:gd name="connsiteX81" fmla="*/ 6005269 w 6127519"/>
              <a:gd name="connsiteY81" fmla="*/ 5150567 h 6858000"/>
              <a:gd name="connsiteX82" fmla="*/ 6001127 w 6127519"/>
              <a:gd name="connsiteY82" fmla="*/ 5164609 h 6858000"/>
              <a:gd name="connsiteX83" fmla="*/ 5998514 w 6127519"/>
              <a:gd name="connsiteY83" fmla="*/ 5189673 h 6858000"/>
              <a:gd name="connsiteX84" fmla="*/ 6018409 w 6127519"/>
              <a:gd name="connsiteY84" fmla="*/ 5227157 h 6858000"/>
              <a:gd name="connsiteX85" fmla="*/ 6036748 w 6127519"/>
              <a:gd name="connsiteY85" fmla="*/ 5322752 h 6858000"/>
              <a:gd name="connsiteX86" fmla="*/ 6036943 w 6127519"/>
              <a:gd name="connsiteY86" fmla="*/ 5329480 h 6858000"/>
              <a:gd name="connsiteX87" fmla="*/ 6037677 w 6127519"/>
              <a:gd name="connsiteY87" fmla="*/ 5354807 h 6858000"/>
              <a:gd name="connsiteX88" fmla="*/ 6039728 w 6127519"/>
              <a:gd name="connsiteY88" fmla="*/ 5359416 h 6858000"/>
              <a:gd name="connsiteX89" fmla="*/ 6053435 w 6127519"/>
              <a:gd name="connsiteY89" fmla="*/ 5387547 h 6858000"/>
              <a:gd name="connsiteX90" fmla="*/ 6065933 w 6127519"/>
              <a:gd name="connsiteY90" fmla="*/ 5443002 h 6858000"/>
              <a:gd name="connsiteX91" fmla="*/ 6068640 w 6127519"/>
              <a:gd name="connsiteY91" fmla="*/ 5474503 h 6858000"/>
              <a:gd name="connsiteX92" fmla="*/ 6080922 w 6127519"/>
              <a:gd name="connsiteY92" fmla="*/ 5561070 h 6858000"/>
              <a:gd name="connsiteX93" fmla="*/ 6096949 w 6127519"/>
              <a:gd name="connsiteY93" fmla="*/ 5648179 h 6858000"/>
              <a:gd name="connsiteX94" fmla="*/ 6125703 w 6127519"/>
              <a:gd name="connsiteY94" fmla="*/ 5692894 h 6858000"/>
              <a:gd name="connsiteX95" fmla="*/ 6121353 w 6127519"/>
              <a:gd name="connsiteY95" fmla="*/ 5721725 h 6858000"/>
              <a:gd name="connsiteX96" fmla="*/ 6121607 w 6127519"/>
              <a:gd name="connsiteY96" fmla="*/ 5721959 h 6858000"/>
              <a:gd name="connsiteX97" fmla="*/ 6127024 w 6127519"/>
              <a:gd name="connsiteY97" fmla="*/ 5786902 h 6858000"/>
              <a:gd name="connsiteX98" fmla="*/ 6127519 w 6127519"/>
              <a:gd name="connsiteY98" fmla="*/ 5865775 h 6858000"/>
              <a:gd name="connsiteX99" fmla="*/ 6119217 w 6127519"/>
              <a:gd name="connsiteY99" fmla="*/ 5888542 h 6858000"/>
              <a:gd name="connsiteX100" fmla="*/ 6102493 w 6127519"/>
              <a:gd name="connsiteY100" fmla="*/ 5928602 h 6858000"/>
              <a:gd name="connsiteX101" fmla="*/ 6056863 w 6127519"/>
              <a:gd name="connsiteY101" fmla="*/ 6000643 h 6858000"/>
              <a:gd name="connsiteX102" fmla="*/ 6045436 w 6127519"/>
              <a:gd name="connsiteY102" fmla="*/ 6124480 h 6858000"/>
              <a:gd name="connsiteX103" fmla="*/ 6030489 w 6127519"/>
              <a:gd name="connsiteY103" fmla="*/ 6317666 h 6858000"/>
              <a:gd name="connsiteX104" fmla="*/ 6007492 w 6127519"/>
              <a:gd name="connsiteY104" fmla="*/ 6440818 h 6858000"/>
              <a:gd name="connsiteX105" fmla="*/ 6009467 w 6127519"/>
              <a:gd name="connsiteY105" fmla="*/ 6487076 h 6858000"/>
              <a:gd name="connsiteX106" fmla="*/ 5995064 w 6127519"/>
              <a:gd name="connsiteY106" fmla="*/ 6540791 h 6858000"/>
              <a:gd name="connsiteX107" fmla="*/ 6004510 w 6127519"/>
              <a:gd name="connsiteY107" fmla="*/ 6599256 h 6858000"/>
              <a:gd name="connsiteX108" fmla="*/ 5986207 w 6127519"/>
              <a:gd name="connsiteY108" fmla="*/ 6695855 h 6858000"/>
              <a:gd name="connsiteX109" fmla="*/ 5979428 w 6127519"/>
              <a:gd name="connsiteY109" fmla="*/ 6754678 h 6858000"/>
              <a:gd name="connsiteX110" fmla="*/ 5983398 w 6127519"/>
              <a:gd name="connsiteY110" fmla="*/ 6778641 h 6858000"/>
              <a:gd name="connsiteX111" fmla="*/ 5984543 w 6127519"/>
              <a:gd name="connsiteY111" fmla="*/ 6811016 h 6858000"/>
              <a:gd name="connsiteX112" fmla="*/ 5979671 w 6127519"/>
              <a:gd name="connsiteY112" fmla="*/ 6858000 h 6858000"/>
              <a:gd name="connsiteX113" fmla="*/ 0 w 6127519"/>
              <a:gd name="connsiteY113" fmla="*/ 6858000 h 6858000"/>
              <a:gd name="connsiteX114" fmla="*/ 0 w 6127519"/>
              <a:gd name="connsiteY114"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16439 w 6127519"/>
              <a:gd name="connsiteY42" fmla="*/ 2805666 h 6858000"/>
              <a:gd name="connsiteX43" fmla="*/ 5457023 w 6127519"/>
              <a:gd name="connsiteY43" fmla="*/ 2858292 h 6858000"/>
              <a:gd name="connsiteX44" fmla="*/ 5479298 w 6127519"/>
              <a:gd name="connsiteY44" fmla="*/ 2947791 h 6858000"/>
              <a:gd name="connsiteX45" fmla="*/ 5481770 w 6127519"/>
              <a:gd name="connsiteY45" fmla="*/ 2951352 h 6858000"/>
              <a:gd name="connsiteX46" fmla="*/ 5482415 w 6127519"/>
              <a:gd name="connsiteY46" fmla="*/ 3004079 h 6858000"/>
              <a:gd name="connsiteX47" fmla="*/ 5503944 w 6127519"/>
              <a:gd name="connsiteY47" fmla="*/ 3123335 h 6858000"/>
              <a:gd name="connsiteX48" fmla="*/ 5516007 w 6127519"/>
              <a:gd name="connsiteY48" fmla="*/ 3258473 h 6858000"/>
              <a:gd name="connsiteX49" fmla="*/ 5589758 w 6127519"/>
              <a:gd name="connsiteY49" fmla="*/ 3453699 h 6858000"/>
              <a:gd name="connsiteX50" fmla="*/ 5596144 w 6127519"/>
              <a:gd name="connsiteY50" fmla="*/ 3534624 h 6858000"/>
              <a:gd name="connsiteX51" fmla="*/ 5597750 w 6127519"/>
              <a:gd name="connsiteY51" fmla="*/ 3534129 h 6858000"/>
              <a:gd name="connsiteX52" fmla="*/ 5599700 w 6127519"/>
              <a:gd name="connsiteY52" fmla="*/ 3547221 h 6858000"/>
              <a:gd name="connsiteX53" fmla="*/ 5615031 w 6127519"/>
              <a:gd name="connsiteY53" fmla="*/ 3557482 h 6858000"/>
              <a:gd name="connsiteX54" fmla="*/ 5618377 w 6127519"/>
              <a:gd name="connsiteY54" fmla="*/ 3588431 h 6858000"/>
              <a:gd name="connsiteX55" fmla="*/ 5612155 w 6127519"/>
              <a:gd name="connsiteY55" fmla="*/ 3589869 h 6858000"/>
              <a:gd name="connsiteX56" fmla="*/ 5620843 w 6127519"/>
              <a:gd name="connsiteY56" fmla="*/ 3606745 h 6858000"/>
              <a:gd name="connsiteX57" fmla="*/ 5655472 w 6127519"/>
              <a:gd name="connsiteY57" fmla="*/ 3678877 h 6858000"/>
              <a:gd name="connsiteX58" fmla="*/ 5683015 w 6127519"/>
              <a:gd name="connsiteY58" fmla="*/ 3762025 h 6858000"/>
              <a:gd name="connsiteX59" fmla="*/ 5696643 w 6127519"/>
              <a:gd name="connsiteY59" fmla="*/ 3773888 h 6858000"/>
              <a:gd name="connsiteX60" fmla="*/ 5707995 w 6127519"/>
              <a:gd name="connsiteY60" fmla="*/ 3781685 h 6858000"/>
              <a:gd name="connsiteX61" fmla="*/ 5768491 w 6127519"/>
              <a:gd name="connsiteY61" fmla="*/ 3914399 h 6858000"/>
              <a:gd name="connsiteX62" fmla="*/ 5793123 w 6127519"/>
              <a:gd name="connsiteY62" fmla="*/ 3969952 h 6858000"/>
              <a:gd name="connsiteX63" fmla="*/ 5808321 w 6127519"/>
              <a:gd name="connsiteY63" fmla="*/ 3988153 h 6858000"/>
              <a:gd name="connsiteX64" fmla="*/ 5825621 w 6127519"/>
              <a:gd name="connsiteY64" fmla="*/ 4015525 h 6858000"/>
              <a:gd name="connsiteX65" fmla="*/ 5860672 w 6127519"/>
              <a:gd name="connsiteY65" fmla="*/ 4061579 h 6858000"/>
              <a:gd name="connsiteX66" fmla="*/ 5872173 w 6127519"/>
              <a:gd name="connsiteY66" fmla="*/ 4088497 h 6858000"/>
              <a:gd name="connsiteX67" fmla="*/ 5894095 w 6127519"/>
              <a:gd name="connsiteY67" fmla="*/ 4128857 h 6858000"/>
              <a:gd name="connsiteX68" fmla="*/ 5903513 w 6127519"/>
              <a:gd name="connsiteY68" fmla="*/ 4187661 h 6858000"/>
              <a:gd name="connsiteX69" fmla="*/ 5917114 w 6127519"/>
              <a:gd name="connsiteY69" fmla="*/ 4213096 h 6858000"/>
              <a:gd name="connsiteX70" fmla="*/ 5924233 w 6127519"/>
              <a:gd name="connsiteY70" fmla="*/ 4242060 h 6858000"/>
              <a:gd name="connsiteX71" fmla="*/ 5928910 w 6127519"/>
              <a:gd name="connsiteY71" fmla="*/ 4300973 h 6858000"/>
              <a:gd name="connsiteX72" fmla="*/ 5939320 w 6127519"/>
              <a:gd name="connsiteY72" fmla="*/ 4340435 h 6858000"/>
              <a:gd name="connsiteX73" fmla="*/ 5946705 w 6127519"/>
              <a:gd name="connsiteY73" fmla="*/ 4428051 h 6858000"/>
              <a:gd name="connsiteX74" fmla="*/ 5949261 w 6127519"/>
              <a:gd name="connsiteY74" fmla="*/ 4449185 h 6858000"/>
              <a:gd name="connsiteX75" fmla="*/ 5968960 w 6127519"/>
              <a:gd name="connsiteY75" fmla="*/ 4482655 h 6858000"/>
              <a:gd name="connsiteX76" fmla="*/ 5980106 w 6127519"/>
              <a:gd name="connsiteY76" fmla="*/ 4585087 h 6858000"/>
              <a:gd name="connsiteX77" fmla="*/ 5998138 w 6127519"/>
              <a:gd name="connsiteY77" fmla="*/ 4697518 h 6858000"/>
              <a:gd name="connsiteX78" fmla="*/ 6007819 w 6127519"/>
              <a:gd name="connsiteY78" fmla="*/ 4858148 h 6858000"/>
              <a:gd name="connsiteX79" fmla="*/ 6007749 w 6127519"/>
              <a:gd name="connsiteY79" fmla="*/ 4964715 h 6858000"/>
              <a:gd name="connsiteX80" fmla="*/ 6005269 w 6127519"/>
              <a:gd name="connsiteY80" fmla="*/ 5150567 h 6858000"/>
              <a:gd name="connsiteX81" fmla="*/ 6001127 w 6127519"/>
              <a:gd name="connsiteY81" fmla="*/ 5164609 h 6858000"/>
              <a:gd name="connsiteX82" fmla="*/ 5998514 w 6127519"/>
              <a:gd name="connsiteY82" fmla="*/ 5189673 h 6858000"/>
              <a:gd name="connsiteX83" fmla="*/ 6018409 w 6127519"/>
              <a:gd name="connsiteY83" fmla="*/ 5227157 h 6858000"/>
              <a:gd name="connsiteX84" fmla="*/ 6036748 w 6127519"/>
              <a:gd name="connsiteY84" fmla="*/ 5322752 h 6858000"/>
              <a:gd name="connsiteX85" fmla="*/ 6036943 w 6127519"/>
              <a:gd name="connsiteY85" fmla="*/ 5329480 h 6858000"/>
              <a:gd name="connsiteX86" fmla="*/ 6037677 w 6127519"/>
              <a:gd name="connsiteY86" fmla="*/ 5354807 h 6858000"/>
              <a:gd name="connsiteX87" fmla="*/ 6039728 w 6127519"/>
              <a:gd name="connsiteY87" fmla="*/ 5359416 h 6858000"/>
              <a:gd name="connsiteX88" fmla="*/ 6053435 w 6127519"/>
              <a:gd name="connsiteY88" fmla="*/ 5387547 h 6858000"/>
              <a:gd name="connsiteX89" fmla="*/ 6065933 w 6127519"/>
              <a:gd name="connsiteY89" fmla="*/ 5443002 h 6858000"/>
              <a:gd name="connsiteX90" fmla="*/ 6068640 w 6127519"/>
              <a:gd name="connsiteY90" fmla="*/ 5474503 h 6858000"/>
              <a:gd name="connsiteX91" fmla="*/ 6080922 w 6127519"/>
              <a:gd name="connsiteY91" fmla="*/ 5561070 h 6858000"/>
              <a:gd name="connsiteX92" fmla="*/ 6096949 w 6127519"/>
              <a:gd name="connsiteY92" fmla="*/ 5648179 h 6858000"/>
              <a:gd name="connsiteX93" fmla="*/ 6125703 w 6127519"/>
              <a:gd name="connsiteY93" fmla="*/ 5692894 h 6858000"/>
              <a:gd name="connsiteX94" fmla="*/ 6121353 w 6127519"/>
              <a:gd name="connsiteY94" fmla="*/ 5721725 h 6858000"/>
              <a:gd name="connsiteX95" fmla="*/ 6121607 w 6127519"/>
              <a:gd name="connsiteY95" fmla="*/ 5721959 h 6858000"/>
              <a:gd name="connsiteX96" fmla="*/ 6127024 w 6127519"/>
              <a:gd name="connsiteY96" fmla="*/ 5786902 h 6858000"/>
              <a:gd name="connsiteX97" fmla="*/ 6127519 w 6127519"/>
              <a:gd name="connsiteY97" fmla="*/ 5865775 h 6858000"/>
              <a:gd name="connsiteX98" fmla="*/ 6119217 w 6127519"/>
              <a:gd name="connsiteY98" fmla="*/ 5888542 h 6858000"/>
              <a:gd name="connsiteX99" fmla="*/ 6102493 w 6127519"/>
              <a:gd name="connsiteY99" fmla="*/ 5928602 h 6858000"/>
              <a:gd name="connsiteX100" fmla="*/ 6056863 w 6127519"/>
              <a:gd name="connsiteY100" fmla="*/ 6000643 h 6858000"/>
              <a:gd name="connsiteX101" fmla="*/ 6045436 w 6127519"/>
              <a:gd name="connsiteY101" fmla="*/ 6124480 h 6858000"/>
              <a:gd name="connsiteX102" fmla="*/ 6030489 w 6127519"/>
              <a:gd name="connsiteY102" fmla="*/ 6317666 h 6858000"/>
              <a:gd name="connsiteX103" fmla="*/ 6007492 w 6127519"/>
              <a:gd name="connsiteY103" fmla="*/ 6440818 h 6858000"/>
              <a:gd name="connsiteX104" fmla="*/ 6009467 w 6127519"/>
              <a:gd name="connsiteY104" fmla="*/ 6487076 h 6858000"/>
              <a:gd name="connsiteX105" fmla="*/ 5995064 w 6127519"/>
              <a:gd name="connsiteY105" fmla="*/ 6540791 h 6858000"/>
              <a:gd name="connsiteX106" fmla="*/ 6004510 w 6127519"/>
              <a:gd name="connsiteY106" fmla="*/ 6599256 h 6858000"/>
              <a:gd name="connsiteX107" fmla="*/ 5986207 w 6127519"/>
              <a:gd name="connsiteY107" fmla="*/ 6695855 h 6858000"/>
              <a:gd name="connsiteX108" fmla="*/ 5979428 w 6127519"/>
              <a:gd name="connsiteY108" fmla="*/ 6754678 h 6858000"/>
              <a:gd name="connsiteX109" fmla="*/ 5983398 w 6127519"/>
              <a:gd name="connsiteY109" fmla="*/ 6778641 h 6858000"/>
              <a:gd name="connsiteX110" fmla="*/ 5984543 w 6127519"/>
              <a:gd name="connsiteY110" fmla="*/ 6811016 h 6858000"/>
              <a:gd name="connsiteX111" fmla="*/ 5979671 w 6127519"/>
              <a:gd name="connsiteY111" fmla="*/ 6858000 h 6858000"/>
              <a:gd name="connsiteX112" fmla="*/ 0 w 6127519"/>
              <a:gd name="connsiteY112" fmla="*/ 6858000 h 6858000"/>
              <a:gd name="connsiteX113" fmla="*/ 0 w 6127519"/>
              <a:gd name="connsiteY113"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11130 w 6127519"/>
              <a:gd name="connsiteY41" fmla="*/ 2788640 h 6858000"/>
              <a:gd name="connsiteX42" fmla="*/ 5457023 w 6127519"/>
              <a:gd name="connsiteY42" fmla="*/ 2858292 h 6858000"/>
              <a:gd name="connsiteX43" fmla="*/ 5479298 w 6127519"/>
              <a:gd name="connsiteY43" fmla="*/ 2947791 h 6858000"/>
              <a:gd name="connsiteX44" fmla="*/ 5481770 w 6127519"/>
              <a:gd name="connsiteY44" fmla="*/ 2951352 h 6858000"/>
              <a:gd name="connsiteX45" fmla="*/ 5482415 w 6127519"/>
              <a:gd name="connsiteY45" fmla="*/ 3004079 h 6858000"/>
              <a:gd name="connsiteX46" fmla="*/ 5503944 w 6127519"/>
              <a:gd name="connsiteY46" fmla="*/ 3123335 h 6858000"/>
              <a:gd name="connsiteX47" fmla="*/ 5516007 w 6127519"/>
              <a:gd name="connsiteY47" fmla="*/ 3258473 h 6858000"/>
              <a:gd name="connsiteX48" fmla="*/ 5589758 w 6127519"/>
              <a:gd name="connsiteY48" fmla="*/ 3453699 h 6858000"/>
              <a:gd name="connsiteX49" fmla="*/ 5596144 w 6127519"/>
              <a:gd name="connsiteY49" fmla="*/ 3534624 h 6858000"/>
              <a:gd name="connsiteX50" fmla="*/ 5597750 w 6127519"/>
              <a:gd name="connsiteY50" fmla="*/ 3534129 h 6858000"/>
              <a:gd name="connsiteX51" fmla="*/ 5599700 w 6127519"/>
              <a:gd name="connsiteY51" fmla="*/ 3547221 h 6858000"/>
              <a:gd name="connsiteX52" fmla="*/ 5615031 w 6127519"/>
              <a:gd name="connsiteY52" fmla="*/ 3557482 h 6858000"/>
              <a:gd name="connsiteX53" fmla="*/ 5618377 w 6127519"/>
              <a:gd name="connsiteY53" fmla="*/ 3588431 h 6858000"/>
              <a:gd name="connsiteX54" fmla="*/ 5612155 w 6127519"/>
              <a:gd name="connsiteY54" fmla="*/ 3589869 h 6858000"/>
              <a:gd name="connsiteX55" fmla="*/ 5620843 w 6127519"/>
              <a:gd name="connsiteY55" fmla="*/ 3606745 h 6858000"/>
              <a:gd name="connsiteX56" fmla="*/ 5655472 w 6127519"/>
              <a:gd name="connsiteY56" fmla="*/ 3678877 h 6858000"/>
              <a:gd name="connsiteX57" fmla="*/ 5683015 w 6127519"/>
              <a:gd name="connsiteY57" fmla="*/ 3762025 h 6858000"/>
              <a:gd name="connsiteX58" fmla="*/ 5696643 w 6127519"/>
              <a:gd name="connsiteY58" fmla="*/ 3773888 h 6858000"/>
              <a:gd name="connsiteX59" fmla="*/ 5707995 w 6127519"/>
              <a:gd name="connsiteY59" fmla="*/ 3781685 h 6858000"/>
              <a:gd name="connsiteX60" fmla="*/ 5768491 w 6127519"/>
              <a:gd name="connsiteY60" fmla="*/ 3914399 h 6858000"/>
              <a:gd name="connsiteX61" fmla="*/ 5793123 w 6127519"/>
              <a:gd name="connsiteY61" fmla="*/ 3969952 h 6858000"/>
              <a:gd name="connsiteX62" fmla="*/ 5808321 w 6127519"/>
              <a:gd name="connsiteY62" fmla="*/ 3988153 h 6858000"/>
              <a:gd name="connsiteX63" fmla="*/ 5825621 w 6127519"/>
              <a:gd name="connsiteY63" fmla="*/ 4015525 h 6858000"/>
              <a:gd name="connsiteX64" fmla="*/ 5860672 w 6127519"/>
              <a:gd name="connsiteY64" fmla="*/ 4061579 h 6858000"/>
              <a:gd name="connsiteX65" fmla="*/ 5872173 w 6127519"/>
              <a:gd name="connsiteY65" fmla="*/ 4088497 h 6858000"/>
              <a:gd name="connsiteX66" fmla="*/ 5894095 w 6127519"/>
              <a:gd name="connsiteY66" fmla="*/ 4128857 h 6858000"/>
              <a:gd name="connsiteX67" fmla="*/ 5903513 w 6127519"/>
              <a:gd name="connsiteY67" fmla="*/ 4187661 h 6858000"/>
              <a:gd name="connsiteX68" fmla="*/ 5917114 w 6127519"/>
              <a:gd name="connsiteY68" fmla="*/ 4213096 h 6858000"/>
              <a:gd name="connsiteX69" fmla="*/ 5924233 w 6127519"/>
              <a:gd name="connsiteY69" fmla="*/ 4242060 h 6858000"/>
              <a:gd name="connsiteX70" fmla="*/ 5928910 w 6127519"/>
              <a:gd name="connsiteY70" fmla="*/ 4300973 h 6858000"/>
              <a:gd name="connsiteX71" fmla="*/ 5939320 w 6127519"/>
              <a:gd name="connsiteY71" fmla="*/ 4340435 h 6858000"/>
              <a:gd name="connsiteX72" fmla="*/ 5946705 w 6127519"/>
              <a:gd name="connsiteY72" fmla="*/ 4428051 h 6858000"/>
              <a:gd name="connsiteX73" fmla="*/ 5949261 w 6127519"/>
              <a:gd name="connsiteY73" fmla="*/ 4449185 h 6858000"/>
              <a:gd name="connsiteX74" fmla="*/ 5968960 w 6127519"/>
              <a:gd name="connsiteY74" fmla="*/ 4482655 h 6858000"/>
              <a:gd name="connsiteX75" fmla="*/ 5980106 w 6127519"/>
              <a:gd name="connsiteY75" fmla="*/ 4585087 h 6858000"/>
              <a:gd name="connsiteX76" fmla="*/ 5998138 w 6127519"/>
              <a:gd name="connsiteY76" fmla="*/ 4697518 h 6858000"/>
              <a:gd name="connsiteX77" fmla="*/ 6007819 w 6127519"/>
              <a:gd name="connsiteY77" fmla="*/ 4858148 h 6858000"/>
              <a:gd name="connsiteX78" fmla="*/ 6007749 w 6127519"/>
              <a:gd name="connsiteY78" fmla="*/ 4964715 h 6858000"/>
              <a:gd name="connsiteX79" fmla="*/ 6005269 w 6127519"/>
              <a:gd name="connsiteY79" fmla="*/ 5150567 h 6858000"/>
              <a:gd name="connsiteX80" fmla="*/ 6001127 w 6127519"/>
              <a:gd name="connsiteY80" fmla="*/ 5164609 h 6858000"/>
              <a:gd name="connsiteX81" fmla="*/ 5998514 w 6127519"/>
              <a:gd name="connsiteY81" fmla="*/ 5189673 h 6858000"/>
              <a:gd name="connsiteX82" fmla="*/ 6018409 w 6127519"/>
              <a:gd name="connsiteY82" fmla="*/ 5227157 h 6858000"/>
              <a:gd name="connsiteX83" fmla="*/ 6036748 w 6127519"/>
              <a:gd name="connsiteY83" fmla="*/ 5322752 h 6858000"/>
              <a:gd name="connsiteX84" fmla="*/ 6036943 w 6127519"/>
              <a:gd name="connsiteY84" fmla="*/ 5329480 h 6858000"/>
              <a:gd name="connsiteX85" fmla="*/ 6037677 w 6127519"/>
              <a:gd name="connsiteY85" fmla="*/ 5354807 h 6858000"/>
              <a:gd name="connsiteX86" fmla="*/ 6039728 w 6127519"/>
              <a:gd name="connsiteY86" fmla="*/ 5359416 h 6858000"/>
              <a:gd name="connsiteX87" fmla="*/ 6053435 w 6127519"/>
              <a:gd name="connsiteY87" fmla="*/ 5387547 h 6858000"/>
              <a:gd name="connsiteX88" fmla="*/ 6065933 w 6127519"/>
              <a:gd name="connsiteY88" fmla="*/ 5443002 h 6858000"/>
              <a:gd name="connsiteX89" fmla="*/ 6068640 w 6127519"/>
              <a:gd name="connsiteY89" fmla="*/ 5474503 h 6858000"/>
              <a:gd name="connsiteX90" fmla="*/ 6080922 w 6127519"/>
              <a:gd name="connsiteY90" fmla="*/ 5561070 h 6858000"/>
              <a:gd name="connsiteX91" fmla="*/ 6096949 w 6127519"/>
              <a:gd name="connsiteY91" fmla="*/ 5648179 h 6858000"/>
              <a:gd name="connsiteX92" fmla="*/ 6125703 w 6127519"/>
              <a:gd name="connsiteY92" fmla="*/ 5692894 h 6858000"/>
              <a:gd name="connsiteX93" fmla="*/ 6121353 w 6127519"/>
              <a:gd name="connsiteY93" fmla="*/ 5721725 h 6858000"/>
              <a:gd name="connsiteX94" fmla="*/ 6121607 w 6127519"/>
              <a:gd name="connsiteY94" fmla="*/ 5721959 h 6858000"/>
              <a:gd name="connsiteX95" fmla="*/ 6127024 w 6127519"/>
              <a:gd name="connsiteY95" fmla="*/ 5786902 h 6858000"/>
              <a:gd name="connsiteX96" fmla="*/ 6127519 w 6127519"/>
              <a:gd name="connsiteY96" fmla="*/ 5865775 h 6858000"/>
              <a:gd name="connsiteX97" fmla="*/ 6119217 w 6127519"/>
              <a:gd name="connsiteY97" fmla="*/ 5888542 h 6858000"/>
              <a:gd name="connsiteX98" fmla="*/ 6102493 w 6127519"/>
              <a:gd name="connsiteY98" fmla="*/ 5928602 h 6858000"/>
              <a:gd name="connsiteX99" fmla="*/ 6056863 w 6127519"/>
              <a:gd name="connsiteY99" fmla="*/ 6000643 h 6858000"/>
              <a:gd name="connsiteX100" fmla="*/ 6045436 w 6127519"/>
              <a:gd name="connsiteY100" fmla="*/ 6124480 h 6858000"/>
              <a:gd name="connsiteX101" fmla="*/ 6030489 w 6127519"/>
              <a:gd name="connsiteY101" fmla="*/ 6317666 h 6858000"/>
              <a:gd name="connsiteX102" fmla="*/ 6007492 w 6127519"/>
              <a:gd name="connsiteY102" fmla="*/ 6440818 h 6858000"/>
              <a:gd name="connsiteX103" fmla="*/ 6009467 w 6127519"/>
              <a:gd name="connsiteY103" fmla="*/ 6487076 h 6858000"/>
              <a:gd name="connsiteX104" fmla="*/ 5995064 w 6127519"/>
              <a:gd name="connsiteY104" fmla="*/ 6540791 h 6858000"/>
              <a:gd name="connsiteX105" fmla="*/ 6004510 w 6127519"/>
              <a:gd name="connsiteY105" fmla="*/ 6599256 h 6858000"/>
              <a:gd name="connsiteX106" fmla="*/ 5986207 w 6127519"/>
              <a:gd name="connsiteY106" fmla="*/ 6695855 h 6858000"/>
              <a:gd name="connsiteX107" fmla="*/ 5979428 w 6127519"/>
              <a:gd name="connsiteY107" fmla="*/ 6754678 h 6858000"/>
              <a:gd name="connsiteX108" fmla="*/ 5983398 w 6127519"/>
              <a:gd name="connsiteY108" fmla="*/ 6778641 h 6858000"/>
              <a:gd name="connsiteX109" fmla="*/ 5984543 w 6127519"/>
              <a:gd name="connsiteY109" fmla="*/ 6811016 h 6858000"/>
              <a:gd name="connsiteX110" fmla="*/ 5979671 w 6127519"/>
              <a:gd name="connsiteY110" fmla="*/ 6858000 h 6858000"/>
              <a:gd name="connsiteX111" fmla="*/ 0 w 6127519"/>
              <a:gd name="connsiteY111" fmla="*/ 6858000 h 6858000"/>
              <a:gd name="connsiteX112" fmla="*/ 0 w 6127519"/>
              <a:gd name="connsiteY112"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57023 w 6127519"/>
              <a:gd name="connsiteY41" fmla="*/ 2858292 h 6858000"/>
              <a:gd name="connsiteX42" fmla="*/ 5479298 w 6127519"/>
              <a:gd name="connsiteY42" fmla="*/ 2947791 h 6858000"/>
              <a:gd name="connsiteX43" fmla="*/ 5481770 w 6127519"/>
              <a:gd name="connsiteY43" fmla="*/ 2951352 h 6858000"/>
              <a:gd name="connsiteX44" fmla="*/ 5482415 w 6127519"/>
              <a:gd name="connsiteY44" fmla="*/ 3004079 h 6858000"/>
              <a:gd name="connsiteX45" fmla="*/ 5503944 w 6127519"/>
              <a:gd name="connsiteY45" fmla="*/ 3123335 h 6858000"/>
              <a:gd name="connsiteX46" fmla="*/ 5516007 w 6127519"/>
              <a:gd name="connsiteY46" fmla="*/ 3258473 h 6858000"/>
              <a:gd name="connsiteX47" fmla="*/ 5589758 w 6127519"/>
              <a:gd name="connsiteY47" fmla="*/ 3453699 h 6858000"/>
              <a:gd name="connsiteX48" fmla="*/ 5596144 w 6127519"/>
              <a:gd name="connsiteY48" fmla="*/ 3534624 h 6858000"/>
              <a:gd name="connsiteX49" fmla="*/ 5597750 w 6127519"/>
              <a:gd name="connsiteY49" fmla="*/ 3534129 h 6858000"/>
              <a:gd name="connsiteX50" fmla="*/ 5599700 w 6127519"/>
              <a:gd name="connsiteY50" fmla="*/ 3547221 h 6858000"/>
              <a:gd name="connsiteX51" fmla="*/ 5615031 w 6127519"/>
              <a:gd name="connsiteY51" fmla="*/ 3557482 h 6858000"/>
              <a:gd name="connsiteX52" fmla="*/ 5618377 w 6127519"/>
              <a:gd name="connsiteY52" fmla="*/ 3588431 h 6858000"/>
              <a:gd name="connsiteX53" fmla="*/ 5612155 w 6127519"/>
              <a:gd name="connsiteY53" fmla="*/ 3589869 h 6858000"/>
              <a:gd name="connsiteX54" fmla="*/ 5620843 w 6127519"/>
              <a:gd name="connsiteY54" fmla="*/ 3606745 h 6858000"/>
              <a:gd name="connsiteX55" fmla="*/ 5655472 w 6127519"/>
              <a:gd name="connsiteY55" fmla="*/ 3678877 h 6858000"/>
              <a:gd name="connsiteX56" fmla="*/ 5683015 w 6127519"/>
              <a:gd name="connsiteY56" fmla="*/ 3762025 h 6858000"/>
              <a:gd name="connsiteX57" fmla="*/ 5696643 w 6127519"/>
              <a:gd name="connsiteY57" fmla="*/ 3773888 h 6858000"/>
              <a:gd name="connsiteX58" fmla="*/ 5707995 w 6127519"/>
              <a:gd name="connsiteY58" fmla="*/ 3781685 h 6858000"/>
              <a:gd name="connsiteX59" fmla="*/ 5768491 w 6127519"/>
              <a:gd name="connsiteY59" fmla="*/ 3914399 h 6858000"/>
              <a:gd name="connsiteX60" fmla="*/ 5793123 w 6127519"/>
              <a:gd name="connsiteY60" fmla="*/ 3969952 h 6858000"/>
              <a:gd name="connsiteX61" fmla="*/ 5808321 w 6127519"/>
              <a:gd name="connsiteY61" fmla="*/ 3988153 h 6858000"/>
              <a:gd name="connsiteX62" fmla="*/ 5825621 w 6127519"/>
              <a:gd name="connsiteY62" fmla="*/ 4015525 h 6858000"/>
              <a:gd name="connsiteX63" fmla="*/ 5860672 w 6127519"/>
              <a:gd name="connsiteY63" fmla="*/ 4061579 h 6858000"/>
              <a:gd name="connsiteX64" fmla="*/ 5872173 w 6127519"/>
              <a:gd name="connsiteY64" fmla="*/ 4088497 h 6858000"/>
              <a:gd name="connsiteX65" fmla="*/ 5894095 w 6127519"/>
              <a:gd name="connsiteY65" fmla="*/ 4128857 h 6858000"/>
              <a:gd name="connsiteX66" fmla="*/ 5903513 w 6127519"/>
              <a:gd name="connsiteY66" fmla="*/ 4187661 h 6858000"/>
              <a:gd name="connsiteX67" fmla="*/ 5917114 w 6127519"/>
              <a:gd name="connsiteY67" fmla="*/ 4213096 h 6858000"/>
              <a:gd name="connsiteX68" fmla="*/ 5924233 w 6127519"/>
              <a:gd name="connsiteY68" fmla="*/ 4242060 h 6858000"/>
              <a:gd name="connsiteX69" fmla="*/ 5928910 w 6127519"/>
              <a:gd name="connsiteY69" fmla="*/ 4300973 h 6858000"/>
              <a:gd name="connsiteX70" fmla="*/ 5939320 w 6127519"/>
              <a:gd name="connsiteY70" fmla="*/ 4340435 h 6858000"/>
              <a:gd name="connsiteX71" fmla="*/ 5946705 w 6127519"/>
              <a:gd name="connsiteY71" fmla="*/ 4428051 h 6858000"/>
              <a:gd name="connsiteX72" fmla="*/ 5949261 w 6127519"/>
              <a:gd name="connsiteY72" fmla="*/ 4449185 h 6858000"/>
              <a:gd name="connsiteX73" fmla="*/ 5968960 w 6127519"/>
              <a:gd name="connsiteY73" fmla="*/ 4482655 h 6858000"/>
              <a:gd name="connsiteX74" fmla="*/ 5980106 w 6127519"/>
              <a:gd name="connsiteY74" fmla="*/ 4585087 h 6858000"/>
              <a:gd name="connsiteX75" fmla="*/ 5998138 w 6127519"/>
              <a:gd name="connsiteY75" fmla="*/ 4697518 h 6858000"/>
              <a:gd name="connsiteX76" fmla="*/ 6007819 w 6127519"/>
              <a:gd name="connsiteY76" fmla="*/ 4858148 h 6858000"/>
              <a:gd name="connsiteX77" fmla="*/ 6007749 w 6127519"/>
              <a:gd name="connsiteY77" fmla="*/ 4964715 h 6858000"/>
              <a:gd name="connsiteX78" fmla="*/ 6005269 w 6127519"/>
              <a:gd name="connsiteY78" fmla="*/ 5150567 h 6858000"/>
              <a:gd name="connsiteX79" fmla="*/ 6001127 w 6127519"/>
              <a:gd name="connsiteY79" fmla="*/ 5164609 h 6858000"/>
              <a:gd name="connsiteX80" fmla="*/ 5998514 w 6127519"/>
              <a:gd name="connsiteY80" fmla="*/ 5189673 h 6858000"/>
              <a:gd name="connsiteX81" fmla="*/ 6018409 w 6127519"/>
              <a:gd name="connsiteY81" fmla="*/ 5227157 h 6858000"/>
              <a:gd name="connsiteX82" fmla="*/ 6036748 w 6127519"/>
              <a:gd name="connsiteY82" fmla="*/ 5322752 h 6858000"/>
              <a:gd name="connsiteX83" fmla="*/ 6036943 w 6127519"/>
              <a:gd name="connsiteY83" fmla="*/ 5329480 h 6858000"/>
              <a:gd name="connsiteX84" fmla="*/ 6037677 w 6127519"/>
              <a:gd name="connsiteY84" fmla="*/ 5354807 h 6858000"/>
              <a:gd name="connsiteX85" fmla="*/ 6039728 w 6127519"/>
              <a:gd name="connsiteY85" fmla="*/ 5359416 h 6858000"/>
              <a:gd name="connsiteX86" fmla="*/ 6053435 w 6127519"/>
              <a:gd name="connsiteY86" fmla="*/ 5387547 h 6858000"/>
              <a:gd name="connsiteX87" fmla="*/ 6065933 w 6127519"/>
              <a:gd name="connsiteY87" fmla="*/ 5443002 h 6858000"/>
              <a:gd name="connsiteX88" fmla="*/ 6068640 w 6127519"/>
              <a:gd name="connsiteY88" fmla="*/ 5474503 h 6858000"/>
              <a:gd name="connsiteX89" fmla="*/ 6080922 w 6127519"/>
              <a:gd name="connsiteY89" fmla="*/ 5561070 h 6858000"/>
              <a:gd name="connsiteX90" fmla="*/ 6096949 w 6127519"/>
              <a:gd name="connsiteY90" fmla="*/ 5648179 h 6858000"/>
              <a:gd name="connsiteX91" fmla="*/ 6125703 w 6127519"/>
              <a:gd name="connsiteY91" fmla="*/ 5692894 h 6858000"/>
              <a:gd name="connsiteX92" fmla="*/ 6121353 w 6127519"/>
              <a:gd name="connsiteY92" fmla="*/ 5721725 h 6858000"/>
              <a:gd name="connsiteX93" fmla="*/ 6121607 w 6127519"/>
              <a:gd name="connsiteY93" fmla="*/ 5721959 h 6858000"/>
              <a:gd name="connsiteX94" fmla="*/ 6127024 w 6127519"/>
              <a:gd name="connsiteY94" fmla="*/ 5786902 h 6858000"/>
              <a:gd name="connsiteX95" fmla="*/ 6127519 w 6127519"/>
              <a:gd name="connsiteY95" fmla="*/ 5865775 h 6858000"/>
              <a:gd name="connsiteX96" fmla="*/ 6119217 w 6127519"/>
              <a:gd name="connsiteY96" fmla="*/ 5888542 h 6858000"/>
              <a:gd name="connsiteX97" fmla="*/ 6102493 w 6127519"/>
              <a:gd name="connsiteY97" fmla="*/ 5928602 h 6858000"/>
              <a:gd name="connsiteX98" fmla="*/ 6056863 w 6127519"/>
              <a:gd name="connsiteY98" fmla="*/ 6000643 h 6858000"/>
              <a:gd name="connsiteX99" fmla="*/ 6045436 w 6127519"/>
              <a:gd name="connsiteY99" fmla="*/ 6124480 h 6858000"/>
              <a:gd name="connsiteX100" fmla="*/ 6030489 w 6127519"/>
              <a:gd name="connsiteY100" fmla="*/ 6317666 h 6858000"/>
              <a:gd name="connsiteX101" fmla="*/ 6007492 w 6127519"/>
              <a:gd name="connsiteY101" fmla="*/ 6440818 h 6858000"/>
              <a:gd name="connsiteX102" fmla="*/ 6009467 w 6127519"/>
              <a:gd name="connsiteY102" fmla="*/ 6487076 h 6858000"/>
              <a:gd name="connsiteX103" fmla="*/ 5995064 w 6127519"/>
              <a:gd name="connsiteY103" fmla="*/ 6540791 h 6858000"/>
              <a:gd name="connsiteX104" fmla="*/ 6004510 w 6127519"/>
              <a:gd name="connsiteY104" fmla="*/ 6599256 h 6858000"/>
              <a:gd name="connsiteX105" fmla="*/ 5986207 w 6127519"/>
              <a:gd name="connsiteY105" fmla="*/ 6695855 h 6858000"/>
              <a:gd name="connsiteX106" fmla="*/ 5979428 w 6127519"/>
              <a:gd name="connsiteY106" fmla="*/ 6754678 h 6858000"/>
              <a:gd name="connsiteX107" fmla="*/ 5983398 w 6127519"/>
              <a:gd name="connsiteY107" fmla="*/ 6778641 h 6858000"/>
              <a:gd name="connsiteX108" fmla="*/ 5984543 w 6127519"/>
              <a:gd name="connsiteY108" fmla="*/ 6811016 h 6858000"/>
              <a:gd name="connsiteX109" fmla="*/ 5979671 w 6127519"/>
              <a:gd name="connsiteY109" fmla="*/ 6858000 h 6858000"/>
              <a:gd name="connsiteX110" fmla="*/ 0 w 6127519"/>
              <a:gd name="connsiteY110" fmla="*/ 6858000 h 6858000"/>
              <a:gd name="connsiteX111" fmla="*/ 0 w 6127519"/>
              <a:gd name="connsiteY111"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4949 w 6127519"/>
              <a:gd name="connsiteY31" fmla="*/ 2236160 h 6858000"/>
              <a:gd name="connsiteX32" fmla="*/ 5250104 w 6127519"/>
              <a:gd name="connsiteY32" fmla="*/ 2249166 h 6858000"/>
              <a:gd name="connsiteX33" fmla="*/ 5251214 w 6127519"/>
              <a:gd name="connsiteY33" fmla="*/ 2250944 h 6858000"/>
              <a:gd name="connsiteX34" fmla="*/ 5250644 w 6127519"/>
              <a:gd name="connsiteY34" fmla="*/ 2266619 h 6858000"/>
              <a:gd name="connsiteX35" fmla="*/ 5293877 w 6127519"/>
              <a:gd name="connsiteY35" fmla="*/ 2368649 h 6858000"/>
              <a:gd name="connsiteX36" fmla="*/ 5311338 w 6127519"/>
              <a:gd name="connsiteY36" fmla="*/ 2404034 h 6858000"/>
              <a:gd name="connsiteX37" fmla="*/ 5338366 w 6127519"/>
              <a:gd name="connsiteY37" fmla="*/ 2465052 h 6858000"/>
              <a:gd name="connsiteX38" fmla="*/ 5371263 w 6127519"/>
              <a:gd name="connsiteY38" fmla="*/ 2586413 h 6858000"/>
              <a:gd name="connsiteX39" fmla="*/ 5407503 w 6127519"/>
              <a:gd name="connsiteY39" fmla="*/ 2786290 h 6858000"/>
              <a:gd name="connsiteX40" fmla="*/ 5407356 w 6127519"/>
              <a:gd name="connsiteY40" fmla="*/ 2787545 h 6858000"/>
              <a:gd name="connsiteX41" fmla="*/ 5457023 w 6127519"/>
              <a:gd name="connsiteY41" fmla="*/ 2858292 h 6858000"/>
              <a:gd name="connsiteX42" fmla="*/ 5479298 w 6127519"/>
              <a:gd name="connsiteY42" fmla="*/ 2947791 h 6858000"/>
              <a:gd name="connsiteX43" fmla="*/ 5481770 w 6127519"/>
              <a:gd name="connsiteY43" fmla="*/ 2951352 h 6858000"/>
              <a:gd name="connsiteX44" fmla="*/ 5482415 w 6127519"/>
              <a:gd name="connsiteY44" fmla="*/ 3004079 h 6858000"/>
              <a:gd name="connsiteX45" fmla="*/ 5503944 w 6127519"/>
              <a:gd name="connsiteY45" fmla="*/ 3123335 h 6858000"/>
              <a:gd name="connsiteX46" fmla="*/ 5516007 w 6127519"/>
              <a:gd name="connsiteY46" fmla="*/ 3258473 h 6858000"/>
              <a:gd name="connsiteX47" fmla="*/ 5589758 w 6127519"/>
              <a:gd name="connsiteY47" fmla="*/ 3453699 h 6858000"/>
              <a:gd name="connsiteX48" fmla="*/ 5596144 w 6127519"/>
              <a:gd name="connsiteY48" fmla="*/ 3534624 h 6858000"/>
              <a:gd name="connsiteX49" fmla="*/ 5597750 w 6127519"/>
              <a:gd name="connsiteY49" fmla="*/ 3534129 h 6858000"/>
              <a:gd name="connsiteX50" fmla="*/ 5599700 w 6127519"/>
              <a:gd name="connsiteY50" fmla="*/ 3547221 h 6858000"/>
              <a:gd name="connsiteX51" fmla="*/ 5615031 w 6127519"/>
              <a:gd name="connsiteY51" fmla="*/ 3557482 h 6858000"/>
              <a:gd name="connsiteX52" fmla="*/ 5618377 w 6127519"/>
              <a:gd name="connsiteY52" fmla="*/ 3588431 h 6858000"/>
              <a:gd name="connsiteX53" fmla="*/ 5612155 w 6127519"/>
              <a:gd name="connsiteY53" fmla="*/ 3589869 h 6858000"/>
              <a:gd name="connsiteX54" fmla="*/ 5620843 w 6127519"/>
              <a:gd name="connsiteY54" fmla="*/ 3606745 h 6858000"/>
              <a:gd name="connsiteX55" fmla="*/ 5655472 w 6127519"/>
              <a:gd name="connsiteY55" fmla="*/ 3678877 h 6858000"/>
              <a:gd name="connsiteX56" fmla="*/ 5683015 w 6127519"/>
              <a:gd name="connsiteY56" fmla="*/ 3762025 h 6858000"/>
              <a:gd name="connsiteX57" fmla="*/ 5696643 w 6127519"/>
              <a:gd name="connsiteY57" fmla="*/ 3773888 h 6858000"/>
              <a:gd name="connsiteX58" fmla="*/ 5707995 w 6127519"/>
              <a:gd name="connsiteY58" fmla="*/ 3781685 h 6858000"/>
              <a:gd name="connsiteX59" fmla="*/ 5768491 w 6127519"/>
              <a:gd name="connsiteY59" fmla="*/ 3914399 h 6858000"/>
              <a:gd name="connsiteX60" fmla="*/ 5793123 w 6127519"/>
              <a:gd name="connsiteY60" fmla="*/ 3969952 h 6858000"/>
              <a:gd name="connsiteX61" fmla="*/ 5808321 w 6127519"/>
              <a:gd name="connsiteY61" fmla="*/ 3988153 h 6858000"/>
              <a:gd name="connsiteX62" fmla="*/ 5825621 w 6127519"/>
              <a:gd name="connsiteY62" fmla="*/ 4015525 h 6858000"/>
              <a:gd name="connsiteX63" fmla="*/ 5860672 w 6127519"/>
              <a:gd name="connsiteY63" fmla="*/ 4061579 h 6858000"/>
              <a:gd name="connsiteX64" fmla="*/ 5872173 w 6127519"/>
              <a:gd name="connsiteY64" fmla="*/ 4088497 h 6858000"/>
              <a:gd name="connsiteX65" fmla="*/ 5894095 w 6127519"/>
              <a:gd name="connsiteY65" fmla="*/ 4128857 h 6858000"/>
              <a:gd name="connsiteX66" fmla="*/ 5903513 w 6127519"/>
              <a:gd name="connsiteY66" fmla="*/ 4187661 h 6858000"/>
              <a:gd name="connsiteX67" fmla="*/ 5917114 w 6127519"/>
              <a:gd name="connsiteY67" fmla="*/ 4213096 h 6858000"/>
              <a:gd name="connsiteX68" fmla="*/ 5924233 w 6127519"/>
              <a:gd name="connsiteY68" fmla="*/ 4242060 h 6858000"/>
              <a:gd name="connsiteX69" fmla="*/ 5928910 w 6127519"/>
              <a:gd name="connsiteY69" fmla="*/ 4300973 h 6858000"/>
              <a:gd name="connsiteX70" fmla="*/ 5939320 w 6127519"/>
              <a:gd name="connsiteY70" fmla="*/ 4340435 h 6858000"/>
              <a:gd name="connsiteX71" fmla="*/ 5946705 w 6127519"/>
              <a:gd name="connsiteY71" fmla="*/ 4428051 h 6858000"/>
              <a:gd name="connsiteX72" fmla="*/ 5949261 w 6127519"/>
              <a:gd name="connsiteY72" fmla="*/ 4449185 h 6858000"/>
              <a:gd name="connsiteX73" fmla="*/ 5968960 w 6127519"/>
              <a:gd name="connsiteY73" fmla="*/ 4482655 h 6858000"/>
              <a:gd name="connsiteX74" fmla="*/ 5980106 w 6127519"/>
              <a:gd name="connsiteY74" fmla="*/ 4585087 h 6858000"/>
              <a:gd name="connsiteX75" fmla="*/ 5998138 w 6127519"/>
              <a:gd name="connsiteY75" fmla="*/ 4697518 h 6858000"/>
              <a:gd name="connsiteX76" fmla="*/ 6007819 w 6127519"/>
              <a:gd name="connsiteY76" fmla="*/ 4858148 h 6858000"/>
              <a:gd name="connsiteX77" fmla="*/ 6007749 w 6127519"/>
              <a:gd name="connsiteY77" fmla="*/ 4964715 h 6858000"/>
              <a:gd name="connsiteX78" fmla="*/ 6005269 w 6127519"/>
              <a:gd name="connsiteY78" fmla="*/ 5150567 h 6858000"/>
              <a:gd name="connsiteX79" fmla="*/ 6001127 w 6127519"/>
              <a:gd name="connsiteY79" fmla="*/ 5164609 h 6858000"/>
              <a:gd name="connsiteX80" fmla="*/ 5998514 w 6127519"/>
              <a:gd name="connsiteY80" fmla="*/ 5189673 h 6858000"/>
              <a:gd name="connsiteX81" fmla="*/ 6018409 w 6127519"/>
              <a:gd name="connsiteY81" fmla="*/ 5227157 h 6858000"/>
              <a:gd name="connsiteX82" fmla="*/ 6036748 w 6127519"/>
              <a:gd name="connsiteY82" fmla="*/ 5322752 h 6858000"/>
              <a:gd name="connsiteX83" fmla="*/ 6036943 w 6127519"/>
              <a:gd name="connsiteY83" fmla="*/ 5329480 h 6858000"/>
              <a:gd name="connsiteX84" fmla="*/ 6037677 w 6127519"/>
              <a:gd name="connsiteY84" fmla="*/ 5354807 h 6858000"/>
              <a:gd name="connsiteX85" fmla="*/ 6039728 w 6127519"/>
              <a:gd name="connsiteY85" fmla="*/ 5359416 h 6858000"/>
              <a:gd name="connsiteX86" fmla="*/ 6053435 w 6127519"/>
              <a:gd name="connsiteY86" fmla="*/ 5387547 h 6858000"/>
              <a:gd name="connsiteX87" fmla="*/ 6065933 w 6127519"/>
              <a:gd name="connsiteY87" fmla="*/ 5443002 h 6858000"/>
              <a:gd name="connsiteX88" fmla="*/ 6068640 w 6127519"/>
              <a:gd name="connsiteY88" fmla="*/ 5474503 h 6858000"/>
              <a:gd name="connsiteX89" fmla="*/ 6080922 w 6127519"/>
              <a:gd name="connsiteY89" fmla="*/ 5561070 h 6858000"/>
              <a:gd name="connsiteX90" fmla="*/ 6096949 w 6127519"/>
              <a:gd name="connsiteY90" fmla="*/ 5648179 h 6858000"/>
              <a:gd name="connsiteX91" fmla="*/ 6125703 w 6127519"/>
              <a:gd name="connsiteY91" fmla="*/ 5692894 h 6858000"/>
              <a:gd name="connsiteX92" fmla="*/ 6121353 w 6127519"/>
              <a:gd name="connsiteY92" fmla="*/ 5721725 h 6858000"/>
              <a:gd name="connsiteX93" fmla="*/ 6121607 w 6127519"/>
              <a:gd name="connsiteY93" fmla="*/ 5721959 h 6858000"/>
              <a:gd name="connsiteX94" fmla="*/ 6127024 w 6127519"/>
              <a:gd name="connsiteY94" fmla="*/ 5786902 h 6858000"/>
              <a:gd name="connsiteX95" fmla="*/ 6127519 w 6127519"/>
              <a:gd name="connsiteY95" fmla="*/ 5865775 h 6858000"/>
              <a:gd name="connsiteX96" fmla="*/ 6119217 w 6127519"/>
              <a:gd name="connsiteY96" fmla="*/ 5888542 h 6858000"/>
              <a:gd name="connsiteX97" fmla="*/ 6102493 w 6127519"/>
              <a:gd name="connsiteY97" fmla="*/ 5928602 h 6858000"/>
              <a:gd name="connsiteX98" fmla="*/ 6056863 w 6127519"/>
              <a:gd name="connsiteY98" fmla="*/ 6000643 h 6858000"/>
              <a:gd name="connsiteX99" fmla="*/ 6045436 w 6127519"/>
              <a:gd name="connsiteY99" fmla="*/ 6124480 h 6858000"/>
              <a:gd name="connsiteX100" fmla="*/ 6030489 w 6127519"/>
              <a:gd name="connsiteY100" fmla="*/ 6317666 h 6858000"/>
              <a:gd name="connsiteX101" fmla="*/ 6007492 w 6127519"/>
              <a:gd name="connsiteY101" fmla="*/ 6440818 h 6858000"/>
              <a:gd name="connsiteX102" fmla="*/ 6009467 w 6127519"/>
              <a:gd name="connsiteY102" fmla="*/ 6487076 h 6858000"/>
              <a:gd name="connsiteX103" fmla="*/ 5995064 w 6127519"/>
              <a:gd name="connsiteY103" fmla="*/ 6540791 h 6858000"/>
              <a:gd name="connsiteX104" fmla="*/ 6004510 w 6127519"/>
              <a:gd name="connsiteY104" fmla="*/ 6599256 h 6858000"/>
              <a:gd name="connsiteX105" fmla="*/ 5986207 w 6127519"/>
              <a:gd name="connsiteY105" fmla="*/ 6695855 h 6858000"/>
              <a:gd name="connsiteX106" fmla="*/ 5979428 w 6127519"/>
              <a:gd name="connsiteY106" fmla="*/ 6754678 h 6858000"/>
              <a:gd name="connsiteX107" fmla="*/ 5983398 w 6127519"/>
              <a:gd name="connsiteY107" fmla="*/ 6778641 h 6858000"/>
              <a:gd name="connsiteX108" fmla="*/ 5984543 w 6127519"/>
              <a:gd name="connsiteY108" fmla="*/ 6811016 h 6858000"/>
              <a:gd name="connsiteX109" fmla="*/ 5979671 w 6127519"/>
              <a:gd name="connsiteY109" fmla="*/ 6858000 h 6858000"/>
              <a:gd name="connsiteX110" fmla="*/ 0 w 6127519"/>
              <a:gd name="connsiteY110" fmla="*/ 6858000 h 6858000"/>
              <a:gd name="connsiteX111" fmla="*/ 0 w 6127519"/>
              <a:gd name="connsiteY111"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64303 w 6127519"/>
              <a:gd name="connsiteY30" fmla="*/ 2225157 h 6858000"/>
              <a:gd name="connsiteX31" fmla="*/ 5250104 w 6127519"/>
              <a:gd name="connsiteY31" fmla="*/ 2249166 h 6858000"/>
              <a:gd name="connsiteX32" fmla="*/ 5251214 w 6127519"/>
              <a:gd name="connsiteY32" fmla="*/ 2250944 h 6858000"/>
              <a:gd name="connsiteX33" fmla="*/ 5250644 w 6127519"/>
              <a:gd name="connsiteY33" fmla="*/ 2266619 h 6858000"/>
              <a:gd name="connsiteX34" fmla="*/ 5293877 w 6127519"/>
              <a:gd name="connsiteY34" fmla="*/ 2368649 h 6858000"/>
              <a:gd name="connsiteX35" fmla="*/ 5311338 w 6127519"/>
              <a:gd name="connsiteY35" fmla="*/ 2404034 h 6858000"/>
              <a:gd name="connsiteX36" fmla="*/ 5338366 w 6127519"/>
              <a:gd name="connsiteY36" fmla="*/ 2465052 h 6858000"/>
              <a:gd name="connsiteX37" fmla="*/ 5371263 w 6127519"/>
              <a:gd name="connsiteY37" fmla="*/ 2586413 h 6858000"/>
              <a:gd name="connsiteX38" fmla="*/ 5407503 w 6127519"/>
              <a:gd name="connsiteY38" fmla="*/ 2786290 h 6858000"/>
              <a:gd name="connsiteX39" fmla="*/ 5407356 w 6127519"/>
              <a:gd name="connsiteY39" fmla="*/ 2787545 h 6858000"/>
              <a:gd name="connsiteX40" fmla="*/ 5457023 w 6127519"/>
              <a:gd name="connsiteY40" fmla="*/ 2858292 h 6858000"/>
              <a:gd name="connsiteX41" fmla="*/ 5479298 w 6127519"/>
              <a:gd name="connsiteY41" fmla="*/ 2947791 h 6858000"/>
              <a:gd name="connsiteX42" fmla="*/ 5481770 w 6127519"/>
              <a:gd name="connsiteY42" fmla="*/ 2951352 h 6858000"/>
              <a:gd name="connsiteX43" fmla="*/ 5482415 w 6127519"/>
              <a:gd name="connsiteY43" fmla="*/ 3004079 h 6858000"/>
              <a:gd name="connsiteX44" fmla="*/ 5503944 w 6127519"/>
              <a:gd name="connsiteY44" fmla="*/ 3123335 h 6858000"/>
              <a:gd name="connsiteX45" fmla="*/ 5516007 w 6127519"/>
              <a:gd name="connsiteY45" fmla="*/ 3258473 h 6858000"/>
              <a:gd name="connsiteX46" fmla="*/ 5589758 w 6127519"/>
              <a:gd name="connsiteY46" fmla="*/ 3453699 h 6858000"/>
              <a:gd name="connsiteX47" fmla="*/ 5596144 w 6127519"/>
              <a:gd name="connsiteY47" fmla="*/ 3534624 h 6858000"/>
              <a:gd name="connsiteX48" fmla="*/ 5597750 w 6127519"/>
              <a:gd name="connsiteY48" fmla="*/ 3534129 h 6858000"/>
              <a:gd name="connsiteX49" fmla="*/ 5599700 w 6127519"/>
              <a:gd name="connsiteY49" fmla="*/ 3547221 h 6858000"/>
              <a:gd name="connsiteX50" fmla="*/ 5615031 w 6127519"/>
              <a:gd name="connsiteY50" fmla="*/ 3557482 h 6858000"/>
              <a:gd name="connsiteX51" fmla="*/ 5618377 w 6127519"/>
              <a:gd name="connsiteY51" fmla="*/ 3588431 h 6858000"/>
              <a:gd name="connsiteX52" fmla="*/ 5612155 w 6127519"/>
              <a:gd name="connsiteY52" fmla="*/ 3589869 h 6858000"/>
              <a:gd name="connsiteX53" fmla="*/ 5620843 w 6127519"/>
              <a:gd name="connsiteY53" fmla="*/ 3606745 h 6858000"/>
              <a:gd name="connsiteX54" fmla="*/ 5655472 w 6127519"/>
              <a:gd name="connsiteY54" fmla="*/ 3678877 h 6858000"/>
              <a:gd name="connsiteX55" fmla="*/ 5683015 w 6127519"/>
              <a:gd name="connsiteY55" fmla="*/ 3762025 h 6858000"/>
              <a:gd name="connsiteX56" fmla="*/ 5696643 w 6127519"/>
              <a:gd name="connsiteY56" fmla="*/ 3773888 h 6858000"/>
              <a:gd name="connsiteX57" fmla="*/ 5707995 w 6127519"/>
              <a:gd name="connsiteY57" fmla="*/ 3781685 h 6858000"/>
              <a:gd name="connsiteX58" fmla="*/ 5768491 w 6127519"/>
              <a:gd name="connsiteY58" fmla="*/ 3914399 h 6858000"/>
              <a:gd name="connsiteX59" fmla="*/ 5793123 w 6127519"/>
              <a:gd name="connsiteY59" fmla="*/ 3969952 h 6858000"/>
              <a:gd name="connsiteX60" fmla="*/ 5808321 w 6127519"/>
              <a:gd name="connsiteY60" fmla="*/ 3988153 h 6858000"/>
              <a:gd name="connsiteX61" fmla="*/ 5825621 w 6127519"/>
              <a:gd name="connsiteY61" fmla="*/ 4015525 h 6858000"/>
              <a:gd name="connsiteX62" fmla="*/ 5860672 w 6127519"/>
              <a:gd name="connsiteY62" fmla="*/ 4061579 h 6858000"/>
              <a:gd name="connsiteX63" fmla="*/ 5872173 w 6127519"/>
              <a:gd name="connsiteY63" fmla="*/ 4088497 h 6858000"/>
              <a:gd name="connsiteX64" fmla="*/ 5894095 w 6127519"/>
              <a:gd name="connsiteY64" fmla="*/ 4128857 h 6858000"/>
              <a:gd name="connsiteX65" fmla="*/ 5903513 w 6127519"/>
              <a:gd name="connsiteY65" fmla="*/ 4187661 h 6858000"/>
              <a:gd name="connsiteX66" fmla="*/ 5917114 w 6127519"/>
              <a:gd name="connsiteY66" fmla="*/ 4213096 h 6858000"/>
              <a:gd name="connsiteX67" fmla="*/ 5924233 w 6127519"/>
              <a:gd name="connsiteY67" fmla="*/ 4242060 h 6858000"/>
              <a:gd name="connsiteX68" fmla="*/ 5928910 w 6127519"/>
              <a:gd name="connsiteY68" fmla="*/ 4300973 h 6858000"/>
              <a:gd name="connsiteX69" fmla="*/ 5939320 w 6127519"/>
              <a:gd name="connsiteY69" fmla="*/ 4340435 h 6858000"/>
              <a:gd name="connsiteX70" fmla="*/ 5946705 w 6127519"/>
              <a:gd name="connsiteY70" fmla="*/ 4428051 h 6858000"/>
              <a:gd name="connsiteX71" fmla="*/ 5949261 w 6127519"/>
              <a:gd name="connsiteY71" fmla="*/ 4449185 h 6858000"/>
              <a:gd name="connsiteX72" fmla="*/ 5968960 w 6127519"/>
              <a:gd name="connsiteY72" fmla="*/ 4482655 h 6858000"/>
              <a:gd name="connsiteX73" fmla="*/ 5980106 w 6127519"/>
              <a:gd name="connsiteY73" fmla="*/ 4585087 h 6858000"/>
              <a:gd name="connsiteX74" fmla="*/ 5998138 w 6127519"/>
              <a:gd name="connsiteY74" fmla="*/ 4697518 h 6858000"/>
              <a:gd name="connsiteX75" fmla="*/ 6007819 w 6127519"/>
              <a:gd name="connsiteY75" fmla="*/ 4858148 h 6858000"/>
              <a:gd name="connsiteX76" fmla="*/ 6007749 w 6127519"/>
              <a:gd name="connsiteY76" fmla="*/ 4964715 h 6858000"/>
              <a:gd name="connsiteX77" fmla="*/ 6005269 w 6127519"/>
              <a:gd name="connsiteY77" fmla="*/ 5150567 h 6858000"/>
              <a:gd name="connsiteX78" fmla="*/ 6001127 w 6127519"/>
              <a:gd name="connsiteY78" fmla="*/ 5164609 h 6858000"/>
              <a:gd name="connsiteX79" fmla="*/ 5998514 w 6127519"/>
              <a:gd name="connsiteY79" fmla="*/ 5189673 h 6858000"/>
              <a:gd name="connsiteX80" fmla="*/ 6018409 w 6127519"/>
              <a:gd name="connsiteY80" fmla="*/ 5227157 h 6858000"/>
              <a:gd name="connsiteX81" fmla="*/ 6036748 w 6127519"/>
              <a:gd name="connsiteY81" fmla="*/ 5322752 h 6858000"/>
              <a:gd name="connsiteX82" fmla="*/ 6036943 w 6127519"/>
              <a:gd name="connsiteY82" fmla="*/ 5329480 h 6858000"/>
              <a:gd name="connsiteX83" fmla="*/ 6037677 w 6127519"/>
              <a:gd name="connsiteY83" fmla="*/ 5354807 h 6858000"/>
              <a:gd name="connsiteX84" fmla="*/ 6039728 w 6127519"/>
              <a:gd name="connsiteY84" fmla="*/ 5359416 h 6858000"/>
              <a:gd name="connsiteX85" fmla="*/ 6053435 w 6127519"/>
              <a:gd name="connsiteY85" fmla="*/ 5387547 h 6858000"/>
              <a:gd name="connsiteX86" fmla="*/ 6065933 w 6127519"/>
              <a:gd name="connsiteY86" fmla="*/ 5443002 h 6858000"/>
              <a:gd name="connsiteX87" fmla="*/ 6068640 w 6127519"/>
              <a:gd name="connsiteY87" fmla="*/ 5474503 h 6858000"/>
              <a:gd name="connsiteX88" fmla="*/ 6080922 w 6127519"/>
              <a:gd name="connsiteY88" fmla="*/ 5561070 h 6858000"/>
              <a:gd name="connsiteX89" fmla="*/ 6096949 w 6127519"/>
              <a:gd name="connsiteY89" fmla="*/ 5648179 h 6858000"/>
              <a:gd name="connsiteX90" fmla="*/ 6125703 w 6127519"/>
              <a:gd name="connsiteY90" fmla="*/ 5692894 h 6858000"/>
              <a:gd name="connsiteX91" fmla="*/ 6121353 w 6127519"/>
              <a:gd name="connsiteY91" fmla="*/ 5721725 h 6858000"/>
              <a:gd name="connsiteX92" fmla="*/ 6121607 w 6127519"/>
              <a:gd name="connsiteY92" fmla="*/ 5721959 h 6858000"/>
              <a:gd name="connsiteX93" fmla="*/ 6127024 w 6127519"/>
              <a:gd name="connsiteY93" fmla="*/ 5786902 h 6858000"/>
              <a:gd name="connsiteX94" fmla="*/ 6127519 w 6127519"/>
              <a:gd name="connsiteY94" fmla="*/ 5865775 h 6858000"/>
              <a:gd name="connsiteX95" fmla="*/ 6119217 w 6127519"/>
              <a:gd name="connsiteY95" fmla="*/ 5888542 h 6858000"/>
              <a:gd name="connsiteX96" fmla="*/ 6102493 w 6127519"/>
              <a:gd name="connsiteY96" fmla="*/ 5928602 h 6858000"/>
              <a:gd name="connsiteX97" fmla="*/ 6056863 w 6127519"/>
              <a:gd name="connsiteY97" fmla="*/ 6000643 h 6858000"/>
              <a:gd name="connsiteX98" fmla="*/ 6045436 w 6127519"/>
              <a:gd name="connsiteY98" fmla="*/ 6124480 h 6858000"/>
              <a:gd name="connsiteX99" fmla="*/ 6030489 w 6127519"/>
              <a:gd name="connsiteY99" fmla="*/ 6317666 h 6858000"/>
              <a:gd name="connsiteX100" fmla="*/ 6007492 w 6127519"/>
              <a:gd name="connsiteY100" fmla="*/ 6440818 h 6858000"/>
              <a:gd name="connsiteX101" fmla="*/ 6009467 w 6127519"/>
              <a:gd name="connsiteY101" fmla="*/ 6487076 h 6858000"/>
              <a:gd name="connsiteX102" fmla="*/ 5995064 w 6127519"/>
              <a:gd name="connsiteY102" fmla="*/ 6540791 h 6858000"/>
              <a:gd name="connsiteX103" fmla="*/ 6004510 w 6127519"/>
              <a:gd name="connsiteY103" fmla="*/ 6599256 h 6858000"/>
              <a:gd name="connsiteX104" fmla="*/ 5986207 w 6127519"/>
              <a:gd name="connsiteY104" fmla="*/ 6695855 h 6858000"/>
              <a:gd name="connsiteX105" fmla="*/ 5979428 w 6127519"/>
              <a:gd name="connsiteY105" fmla="*/ 6754678 h 6858000"/>
              <a:gd name="connsiteX106" fmla="*/ 5983398 w 6127519"/>
              <a:gd name="connsiteY106" fmla="*/ 6778641 h 6858000"/>
              <a:gd name="connsiteX107" fmla="*/ 5984543 w 6127519"/>
              <a:gd name="connsiteY107" fmla="*/ 6811016 h 6858000"/>
              <a:gd name="connsiteX108" fmla="*/ 5979671 w 6127519"/>
              <a:gd name="connsiteY108" fmla="*/ 6858000 h 6858000"/>
              <a:gd name="connsiteX109" fmla="*/ 0 w 6127519"/>
              <a:gd name="connsiteY109" fmla="*/ 6858000 h 6858000"/>
              <a:gd name="connsiteX110" fmla="*/ 0 w 6127519"/>
              <a:gd name="connsiteY110"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207370 w 6127519"/>
              <a:gd name="connsiteY18" fmla="*/ 1138097 h 6858000"/>
              <a:gd name="connsiteX19" fmla="*/ 5189234 w 6127519"/>
              <a:gd name="connsiteY19" fmla="*/ 1193495 h 6858000"/>
              <a:gd name="connsiteX20" fmla="*/ 5202769 w 6127519"/>
              <a:gd name="connsiteY20" fmla="*/ 1269450 h 6858000"/>
              <a:gd name="connsiteX21" fmla="*/ 5225968 w 6127519"/>
              <a:gd name="connsiteY21" fmla="*/ 1357994 h 6858000"/>
              <a:gd name="connsiteX22" fmla="*/ 5233819 w 6127519"/>
              <a:gd name="connsiteY22" fmla="*/ 1380922 h 6858000"/>
              <a:gd name="connsiteX23" fmla="*/ 5237226 w 6127519"/>
              <a:gd name="connsiteY23" fmla="*/ 1441327 h 6858000"/>
              <a:gd name="connsiteX24" fmla="*/ 5255653 w 6127519"/>
              <a:gd name="connsiteY24" fmla="*/ 1524712 h 6858000"/>
              <a:gd name="connsiteX25" fmla="*/ 5263491 w 6127519"/>
              <a:gd name="connsiteY25" fmla="*/ 1642938 h 6858000"/>
              <a:gd name="connsiteX26" fmla="*/ 5261314 w 6127519"/>
              <a:gd name="connsiteY26" fmla="*/ 1689177 h 6858000"/>
              <a:gd name="connsiteX27" fmla="*/ 5259788 w 6127519"/>
              <a:gd name="connsiteY27" fmla="*/ 1768516 h 6858000"/>
              <a:gd name="connsiteX28" fmla="*/ 5255696 w 6127519"/>
              <a:gd name="connsiteY28" fmla="*/ 1953770 h 6858000"/>
              <a:gd name="connsiteX29" fmla="*/ 5252592 w 6127519"/>
              <a:gd name="connsiteY29" fmla="*/ 2092210 h 6858000"/>
              <a:gd name="connsiteX30" fmla="*/ 5250104 w 6127519"/>
              <a:gd name="connsiteY30" fmla="*/ 2249166 h 6858000"/>
              <a:gd name="connsiteX31" fmla="*/ 5251214 w 6127519"/>
              <a:gd name="connsiteY31" fmla="*/ 2250944 h 6858000"/>
              <a:gd name="connsiteX32" fmla="*/ 5250644 w 6127519"/>
              <a:gd name="connsiteY32" fmla="*/ 2266619 h 6858000"/>
              <a:gd name="connsiteX33" fmla="*/ 5293877 w 6127519"/>
              <a:gd name="connsiteY33" fmla="*/ 2368649 h 6858000"/>
              <a:gd name="connsiteX34" fmla="*/ 5311338 w 6127519"/>
              <a:gd name="connsiteY34" fmla="*/ 2404034 h 6858000"/>
              <a:gd name="connsiteX35" fmla="*/ 5338366 w 6127519"/>
              <a:gd name="connsiteY35" fmla="*/ 2465052 h 6858000"/>
              <a:gd name="connsiteX36" fmla="*/ 5371263 w 6127519"/>
              <a:gd name="connsiteY36" fmla="*/ 2586413 h 6858000"/>
              <a:gd name="connsiteX37" fmla="*/ 5407503 w 6127519"/>
              <a:gd name="connsiteY37" fmla="*/ 2786290 h 6858000"/>
              <a:gd name="connsiteX38" fmla="*/ 5407356 w 6127519"/>
              <a:gd name="connsiteY38" fmla="*/ 2787545 h 6858000"/>
              <a:gd name="connsiteX39" fmla="*/ 5457023 w 6127519"/>
              <a:gd name="connsiteY39" fmla="*/ 2858292 h 6858000"/>
              <a:gd name="connsiteX40" fmla="*/ 5479298 w 6127519"/>
              <a:gd name="connsiteY40" fmla="*/ 2947791 h 6858000"/>
              <a:gd name="connsiteX41" fmla="*/ 5481770 w 6127519"/>
              <a:gd name="connsiteY41" fmla="*/ 2951352 h 6858000"/>
              <a:gd name="connsiteX42" fmla="*/ 5482415 w 6127519"/>
              <a:gd name="connsiteY42" fmla="*/ 3004079 h 6858000"/>
              <a:gd name="connsiteX43" fmla="*/ 5503944 w 6127519"/>
              <a:gd name="connsiteY43" fmla="*/ 3123335 h 6858000"/>
              <a:gd name="connsiteX44" fmla="*/ 5516007 w 6127519"/>
              <a:gd name="connsiteY44" fmla="*/ 3258473 h 6858000"/>
              <a:gd name="connsiteX45" fmla="*/ 5589758 w 6127519"/>
              <a:gd name="connsiteY45" fmla="*/ 3453699 h 6858000"/>
              <a:gd name="connsiteX46" fmla="*/ 5596144 w 6127519"/>
              <a:gd name="connsiteY46" fmla="*/ 3534624 h 6858000"/>
              <a:gd name="connsiteX47" fmla="*/ 5597750 w 6127519"/>
              <a:gd name="connsiteY47" fmla="*/ 3534129 h 6858000"/>
              <a:gd name="connsiteX48" fmla="*/ 5599700 w 6127519"/>
              <a:gd name="connsiteY48" fmla="*/ 3547221 h 6858000"/>
              <a:gd name="connsiteX49" fmla="*/ 5615031 w 6127519"/>
              <a:gd name="connsiteY49" fmla="*/ 3557482 h 6858000"/>
              <a:gd name="connsiteX50" fmla="*/ 5618377 w 6127519"/>
              <a:gd name="connsiteY50" fmla="*/ 3588431 h 6858000"/>
              <a:gd name="connsiteX51" fmla="*/ 5612155 w 6127519"/>
              <a:gd name="connsiteY51" fmla="*/ 3589869 h 6858000"/>
              <a:gd name="connsiteX52" fmla="*/ 5620843 w 6127519"/>
              <a:gd name="connsiteY52" fmla="*/ 3606745 h 6858000"/>
              <a:gd name="connsiteX53" fmla="*/ 5655472 w 6127519"/>
              <a:gd name="connsiteY53" fmla="*/ 3678877 h 6858000"/>
              <a:gd name="connsiteX54" fmla="*/ 5683015 w 6127519"/>
              <a:gd name="connsiteY54" fmla="*/ 3762025 h 6858000"/>
              <a:gd name="connsiteX55" fmla="*/ 5696643 w 6127519"/>
              <a:gd name="connsiteY55" fmla="*/ 3773888 h 6858000"/>
              <a:gd name="connsiteX56" fmla="*/ 5707995 w 6127519"/>
              <a:gd name="connsiteY56" fmla="*/ 3781685 h 6858000"/>
              <a:gd name="connsiteX57" fmla="*/ 5768491 w 6127519"/>
              <a:gd name="connsiteY57" fmla="*/ 3914399 h 6858000"/>
              <a:gd name="connsiteX58" fmla="*/ 5793123 w 6127519"/>
              <a:gd name="connsiteY58" fmla="*/ 3969952 h 6858000"/>
              <a:gd name="connsiteX59" fmla="*/ 5808321 w 6127519"/>
              <a:gd name="connsiteY59" fmla="*/ 3988153 h 6858000"/>
              <a:gd name="connsiteX60" fmla="*/ 5825621 w 6127519"/>
              <a:gd name="connsiteY60" fmla="*/ 4015525 h 6858000"/>
              <a:gd name="connsiteX61" fmla="*/ 5860672 w 6127519"/>
              <a:gd name="connsiteY61" fmla="*/ 4061579 h 6858000"/>
              <a:gd name="connsiteX62" fmla="*/ 5872173 w 6127519"/>
              <a:gd name="connsiteY62" fmla="*/ 4088497 h 6858000"/>
              <a:gd name="connsiteX63" fmla="*/ 5894095 w 6127519"/>
              <a:gd name="connsiteY63" fmla="*/ 4128857 h 6858000"/>
              <a:gd name="connsiteX64" fmla="*/ 5903513 w 6127519"/>
              <a:gd name="connsiteY64" fmla="*/ 4187661 h 6858000"/>
              <a:gd name="connsiteX65" fmla="*/ 5917114 w 6127519"/>
              <a:gd name="connsiteY65" fmla="*/ 4213096 h 6858000"/>
              <a:gd name="connsiteX66" fmla="*/ 5924233 w 6127519"/>
              <a:gd name="connsiteY66" fmla="*/ 4242060 h 6858000"/>
              <a:gd name="connsiteX67" fmla="*/ 5928910 w 6127519"/>
              <a:gd name="connsiteY67" fmla="*/ 4300973 h 6858000"/>
              <a:gd name="connsiteX68" fmla="*/ 5939320 w 6127519"/>
              <a:gd name="connsiteY68" fmla="*/ 4340435 h 6858000"/>
              <a:gd name="connsiteX69" fmla="*/ 5946705 w 6127519"/>
              <a:gd name="connsiteY69" fmla="*/ 4428051 h 6858000"/>
              <a:gd name="connsiteX70" fmla="*/ 5949261 w 6127519"/>
              <a:gd name="connsiteY70" fmla="*/ 4449185 h 6858000"/>
              <a:gd name="connsiteX71" fmla="*/ 5968960 w 6127519"/>
              <a:gd name="connsiteY71" fmla="*/ 4482655 h 6858000"/>
              <a:gd name="connsiteX72" fmla="*/ 5980106 w 6127519"/>
              <a:gd name="connsiteY72" fmla="*/ 4585087 h 6858000"/>
              <a:gd name="connsiteX73" fmla="*/ 5998138 w 6127519"/>
              <a:gd name="connsiteY73" fmla="*/ 4697518 h 6858000"/>
              <a:gd name="connsiteX74" fmla="*/ 6007819 w 6127519"/>
              <a:gd name="connsiteY74" fmla="*/ 4858148 h 6858000"/>
              <a:gd name="connsiteX75" fmla="*/ 6007749 w 6127519"/>
              <a:gd name="connsiteY75" fmla="*/ 4964715 h 6858000"/>
              <a:gd name="connsiteX76" fmla="*/ 6005269 w 6127519"/>
              <a:gd name="connsiteY76" fmla="*/ 5150567 h 6858000"/>
              <a:gd name="connsiteX77" fmla="*/ 6001127 w 6127519"/>
              <a:gd name="connsiteY77" fmla="*/ 5164609 h 6858000"/>
              <a:gd name="connsiteX78" fmla="*/ 5998514 w 6127519"/>
              <a:gd name="connsiteY78" fmla="*/ 5189673 h 6858000"/>
              <a:gd name="connsiteX79" fmla="*/ 6018409 w 6127519"/>
              <a:gd name="connsiteY79" fmla="*/ 5227157 h 6858000"/>
              <a:gd name="connsiteX80" fmla="*/ 6036748 w 6127519"/>
              <a:gd name="connsiteY80" fmla="*/ 5322752 h 6858000"/>
              <a:gd name="connsiteX81" fmla="*/ 6036943 w 6127519"/>
              <a:gd name="connsiteY81" fmla="*/ 5329480 h 6858000"/>
              <a:gd name="connsiteX82" fmla="*/ 6037677 w 6127519"/>
              <a:gd name="connsiteY82" fmla="*/ 5354807 h 6858000"/>
              <a:gd name="connsiteX83" fmla="*/ 6039728 w 6127519"/>
              <a:gd name="connsiteY83" fmla="*/ 5359416 h 6858000"/>
              <a:gd name="connsiteX84" fmla="*/ 6053435 w 6127519"/>
              <a:gd name="connsiteY84" fmla="*/ 5387547 h 6858000"/>
              <a:gd name="connsiteX85" fmla="*/ 6065933 w 6127519"/>
              <a:gd name="connsiteY85" fmla="*/ 5443002 h 6858000"/>
              <a:gd name="connsiteX86" fmla="*/ 6068640 w 6127519"/>
              <a:gd name="connsiteY86" fmla="*/ 5474503 h 6858000"/>
              <a:gd name="connsiteX87" fmla="*/ 6080922 w 6127519"/>
              <a:gd name="connsiteY87" fmla="*/ 5561070 h 6858000"/>
              <a:gd name="connsiteX88" fmla="*/ 6096949 w 6127519"/>
              <a:gd name="connsiteY88" fmla="*/ 5648179 h 6858000"/>
              <a:gd name="connsiteX89" fmla="*/ 6125703 w 6127519"/>
              <a:gd name="connsiteY89" fmla="*/ 5692894 h 6858000"/>
              <a:gd name="connsiteX90" fmla="*/ 6121353 w 6127519"/>
              <a:gd name="connsiteY90" fmla="*/ 5721725 h 6858000"/>
              <a:gd name="connsiteX91" fmla="*/ 6121607 w 6127519"/>
              <a:gd name="connsiteY91" fmla="*/ 5721959 h 6858000"/>
              <a:gd name="connsiteX92" fmla="*/ 6127024 w 6127519"/>
              <a:gd name="connsiteY92" fmla="*/ 5786902 h 6858000"/>
              <a:gd name="connsiteX93" fmla="*/ 6127519 w 6127519"/>
              <a:gd name="connsiteY93" fmla="*/ 5865775 h 6858000"/>
              <a:gd name="connsiteX94" fmla="*/ 6119217 w 6127519"/>
              <a:gd name="connsiteY94" fmla="*/ 5888542 h 6858000"/>
              <a:gd name="connsiteX95" fmla="*/ 6102493 w 6127519"/>
              <a:gd name="connsiteY95" fmla="*/ 5928602 h 6858000"/>
              <a:gd name="connsiteX96" fmla="*/ 6056863 w 6127519"/>
              <a:gd name="connsiteY96" fmla="*/ 6000643 h 6858000"/>
              <a:gd name="connsiteX97" fmla="*/ 6045436 w 6127519"/>
              <a:gd name="connsiteY97" fmla="*/ 6124480 h 6858000"/>
              <a:gd name="connsiteX98" fmla="*/ 6030489 w 6127519"/>
              <a:gd name="connsiteY98" fmla="*/ 6317666 h 6858000"/>
              <a:gd name="connsiteX99" fmla="*/ 6007492 w 6127519"/>
              <a:gd name="connsiteY99" fmla="*/ 6440818 h 6858000"/>
              <a:gd name="connsiteX100" fmla="*/ 6009467 w 6127519"/>
              <a:gd name="connsiteY100" fmla="*/ 6487076 h 6858000"/>
              <a:gd name="connsiteX101" fmla="*/ 5995064 w 6127519"/>
              <a:gd name="connsiteY101" fmla="*/ 6540791 h 6858000"/>
              <a:gd name="connsiteX102" fmla="*/ 6004510 w 6127519"/>
              <a:gd name="connsiteY102" fmla="*/ 6599256 h 6858000"/>
              <a:gd name="connsiteX103" fmla="*/ 5986207 w 6127519"/>
              <a:gd name="connsiteY103" fmla="*/ 6695855 h 6858000"/>
              <a:gd name="connsiteX104" fmla="*/ 5979428 w 6127519"/>
              <a:gd name="connsiteY104" fmla="*/ 6754678 h 6858000"/>
              <a:gd name="connsiteX105" fmla="*/ 5983398 w 6127519"/>
              <a:gd name="connsiteY105" fmla="*/ 6778641 h 6858000"/>
              <a:gd name="connsiteX106" fmla="*/ 5984543 w 6127519"/>
              <a:gd name="connsiteY106" fmla="*/ 6811016 h 6858000"/>
              <a:gd name="connsiteX107" fmla="*/ 5979671 w 6127519"/>
              <a:gd name="connsiteY107" fmla="*/ 6858000 h 6858000"/>
              <a:gd name="connsiteX108" fmla="*/ 0 w 6127519"/>
              <a:gd name="connsiteY108" fmla="*/ 6858000 h 6858000"/>
              <a:gd name="connsiteX109" fmla="*/ 0 w 6127519"/>
              <a:gd name="connsiteY109"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10428 w 6127519"/>
              <a:gd name="connsiteY13" fmla="*/ 815772 h 6858000"/>
              <a:gd name="connsiteX14" fmla="*/ 5221088 w 6127519"/>
              <a:gd name="connsiteY14" fmla="*/ 860193 h 6858000"/>
              <a:gd name="connsiteX15" fmla="*/ 5230806 w 6127519"/>
              <a:gd name="connsiteY15" fmla="*/ 961354 h 6858000"/>
              <a:gd name="connsiteX16" fmla="*/ 5201018 w 6127519"/>
              <a:gd name="connsiteY16" fmla="*/ 1095027 h 6858000"/>
              <a:gd name="connsiteX17" fmla="*/ 5202153 w 6127519"/>
              <a:gd name="connsiteY17" fmla="*/ 1133224 h 6858000"/>
              <a:gd name="connsiteX18" fmla="*/ 5189234 w 6127519"/>
              <a:gd name="connsiteY18" fmla="*/ 1193495 h 6858000"/>
              <a:gd name="connsiteX19" fmla="*/ 5202769 w 6127519"/>
              <a:gd name="connsiteY19" fmla="*/ 1269450 h 6858000"/>
              <a:gd name="connsiteX20" fmla="*/ 5225968 w 6127519"/>
              <a:gd name="connsiteY20" fmla="*/ 1357994 h 6858000"/>
              <a:gd name="connsiteX21" fmla="*/ 5233819 w 6127519"/>
              <a:gd name="connsiteY21" fmla="*/ 1380922 h 6858000"/>
              <a:gd name="connsiteX22" fmla="*/ 5237226 w 6127519"/>
              <a:gd name="connsiteY22" fmla="*/ 1441327 h 6858000"/>
              <a:gd name="connsiteX23" fmla="*/ 5255653 w 6127519"/>
              <a:gd name="connsiteY23" fmla="*/ 1524712 h 6858000"/>
              <a:gd name="connsiteX24" fmla="*/ 5263491 w 6127519"/>
              <a:gd name="connsiteY24" fmla="*/ 1642938 h 6858000"/>
              <a:gd name="connsiteX25" fmla="*/ 5261314 w 6127519"/>
              <a:gd name="connsiteY25" fmla="*/ 1689177 h 6858000"/>
              <a:gd name="connsiteX26" fmla="*/ 5259788 w 6127519"/>
              <a:gd name="connsiteY26" fmla="*/ 1768516 h 6858000"/>
              <a:gd name="connsiteX27" fmla="*/ 5255696 w 6127519"/>
              <a:gd name="connsiteY27" fmla="*/ 1953770 h 6858000"/>
              <a:gd name="connsiteX28" fmla="*/ 5252592 w 6127519"/>
              <a:gd name="connsiteY28" fmla="*/ 2092210 h 6858000"/>
              <a:gd name="connsiteX29" fmla="*/ 5250104 w 6127519"/>
              <a:gd name="connsiteY29" fmla="*/ 2249166 h 6858000"/>
              <a:gd name="connsiteX30" fmla="*/ 5251214 w 6127519"/>
              <a:gd name="connsiteY30" fmla="*/ 2250944 h 6858000"/>
              <a:gd name="connsiteX31" fmla="*/ 5250644 w 6127519"/>
              <a:gd name="connsiteY31" fmla="*/ 2266619 h 6858000"/>
              <a:gd name="connsiteX32" fmla="*/ 5293877 w 6127519"/>
              <a:gd name="connsiteY32" fmla="*/ 2368649 h 6858000"/>
              <a:gd name="connsiteX33" fmla="*/ 5311338 w 6127519"/>
              <a:gd name="connsiteY33" fmla="*/ 2404034 h 6858000"/>
              <a:gd name="connsiteX34" fmla="*/ 5338366 w 6127519"/>
              <a:gd name="connsiteY34" fmla="*/ 2465052 h 6858000"/>
              <a:gd name="connsiteX35" fmla="*/ 5371263 w 6127519"/>
              <a:gd name="connsiteY35" fmla="*/ 2586413 h 6858000"/>
              <a:gd name="connsiteX36" fmla="*/ 5407503 w 6127519"/>
              <a:gd name="connsiteY36" fmla="*/ 2786290 h 6858000"/>
              <a:gd name="connsiteX37" fmla="*/ 5407356 w 6127519"/>
              <a:gd name="connsiteY37" fmla="*/ 2787545 h 6858000"/>
              <a:gd name="connsiteX38" fmla="*/ 5457023 w 6127519"/>
              <a:gd name="connsiteY38" fmla="*/ 2858292 h 6858000"/>
              <a:gd name="connsiteX39" fmla="*/ 5479298 w 6127519"/>
              <a:gd name="connsiteY39" fmla="*/ 2947791 h 6858000"/>
              <a:gd name="connsiteX40" fmla="*/ 5481770 w 6127519"/>
              <a:gd name="connsiteY40" fmla="*/ 2951352 h 6858000"/>
              <a:gd name="connsiteX41" fmla="*/ 5482415 w 6127519"/>
              <a:gd name="connsiteY41" fmla="*/ 3004079 h 6858000"/>
              <a:gd name="connsiteX42" fmla="*/ 5503944 w 6127519"/>
              <a:gd name="connsiteY42" fmla="*/ 3123335 h 6858000"/>
              <a:gd name="connsiteX43" fmla="*/ 5516007 w 6127519"/>
              <a:gd name="connsiteY43" fmla="*/ 3258473 h 6858000"/>
              <a:gd name="connsiteX44" fmla="*/ 5589758 w 6127519"/>
              <a:gd name="connsiteY44" fmla="*/ 3453699 h 6858000"/>
              <a:gd name="connsiteX45" fmla="*/ 5596144 w 6127519"/>
              <a:gd name="connsiteY45" fmla="*/ 3534624 h 6858000"/>
              <a:gd name="connsiteX46" fmla="*/ 5597750 w 6127519"/>
              <a:gd name="connsiteY46" fmla="*/ 3534129 h 6858000"/>
              <a:gd name="connsiteX47" fmla="*/ 5599700 w 6127519"/>
              <a:gd name="connsiteY47" fmla="*/ 3547221 h 6858000"/>
              <a:gd name="connsiteX48" fmla="*/ 5615031 w 6127519"/>
              <a:gd name="connsiteY48" fmla="*/ 3557482 h 6858000"/>
              <a:gd name="connsiteX49" fmla="*/ 5618377 w 6127519"/>
              <a:gd name="connsiteY49" fmla="*/ 3588431 h 6858000"/>
              <a:gd name="connsiteX50" fmla="*/ 5612155 w 6127519"/>
              <a:gd name="connsiteY50" fmla="*/ 3589869 h 6858000"/>
              <a:gd name="connsiteX51" fmla="*/ 5620843 w 6127519"/>
              <a:gd name="connsiteY51" fmla="*/ 3606745 h 6858000"/>
              <a:gd name="connsiteX52" fmla="*/ 5655472 w 6127519"/>
              <a:gd name="connsiteY52" fmla="*/ 3678877 h 6858000"/>
              <a:gd name="connsiteX53" fmla="*/ 5683015 w 6127519"/>
              <a:gd name="connsiteY53" fmla="*/ 3762025 h 6858000"/>
              <a:gd name="connsiteX54" fmla="*/ 5696643 w 6127519"/>
              <a:gd name="connsiteY54" fmla="*/ 3773888 h 6858000"/>
              <a:gd name="connsiteX55" fmla="*/ 5707995 w 6127519"/>
              <a:gd name="connsiteY55" fmla="*/ 3781685 h 6858000"/>
              <a:gd name="connsiteX56" fmla="*/ 5768491 w 6127519"/>
              <a:gd name="connsiteY56" fmla="*/ 3914399 h 6858000"/>
              <a:gd name="connsiteX57" fmla="*/ 5793123 w 6127519"/>
              <a:gd name="connsiteY57" fmla="*/ 3969952 h 6858000"/>
              <a:gd name="connsiteX58" fmla="*/ 5808321 w 6127519"/>
              <a:gd name="connsiteY58" fmla="*/ 3988153 h 6858000"/>
              <a:gd name="connsiteX59" fmla="*/ 5825621 w 6127519"/>
              <a:gd name="connsiteY59" fmla="*/ 4015525 h 6858000"/>
              <a:gd name="connsiteX60" fmla="*/ 5860672 w 6127519"/>
              <a:gd name="connsiteY60" fmla="*/ 4061579 h 6858000"/>
              <a:gd name="connsiteX61" fmla="*/ 5872173 w 6127519"/>
              <a:gd name="connsiteY61" fmla="*/ 4088497 h 6858000"/>
              <a:gd name="connsiteX62" fmla="*/ 5894095 w 6127519"/>
              <a:gd name="connsiteY62" fmla="*/ 4128857 h 6858000"/>
              <a:gd name="connsiteX63" fmla="*/ 5903513 w 6127519"/>
              <a:gd name="connsiteY63" fmla="*/ 4187661 h 6858000"/>
              <a:gd name="connsiteX64" fmla="*/ 5917114 w 6127519"/>
              <a:gd name="connsiteY64" fmla="*/ 4213096 h 6858000"/>
              <a:gd name="connsiteX65" fmla="*/ 5924233 w 6127519"/>
              <a:gd name="connsiteY65" fmla="*/ 4242060 h 6858000"/>
              <a:gd name="connsiteX66" fmla="*/ 5928910 w 6127519"/>
              <a:gd name="connsiteY66" fmla="*/ 4300973 h 6858000"/>
              <a:gd name="connsiteX67" fmla="*/ 5939320 w 6127519"/>
              <a:gd name="connsiteY67" fmla="*/ 4340435 h 6858000"/>
              <a:gd name="connsiteX68" fmla="*/ 5946705 w 6127519"/>
              <a:gd name="connsiteY68" fmla="*/ 4428051 h 6858000"/>
              <a:gd name="connsiteX69" fmla="*/ 5949261 w 6127519"/>
              <a:gd name="connsiteY69" fmla="*/ 4449185 h 6858000"/>
              <a:gd name="connsiteX70" fmla="*/ 5968960 w 6127519"/>
              <a:gd name="connsiteY70" fmla="*/ 4482655 h 6858000"/>
              <a:gd name="connsiteX71" fmla="*/ 5980106 w 6127519"/>
              <a:gd name="connsiteY71" fmla="*/ 4585087 h 6858000"/>
              <a:gd name="connsiteX72" fmla="*/ 5998138 w 6127519"/>
              <a:gd name="connsiteY72" fmla="*/ 4697518 h 6858000"/>
              <a:gd name="connsiteX73" fmla="*/ 6007819 w 6127519"/>
              <a:gd name="connsiteY73" fmla="*/ 4858148 h 6858000"/>
              <a:gd name="connsiteX74" fmla="*/ 6007749 w 6127519"/>
              <a:gd name="connsiteY74" fmla="*/ 4964715 h 6858000"/>
              <a:gd name="connsiteX75" fmla="*/ 6005269 w 6127519"/>
              <a:gd name="connsiteY75" fmla="*/ 5150567 h 6858000"/>
              <a:gd name="connsiteX76" fmla="*/ 6001127 w 6127519"/>
              <a:gd name="connsiteY76" fmla="*/ 5164609 h 6858000"/>
              <a:gd name="connsiteX77" fmla="*/ 5998514 w 6127519"/>
              <a:gd name="connsiteY77" fmla="*/ 5189673 h 6858000"/>
              <a:gd name="connsiteX78" fmla="*/ 6018409 w 6127519"/>
              <a:gd name="connsiteY78" fmla="*/ 5227157 h 6858000"/>
              <a:gd name="connsiteX79" fmla="*/ 6036748 w 6127519"/>
              <a:gd name="connsiteY79" fmla="*/ 5322752 h 6858000"/>
              <a:gd name="connsiteX80" fmla="*/ 6036943 w 6127519"/>
              <a:gd name="connsiteY80" fmla="*/ 5329480 h 6858000"/>
              <a:gd name="connsiteX81" fmla="*/ 6037677 w 6127519"/>
              <a:gd name="connsiteY81" fmla="*/ 5354807 h 6858000"/>
              <a:gd name="connsiteX82" fmla="*/ 6039728 w 6127519"/>
              <a:gd name="connsiteY82" fmla="*/ 5359416 h 6858000"/>
              <a:gd name="connsiteX83" fmla="*/ 6053435 w 6127519"/>
              <a:gd name="connsiteY83" fmla="*/ 5387547 h 6858000"/>
              <a:gd name="connsiteX84" fmla="*/ 6065933 w 6127519"/>
              <a:gd name="connsiteY84" fmla="*/ 5443002 h 6858000"/>
              <a:gd name="connsiteX85" fmla="*/ 6068640 w 6127519"/>
              <a:gd name="connsiteY85" fmla="*/ 5474503 h 6858000"/>
              <a:gd name="connsiteX86" fmla="*/ 6080922 w 6127519"/>
              <a:gd name="connsiteY86" fmla="*/ 5561070 h 6858000"/>
              <a:gd name="connsiteX87" fmla="*/ 6096949 w 6127519"/>
              <a:gd name="connsiteY87" fmla="*/ 5648179 h 6858000"/>
              <a:gd name="connsiteX88" fmla="*/ 6125703 w 6127519"/>
              <a:gd name="connsiteY88" fmla="*/ 5692894 h 6858000"/>
              <a:gd name="connsiteX89" fmla="*/ 6121353 w 6127519"/>
              <a:gd name="connsiteY89" fmla="*/ 5721725 h 6858000"/>
              <a:gd name="connsiteX90" fmla="*/ 6121607 w 6127519"/>
              <a:gd name="connsiteY90" fmla="*/ 5721959 h 6858000"/>
              <a:gd name="connsiteX91" fmla="*/ 6127024 w 6127519"/>
              <a:gd name="connsiteY91" fmla="*/ 5786902 h 6858000"/>
              <a:gd name="connsiteX92" fmla="*/ 6127519 w 6127519"/>
              <a:gd name="connsiteY92" fmla="*/ 5865775 h 6858000"/>
              <a:gd name="connsiteX93" fmla="*/ 6119217 w 6127519"/>
              <a:gd name="connsiteY93" fmla="*/ 5888542 h 6858000"/>
              <a:gd name="connsiteX94" fmla="*/ 6102493 w 6127519"/>
              <a:gd name="connsiteY94" fmla="*/ 5928602 h 6858000"/>
              <a:gd name="connsiteX95" fmla="*/ 6056863 w 6127519"/>
              <a:gd name="connsiteY95" fmla="*/ 6000643 h 6858000"/>
              <a:gd name="connsiteX96" fmla="*/ 6045436 w 6127519"/>
              <a:gd name="connsiteY96" fmla="*/ 6124480 h 6858000"/>
              <a:gd name="connsiteX97" fmla="*/ 6030489 w 6127519"/>
              <a:gd name="connsiteY97" fmla="*/ 6317666 h 6858000"/>
              <a:gd name="connsiteX98" fmla="*/ 6007492 w 6127519"/>
              <a:gd name="connsiteY98" fmla="*/ 6440818 h 6858000"/>
              <a:gd name="connsiteX99" fmla="*/ 6009467 w 6127519"/>
              <a:gd name="connsiteY99" fmla="*/ 6487076 h 6858000"/>
              <a:gd name="connsiteX100" fmla="*/ 5995064 w 6127519"/>
              <a:gd name="connsiteY100" fmla="*/ 6540791 h 6858000"/>
              <a:gd name="connsiteX101" fmla="*/ 6004510 w 6127519"/>
              <a:gd name="connsiteY101" fmla="*/ 6599256 h 6858000"/>
              <a:gd name="connsiteX102" fmla="*/ 5986207 w 6127519"/>
              <a:gd name="connsiteY102" fmla="*/ 6695855 h 6858000"/>
              <a:gd name="connsiteX103" fmla="*/ 5979428 w 6127519"/>
              <a:gd name="connsiteY103" fmla="*/ 6754678 h 6858000"/>
              <a:gd name="connsiteX104" fmla="*/ 5983398 w 6127519"/>
              <a:gd name="connsiteY104" fmla="*/ 6778641 h 6858000"/>
              <a:gd name="connsiteX105" fmla="*/ 5984543 w 6127519"/>
              <a:gd name="connsiteY105" fmla="*/ 6811016 h 6858000"/>
              <a:gd name="connsiteX106" fmla="*/ 5979671 w 6127519"/>
              <a:gd name="connsiteY106" fmla="*/ 6858000 h 6858000"/>
              <a:gd name="connsiteX107" fmla="*/ 0 w 6127519"/>
              <a:gd name="connsiteY107" fmla="*/ 6858000 h 6858000"/>
              <a:gd name="connsiteX108" fmla="*/ 0 w 6127519"/>
              <a:gd name="connsiteY108"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21088 w 6127519"/>
              <a:gd name="connsiteY13" fmla="*/ 860193 h 6858000"/>
              <a:gd name="connsiteX14" fmla="*/ 5230806 w 6127519"/>
              <a:gd name="connsiteY14" fmla="*/ 961354 h 6858000"/>
              <a:gd name="connsiteX15" fmla="*/ 5201018 w 6127519"/>
              <a:gd name="connsiteY15" fmla="*/ 1095027 h 6858000"/>
              <a:gd name="connsiteX16" fmla="*/ 5202153 w 6127519"/>
              <a:gd name="connsiteY16" fmla="*/ 1133224 h 6858000"/>
              <a:gd name="connsiteX17" fmla="*/ 5189234 w 6127519"/>
              <a:gd name="connsiteY17" fmla="*/ 1193495 h 6858000"/>
              <a:gd name="connsiteX18" fmla="*/ 5202769 w 6127519"/>
              <a:gd name="connsiteY18" fmla="*/ 1269450 h 6858000"/>
              <a:gd name="connsiteX19" fmla="*/ 5225968 w 6127519"/>
              <a:gd name="connsiteY19" fmla="*/ 1357994 h 6858000"/>
              <a:gd name="connsiteX20" fmla="*/ 5233819 w 6127519"/>
              <a:gd name="connsiteY20" fmla="*/ 1380922 h 6858000"/>
              <a:gd name="connsiteX21" fmla="*/ 5237226 w 6127519"/>
              <a:gd name="connsiteY21" fmla="*/ 1441327 h 6858000"/>
              <a:gd name="connsiteX22" fmla="*/ 5255653 w 6127519"/>
              <a:gd name="connsiteY22" fmla="*/ 1524712 h 6858000"/>
              <a:gd name="connsiteX23" fmla="*/ 5263491 w 6127519"/>
              <a:gd name="connsiteY23" fmla="*/ 1642938 h 6858000"/>
              <a:gd name="connsiteX24" fmla="*/ 5261314 w 6127519"/>
              <a:gd name="connsiteY24" fmla="*/ 1689177 h 6858000"/>
              <a:gd name="connsiteX25" fmla="*/ 5259788 w 6127519"/>
              <a:gd name="connsiteY25" fmla="*/ 1768516 h 6858000"/>
              <a:gd name="connsiteX26" fmla="*/ 5255696 w 6127519"/>
              <a:gd name="connsiteY26" fmla="*/ 1953770 h 6858000"/>
              <a:gd name="connsiteX27" fmla="*/ 5252592 w 6127519"/>
              <a:gd name="connsiteY27" fmla="*/ 2092210 h 6858000"/>
              <a:gd name="connsiteX28" fmla="*/ 5250104 w 6127519"/>
              <a:gd name="connsiteY28" fmla="*/ 2249166 h 6858000"/>
              <a:gd name="connsiteX29" fmla="*/ 5251214 w 6127519"/>
              <a:gd name="connsiteY29" fmla="*/ 2250944 h 6858000"/>
              <a:gd name="connsiteX30" fmla="*/ 5250644 w 6127519"/>
              <a:gd name="connsiteY30" fmla="*/ 2266619 h 6858000"/>
              <a:gd name="connsiteX31" fmla="*/ 5293877 w 6127519"/>
              <a:gd name="connsiteY31" fmla="*/ 2368649 h 6858000"/>
              <a:gd name="connsiteX32" fmla="*/ 5311338 w 6127519"/>
              <a:gd name="connsiteY32" fmla="*/ 2404034 h 6858000"/>
              <a:gd name="connsiteX33" fmla="*/ 5338366 w 6127519"/>
              <a:gd name="connsiteY33" fmla="*/ 2465052 h 6858000"/>
              <a:gd name="connsiteX34" fmla="*/ 5371263 w 6127519"/>
              <a:gd name="connsiteY34" fmla="*/ 2586413 h 6858000"/>
              <a:gd name="connsiteX35" fmla="*/ 5407503 w 6127519"/>
              <a:gd name="connsiteY35" fmla="*/ 2786290 h 6858000"/>
              <a:gd name="connsiteX36" fmla="*/ 5407356 w 6127519"/>
              <a:gd name="connsiteY36" fmla="*/ 2787545 h 6858000"/>
              <a:gd name="connsiteX37" fmla="*/ 5457023 w 6127519"/>
              <a:gd name="connsiteY37" fmla="*/ 2858292 h 6858000"/>
              <a:gd name="connsiteX38" fmla="*/ 5479298 w 6127519"/>
              <a:gd name="connsiteY38" fmla="*/ 2947791 h 6858000"/>
              <a:gd name="connsiteX39" fmla="*/ 5481770 w 6127519"/>
              <a:gd name="connsiteY39" fmla="*/ 2951352 h 6858000"/>
              <a:gd name="connsiteX40" fmla="*/ 5482415 w 6127519"/>
              <a:gd name="connsiteY40" fmla="*/ 3004079 h 6858000"/>
              <a:gd name="connsiteX41" fmla="*/ 5503944 w 6127519"/>
              <a:gd name="connsiteY41" fmla="*/ 3123335 h 6858000"/>
              <a:gd name="connsiteX42" fmla="*/ 5516007 w 6127519"/>
              <a:gd name="connsiteY42" fmla="*/ 3258473 h 6858000"/>
              <a:gd name="connsiteX43" fmla="*/ 5589758 w 6127519"/>
              <a:gd name="connsiteY43" fmla="*/ 3453699 h 6858000"/>
              <a:gd name="connsiteX44" fmla="*/ 5596144 w 6127519"/>
              <a:gd name="connsiteY44" fmla="*/ 3534624 h 6858000"/>
              <a:gd name="connsiteX45" fmla="*/ 5597750 w 6127519"/>
              <a:gd name="connsiteY45" fmla="*/ 3534129 h 6858000"/>
              <a:gd name="connsiteX46" fmla="*/ 5599700 w 6127519"/>
              <a:gd name="connsiteY46" fmla="*/ 3547221 h 6858000"/>
              <a:gd name="connsiteX47" fmla="*/ 5615031 w 6127519"/>
              <a:gd name="connsiteY47" fmla="*/ 3557482 h 6858000"/>
              <a:gd name="connsiteX48" fmla="*/ 5618377 w 6127519"/>
              <a:gd name="connsiteY48" fmla="*/ 3588431 h 6858000"/>
              <a:gd name="connsiteX49" fmla="*/ 5612155 w 6127519"/>
              <a:gd name="connsiteY49" fmla="*/ 3589869 h 6858000"/>
              <a:gd name="connsiteX50" fmla="*/ 5620843 w 6127519"/>
              <a:gd name="connsiteY50" fmla="*/ 3606745 h 6858000"/>
              <a:gd name="connsiteX51" fmla="*/ 5655472 w 6127519"/>
              <a:gd name="connsiteY51" fmla="*/ 3678877 h 6858000"/>
              <a:gd name="connsiteX52" fmla="*/ 5683015 w 6127519"/>
              <a:gd name="connsiteY52" fmla="*/ 3762025 h 6858000"/>
              <a:gd name="connsiteX53" fmla="*/ 5696643 w 6127519"/>
              <a:gd name="connsiteY53" fmla="*/ 3773888 h 6858000"/>
              <a:gd name="connsiteX54" fmla="*/ 5707995 w 6127519"/>
              <a:gd name="connsiteY54" fmla="*/ 3781685 h 6858000"/>
              <a:gd name="connsiteX55" fmla="*/ 5768491 w 6127519"/>
              <a:gd name="connsiteY55" fmla="*/ 3914399 h 6858000"/>
              <a:gd name="connsiteX56" fmla="*/ 5793123 w 6127519"/>
              <a:gd name="connsiteY56" fmla="*/ 3969952 h 6858000"/>
              <a:gd name="connsiteX57" fmla="*/ 5808321 w 6127519"/>
              <a:gd name="connsiteY57" fmla="*/ 3988153 h 6858000"/>
              <a:gd name="connsiteX58" fmla="*/ 5825621 w 6127519"/>
              <a:gd name="connsiteY58" fmla="*/ 4015525 h 6858000"/>
              <a:gd name="connsiteX59" fmla="*/ 5860672 w 6127519"/>
              <a:gd name="connsiteY59" fmla="*/ 4061579 h 6858000"/>
              <a:gd name="connsiteX60" fmla="*/ 5872173 w 6127519"/>
              <a:gd name="connsiteY60" fmla="*/ 4088497 h 6858000"/>
              <a:gd name="connsiteX61" fmla="*/ 5894095 w 6127519"/>
              <a:gd name="connsiteY61" fmla="*/ 4128857 h 6858000"/>
              <a:gd name="connsiteX62" fmla="*/ 5903513 w 6127519"/>
              <a:gd name="connsiteY62" fmla="*/ 4187661 h 6858000"/>
              <a:gd name="connsiteX63" fmla="*/ 5917114 w 6127519"/>
              <a:gd name="connsiteY63" fmla="*/ 4213096 h 6858000"/>
              <a:gd name="connsiteX64" fmla="*/ 5924233 w 6127519"/>
              <a:gd name="connsiteY64" fmla="*/ 4242060 h 6858000"/>
              <a:gd name="connsiteX65" fmla="*/ 5928910 w 6127519"/>
              <a:gd name="connsiteY65" fmla="*/ 4300973 h 6858000"/>
              <a:gd name="connsiteX66" fmla="*/ 5939320 w 6127519"/>
              <a:gd name="connsiteY66" fmla="*/ 4340435 h 6858000"/>
              <a:gd name="connsiteX67" fmla="*/ 5946705 w 6127519"/>
              <a:gd name="connsiteY67" fmla="*/ 4428051 h 6858000"/>
              <a:gd name="connsiteX68" fmla="*/ 5949261 w 6127519"/>
              <a:gd name="connsiteY68" fmla="*/ 4449185 h 6858000"/>
              <a:gd name="connsiteX69" fmla="*/ 5968960 w 6127519"/>
              <a:gd name="connsiteY69" fmla="*/ 4482655 h 6858000"/>
              <a:gd name="connsiteX70" fmla="*/ 5980106 w 6127519"/>
              <a:gd name="connsiteY70" fmla="*/ 4585087 h 6858000"/>
              <a:gd name="connsiteX71" fmla="*/ 5998138 w 6127519"/>
              <a:gd name="connsiteY71" fmla="*/ 4697518 h 6858000"/>
              <a:gd name="connsiteX72" fmla="*/ 6007819 w 6127519"/>
              <a:gd name="connsiteY72" fmla="*/ 4858148 h 6858000"/>
              <a:gd name="connsiteX73" fmla="*/ 6007749 w 6127519"/>
              <a:gd name="connsiteY73" fmla="*/ 4964715 h 6858000"/>
              <a:gd name="connsiteX74" fmla="*/ 6005269 w 6127519"/>
              <a:gd name="connsiteY74" fmla="*/ 5150567 h 6858000"/>
              <a:gd name="connsiteX75" fmla="*/ 6001127 w 6127519"/>
              <a:gd name="connsiteY75" fmla="*/ 5164609 h 6858000"/>
              <a:gd name="connsiteX76" fmla="*/ 5998514 w 6127519"/>
              <a:gd name="connsiteY76" fmla="*/ 5189673 h 6858000"/>
              <a:gd name="connsiteX77" fmla="*/ 6018409 w 6127519"/>
              <a:gd name="connsiteY77" fmla="*/ 5227157 h 6858000"/>
              <a:gd name="connsiteX78" fmla="*/ 6036748 w 6127519"/>
              <a:gd name="connsiteY78" fmla="*/ 5322752 h 6858000"/>
              <a:gd name="connsiteX79" fmla="*/ 6036943 w 6127519"/>
              <a:gd name="connsiteY79" fmla="*/ 5329480 h 6858000"/>
              <a:gd name="connsiteX80" fmla="*/ 6037677 w 6127519"/>
              <a:gd name="connsiteY80" fmla="*/ 5354807 h 6858000"/>
              <a:gd name="connsiteX81" fmla="*/ 6039728 w 6127519"/>
              <a:gd name="connsiteY81" fmla="*/ 5359416 h 6858000"/>
              <a:gd name="connsiteX82" fmla="*/ 6053435 w 6127519"/>
              <a:gd name="connsiteY82" fmla="*/ 5387547 h 6858000"/>
              <a:gd name="connsiteX83" fmla="*/ 6065933 w 6127519"/>
              <a:gd name="connsiteY83" fmla="*/ 5443002 h 6858000"/>
              <a:gd name="connsiteX84" fmla="*/ 6068640 w 6127519"/>
              <a:gd name="connsiteY84" fmla="*/ 5474503 h 6858000"/>
              <a:gd name="connsiteX85" fmla="*/ 6080922 w 6127519"/>
              <a:gd name="connsiteY85" fmla="*/ 5561070 h 6858000"/>
              <a:gd name="connsiteX86" fmla="*/ 6096949 w 6127519"/>
              <a:gd name="connsiteY86" fmla="*/ 5648179 h 6858000"/>
              <a:gd name="connsiteX87" fmla="*/ 6125703 w 6127519"/>
              <a:gd name="connsiteY87" fmla="*/ 5692894 h 6858000"/>
              <a:gd name="connsiteX88" fmla="*/ 6121353 w 6127519"/>
              <a:gd name="connsiteY88" fmla="*/ 5721725 h 6858000"/>
              <a:gd name="connsiteX89" fmla="*/ 6121607 w 6127519"/>
              <a:gd name="connsiteY89" fmla="*/ 5721959 h 6858000"/>
              <a:gd name="connsiteX90" fmla="*/ 6127024 w 6127519"/>
              <a:gd name="connsiteY90" fmla="*/ 5786902 h 6858000"/>
              <a:gd name="connsiteX91" fmla="*/ 6127519 w 6127519"/>
              <a:gd name="connsiteY91" fmla="*/ 5865775 h 6858000"/>
              <a:gd name="connsiteX92" fmla="*/ 6119217 w 6127519"/>
              <a:gd name="connsiteY92" fmla="*/ 5888542 h 6858000"/>
              <a:gd name="connsiteX93" fmla="*/ 6102493 w 6127519"/>
              <a:gd name="connsiteY93" fmla="*/ 5928602 h 6858000"/>
              <a:gd name="connsiteX94" fmla="*/ 6056863 w 6127519"/>
              <a:gd name="connsiteY94" fmla="*/ 6000643 h 6858000"/>
              <a:gd name="connsiteX95" fmla="*/ 6045436 w 6127519"/>
              <a:gd name="connsiteY95" fmla="*/ 6124480 h 6858000"/>
              <a:gd name="connsiteX96" fmla="*/ 6030489 w 6127519"/>
              <a:gd name="connsiteY96" fmla="*/ 6317666 h 6858000"/>
              <a:gd name="connsiteX97" fmla="*/ 6007492 w 6127519"/>
              <a:gd name="connsiteY97" fmla="*/ 6440818 h 6858000"/>
              <a:gd name="connsiteX98" fmla="*/ 6009467 w 6127519"/>
              <a:gd name="connsiteY98" fmla="*/ 6487076 h 6858000"/>
              <a:gd name="connsiteX99" fmla="*/ 5995064 w 6127519"/>
              <a:gd name="connsiteY99" fmla="*/ 6540791 h 6858000"/>
              <a:gd name="connsiteX100" fmla="*/ 6004510 w 6127519"/>
              <a:gd name="connsiteY100" fmla="*/ 6599256 h 6858000"/>
              <a:gd name="connsiteX101" fmla="*/ 5986207 w 6127519"/>
              <a:gd name="connsiteY101" fmla="*/ 6695855 h 6858000"/>
              <a:gd name="connsiteX102" fmla="*/ 5979428 w 6127519"/>
              <a:gd name="connsiteY102" fmla="*/ 6754678 h 6858000"/>
              <a:gd name="connsiteX103" fmla="*/ 5983398 w 6127519"/>
              <a:gd name="connsiteY103" fmla="*/ 6778641 h 6858000"/>
              <a:gd name="connsiteX104" fmla="*/ 5984543 w 6127519"/>
              <a:gd name="connsiteY104" fmla="*/ 6811016 h 6858000"/>
              <a:gd name="connsiteX105" fmla="*/ 5979671 w 6127519"/>
              <a:gd name="connsiteY105" fmla="*/ 6858000 h 6858000"/>
              <a:gd name="connsiteX106" fmla="*/ 0 w 6127519"/>
              <a:gd name="connsiteY106" fmla="*/ 6858000 h 6858000"/>
              <a:gd name="connsiteX107" fmla="*/ 0 w 6127519"/>
              <a:gd name="connsiteY107"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21088 w 6127519"/>
              <a:gd name="connsiteY13" fmla="*/ 860193 h 6858000"/>
              <a:gd name="connsiteX14" fmla="*/ 5230806 w 6127519"/>
              <a:gd name="connsiteY14" fmla="*/ 961354 h 6858000"/>
              <a:gd name="connsiteX15" fmla="*/ 5201018 w 6127519"/>
              <a:gd name="connsiteY15" fmla="*/ 1095027 h 6858000"/>
              <a:gd name="connsiteX16" fmla="*/ 5202153 w 6127519"/>
              <a:gd name="connsiteY16" fmla="*/ 1133224 h 6858000"/>
              <a:gd name="connsiteX17" fmla="*/ 5189234 w 6127519"/>
              <a:gd name="connsiteY17" fmla="*/ 1193495 h 6858000"/>
              <a:gd name="connsiteX18" fmla="*/ 5202769 w 6127519"/>
              <a:gd name="connsiteY18" fmla="*/ 1269450 h 6858000"/>
              <a:gd name="connsiteX19" fmla="*/ 5225968 w 6127519"/>
              <a:gd name="connsiteY19" fmla="*/ 1357994 h 6858000"/>
              <a:gd name="connsiteX20" fmla="*/ 5233819 w 6127519"/>
              <a:gd name="connsiteY20" fmla="*/ 1380922 h 6858000"/>
              <a:gd name="connsiteX21" fmla="*/ 5237226 w 6127519"/>
              <a:gd name="connsiteY21" fmla="*/ 1441327 h 6858000"/>
              <a:gd name="connsiteX22" fmla="*/ 5255653 w 6127519"/>
              <a:gd name="connsiteY22" fmla="*/ 1524712 h 6858000"/>
              <a:gd name="connsiteX23" fmla="*/ 5263491 w 6127519"/>
              <a:gd name="connsiteY23" fmla="*/ 1642938 h 6858000"/>
              <a:gd name="connsiteX24" fmla="*/ 5261314 w 6127519"/>
              <a:gd name="connsiteY24" fmla="*/ 1689177 h 6858000"/>
              <a:gd name="connsiteX25" fmla="*/ 5259788 w 6127519"/>
              <a:gd name="connsiteY25" fmla="*/ 1768516 h 6858000"/>
              <a:gd name="connsiteX26" fmla="*/ 5255696 w 6127519"/>
              <a:gd name="connsiteY26" fmla="*/ 1953770 h 6858000"/>
              <a:gd name="connsiteX27" fmla="*/ 5252592 w 6127519"/>
              <a:gd name="connsiteY27" fmla="*/ 2092210 h 6858000"/>
              <a:gd name="connsiteX28" fmla="*/ 5250104 w 6127519"/>
              <a:gd name="connsiteY28" fmla="*/ 2249166 h 6858000"/>
              <a:gd name="connsiteX29" fmla="*/ 5251214 w 6127519"/>
              <a:gd name="connsiteY29" fmla="*/ 2250944 h 6858000"/>
              <a:gd name="connsiteX30" fmla="*/ 5250644 w 6127519"/>
              <a:gd name="connsiteY30" fmla="*/ 2266619 h 6858000"/>
              <a:gd name="connsiteX31" fmla="*/ 5293877 w 6127519"/>
              <a:gd name="connsiteY31" fmla="*/ 2368649 h 6858000"/>
              <a:gd name="connsiteX32" fmla="*/ 5311338 w 6127519"/>
              <a:gd name="connsiteY32" fmla="*/ 2404034 h 6858000"/>
              <a:gd name="connsiteX33" fmla="*/ 5338366 w 6127519"/>
              <a:gd name="connsiteY33" fmla="*/ 2465052 h 6858000"/>
              <a:gd name="connsiteX34" fmla="*/ 5371263 w 6127519"/>
              <a:gd name="connsiteY34" fmla="*/ 2586413 h 6858000"/>
              <a:gd name="connsiteX35" fmla="*/ 5407503 w 6127519"/>
              <a:gd name="connsiteY35" fmla="*/ 2786290 h 6858000"/>
              <a:gd name="connsiteX36" fmla="*/ 5407356 w 6127519"/>
              <a:gd name="connsiteY36" fmla="*/ 2787545 h 6858000"/>
              <a:gd name="connsiteX37" fmla="*/ 5457023 w 6127519"/>
              <a:gd name="connsiteY37" fmla="*/ 2858292 h 6858000"/>
              <a:gd name="connsiteX38" fmla="*/ 5479298 w 6127519"/>
              <a:gd name="connsiteY38" fmla="*/ 2947791 h 6858000"/>
              <a:gd name="connsiteX39" fmla="*/ 5481770 w 6127519"/>
              <a:gd name="connsiteY39" fmla="*/ 2951352 h 6858000"/>
              <a:gd name="connsiteX40" fmla="*/ 5482415 w 6127519"/>
              <a:gd name="connsiteY40" fmla="*/ 3004079 h 6858000"/>
              <a:gd name="connsiteX41" fmla="*/ 5503944 w 6127519"/>
              <a:gd name="connsiteY41" fmla="*/ 3123335 h 6858000"/>
              <a:gd name="connsiteX42" fmla="*/ 5516007 w 6127519"/>
              <a:gd name="connsiteY42" fmla="*/ 3258473 h 6858000"/>
              <a:gd name="connsiteX43" fmla="*/ 5589758 w 6127519"/>
              <a:gd name="connsiteY43" fmla="*/ 3453699 h 6858000"/>
              <a:gd name="connsiteX44" fmla="*/ 5596144 w 6127519"/>
              <a:gd name="connsiteY44" fmla="*/ 3534624 h 6858000"/>
              <a:gd name="connsiteX45" fmla="*/ 5597750 w 6127519"/>
              <a:gd name="connsiteY45" fmla="*/ 3534129 h 6858000"/>
              <a:gd name="connsiteX46" fmla="*/ 5599700 w 6127519"/>
              <a:gd name="connsiteY46" fmla="*/ 3547221 h 6858000"/>
              <a:gd name="connsiteX47" fmla="*/ 5615031 w 6127519"/>
              <a:gd name="connsiteY47" fmla="*/ 3557482 h 6858000"/>
              <a:gd name="connsiteX48" fmla="*/ 5618377 w 6127519"/>
              <a:gd name="connsiteY48" fmla="*/ 3588431 h 6858000"/>
              <a:gd name="connsiteX49" fmla="*/ 5612155 w 6127519"/>
              <a:gd name="connsiteY49" fmla="*/ 3589869 h 6858000"/>
              <a:gd name="connsiteX50" fmla="*/ 5620843 w 6127519"/>
              <a:gd name="connsiteY50" fmla="*/ 3606745 h 6858000"/>
              <a:gd name="connsiteX51" fmla="*/ 5655472 w 6127519"/>
              <a:gd name="connsiteY51" fmla="*/ 3678877 h 6858000"/>
              <a:gd name="connsiteX52" fmla="*/ 5683015 w 6127519"/>
              <a:gd name="connsiteY52" fmla="*/ 3762025 h 6858000"/>
              <a:gd name="connsiteX53" fmla="*/ 5696643 w 6127519"/>
              <a:gd name="connsiteY53" fmla="*/ 3773888 h 6858000"/>
              <a:gd name="connsiteX54" fmla="*/ 5707995 w 6127519"/>
              <a:gd name="connsiteY54" fmla="*/ 3781685 h 6858000"/>
              <a:gd name="connsiteX55" fmla="*/ 5768491 w 6127519"/>
              <a:gd name="connsiteY55" fmla="*/ 3914399 h 6858000"/>
              <a:gd name="connsiteX56" fmla="*/ 5793123 w 6127519"/>
              <a:gd name="connsiteY56" fmla="*/ 3969952 h 6858000"/>
              <a:gd name="connsiteX57" fmla="*/ 5808321 w 6127519"/>
              <a:gd name="connsiteY57" fmla="*/ 3988153 h 6858000"/>
              <a:gd name="connsiteX58" fmla="*/ 5825621 w 6127519"/>
              <a:gd name="connsiteY58" fmla="*/ 4015525 h 6858000"/>
              <a:gd name="connsiteX59" fmla="*/ 5860672 w 6127519"/>
              <a:gd name="connsiteY59" fmla="*/ 4061579 h 6858000"/>
              <a:gd name="connsiteX60" fmla="*/ 5872173 w 6127519"/>
              <a:gd name="connsiteY60" fmla="*/ 4088497 h 6858000"/>
              <a:gd name="connsiteX61" fmla="*/ 5894095 w 6127519"/>
              <a:gd name="connsiteY61" fmla="*/ 4128857 h 6858000"/>
              <a:gd name="connsiteX62" fmla="*/ 5903513 w 6127519"/>
              <a:gd name="connsiteY62" fmla="*/ 4187661 h 6858000"/>
              <a:gd name="connsiteX63" fmla="*/ 5917114 w 6127519"/>
              <a:gd name="connsiteY63" fmla="*/ 4213096 h 6858000"/>
              <a:gd name="connsiteX64" fmla="*/ 5924233 w 6127519"/>
              <a:gd name="connsiteY64" fmla="*/ 4242060 h 6858000"/>
              <a:gd name="connsiteX65" fmla="*/ 5928910 w 6127519"/>
              <a:gd name="connsiteY65" fmla="*/ 4300973 h 6858000"/>
              <a:gd name="connsiteX66" fmla="*/ 5939320 w 6127519"/>
              <a:gd name="connsiteY66" fmla="*/ 4340435 h 6858000"/>
              <a:gd name="connsiteX67" fmla="*/ 5946705 w 6127519"/>
              <a:gd name="connsiteY67" fmla="*/ 4428051 h 6858000"/>
              <a:gd name="connsiteX68" fmla="*/ 5949261 w 6127519"/>
              <a:gd name="connsiteY68" fmla="*/ 4449185 h 6858000"/>
              <a:gd name="connsiteX69" fmla="*/ 5968960 w 6127519"/>
              <a:gd name="connsiteY69" fmla="*/ 4482655 h 6858000"/>
              <a:gd name="connsiteX70" fmla="*/ 5980106 w 6127519"/>
              <a:gd name="connsiteY70" fmla="*/ 4585087 h 6858000"/>
              <a:gd name="connsiteX71" fmla="*/ 5998138 w 6127519"/>
              <a:gd name="connsiteY71" fmla="*/ 4697518 h 6858000"/>
              <a:gd name="connsiteX72" fmla="*/ 6007819 w 6127519"/>
              <a:gd name="connsiteY72" fmla="*/ 4858148 h 6858000"/>
              <a:gd name="connsiteX73" fmla="*/ 6007749 w 6127519"/>
              <a:gd name="connsiteY73" fmla="*/ 4964715 h 6858000"/>
              <a:gd name="connsiteX74" fmla="*/ 6005269 w 6127519"/>
              <a:gd name="connsiteY74" fmla="*/ 5150567 h 6858000"/>
              <a:gd name="connsiteX75" fmla="*/ 6001127 w 6127519"/>
              <a:gd name="connsiteY75" fmla="*/ 5164609 h 6858000"/>
              <a:gd name="connsiteX76" fmla="*/ 5998514 w 6127519"/>
              <a:gd name="connsiteY76" fmla="*/ 5189673 h 6858000"/>
              <a:gd name="connsiteX77" fmla="*/ 6018409 w 6127519"/>
              <a:gd name="connsiteY77" fmla="*/ 5227157 h 6858000"/>
              <a:gd name="connsiteX78" fmla="*/ 6036748 w 6127519"/>
              <a:gd name="connsiteY78" fmla="*/ 5322752 h 6858000"/>
              <a:gd name="connsiteX79" fmla="*/ 6036943 w 6127519"/>
              <a:gd name="connsiteY79" fmla="*/ 5329480 h 6858000"/>
              <a:gd name="connsiteX80" fmla="*/ 6037677 w 6127519"/>
              <a:gd name="connsiteY80" fmla="*/ 5354807 h 6858000"/>
              <a:gd name="connsiteX81" fmla="*/ 6039728 w 6127519"/>
              <a:gd name="connsiteY81" fmla="*/ 5359416 h 6858000"/>
              <a:gd name="connsiteX82" fmla="*/ 6053435 w 6127519"/>
              <a:gd name="connsiteY82" fmla="*/ 5387547 h 6858000"/>
              <a:gd name="connsiteX83" fmla="*/ 6065933 w 6127519"/>
              <a:gd name="connsiteY83" fmla="*/ 5443002 h 6858000"/>
              <a:gd name="connsiteX84" fmla="*/ 6068640 w 6127519"/>
              <a:gd name="connsiteY84" fmla="*/ 5474503 h 6858000"/>
              <a:gd name="connsiteX85" fmla="*/ 6080922 w 6127519"/>
              <a:gd name="connsiteY85" fmla="*/ 5561070 h 6858000"/>
              <a:gd name="connsiteX86" fmla="*/ 6096949 w 6127519"/>
              <a:gd name="connsiteY86" fmla="*/ 5648179 h 6858000"/>
              <a:gd name="connsiteX87" fmla="*/ 6121353 w 6127519"/>
              <a:gd name="connsiteY87" fmla="*/ 5721725 h 6858000"/>
              <a:gd name="connsiteX88" fmla="*/ 6121607 w 6127519"/>
              <a:gd name="connsiteY88" fmla="*/ 5721959 h 6858000"/>
              <a:gd name="connsiteX89" fmla="*/ 6127024 w 6127519"/>
              <a:gd name="connsiteY89" fmla="*/ 5786902 h 6858000"/>
              <a:gd name="connsiteX90" fmla="*/ 6127519 w 6127519"/>
              <a:gd name="connsiteY90" fmla="*/ 5865775 h 6858000"/>
              <a:gd name="connsiteX91" fmla="*/ 6119217 w 6127519"/>
              <a:gd name="connsiteY91" fmla="*/ 5888542 h 6858000"/>
              <a:gd name="connsiteX92" fmla="*/ 6102493 w 6127519"/>
              <a:gd name="connsiteY92" fmla="*/ 5928602 h 6858000"/>
              <a:gd name="connsiteX93" fmla="*/ 6056863 w 6127519"/>
              <a:gd name="connsiteY93" fmla="*/ 6000643 h 6858000"/>
              <a:gd name="connsiteX94" fmla="*/ 6045436 w 6127519"/>
              <a:gd name="connsiteY94" fmla="*/ 6124480 h 6858000"/>
              <a:gd name="connsiteX95" fmla="*/ 6030489 w 6127519"/>
              <a:gd name="connsiteY95" fmla="*/ 6317666 h 6858000"/>
              <a:gd name="connsiteX96" fmla="*/ 6007492 w 6127519"/>
              <a:gd name="connsiteY96" fmla="*/ 6440818 h 6858000"/>
              <a:gd name="connsiteX97" fmla="*/ 6009467 w 6127519"/>
              <a:gd name="connsiteY97" fmla="*/ 6487076 h 6858000"/>
              <a:gd name="connsiteX98" fmla="*/ 5995064 w 6127519"/>
              <a:gd name="connsiteY98" fmla="*/ 6540791 h 6858000"/>
              <a:gd name="connsiteX99" fmla="*/ 6004510 w 6127519"/>
              <a:gd name="connsiteY99" fmla="*/ 6599256 h 6858000"/>
              <a:gd name="connsiteX100" fmla="*/ 5986207 w 6127519"/>
              <a:gd name="connsiteY100" fmla="*/ 6695855 h 6858000"/>
              <a:gd name="connsiteX101" fmla="*/ 5979428 w 6127519"/>
              <a:gd name="connsiteY101" fmla="*/ 6754678 h 6858000"/>
              <a:gd name="connsiteX102" fmla="*/ 5983398 w 6127519"/>
              <a:gd name="connsiteY102" fmla="*/ 6778641 h 6858000"/>
              <a:gd name="connsiteX103" fmla="*/ 5984543 w 6127519"/>
              <a:gd name="connsiteY103" fmla="*/ 6811016 h 6858000"/>
              <a:gd name="connsiteX104" fmla="*/ 5979671 w 6127519"/>
              <a:gd name="connsiteY104" fmla="*/ 6858000 h 6858000"/>
              <a:gd name="connsiteX105" fmla="*/ 0 w 6127519"/>
              <a:gd name="connsiteY105" fmla="*/ 6858000 h 6858000"/>
              <a:gd name="connsiteX106" fmla="*/ 0 w 6127519"/>
              <a:gd name="connsiteY106"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21088 w 6127519"/>
              <a:gd name="connsiteY13" fmla="*/ 860193 h 6858000"/>
              <a:gd name="connsiteX14" fmla="*/ 5230806 w 6127519"/>
              <a:gd name="connsiteY14" fmla="*/ 961354 h 6858000"/>
              <a:gd name="connsiteX15" fmla="*/ 5201018 w 6127519"/>
              <a:gd name="connsiteY15" fmla="*/ 1095027 h 6858000"/>
              <a:gd name="connsiteX16" fmla="*/ 5202153 w 6127519"/>
              <a:gd name="connsiteY16" fmla="*/ 1133224 h 6858000"/>
              <a:gd name="connsiteX17" fmla="*/ 5189234 w 6127519"/>
              <a:gd name="connsiteY17" fmla="*/ 1193495 h 6858000"/>
              <a:gd name="connsiteX18" fmla="*/ 5202769 w 6127519"/>
              <a:gd name="connsiteY18" fmla="*/ 1269450 h 6858000"/>
              <a:gd name="connsiteX19" fmla="*/ 5225968 w 6127519"/>
              <a:gd name="connsiteY19" fmla="*/ 1357994 h 6858000"/>
              <a:gd name="connsiteX20" fmla="*/ 5233819 w 6127519"/>
              <a:gd name="connsiteY20" fmla="*/ 1380922 h 6858000"/>
              <a:gd name="connsiteX21" fmla="*/ 5237226 w 6127519"/>
              <a:gd name="connsiteY21" fmla="*/ 1441327 h 6858000"/>
              <a:gd name="connsiteX22" fmla="*/ 5255653 w 6127519"/>
              <a:gd name="connsiteY22" fmla="*/ 1524712 h 6858000"/>
              <a:gd name="connsiteX23" fmla="*/ 5263491 w 6127519"/>
              <a:gd name="connsiteY23" fmla="*/ 1642938 h 6858000"/>
              <a:gd name="connsiteX24" fmla="*/ 5261314 w 6127519"/>
              <a:gd name="connsiteY24" fmla="*/ 1689177 h 6858000"/>
              <a:gd name="connsiteX25" fmla="*/ 5259788 w 6127519"/>
              <a:gd name="connsiteY25" fmla="*/ 1768516 h 6858000"/>
              <a:gd name="connsiteX26" fmla="*/ 5255696 w 6127519"/>
              <a:gd name="connsiteY26" fmla="*/ 1953770 h 6858000"/>
              <a:gd name="connsiteX27" fmla="*/ 5252592 w 6127519"/>
              <a:gd name="connsiteY27" fmla="*/ 2092210 h 6858000"/>
              <a:gd name="connsiteX28" fmla="*/ 5250104 w 6127519"/>
              <a:gd name="connsiteY28" fmla="*/ 2249166 h 6858000"/>
              <a:gd name="connsiteX29" fmla="*/ 5251214 w 6127519"/>
              <a:gd name="connsiteY29" fmla="*/ 2250944 h 6858000"/>
              <a:gd name="connsiteX30" fmla="*/ 5250644 w 6127519"/>
              <a:gd name="connsiteY30" fmla="*/ 2266619 h 6858000"/>
              <a:gd name="connsiteX31" fmla="*/ 5293877 w 6127519"/>
              <a:gd name="connsiteY31" fmla="*/ 2368649 h 6858000"/>
              <a:gd name="connsiteX32" fmla="*/ 5311338 w 6127519"/>
              <a:gd name="connsiteY32" fmla="*/ 2404034 h 6858000"/>
              <a:gd name="connsiteX33" fmla="*/ 5338366 w 6127519"/>
              <a:gd name="connsiteY33" fmla="*/ 2465052 h 6858000"/>
              <a:gd name="connsiteX34" fmla="*/ 5371263 w 6127519"/>
              <a:gd name="connsiteY34" fmla="*/ 2586413 h 6858000"/>
              <a:gd name="connsiteX35" fmla="*/ 5407503 w 6127519"/>
              <a:gd name="connsiteY35" fmla="*/ 2786290 h 6858000"/>
              <a:gd name="connsiteX36" fmla="*/ 5407356 w 6127519"/>
              <a:gd name="connsiteY36" fmla="*/ 2787545 h 6858000"/>
              <a:gd name="connsiteX37" fmla="*/ 5457023 w 6127519"/>
              <a:gd name="connsiteY37" fmla="*/ 2858292 h 6858000"/>
              <a:gd name="connsiteX38" fmla="*/ 5479298 w 6127519"/>
              <a:gd name="connsiteY38" fmla="*/ 2947791 h 6858000"/>
              <a:gd name="connsiteX39" fmla="*/ 5481770 w 6127519"/>
              <a:gd name="connsiteY39" fmla="*/ 2951352 h 6858000"/>
              <a:gd name="connsiteX40" fmla="*/ 5482415 w 6127519"/>
              <a:gd name="connsiteY40" fmla="*/ 3004079 h 6858000"/>
              <a:gd name="connsiteX41" fmla="*/ 5503944 w 6127519"/>
              <a:gd name="connsiteY41" fmla="*/ 3123335 h 6858000"/>
              <a:gd name="connsiteX42" fmla="*/ 5516007 w 6127519"/>
              <a:gd name="connsiteY42" fmla="*/ 3258473 h 6858000"/>
              <a:gd name="connsiteX43" fmla="*/ 5589758 w 6127519"/>
              <a:gd name="connsiteY43" fmla="*/ 3453699 h 6858000"/>
              <a:gd name="connsiteX44" fmla="*/ 5596144 w 6127519"/>
              <a:gd name="connsiteY44" fmla="*/ 3534624 h 6858000"/>
              <a:gd name="connsiteX45" fmla="*/ 5597750 w 6127519"/>
              <a:gd name="connsiteY45" fmla="*/ 3534129 h 6858000"/>
              <a:gd name="connsiteX46" fmla="*/ 5599700 w 6127519"/>
              <a:gd name="connsiteY46" fmla="*/ 3547221 h 6858000"/>
              <a:gd name="connsiteX47" fmla="*/ 5615031 w 6127519"/>
              <a:gd name="connsiteY47" fmla="*/ 3557482 h 6858000"/>
              <a:gd name="connsiteX48" fmla="*/ 5618377 w 6127519"/>
              <a:gd name="connsiteY48" fmla="*/ 3588431 h 6858000"/>
              <a:gd name="connsiteX49" fmla="*/ 5612155 w 6127519"/>
              <a:gd name="connsiteY49" fmla="*/ 3589869 h 6858000"/>
              <a:gd name="connsiteX50" fmla="*/ 5620843 w 6127519"/>
              <a:gd name="connsiteY50" fmla="*/ 3606745 h 6858000"/>
              <a:gd name="connsiteX51" fmla="*/ 5655472 w 6127519"/>
              <a:gd name="connsiteY51" fmla="*/ 3678877 h 6858000"/>
              <a:gd name="connsiteX52" fmla="*/ 5683015 w 6127519"/>
              <a:gd name="connsiteY52" fmla="*/ 3762025 h 6858000"/>
              <a:gd name="connsiteX53" fmla="*/ 5696643 w 6127519"/>
              <a:gd name="connsiteY53" fmla="*/ 3773888 h 6858000"/>
              <a:gd name="connsiteX54" fmla="*/ 5707995 w 6127519"/>
              <a:gd name="connsiteY54" fmla="*/ 3781685 h 6858000"/>
              <a:gd name="connsiteX55" fmla="*/ 5768491 w 6127519"/>
              <a:gd name="connsiteY55" fmla="*/ 3914399 h 6858000"/>
              <a:gd name="connsiteX56" fmla="*/ 5793123 w 6127519"/>
              <a:gd name="connsiteY56" fmla="*/ 3969952 h 6858000"/>
              <a:gd name="connsiteX57" fmla="*/ 5808321 w 6127519"/>
              <a:gd name="connsiteY57" fmla="*/ 3988153 h 6858000"/>
              <a:gd name="connsiteX58" fmla="*/ 5825621 w 6127519"/>
              <a:gd name="connsiteY58" fmla="*/ 4015525 h 6858000"/>
              <a:gd name="connsiteX59" fmla="*/ 5860672 w 6127519"/>
              <a:gd name="connsiteY59" fmla="*/ 4061579 h 6858000"/>
              <a:gd name="connsiteX60" fmla="*/ 5872173 w 6127519"/>
              <a:gd name="connsiteY60" fmla="*/ 4088497 h 6858000"/>
              <a:gd name="connsiteX61" fmla="*/ 5894095 w 6127519"/>
              <a:gd name="connsiteY61" fmla="*/ 4128857 h 6858000"/>
              <a:gd name="connsiteX62" fmla="*/ 5903513 w 6127519"/>
              <a:gd name="connsiteY62" fmla="*/ 4187661 h 6858000"/>
              <a:gd name="connsiteX63" fmla="*/ 5917114 w 6127519"/>
              <a:gd name="connsiteY63" fmla="*/ 4213096 h 6858000"/>
              <a:gd name="connsiteX64" fmla="*/ 5924233 w 6127519"/>
              <a:gd name="connsiteY64" fmla="*/ 4242060 h 6858000"/>
              <a:gd name="connsiteX65" fmla="*/ 5928910 w 6127519"/>
              <a:gd name="connsiteY65" fmla="*/ 4300973 h 6858000"/>
              <a:gd name="connsiteX66" fmla="*/ 5939320 w 6127519"/>
              <a:gd name="connsiteY66" fmla="*/ 4340435 h 6858000"/>
              <a:gd name="connsiteX67" fmla="*/ 5946705 w 6127519"/>
              <a:gd name="connsiteY67" fmla="*/ 4428051 h 6858000"/>
              <a:gd name="connsiteX68" fmla="*/ 5949261 w 6127519"/>
              <a:gd name="connsiteY68" fmla="*/ 4449185 h 6858000"/>
              <a:gd name="connsiteX69" fmla="*/ 5968960 w 6127519"/>
              <a:gd name="connsiteY69" fmla="*/ 4482655 h 6858000"/>
              <a:gd name="connsiteX70" fmla="*/ 5980106 w 6127519"/>
              <a:gd name="connsiteY70" fmla="*/ 4585087 h 6858000"/>
              <a:gd name="connsiteX71" fmla="*/ 5998138 w 6127519"/>
              <a:gd name="connsiteY71" fmla="*/ 4697518 h 6858000"/>
              <a:gd name="connsiteX72" fmla="*/ 6007819 w 6127519"/>
              <a:gd name="connsiteY72" fmla="*/ 4858148 h 6858000"/>
              <a:gd name="connsiteX73" fmla="*/ 6007749 w 6127519"/>
              <a:gd name="connsiteY73" fmla="*/ 4964715 h 6858000"/>
              <a:gd name="connsiteX74" fmla="*/ 6005269 w 6127519"/>
              <a:gd name="connsiteY74" fmla="*/ 5150567 h 6858000"/>
              <a:gd name="connsiteX75" fmla="*/ 6001127 w 6127519"/>
              <a:gd name="connsiteY75" fmla="*/ 5164609 h 6858000"/>
              <a:gd name="connsiteX76" fmla="*/ 5998514 w 6127519"/>
              <a:gd name="connsiteY76" fmla="*/ 5189673 h 6858000"/>
              <a:gd name="connsiteX77" fmla="*/ 6018409 w 6127519"/>
              <a:gd name="connsiteY77" fmla="*/ 5227157 h 6858000"/>
              <a:gd name="connsiteX78" fmla="*/ 6036748 w 6127519"/>
              <a:gd name="connsiteY78" fmla="*/ 5322752 h 6858000"/>
              <a:gd name="connsiteX79" fmla="*/ 6036943 w 6127519"/>
              <a:gd name="connsiteY79" fmla="*/ 5329480 h 6858000"/>
              <a:gd name="connsiteX80" fmla="*/ 6037677 w 6127519"/>
              <a:gd name="connsiteY80" fmla="*/ 5354807 h 6858000"/>
              <a:gd name="connsiteX81" fmla="*/ 6039728 w 6127519"/>
              <a:gd name="connsiteY81" fmla="*/ 5359416 h 6858000"/>
              <a:gd name="connsiteX82" fmla="*/ 6053435 w 6127519"/>
              <a:gd name="connsiteY82" fmla="*/ 5387547 h 6858000"/>
              <a:gd name="connsiteX83" fmla="*/ 6065933 w 6127519"/>
              <a:gd name="connsiteY83" fmla="*/ 5443002 h 6858000"/>
              <a:gd name="connsiteX84" fmla="*/ 6068640 w 6127519"/>
              <a:gd name="connsiteY84" fmla="*/ 5474503 h 6858000"/>
              <a:gd name="connsiteX85" fmla="*/ 6080922 w 6127519"/>
              <a:gd name="connsiteY85" fmla="*/ 5561070 h 6858000"/>
              <a:gd name="connsiteX86" fmla="*/ 6096949 w 6127519"/>
              <a:gd name="connsiteY86" fmla="*/ 5648179 h 6858000"/>
              <a:gd name="connsiteX87" fmla="*/ 6121353 w 6127519"/>
              <a:gd name="connsiteY87" fmla="*/ 5721725 h 6858000"/>
              <a:gd name="connsiteX88" fmla="*/ 6109884 w 6127519"/>
              <a:gd name="connsiteY88" fmla="*/ 5721959 h 6858000"/>
              <a:gd name="connsiteX89" fmla="*/ 6127024 w 6127519"/>
              <a:gd name="connsiteY89" fmla="*/ 5786902 h 6858000"/>
              <a:gd name="connsiteX90" fmla="*/ 6127519 w 6127519"/>
              <a:gd name="connsiteY90" fmla="*/ 5865775 h 6858000"/>
              <a:gd name="connsiteX91" fmla="*/ 6119217 w 6127519"/>
              <a:gd name="connsiteY91" fmla="*/ 5888542 h 6858000"/>
              <a:gd name="connsiteX92" fmla="*/ 6102493 w 6127519"/>
              <a:gd name="connsiteY92" fmla="*/ 5928602 h 6858000"/>
              <a:gd name="connsiteX93" fmla="*/ 6056863 w 6127519"/>
              <a:gd name="connsiteY93" fmla="*/ 6000643 h 6858000"/>
              <a:gd name="connsiteX94" fmla="*/ 6045436 w 6127519"/>
              <a:gd name="connsiteY94" fmla="*/ 6124480 h 6858000"/>
              <a:gd name="connsiteX95" fmla="*/ 6030489 w 6127519"/>
              <a:gd name="connsiteY95" fmla="*/ 6317666 h 6858000"/>
              <a:gd name="connsiteX96" fmla="*/ 6007492 w 6127519"/>
              <a:gd name="connsiteY96" fmla="*/ 6440818 h 6858000"/>
              <a:gd name="connsiteX97" fmla="*/ 6009467 w 6127519"/>
              <a:gd name="connsiteY97" fmla="*/ 6487076 h 6858000"/>
              <a:gd name="connsiteX98" fmla="*/ 5995064 w 6127519"/>
              <a:gd name="connsiteY98" fmla="*/ 6540791 h 6858000"/>
              <a:gd name="connsiteX99" fmla="*/ 6004510 w 6127519"/>
              <a:gd name="connsiteY99" fmla="*/ 6599256 h 6858000"/>
              <a:gd name="connsiteX100" fmla="*/ 5986207 w 6127519"/>
              <a:gd name="connsiteY100" fmla="*/ 6695855 h 6858000"/>
              <a:gd name="connsiteX101" fmla="*/ 5979428 w 6127519"/>
              <a:gd name="connsiteY101" fmla="*/ 6754678 h 6858000"/>
              <a:gd name="connsiteX102" fmla="*/ 5983398 w 6127519"/>
              <a:gd name="connsiteY102" fmla="*/ 6778641 h 6858000"/>
              <a:gd name="connsiteX103" fmla="*/ 5984543 w 6127519"/>
              <a:gd name="connsiteY103" fmla="*/ 6811016 h 6858000"/>
              <a:gd name="connsiteX104" fmla="*/ 5979671 w 6127519"/>
              <a:gd name="connsiteY104" fmla="*/ 6858000 h 6858000"/>
              <a:gd name="connsiteX105" fmla="*/ 0 w 6127519"/>
              <a:gd name="connsiteY105" fmla="*/ 6858000 h 6858000"/>
              <a:gd name="connsiteX106" fmla="*/ 0 w 6127519"/>
              <a:gd name="connsiteY106"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21088 w 6127519"/>
              <a:gd name="connsiteY13" fmla="*/ 860193 h 6858000"/>
              <a:gd name="connsiteX14" fmla="*/ 5230806 w 6127519"/>
              <a:gd name="connsiteY14" fmla="*/ 961354 h 6858000"/>
              <a:gd name="connsiteX15" fmla="*/ 5201018 w 6127519"/>
              <a:gd name="connsiteY15" fmla="*/ 1095027 h 6858000"/>
              <a:gd name="connsiteX16" fmla="*/ 5202153 w 6127519"/>
              <a:gd name="connsiteY16" fmla="*/ 1133224 h 6858000"/>
              <a:gd name="connsiteX17" fmla="*/ 5189234 w 6127519"/>
              <a:gd name="connsiteY17" fmla="*/ 1193495 h 6858000"/>
              <a:gd name="connsiteX18" fmla="*/ 5202769 w 6127519"/>
              <a:gd name="connsiteY18" fmla="*/ 1269450 h 6858000"/>
              <a:gd name="connsiteX19" fmla="*/ 5225968 w 6127519"/>
              <a:gd name="connsiteY19" fmla="*/ 1357994 h 6858000"/>
              <a:gd name="connsiteX20" fmla="*/ 5233819 w 6127519"/>
              <a:gd name="connsiteY20" fmla="*/ 1380922 h 6858000"/>
              <a:gd name="connsiteX21" fmla="*/ 5237226 w 6127519"/>
              <a:gd name="connsiteY21" fmla="*/ 1441327 h 6858000"/>
              <a:gd name="connsiteX22" fmla="*/ 5255653 w 6127519"/>
              <a:gd name="connsiteY22" fmla="*/ 1524712 h 6858000"/>
              <a:gd name="connsiteX23" fmla="*/ 5263491 w 6127519"/>
              <a:gd name="connsiteY23" fmla="*/ 1642938 h 6858000"/>
              <a:gd name="connsiteX24" fmla="*/ 5261314 w 6127519"/>
              <a:gd name="connsiteY24" fmla="*/ 1689177 h 6858000"/>
              <a:gd name="connsiteX25" fmla="*/ 5259788 w 6127519"/>
              <a:gd name="connsiteY25" fmla="*/ 1768516 h 6858000"/>
              <a:gd name="connsiteX26" fmla="*/ 5255696 w 6127519"/>
              <a:gd name="connsiteY26" fmla="*/ 1953770 h 6858000"/>
              <a:gd name="connsiteX27" fmla="*/ 5252592 w 6127519"/>
              <a:gd name="connsiteY27" fmla="*/ 2092210 h 6858000"/>
              <a:gd name="connsiteX28" fmla="*/ 5250104 w 6127519"/>
              <a:gd name="connsiteY28" fmla="*/ 2249166 h 6858000"/>
              <a:gd name="connsiteX29" fmla="*/ 5251214 w 6127519"/>
              <a:gd name="connsiteY29" fmla="*/ 2250944 h 6858000"/>
              <a:gd name="connsiteX30" fmla="*/ 5250644 w 6127519"/>
              <a:gd name="connsiteY30" fmla="*/ 2266619 h 6858000"/>
              <a:gd name="connsiteX31" fmla="*/ 5293877 w 6127519"/>
              <a:gd name="connsiteY31" fmla="*/ 2368649 h 6858000"/>
              <a:gd name="connsiteX32" fmla="*/ 5311338 w 6127519"/>
              <a:gd name="connsiteY32" fmla="*/ 2404034 h 6858000"/>
              <a:gd name="connsiteX33" fmla="*/ 5338366 w 6127519"/>
              <a:gd name="connsiteY33" fmla="*/ 2465052 h 6858000"/>
              <a:gd name="connsiteX34" fmla="*/ 5371263 w 6127519"/>
              <a:gd name="connsiteY34" fmla="*/ 2586413 h 6858000"/>
              <a:gd name="connsiteX35" fmla="*/ 5407503 w 6127519"/>
              <a:gd name="connsiteY35" fmla="*/ 2786290 h 6858000"/>
              <a:gd name="connsiteX36" fmla="*/ 5407356 w 6127519"/>
              <a:gd name="connsiteY36" fmla="*/ 2787545 h 6858000"/>
              <a:gd name="connsiteX37" fmla="*/ 5457023 w 6127519"/>
              <a:gd name="connsiteY37" fmla="*/ 2858292 h 6858000"/>
              <a:gd name="connsiteX38" fmla="*/ 5479298 w 6127519"/>
              <a:gd name="connsiteY38" fmla="*/ 2947791 h 6858000"/>
              <a:gd name="connsiteX39" fmla="*/ 5481770 w 6127519"/>
              <a:gd name="connsiteY39" fmla="*/ 2951352 h 6858000"/>
              <a:gd name="connsiteX40" fmla="*/ 5482415 w 6127519"/>
              <a:gd name="connsiteY40" fmla="*/ 3004079 h 6858000"/>
              <a:gd name="connsiteX41" fmla="*/ 5503944 w 6127519"/>
              <a:gd name="connsiteY41" fmla="*/ 3123335 h 6858000"/>
              <a:gd name="connsiteX42" fmla="*/ 5516007 w 6127519"/>
              <a:gd name="connsiteY42" fmla="*/ 3258473 h 6858000"/>
              <a:gd name="connsiteX43" fmla="*/ 5589758 w 6127519"/>
              <a:gd name="connsiteY43" fmla="*/ 3453699 h 6858000"/>
              <a:gd name="connsiteX44" fmla="*/ 5596144 w 6127519"/>
              <a:gd name="connsiteY44" fmla="*/ 3534624 h 6858000"/>
              <a:gd name="connsiteX45" fmla="*/ 5597750 w 6127519"/>
              <a:gd name="connsiteY45" fmla="*/ 3534129 h 6858000"/>
              <a:gd name="connsiteX46" fmla="*/ 5599700 w 6127519"/>
              <a:gd name="connsiteY46" fmla="*/ 3547221 h 6858000"/>
              <a:gd name="connsiteX47" fmla="*/ 5615031 w 6127519"/>
              <a:gd name="connsiteY47" fmla="*/ 3557482 h 6858000"/>
              <a:gd name="connsiteX48" fmla="*/ 5618377 w 6127519"/>
              <a:gd name="connsiteY48" fmla="*/ 3588431 h 6858000"/>
              <a:gd name="connsiteX49" fmla="*/ 5612155 w 6127519"/>
              <a:gd name="connsiteY49" fmla="*/ 3589869 h 6858000"/>
              <a:gd name="connsiteX50" fmla="*/ 5620843 w 6127519"/>
              <a:gd name="connsiteY50" fmla="*/ 3606745 h 6858000"/>
              <a:gd name="connsiteX51" fmla="*/ 5655472 w 6127519"/>
              <a:gd name="connsiteY51" fmla="*/ 3678877 h 6858000"/>
              <a:gd name="connsiteX52" fmla="*/ 5683015 w 6127519"/>
              <a:gd name="connsiteY52" fmla="*/ 3762025 h 6858000"/>
              <a:gd name="connsiteX53" fmla="*/ 5696643 w 6127519"/>
              <a:gd name="connsiteY53" fmla="*/ 3773888 h 6858000"/>
              <a:gd name="connsiteX54" fmla="*/ 5707995 w 6127519"/>
              <a:gd name="connsiteY54" fmla="*/ 3781685 h 6858000"/>
              <a:gd name="connsiteX55" fmla="*/ 5768491 w 6127519"/>
              <a:gd name="connsiteY55" fmla="*/ 3914399 h 6858000"/>
              <a:gd name="connsiteX56" fmla="*/ 5793123 w 6127519"/>
              <a:gd name="connsiteY56" fmla="*/ 3969952 h 6858000"/>
              <a:gd name="connsiteX57" fmla="*/ 5808321 w 6127519"/>
              <a:gd name="connsiteY57" fmla="*/ 3988153 h 6858000"/>
              <a:gd name="connsiteX58" fmla="*/ 5825621 w 6127519"/>
              <a:gd name="connsiteY58" fmla="*/ 4015525 h 6858000"/>
              <a:gd name="connsiteX59" fmla="*/ 5860672 w 6127519"/>
              <a:gd name="connsiteY59" fmla="*/ 4061579 h 6858000"/>
              <a:gd name="connsiteX60" fmla="*/ 5872173 w 6127519"/>
              <a:gd name="connsiteY60" fmla="*/ 4088497 h 6858000"/>
              <a:gd name="connsiteX61" fmla="*/ 5894095 w 6127519"/>
              <a:gd name="connsiteY61" fmla="*/ 4128857 h 6858000"/>
              <a:gd name="connsiteX62" fmla="*/ 5903513 w 6127519"/>
              <a:gd name="connsiteY62" fmla="*/ 4187661 h 6858000"/>
              <a:gd name="connsiteX63" fmla="*/ 5917114 w 6127519"/>
              <a:gd name="connsiteY63" fmla="*/ 4213096 h 6858000"/>
              <a:gd name="connsiteX64" fmla="*/ 5924233 w 6127519"/>
              <a:gd name="connsiteY64" fmla="*/ 4242060 h 6858000"/>
              <a:gd name="connsiteX65" fmla="*/ 5928910 w 6127519"/>
              <a:gd name="connsiteY65" fmla="*/ 4300973 h 6858000"/>
              <a:gd name="connsiteX66" fmla="*/ 5939320 w 6127519"/>
              <a:gd name="connsiteY66" fmla="*/ 4340435 h 6858000"/>
              <a:gd name="connsiteX67" fmla="*/ 5946705 w 6127519"/>
              <a:gd name="connsiteY67" fmla="*/ 4428051 h 6858000"/>
              <a:gd name="connsiteX68" fmla="*/ 5949261 w 6127519"/>
              <a:gd name="connsiteY68" fmla="*/ 4449185 h 6858000"/>
              <a:gd name="connsiteX69" fmla="*/ 5968960 w 6127519"/>
              <a:gd name="connsiteY69" fmla="*/ 4482655 h 6858000"/>
              <a:gd name="connsiteX70" fmla="*/ 5980106 w 6127519"/>
              <a:gd name="connsiteY70" fmla="*/ 4585087 h 6858000"/>
              <a:gd name="connsiteX71" fmla="*/ 5998138 w 6127519"/>
              <a:gd name="connsiteY71" fmla="*/ 4697518 h 6858000"/>
              <a:gd name="connsiteX72" fmla="*/ 6007819 w 6127519"/>
              <a:gd name="connsiteY72" fmla="*/ 4858148 h 6858000"/>
              <a:gd name="connsiteX73" fmla="*/ 6007749 w 6127519"/>
              <a:gd name="connsiteY73" fmla="*/ 4964715 h 6858000"/>
              <a:gd name="connsiteX74" fmla="*/ 6005269 w 6127519"/>
              <a:gd name="connsiteY74" fmla="*/ 5150567 h 6858000"/>
              <a:gd name="connsiteX75" fmla="*/ 6001127 w 6127519"/>
              <a:gd name="connsiteY75" fmla="*/ 5164609 h 6858000"/>
              <a:gd name="connsiteX76" fmla="*/ 5998514 w 6127519"/>
              <a:gd name="connsiteY76" fmla="*/ 5189673 h 6858000"/>
              <a:gd name="connsiteX77" fmla="*/ 6018409 w 6127519"/>
              <a:gd name="connsiteY77" fmla="*/ 5227157 h 6858000"/>
              <a:gd name="connsiteX78" fmla="*/ 6036748 w 6127519"/>
              <a:gd name="connsiteY78" fmla="*/ 5322752 h 6858000"/>
              <a:gd name="connsiteX79" fmla="*/ 6036943 w 6127519"/>
              <a:gd name="connsiteY79" fmla="*/ 5329480 h 6858000"/>
              <a:gd name="connsiteX80" fmla="*/ 6037677 w 6127519"/>
              <a:gd name="connsiteY80" fmla="*/ 5354807 h 6858000"/>
              <a:gd name="connsiteX81" fmla="*/ 6039728 w 6127519"/>
              <a:gd name="connsiteY81" fmla="*/ 5359416 h 6858000"/>
              <a:gd name="connsiteX82" fmla="*/ 6053435 w 6127519"/>
              <a:gd name="connsiteY82" fmla="*/ 5387547 h 6858000"/>
              <a:gd name="connsiteX83" fmla="*/ 6065933 w 6127519"/>
              <a:gd name="connsiteY83" fmla="*/ 5443002 h 6858000"/>
              <a:gd name="connsiteX84" fmla="*/ 6068640 w 6127519"/>
              <a:gd name="connsiteY84" fmla="*/ 5474503 h 6858000"/>
              <a:gd name="connsiteX85" fmla="*/ 6080922 w 6127519"/>
              <a:gd name="connsiteY85" fmla="*/ 5561070 h 6858000"/>
              <a:gd name="connsiteX86" fmla="*/ 6096949 w 6127519"/>
              <a:gd name="connsiteY86" fmla="*/ 5648179 h 6858000"/>
              <a:gd name="connsiteX87" fmla="*/ 6121353 w 6127519"/>
              <a:gd name="connsiteY87" fmla="*/ 5721725 h 6858000"/>
              <a:gd name="connsiteX88" fmla="*/ 6109884 w 6127519"/>
              <a:gd name="connsiteY88" fmla="*/ 5721959 h 6858000"/>
              <a:gd name="connsiteX89" fmla="*/ 6127024 w 6127519"/>
              <a:gd name="connsiteY89" fmla="*/ 5786902 h 6858000"/>
              <a:gd name="connsiteX90" fmla="*/ 6127519 w 6127519"/>
              <a:gd name="connsiteY90" fmla="*/ 5865775 h 6858000"/>
              <a:gd name="connsiteX91" fmla="*/ 6116287 w 6127519"/>
              <a:gd name="connsiteY91" fmla="*/ 5868026 h 6858000"/>
              <a:gd name="connsiteX92" fmla="*/ 6102493 w 6127519"/>
              <a:gd name="connsiteY92" fmla="*/ 5928602 h 6858000"/>
              <a:gd name="connsiteX93" fmla="*/ 6056863 w 6127519"/>
              <a:gd name="connsiteY93" fmla="*/ 6000643 h 6858000"/>
              <a:gd name="connsiteX94" fmla="*/ 6045436 w 6127519"/>
              <a:gd name="connsiteY94" fmla="*/ 6124480 h 6858000"/>
              <a:gd name="connsiteX95" fmla="*/ 6030489 w 6127519"/>
              <a:gd name="connsiteY95" fmla="*/ 6317666 h 6858000"/>
              <a:gd name="connsiteX96" fmla="*/ 6007492 w 6127519"/>
              <a:gd name="connsiteY96" fmla="*/ 6440818 h 6858000"/>
              <a:gd name="connsiteX97" fmla="*/ 6009467 w 6127519"/>
              <a:gd name="connsiteY97" fmla="*/ 6487076 h 6858000"/>
              <a:gd name="connsiteX98" fmla="*/ 5995064 w 6127519"/>
              <a:gd name="connsiteY98" fmla="*/ 6540791 h 6858000"/>
              <a:gd name="connsiteX99" fmla="*/ 6004510 w 6127519"/>
              <a:gd name="connsiteY99" fmla="*/ 6599256 h 6858000"/>
              <a:gd name="connsiteX100" fmla="*/ 5986207 w 6127519"/>
              <a:gd name="connsiteY100" fmla="*/ 6695855 h 6858000"/>
              <a:gd name="connsiteX101" fmla="*/ 5979428 w 6127519"/>
              <a:gd name="connsiteY101" fmla="*/ 6754678 h 6858000"/>
              <a:gd name="connsiteX102" fmla="*/ 5983398 w 6127519"/>
              <a:gd name="connsiteY102" fmla="*/ 6778641 h 6858000"/>
              <a:gd name="connsiteX103" fmla="*/ 5984543 w 6127519"/>
              <a:gd name="connsiteY103" fmla="*/ 6811016 h 6858000"/>
              <a:gd name="connsiteX104" fmla="*/ 5979671 w 6127519"/>
              <a:gd name="connsiteY104" fmla="*/ 6858000 h 6858000"/>
              <a:gd name="connsiteX105" fmla="*/ 0 w 6127519"/>
              <a:gd name="connsiteY105" fmla="*/ 6858000 h 6858000"/>
              <a:gd name="connsiteX106" fmla="*/ 0 w 6127519"/>
              <a:gd name="connsiteY106" fmla="*/ 0 h 6858000"/>
              <a:gd name="connsiteX0" fmla="*/ 0 w 6127519"/>
              <a:gd name="connsiteY0" fmla="*/ 0 h 6858000"/>
              <a:gd name="connsiteX1" fmla="*/ 4965888 w 6127519"/>
              <a:gd name="connsiteY1" fmla="*/ 0 h 6858000"/>
              <a:gd name="connsiteX2" fmla="*/ 4967767 w 6127519"/>
              <a:gd name="connsiteY2" fmla="*/ 7930 h 6858000"/>
              <a:gd name="connsiteX3" fmla="*/ 4979444 w 6127519"/>
              <a:gd name="connsiteY3" fmla="*/ 43921 h 6858000"/>
              <a:gd name="connsiteX4" fmla="*/ 5021173 w 6127519"/>
              <a:gd name="connsiteY4" fmla="*/ 123738 h 6858000"/>
              <a:gd name="connsiteX5" fmla="*/ 5075458 w 6127519"/>
              <a:gd name="connsiteY5" fmla="*/ 264355 h 6858000"/>
              <a:gd name="connsiteX6" fmla="*/ 5081175 w 6127519"/>
              <a:gd name="connsiteY6" fmla="*/ 277448 h 6858000"/>
              <a:gd name="connsiteX7" fmla="*/ 5097011 w 6127519"/>
              <a:gd name="connsiteY7" fmla="*/ 355616 h 6858000"/>
              <a:gd name="connsiteX8" fmla="*/ 5130982 w 6127519"/>
              <a:gd name="connsiteY8" fmla="*/ 412030 h 6858000"/>
              <a:gd name="connsiteX9" fmla="*/ 5153000 w 6127519"/>
              <a:gd name="connsiteY9" fmla="*/ 507134 h 6858000"/>
              <a:gd name="connsiteX10" fmla="*/ 5171282 w 6127519"/>
              <a:gd name="connsiteY10" fmla="*/ 602071 h 6858000"/>
              <a:gd name="connsiteX11" fmla="*/ 5176196 w 6127519"/>
              <a:gd name="connsiteY11" fmla="*/ 636822 h 6858000"/>
              <a:gd name="connsiteX12" fmla="*/ 5189051 w 6127519"/>
              <a:gd name="connsiteY12" fmla="*/ 782518 h 6858000"/>
              <a:gd name="connsiteX13" fmla="*/ 5221088 w 6127519"/>
              <a:gd name="connsiteY13" fmla="*/ 860193 h 6858000"/>
              <a:gd name="connsiteX14" fmla="*/ 5230806 w 6127519"/>
              <a:gd name="connsiteY14" fmla="*/ 961354 h 6858000"/>
              <a:gd name="connsiteX15" fmla="*/ 5201018 w 6127519"/>
              <a:gd name="connsiteY15" fmla="*/ 1095027 h 6858000"/>
              <a:gd name="connsiteX16" fmla="*/ 5202153 w 6127519"/>
              <a:gd name="connsiteY16" fmla="*/ 1133224 h 6858000"/>
              <a:gd name="connsiteX17" fmla="*/ 5189234 w 6127519"/>
              <a:gd name="connsiteY17" fmla="*/ 1193495 h 6858000"/>
              <a:gd name="connsiteX18" fmla="*/ 5202769 w 6127519"/>
              <a:gd name="connsiteY18" fmla="*/ 1269450 h 6858000"/>
              <a:gd name="connsiteX19" fmla="*/ 5225968 w 6127519"/>
              <a:gd name="connsiteY19" fmla="*/ 1357994 h 6858000"/>
              <a:gd name="connsiteX20" fmla="*/ 5233819 w 6127519"/>
              <a:gd name="connsiteY20" fmla="*/ 1380922 h 6858000"/>
              <a:gd name="connsiteX21" fmla="*/ 5237226 w 6127519"/>
              <a:gd name="connsiteY21" fmla="*/ 1441327 h 6858000"/>
              <a:gd name="connsiteX22" fmla="*/ 5255653 w 6127519"/>
              <a:gd name="connsiteY22" fmla="*/ 1524712 h 6858000"/>
              <a:gd name="connsiteX23" fmla="*/ 5263491 w 6127519"/>
              <a:gd name="connsiteY23" fmla="*/ 1642938 h 6858000"/>
              <a:gd name="connsiteX24" fmla="*/ 5261314 w 6127519"/>
              <a:gd name="connsiteY24" fmla="*/ 1689177 h 6858000"/>
              <a:gd name="connsiteX25" fmla="*/ 5259788 w 6127519"/>
              <a:gd name="connsiteY25" fmla="*/ 1768516 h 6858000"/>
              <a:gd name="connsiteX26" fmla="*/ 5255696 w 6127519"/>
              <a:gd name="connsiteY26" fmla="*/ 1953770 h 6858000"/>
              <a:gd name="connsiteX27" fmla="*/ 5252592 w 6127519"/>
              <a:gd name="connsiteY27" fmla="*/ 2092210 h 6858000"/>
              <a:gd name="connsiteX28" fmla="*/ 5250104 w 6127519"/>
              <a:gd name="connsiteY28" fmla="*/ 2249166 h 6858000"/>
              <a:gd name="connsiteX29" fmla="*/ 5251214 w 6127519"/>
              <a:gd name="connsiteY29" fmla="*/ 2250944 h 6858000"/>
              <a:gd name="connsiteX30" fmla="*/ 5250644 w 6127519"/>
              <a:gd name="connsiteY30" fmla="*/ 2266619 h 6858000"/>
              <a:gd name="connsiteX31" fmla="*/ 5293877 w 6127519"/>
              <a:gd name="connsiteY31" fmla="*/ 2368649 h 6858000"/>
              <a:gd name="connsiteX32" fmla="*/ 5311338 w 6127519"/>
              <a:gd name="connsiteY32" fmla="*/ 2404034 h 6858000"/>
              <a:gd name="connsiteX33" fmla="*/ 5338366 w 6127519"/>
              <a:gd name="connsiteY33" fmla="*/ 2465052 h 6858000"/>
              <a:gd name="connsiteX34" fmla="*/ 5371263 w 6127519"/>
              <a:gd name="connsiteY34" fmla="*/ 2586413 h 6858000"/>
              <a:gd name="connsiteX35" fmla="*/ 5407503 w 6127519"/>
              <a:gd name="connsiteY35" fmla="*/ 2786290 h 6858000"/>
              <a:gd name="connsiteX36" fmla="*/ 5407356 w 6127519"/>
              <a:gd name="connsiteY36" fmla="*/ 2787545 h 6858000"/>
              <a:gd name="connsiteX37" fmla="*/ 5457023 w 6127519"/>
              <a:gd name="connsiteY37" fmla="*/ 2858292 h 6858000"/>
              <a:gd name="connsiteX38" fmla="*/ 5479298 w 6127519"/>
              <a:gd name="connsiteY38" fmla="*/ 2947791 h 6858000"/>
              <a:gd name="connsiteX39" fmla="*/ 5481770 w 6127519"/>
              <a:gd name="connsiteY39" fmla="*/ 2951352 h 6858000"/>
              <a:gd name="connsiteX40" fmla="*/ 5482415 w 6127519"/>
              <a:gd name="connsiteY40" fmla="*/ 3004079 h 6858000"/>
              <a:gd name="connsiteX41" fmla="*/ 5503944 w 6127519"/>
              <a:gd name="connsiteY41" fmla="*/ 3123335 h 6858000"/>
              <a:gd name="connsiteX42" fmla="*/ 5516007 w 6127519"/>
              <a:gd name="connsiteY42" fmla="*/ 3258473 h 6858000"/>
              <a:gd name="connsiteX43" fmla="*/ 5589758 w 6127519"/>
              <a:gd name="connsiteY43" fmla="*/ 3453699 h 6858000"/>
              <a:gd name="connsiteX44" fmla="*/ 5596144 w 6127519"/>
              <a:gd name="connsiteY44" fmla="*/ 3534624 h 6858000"/>
              <a:gd name="connsiteX45" fmla="*/ 5597750 w 6127519"/>
              <a:gd name="connsiteY45" fmla="*/ 3534129 h 6858000"/>
              <a:gd name="connsiteX46" fmla="*/ 5599700 w 6127519"/>
              <a:gd name="connsiteY46" fmla="*/ 3547221 h 6858000"/>
              <a:gd name="connsiteX47" fmla="*/ 5615031 w 6127519"/>
              <a:gd name="connsiteY47" fmla="*/ 3557482 h 6858000"/>
              <a:gd name="connsiteX48" fmla="*/ 5618377 w 6127519"/>
              <a:gd name="connsiteY48" fmla="*/ 3588431 h 6858000"/>
              <a:gd name="connsiteX49" fmla="*/ 5612155 w 6127519"/>
              <a:gd name="connsiteY49" fmla="*/ 3589869 h 6858000"/>
              <a:gd name="connsiteX50" fmla="*/ 5620843 w 6127519"/>
              <a:gd name="connsiteY50" fmla="*/ 3606745 h 6858000"/>
              <a:gd name="connsiteX51" fmla="*/ 5655472 w 6127519"/>
              <a:gd name="connsiteY51" fmla="*/ 3678877 h 6858000"/>
              <a:gd name="connsiteX52" fmla="*/ 5683015 w 6127519"/>
              <a:gd name="connsiteY52" fmla="*/ 3762025 h 6858000"/>
              <a:gd name="connsiteX53" fmla="*/ 5696643 w 6127519"/>
              <a:gd name="connsiteY53" fmla="*/ 3773888 h 6858000"/>
              <a:gd name="connsiteX54" fmla="*/ 5707995 w 6127519"/>
              <a:gd name="connsiteY54" fmla="*/ 3781685 h 6858000"/>
              <a:gd name="connsiteX55" fmla="*/ 5768491 w 6127519"/>
              <a:gd name="connsiteY55" fmla="*/ 3914399 h 6858000"/>
              <a:gd name="connsiteX56" fmla="*/ 5793123 w 6127519"/>
              <a:gd name="connsiteY56" fmla="*/ 3969952 h 6858000"/>
              <a:gd name="connsiteX57" fmla="*/ 5808321 w 6127519"/>
              <a:gd name="connsiteY57" fmla="*/ 3988153 h 6858000"/>
              <a:gd name="connsiteX58" fmla="*/ 5825621 w 6127519"/>
              <a:gd name="connsiteY58" fmla="*/ 4015525 h 6858000"/>
              <a:gd name="connsiteX59" fmla="*/ 5860672 w 6127519"/>
              <a:gd name="connsiteY59" fmla="*/ 4061579 h 6858000"/>
              <a:gd name="connsiteX60" fmla="*/ 5872173 w 6127519"/>
              <a:gd name="connsiteY60" fmla="*/ 4088497 h 6858000"/>
              <a:gd name="connsiteX61" fmla="*/ 5894095 w 6127519"/>
              <a:gd name="connsiteY61" fmla="*/ 4128857 h 6858000"/>
              <a:gd name="connsiteX62" fmla="*/ 5903513 w 6127519"/>
              <a:gd name="connsiteY62" fmla="*/ 4187661 h 6858000"/>
              <a:gd name="connsiteX63" fmla="*/ 5917114 w 6127519"/>
              <a:gd name="connsiteY63" fmla="*/ 4213096 h 6858000"/>
              <a:gd name="connsiteX64" fmla="*/ 5924233 w 6127519"/>
              <a:gd name="connsiteY64" fmla="*/ 4242060 h 6858000"/>
              <a:gd name="connsiteX65" fmla="*/ 5928910 w 6127519"/>
              <a:gd name="connsiteY65" fmla="*/ 4300973 h 6858000"/>
              <a:gd name="connsiteX66" fmla="*/ 5939320 w 6127519"/>
              <a:gd name="connsiteY66" fmla="*/ 4340435 h 6858000"/>
              <a:gd name="connsiteX67" fmla="*/ 5946705 w 6127519"/>
              <a:gd name="connsiteY67" fmla="*/ 4428051 h 6858000"/>
              <a:gd name="connsiteX68" fmla="*/ 5949261 w 6127519"/>
              <a:gd name="connsiteY68" fmla="*/ 4449185 h 6858000"/>
              <a:gd name="connsiteX69" fmla="*/ 5968960 w 6127519"/>
              <a:gd name="connsiteY69" fmla="*/ 4482655 h 6858000"/>
              <a:gd name="connsiteX70" fmla="*/ 5980106 w 6127519"/>
              <a:gd name="connsiteY70" fmla="*/ 4585087 h 6858000"/>
              <a:gd name="connsiteX71" fmla="*/ 5998138 w 6127519"/>
              <a:gd name="connsiteY71" fmla="*/ 4697518 h 6858000"/>
              <a:gd name="connsiteX72" fmla="*/ 6007819 w 6127519"/>
              <a:gd name="connsiteY72" fmla="*/ 4858148 h 6858000"/>
              <a:gd name="connsiteX73" fmla="*/ 6007749 w 6127519"/>
              <a:gd name="connsiteY73" fmla="*/ 4964715 h 6858000"/>
              <a:gd name="connsiteX74" fmla="*/ 6005269 w 6127519"/>
              <a:gd name="connsiteY74" fmla="*/ 5150567 h 6858000"/>
              <a:gd name="connsiteX75" fmla="*/ 6001127 w 6127519"/>
              <a:gd name="connsiteY75" fmla="*/ 5164609 h 6858000"/>
              <a:gd name="connsiteX76" fmla="*/ 5998514 w 6127519"/>
              <a:gd name="connsiteY76" fmla="*/ 5189673 h 6858000"/>
              <a:gd name="connsiteX77" fmla="*/ 6018409 w 6127519"/>
              <a:gd name="connsiteY77" fmla="*/ 5227157 h 6858000"/>
              <a:gd name="connsiteX78" fmla="*/ 6036748 w 6127519"/>
              <a:gd name="connsiteY78" fmla="*/ 5322752 h 6858000"/>
              <a:gd name="connsiteX79" fmla="*/ 6036943 w 6127519"/>
              <a:gd name="connsiteY79" fmla="*/ 5329480 h 6858000"/>
              <a:gd name="connsiteX80" fmla="*/ 6037677 w 6127519"/>
              <a:gd name="connsiteY80" fmla="*/ 5354807 h 6858000"/>
              <a:gd name="connsiteX81" fmla="*/ 6039728 w 6127519"/>
              <a:gd name="connsiteY81" fmla="*/ 5359416 h 6858000"/>
              <a:gd name="connsiteX82" fmla="*/ 6053435 w 6127519"/>
              <a:gd name="connsiteY82" fmla="*/ 5387547 h 6858000"/>
              <a:gd name="connsiteX83" fmla="*/ 6065933 w 6127519"/>
              <a:gd name="connsiteY83" fmla="*/ 5443002 h 6858000"/>
              <a:gd name="connsiteX84" fmla="*/ 6068640 w 6127519"/>
              <a:gd name="connsiteY84" fmla="*/ 5474503 h 6858000"/>
              <a:gd name="connsiteX85" fmla="*/ 6080922 w 6127519"/>
              <a:gd name="connsiteY85" fmla="*/ 5561070 h 6858000"/>
              <a:gd name="connsiteX86" fmla="*/ 6096949 w 6127519"/>
              <a:gd name="connsiteY86" fmla="*/ 5648179 h 6858000"/>
              <a:gd name="connsiteX87" fmla="*/ 6121353 w 6127519"/>
              <a:gd name="connsiteY87" fmla="*/ 5721725 h 6858000"/>
              <a:gd name="connsiteX88" fmla="*/ 6109884 w 6127519"/>
              <a:gd name="connsiteY88" fmla="*/ 5721959 h 6858000"/>
              <a:gd name="connsiteX89" fmla="*/ 6127024 w 6127519"/>
              <a:gd name="connsiteY89" fmla="*/ 5786902 h 6858000"/>
              <a:gd name="connsiteX90" fmla="*/ 6127519 w 6127519"/>
              <a:gd name="connsiteY90" fmla="*/ 5865775 h 6858000"/>
              <a:gd name="connsiteX91" fmla="*/ 6102493 w 6127519"/>
              <a:gd name="connsiteY91" fmla="*/ 5928602 h 6858000"/>
              <a:gd name="connsiteX92" fmla="*/ 6056863 w 6127519"/>
              <a:gd name="connsiteY92" fmla="*/ 6000643 h 6858000"/>
              <a:gd name="connsiteX93" fmla="*/ 6045436 w 6127519"/>
              <a:gd name="connsiteY93" fmla="*/ 6124480 h 6858000"/>
              <a:gd name="connsiteX94" fmla="*/ 6030489 w 6127519"/>
              <a:gd name="connsiteY94" fmla="*/ 6317666 h 6858000"/>
              <a:gd name="connsiteX95" fmla="*/ 6007492 w 6127519"/>
              <a:gd name="connsiteY95" fmla="*/ 6440818 h 6858000"/>
              <a:gd name="connsiteX96" fmla="*/ 6009467 w 6127519"/>
              <a:gd name="connsiteY96" fmla="*/ 6487076 h 6858000"/>
              <a:gd name="connsiteX97" fmla="*/ 5995064 w 6127519"/>
              <a:gd name="connsiteY97" fmla="*/ 6540791 h 6858000"/>
              <a:gd name="connsiteX98" fmla="*/ 6004510 w 6127519"/>
              <a:gd name="connsiteY98" fmla="*/ 6599256 h 6858000"/>
              <a:gd name="connsiteX99" fmla="*/ 5986207 w 6127519"/>
              <a:gd name="connsiteY99" fmla="*/ 6695855 h 6858000"/>
              <a:gd name="connsiteX100" fmla="*/ 5979428 w 6127519"/>
              <a:gd name="connsiteY100" fmla="*/ 6754678 h 6858000"/>
              <a:gd name="connsiteX101" fmla="*/ 5983398 w 6127519"/>
              <a:gd name="connsiteY101" fmla="*/ 6778641 h 6858000"/>
              <a:gd name="connsiteX102" fmla="*/ 5984543 w 6127519"/>
              <a:gd name="connsiteY102" fmla="*/ 6811016 h 6858000"/>
              <a:gd name="connsiteX103" fmla="*/ 5979671 w 6127519"/>
              <a:gd name="connsiteY103" fmla="*/ 6858000 h 6858000"/>
              <a:gd name="connsiteX104" fmla="*/ 0 w 6127519"/>
              <a:gd name="connsiteY104" fmla="*/ 6858000 h 6858000"/>
              <a:gd name="connsiteX105" fmla="*/ 0 w 6127519"/>
              <a:gd name="connsiteY105"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30982 w 6127024"/>
              <a:gd name="connsiteY8" fmla="*/ 412030 h 6858000"/>
              <a:gd name="connsiteX9" fmla="*/ 5153000 w 6127024"/>
              <a:gd name="connsiteY9" fmla="*/ 507134 h 6858000"/>
              <a:gd name="connsiteX10" fmla="*/ 5171282 w 6127024"/>
              <a:gd name="connsiteY10" fmla="*/ 602071 h 6858000"/>
              <a:gd name="connsiteX11" fmla="*/ 5176196 w 6127024"/>
              <a:gd name="connsiteY11" fmla="*/ 636822 h 6858000"/>
              <a:gd name="connsiteX12" fmla="*/ 5189051 w 6127024"/>
              <a:gd name="connsiteY12" fmla="*/ 782518 h 6858000"/>
              <a:gd name="connsiteX13" fmla="*/ 5221088 w 6127024"/>
              <a:gd name="connsiteY13" fmla="*/ 860193 h 6858000"/>
              <a:gd name="connsiteX14" fmla="*/ 5230806 w 6127024"/>
              <a:gd name="connsiteY14" fmla="*/ 961354 h 6858000"/>
              <a:gd name="connsiteX15" fmla="*/ 5201018 w 6127024"/>
              <a:gd name="connsiteY15" fmla="*/ 1095027 h 6858000"/>
              <a:gd name="connsiteX16" fmla="*/ 5202153 w 6127024"/>
              <a:gd name="connsiteY16" fmla="*/ 1133224 h 6858000"/>
              <a:gd name="connsiteX17" fmla="*/ 5189234 w 6127024"/>
              <a:gd name="connsiteY17" fmla="*/ 1193495 h 6858000"/>
              <a:gd name="connsiteX18" fmla="*/ 5202769 w 6127024"/>
              <a:gd name="connsiteY18" fmla="*/ 1269450 h 6858000"/>
              <a:gd name="connsiteX19" fmla="*/ 5225968 w 6127024"/>
              <a:gd name="connsiteY19" fmla="*/ 1357994 h 6858000"/>
              <a:gd name="connsiteX20" fmla="*/ 5233819 w 6127024"/>
              <a:gd name="connsiteY20" fmla="*/ 1380922 h 6858000"/>
              <a:gd name="connsiteX21" fmla="*/ 5237226 w 6127024"/>
              <a:gd name="connsiteY21" fmla="*/ 1441327 h 6858000"/>
              <a:gd name="connsiteX22" fmla="*/ 5255653 w 6127024"/>
              <a:gd name="connsiteY22" fmla="*/ 1524712 h 6858000"/>
              <a:gd name="connsiteX23" fmla="*/ 5263491 w 6127024"/>
              <a:gd name="connsiteY23" fmla="*/ 1642938 h 6858000"/>
              <a:gd name="connsiteX24" fmla="*/ 5261314 w 6127024"/>
              <a:gd name="connsiteY24" fmla="*/ 1689177 h 6858000"/>
              <a:gd name="connsiteX25" fmla="*/ 5259788 w 6127024"/>
              <a:gd name="connsiteY25" fmla="*/ 1768516 h 6858000"/>
              <a:gd name="connsiteX26" fmla="*/ 5255696 w 6127024"/>
              <a:gd name="connsiteY26" fmla="*/ 1953770 h 6858000"/>
              <a:gd name="connsiteX27" fmla="*/ 5252592 w 6127024"/>
              <a:gd name="connsiteY27" fmla="*/ 2092210 h 6858000"/>
              <a:gd name="connsiteX28" fmla="*/ 5250104 w 6127024"/>
              <a:gd name="connsiteY28" fmla="*/ 2249166 h 6858000"/>
              <a:gd name="connsiteX29" fmla="*/ 5251214 w 6127024"/>
              <a:gd name="connsiteY29" fmla="*/ 2250944 h 6858000"/>
              <a:gd name="connsiteX30" fmla="*/ 5250644 w 6127024"/>
              <a:gd name="connsiteY30" fmla="*/ 2266619 h 6858000"/>
              <a:gd name="connsiteX31" fmla="*/ 5293877 w 6127024"/>
              <a:gd name="connsiteY31" fmla="*/ 2368649 h 6858000"/>
              <a:gd name="connsiteX32" fmla="*/ 5311338 w 6127024"/>
              <a:gd name="connsiteY32" fmla="*/ 2404034 h 6858000"/>
              <a:gd name="connsiteX33" fmla="*/ 5338366 w 6127024"/>
              <a:gd name="connsiteY33" fmla="*/ 2465052 h 6858000"/>
              <a:gd name="connsiteX34" fmla="*/ 5371263 w 6127024"/>
              <a:gd name="connsiteY34" fmla="*/ 2586413 h 6858000"/>
              <a:gd name="connsiteX35" fmla="*/ 5407503 w 6127024"/>
              <a:gd name="connsiteY35" fmla="*/ 2786290 h 6858000"/>
              <a:gd name="connsiteX36" fmla="*/ 5407356 w 6127024"/>
              <a:gd name="connsiteY36" fmla="*/ 2787545 h 6858000"/>
              <a:gd name="connsiteX37" fmla="*/ 5457023 w 6127024"/>
              <a:gd name="connsiteY37" fmla="*/ 2858292 h 6858000"/>
              <a:gd name="connsiteX38" fmla="*/ 5479298 w 6127024"/>
              <a:gd name="connsiteY38" fmla="*/ 2947791 h 6858000"/>
              <a:gd name="connsiteX39" fmla="*/ 5481770 w 6127024"/>
              <a:gd name="connsiteY39" fmla="*/ 2951352 h 6858000"/>
              <a:gd name="connsiteX40" fmla="*/ 5482415 w 6127024"/>
              <a:gd name="connsiteY40" fmla="*/ 3004079 h 6858000"/>
              <a:gd name="connsiteX41" fmla="*/ 5503944 w 6127024"/>
              <a:gd name="connsiteY41" fmla="*/ 3123335 h 6858000"/>
              <a:gd name="connsiteX42" fmla="*/ 5516007 w 6127024"/>
              <a:gd name="connsiteY42" fmla="*/ 3258473 h 6858000"/>
              <a:gd name="connsiteX43" fmla="*/ 5589758 w 6127024"/>
              <a:gd name="connsiteY43" fmla="*/ 3453699 h 6858000"/>
              <a:gd name="connsiteX44" fmla="*/ 5596144 w 6127024"/>
              <a:gd name="connsiteY44" fmla="*/ 3534624 h 6858000"/>
              <a:gd name="connsiteX45" fmla="*/ 5597750 w 6127024"/>
              <a:gd name="connsiteY45" fmla="*/ 3534129 h 6858000"/>
              <a:gd name="connsiteX46" fmla="*/ 5599700 w 6127024"/>
              <a:gd name="connsiteY46" fmla="*/ 3547221 h 6858000"/>
              <a:gd name="connsiteX47" fmla="*/ 5615031 w 6127024"/>
              <a:gd name="connsiteY47" fmla="*/ 3557482 h 6858000"/>
              <a:gd name="connsiteX48" fmla="*/ 5618377 w 6127024"/>
              <a:gd name="connsiteY48" fmla="*/ 3588431 h 6858000"/>
              <a:gd name="connsiteX49" fmla="*/ 5612155 w 6127024"/>
              <a:gd name="connsiteY49" fmla="*/ 3589869 h 6858000"/>
              <a:gd name="connsiteX50" fmla="*/ 5620843 w 6127024"/>
              <a:gd name="connsiteY50" fmla="*/ 3606745 h 6858000"/>
              <a:gd name="connsiteX51" fmla="*/ 5655472 w 6127024"/>
              <a:gd name="connsiteY51" fmla="*/ 3678877 h 6858000"/>
              <a:gd name="connsiteX52" fmla="*/ 5683015 w 6127024"/>
              <a:gd name="connsiteY52" fmla="*/ 3762025 h 6858000"/>
              <a:gd name="connsiteX53" fmla="*/ 5696643 w 6127024"/>
              <a:gd name="connsiteY53" fmla="*/ 3773888 h 6858000"/>
              <a:gd name="connsiteX54" fmla="*/ 5707995 w 6127024"/>
              <a:gd name="connsiteY54" fmla="*/ 3781685 h 6858000"/>
              <a:gd name="connsiteX55" fmla="*/ 5768491 w 6127024"/>
              <a:gd name="connsiteY55" fmla="*/ 3914399 h 6858000"/>
              <a:gd name="connsiteX56" fmla="*/ 5793123 w 6127024"/>
              <a:gd name="connsiteY56" fmla="*/ 3969952 h 6858000"/>
              <a:gd name="connsiteX57" fmla="*/ 5808321 w 6127024"/>
              <a:gd name="connsiteY57" fmla="*/ 3988153 h 6858000"/>
              <a:gd name="connsiteX58" fmla="*/ 5825621 w 6127024"/>
              <a:gd name="connsiteY58" fmla="*/ 4015525 h 6858000"/>
              <a:gd name="connsiteX59" fmla="*/ 5860672 w 6127024"/>
              <a:gd name="connsiteY59" fmla="*/ 4061579 h 6858000"/>
              <a:gd name="connsiteX60" fmla="*/ 5872173 w 6127024"/>
              <a:gd name="connsiteY60" fmla="*/ 4088497 h 6858000"/>
              <a:gd name="connsiteX61" fmla="*/ 5894095 w 6127024"/>
              <a:gd name="connsiteY61" fmla="*/ 4128857 h 6858000"/>
              <a:gd name="connsiteX62" fmla="*/ 5903513 w 6127024"/>
              <a:gd name="connsiteY62" fmla="*/ 4187661 h 6858000"/>
              <a:gd name="connsiteX63" fmla="*/ 5917114 w 6127024"/>
              <a:gd name="connsiteY63" fmla="*/ 4213096 h 6858000"/>
              <a:gd name="connsiteX64" fmla="*/ 5924233 w 6127024"/>
              <a:gd name="connsiteY64" fmla="*/ 4242060 h 6858000"/>
              <a:gd name="connsiteX65" fmla="*/ 5928910 w 6127024"/>
              <a:gd name="connsiteY65" fmla="*/ 4300973 h 6858000"/>
              <a:gd name="connsiteX66" fmla="*/ 5939320 w 6127024"/>
              <a:gd name="connsiteY66" fmla="*/ 4340435 h 6858000"/>
              <a:gd name="connsiteX67" fmla="*/ 5946705 w 6127024"/>
              <a:gd name="connsiteY67" fmla="*/ 4428051 h 6858000"/>
              <a:gd name="connsiteX68" fmla="*/ 5949261 w 6127024"/>
              <a:gd name="connsiteY68" fmla="*/ 4449185 h 6858000"/>
              <a:gd name="connsiteX69" fmla="*/ 5968960 w 6127024"/>
              <a:gd name="connsiteY69" fmla="*/ 4482655 h 6858000"/>
              <a:gd name="connsiteX70" fmla="*/ 5980106 w 6127024"/>
              <a:gd name="connsiteY70" fmla="*/ 4585087 h 6858000"/>
              <a:gd name="connsiteX71" fmla="*/ 5998138 w 6127024"/>
              <a:gd name="connsiteY71" fmla="*/ 4697518 h 6858000"/>
              <a:gd name="connsiteX72" fmla="*/ 6007819 w 6127024"/>
              <a:gd name="connsiteY72" fmla="*/ 4858148 h 6858000"/>
              <a:gd name="connsiteX73" fmla="*/ 6007749 w 6127024"/>
              <a:gd name="connsiteY73" fmla="*/ 4964715 h 6858000"/>
              <a:gd name="connsiteX74" fmla="*/ 6005269 w 6127024"/>
              <a:gd name="connsiteY74" fmla="*/ 5150567 h 6858000"/>
              <a:gd name="connsiteX75" fmla="*/ 6001127 w 6127024"/>
              <a:gd name="connsiteY75" fmla="*/ 5164609 h 6858000"/>
              <a:gd name="connsiteX76" fmla="*/ 5998514 w 6127024"/>
              <a:gd name="connsiteY76" fmla="*/ 5189673 h 6858000"/>
              <a:gd name="connsiteX77" fmla="*/ 6018409 w 6127024"/>
              <a:gd name="connsiteY77" fmla="*/ 5227157 h 6858000"/>
              <a:gd name="connsiteX78" fmla="*/ 6036748 w 6127024"/>
              <a:gd name="connsiteY78" fmla="*/ 5322752 h 6858000"/>
              <a:gd name="connsiteX79" fmla="*/ 6036943 w 6127024"/>
              <a:gd name="connsiteY79" fmla="*/ 5329480 h 6858000"/>
              <a:gd name="connsiteX80" fmla="*/ 6037677 w 6127024"/>
              <a:gd name="connsiteY80" fmla="*/ 5354807 h 6858000"/>
              <a:gd name="connsiteX81" fmla="*/ 6039728 w 6127024"/>
              <a:gd name="connsiteY81" fmla="*/ 5359416 h 6858000"/>
              <a:gd name="connsiteX82" fmla="*/ 6053435 w 6127024"/>
              <a:gd name="connsiteY82" fmla="*/ 5387547 h 6858000"/>
              <a:gd name="connsiteX83" fmla="*/ 6065933 w 6127024"/>
              <a:gd name="connsiteY83" fmla="*/ 5443002 h 6858000"/>
              <a:gd name="connsiteX84" fmla="*/ 6068640 w 6127024"/>
              <a:gd name="connsiteY84" fmla="*/ 5474503 h 6858000"/>
              <a:gd name="connsiteX85" fmla="*/ 6080922 w 6127024"/>
              <a:gd name="connsiteY85" fmla="*/ 5561070 h 6858000"/>
              <a:gd name="connsiteX86" fmla="*/ 6096949 w 6127024"/>
              <a:gd name="connsiteY86" fmla="*/ 5648179 h 6858000"/>
              <a:gd name="connsiteX87" fmla="*/ 6121353 w 6127024"/>
              <a:gd name="connsiteY87" fmla="*/ 5721725 h 6858000"/>
              <a:gd name="connsiteX88" fmla="*/ 6109884 w 6127024"/>
              <a:gd name="connsiteY88" fmla="*/ 5721959 h 6858000"/>
              <a:gd name="connsiteX89" fmla="*/ 6127024 w 6127024"/>
              <a:gd name="connsiteY89" fmla="*/ 5786902 h 6858000"/>
              <a:gd name="connsiteX90" fmla="*/ 6115796 w 6127024"/>
              <a:gd name="connsiteY90" fmla="*/ 5862844 h 6858000"/>
              <a:gd name="connsiteX91" fmla="*/ 6102493 w 6127024"/>
              <a:gd name="connsiteY91" fmla="*/ 5928602 h 6858000"/>
              <a:gd name="connsiteX92" fmla="*/ 6056863 w 6127024"/>
              <a:gd name="connsiteY92" fmla="*/ 6000643 h 6858000"/>
              <a:gd name="connsiteX93" fmla="*/ 6045436 w 6127024"/>
              <a:gd name="connsiteY93" fmla="*/ 6124480 h 6858000"/>
              <a:gd name="connsiteX94" fmla="*/ 6030489 w 6127024"/>
              <a:gd name="connsiteY94" fmla="*/ 6317666 h 6858000"/>
              <a:gd name="connsiteX95" fmla="*/ 6007492 w 6127024"/>
              <a:gd name="connsiteY95" fmla="*/ 6440818 h 6858000"/>
              <a:gd name="connsiteX96" fmla="*/ 6009467 w 6127024"/>
              <a:gd name="connsiteY96" fmla="*/ 6487076 h 6858000"/>
              <a:gd name="connsiteX97" fmla="*/ 5995064 w 6127024"/>
              <a:gd name="connsiteY97" fmla="*/ 6540791 h 6858000"/>
              <a:gd name="connsiteX98" fmla="*/ 6004510 w 6127024"/>
              <a:gd name="connsiteY98" fmla="*/ 6599256 h 6858000"/>
              <a:gd name="connsiteX99" fmla="*/ 5986207 w 6127024"/>
              <a:gd name="connsiteY99" fmla="*/ 6695855 h 6858000"/>
              <a:gd name="connsiteX100" fmla="*/ 5979428 w 6127024"/>
              <a:gd name="connsiteY100" fmla="*/ 6754678 h 6858000"/>
              <a:gd name="connsiteX101" fmla="*/ 5983398 w 6127024"/>
              <a:gd name="connsiteY101" fmla="*/ 6778641 h 6858000"/>
              <a:gd name="connsiteX102" fmla="*/ 5984543 w 6127024"/>
              <a:gd name="connsiteY102" fmla="*/ 6811016 h 6858000"/>
              <a:gd name="connsiteX103" fmla="*/ 5979671 w 6127024"/>
              <a:gd name="connsiteY103" fmla="*/ 6858000 h 6858000"/>
              <a:gd name="connsiteX104" fmla="*/ 0 w 6127024"/>
              <a:gd name="connsiteY104" fmla="*/ 6858000 h 6858000"/>
              <a:gd name="connsiteX105" fmla="*/ 0 w 6127024"/>
              <a:gd name="connsiteY105"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30982 w 6127024"/>
              <a:gd name="connsiteY8" fmla="*/ 412030 h 6858000"/>
              <a:gd name="connsiteX9" fmla="*/ 5153000 w 6127024"/>
              <a:gd name="connsiteY9" fmla="*/ 507134 h 6858000"/>
              <a:gd name="connsiteX10" fmla="*/ 5171282 w 6127024"/>
              <a:gd name="connsiteY10" fmla="*/ 602071 h 6858000"/>
              <a:gd name="connsiteX11" fmla="*/ 5176196 w 6127024"/>
              <a:gd name="connsiteY11" fmla="*/ 636822 h 6858000"/>
              <a:gd name="connsiteX12" fmla="*/ 5189051 w 6127024"/>
              <a:gd name="connsiteY12" fmla="*/ 782518 h 6858000"/>
              <a:gd name="connsiteX13" fmla="*/ 5221088 w 6127024"/>
              <a:gd name="connsiteY13" fmla="*/ 860193 h 6858000"/>
              <a:gd name="connsiteX14" fmla="*/ 5230806 w 6127024"/>
              <a:gd name="connsiteY14" fmla="*/ 961354 h 6858000"/>
              <a:gd name="connsiteX15" fmla="*/ 5201018 w 6127024"/>
              <a:gd name="connsiteY15" fmla="*/ 1095027 h 6858000"/>
              <a:gd name="connsiteX16" fmla="*/ 5202153 w 6127024"/>
              <a:gd name="connsiteY16" fmla="*/ 1133224 h 6858000"/>
              <a:gd name="connsiteX17" fmla="*/ 5189234 w 6127024"/>
              <a:gd name="connsiteY17" fmla="*/ 1193495 h 6858000"/>
              <a:gd name="connsiteX18" fmla="*/ 5202769 w 6127024"/>
              <a:gd name="connsiteY18" fmla="*/ 1269450 h 6858000"/>
              <a:gd name="connsiteX19" fmla="*/ 5225968 w 6127024"/>
              <a:gd name="connsiteY19" fmla="*/ 1357994 h 6858000"/>
              <a:gd name="connsiteX20" fmla="*/ 5233819 w 6127024"/>
              <a:gd name="connsiteY20" fmla="*/ 1380922 h 6858000"/>
              <a:gd name="connsiteX21" fmla="*/ 5237226 w 6127024"/>
              <a:gd name="connsiteY21" fmla="*/ 1441327 h 6858000"/>
              <a:gd name="connsiteX22" fmla="*/ 5255653 w 6127024"/>
              <a:gd name="connsiteY22" fmla="*/ 1524712 h 6858000"/>
              <a:gd name="connsiteX23" fmla="*/ 5263491 w 6127024"/>
              <a:gd name="connsiteY23" fmla="*/ 1642938 h 6858000"/>
              <a:gd name="connsiteX24" fmla="*/ 5261314 w 6127024"/>
              <a:gd name="connsiteY24" fmla="*/ 1689177 h 6858000"/>
              <a:gd name="connsiteX25" fmla="*/ 5259788 w 6127024"/>
              <a:gd name="connsiteY25" fmla="*/ 1768516 h 6858000"/>
              <a:gd name="connsiteX26" fmla="*/ 5255696 w 6127024"/>
              <a:gd name="connsiteY26" fmla="*/ 1953770 h 6858000"/>
              <a:gd name="connsiteX27" fmla="*/ 5252592 w 6127024"/>
              <a:gd name="connsiteY27" fmla="*/ 2092210 h 6858000"/>
              <a:gd name="connsiteX28" fmla="*/ 5250104 w 6127024"/>
              <a:gd name="connsiteY28" fmla="*/ 2249166 h 6858000"/>
              <a:gd name="connsiteX29" fmla="*/ 5251214 w 6127024"/>
              <a:gd name="connsiteY29" fmla="*/ 2250944 h 6858000"/>
              <a:gd name="connsiteX30" fmla="*/ 5250644 w 6127024"/>
              <a:gd name="connsiteY30" fmla="*/ 2266619 h 6858000"/>
              <a:gd name="connsiteX31" fmla="*/ 5293877 w 6127024"/>
              <a:gd name="connsiteY31" fmla="*/ 2368649 h 6858000"/>
              <a:gd name="connsiteX32" fmla="*/ 5311338 w 6127024"/>
              <a:gd name="connsiteY32" fmla="*/ 2404034 h 6858000"/>
              <a:gd name="connsiteX33" fmla="*/ 5338366 w 6127024"/>
              <a:gd name="connsiteY33" fmla="*/ 2465052 h 6858000"/>
              <a:gd name="connsiteX34" fmla="*/ 5371263 w 6127024"/>
              <a:gd name="connsiteY34" fmla="*/ 2586413 h 6858000"/>
              <a:gd name="connsiteX35" fmla="*/ 5407503 w 6127024"/>
              <a:gd name="connsiteY35" fmla="*/ 2786290 h 6858000"/>
              <a:gd name="connsiteX36" fmla="*/ 5407356 w 6127024"/>
              <a:gd name="connsiteY36" fmla="*/ 2787545 h 6858000"/>
              <a:gd name="connsiteX37" fmla="*/ 5457023 w 6127024"/>
              <a:gd name="connsiteY37" fmla="*/ 2858292 h 6858000"/>
              <a:gd name="connsiteX38" fmla="*/ 5479298 w 6127024"/>
              <a:gd name="connsiteY38" fmla="*/ 2947791 h 6858000"/>
              <a:gd name="connsiteX39" fmla="*/ 5481770 w 6127024"/>
              <a:gd name="connsiteY39" fmla="*/ 2951352 h 6858000"/>
              <a:gd name="connsiteX40" fmla="*/ 5482415 w 6127024"/>
              <a:gd name="connsiteY40" fmla="*/ 3004079 h 6858000"/>
              <a:gd name="connsiteX41" fmla="*/ 5503944 w 6127024"/>
              <a:gd name="connsiteY41" fmla="*/ 3123335 h 6858000"/>
              <a:gd name="connsiteX42" fmla="*/ 5516007 w 6127024"/>
              <a:gd name="connsiteY42" fmla="*/ 3258473 h 6858000"/>
              <a:gd name="connsiteX43" fmla="*/ 5589758 w 6127024"/>
              <a:gd name="connsiteY43" fmla="*/ 3453699 h 6858000"/>
              <a:gd name="connsiteX44" fmla="*/ 5596144 w 6127024"/>
              <a:gd name="connsiteY44" fmla="*/ 3534624 h 6858000"/>
              <a:gd name="connsiteX45" fmla="*/ 5597750 w 6127024"/>
              <a:gd name="connsiteY45" fmla="*/ 3534129 h 6858000"/>
              <a:gd name="connsiteX46" fmla="*/ 5599700 w 6127024"/>
              <a:gd name="connsiteY46" fmla="*/ 3547221 h 6858000"/>
              <a:gd name="connsiteX47" fmla="*/ 5615031 w 6127024"/>
              <a:gd name="connsiteY47" fmla="*/ 3557482 h 6858000"/>
              <a:gd name="connsiteX48" fmla="*/ 5618377 w 6127024"/>
              <a:gd name="connsiteY48" fmla="*/ 3588431 h 6858000"/>
              <a:gd name="connsiteX49" fmla="*/ 5612155 w 6127024"/>
              <a:gd name="connsiteY49" fmla="*/ 3589869 h 6858000"/>
              <a:gd name="connsiteX50" fmla="*/ 5620843 w 6127024"/>
              <a:gd name="connsiteY50" fmla="*/ 3606745 h 6858000"/>
              <a:gd name="connsiteX51" fmla="*/ 5655472 w 6127024"/>
              <a:gd name="connsiteY51" fmla="*/ 3678877 h 6858000"/>
              <a:gd name="connsiteX52" fmla="*/ 5683015 w 6127024"/>
              <a:gd name="connsiteY52" fmla="*/ 3762025 h 6858000"/>
              <a:gd name="connsiteX53" fmla="*/ 5696643 w 6127024"/>
              <a:gd name="connsiteY53" fmla="*/ 3773888 h 6858000"/>
              <a:gd name="connsiteX54" fmla="*/ 5768491 w 6127024"/>
              <a:gd name="connsiteY54" fmla="*/ 3914399 h 6858000"/>
              <a:gd name="connsiteX55" fmla="*/ 5793123 w 6127024"/>
              <a:gd name="connsiteY55" fmla="*/ 3969952 h 6858000"/>
              <a:gd name="connsiteX56" fmla="*/ 5808321 w 6127024"/>
              <a:gd name="connsiteY56" fmla="*/ 3988153 h 6858000"/>
              <a:gd name="connsiteX57" fmla="*/ 5825621 w 6127024"/>
              <a:gd name="connsiteY57" fmla="*/ 4015525 h 6858000"/>
              <a:gd name="connsiteX58" fmla="*/ 5860672 w 6127024"/>
              <a:gd name="connsiteY58" fmla="*/ 4061579 h 6858000"/>
              <a:gd name="connsiteX59" fmla="*/ 5872173 w 6127024"/>
              <a:gd name="connsiteY59" fmla="*/ 4088497 h 6858000"/>
              <a:gd name="connsiteX60" fmla="*/ 5894095 w 6127024"/>
              <a:gd name="connsiteY60" fmla="*/ 4128857 h 6858000"/>
              <a:gd name="connsiteX61" fmla="*/ 5903513 w 6127024"/>
              <a:gd name="connsiteY61" fmla="*/ 4187661 h 6858000"/>
              <a:gd name="connsiteX62" fmla="*/ 5917114 w 6127024"/>
              <a:gd name="connsiteY62" fmla="*/ 4213096 h 6858000"/>
              <a:gd name="connsiteX63" fmla="*/ 5924233 w 6127024"/>
              <a:gd name="connsiteY63" fmla="*/ 4242060 h 6858000"/>
              <a:gd name="connsiteX64" fmla="*/ 5928910 w 6127024"/>
              <a:gd name="connsiteY64" fmla="*/ 4300973 h 6858000"/>
              <a:gd name="connsiteX65" fmla="*/ 5939320 w 6127024"/>
              <a:gd name="connsiteY65" fmla="*/ 4340435 h 6858000"/>
              <a:gd name="connsiteX66" fmla="*/ 5946705 w 6127024"/>
              <a:gd name="connsiteY66" fmla="*/ 4428051 h 6858000"/>
              <a:gd name="connsiteX67" fmla="*/ 5949261 w 6127024"/>
              <a:gd name="connsiteY67" fmla="*/ 4449185 h 6858000"/>
              <a:gd name="connsiteX68" fmla="*/ 5968960 w 6127024"/>
              <a:gd name="connsiteY68" fmla="*/ 4482655 h 6858000"/>
              <a:gd name="connsiteX69" fmla="*/ 5980106 w 6127024"/>
              <a:gd name="connsiteY69" fmla="*/ 4585087 h 6858000"/>
              <a:gd name="connsiteX70" fmla="*/ 5998138 w 6127024"/>
              <a:gd name="connsiteY70" fmla="*/ 4697518 h 6858000"/>
              <a:gd name="connsiteX71" fmla="*/ 6007819 w 6127024"/>
              <a:gd name="connsiteY71" fmla="*/ 4858148 h 6858000"/>
              <a:gd name="connsiteX72" fmla="*/ 6007749 w 6127024"/>
              <a:gd name="connsiteY72" fmla="*/ 4964715 h 6858000"/>
              <a:gd name="connsiteX73" fmla="*/ 6005269 w 6127024"/>
              <a:gd name="connsiteY73" fmla="*/ 5150567 h 6858000"/>
              <a:gd name="connsiteX74" fmla="*/ 6001127 w 6127024"/>
              <a:gd name="connsiteY74" fmla="*/ 5164609 h 6858000"/>
              <a:gd name="connsiteX75" fmla="*/ 5998514 w 6127024"/>
              <a:gd name="connsiteY75" fmla="*/ 5189673 h 6858000"/>
              <a:gd name="connsiteX76" fmla="*/ 6018409 w 6127024"/>
              <a:gd name="connsiteY76" fmla="*/ 5227157 h 6858000"/>
              <a:gd name="connsiteX77" fmla="*/ 6036748 w 6127024"/>
              <a:gd name="connsiteY77" fmla="*/ 5322752 h 6858000"/>
              <a:gd name="connsiteX78" fmla="*/ 6036943 w 6127024"/>
              <a:gd name="connsiteY78" fmla="*/ 5329480 h 6858000"/>
              <a:gd name="connsiteX79" fmla="*/ 6037677 w 6127024"/>
              <a:gd name="connsiteY79" fmla="*/ 5354807 h 6858000"/>
              <a:gd name="connsiteX80" fmla="*/ 6039728 w 6127024"/>
              <a:gd name="connsiteY80" fmla="*/ 5359416 h 6858000"/>
              <a:gd name="connsiteX81" fmla="*/ 6053435 w 6127024"/>
              <a:gd name="connsiteY81" fmla="*/ 5387547 h 6858000"/>
              <a:gd name="connsiteX82" fmla="*/ 6065933 w 6127024"/>
              <a:gd name="connsiteY82" fmla="*/ 5443002 h 6858000"/>
              <a:gd name="connsiteX83" fmla="*/ 6068640 w 6127024"/>
              <a:gd name="connsiteY83" fmla="*/ 5474503 h 6858000"/>
              <a:gd name="connsiteX84" fmla="*/ 6080922 w 6127024"/>
              <a:gd name="connsiteY84" fmla="*/ 5561070 h 6858000"/>
              <a:gd name="connsiteX85" fmla="*/ 6096949 w 6127024"/>
              <a:gd name="connsiteY85" fmla="*/ 5648179 h 6858000"/>
              <a:gd name="connsiteX86" fmla="*/ 6121353 w 6127024"/>
              <a:gd name="connsiteY86" fmla="*/ 5721725 h 6858000"/>
              <a:gd name="connsiteX87" fmla="*/ 6109884 w 6127024"/>
              <a:gd name="connsiteY87" fmla="*/ 5721959 h 6858000"/>
              <a:gd name="connsiteX88" fmla="*/ 6127024 w 6127024"/>
              <a:gd name="connsiteY88" fmla="*/ 5786902 h 6858000"/>
              <a:gd name="connsiteX89" fmla="*/ 6115796 w 6127024"/>
              <a:gd name="connsiteY89" fmla="*/ 5862844 h 6858000"/>
              <a:gd name="connsiteX90" fmla="*/ 6102493 w 6127024"/>
              <a:gd name="connsiteY90" fmla="*/ 5928602 h 6858000"/>
              <a:gd name="connsiteX91" fmla="*/ 6056863 w 6127024"/>
              <a:gd name="connsiteY91" fmla="*/ 6000643 h 6858000"/>
              <a:gd name="connsiteX92" fmla="*/ 6045436 w 6127024"/>
              <a:gd name="connsiteY92" fmla="*/ 6124480 h 6858000"/>
              <a:gd name="connsiteX93" fmla="*/ 6030489 w 6127024"/>
              <a:gd name="connsiteY93" fmla="*/ 6317666 h 6858000"/>
              <a:gd name="connsiteX94" fmla="*/ 6007492 w 6127024"/>
              <a:gd name="connsiteY94" fmla="*/ 6440818 h 6858000"/>
              <a:gd name="connsiteX95" fmla="*/ 6009467 w 6127024"/>
              <a:gd name="connsiteY95" fmla="*/ 6487076 h 6858000"/>
              <a:gd name="connsiteX96" fmla="*/ 5995064 w 6127024"/>
              <a:gd name="connsiteY96" fmla="*/ 6540791 h 6858000"/>
              <a:gd name="connsiteX97" fmla="*/ 6004510 w 6127024"/>
              <a:gd name="connsiteY97" fmla="*/ 6599256 h 6858000"/>
              <a:gd name="connsiteX98" fmla="*/ 5986207 w 6127024"/>
              <a:gd name="connsiteY98" fmla="*/ 6695855 h 6858000"/>
              <a:gd name="connsiteX99" fmla="*/ 5979428 w 6127024"/>
              <a:gd name="connsiteY99" fmla="*/ 6754678 h 6858000"/>
              <a:gd name="connsiteX100" fmla="*/ 5983398 w 6127024"/>
              <a:gd name="connsiteY100" fmla="*/ 6778641 h 6858000"/>
              <a:gd name="connsiteX101" fmla="*/ 5984543 w 6127024"/>
              <a:gd name="connsiteY101" fmla="*/ 6811016 h 6858000"/>
              <a:gd name="connsiteX102" fmla="*/ 5979671 w 6127024"/>
              <a:gd name="connsiteY102" fmla="*/ 6858000 h 6858000"/>
              <a:gd name="connsiteX103" fmla="*/ 0 w 6127024"/>
              <a:gd name="connsiteY103" fmla="*/ 6858000 h 6858000"/>
              <a:gd name="connsiteX104" fmla="*/ 0 w 6127024"/>
              <a:gd name="connsiteY104"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30982 w 6127024"/>
              <a:gd name="connsiteY8" fmla="*/ 412030 h 6858000"/>
              <a:gd name="connsiteX9" fmla="*/ 5153000 w 6127024"/>
              <a:gd name="connsiteY9" fmla="*/ 507134 h 6858000"/>
              <a:gd name="connsiteX10" fmla="*/ 5171282 w 6127024"/>
              <a:gd name="connsiteY10" fmla="*/ 602071 h 6858000"/>
              <a:gd name="connsiteX11" fmla="*/ 5176196 w 6127024"/>
              <a:gd name="connsiteY11" fmla="*/ 636822 h 6858000"/>
              <a:gd name="connsiteX12" fmla="*/ 5189051 w 6127024"/>
              <a:gd name="connsiteY12" fmla="*/ 782518 h 6858000"/>
              <a:gd name="connsiteX13" fmla="*/ 5221088 w 6127024"/>
              <a:gd name="connsiteY13" fmla="*/ 860193 h 6858000"/>
              <a:gd name="connsiteX14" fmla="*/ 5230806 w 6127024"/>
              <a:gd name="connsiteY14" fmla="*/ 961354 h 6858000"/>
              <a:gd name="connsiteX15" fmla="*/ 5201018 w 6127024"/>
              <a:gd name="connsiteY15" fmla="*/ 1095027 h 6858000"/>
              <a:gd name="connsiteX16" fmla="*/ 5202153 w 6127024"/>
              <a:gd name="connsiteY16" fmla="*/ 1133224 h 6858000"/>
              <a:gd name="connsiteX17" fmla="*/ 5189234 w 6127024"/>
              <a:gd name="connsiteY17" fmla="*/ 1193495 h 6858000"/>
              <a:gd name="connsiteX18" fmla="*/ 5202769 w 6127024"/>
              <a:gd name="connsiteY18" fmla="*/ 1269450 h 6858000"/>
              <a:gd name="connsiteX19" fmla="*/ 5225968 w 6127024"/>
              <a:gd name="connsiteY19" fmla="*/ 1357994 h 6858000"/>
              <a:gd name="connsiteX20" fmla="*/ 5233819 w 6127024"/>
              <a:gd name="connsiteY20" fmla="*/ 1380922 h 6858000"/>
              <a:gd name="connsiteX21" fmla="*/ 5237226 w 6127024"/>
              <a:gd name="connsiteY21" fmla="*/ 1441327 h 6858000"/>
              <a:gd name="connsiteX22" fmla="*/ 5255653 w 6127024"/>
              <a:gd name="connsiteY22" fmla="*/ 1524712 h 6858000"/>
              <a:gd name="connsiteX23" fmla="*/ 5263491 w 6127024"/>
              <a:gd name="connsiteY23" fmla="*/ 1642938 h 6858000"/>
              <a:gd name="connsiteX24" fmla="*/ 5261314 w 6127024"/>
              <a:gd name="connsiteY24" fmla="*/ 1689177 h 6858000"/>
              <a:gd name="connsiteX25" fmla="*/ 5259788 w 6127024"/>
              <a:gd name="connsiteY25" fmla="*/ 1768516 h 6858000"/>
              <a:gd name="connsiteX26" fmla="*/ 5255696 w 6127024"/>
              <a:gd name="connsiteY26" fmla="*/ 1953770 h 6858000"/>
              <a:gd name="connsiteX27" fmla="*/ 5252592 w 6127024"/>
              <a:gd name="connsiteY27" fmla="*/ 2092210 h 6858000"/>
              <a:gd name="connsiteX28" fmla="*/ 5250104 w 6127024"/>
              <a:gd name="connsiteY28" fmla="*/ 2249166 h 6858000"/>
              <a:gd name="connsiteX29" fmla="*/ 5251214 w 6127024"/>
              <a:gd name="connsiteY29" fmla="*/ 2250944 h 6858000"/>
              <a:gd name="connsiteX30" fmla="*/ 5250644 w 6127024"/>
              <a:gd name="connsiteY30" fmla="*/ 2266619 h 6858000"/>
              <a:gd name="connsiteX31" fmla="*/ 5293877 w 6127024"/>
              <a:gd name="connsiteY31" fmla="*/ 2368649 h 6858000"/>
              <a:gd name="connsiteX32" fmla="*/ 5311338 w 6127024"/>
              <a:gd name="connsiteY32" fmla="*/ 2404034 h 6858000"/>
              <a:gd name="connsiteX33" fmla="*/ 5338366 w 6127024"/>
              <a:gd name="connsiteY33" fmla="*/ 2465052 h 6858000"/>
              <a:gd name="connsiteX34" fmla="*/ 5371263 w 6127024"/>
              <a:gd name="connsiteY34" fmla="*/ 2586413 h 6858000"/>
              <a:gd name="connsiteX35" fmla="*/ 5407503 w 6127024"/>
              <a:gd name="connsiteY35" fmla="*/ 2786290 h 6858000"/>
              <a:gd name="connsiteX36" fmla="*/ 5407356 w 6127024"/>
              <a:gd name="connsiteY36" fmla="*/ 2787545 h 6858000"/>
              <a:gd name="connsiteX37" fmla="*/ 5457023 w 6127024"/>
              <a:gd name="connsiteY37" fmla="*/ 2858292 h 6858000"/>
              <a:gd name="connsiteX38" fmla="*/ 5479298 w 6127024"/>
              <a:gd name="connsiteY38" fmla="*/ 2947791 h 6858000"/>
              <a:gd name="connsiteX39" fmla="*/ 5481770 w 6127024"/>
              <a:gd name="connsiteY39" fmla="*/ 2951352 h 6858000"/>
              <a:gd name="connsiteX40" fmla="*/ 5482415 w 6127024"/>
              <a:gd name="connsiteY40" fmla="*/ 3004079 h 6858000"/>
              <a:gd name="connsiteX41" fmla="*/ 5503944 w 6127024"/>
              <a:gd name="connsiteY41" fmla="*/ 3123335 h 6858000"/>
              <a:gd name="connsiteX42" fmla="*/ 5516007 w 6127024"/>
              <a:gd name="connsiteY42" fmla="*/ 3258473 h 6858000"/>
              <a:gd name="connsiteX43" fmla="*/ 5589758 w 6127024"/>
              <a:gd name="connsiteY43" fmla="*/ 3453699 h 6858000"/>
              <a:gd name="connsiteX44" fmla="*/ 5596144 w 6127024"/>
              <a:gd name="connsiteY44" fmla="*/ 3534624 h 6858000"/>
              <a:gd name="connsiteX45" fmla="*/ 5597750 w 6127024"/>
              <a:gd name="connsiteY45" fmla="*/ 3534129 h 6858000"/>
              <a:gd name="connsiteX46" fmla="*/ 5599700 w 6127024"/>
              <a:gd name="connsiteY46" fmla="*/ 3547221 h 6858000"/>
              <a:gd name="connsiteX47" fmla="*/ 5618377 w 6127024"/>
              <a:gd name="connsiteY47" fmla="*/ 3588431 h 6858000"/>
              <a:gd name="connsiteX48" fmla="*/ 5612155 w 6127024"/>
              <a:gd name="connsiteY48" fmla="*/ 3589869 h 6858000"/>
              <a:gd name="connsiteX49" fmla="*/ 5620843 w 6127024"/>
              <a:gd name="connsiteY49" fmla="*/ 3606745 h 6858000"/>
              <a:gd name="connsiteX50" fmla="*/ 5655472 w 6127024"/>
              <a:gd name="connsiteY50" fmla="*/ 3678877 h 6858000"/>
              <a:gd name="connsiteX51" fmla="*/ 5683015 w 6127024"/>
              <a:gd name="connsiteY51" fmla="*/ 3762025 h 6858000"/>
              <a:gd name="connsiteX52" fmla="*/ 5696643 w 6127024"/>
              <a:gd name="connsiteY52" fmla="*/ 3773888 h 6858000"/>
              <a:gd name="connsiteX53" fmla="*/ 5768491 w 6127024"/>
              <a:gd name="connsiteY53" fmla="*/ 3914399 h 6858000"/>
              <a:gd name="connsiteX54" fmla="*/ 5793123 w 6127024"/>
              <a:gd name="connsiteY54" fmla="*/ 3969952 h 6858000"/>
              <a:gd name="connsiteX55" fmla="*/ 5808321 w 6127024"/>
              <a:gd name="connsiteY55" fmla="*/ 3988153 h 6858000"/>
              <a:gd name="connsiteX56" fmla="*/ 5825621 w 6127024"/>
              <a:gd name="connsiteY56" fmla="*/ 4015525 h 6858000"/>
              <a:gd name="connsiteX57" fmla="*/ 5860672 w 6127024"/>
              <a:gd name="connsiteY57" fmla="*/ 4061579 h 6858000"/>
              <a:gd name="connsiteX58" fmla="*/ 5872173 w 6127024"/>
              <a:gd name="connsiteY58" fmla="*/ 4088497 h 6858000"/>
              <a:gd name="connsiteX59" fmla="*/ 5894095 w 6127024"/>
              <a:gd name="connsiteY59" fmla="*/ 4128857 h 6858000"/>
              <a:gd name="connsiteX60" fmla="*/ 5903513 w 6127024"/>
              <a:gd name="connsiteY60" fmla="*/ 4187661 h 6858000"/>
              <a:gd name="connsiteX61" fmla="*/ 5917114 w 6127024"/>
              <a:gd name="connsiteY61" fmla="*/ 4213096 h 6858000"/>
              <a:gd name="connsiteX62" fmla="*/ 5924233 w 6127024"/>
              <a:gd name="connsiteY62" fmla="*/ 4242060 h 6858000"/>
              <a:gd name="connsiteX63" fmla="*/ 5928910 w 6127024"/>
              <a:gd name="connsiteY63" fmla="*/ 4300973 h 6858000"/>
              <a:gd name="connsiteX64" fmla="*/ 5939320 w 6127024"/>
              <a:gd name="connsiteY64" fmla="*/ 4340435 h 6858000"/>
              <a:gd name="connsiteX65" fmla="*/ 5946705 w 6127024"/>
              <a:gd name="connsiteY65" fmla="*/ 4428051 h 6858000"/>
              <a:gd name="connsiteX66" fmla="*/ 5949261 w 6127024"/>
              <a:gd name="connsiteY66" fmla="*/ 4449185 h 6858000"/>
              <a:gd name="connsiteX67" fmla="*/ 5968960 w 6127024"/>
              <a:gd name="connsiteY67" fmla="*/ 4482655 h 6858000"/>
              <a:gd name="connsiteX68" fmla="*/ 5980106 w 6127024"/>
              <a:gd name="connsiteY68" fmla="*/ 4585087 h 6858000"/>
              <a:gd name="connsiteX69" fmla="*/ 5998138 w 6127024"/>
              <a:gd name="connsiteY69" fmla="*/ 4697518 h 6858000"/>
              <a:gd name="connsiteX70" fmla="*/ 6007819 w 6127024"/>
              <a:gd name="connsiteY70" fmla="*/ 4858148 h 6858000"/>
              <a:gd name="connsiteX71" fmla="*/ 6007749 w 6127024"/>
              <a:gd name="connsiteY71" fmla="*/ 4964715 h 6858000"/>
              <a:gd name="connsiteX72" fmla="*/ 6005269 w 6127024"/>
              <a:gd name="connsiteY72" fmla="*/ 5150567 h 6858000"/>
              <a:gd name="connsiteX73" fmla="*/ 6001127 w 6127024"/>
              <a:gd name="connsiteY73" fmla="*/ 5164609 h 6858000"/>
              <a:gd name="connsiteX74" fmla="*/ 5998514 w 6127024"/>
              <a:gd name="connsiteY74" fmla="*/ 5189673 h 6858000"/>
              <a:gd name="connsiteX75" fmla="*/ 6018409 w 6127024"/>
              <a:gd name="connsiteY75" fmla="*/ 5227157 h 6858000"/>
              <a:gd name="connsiteX76" fmla="*/ 6036748 w 6127024"/>
              <a:gd name="connsiteY76" fmla="*/ 5322752 h 6858000"/>
              <a:gd name="connsiteX77" fmla="*/ 6036943 w 6127024"/>
              <a:gd name="connsiteY77" fmla="*/ 5329480 h 6858000"/>
              <a:gd name="connsiteX78" fmla="*/ 6037677 w 6127024"/>
              <a:gd name="connsiteY78" fmla="*/ 5354807 h 6858000"/>
              <a:gd name="connsiteX79" fmla="*/ 6039728 w 6127024"/>
              <a:gd name="connsiteY79" fmla="*/ 5359416 h 6858000"/>
              <a:gd name="connsiteX80" fmla="*/ 6053435 w 6127024"/>
              <a:gd name="connsiteY80" fmla="*/ 5387547 h 6858000"/>
              <a:gd name="connsiteX81" fmla="*/ 6065933 w 6127024"/>
              <a:gd name="connsiteY81" fmla="*/ 5443002 h 6858000"/>
              <a:gd name="connsiteX82" fmla="*/ 6068640 w 6127024"/>
              <a:gd name="connsiteY82" fmla="*/ 5474503 h 6858000"/>
              <a:gd name="connsiteX83" fmla="*/ 6080922 w 6127024"/>
              <a:gd name="connsiteY83" fmla="*/ 5561070 h 6858000"/>
              <a:gd name="connsiteX84" fmla="*/ 6096949 w 6127024"/>
              <a:gd name="connsiteY84" fmla="*/ 5648179 h 6858000"/>
              <a:gd name="connsiteX85" fmla="*/ 6121353 w 6127024"/>
              <a:gd name="connsiteY85" fmla="*/ 5721725 h 6858000"/>
              <a:gd name="connsiteX86" fmla="*/ 6109884 w 6127024"/>
              <a:gd name="connsiteY86" fmla="*/ 5721959 h 6858000"/>
              <a:gd name="connsiteX87" fmla="*/ 6127024 w 6127024"/>
              <a:gd name="connsiteY87" fmla="*/ 5786902 h 6858000"/>
              <a:gd name="connsiteX88" fmla="*/ 6115796 w 6127024"/>
              <a:gd name="connsiteY88" fmla="*/ 5862844 h 6858000"/>
              <a:gd name="connsiteX89" fmla="*/ 6102493 w 6127024"/>
              <a:gd name="connsiteY89" fmla="*/ 5928602 h 6858000"/>
              <a:gd name="connsiteX90" fmla="*/ 6056863 w 6127024"/>
              <a:gd name="connsiteY90" fmla="*/ 6000643 h 6858000"/>
              <a:gd name="connsiteX91" fmla="*/ 6045436 w 6127024"/>
              <a:gd name="connsiteY91" fmla="*/ 6124480 h 6858000"/>
              <a:gd name="connsiteX92" fmla="*/ 6030489 w 6127024"/>
              <a:gd name="connsiteY92" fmla="*/ 6317666 h 6858000"/>
              <a:gd name="connsiteX93" fmla="*/ 6007492 w 6127024"/>
              <a:gd name="connsiteY93" fmla="*/ 6440818 h 6858000"/>
              <a:gd name="connsiteX94" fmla="*/ 6009467 w 6127024"/>
              <a:gd name="connsiteY94" fmla="*/ 6487076 h 6858000"/>
              <a:gd name="connsiteX95" fmla="*/ 5995064 w 6127024"/>
              <a:gd name="connsiteY95" fmla="*/ 6540791 h 6858000"/>
              <a:gd name="connsiteX96" fmla="*/ 6004510 w 6127024"/>
              <a:gd name="connsiteY96" fmla="*/ 6599256 h 6858000"/>
              <a:gd name="connsiteX97" fmla="*/ 5986207 w 6127024"/>
              <a:gd name="connsiteY97" fmla="*/ 6695855 h 6858000"/>
              <a:gd name="connsiteX98" fmla="*/ 5979428 w 6127024"/>
              <a:gd name="connsiteY98" fmla="*/ 6754678 h 6858000"/>
              <a:gd name="connsiteX99" fmla="*/ 5983398 w 6127024"/>
              <a:gd name="connsiteY99" fmla="*/ 6778641 h 6858000"/>
              <a:gd name="connsiteX100" fmla="*/ 5984543 w 6127024"/>
              <a:gd name="connsiteY100" fmla="*/ 6811016 h 6858000"/>
              <a:gd name="connsiteX101" fmla="*/ 5979671 w 6127024"/>
              <a:gd name="connsiteY101" fmla="*/ 6858000 h 6858000"/>
              <a:gd name="connsiteX102" fmla="*/ 0 w 6127024"/>
              <a:gd name="connsiteY102" fmla="*/ 6858000 h 6858000"/>
              <a:gd name="connsiteX103" fmla="*/ 0 w 6127024"/>
              <a:gd name="connsiteY103"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30806 w 6127024"/>
              <a:gd name="connsiteY13" fmla="*/ 961354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61314 w 6127024"/>
              <a:gd name="connsiteY23" fmla="*/ 1689177 h 6858000"/>
              <a:gd name="connsiteX24" fmla="*/ 5259788 w 6127024"/>
              <a:gd name="connsiteY24" fmla="*/ 1768516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30806 w 6127024"/>
              <a:gd name="connsiteY13" fmla="*/ 961354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61314 w 6127024"/>
              <a:gd name="connsiteY23" fmla="*/ 1689177 h 6858000"/>
              <a:gd name="connsiteX24" fmla="*/ 5259788 w 6127024"/>
              <a:gd name="connsiteY24" fmla="*/ 1768516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61314 w 6127024"/>
              <a:gd name="connsiteY23" fmla="*/ 1689177 h 6858000"/>
              <a:gd name="connsiteX24" fmla="*/ 5259788 w 6127024"/>
              <a:gd name="connsiteY24" fmla="*/ 1768516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56552 w 6127024"/>
              <a:gd name="connsiteY23" fmla="*/ 1672509 h 6858000"/>
              <a:gd name="connsiteX24" fmla="*/ 5259788 w 6127024"/>
              <a:gd name="connsiteY24" fmla="*/ 1768516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56552 w 6127024"/>
              <a:gd name="connsiteY23" fmla="*/ 1672509 h 6858000"/>
              <a:gd name="connsiteX24" fmla="*/ 5266931 w 6127024"/>
              <a:gd name="connsiteY24" fmla="*/ 1866147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56552 w 6127024"/>
              <a:gd name="connsiteY23" fmla="*/ 1672509 h 6858000"/>
              <a:gd name="connsiteX24" fmla="*/ 5266931 w 6127024"/>
              <a:gd name="connsiteY24" fmla="*/ 1866147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21088 w 6127024"/>
              <a:gd name="connsiteY12" fmla="*/ 860193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56552 w 6127024"/>
              <a:gd name="connsiteY23" fmla="*/ 1672509 h 6858000"/>
              <a:gd name="connsiteX24" fmla="*/ 5266931 w 6127024"/>
              <a:gd name="connsiteY24" fmla="*/ 1866147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202153 w 6127024"/>
              <a:gd name="connsiteY15" fmla="*/ 1133224 h 6858000"/>
              <a:gd name="connsiteX16" fmla="*/ 5189234 w 6127024"/>
              <a:gd name="connsiteY16" fmla="*/ 1193495 h 6858000"/>
              <a:gd name="connsiteX17" fmla="*/ 5202769 w 6127024"/>
              <a:gd name="connsiteY17" fmla="*/ 1269450 h 6858000"/>
              <a:gd name="connsiteX18" fmla="*/ 5225968 w 6127024"/>
              <a:gd name="connsiteY18" fmla="*/ 1357994 h 6858000"/>
              <a:gd name="connsiteX19" fmla="*/ 5233819 w 6127024"/>
              <a:gd name="connsiteY19" fmla="*/ 1380922 h 6858000"/>
              <a:gd name="connsiteX20" fmla="*/ 5237226 w 6127024"/>
              <a:gd name="connsiteY20" fmla="*/ 1441327 h 6858000"/>
              <a:gd name="connsiteX21" fmla="*/ 5255653 w 6127024"/>
              <a:gd name="connsiteY21" fmla="*/ 1524712 h 6858000"/>
              <a:gd name="connsiteX22" fmla="*/ 5263491 w 6127024"/>
              <a:gd name="connsiteY22" fmla="*/ 1642938 h 6858000"/>
              <a:gd name="connsiteX23" fmla="*/ 5256552 w 6127024"/>
              <a:gd name="connsiteY23" fmla="*/ 1672509 h 6858000"/>
              <a:gd name="connsiteX24" fmla="*/ 5266931 w 6127024"/>
              <a:gd name="connsiteY24" fmla="*/ 1866147 h 6858000"/>
              <a:gd name="connsiteX25" fmla="*/ 5255696 w 6127024"/>
              <a:gd name="connsiteY25" fmla="*/ 1953770 h 6858000"/>
              <a:gd name="connsiteX26" fmla="*/ 5252592 w 6127024"/>
              <a:gd name="connsiteY26" fmla="*/ 2092210 h 6858000"/>
              <a:gd name="connsiteX27" fmla="*/ 5250104 w 6127024"/>
              <a:gd name="connsiteY27" fmla="*/ 2249166 h 6858000"/>
              <a:gd name="connsiteX28" fmla="*/ 5251214 w 6127024"/>
              <a:gd name="connsiteY28" fmla="*/ 2250944 h 6858000"/>
              <a:gd name="connsiteX29" fmla="*/ 5250644 w 6127024"/>
              <a:gd name="connsiteY29" fmla="*/ 2266619 h 6858000"/>
              <a:gd name="connsiteX30" fmla="*/ 5293877 w 6127024"/>
              <a:gd name="connsiteY30" fmla="*/ 2368649 h 6858000"/>
              <a:gd name="connsiteX31" fmla="*/ 5311338 w 6127024"/>
              <a:gd name="connsiteY31" fmla="*/ 2404034 h 6858000"/>
              <a:gd name="connsiteX32" fmla="*/ 5338366 w 6127024"/>
              <a:gd name="connsiteY32" fmla="*/ 2465052 h 6858000"/>
              <a:gd name="connsiteX33" fmla="*/ 5371263 w 6127024"/>
              <a:gd name="connsiteY33" fmla="*/ 2586413 h 6858000"/>
              <a:gd name="connsiteX34" fmla="*/ 5407503 w 6127024"/>
              <a:gd name="connsiteY34" fmla="*/ 2786290 h 6858000"/>
              <a:gd name="connsiteX35" fmla="*/ 5407356 w 6127024"/>
              <a:gd name="connsiteY35" fmla="*/ 2787545 h 6858000"/>
              <a:gd name="connsiteX36" fmla="*/ 5457023 w 6127024"/>
              <a:gd name="connsiteY36" fmla="*/ 2858292 h 6858000"/>
              <a:gd name="connsiteX37" fmla="*/ 5479298 w 6127024"/>
              <a:gd name="connsiteY37" fmla="*/ 2947791 h 6858000"/>
              <a:gd name="connsiteX38" fmla="*/ 5481770 w 6127024"/>
              <a:gd name="connsiteY38" fmla="*/ 2951352 h 6858000"/>
              <a:gd name="connsiteX39" fmla="*/ 5482415 w 6127024"/>
              <a:gd name="connsiteY39" fmla="*/ 3004079 h 6858000"/>
              <a:gd name="connsiteX40" fmla="*/ 5503944 w 6127024"/>
              <a:gd name="connsiteY40" fmla="*/ 3123335 h 6858000"/>
              <a:gd name="connsiteX41" fmla="*/ 5516007 w 6127024"/>
              <a:gd name="connsiteY41" fmla="*/ 3258473 h 6858000"/>
              <a:gd name="connsiteX42" fmla="*/ 5589758 w 6127024"/>
              <a:gd name="connsiteY42" fmla="*/ 3453699 h 6858000"/>
              <a:gd name="connsiteX43" fmla="*/ 5596144 w 6127024"/>
              <a:gd name="connsiteY43" fmla="*/ 3534624 h 6858000"/>
              <a:gd name="connsiteX44" fmla="*/ 5597750 w 6127024"/>
              <a:gd name="connsiteY44" fmla="*/ 3534129 h 6858000"/>
              <a:gd name="connsiteX45" fmla="*/ 5599700 w 6127024"/>
              <a:gd name="connsiteY45" fmla="*/ 3547221 h 6858000"/>
              <a:gd name="connsiteX46" fmla="*/ 5618377 w 6127024"/>
              <a:gd name="connsiteY46" fmla="*/ 3588431 h 6858000"/>
              <a:gd name="connsiteX47" fmla="*/ 5612155 w 6127024"/>
              <a:gd name="connsiteY47" fmla="*/ 3589869 h 6858000"/>
              <a:gd name="connsiteX48" fmla="*/ 5620843 w 6127024"/>
              <a:gd name="connsiteY48" fmla="*/ 3606745 h 6858000"/>
              <a:gd name="connsiteX49" fmla="*/ 5655472 w 6127024"/>
              <a:gd name="connsiteY49" fmla="*/ 3678877 h 6858000"/>
              <a:gd name="connsiteX50" fmla="*/ 5683015 w 6127024"/>
              <a:gd name="connsiteY50" fmla="*/ 3762025 h 6858000"/>
              <a:gd name="connsiteX51" fmla="*/ 5696643 w 6127024"/>
              <a:gd name="connsiteY51" fmla="*/ 3773888 h 6858000"/>
              <a:gd name="connsiteX52" fmla="*/ 5768491 w 6127024"/>
              <a:gd name="connsiteY52" fmla="*/ 3914399 h 6858000"/>
              <a:gd name="connsiteX53" fmla="*/ 5793123 w 6127024"/>
              <a:gd name="connsiteY53" fmla="*/ 3969952 h 6858000"/>
              <a:gd name="connsiteX54" fmla="*/ 5808321 w 6127024"/>
              <a:gd name="connsiteY54" fmla="*/ 3988153 h 6858000"/>
              <a:gd name="connsiteX55" fmla="*/ 5825621 w 6127024"/>
              <a:gd name="connsiteY55" fmla="*/ 4015525 h 6858000"/>
              <a:gd name="connsiteX56" fmla="*/ 5860672 w 6127024"/>
              <a:gd name="connsiteY56" fmla="*/ 4061579 h 6858000"/>
              <a:gd name="connsiteX57" fmla="*/ 5872173 w 6127024"/>
              <a:gd name="connsiteY57" fmla="*/ 4088497 h 6858000"/>
              <a:gd name="connsiteX58" fmla="*/ 5894095 w 6127024"/>
              <a:gd name="connsiteY58" fmla="*/ 4128857 h 6858000"/>
              <a:gd name="connsiteX59" fmla="*/ 5903513 w 6127024"/>
              <a:gd name="connsiteY59" fmla="*/ 4187661 h 6858000"/>
              <a:gd name="connsiteX60" fmla="*/ 5917114 w 6127024"/>
              <a:gd name="connsiteY60" fmla="*/ 4213096 h 6858000"/>
              <a:gd name="connsiteX61" fmla="*/ 5924233 w 6127024"/>
              <a:gd name="connsiteY61" fmla="*/ 4242060 h 6858000"/>
              <a:gd name="connsiteX62" fmla="*/ 5928910 w 6127024"/>
              <a:gd name="connsiteY62" fmla="*/ 4300973 h 6858000"/>
              <a:gd name="connsiteX63" fmla="*/ 5939320 w 6127024"/>
              <a:gd name="connsiteY63" fmla="*/ 4340435 h 6858000"/>
              <a:gd name="connsiteX64" fmla="*/ 5946705 w 6127024"/>
              <a:gd name="connsiteY64" fmla="*/ 4428051 h 6858000"/>
              <a:gd name="connsiteX65" fmla="*/ 5949261 w 6127024"/>
              <a:gd name="connsiteY65" fmla="*/ 4449185 h 6858000"/>
              <a:gd name="connsiteX66" fmla="*/ 5968960 w 6127024"/>
              <a:gd name="connsiteY66" fmla="*/ 4482655 h 6858000"/>
              <a:gd name="connsiteX67" fmla="*/ 5980106 w 6127024"/>
              <a:gd name="connsiteY67" fmla="*/ 4585087 h 6858000"/>
              <a:gd name="connsiteX68" fmla="*/ 5998138 w 6127024"/>
              <a:gd name="connsiteY68" fmla="*/ 4697518 h 6858000"/>
              <a:gd name="connsiteX69" fmla="*/ 6007819 w 6127024"/>
              <a:gd name="connsiteY69" fmla="*/ 4858148 h 6858000"/>
              <a:gd name="connsiteX70" fmla="*/ 6007749 w 6127024"/>
              <a:gd name="connsiteY70" fmla="*/ 4964715 h 6858000"/>
              <a:gd name="connsiteX71" fmla="*/ 6005269 w 6127024"/>
              <a:gd name="connsiteY71" fmla="*/ 5150567 h 6858000"/>
              <a:gd name="connsiteX72" fmla="*/ 6001127 w 6127024"/>
              <a:gd name="connsiteY72" fmla="*/ 5164609 h 6858000"/>
              <a:gd name="connsiteX73" fmla="*/ 5998514 w 6127024"/>
              <a:gd name="connsiteY73" fmla="*/ 5189673 h 6858000"/>
              <a:gd name="connsiteX74" fmla="*/ 6018409 w 6127024"/>
              <a:gd name="connsiteY74" fmla="*/ 5227157 h 6858000"/>
              <a:gd name="connsiteX75" fmla="*/ 6036748 w 6127024"/>
              <a:gd name="connsiteY75" fmla="*/ 5322752 h 6858000"/>
              <a:gd name="connsiteX76" fmla="*/ 6036943 w 6127024"/>
              <a:gd name="connsiteY76" fmla="*/ 5329480 h 6858000"/>
              <a:gd name="connsiteX77" fmla="*/ 6037677 w 6127024"/>
              <a:gd name="connsiteY77" fmla="*/ 5354807 h 6858000"/>
              <a:gd name="connsiteX78" fmla="*/ 6039728 w 6127024"/>
              <a:gd name="connsiteY78" fmla="*/ 5359416 h 6858000"/>
              <a:gd name="connsiteX79" fmla="*/ 6053435 w 6127024"/>
              <a:gd name="connsiteY79" fmla="*/ 5387547 h 6858000"/>
              <a:gd name="connsiteX80" fmla="*/ 6065933 w 6127024"/>
              <a:gd name="connsiteY80" fmla="*/ 5443002 h 6858000"/>
              <a:gd name="connsiteX81" fmla="*/ 6068640 w 6127024"/>
              <a:gd name="connsiteY81" fmla="*/ 5474503 h 6858000"/>
              <a:gd name="connsiteX82" fmla="*/ 6080922 w 6127024"/>
              <a:gd name="connsiteY82" fmla="*/ 5561070 h 6858000"/>
              <a:gd name="connsiteX83" fmla="*/ 6096949 w 6127024"/>
              <a:gd name="connsiteY83" fmla="*/ 5648179 h 6858000"/>
              <a:gd name="connsiteX84" fmla="*/ 6121353 w 6127024"/>
              <a:gd name="connsiteY84" fmla="*/ 5721725 h 6858000"/>
              <a:gd name="connsiteX85" fmla="*/ 6109884 w 6127024"/>
              <a:gd name="connsiteY85" fmla="*/ 5721959 h 6858000"/>
              <a:gd name="connsiteX86" fmla="*/ 6127024 w 6127024"/>
              <a:gd name="connsiteY86" fmla="*/ 5786902 h 6858000"/>
              <a:gd name="connsiteX87" fmla="*/ 6115796 w 6127024"/>
              <a:gd name="connsiteY87" fmla="*/ 5862844 h 6858000"/>
              <a:gd name="connsiteX88" fmla="*/ 6102493 w 6127024"/>
              <a:gd name="connsiteY88" fmla="*/ 5928602 h 6858000"/>
              <a:gd name="connsiteX89" fmla="*/ 6056863 w 6127024"/>
              <a:gd name="connsiteY89" fmla="*/ 6000643 h 6858000"/>
              <a:gd name="connsiteX90" fmla="*/ 6045436 w 6127024"/>
              <a:gd name="connsiteY90" fmla="*/ 6124480 h 6858000"/>
              <a:gd name="connsiteX91" fmla="*/ 6030489 w 6127024"/>
              <a:gd name="connsiteY91" fmla="*/ 6317666 h 6858000"/>
              <a:gd name="connsiteX92" fmla="*/ 6007492 w 6127024"/>
              <a:gd name="connsiteY92" fmla="*/ 6440818 h 6858000"/>
              <a:gd name="connsiteX93" fmla="*/ 6009467 w 6127024"/>
              <a:gd name="connsiteY93" fmla="*/ 6487076 h 6858000"/>
              <a:gd name="connsiteX94" fmla="*/ 5995064 w 6127024"/>
              <a:gd name="connsiteY94" fmla="*/ 6540791 h 6858000"/>
              <a:gd name="connsiteX95" fmla="*/ 6004510 w 6127024"/>
              <a:gd name="connsiteY95" fmla="*/ 6599256 h 6858000"/>
              <a:gd name="connsiteX96" fmla="*/ 5986207 w 6127024"/>
              <a:gd name="connsiteY96" fmla="*/ 6695855 h 6858000"/>
              <a:gd name="connsiteX97" fmla="*/ 5979428 w 6127024"/>
              <a:gd name="connsiteY97" fmla="*/ 6754678 h 6858000"/>
              <a:gd name="connsiteX98" fmla="*/ 5983398 w 6127024"/>
              <a:gd name="connsiteY98" fmla="*/ 6778641 h 6858000"/>
              <a:gd name="connsiteX99" fmla="*/ 5984543 w 6127024"/>
              <a:gd name="connsiteY99" fmla="*/ 6811016 h 6858000"/>
              <a:gd name="connsiteX100" fmla="*/ 5979671 w 6127024"/>
              <a:gd name="connsiteY100" fmla="*/ 6858000 h 6858000"/>
              <a:gd name="connsiteX101" fmla="*/ 0 w 6127024"/>
              <a:gd name="connsiteY101" fmla="*/ 6858000 h 6858000"/>
              <a:gd name="connsiteX102" fmla="*/ 0 w 6127024"/>
              <a:gd name="connsiteY10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193495 h 6858000"/>
              <a:gd name="connsiteX16" fmla="*/ 5202769 w 6127024"/>
              <a:gd name="connsiteY16" fmla="*/ 1269450 h 6858000"/>
              <a:gd name="connsiteX17" fmla="*/ 5225968 w 6127024"/>
              <a:gd name="connsiteY17" fmla="*/ 1357994 h 6858000"/>
              <a:gd name="connsiteX18" fmla="*/ 5233819 w 6127024"/>
              <a:gd name="connsiteY18" fmla="*/ 1380922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12155 w 6127024"/>
              <a:gd name="connsiteY46" fmla="*/ 3589869 h 6858000"/>
              <a:gd name="connsiteX47" fmla="*/ 5620843 w 6127024"/>
              <a:gd name="connsiteY47" fmla="*/ 3606745 h 6858000"/>
              <a:gd name="connsiteX48" fmla="*/ 5655472 w 6127024"/>
              <a:gd name="connsiteY48" fmla="*/ 3678877 h 6858000"/>
              <a:gd name="connsiteX49" fmla="*/ 5683015 w 6127024"/>
              <a:gd name="connsiteY49" fmla="*/ 3762025 h 6858000"/>
              <a:gd name="connsiteX50" fmla="*/ 5696643 w 6127024"/>
              <a:gd name="connsiteY50" fmla="*/ 3773888 h 6858000"/>
              <a:gd name="connsiteX51" fmla="*/ 5768491 w 6127024"/>
              <a:gd name="connsiteY51" fmla="*/ 3914399 h 6858000"/>
              <a:gd name="connsiteX52" fmla="*/ 5793123 w 6127024"/>
              <a:gd name="connsiteY52" fmla="*/ 3969952 h 6858000"/>
              <a:gd name="connsiteX53" fmla="*/ 5808321 w 6127024"/>
              <a:gd name="connsiteY53" fmla="*/ 3988153 h 6858000"/>
              <a:gd name="connsiteX54" fmla="*/ 5825621 w 6127024"/>
              <a:gd name="connsiteY54" fmla="*/ 4015525 h 6858000"/>
              <a:gd name="connsiteX55" fmla="*/ 5860672 w 6127024"/>
              <a:gd name="connsiteY55" fmla="*/ 4061579 h 6858000"/>
              <a:gd name="connsiteX56" fmla="*/ 5872173 w 6127024"/>
              <a:gd name="connsiteY56" fmla="*/ 4088497 h 6858000"/>
              <a:gd name="connsiteX57" fmla="*/ 5894095 w 6127024"/>
              <a:gd name="connsiteY57" fmla="*/ 4128857 h 6858000"/>
              <a:gd name="connsiteX58" fmla="*/ 5903513 w 6127024"/>
              <a:gd name="connsiteY58" fmla="*/ 4187661 h 6858000"/>
              <a:gd name="connsiteX59" fmla="*/ 5917114 w 6127024"/>
              <a:gd name="connsiteY59" fmla="*/ 4213096 h 6858000"/>
              <a:gd name="connsiteX60" fmla="*/ 5924233 w 6127024"/>
              <a:gd name="connsiteY60" fmla="*/ 4242060 h 6858000"/>
              <a:gd name="connsiteX61" fmla="*/ 5928910 w 6127024"/>
              <a:gd name="connsiteY61" fmla="*/ 4300973 h 6858000"/>
              <a:gd name="connsiteX62" fmla="*/ 5939320 w 6127024"/>
              <a:gd name="connsiteY62" fmla="*/ 4340435 h 6858000"/>
              <a:gd name="connsiteX63" fmla="*/ 5946705 w 6127024"/>
              <a:gd name="connsiteY63" fmla="*/ 4428051 h 6858000"/>
              <a:gd name="connsiteX64" fmla="*/ 5949261 w 6127024"/>
              <a:gd name="connsiteY64" fmla="*/ 4449185 h 6858000"/>
              <a:gd name="connsiteX65" fmla="*/ 5968960 w 6127024"/>
              <a:gd name="connsiteY65" fmla="*/ 4482655 h 6858000"/>
              <a:gd name="connsiteX66" fmla="*/ 5980106 w 6127024"/>
              <a:gd name="connsiteY66" fmla="*/ 4585087 h 6858000"/>
              <a:gd name="connsiteX67" fmla="*/ 5998138 w 6127024"/>
              <a:gd name="connsiteY67" fmla="*/ 4697518 h 6858000"/>
              <a:gd name="connsiteX68" fmla="*/ 6007819 w 6127024"/>
              <a:gd name="connsiteY68" fmla="*/ 4858148 h 6858000"/>
              <a:gd name="connsiteX69" fmla="*/ 6007749 w 6127024"/>
              <a:gd name="connsiteY69" fmla="*/ 4964715 h 6858000"/>
              <a:gd name="connsiteX70" fmla="*/ 6005269 w 6127024"/>
              <a:gd name="connsiteY70" fmla="*/ 5150567 h 6858000"/>
              <a:gd name="connsiteX71" fmla="*/ 6001127 w 6127024"/>
              <a:gd name="connsiteY71" fmla="*/ 5164609 h 6858000"/>
              <a:gd name="connsiteX72" fmla="*/ 5998514 w 6127024"/>
              <a:gd name="connsiteY72" fmla="*/ 5189673 h 6858000"/>
              <a:gd name="connsiteX73" fmla="*/ 6018409 w 6127024"/>
              <a:gd name="connsiteY73" fmla="*/ 5227157 h 6858000"/>
              <a:gd name="connsiteX74" fmla="*/ 6036748 w 6127024"/>
              <a:gd name="connsiteY74" fmla="*/ 5322752 h 6858000"/>
              <a:gd name="connsiteX75" fmla="*/ 6036943 w 6127024"/>
              <a:gd name="connsiteY75" fmla="*/ 5329480 h 6858000"/>
              <a:gd name="connsiteX76" fmla="*/ 6037677 w 6127024"/>
              <a:gd name="connsiteY76" fmla="*/ 5354807 h 6858000"/>
              <a:gd name="connsiteX77" fmla="*/ 6039728 w 6127024"/>
              <a:gd name="connsiteY77" fmla="*/ 5359416 h 6858000"/>
              <a:gd name="connsiteX78" fmla="*/ 6053435 w 6127024"/>
              <a:gd name="connsiteY78" fmla="*/ 5387547 h 6858000"/>
              <a:gd name="connsiteX79" fmla="*/ 6065933 w 6127024"/>
              <a:gd name="connsiteY79" fmla="*/ 5443002 h 6858000"/>
              <a:gd name="connsiteX80" fmla="*/ 6068640 w 6127024"/>
              <a:gd name="connsiteY80" fmla="*/ 5474503 h 6858000"/>
              <a:gd name="connsiteX81" fmla="*/ 6080922 w 6127024"/>
              <a:gd name="connsiteY81" fmla="*/ 5561070 h 6858000"/>
              <a:gd name="connsiteX82" fmla="*/ 6096949 w 6127024"/>
              <a:gd name="connsiteY82" fmla="*/ 5648179 h 6858000"/>
              <a:gd name="connsiteX83" fmla="*/ 6121353 w 6127024"/>
              <a:gd name="connsiteY83" fmla="*/ 5721725 h 6858000"/>
              <a:gd name="connsiteX84" fmla="*/ 6109884 w 6127024"/>
              <a:gd name="connsiteY84" fmla="*/ 5721959 h 6858000"/>
              <a:gd name="connsiteX85" fmla="*/ 6127024 w 6127024"/>
              <a:gd name="connsiteY85" fmla="*/ 5786902 h 6858000"/>
              <a:gd name="connsiteX86" fmla="*/ 6115796 w 6127024"/>
              <a:gd name="connsiteY86" fmla="*/ 5862844 h 6858000"/>
              <a:gd name="connsiteX87" fmla="*/ 6102493 w 6127024"/>
              <a:gd name="connsiteY87" fmla="*/ 5928602 h 6858000"/>
              <a:gd name="connsiteX88" fmla="*/ 6056863 w 6127024"/>
              <a:gd name="connsiteY88" fmla="*/ 6000643 h 6858000"/>
              <a:gd name="connsiteX89" fmla="*/ 6045436 w 6127024"/>
              <a:gd name="connsiteY89" fmla="*/ 6124480 h 6858000"/>
              <a:gd name="connsiteX90" fmla="*/ 6030489 w 6127024"/>
              <a:gd name="connsiteY90" fmla="*/ 6317666 h 6858000"/>
              <a:gd name="connsiteX91" fmla="*/ 6007492 w 6127024"/>
              <a:gd name="connsiteY91" fmla="*/ 6440818 h 6858000"/>
              <a:gd name="connsiteX92" fmla="*/ 6009467 w 6127024"/>
              <a:gd name="connsiteY92" fmla="*/ 6487076 h 6858000"/>
              <a:gd name="connsiteX93" fmla="*/ 5995064 w 6127024"/>
              <a:gd name="connsiteY93" fmla="*/ 6540791 h 6858000"/>
              <a:gd name="connsiteX94" fmla="*/ 6004510 w 6127024"/>
              <a:gd name="connsiteY94" fmla="*/ 6599256 h 6858000"/>
              <a:gd name="connsiteX95" fmla="*/ 5986207 w 6127024"/>
              <a:gd name="connsiteY95" fmla="*/ 6695855 h 6858000"/>
              <a:gd name="connsiteX96" fmla="*/ 5979428 w 6127024"/>
              <a:gd name="connsiteY96" fmla="*/ 6754678 h 6858000"/>
              <a:gd name="connsiteX97" fmla="*/ 5983398 w 6127024"/>
              <a:gd name="connsiteY97" fmla="*/ 6778641 h 6858000"/>
              <a:gd name="connsiteX98" fmla="*/ 5984543 w 6127024"/>
              <a:gd name="connsiteY98" fmla="*/ 6811016 h 6858000"/>
              <a:gd name="connsiteX99" fmla="*/ 5979671 w 6127024"/>
              <a:gd name="connsiteY99" fmla="*/ 6858000 h 6858000"/>
              <a:gd name="connsiteX100" fmla="*/ 0 w 6127024"/>
              <a:gd name="connsiteY100" fmla="*/ 6858000 h 6858000"/>
              <a:gd name="connsiteX101" fmla="*/ 0 w 6127024"/>
              <a:gd name="connsiteY101"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3819 w 6127024"/>
              <a:gd name="connsiteY18" fmla="*/ 1380922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12155 w 6127024"/>
              <a:gd name="connsiteY46" fmla="*/ 3589869 h 6858000"/>
              <a:gd name="connsiteX47" fmla="*/ 5620843 w 6127024"/>
              <a:gd name="connsiteY47" fmla="*/ 3606745 h 6858000"/>
              <a:gd name="connsiteX48" fmla="*/ 5655472 w 6127024"/>
              <a:gd name="connsiteY48" fmla="*/ 3678877 h 6858000"/>
              <a:gd name="connsiteX49" fmla="*/ 5683015 w 6127024"/>
              <a:gd name="connsiteY49" fmla="*/ 3762025 h 6858000"/>
              <a:gd name="connsiteX50" fmla="*/ 5696643 w 6127024"/>
              <a:gd name="connsiteY50" fmla="*/ 3773888 h 6858000"/>
              <a:gd name="connsiteX51" fmla="*/ 5768491 w 6127024"/>
              <a:gd name="connsiteY51" fmla="*/ 3914399 h 6858000"/>
              <a:gd name="connsiteX52" fmla="*/ 5793123 w 6127024"/>
              <a:gd name="connsiteY52" fmla="*/ 3969952 h 6858000"/>
              <a:gd name="connsiteX53" fmla="*/ 5808321 w 6127024"/>
              <a:gd name="connsiteY53" fmla="*/ 3988153 h 6858000"/>
              <a:gd name="connsiteX54" fmla="*/ 5825621 w 6127024"/>
              <a:gd name="connsiteY54" fmla="*/ 4015525 h 6858000"/>
              <a:gd name="connsiteX55" fmla="*/ 5860672 w 6127024"/>
              <a:gd name="connsiteY55" fmla="*/ 4061579 h 6858000"/>
              <a:gd name="connsiteX56" fmla="*/ 5872173 w 6127024"/>
              <a:gd name="connsiteY56" fmla="*/ 4088497 h 6858000"/>
              <a:gd name="connsiteX57" fmla="*/ 5894095 w 6127024"/>
              <a:gd name="connsiteY57" fmla="*/ 4128857 h 6858000"/>
              <a:gd name="connsiteX58" fmla="*/ 5903513 w 6127024"/>
              <a:gd name="connsiteY58" fmla="*/ 4187661 h 6858000"/>
              <a:gd name="connsiteX59" fmla="*/ 5917114 w 6127024"/>
              <a:gd name="connsiteY59" fmla="*/ 4213096 h 6858000"/>
              <a:gd name="connsiteX60" fmla="*/ 5924233 w 6127024"/>
              <a:gd name="connsiteY60" fmla="*/ 4242060 h 6858000"/>
              <a:gd name="connsiteX61" fmla="*/ 5928910 w 6127024"/>
              <a:gd name="connsiteY61" fmla="*/ 4300973 h 6858000"/>
              <a:gd name="connsiteX62" fmla="*/ 5939320 w 6127024"/>
              <a:gd name="connsiteY62" fmla="*/ 4340435 h 6858000"/>
              <a:gd name="connsiteX63" fmla="*/ 5946705 w 6127024"/>
              <a:gd name="connsiteY63" fmla="*/ 4428051 h 6858000"/>
              <a:gd name="connsiteX64" fmla="*/ 5949261 w 6127024"/>
              <a:gd name="connsiteY64" fmla="*/ 4449185 h 6858000"/>
              <a:gd name="connsiteX65" fmla="*/ 5968960 w 6127024"/>
              <a:gd name="connsiteY65" fmla="*/ 4482655 h 6858000"/>
              <a:gd name="connsiteX66" fmla="*/ 5980106 w 6127024"/>
              <a:gd name="connsiteY66" fmla="*/ 4585087 h 6858000"/>
              <a:gd name="connsiteX67" fmla="*/ 5998138 w 6127024"/>
              <a:gd name="connsiteY67" fmla="*/ 4697518 h 6858000"/>
              <a:gd name="connsiteX68" fmla="*/ 6007819 w 6127024"/>
              <a:gd name="connsiteY68" fmla="*/ 4858148 h 6858000"/>
              <a:gd name="connsiteX69" fmla="*/ 6007749 w 6127024"/>
              <a:gd name="connsiteY69" fmla="*/ 4964715 h 6858000"/>
              <a:gd name="connsiteX70" fmla="*/ 6005269 w 6127024"/>
              <a:gd name="connsiteY70" fmla="*/ 5150567 h 6858000"/>
              <a:gd name="connsiteX71" fmla="*/ 6001127 w 6127024"/>
              <a:gd name="connsiteY71" fmla="*/ 5164609 h 6858000"/>
              <a:gd name="connsiteX72" fmla="*/ 5998514 w 6127024"/>
              <a:gd name="connsiteY72" fmla="*/ 5189673 h 6858000"/>
              <a:gd name="connsiteX73" fmla="*/ 6018409 w 6127024"/>
              <a:gd name="connsiteY73" fmla="*/ 5227157 h 6858000"/>
              <a:gd name="connsiteX74" fmla="*/ 6036748 w 6127024"/>
              <a:gd name="connsiteY74" fmla="*/ 5322752 h 6858000"/>
              <a:gd name="connsiteX75" fmla="*/ 6036943 w 6127024"/>
              <a:gd name="connsiteY75" fmla="*/ 5329480 h 6858000"/>
              <a:gd name="connsiteX76" fmla="*/ 6037677 w 6127024"/>
              <a:gd name="connsiteY76" fmla="*/ 5354807 h 6858000"/>
              <a:gd name="connsiteX77" fmla="*/ 6039728 w 6127024"/>
              <a:gd name="connsiteY77" fmla="*/ 5359416 h 6858000"/>
              <a:gd name="connsiteX78" fmla="*/ 6053435 w 6127024"/>
              <a:gd name="connsiteY78" fmla="*/ 5387547 h 6858000"/>
              <a:gd name="connsiteX79" fmla="*/ 6065933 w 6127024"/>
              <a:gd name="connsiteY79" fmla="*/ 5443002 h 6858000"/>
              <a:gd name="connsiteX80" fmla="*/ 6068640 w 6127024"/>
              <a:gd name="connsiteY80" fmla="*/ 5474503 h 6858000"/>
              <a:gd name="connsiteX81" fmla="*/ 6080922 w 6127024"/>
              <a:gd name="connsiteY81" fmla="*/ 5561070 h 6858000"/>
              <a:gd name="connsiteX82" fmla="*/ 6096949 w 6127024"/>
              <a:gd name="connsiteY82" fmla="*/ 5648179 h 6858000"/>
              <a:gd name="connsiteX83" fmla="*/ 6121353 w 6127024"/>
              <a:gd name="connsiteY83" fmla="*/ 5721725 h 6858000"/>
              <a:gd name="connsiteX84" fmla="*/ 6109884 w 6127024"/>
              <a:gd name="connsiteY84" fmla="*/ 5721959 h 6858000"/>
              <a:gd name="connsiteX85" fmla="*/ 6127024 w 6127024"/>
              <a:gd name="connsiteY85" fmla="*/ 5786902 h 6858000"/>
              <a:gd name="connsiteX86" fmla="*/ 6115796 w 6127024"/>
              <a:gd name="connsiteY86" fmla="*/ 5862844 h 6858000"/>
              <a:gd name="connsiteX87" fmla="*/ 6102493 w 6127024"/>
              <a:gd name="connsiteY87" fmla="*/ 5928602 h 6858000"/>
              <a:gd name="connsiteX88" fmla="*/ 6056863 w 6127024"/>
              <a:gd name="connsiteY88" fmla="*/ 6000643 h 6858000"/>
              <a:gd name="connsiteX89" fmla="*/ 6045436 w 6127024"/>
              <a:gd name="connsiteY89" fmla="*/ 6124480 h 6858000"/>
              <a:gd name="connsiteX90" fmla="*/ 6030489 w 6127024"/>
              <a:gd name="connsiteY90" fmla="*/ 6317666 h 6858000"/>
              <a:gd name="connsiteX91" fmla="*/ 6007492 w 6127024"/>
              <a:gd name="connsiteY91" fmla="*/ 6440818 h 6858000"/>
              <a:gd name="connsiteX92" fmla="*/ 6009467 w 6127024"/>
              <a:gd name="connsiteY92" fmla="*/ 6487076 h 6858000"/>
              <a:gd name="connsiteX93" fmla="*/ 5995064 w 6127024"/>
              <a:gd name="connsiteY93" fmla="*/ 6540791 h 6858000"/>
              <a:gd name="connsiteX94" fmla="*/ 6004510 w 6127024"/>
              <a:gd name="connsiteY94" fmla="*/ 6599256 h 6858000"/>
              <a:gd name="connsiteX95" fmla="*/ 5986207 w 6127024"/>
              <a:gd name="connsiteY95" fmla="*/ 6695855 h 6858000"/>
              <a:gd name="connsiteX96" fmla="*/ 5979428 w 6127024"/>
              <a:gd name="connsiteY96" fmla="*/ 6754678 h 6858000"/>
              <a:gd name="connsiteX97" fmla="*/ 5983398 w 6127024"/>
              <a:gd name="connsiteY97" fmla="*/ 6778641 h 6858000"/>
              <a:gd name="connsiteX98" fmla="*/ 5984543 w 6127024"/>
              <a:gd name="connsiteY98" fmla="*/ 6811016 h 6858000"/>
              <a:gd name="connsiteX99" fmla="*/ 5979671 w 6127024"/>
              <a:gd name="connsiteY99" fmla="*/ 6858000 h 6858000"/>
              <a:gd name="connsiteX100" fmla="*/ 0 w 6127024"/>
              <a:gd name="connsiteY100" fmla="*/ 6858000 h 6858000"/>
              <a:gd name="connsiteX101" fmla="*/ 0 w 6127024"/>
              <a:gd name="connsiteY101"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12155 w 6127024"/>
              <a:gd name="connsiteY46" fmla="*/ 3589869 h 6858000"/>
              <a:gd name="connsiteX47" fmla="*/ 5620843 w 6127024"/>
              <a:gd name="connsiteY47" fmla="*/ 3606745 h 6858000"/>
              <a:gd name="connsiteX48" fmla="*/ 5655472 w 6127024"/>
              <a:gd name="connsiteY48" fmla="*/ 3678877 h 6858000"/>
              <a:gd name="connsiteX49" fmla="*/ 5683015 w 6127024"/>
              <a:gd name="connsiteY49" fmla="*/ 3762025 h 6858000"/>
              <a:gd name="connsiteX50" fmla="*/ 5696643 w 6127024"/>
              <a:gd name="connsiteY50" fmla="*/ 3773888 h 6858000"/>
              <a:gd name="connsiteX51" fmla="*/ 5768491 w 6127024"/>
              <a:gd name="connsiteY51" fmla="*/ 3914399 h 6858000"/>
              <a:gd name="connsiteX52" fmla="*/ 5793123 w 6127024"/>
              <a:gd name="connsiteY52" fmla="*/ 3969952 h 6858000"/>
              <a:gd name="connsiteX53" fmla="*/ 5808321 w 6127024"/>
              <a:gd name="connsiteY53" fmla="*/ 3988153 h 6858000"/>
              <a:gd name="connsiteX54" fmla="*/ 5825621 w 6127024"/>
              <a:gd name="connsiteY54" fmla="*/ 4015525 h 6858000"/>
              <a:gd name="connsiteX55" fmla="*/ 5860672 w 6127024"/>
              <a:gd name="connsiteY55" fmla="*/ 4061579 h 6858000"/>
              <a:gd name="connsiteX56" fmla="*/ 5872173 w 6127024"/>
              <a:gd name="connsiteY56" fmla="*/ 4088497 h 6858000"/>
              <a:gd name="connsiteX57" fmla="*/ 5894095 w 6127024"/>
              <a:gd name="connsiteY57" fmla="*/ 4128857 h 6858000"/>
              <a:gd name="connsiteX58" fmla="*/ 5903513 w 6127024"/>
              <a:gd name="connsiteY58" fmla="*/ 4187661 h 6858000"/>
              <a:gd name="connsiteX59" fmla="*/ 5917114 w 6127024"/>
              <a:gd name="connsiteY59" fmla="*/ 4213096 h 6858000"/>
              <a:gd name="connsiteX60" fmla="*/ 5924233 w 6127024"/>
              <a:gd name="connsiteY60" fmla="*/ 4242060 h 6858000"/>
              <a:gd name="connsiteX61" fmla="*/ 5928910 w 6127024"/>
              <a:gd name="connsiteY61" fmla="*/ 4300973 h 6858000"/>
              <a:gd name="connsiteX62" fmla="*/ 5939320 w 6127024"/>
              <a:gd name="connsiteY62" fmla="*/ 4340435 h 6858000"/>
              <a:gd name="connsiteX63" fmla="*/ 5946705 w 6127024"/>
              <a:gd name="connsiteY63" fmla="*/ 4428051 h 6858000"/>
              <a:gd name="connsiteX64" fmla="*/ 5949261 w 6127024"/>
              <a:gd name="connsiteY64" fmla="*/ 4449185 h 6858000"/>
              <a:gd name="connsiteX65" fmla="*/ 5968960 w 6127024"/>
              <a:gd name="connsiteY65" fmla="*/ 4482655 h 6858000"/>
              <a:gd name="connsiteX66" fmla="*/ 5980106 w 6127024"/>
              <a:gd name="connsiteY66" fmla="*/ 4585087 h 6858000"/>
              <a:gd name="connsiteX67" fmla="*/ 5998138 w 6127024"/>
              <a:gd name="connsiteY67" fmla="*/ 4697518 h 6858000"/>
              <a:gd name="connsiteX68" fmla="*/ 6007819 w 6127024"/>
              <a:gd name="connsiteY68" fmla="*/ 4858148 h 6858000"/>
              <a:gd name="connsiteX69" fmla="*/ 6007749 w 6127024"/>
              <a:gd name="connsiteY69" fmla="*/ 4964715 h 6858000"/>
              <a:gd name="connsiteX70" fmla="*/ 6005269 w 6127024"/>
              <a:gd name="connsiteY70" fmla="*/ 5150567 h 6858000"/>
              <a:gd name="connsiteX71" fmla="*/ 6001127 w 6127024"/>
              <a:gd name="connsiteY71" fmla="*/ 5164609 h 6858000"/>
              <a:gd name="connsiteX72" fmla="*/ 5998514 w 6127024"/>
              <a:gd name="connsiteY72" fmla="*/ 5189673 h 6858000"/>
              <a:gd name="connsiteX73" fmla="*/ 6018409 w 6127024"/>
              <a:gd name="connsiteY73" fmla="*/ 5227157 h 6858000"/>
              <a:gd name="connsiteX74" fmla="*/ 6036748 w 6127024"/>
              <a:gd name="connsiteY74" fmla="*/ 5322752 h 6858000"/>
              <a:gd name="connsiteX75" fmla="*/ 6036943 w 6127024"/>
              <a:gd name="connsiteY75" fmla="*/ 5329480 h 6858000"/>
              <a:gd name="connsiteX76" fmla="*/ 6037677 w 6127024"/>
              <a:gd name="connsiteY76" fmla="*/ 5354807 h 6858000"/>
              <a:gd name="connsiteX77" fmla="*/ 6039728 w 6127024"/>
              <a:gd name="connsiteY77" fmla="*/ 5359416 h 6858000"/>
              <a:gd name="connsiteX78" fmla="*/ 6053435 w 6127024"/>
              <a:gd name="connsiteY78" fmla="*/ 5387547 h 6858000"/>
              <a:gd name="connsiteX79" fmla="*/ 6065933 w 6127024"/>
              <a:gd name="connsiteY79" fmla="*/ 5443002 h 6858000"/>
              <a:gd name="connsiteX80" fmla="*/ 6068640 w 6127024"/>
              <a:gd name="connsiteY80" fmla="*/ 5474503 h 6858000"/>
              <a:gd name="connsiteX81" fmla="*/ 6080922 w 6127024"/>
              <a:gd name="connsiteY81" fmla="*/ 5561070 h 6858000"/>
              <a:gd name="connsiteX82" fmla="*/ 6096949 w 6127024"/>
              <a:gd name="connsiteY82" fmla="*/ 5648179 h 6858000"/>
              <a:gd name="connsiteX83" fmla="*/ 6121353 w 6127024"/>
              <a:gd name="connsiteY83" fmla="*/ 5721725 h 6858000"/>
              <a:gd name="connsiteX84" fmla="*/ 6109884 w 6127024"/>
              <a:gd name="connsiteY84" fmla="*/ 5721959 h 6858000"/>
              <a:gd name="connsiteX85" fmla="*/ 6127024 w 6127024"/>
              <a:gd name="connsiteY85" fmla="*/ 5786902 h 6858000"/>
              <a:gd name="connsiteX86" fmla="*/ 6115796 w 6127024"/>
              <a:gd name="connsiteY86" fmla="*/ 5862844 h 6858000"/>
              <a:gd name="connsiteX87" fmla="*/ 6102493 w 6127024"/>
              <a:gd name="connsiteY87" fmla="*/ 5928602 h 6858000"/>
              <a:gd name="connsiteX88" fmla="*/ 6056863 w 6127024"/>
              <a:gd name="connsiteY88" fmla="*/ 6000643 h 6858000"/>
              <a:gd name="connsiteX89" fmla="*/ 6045436 w 6127024"/>
              <a:gd name="connsiteY89" fmla="*/ 6124480 h 6858000"/>
              <a:gd name="connsiteX90" fmla="*/ 6030489 w 6127024"/>
              <a:gd name="connsiteY90" fmla="*/ 6317666 h 6858000"/>
              <a:gd name="connsiteX91" fmla="*/ 6007492 w 6127024"/>
              <a:gd name="connsiteY91" fmla="*/ 6440818 h 6858000"/>
              <a:gd name="connsiteX92" fmla="*/ 6009467 w 6127024"/>
              <a:gd name="connsiteY92" fmla="*/ 6487076 h 6858000"/>
              <a:gd name="connsiteX93" fmla="*/ 5995064 w 6127024"/>
              <a:gd name="connsiteY93" fmla="*/ 6540791 h 6858000"/>
              <a:gd name="connsiteX94" fmla="*/ 6004510 w 6127024"/>
              <a:gd name="connsiteY94" fmla="*/ 6599256 h 6858000"/>
              <a:gd name="connsiteX95" fmla="*/ 5986207 w 6127024"/>
              <a:gd name="connsiteY95" fmla="*/ 6695855 h 6858000"/>
              <a:gd name="connsiteX96" fmla="*/ 5979428 w 6127024"/>
              <a:gd name="connsiteY96" fmla="*/ 6754678 h 6858000"/>
              <a:gd name="connsiteX97" fmla="*/ 5983398 w 6127024"/>
              <a:gd name="connsiteY97" fmla="*/ 6778641 h 6858000"/>
              <a:gd name="connsiteX98" fmla="*/ 5984543 w 6127024"/>
              <a:gd name="connsiteY98" fmla="*/ 6811016 h 6858000"/>
              <a:gd name="connsiteX99" fmla="*/ 5979671 w 6127024"/>
              <a:gd name="connsiteY99" fmla="*/ 6858000 h 6858000"/>
              <a:gd name="connsiteX100" fmla="*/ 0 w 6127024"/>
              <a:gd name="connsiteY100" fmla="*/ 6858000 h 6858000"/>
              <a:gd name="connsiteX101" fmla="*/ 0 w 6127024"/>
              <a:gd name="connsiteY101"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12155 w 6127024"/>
              <a:gd name="connsiteY46" fmla="*/ 3589869 h 6858000"/>
              <a:gd name="connsiteX47" fmla="*/ 5620843 w 6127024"/>
              <a:gd name="connsiteY47" fmla="*/ 3606745 h 6858000"/>
              <a:gd name="connsiteX48" fmla="*/ 5655472 w 6127024"/>
              <a:gd name="connsiteY48" fmla="*/ 3678877 h 6858000"/>
              <a:gd name="connsiteX49" fmla="*/ 5683015 w 6127024"/>
              <a:gd name="connsiteY49" fmla="*/ 3762025 h 6858000"/>
              <a:gd name="connsiteX50" fmla="*/ 5696643 w 6127024"/>
              <a:gd name="connsiteY50" fmla="*/ 3773888 h 6858000"/>
              <a:gd name="connsiteX51" fmla="*/ 5768491 w 6127024"/>
              <a:gd name="connsiteY51" fmla="*/ 3914399 h 6858000"/>
              <a:gd name="connsiteX52" fmla="*/ 5793123 w 6127024"/>
              <a:gd name="connsiteY52" fmla="*/ 3969952 h 6858000"/>
              <a:gd name="connsiteX53" fmla="*/ 5808321 w 6127024"/>
              <a:gd name="connsiteY53" fmla="*/ 3988153 h 6858000"/>
              <a:gd name="connsiteX54" fmla="*/ 5825621 w 6127024"/>
              <a:gd name="connsiteY54" fmla="*/ 4015525 h 6858000"/>
              <a:gd name="connsiteX55" fmla="*/ 5860672 w 6127024"/>
              <a:gd name="connsiteY55" fmla="*/ 4061579 h 6858000"/>
              <a:gd name="connsiteX56" fmla="*/ 5872173 w 6127024"/>
              <a:gd name="connsiteY56" fmla="*/ 4088497 h 6858000"/>
              <a:gd name="connsiteX57" fmla="*/ 5894095 w 6127024"/>
              <a:gd name="connsiteY57" fmla="*/ 4128857 h 6858000"/>
              <a:gd name="connsiteX58" fmla="*/ 5903513 w 6127024"/>
              <a:gd name="connsiteY58" fmla="*/ 4187661 h 6858000"/>
              <a:gd name="connsiteX59" fmla="*/ 5917114 w 6127024"/>
              <a:gd name="connsiteY59" fmla="*/ 4213096 h 6858000"/>
              <a:gd name="connsiteX60" fmla="*/ 5924233 w 6127024"/>
              <a:gd name="connsiteY60" fmla="*/ 4242060 h 6858000"/>
              <a:gd name="connsiteX61" fmla="*/ 5928910 w 6127024"/>
              <a:gd name="connsiteY61" fmla="*/ 4300973 h 6858000"/>
              <a:gd name="connsiteX62" fmla="*/ 5939320 w 6127024"/>
              <a:gd name="connsiteY62" fmla="*/ 4340435 h 6858000"/>
              <a:gd name="connsiteX63" fmla="*/ 5946705 w 6127024"/>
              <a:gd name="connsiteY63" fmla="*/ 4428051 h 6858000"/>
              <a:gd name="connsiteX64" fmla="*/ 5949261 w 6127024"/>
              <a:gd name="connsiteY64" fmla="*/ 4449185 h 6858000"/>
              <a:gd name="connsiteX65" fmla="*/ 5968960 w 6127024"/>
              <a:gd name="connsiteY65" fmla="*/ 4482655 h 6858000"/>
              <a:gd name="connsiteX66" fmla="*/ 5998138 w 6127024"/>
              <a:gd name="connsiteY66" fmla="*/ 4697518 h 6858000"/>
              <a:gd name="connsiteX67" fmla="*/ 6007819 w 6127024"/>
              <a:gd name="connsiteY67" fmla="*/ 4858148 h 6858000"/>
              <a:gd name="connsiteX68" fmla="*/ 6007749 w 6127024"/>
              <a:gd name="connsiteY68" fmla="*/ 4964715 h 6858000"/>
              <a:gd name="connsiteX69" fmla="*/ 6005269 w 6127024"/>
              <a:gd name="connsiteY69" fmla="*/ 5150567 h 6858000"/>
              <a:gd name="connsiteX70" fmla="*/ 6001127 w 6127024"/>
              <a:gd name="connsiteY70" fmla="*/ 5164609 h 6858000"/>
              <a:gd name="connsiteX71" fmla="*/ 5998514 w 6127024"/>
              <a:gd name="connsiteY71" fmla="*/ 5189673 h 6858000"/>
              <a:gd name="connsiteX72" fmla="*/ 6018409 w 6127024"/>
              <a:gd name="connsiteY72" fmla="*/ 5227157 h 6858000"/>
              <a:gd name="connsiteX73" fmla="*/ 6036748 w 6127024"/>
              <a:gd name="connsiteY73" fmla="*/ 5322752 h 6858000"/>
              <a:gd name="connsiteX74" fmla="*/ 6036943 w 6127024"/>
              <a:gd name="connsiteY74" fmla="*/ 5329480 h 6858000"/>
              <a:gd name="connsiteX75" fmla="*/ 6037677 w 6127024"/>
              <a:gd name="connsiteY75" fmla="*/ 5354807 h 6858000"/>
              <a:gd name="connsiteX76" fmla="*/ 6039728 w 6127024"/>
              <a:gd name="connsiteY76" fmla="*/ 5359416 h 6858000"/>
              <a:gd name="connsiteX77" fmla="*/ 6053435 w 6127024"/>
              <a:gd name="connsiteY77" fmla="*/ 5387547 h 6858000"/>
              <a:gd name="connsiteX78" fmla="*/ 6065933 w 6127024"/>
              <a:gd name="connsiteY78" fmla="*/ 5443002 h 6858000"/>
              <a:gd name="connsiteX79" fmla="*/ 6068640 w 6127024"/>
              <a:gd name="connsiteY79" fmla="*/ 5474503 h 6858000"/>
              <a:gd name="connsiteX80" fmla="*/ 6080922 w 6127024"/>
              <a:gd name="connsiteY80" fmla="*/ 5561070 h 6858000"/>
              <a:gd name="connsiteX81" fmla="*/ 6096949 w 6127024"/>
              <a:gd name="connsiteY81" fmla="*/ 5648179 h 6858000"/>
              <a:gd name="connsiteX82" fmla="*/ 6121353 w 6127024"/>
              <a:gd name="connsiteY82" fmla="*/ 5721725 h 6858000"/>
              <a:gd name="connsiteX83" fmla="*/ 6109884 w 6127024"/>
              <a:gd name="connsiteY83" fmla="*/ 5721959 h 6858000"/>
              <a:gd name="connsiteX84" fmla="*/ 6127024 w 6127024"/>
              <a:gd name="connsiteY84" fmla="*/ 5786902 h 6858000"/>
              <a:gd name="connsiteX85" fmla="*/ 6115796 w 6127024"/>
              <a:gd name="connsiteY85" fmla="*/ 5862844 h 6858000"/>
              <a:gd name="connsiteX86" fmla="*/ 6102493 w 6127024"/>
              <a:gd name="connsiteY86" fmla="*/ 5928602 h 6858000"/>
              <a:gd name="connsiteX87" fmla="*/ 6056863 w 6127024"/>
              <a:gd name="connsiteY87" fmla="*/ 6000643 h 6858000"/>
              <a:gd name="connsiteX88" fmla="*/ 6045436 w 6127024"/>
              <a:gd name="connsiteY88" fmla="*/ 6124480 h 6858000"/>
              <a:gd name="connsiteX89" fmla="*/ 6030489 w 6127024"/>
              <a:gd name="connsiteY89" fmla="*/ 6317666 h 6858000"/>
              <a:gd name="connsiteX90" fmla="*/ 6007492 w 6127024"/>
              <a:gd name="connsiteY90" fmla="*/ 6440818 h 6858000"/>
              <a:gd name="connsiteX91" fmla="*/ 6009467 w 6127024"/>
              <a:gd name="connsiteY91" fmla="*/ 6487076 h 6858000"/>
              <a:gd name="connsiteX92" fmla="*/ 5995064 w 6127024"/>
              <a:gd name="connsiteY92" fmla="*/ 6540791 h 6858000"/>
              <a:gd name="connsiteX93" fmla="*/ 6004510 w 6127024"/>
              <a:gd name="connsiteY93" fmla="*/ 6599256 h 6858000"/>
              <a:gd name="connsiteX94" fmla="*/ 5986207 w 6127024"/>
              <a:gd name="connsiteY94" fmla="*/ 6695855 h 6858000"/>
              <a:gd name="connsiteX95" fmla="*/ 5979428 w 6127024"/>
              <a:gd name="connsiteY95" fmla="*/ 6754678 h 6858000"/>
              <a:gd name="connsiteX96" fmla="*/ 5983398 w 6127024"/>
              <a:gd name="connsiteY96" fmla="*/ 6778641 h 6858000"/>
              <a:gd name="connsiteX97" fmla="*/ 5984543 w 6127024"/>
              <a:gd name="connsiteY97" fmla="*/ 6811016 h 6858000"/>
              <a:gd name="connsiteX98" fmla="*/ 5979671 w 6127024"/>
              <a:gd name="connsiteY98" fmla="*/ 6858000 h 6858000"/>
              <a:gd name="connsiteX99" fmla="*/ 0 w 6127024"/>
              <a:gd name="connsiteY99" fmla="*/ 6858000 h 6858000"/>
              <a:gd name="connsiteX100" fmla="*/ 0 w 6127024"/>
              <a:gd name="connsiteY100"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12155 w 6127024"/>
              <a:gd name="connsiteY46" fmla="*/ 3589869 h 6858000"/>
              <a:gd name="connsiteX47" fmla="*/ 5620843 w 6127024"/>
              <a:gd name="connsiteY47" fmla="*/ 3606745 h 6858000"/>
              <a:gd name="connsiteX48" fmla="*/ 5655472 w 6127024"/>
              <a:gd name="connsiteY48" fmla="*/ 3678877 h 6858000"/>
              <a:gd name="connsiteX49" fmla="*/ 5683015 w 6127024"/>
              <a:gd name="connsiteY49" fmla="*/ 3762025 h 6858000"/>
              <a:gd name="connsiteX50" fmla="*/ 5696643 w 6127024"/>
              <a:gd name="connsiteY50" fmla="*/ 3773888 h 6858000"/>
              <a:gd name="connsiteX51" fmla="*/ 5768491 w 6127024"/>
              <a:gd name="connsiteY51" fmla="*/ 3914399 h 6858000"/>
              <a:gd name="connsiteX52" fmla="*/ 5793123 w 6127024"/>
              <a:gd name="connsiteY52" fmla="*/ 3969952 h 6858000"/>
              <a:gd name="connsiteX53" fmla="*/ 5808321 w 6127024"/>
              <a:gd name="connsiteY53" fmla="*/ 3988153 h 6858000"/>
              <a:gd name="connsiteX54" fmla="*/ 5825621 w 6127024"/>
              <a:gd name="connsiteY54" fmla="*/ 4015525 h 6858000"/>
              <a:gd name="connsiteX55" fmla="*/ 5860672 w 6127024"/>
              <a:gd name="connsiteY55" fmla="*/ 4061579 h 6858000"/>
              <a:gd name="connsiteX56" fmla="*/ 5872173 w 6127024"/>
              <a:gd name="connsiteY56" fmla="*/ 4088497 h 6858000"/>
              <a:gd name="connsiteX57" fmla="*/ 5894095 w 6127024"/>
              <a:gd name="connsiteY57" fmla="*/ 4128857 h 6858000"/>
              <a:gd name="connsiteX58" fmla="*/ 5903513 w 6127024"/>
              <a:gd name="connsiteY58" fmla="*/ 4187661 h 6858000"/>
              <a:gd name="connsiteX59" fmla="*/ 5917114 w 6127024"/>
              <a:gd name="connsiteY59" fmla="*/ 4213096 h 6858000"/>
              <a:gd name="connsiteX60" fmla="*/ 5924233 w 6127024"/>
              <a:gd name="connsiteY60" fmla="*/ 4242060 h 6858000"/>
              <a:gd name="connsiteX61" fmla="*/ 5928910 w 6127024"/>
              <a:gd name="connsiteY61" fmla="*/ 4300973 h 6858000"/>
              <a:gd name="connsiteX62" fmla="*/ 5939320 w 6127024"/>
              <a:gd name="connsiteY62" fmla="*/ 4340435 h 6858000"/>
              <a:gd name="connsiteX63" fmla="*/ 5946705 w 6127024"/>
              <a:gd name="connsiteY63" fmla="*/ 4428051 h 6858000"/>
              <a:gd name="connsiteX64" fmla="*/ 5949261 w 6127024"/>
              <a:gd name="connsiteY64" fmla="*/ 4449185 h 6858000"/>
              <a:gd name="connsiteX65" fmla="*/ 5968960 w 6127024"/>
              <a:gd name="connsiteY65" fmla="*/ 4482655 h 6858000"/>
              <a:gd name="connsiteX66" fmla="*/ 5998138 w 6127024"/>
              <a:gd name="connsiteY66" fmla="*/ 4697518 h 6858000"/>
              <a:gd name="connsiteX67" fmla="*/ 6007819 w 6127024"/>
              <a:gd name="connsiteY67" fmla="*/ 4858148 h 6858000"/>
              <a:gd name="connsiteX68" fmla="*/ 6007749 w 6127024"/>
              <a:gd name="connsiteY68" fmla="*/ 4964715 h 6858000"/>
              <a:gd name="connsiteX69" fmla="*/ 6005269 w 6127024"/>
              <a:gd name="connsiteY69" fmla="*/ 5150567 h 6858000"/>
              <a:gd name="connsiteX70" fmla="*/ 6001127 w 6127024"/>
              <a:gd name="connsiteY70" fmla="*/ 5164609 h 6858000"/>
              <a:gd name="connsiteX71" fmla="*/ 5998514 w 6127024"/>
              <a:gd name="connsiteY71" fmla="*/ 5189673 h 6858000"/>
              <a:gd name="connsiteX72" fmla="*/ 6018409 w 6127024"/>
              <a:gd name="connsiteY72" fmla="*/ 5227157 h 6858000"/>
              <a:gd name="connsiteX73" fmla="*/ 6036748 w 6127024"/>
              <a:gd name="connsiteY73" fmla="*/ 5322752 h 6858000"/>
              <a:gd name="connsiteX74" fmla="*/ 6036943 w 6127024"/>
              <a:gd name="connsiteY74" fmla="*/ 5329480 h 6858000"/>
              <a:gd name="connsiteX75" fmla="*/ 6037677 w 6127024"/>
              <a:gd name="connsiteY75" fmla="*/ 5354807 h 6858000"/>
              <a:gd name="connsiteX76" fmla="*/ 6039728 w 6127024"/>
              <a:gd name="connsiteY76" fmla="*/ 5359416 h 6858000"/>
              <a:gd name="connsiteX77" fmla="*/ 6053435 w 6127024"/>
              <a:gd name="connsiteY77" fmla="*/ 5387547 h 6858000"/>
              <a:gd name="connsiteX78" fmla="*/ 6065933 w 6127024"/>
              <a:gd name="connsiteY78" fmla="*/ 5443002 h 6858000"/>
              <a:gd name="connsiteX79" fmla="*/ 6068640 w 6127024"/>
              <a:gd name="connsiteY79" fmla="*/ 5474503 h 6858000"/>
              <a:gd name="connsiteX80" fmla="*/ 6080922 w 6127024"/>
              <a:gd name="connsiteY80" fmla="*/ 5561070 h 6858000"/>
              <a:gd name="connsiteX81" fmla="*/ 6096949 w 6127024"/>
              <a:gd name="connsiteY81" fmla="*/ 5648179 h 6858000"/>
              <a:gd name="connsiteX82" fmla="*/ 6121353 w 6127024"/>
              <a:gd name="connsiteY82" fmla="*/ 5721725 h 6858000"/>
              <a:gd name="connsiteX83" fmla="*/ 6109884 w 6127024"/>
              <a:gd name="connsiteY83" fmla="*/ 5721959 h 6858000"/>
              <a:gd name="connsiteX84" fmla="*/ 6127024 w 6127024"/>
              <a:gd name="connsiteY84" fmla="*/ 5786902 h 6858000"/>
              <a:gd name="connsiteX85" fmla="*/ 6115796 w 6127024"/>
              <a:gd name="connsiteY85" fmla="*/ 5862844 h 6858000"/>
              <a:gd name="connsiteX86" fmla="*/ 6102493 w 6127024"/>
              <a:gd name="connsiteY86" fmla="*/ 5928602 h 6858000"/>
              <a:gd name="connsiteX87" fmla="*/ 6056863 w 6127024"/>
              <a:gd name="connsiteY87" fmla="*/ 6000643 h 6858000"/>
              <a:gd name="connsiteX88" fmla="*/ 6045436 w 6127024"/>
              <a:gd name="connsiteY88" fmla="*/ 6124480 h 6858000"/>
              <a:gd name="connsiteX89" fmla="*/ 6030489 w 6127024"/>
              <a:gd name="connsiteY89" fmla="*/ 6317666 h 6858000"/>
              <a:gd name="connsiteX90" fmla="*/ 6007492 w 6127024"/>
              <a:gd name="connsiteY90" fmla="*/ 6440818 h 6858000"/>
              <a:gd name="connsiteX91" fmla="*/ 6009467 w 6127024"/>
              <a:gd name="connsiteY91" fmla="*/ 6487076 h 6858000"/>
              <a:gd name="connsiteX92" fmla="*/ 5995064 w 6127024"/>
              <a:gd name="connsiteY92" fmla="*/ 6540791 h 6858000"/>
              <a:gd name="connsiteX93" fmla="*/ 6004510 w 6127024"/>
              <a:gd name="connsiteY93" fmla="*/ 6599256 h 6858000"/>
              <a:gd name="connsiteX94" fmla="*/ 5986207 w 6127024"/>
              <a:gd name="connsiteY94" fmla="*/ 6695855 h 6858000"/>
              <a:gd name="connsiteX95" fmla="*/ 5979428 w 6127024"/>
              <a:gd name="connsiteY95" fmla="*/ 6754678 h 6858000"/>
              <a:gd name="connsiteX96" fmla="*/ 5983398 w 6127024"/>
              <a:gd name="connsiteY96" fmla="*/ 6778641 h 6858000"/>
              <a:gd name="connsiteX97" fmla="*/ 5984543 w 6127024"/>
              <a:gd name="connsiteY97" fmla="*/ 6811016 h 6858000"/>
              <a:gd name="connsiteX98" fmla="*/ 5979671 w 6127024"/>
              <a:gd name="connsiteY98" fmla="*/ 6858000 h 6858000"/>
              <a:gd name="connsiteX99" fmla="*/ 0 w 6127024"/>
              <a:gd name="connsiteY99" fmla="*/ 6858000 h 6858000"/>
              <a:gd name="connsiteX100" fmla="*/ 0 w 6127024"/>
              <a:gd name="connsiteY100"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20843 w 6127024"/>
              <a:gd name="connsiteY46" fmla="*/ 3606745 h 6858000"/>
              <a:gd name="connsiteX47" fmla="*/ 5655472 w 6127024"/>
              <a:gd name="connsiteY47" fmla="*/ 3678877 h 6858000"/>
              <a:gd name="connsiteX48" fmla="*/ 5683015 w 6127024"/>
              <a:gd name="connsiteY48" fmla="*/ 3762025 h 6858000"/>
              <a:gd name="connsiteX49" fmla="*/ 5696643 w 6127024"/>
              <a:gd name="connsiteY49" fmla="*/ 3773888 h 6858000"/>
              <a:gd name="connsiteX50" fmla="*/ 5768491 w 6127024"/>
              <a:gd name="connsiteY50" fmla="*/ 3914399 h 6858000"/>
              <a:gd name="connsiteX51" fmla="*/ 5793123 w 6127024"/>
              <a:gd name="connsiteY51" fmla="*/ 3969952 h 6858000"/>
              <a:gd name="connsiteX52" fmla="*/ 5808321 w 6127024"/>
              <a:gd name="connsiteY52" fmla="*/ 3988153 h 6858000"/>
              <a:gd name="connsiteX53" fmla="*/ 5825621 w 6127024"/>
              <a:gd name="connsiteY53" fmla="*/ 4015525 h 6858000"/>
              <a:gd name="connsiteX54" fmla="*/ 5860672 w 6127024"/>
              <a:gd name="connsiteY54" fmla="*/ 4061579 h 6858000"/>
              <a:gd name="connsiteX55" fmla="*/ 5872173 w 6127024"/>
              <a:gd name="connsiteY55" fmla="*/ 4088497 h 6858000"/>
              <a:gd name="connsiteX56" fmla="*/ 5894095 w 6127024"/>
              <a:gd name="connsiteY56" fmla="*/ 4128857 h 6858000"/>
              <a:gd name="connsiteX57" fmla="*/ 5903513 w 6127024"/>
              <a:gd name="connsiteY57" fmla="*/ 4187661 h 6858000"/>
              <a:gd name="connsiteX58" fmla="*/ 5917114 w 6127024"/>
              <a:gd name="connsiteY58" fmla="*/ 4213096 h 6858000"/>
              <a:gd name="connsiteX59" fmla="*/ 5924233 w 6127024"/>
              <a:gd name="connsiteY59" fmla="*/ 4242060 h 6858000"/>
              <a:gd name="connsiteX60" fmla="*/ 5928910 w 6127024"/>
              <a:gd name="connsiteY60" fmla="*/ 4300973 h 6858000"/>
              <a:gd name="connsiteX61" fmla="*/ 5939320 w 6127024"/>
              <a:gd name="connsiteY61" fmla="*/ 4340435 h 6858000"/>
              <a:gd name="connsiteX62" fmla="*/ 5946705 w 6127024"/>
              <a:gd name="connsiteY62" fmla="*/ 4428051 h 6858000"/>
              <a:gd name="connsiteX63" fmla="*/ 5949261 w 6127024"/>
              <a:gd name="connsiteY63" fmla="*/ 4449185 h 6858000"/>
              <a:gd name="connsiteX64" fmla="*/ 5968960 w 6127024"/>
              <a:gd name="connsiteY64" fmla="*/ 4482655 h 6858000"/>
              <a:gd name="connsiteX65" fmla="*/ 5998138 w 6127024"/>
              <a:gd name="connsiteY65" fmla="*/ 4697518 h 6858000"/>
              <a:gd name="connsiteX66" fmla="*/ 6007819 w 6127024"/>
              <a:gd name="connsiteY66" fmla="*/ 4858148 h 6858000"/>
              <a:gd name="connsiteX67" fmla="*/ 6007749 w 6127024"/>
              <a:gd name="connsiteY67" fmla="*/ 4964715 h 6858000"/>
              <a:gd name="connsiteX68" fmla="*/ 6005269 w 6127024"/>
              <a:gd name="connsiteY68" fmla="*/ 5150567 h 6858000"/>
              <a:gd name="connsiteX69" fmla="*/ 6001127 w 6127024"/>
              <a:gd name="connsiteY69" fmla="*/ 5164609 h 6858000"/>
              <a:gd name="connsiteX70" fmla="*/ 5998514 w 6127024"/>
              <a:gd name="connsiteY70" fmla="*/ 5189673 h 6858000"/>
              <a:gd name="connsiteX71" fmla="*/ 6018409 w 6127024"/>
              <a:gd name="connsiteY71" fmla="*/ 5227157 h 6858000"/>
              <a:gd name="connsiteX72" fmla="*/ 6036748 w 6127024"/>
              <a:gd name="connsiteY72" fmla="*/ 5322752 h 6858000"/>
              <a:gd name="connsiteX73" fmla="*/ 6036943 w 6127024"/>
              <a:gd name="connsiteY73" fmla="*/ 5329480 h 6858000"/>
              <a:gd name="connsiteX74" fmla="*/ 6037677 w 6127024"/>
              <a:gd name="connsiteY74" fmla="*/ 5354807 h 6858000"/>
              <a:gd name="connsiteX75" fmla="*/ 6039728 w 6127024"/>
              <a:gd name="connsiteY75" fmla="*/ 5359416 h 6858000"/>
              <a:gd name="connsiteX76" fmla="*/ 6053435 w 6127024"/>
              <a:gd name="connsiteY76" fmla="*/ 5387547 h 6858000"/>
              <a:gd name="connsiteX77" fmla="*/ 6065933 w 6127024"/>
              <a:gd name="connsiteY77" fmla="*/ 5443002 h 6858000"/>
              <a:gd name="connsiteX78" fmla="*/ 6068640 w 6127024"/>
              <a:gd name="connsiteY78" fmla="*/ 5474503 h 6858000"/>
              <a:gd name="connsiteX79" fmla="*/ 6080922 w 6127024"/>
              <a:gd name="connsiteY79" fmla="*/ 5561070 h 6858000"/>
              <a:gd name="connsiteX80" fmla="*/ 6096949 w 6127024"/>
              <a:gd name="connsiteY80" fmla="*/ 5648179 h 6858000"/>
              <a:gd name="connsiteX81" fmla="*/ 6121353 w 6127024"/>
              <a:gd name="connsiteY81" fmla="*/ 5721725 h 6858000"/>
              <a:gd name="connsiteX82" fmla="*/ 6109884 w 6127024"/>
              <a:gd name="connsiteY82" fmla="*/ 5721959 h 6858000"/>
              <a:gd name="connsiteX83" fmla="*/ 6127024 w 6127024"/>
              <a:gd name="connsiteY83" fmla="*/ 5786902 h 6858000"/>
              <a:gd name="connsiteX84" fmla="*/ 6115796 w 6127024"/>
              <a:gd name="connsiteY84" fmla="*/ 5862844 h 6858000"/>
              <a:gd name="connsiteX85" fmla="*/ 6102493 w 6127024"/>
              <a:gd name="connsiteY85" fmla="*/ 5928602 h 6858000"/>
              <a:gd name="connsiteX86" fmla="*/ 6056863 w 6127024"/>
              <a:gd name="connsiteY86" fmla="*/ 6000643 h 6858000"/>
              <a:gd name="connsiteX87" fmla="*/ 6045436 w 6127024"/>
              <a:gd name="connsiteY87" fmla="*/ 6124480 h 6858000"/>
              <a:gd name="connsiteX88" fmla="*/ 6030489 w 6127024"/>
              <a:gd name="connsiteY88" fmla="*/ 6317666 h 6858000"/>
              <a:gd name="connsiteX89" fmla="*/ 6007492 w 6127024"/>
              <a:gd name="connsiteY89" fmla="*/ 6440818 h 6858000"/>
              <a:gd name="connsiteX90" fmla="*/ 6009467 w 6127024"/>
              <a:gd name="connsiteY90" fmla="*/ 6487076 h 6858000"/>
              <a:gd name="connsiteX91" fmla="*/ 5995064 w 6127024"/>
              <a:gd name="connsiteY91" fmla="*/ 6540791 h 6858000"/>
              <a:gd name="connsiteX92" fmla="*/ 6004510 w 6127024"/>
              <a:gd name="connsiteY92" fmla="*/ 6599256 h 6858000"/>
              <a:gd name="connsiteX93" fmla="*/ 5986207 w 6127024"/>
              <a:gd name="connsiteY93" fmla="*/ 6695855 h 6858000"/>
              <a:gd name="connsiteX94" fmla="*/ 5979428 w 6127024"/>
              <a:gd name="connsiteY94" fmla="*/ 6754678 h 6858000"/>
              <a:gd name="connsiteX95" fmla="*/ 5983398 w 6127024"/>
              <a:gd name="connsiteY95" fmla="*/ 6778641 h 6858000"/>
              <a:gd name="connsiteX96" fmla="*/ 5984543 w 6127024"/>
              <a:gd name="connsiteY96" fmla="*/ 6811016 h 6858000"/>
              <a:gd name="connsiteX97" fmla="*/ 5979671 w 6127024"/>
              <a:gd name="connsiteY97" fmla="*/ 6858000 h 6858000"/>
              <a:gd name="connsiteX98" fmla="*/ 0 w 6127024"/>
              <a:gd name="connsiteY98" fmla="*/ 6858000 h 6858000"/>
              <a:gd name="connsiteX99" fmla="*/ 0 w 6127024"/>
              <a:gd name="connsiteY99"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599700 w 6127024"/>
              <a:gd name="connsiteY44" fmla="*/ 3547221 h 6858000"/>
              <a:gd name="connsiteX45" fmla="*/ 5618377 w 6127024"/>
              <a:gd name="connsiteY45" fmla="*/ 3588431 h 6858000"/>
              <a:gd name="connsiteX46" fmla="*/ 5655472 w 6127024"/>
              <a:gd name="connsiteY46" fmla="*/ 3678877 h 6858000"/>
              <a:gd name="connsiteX47" fmla="*/ 5683015 w 6127024"/>
              <a:gd name="connsiteY47" fmla="*/ 3762025 h 6858000"/>
              <a:gd name="connsiteX48" fmla="*/ 5696643 w 6127024"/>
              <a:gd name="connsiteY48" fmla="*/ 3773888 h 6858000"/>
              <a:gd name="connsiteX49" fmla="*/ 5768491 w 6127024"/>
              <a:gd name="connsiteY49" fmla="*/ 3914399 h 6858000"/>
              <a:gd name="connsiteX50" fmla="*/ 5793123 w 6127024"/>
              <a:gd name="connsiteY50" fmla="*/ 3969952 h 6858000"/>
              <a:gd name="connsiteX51" fmla="*/ 5808321 w 6127024"/>
              <a:gd name="connsiteY51" fmla="*/ 3988153 h 6858000"/>
              <a:gd name="connsiteX52" fmla="*/ 5825621 w 6127024"/>
              <a:gd name="connsiteY52" fmla="*/ 4015525 h 6858000"/>
              <a:gd name="connsiteX53" fmla="*/ 5860672 w 6127024"/>
              <a:gd name="connsiteY53" fmla="*/ 4061579 h 6858000"/>
              <a:gd name="connsiteX54" fmla="*/ 5872173 w 6127024"/>
              <a:gd name="connsiteY54" fmla="*/ 4088497 h 6858000"/>
              <a:gd name="connsiteX55" fmla="*/ 5894095 w 6127024"/>
              <a:gd name="connsiteY55" fmla="*/ 4128857 h 6858000"/>
              <a:gd name="connsiteX56" fmla="*/ 5903513 w 6127024"/>
              <a:gd name="connsiteY56" fmla="*/ 4187661 h 6858000"/>
              <a:gd name="connsiteX57" fmla="*/ 5917114 w 6127024"/>
              <a:gd name="connsiteY57" fmla="*/ 4213096 h 6858000"/>
              <a:gd name="connsiteX58" fmla="*/ 5924233 w 6127024"/>
              <a:gd name="connsiteY58" fmla="*/ 4242060 h 6858000"/>
              <a:gd name="connsiteX59" fmla="*/ 5928910 w 6127024"/>
              <a:gd name="connsiteY59" fmla="*/ 4300973 h 6858000"/>
              <a:gd name="connsiteX60" fmla="*/ 5939320 w 6127024"/>
              <a:gd name="connsiteY60" fmla="*/ 4340435 h 6858000"/>
              <a:gd name="connsiteX61" fmla="*/ 5946705 w 6127024"/>
              <a:gd name="connsiteY61" fmla="*/ 4428051 h 6858000"/>
              <a:gd name="connsiteX62" fmla="*/ 5949261 w 6127024"/>
              <a:gd name="connsiteY62" fmla="*/ 4449185 h 6858000"/>
              <a:gd name="connsiteX63" fmla="*/ 5968960 w 6127024"/>
              <a:gd name="connsiteY63" fmla="*/ 4482655 h 6858000"/>
              <a:gd name="connsiteX64" fmla="*/ 5998138 w 6127024"/>
              <a:gd name="connsiteY64" fmla="*/ 4697518 h 6858000"/>
              <a:gd name="connsiteX65" fmla="*/ 6007819 w 6127024"/>
              <a:gd name="connsiteY65" fmla="*/ 4858148 h 6858000"/>
              <a:gd name="connsiteX66" fmla="*/ 6007749 w 6127024"/>
              <a:gd name="connsiteY66" fmla="*/ 4964715 h 6858000"/>
              <a:gd name="connsiteX67" fmla="*/ 6005269 w 6127024"/>
              <a:gd name="connsiteY67" fmla="*/ 5150567 h 6858000"/>
              <a:gd name="connsiteX68" fmla="*/ 6001127 w 6127024"/>
              <a:gd name="connsiteY68" fmla="*/ 5164609 h 6858000"/>
              <a:gd name="connsiteX69" fmla="*/ 5998514 w 6127024"/>
              <a:gd name="connsiteY69" fmla="*/ 5189673 h 6858000"/>
              <a:gd name="connsiteX70" fmla="*/ 6018409 w 6127024"/>
              <a:gd name="connsiteY70" fmla="*/ 5227157 h 6858000"/>
              <a:gd name="connsiteX71" fmla="*/ 6036748 w 6127024"/>
              <a:gd name="connsiteY71" fmla="*/ 5322752 h 6858000"/>
              <a:gd name="connsiteX72" fmla="*/ 6036943 w 6127024"/>
              <a:gd name="connsiteY72" fmla="*/ 5329480 h 6858000"/>
              <a:gd name="connsiteX73" fmla="*/ 6037677 w 6127024"/>
              <a:gd name="connsiteY73" fmla="*/ 5354807 h 6858000"/>
              <a:gd name="connsiteX74" fmla="*/ 6039728 w 6127024"/>
              <a:gd name="connsiteY74" fmla="*/ 5359416 h 6858000"/>
              <a:gd name="connsiteX75" fmla="*/ 6053435 w 6127024"/>
              <a:gd name="connsiteY75" fmla="*/ 5387547 h 6858000"/>
              <a:gd name="connsiteX76" fmla="*/ 6065933 w 6127024"/>
              <a:gd name="connsiteY76" fmla="*/ 5443002 h 6858000"/>
              <a:gd name="connsiteX77" fmla="*/ 6068640 w 6127024"/>
              <a:gd name="connsiteY77" fmla="*/ 5474503 h 6858000"/>
              <a:gd name="connsiteX78" fmla="*/ 6080922 w 6127024"/>
              <a:gd name="connsiteY78" fmla="*/ 5561070 h 6858000"/>
              <a:gd name="connsiteX79" fmla="*/ 6096949 w 6127024"/>
              <a:gd name="connsiteY79" fmla="*/ 5648179 h 6858000"/>
              <a:gd name="connsiteX80" fmla="*/ 6121353 w 6127024"/>
              <a:gd name="connsiteY80" fmla="*/ 5721725 h 6858000"/>
              <a:gd name="connsiteX81" fmla="*/ 6109884 w 6127024"/>
              <a:gd name="connsiteY81" fmla="*/ 5721959 h 6858000"/>
              <a:gd name="connsiteX82" fmla="*/ 6127024 w 6127024"/>
              <a:gd name="connsiteY82" fmla="*/ 5786902 h 6858000"/>
              <a:gd name="connsiteX83" fmla="*/ 6115796 w 6127024"/>
              <a:gd name="connsiteY83" fmla="*/ 5862844 h 6858000"/>
              <a:gd name="connsiteX84" fmla="*/ 6102493 w 6127024"/>
              <a:gd name="connsiteY84" fmla="*/ 5928602 h 6858000"/>
              <a:gd name="connsiteX85" fmla="*/ 6056863 w 6127024"/>
              <a:gd name="connsiteY85" fmla="*/ 6000643 h 6858000"/>
              <a:gd name="connsiteX86" fmla="*/ 6045436 w 6127024"/>
              <a:gd name="connsiteY86" fmla="*/ 6124480 h 6858000"/>
              <a:gd name="connsiteX87" fmla="*/ 6030489 w 6127024"/>
              <a:gd name="connsiteY87" fmla="*/ 6317666 h 6858000"/>
              <a:gd name="connsiteX88" fmla="*/ 6007492 w 6127024"/>
              <a:gd name="connsiteY88" fmla="*/ 6440818 h 6858000"/>
              <a:gd name="connsiteX89" fmla="*/ 6009467 w 6127024"/>
              <a:gd name="connsiteY89" fmla="*/ 6487076 h 6858000"/>
              <a:gd name="connsiteX90" fmla="*/ 5995064 w 6127024"/>
              <a:gd name="connsiteY90" fmla="*/ 6540791 h 6858000"/>
              <a:gd name="connsiteX91" fmla="*/ 6004510 w 6127024"/>
              <a:gd name="connsiteY91" fmla="*/ 6599256 h 6858000"/>
              <a:gd name="connsiteX92" fmla="*/ 5986207 w 6127024"/>
              <a:gd name="connsiteY92" fmla="*/ 6695855 h 6858000"/>
              <a:gd name="connsiteX93" fmla="*/ 5979428 w 6127024"/>
              <a:gd name="connsiteY93" fmla="*/ 6754678 h 6858000"/>
              <a:gd name="connsiteX94" fmla="*/ 5983398 w 6127024"/>
              <a:gd name="connsiteY94" fmla="*/ 6778641 h 6858000"/>
              <a:gd name="connsiteX95" fmla="*/ 5984543 w 6127024"/>
              <a:gd name="connsiteY95" fmla="*/ 6811016 h 6858000"/>
              <a:gd name="connsiteX96" fmla="*/ 5979671 w 6127024"/>
              <a:gd name="connsiteY96" fmla="*/ 6858000 h 6858000"/>
              <a:gd name="connsiteX97" fmla="*/ 0 w 6127024"/>
              <a:gd name="connsiteY97" fmla="*/ 6858000 h 6858000"/>
              <a:gd name="connsiteX98" fmla="*/ 0 w 6127024"/>
              <a:gd name="connsiteY98"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17114 w 6127024"/>
              <a:gd name="connsiteY56" fmla="*/ 4213096 h 6858000"/>
              <a:gd name="connsiteX57" fmla="*/ 5924233 w 6127024"/>
              <a:gd name="connsiteY57" fmla="*/ 4242060 h 6858000"/>
              <a:gd name="connsiteX58" fmla="*/ 5928910 w 6127024"/>
              <a:gd name="connsiteY58" fmla="*/ 4300973 h 6858000"/>
              <a:gd name="connsiteX59" fmla="*/ 5939320 w 6127024"/>
              <a:gd name="connsiteY59" fmla="*/ 4340435 h 6858000"/>
              <a:gd name="connsiteX60" fmla="*/ 5946705 w 6127024"/>
              <a:gd name="connsiteY60" fmla="*/ 4428051 h 6858000"/>
              <a:gd name="connsiteX61" fmla="*/ 5949261 w 6127024"/>
              <a:gd name="connsiteY61" fmla="*/ 4449185 h 6858000"/>
              <a:gd name="connsiteX62" fmla="*/ 5968960 w 6127024"/>
              <a:gd name="connsiteY62" fmla="*/ 4482655 h 6858000"/>
              <a:gd name="connsiteX63" fmla="*/ 5998138 w 6127024"/>
              <a:gd name="connsiteY63" fmla="*/ 4697518 h 6858000"/>
              <a:gd name="connsiteX64" fmla="*/ 6007819 w 6127024"/>
              <a:gd name="connsiteY64" fmla="*/ 4858148 h 6858000"/>
              <a:gd name="connsiteX65" fmla="*/ 6007749 w 6127024"/>
              <a:gd name="connsiteY65" fmla="*/ 4964715 h 6858000"/>
              <a:gd name="connsiteX66" fmla="*/ 6005269 w 6127024"/>
              <a:gd name="connsiteY66" fmla="*/ 5150567 h 6858000"/>
              <a:gd name="connsiteX67" fmla="*/ 6001127 w 6127024"/>
              <a:gd name="connsiteY67" fmla="*/ 5164609 h 6858000"/>
              <a:gd name="connsiteX68" fmla="*/ 5998514 w 6127024"/>
              <a:gd name="connsiteY68" fmla="*/ 5189673 h 6858000"/>
              <a:gd name="connsiteX69" fmla="*/ 6018409 w 6127024"/>
              <a:gd name="connsiteY69" fmla="*/ 5227157 h 6858000"/>
              <a:gd name="connsiteX70" fmla="*/ 6036748 w 6127024"/>
              <a:gd name="connsiteY70" fmla="*/ 5322752 h 6858000"/>
              <a:gd name="connsiteX71" fmla="*/ 6036943 w 6127024"/>
              <a:gd name="connsiteY71" fmla="*/ 5329480 h 6858000"/>
              <a:gd name="connsiteX72" fmla="*/ 6037677 w 6127024"/>
              <a:gd name="connsiteY72" fmla="*/ 5354807 h 6858000"/>
              <a:gd name="connsiteX73" fmla="*/ 6039728 w 6127024"/>
              <a:gd name="connsiteY73" fmla="*/ 5359416 h 6858000"/>
              <a:gd name="connsiteX74" fmla="*/ 6053435 w 6127024"/>
              <a:gd name="connsiteY74" fmla="*/ 5387547 h 6858000"/>
              <a:gd name="connsiteX75" fmla="*/ 6065933 w 6127024"/>
              <a:gd name="connsiteY75" fmla="*/ 5443002 h 6858000"/>
              <a:gd name="connsiteX76" fmla="*/ 6068640 w 6127024"/>
              <a:gd name="connsiteY76" fmla="*/ 5474503 h 6858000"/>
              <a:gd name="connsiteX77" fmla="*/ 6080922 w 6127024"/>
              <a:gd name="connsiteY77" fmla="*/ 5561070 h 6858000"/>
              <a:gd name="connsiteX78" fmla="*/ 6096949 w 6127024"/>
              <a:gd name="connsiteY78" fmla="*/ 5648179 h 6858000"/>
              <a:gd name="connsiteX79" fmla="*/ 6121353 w 6127024"/>
              <a:gd name="connsiteY79" fmla="*/ 5721725 h 6858000"/>
              <a:gd name="connsiteX80" fmla="*/ 6109884 w 6127024"/>
              <a:gd name="connsiteY80" fmla="*/ 5721959 h 6858000"/>
              <a:gd name="connsiteX81" fmla="*/ 6127024 w 6127024"/>
              <a:gd name="connsiteY81" fmla="*/ 5786902 h 6858000"/>
              <a:gd name="connsiteX82" fmla="*/ 6115796 w 6127024"/>
              <a:gd name="connsiteY82" fmla="*/ 5862844 h 6858000"/>
              <a:gd name="connsiteX83" fmla="*/ 6102493 w 6127024"/>
              <a:gd name="connsiteY83" fmla="*/ 5928602 h 6858000"/>
              <a:gd name="connsiteX84" fmla="*/ 6056863 w 6127024"/>
              <a:gd name="connsiteY84" fmla="*/ 6000643 h 6858000"/>
              <a:gd name="connsiteX85" fmla="*/ 6045436 w 6127024"/>
              <a:gd name="connsiteY85" fmla="*/ 6124480 h 6858000"/>
              <a:gd name="connsiteX86" fmla="*/ 6030489 w 6127024"/>
              <a:gd name="connsiteY86" fmla="*/ 6317666 h 6858000"/>
              <a:gd name="connsiteX87" fmla="*/ 6007492 w 6127024"/>
              <a:gd name="connsiteY87" fmla="*/ 6440818 h 6858000"/>
              <a:gd name="connsiteX88" fmla="*/ 6009467 w 6127024"/>
              <a:gd name="connsiteY88" fmla="*/ 6487076 h 6858000"/>
              <a:gd name="connsiteX89" fmla="*/ 5995064 w 6127024"/>
              <a:gd name="connsiteY89" fmla="*/ 6540791 h 6858000"/>
              <a:gd name="connsiteX90" fmla="*/ 6004510 w 6127024"/>
              <a:gd name="connsiteY90" fmla="*/ 6599256 h 6858000"/>
              <a:gd name="connsiteX91" fmla="*/ 5986207 w 6127024"/>
              <a:gd name="connsiteY91" fmla="*/ 6695855 h 6858000"/>
              <a:gd name="connsiteX92" fmla="*/ 5979428 w 6127024"/>
              <a:gd name="connsiteY92" fmla="*/ 6754678 h 6858000"/>
              <a:gd name="connsiteX93" fmla="*/ 5983398 w 6127024"/>
              <a:gd name="connsiteY93" fmla="*/ 6778641 h 6858000"/>
              <a:gd name="connsiteX94" fmla="*/ 5984543 w 6127024"/>
              <a:gd name="connsiteY94" fmla="*/ 6811016 h 6858000"/>
              <a:gd name="connsiteX95" fmla="*/ 5979671 w 6127024"/>
              <a:gd name="connsiteY95" fmla="*/ 6858000 h 6858000"/>
              <a:gd name="connsiteX96" fmla="*/ 0 w 6127024"/>
              <a:gd name="connsiteY96" fmla="*/ 6858000 h 6858000"/>
              <a:gd name="connsiteX97" fmla="*/ 0 w 6127024"/>
              <a:gd name="connsiteY97"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17114 w 6127024"/>
              <a:gd name="connsiteY56" fmla="*/ 4213096 h 6858000"/>
              <a:gd name="connsiteX57" fmla="*/ 5924233 w 6127024"/>
              <a:gd name="connsiteY57" fmla="*/ 4242060 h 6858000"/>
              <a:gd name="connsiteX58" fmla="*/ 5928910 w 6127024"/>
              <a:gd name="connsiteY58" fmla="*/ 4300973 h 6858000"/>
              <a:gd name="connsiteX59" fmla="*/ 5946705 w 6127024"/>
              <a:gd name="connsiteY59" fmla="*/ 4428051 h 6858000"/>
              <a:gd name="connsiteX60" fmla="*/ 5949261 w 6127024"/>
              <a:gd name="connsiteY60" fmla="*/ 4449185 h 6858000"/>
              <a:gd name="connsiteX61" fmla="*/ 5968960 w 6127024"/>
              <a:gd name="connsiteY61" fmla="*/ 4482655 h 6858000"/>
              <a:gd name="connsiteX62" fmla="*/ 5998138 w 6127024"/>
              <a:gd name="connsiteY62" fmla="*/ 4697518 h 6858000"/>
              <a:gd name="connsiteX63" fmla="*/ 6007819 w 6127024"/>
              <a:gd name="connsiteY63" fmla="*/ 4858148 h 6858000"/>
              <a:gd name="connsiteX64" fmla="*/ 6007749 w 6127024"/>
              <a:gd name="connsiteY64" fmla="*/ 4964715 h 6858000"/>
              <a:gd name="connsiteX65" fmla="*/ 6005269 w 6127024"/>
              <a:gd name="connsiteY65" fmla="*/ 5150567 h 6858000"/>
              <a:gd name="connsiteX66" fmla="*/ 6001127 w 6127024"/>
              <a:gd name="connsiteY66" fmla="*/ 5164609 h 6858000"/>
              <a:gd name="connsiteX67" fmla="*/ 5998514 w 6127024"/>
              <a:gd name="connsiteY67" fmla="*/ 5189673 h 6858000"/>
              <a:gd name="connsiteX68" fmla="*/ 6018409 w 6127024"/>
              <a:gd name="connsiteY68" fmla="*/ 5227157 h 6858000"/>
              <a:gd name="connsiteX69" fmla="*/ 6036748 w 6127024"/>
              <a:gd name="connsiteY69" fmla="*/ 5322752 h 6858000"/>
              <a:gd name="connsiteX70" fmla="*/ 6036943 w 6127024"/>
              <a:gd name="connsiteY70" fmla="*/ 5329480 h 6858000"/>
              <a:gd name="connsiteX71" fmla="*/ 6037677 w 6127024"/>
              <a:gd name="connsiteY71" fmla="*/ 5354807 h 6858000"/>
              <a:gd name="connsiteX72" fmla="*/ 6039728 w 6127024"/>
              <a:gd name="connsiteY72" fmla="*/ 5359416 h 6858000"/>
              <a:gd name="connsiteX73" fmla="*/ 6053435 w 6127024"/>
              <a:gd name="connsiteY73" fmla="*/ 5387547 h 6858000"/>
              <a:gd name="connsiteX74" fmla="*/ 6065933 w 6127024"/>
              <a:gd name="connsiteY74" fmla="*/ 5443002 h 6858000"/>
              <a:gd name="connsiteX75" fmla="*/ 6068640 w 6127024"/>
              <a:gd name="connsiteY75" fmla="*/ 5474503 h 6858000"/>
              <a:gd name="connsiteX76" fmla="*/ 6080922 w 6127024"/>
              <a:gd name="connsiteY76" fmla="*/ 5561070 h 6858000"/>
              <a:gd name="connsiteX77" fmla="*/ 6096949 w 6127024"/>
              <a:gd name="connsiteY77" fmla="*/ 5648179 h 6858000"/>
              <a:gd name="connsiteX78" fmla="*/ 6121353 w 6127024"/>
              <a:gd name="connsiteY78" fmla="*/ 5721725 h 6858000"/>
              <a:gd name="connsiteX79" fmla="*/ 6109884 w 6127024"/>
              <a:gd name="connsiteY79" fmla="*/ 5721959 h 6858000"/>
              <a:gd name="connsiteX80" fmla="*/ 6127024 w 6127024"/>
              <a:gd name="connsiteY80" fmla="*/ 5786902 h 6858000"/>
              <a:gd name="connsiteX81" fmla="*/ 6115796 w 6127024"/>
              <a:gd name="connsiteY81" fmla="*/ 5862844 h 6858000"/>
              <a:gd name="connsiteX82" fmla="*/ 6102493 w 6127024"/>
              <a:gd name="connsiteY82" fmla="*/ 5928602 h 6858000"/>
              <a:gd name="connsiteX83" fmla="*/ 6056863 w 6127024"/>
              <a:gd name="connsiteY83" fmla="*/ 6000643 h 6858000"/>
              <a:gd name="connsiteX84" fmla="*/ 6045436 w 6127024"/>
              <a:gd name="connsiteY84" fmla="*/ 6124480 h 6858000"/>
              <a:gd name="connsiteX85" fmla="*/ 6030489 w 6127024"/>
              <a:gd name="connsiteY85" fmla="*/ 6317666 h 6858000"/>
              <a:gd name="connsiteX86" fmla="*/ 6007492 w 6127024"/>
              <a:gd name="connsiteY86" fmla="*/ 6440818 h 6858000"/>
              <a:gd name="connsiteX87" fmla="*/ 6009467 w 6127024"/>
              <a:gd name="connsiteY87" fmla="*/ 6487076 h 6858000"/>
              <a:gd name="connsiteX88" fmla="*/ 5995064 w 6127024"/>
              <a:gd name="connsiteY88" fmla="*/ 6540791 h 6858000"/>
              <a:gd name="connsiteX89" fmla="*/ 6004510 w 6127024"/>
              <a:gd name="connsiteY89" fmla="*/ 6599256 h 6858000"/>
              <a:gd name="connsiteX90" fmla="*/ 5986207 w 6127024"/>
              <a:gd name="connsiteY90" fmla="*/ 6695855 h 6858000"/>
              <a:gd name="connsiteX91" fmla="*/ 5979428 w 6127024"/>
              <a:gd name="connsiteY91" fmla="*/ 6754678 h 6858000"/>
              <a:gd name="connsiteX92" fmla="*/ 5983398 w 6127024"/>
              <a:gd name="connsiteY92" fmla="*/ 6778641 h 6858000"/>
              <a:gd name="connsiteX93" fmla="*/ 5984543 w 6127024"/>
              <a:gd name="connsiteY93" fmla="*/ 6811016 h 6858000"/>
              <a:gd name="connsiteX94" fmla="*/ 5979671 w 6127024"/>
              <a:gd name="connsiteY94" fmla="*/ 6858000 h 6858000"/>
              <a:gd name="connsiteX95" fmla="*/ 0 w 6127024"/>
              <a:gd name="connsiteY95" fmla="*/ 6858000 h 6858000"/>
              <a:gd name="connsiteX96" fmla="*/ 0 w 6127024"/>
              <a:gd name="connsiteY96"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24233 w 6127024"/>
              <a:gd name="connsiteY56" fmla="*/ 4242060 h 6858000"/>
              <a:gd name="connsiteX57" fmla="*/ 5928910 w 6127024"/>
              <a:gd name="connsiteY57" fmla="*/ 4300973 h 6858000"/>
              <a:gd name="connsiteX58" fmla="*/ 5946705 w 6127024"/>
              <a:gd name="connsiteY58" fmla="*/ 4428051 h 6858000"/>
              <a:gd name="connsiteX59" fmla="*/ 5949261 w 6127024"/>
              <a:gd name="connsiteY59" fmla="*/ 4449185 h 6858000"/>
              <a:gd name="connsiteX60" fmla="*/ 5968960 w 6127024"/>
              <a:gd name="connsiteY60" fmla="*/ 4482655 h 6858000"/>
              <a:gd name="connsiteX61" fmla="*/ 5998138 w 6127024"/>
              <a:gd name="connsiteY61" fmla="*/ 4697518 h 6858000"/>
              <a:gd name="connsiteX62" fmla="*/ 6007819 w 6127024"/>
              <a:gd name="connsiteY62" fmla="*/ 4858148 h 6858000"/>
              <a:gd name="connsiteX63" fmla="*/ 6007749 w 6127024"/>
              <a:gd name="connsiteY63" fmla="*/ 4964715 h 6858000"/>
              <a:gd name="connsiteX64" fmla="*/ 6005269 w 6127024"/>
              <a:gd name="connsiteY64" fmla="*/ 5150567 h 6858000"/>
              <a:gd name="connsiteX65" fmla="*/ 6001127 w 6127024"/>
              <a:gd name="connsiteY65" fmla="*/ 5164609 h 6858000"/>
              <a:gd name="connsiteX66" fmla="*/ 5998514 w 6127024"/>
              <a:gd name="connsiteY66" fmla="*/ 5189673 h 6858000"/>
              <a:gd name="connsiteX67" fmla="*/ 6018409 w 6127024"/>
              <a:gd name="connsiteY67" fmla="*/ 5227157 h 6858000"/>
              <a:gd name="connsiteX68" fmla="*/ 6036748 w 6127024"/>
              <a:gd name="connsiteY68" fmla="*/ 5322752 h 6858000"/>
              <a:gd name="connsiteX69" fmla="*/ 6036943 w 6127024"/>
              <a:gd name="connsiteY69" fmla="*/ 5329480 h 6858000"/>
              <a:gd name="connsiteX70" fmla="*/ 6037677 w 6127024"/>
              <a:gd name="connsiteY70" fmla="*/ 5354807 h 6858000"/>
              <a:gd name="connsiteX71" fmla="*/ 6039728 w 6127024"/>
              <a:gd name="connsiteY71" fmla="*/ 5359416 h 6858000"/>
              <a:gd name="connsiteX72" fmla="*/ 6053435 w 6127024"/>
              <a:gd name="connsiteY72" fmla="*/ 5387547 h 6858000"/>
              <a:gd name="connsiteX73" fmla="*/ 6065933 w 6127024"/>
              <a:gd name="connsiteY73" fmla="*/ 5443002 h 6858000"/>
              <a:gd name="connsiteX74" fmla="*/ 6068640 w 6127024"/>
              <a:gd name="connsiteY74" fmla="*/ 5474503 h 6858000"/>
              <a:gd name="connsiteX75" fmla="*/ 6080922 w 6127024"/>
              <a:gd name="connsiteY75" fmla="*/ 5561070 h 6858000"/>
              <a:gd name="connsiteX76" fmla="*/ 6096949 w 6127024"/>
              <a:gd name="connsiteY76" fmla="*/ 5648179 h 6858000"/>
              <a:gd name="connsiteX77" fmla="*/ 6121353 w 6127024"/>
              <a:gd name="connsiteY77" fmla="*/ 5721725 h 6858000"/>
              <a:gd name="connsiteX78" fmla="*/ 6109884 w 6127024"/>
              <a:gd name="connsiteY78" fmla="*/ 5721959 h 6858000"/>
              <a:gd name="connsiteX79" fmla="*/ 6127024 w 6127024"/>
              <a:gd name="connsiteY79" fmla="*/ 5786902 h 6858000"/>
              <a:gd name="connsiteX80" fmla="*/ 6115796 w 6127024"/>
              <a:gd name="connsiteY80" fmla="*/ 5862844 h 6858000"/>
              <a:gd name="connsiteX81" fmla="*/ 6102493 w 6127024"/>
              <a:gd name="connsiteY81" fmla="*/ 5928602 h 6858000"/>
              <a:gd name="connsiteX82" fmla="*/ 6056863 w 6127024"/>
              <a:gd name="connsiteY82" fmla="*/ 6000643 h 6858000"/>
              <a:gd name="connsiteX83" fmla="*/ 6045436 w 6127024"/>
              <a:gd name="connsiteY83" fmla="*/ 6124480 h 6858000"/>
              <a:gd name="connsiteX84" fmla="*/ 6030489 w 6127024"/>
              <a:gd name="connsiteY84" fmla="*/ 6317666 h 6858000"/>
              <a:gd name="connsiteX85" fmla="*/ 6007492 w 6127024"/>
              <a:gd name="connsiteY85" fmla="*/ 6440818 h 6858000"/>
              <a:gd name="connsiteX86" fmla="*/ 6009467 w 6127024"/>
              <a:gd name="connsiteY86" fmla="*/ 6487076 h 6858000"/>
              <a:gd name="connsiteX87" fmla="*/ 5995064 w 6127024"/>
              <a:gd name="connsiteY87" fmla="*/ 6540791 h 6858000"/>
              <a:gd name="connsiteX88" fmla="*/ 6004510 w 6127024"/>
              <a:gd name="connsiteY88" fmla="*/ 6599256 h 6858000"/>
              <a:gd name="connsiteX89" fmla="*/ 5986207 w 6127024"/>
              <a:gd name="connsiteY89" fmla="*/ 6695855 h 6858000"/>
              <a:gd name="connsiteX90" fmla="*/ 5979428 w 6127024"/>
              <a:gd name="connsiteY90" fmla="*/ 6754678 h 6858000"/>
              <a:gd name="connsiteX91" fmla="*/ 5983398 w 6127024"/>
              <a:gd name="connsiteY91" fmla="*/ 6778641 h 6858000"/>
              <a:gd name="connsiteX92" fmla="*/ 5984543 w 6127024"/>
              <a:gd name="connsiteY92" fmla="*/ 6811016 h 6858000"/>
              <a:gd name="connsiteX93" fmla="*/ 5979671 w 6127024"/>
              <a:gd name="connsiteY93" fmla="*/ 6858000 h 6858000"/>
              <a:gd name="connsiteX94" fmla="*/ 0 w 6127024"/>
              <a:gd name="connsiteY94" fmla="*/ 6858000 h 6858000"/>
              <a:gd name="connsiteX95" fmla="*/ 0 w 6127024"/>
              <a:gd name="connsiteY95"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28910 w 6127024"/>
              <a:gd name="connsiteY56" fmla="*/ 4300973 h 6858000"/>
              <a:gd name="connsiteX57" fmla="*/ 5946705 w 6127024"/>
              <a:gd name="connsiteY57" fmla="*/ 4428051 h 6858000"/>
              <a:gd name="connsiteX58" fmla="*/ 5949261 w 6127024"/>
              <a:gd name="connsiteY58" fmla="*/ 4449185 h 6858000"/>
              <a:gd name="connsiteX59" fmla="*/ 5968960 w 6127024"/>
              <a:gd name="connsiteY59" fmla="*/ 4482655 h 6858000"/>
              <a:gd name="connsiteX60" fmla="*/ 5998138 w 6127024"/>
              <a:gd name="connsiteY60" fmla="*/ 4697518 h 6858000"/>
              <a:gd name="connsiteX61" fmla="*/ 6007819 w 6127024"/>
              <a:gd name="connsiteY61" fmla="*/ 4858148 h 6858000"/>
              <a:gd name="connsiteX62" fmla="*/ 6007749 w 6127024"/>
              <a:gd name="connsiteY62" fmla="*/ 4964715 h 6858000"/>
              <a:gd name="connsiteX63" fmla="*/ 6005269 w 6127024"/>
              <a:gd name="connsiteY63" fmla="*/ 5150567 h 6858000"/>
              <a:gd name="connsiteX64" fmla="*/ 6001127 w 6127024"/>
              <a:gd name="connsiteY64" fmla="*/ 5164609 h 6858000"/>
              <a:gd name="connsiteX65" fmla="*/ 5998514 w 6127024"/>
              <a:gd name="connsiteY65" fmla="*/ 5189673 h 6858000"/>
              <a:gd name="connsiteX66" fmla="*/ 6018409 w 6127024"/>
              <a:gd name="connsiteY66" fmla="*/ 5227157 h 6858000"/>
              <a:gd name="connsiteX67" fmla="*/ 6036748 w 6127024"/>
              <a:gd name="connsiteY67" fmla="*/ 5322752 h 6858000"/>
              <a:gd name="connsiteX68" fmla="*/ 6036943 w 6127024"/>
              <a:gd name="connsiteY68" fmla="*/ 5329480 h 6858000"/>
              <a:gd name="connsiteX69" fmla="*/ 6037677 w 6127024"/>
              <a:gd name="connsiteY69" fmla="*/ 5354807 h 6858000"/>
              <a:gd name="connsiteX70" fmla="*/ 6039728 w 6127024"/>
              <a:gd name="connsiteY70" fmla="*/ 5359416 h 6858000"/>
              <a:gd name="connsiteX71" fmla="*/ 6053435 w 6127024"/>
              <a:gd name="connsiteY71" fmla="*/ 5387547 h 6858000"/>
              <a:gd name="connsiteX72" fmla="*/ 6065933 w 6127024"/>
              <a:gd name="connsiteY72" fmla="*/ 5443002 h 6858000"/>
              <a:gd name="connsiteX73" fmla="*/ 6068640 w 6127024"/>
              <a:gd name="connsiteY73" fmla="*/ 5474503 h 6858000"/>
              <a:gd name="connsiteX74" fmla="*/ 6080922 w 6127024"/>
              <a:gd name="connsiteY74" fmla="*/ 5561070 h 6858000"/>
              <a:gd name="connsiteX75" fmla="*/ 6096949 w 6127024"/>
              <a:gd name="connsiteY75" fmla="*/ 5648179 h 6858000"/>
              <a:gd name="connsiteX76" fmla="*/ 6121353 w 6127024"/>
              <a:gd name="connsiteY76" fmla="*/ 5721725 h 6858000"/>
              <a:gd name="connsiteX77" fmla="*/ 6109884 w 6127024"/>
              <a:gd name="connsiteY77" fmla="*/ 5721959 h 6858000"/>
              <a:gd name="connsiteX78" fmla="*/ 6127024 w 6127024"/>
              <a:gd name="connsiteY78" fmla="*/ 5786902 h 6858000"/>
              <a:gd name="connsiteX79" fmla="*/ 6115796 w 6127024"/>
              <a:gd name="connsiteY79" fmla="*/ 5862844 h 6858000"/>
              <a:gd name="connsiteX80" fmla="*/ 6102493 w 6127024"/>
              <a:gd name="connsiteY80" fmla="*/ 5928602 h 6858000"/>
              <a:gd name="connsiteX81" fmla="*/ 6056863 w 6127024"/>
              <a:gd name="connsiteY81" fmla="*/ 6000643 h 6858000"/>
              <a:gd name="connsiteX82" fmla="*/ 6045436 w 6127024"/>
              <a:gd name="connsiteY82" fmla="*/ 6124480 h 6858000"/>
              <a:gd name="connsiteX83" fmla="*/ 6030489 w 6127024"/>
              <a:gd name="connsiteY83" fmla="*/ 6317666 h 6858000"/>
              <a:gd name="connsiteX84" fmla="*/ 6007492 w 6127024"/>
              <a:gd name="connsiteY84" fmla="*/ 6440818 h 6858000"/>
              <a:gd name="connsiteX85" fmla="*/ 6009467 w 6127024"/>
              <a:gd name="connsiteY85" fmla="*/ 6487076 h 6858000"/>
              <a:gd name="connsiteX86" fmla="*/ 5995064 w 6127024"/>
              <a:gd name="connsiteY86" fmla="*/ 6540791 h 6858000"/>
              <a:gd name="connsiteX87" fmla="*/ 6004510 w 6127024"/>
              <a:gd name="connsiteY87" fmla="*/ 6599256 h 6858000"/>
              <a:gd name="connsiteX88" fmla="*/ 5986207 w 6127024"/>
              <a:gd name="connsiteY88" fmla="*/ 6695855 h 6858000"/>
              <a:gd name="connsiteX89" fmla="*/ 5979428 w 6127024"/>
              <a:gd name="connsiteY89" fmla="*/ 6754678 h 6858000"/>
              <a:gd name="connsiteX90" fmla="*/ 5983398 w 6127024"/>
              <a:gd name="connsiteY90" fmla="*/ 6778641 h 6858000"/>
              <a:gd name="connsiteX91" fmla="*/ 5984543 w 6127024"/>
              <a:gd name="connsiteY91" fmla="*/ 6811016 h 6858000"/>
              <a:gd name="connsiteX92" fmla="*/ 5979671 w 6127024"/>
              <a:gd name="connsiteY92" fmla="*/ 6858000 h 6858000"/>
              <a:gd name="connsiteX93" fmla="*/ 0 w 6127024"/>
              <a:gd name="connsiteY93" fmla="*/ 6858000 h 6858000"/>
              <a:gd name="connsiteX94" fmla="*/ 0 w 6127024"/>
              <a:gd name="connsiteY94"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46705 w 6127024"/>
              <a:gd name="connsiteY56" fmla="*/ 4428051 h 6858000"/>
              <a:gd name="connsiteX57" fmla="*/ 5949261 w 6127024"/>
              <a:gd name="connsiteY57" fmla="*/ 4449185 h 6858000"/>
              <a:gd name="connsiteX58" fmla="*/ 5968960 w 6127024"/>
              <a:gd name="connsiteY58" fmla="*/ 4482655 h 6858000"/>
              <a:gd name="connsiteX59" fmla="*/ 5998138 w 6127024"/>
              <a:gd name="connsiteY59" fmla="*/ 4697518 h 6858000"/>
              <a:gd name="connsiteX60" fmla="*/ 6007819 w 6127024"/>
              <a:gd name="connsiteY60" fmla="*/ 4858148 h 6858000"/>
              <a:gd name="connsiteX61" fmla="*/ 6007749 w 6127024"/>
              <a:gd name="connsiteY61" fmla="*/ 4964715 h 6858000"/>
              <a:gd name="connsiteX62" fmla="*/ 6005269 w 6127024"/>
              <a:gd name="connsiteY62" fmla="*/ 5150567 h 6858000"/>
              <a:gd name="connsiteX63" fmla="*/ 6001127 w 6127024"/>
              <a:gd name="connsiteY63" fmla="*/ 5164609 h 6858000"/>
              <a:gd name="connsiteX64" fmla="*/ 5998514 w 6127024"/>
              <a:gd name="connsiteY64" fmla="*/ 5189673 h 6858000"/>
              <a:gd name="connsiteX65" fmla="*/ 6018409 w 6127024"/>
              <a:gd name="connsiteY65" fmla="*/ 5227157 h 6858000"/>
              <a:gd name="connsiteX66" fmla="*/ 6036748 w 6127024"/>
              <a:gd name="connsiteY66" fmla="*/ 5322752 h 6858000"/>
              <a:gd name="connsiteX67" fmla="*/ 6036943 w 6127024"/>
              <a:gd name="connsiteY67" fmla="*/ 5329480 h 6858000"/>
              <a:gd name="connsiteX68" fmla="*/ 6037677 w 6127024"/>
              <a:gd name="connsiteY68" fmla="*/ 5354807 h 6858000"/>
              <a:gd name="connsiteX69" fmla="*/ 6039728 w 6127024"/>
              <a:gd name="connsiteY69" fmla="*/ 5359416 h 6858000"/>
              <a:gd name="connsiteX70" fmla="*/ 6053435 w 6127024"/>
              <a:gd name="connsiteY70" fmla="*/ 5387547 h 6858000"/>
              <a:gd name="connsiteX71" fmla="*/ 6065933 w 6127024"/>
              <a:gd name="connsiteY71" fmla="*/ 5443002 h 6858000"/>
              <a:gd name="connsiteX72" fmla="*/ 6068640 w 6127024"/>
              <a:gd name="connsiteY72" fmla="*/ 5474503 h 6858000"/>
              <a:gd name="connsiteX73" fmla="*/ 6080922 w 6127024"/>
              <a:gd name="connsiteY73" fmla="*/ 5561070 h 6858000"/>
              <a:gd name="connsiteX74" fmla="*/ 6096949 w 6127024"/>
              <a:gd name="connsiteY74" fmla="*/ 5648179 h 6858000"/>
              <a:gd name="connsiteX75" fmla="*/ 6121353 w 6127024"/>
              <a:gd name="connsiteY75" fmla="*/ 5721725 h 6858000"/>
              <a:gd name="connsiteX76" fmla="*/ 6109884 w 6127024"/>
              <a:gd name="connsiteY76" fmla="*/ 5721959 h 6858000"/>
              <a:gd name="connsiteX77" fmla="*/ 6127024 w 6127024"/>
              <a:gd name="connsiteY77" fmla="*/ 5786902 h 6858000"/>
              <a:gd name="connsiteX78" fmla="*/ 6115796 w 6127024"/>
              <a:gd name="connsiteY78" fmla="*/ 5862844 h 6858000"/>
              <a:gd name="connsiteX79" fmla="*/ 6102493 w 6127024"/>
              <a:gd name="connsiteY79" fmla="*/ 5928602 h 6858000"/>
              <a:gd name="connsiteX80" fmla="*/ 6056863 w 6127024"/>
              <a:gd name="connsiteY80" fmla="*/ 6000643 h 6858000"/>
              <a:gd name="connsiteX81" fmla="*/ 6045436 w 6127024"/>
              <a:gd name="connsiteY81" fmla="*/ 6124480 h 6858000"/>
              <a:gd name="connsiteX82" fmla="*/ 6030489 w 6127024"/>
              <a:gd name="connsiteY82" fmla="*/ 6317666 h 6858000"/>
              <a:gd name="connsiteX83" fmla="*/ 6007492 w 6127024"/>
              <a:gd name="connsiteY83" fmla="*/ 6440818 h 6858000"/>
              <a:gd name="connsiteX84" fmla="*/ 6009467 w 6127024"/>
              <a:gd name="connsiteY84" fmla="*/ 6487076 h 6858000"/>
              <a:gd name="connsiteX85" fmla="*/ 5995064 w 6127024"/>
              <a:gd name="connsiteY85" fmla="*/ 6540791 h 6858000"/>
              <a:gd name="connsiteX86" fmla="*/ 6004510 w 6127024"/>
              <a:gd name="connsiteY86" fmla="*/ 6599256 h 6858000"/>
              <a:gd name="connsiteX87" fmla="*/ 5986207 w 6127024"/>
              <a:gd name="connsiteY87" fmla="*/ 6695855 h 6858000"/>
              <a:gd name="connsiteX88" fmla="*/ 5979428 w 6127024"/>
              <a:gd name="connsiteY88" fmla="*/ 6754678 h 6858000"/>
              <a:gd name="connsiteX89" fmla="*/ 5983398 w 6127024"/>
              <a:gd name="connsiteY89" fmla="*/ 6778641 h 6858000"/>
              <a:gd name="connsiteX90" fmla="*/ 5984543 w 6127024"/>
              <a:gd name="connsiteY90" fmla="*/ 6811016 h 6858000"/>
              <a:gd name="connsiteX91" fmla="*/ 5979671 w 6127024"/>
              <a:gd name="connsiteY91" fmla="*/ 6858000 h 6858000"/>
              <a:gd name="connsiteX92" fmla="*/ 0 w 6127024"/>
              <a:gd name="connsiteY92" fmla="*/ 6858000 h 6858000"/>
              <a:gd name="connsiteX93" fmla="*/ 0 w 6127024"/>
              <a:gd name="connsiteY93"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72173 w 6127024"/>
              <a:gd name="connsiteY53" fmla="*/ 4088497 h 6858000"/>
              <a:gd name="connsiteX54" fmla="*/ 5894095 w 6127024"/>
              <a:gd name="connsiteY54" fmla="*/ 4128857 h 6858000"/>
              <a:gd name="connsiteX55" fmla="*/ 5903513 w 6127024"/>
              <a:gd name="connsiteY55" fmla="*/ 4187661 h 6858000"/>
              <a:gd name="connsiteX56" fmla="*/ 5946705 w 6127024"/>
              <a:gd name="connsiteY56" fmla="*/ 4428051 h 6858000"/>
              <a:gd name="connsiteX57" fmla="*/ 5949261 w 6127024"/>
              <a:gd name="connsiteY57" fmla="*/ 4449185 h 6858000"/>
              <a:gd name="connsiteX58" fmla="*/ 5968960 w 6127024"/>
              <a:gd name="connsiteY58" fmla="*/ 4482655 h 6858000"/>
              <a:gd name="connsiteX59" fmla="*/ 5998138 w 6127024"/>
              <a:gd name="connsiteY59" fmla="*/ 4697518 h 6858000"/>
              <a:gd name="connsiteX60" fmla="*/ 6007819 w 6127024"/>
              <a:gd name="connsiteY60" fmla="*/ 4858148 h 6858000"/>
              <a:gd name="connsiteX61" fmla="*/ 6007749 w 6127024"/>
              <a:gd name="connsiteY61" fmla="*/ 4964715 h 6858000"/>
              <a:gd name="connsiteX62" fmla="*/ 6005269 w 6127024"/>
              <a:gd name="connsiteY62" fmla="*/ 5150567 h 6858000"/>
              <a:gd name="connsiteX63" fmla="*/ 6001127 w 6127024"/>
              <a:gd name="connsiteY63" fmla="*/ 5164609 h 6858000"/>
              <a:gd name="connsiteX64" fmla="*/ 5998514 w 6127024"/>
              <a:gd name="connsiteY64" fmla="*/ 5189673 h 6858000"/>
              <a:gd name="connsiteX65" fmla="*/ 6018409 w 6127024"/>
              <a:gd name="connsiteY65" fmla="*/ 5227157 h 6858000"/>
              <a:gd name="connsiteX66" fmla="*/ 6036748 w 6127024"/>
              <a:gd name="connsiteY66" fmla="*/ 5322752 h 6858000"/>
              <a:gd name="connsiteX67" fmla="*/ 6036943 w 6127024"/>
              <a:gd name="connsiteY67" fmla="*/ 5329480 h 6858000"/>
              <a:gd name="connsiteX68" fmla="*/ 6037677 w 6127024"/>
              <a:gd name="connsiteY68" fmla="*/ 5354807 h 6858000"/>
              <a:gd name="connsiteX69" fmla="*/ 6039728 w 6127024"/>
              <a:gd name="connsiteY69" fmla="*/ 5359416 h 6858000"/>
              <a:gd name="connsiteX70" fmla="*/ 6053435 w 6127024"/>
              <a:gd name="connsiteY70" fmla="*/ 5387547 h 6858000"/>
              <a:gd name="connsiteX71" fmla="*/ 6065933 w 6127024"/>
              <a:gd name="connsiteY71" fmla="*/ 5443002 h 6858000"/>
              <a:gd name="connsiteX72" fmla="*/ 6068640 w 6127024"/>
              <a:gd name="connsiteY72" fmla="*/ 5474503 h 6858000"/>
              <a:gd name="connsiteX73" fmla="*/ 6080922 w 6127024"/>
              <a:gd name="connsiteY73" fmla="*/ 5561070 h 6858000"/>
              <a:gd name="connsiteX74" fmla="*/ 6096949 w 6127024"/>
              <a:gd name="connsiteY74" fmla="*/ 5648179 h 6858000"/>
              <a:gd name="connsiteX75" fmla="*/ 6121353 w 6127024"/>
              <a:gd name="connsiteY75" fmla="*/ 5721725 h 6858000"/>
              <a:gd name="connsiteX76" fmla="*/ 6109884 w 6127024"/>
              <a:gd name="connsiteY76" fmla="*/ 5721959 h 6858000"/>
              <a:gd name="connsiteX77" fmla="*/ 6127024 w 6127024"/>
              <a:gd name="connsiteY77" fmla="*/ 5786902 h 6858000"/>
              <a:gd name="connsiteX78" fmla="*/ 6115796 w 6127024"/>
              <a:gd name="connsiteY78" fmla="*/ 5862844 h 6858000"/>
              <a:gd name="connsiteX79" fmla="*/ 6102493 w 6127024"/>
              <a:gd name="connsiteY79" fmla="*/ 5928602 h 6858000"/>
              <a:gd name="connsiteX80" fmla="*/ 6056863 w 6127024"/>
              <a:gd name="connsiteY80" fmla="*/ 6000643 h 6858000"/>
              <a:gd name="connsiteX81" fmla="*/ 6045436 w 6127024"/>
              <a:gd name="connsiteY81" fmla="*/ 6124480 h 6858000"/>
              <a:gd name="connsiteX82" fmla="*/ 6030489 w 6127024"/>
              <a:gd name="connsiteY82" fmla="*/ 6317666 h 6858000"/>
              <a:gd name="connsiteX83" fmla="*/ 6007492 w 6127024"/>
              <a:gd name="connsiteY83" fmla="*/ 6440818 h 6858000"/>
              <a:gd name="connsiteX84" fmla="*/ 6009467 w 6127024"/>
              <a:gd name="connsiteY84" fmla="*/ 6487076 h 6858000"/>
              <a:gd name="connsiteX85" fmla="*/ 5995064 w 6127024"/>
              <a:gd name="connsiteY85" fmla="*/ 6540791 h 6858000"/>
              <a:gd name="connsiteX86" fmla="*/ 6004510 w 6127024"/>
              <a:gd name="connsiteY86" fmla="*/ 6599256 h 6858000"/>
              <a:gd name="connsiteX87" fmla="*/ 5986207 w 6127024"/>
              <a:gd name="connsiteY87" fmla="*/ 6695855 h 6858000"/>
              <a:gd name="connsiteX88" fmla="*/ 5979428 w 6127024"/>
              <a:gd name="connsiteY88" fmla="*/ 6754678 h 6858000"/>
              <a:gd name="connsiteX89" fmla="*/ 5983398 w 6127024"/>
              <a:gd name="connsiteY89" fmla="*/ 6778641 h 6858000"/>
              <a:gd name="connsiteX90" fmla="*/ 5984543 w 6127024"/>
              <a:gd name="connsiteY90" fmla="*/ 6811016 h 6858000"/>
              <a:gd name="connsiteX91" fmla="*/ 5979671 w 6127024"/>
              <a:gd name="connsiteY91" fmla="*/ 6858000 h 6858000"/>
              <a:gd name="connsiteX92" fmla="*/ 0 w 6127024"/>
              <a:gd name="connsiteY92" fmla="*/ 6858000 h 6858000"/>
              <a:gd name="connsiteX93" fmla="*/ 0 w 6127024"/>
              <a:gd name="connsiteY93"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6943 w 6127024"/>
              <a:gd name="connsiteY66" fmla="*/ 5329480 h 6858000"/>
              <a:gd name="connsiteX67" fmla="*/ 6037677 w 6127024"/>
              <a:gd name="connsiteY67" fmla="*/ 5354807 h 6858000"/>
              <a:gd name="connsiteX68" fmla="*/ 6039728 w 6127024"/>
              <a:gd name="connsiteY68" fmla="*/ 5359416 h 6858000"/>
              <a:gd name="connsiteX69" fmla="*/ 6053435 w 6127024"/>
              <a:gd name="connsiteY69" fmla="*/ 5387547 h 6858000"/>
              <a:gd name="connsiteX70" fmla="*/ 6065933 w 6127024"/>
              <a:gd name="connsiteY70" fmla="*/ 5443002 h 6858000"/>
              <a:gd name="connsiteX71" fmla="*/ 6068640 w 6127024"/>
              <a:gd name="connsiteY71" fmla="*/ 5474503 h 6858000"/>
              <a:gd name="connsiteX72" fmla="*/ 6080922 w 6127024"/>
              <a:gd name="connsiteY72" fmla="*/ 5561070 h 6858000"/>
              <a:gd name="connsiteX73" fmla="*/ 6096949 w 6127024"/>
              <a:gd name="connsiteY73" fmla="*/ 5648179 h 6858000"/>
              <a:gd name="connsiteX74" fmla="*/ 6121353 w 6127024"/>
              <a:gd name="connsiteY74" fmla="*/ 5721725 h 6858000"/>
              <a:gd name="connsiteX75" fmla="*/ 6109884 w 6127024"/>
              <a:gd name="connsiteY75" fmla="*/ 5721959 h 6858000"/>
              <a:gd name="connsiteX76" fmla="*/ 6127024 w 6127024"/>
              <a:gd name="connsiteY76" fmla="*/ 5786902 h 6858000"/>
              <a:gd name="connsiteX77" fmla="*/ 6115796 w 6127024"/>
              <a:gd name="connsiteY77" fmla="*/ 5862844 h 6858000"/>
              <a:gd name="connsiteX78" fmla="*/ 6102493 w 6127024"/>
              <a:gd name="connsiteY78" fmla="*/ 5928602 h 6858000"/>
              <a:gd name="connsiteX79" fmla="*/ 6056863 w 6127024"/>
              <a:gd name="connsiteY79" fmla="*/ 6000643 h 6858000"/>
              <a:gd name="connsiteX80" fmla="*/ 6045436 w 6127024"/>
              <a:gd name="connsiteY80" fmla="*/ 6124480 h 6858000"/>
              <a:gd name="connsiteX81" fmla="*/ 6030489 w 6127024"/>
              <a:gd name="connsiteY81" fmla="*/ 6317666 h 6858000"/>
              <a:gd name="connsiteX82" fmla="*/ 6007492 w 6127024"/>
              <a:gd name="connsiteY82" fmla="*/ 6440818 h 6858000"/>
              <a:gd name="connsiteX83" fmla="*/ 6009467 w 6127024"/>
              <a:gd name="connsiteY83" fmla="*/ 6487076 h 6858000"/>
              <a:gd name="connsiteX84" fmla="*/ 5995064 w 6127024"/>
              <a:gd name="connsiteY84" fmla="*/ 6540791 h 6858000"/>
              <a:gd name="connsiteX85" fmla="*/ 6004510 w 6127024"/>
              <a:gd name="connsiteY85" fmla="*/ 6599256 h 6858000"/>
              <a:gd name="connsiteX86" fmla="*/ 5986207 w 6127024"/>
              <a:gd name="connsiteY86" fmla="*/ 6695855 h 6858000"/>
              <a:gd name="connsiteX87" fmla="*/ 5979428 w 6127024"/>
              <a:gd name="connsiteY87" fmla="*/ 6754678 h 6858000"/>
              <a:gd name="connsiteX88" fmla="*/ 5983398 w 6127024"/>
              <a:gd name="connsiteY88" fmla="*/ 6778641 h 6858000"/>
              <a:gd name="connsiteX89" fmla="*/ 5984543 w 6127024"/>
              <a:gd name="connsiteY89" fmla="*/ 6811016 h 6858000"/>
              <a:gd name="connsiteX90" fmla="*/ 5979671 w 6127024"/>
              <a:gd name="connsiteY90" fmla="*/ 6858000 h 6858000"/>
              <a:gd name="connsiteX91" fmla="*/ 0 w 6127024"/>
              <a:gd name="connsiteY91" fmla="*/ 6858000 h 6858000"/>
              <a:gd name="connsiteX92" fmla="*/ 0 w 6127024"/>
              <a:gd name="connsiteY9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6943 w 6127024"/>
              <a:gd name="connsiteY66" fmla="*/ 5329480 h 6858000"/>
              <a:gd name="connsiteX67" fmla="*/ 6037677 w 6127024"/>
              <a:gd name="connsiteY67" fmla="*/ 5354807 h 6858000"/>
              <a:gd name="connsiteX68" fmla="*/ 6039728 w 6127024"/>
              <a:gd name="connsiteY68" fmla="*/ 5359416 h 6858000"/>
              <a:gd name="connsiteX69" fmla="*/ 6053435 w 6127024"/>
              <a:gd name="connsiteY69" fmla="*/ 5387547 h 6858000"/>
              <a:gd name="connsiteX70" fmla="*/ 6065933 w 6127024"/>
              <a:gd name="connsiteY70" fmla="*/ 5443002 h 6858000"/>
              <a:gd name="connsiteX71" fmla="*/ 6068640 w 6127024"/>
              <a:gd name="connsiteY71" fmla="*/ 5474503 h 6858000"/>
              <a:gd name="connsiteX72" fmla="*/ 6080922 w 6127024"/>
              <a:gd name="connsiteY72" fmla="*/ 5561070 h 6858000"/>
              <a:gd name="connsiteX73" fmla="*/ 6096949 w 6127024"/>
              <a:gd name="connsiteY73" fmla="*/ 5648179 h 6858000"/>
              <a:gd name="connsiteX74" fmla="*/ 6121353 w 6127024"/>
              <a:gd name="connsiteY74" fmla="*/ 5721725 h 6858000"/>
              <a:gd name="connsiteX75" fmla="*/ 6109884 w 6127024"/>
              <a:gd name="connsiteY75" fmla="*/ 5721959 h 6858000"/>
              <a:gd name="connsiteX76" fmla="*/ 6127024 w 6127024"/>
              <a:gd name="connsiteY76" fmla="*/ 5786902 h 6858000"/>
              <a:gd name="connsiteX77" fmla="*/ 6115796 w 6127024"/>
              <a:gd name="connsiteY77" fmla="*/ 5862844 h 6858000"/>
              <a:gd name="connsiteX78" fmla="*/ 6102493 w 6127024"/>
              <a:gd name="connsiteY78" fmla="*/ 5928602 h 6858000"/>
              <a:gd name="connsiteX79" fmla="*/ 6056863 w 6127024"/>
              <a:gd name="connsiteY79" fmla="*/ 6000643 h 6858000"/>
              <a:gd name="connsiteX80" fmla="*/ 6045436 w 6127024"/>
              <a:gd name="connsiteY80" fmla="*/ 6124480 h 6858000"/>
              <a:gd name="connsiteX81" fmla="*/ 6030489 w 6127024"/>
              <a:gd name="connsiteY81" fmla="*/ 6317666 h 6858000"/>
              <a:gd name="connsiteX82" fmla="*/ 6007492 w 6127024"/>
              <a:gd name="connsiteY82" fmla="*/ 6440818 h 6858000"/>
              <a:gd name="connsiteX83" fmla="*/ 6009467 w 6127024"/>
              <a:gd name="connsiteY83" fmla="*/ 6487076 h 6858000"/>
              <a:gd name="connsiteX84" fmla="*/ 5995064 w 6127024"/>
              <a:gd name="connsiteY84" fmla="*/ 6540791 h 6858000"/>
              <a:gd name="connsiteX85" fmla="*/ 6004510 w 6127024"/>
              <a:gd name="connsiteY85" fmla="*/ 6599256 h 6858000"/>
              <a:gd name="connsiteX86" fmla="*/ 5986207 w 6127024"/>
              <a:gd name="connsiteY86" fmla="*/ 6695855 h 6858000"/>
              <a:gd name="connsiteX87" fmla="*/ 5979428 w 6127024"/>
              <a:gd name="connsiteY87" fmla="*/ 6754678 h 6858000"/>
              <a:gd name="connsiteX88" fmla="*/ 5983398 w 6127024"/>
              <a:gd name="connsiteY88" fmla="*/ 6778641 h 6858000"/>
              <a:gd name="connsiteX89" fmla="*/ 5984543 w 6127024"/>
              <a:gd name="connsiteY89" fmla="*/ 6811016 h 6858000"/>
              <a:gd name="connsiteX90" fmla="*/ 5979671 w 6127024"/>
              <a:gd name="connsiteY90" fmla="*/ 6858000 h 6858000"/>
              <a:gd name="connsiteX91" fmla="*/ 0 w 6127024"/>
              <a:gd name="connsiteY91" fmla="*/ 6858000 h 6858000"/>
              <a:gd name="connsiteX92" fmla="*/ 0 w 6127024"/>
              <a:gd name="connsiteY92"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6943 w 6127024"/>
              <a:gd name="connsiteY66" fmla="*/ 5329480 h 6858000"/>
              <a:gd name="connsiteX67" fmla="*/ 6037677 w 6127024"/>
              <a:gd name="connsiteY67" fmla="*/ 5354807 h 6858000"/>
              <a:gd name="connsiteX68" fmla="*/ 6053435 w 6127024"/>
              <a:gd name="connsiteY68" fmla="*/ 5387547 h 6858000"/>
              <a:gd name="connsiteX69" fmla="*/ 6065933 w 6127024"/>
              <a:gd name="connsiteY69" fmla="*/ 5443002 h 6858000"/>
              <a:gd name="connsiteX70" fmla="*/ 6068640 w 6127024"/>
              <a:gd name="connsiteY70" fmla="*/ 5474503 h 6858000"/>
              <a:gd name="connsiteX71" fmla="*/ 6080922 w 6127024"/>
              <a:gd name="connsiteY71" fmla="*/ 5561070 h 6858000"/>
              <a:gd name="connsiteX72" fmla="*/ 6096949 w 6127024"/>
              <a:gd name="connsiteY72" fmla="*/ 5648179 h 6858000"/>
              <a:gd name="connsiteX73" fmla="*/ 6121353 w 6127024"/>
              <a:gd name="connsiteY73" fmla="*/ 5721725 h 6858000"/>
              <a:gd name="connsiteX74" fmla="*/ 6109884 w 6127024"/>
              <a:gd name="connsiteY74" fmla="*/ 5721959 h 6858000"/>
              <a:gd name="connsiteX75" fmla="*/ 6127024 w 6127024"/>
              <a:gd name="connsiteY75" fmla="*/ 5786902 h 6858000"/>
              <a:gd name="connsiteX76" fmla="*/ 6115796 w 6127024"/>
              <a:gd name="connsiteY76" fmla="*/ 5862844 h 6858000"/>
              <a:gd name="connsiteX77" fmla="*/ 6102493 w 6127024"/>
              <a:gd name="connsiteY77" fmla="*/ 5928602 h 6858000"/>
              <a:gd name="connsiteX78" fmla="*/ 6056863 w 6127024"/>
              <a:gd name="connsiteY78" fmla="*/ 6000643 h 6858000"/>
              <a:gd name="connsiteX79" fmla="*/ 6045436 w 6127024"/>
              <a:gd name="connsiteY79" fmla="*/ 6124480 h 6858000"/>
              <a:gd name="connsiteX80" fmla="*/ 6030489 w 6127024"/>
              <a:gd name="connsiteY80" fmla="*/ 6317666 h 6858000"/>
              <a:gd name="connsiteX81" fmla="*/ 6007492 w 6127024"/>
              <a:gd name="connsiteY81" fmla="*/ 6440818 h 6858000"/>
              <a:gd name="connsiteX82" fmla="*/ 6009467 w 6127024"/>
              <a:gd name="connsiteY82" fmla="*/ 6487076 h 6858000"/>
              <a:gd name="connsiteX83" fmla="*/ 5995064 w 6127024"/>
              <a:gd name="connsiteY83" fmla="*/ 6540791 h 6858000"/>
              <a:gd name="connsiteX84" fmla="*/ 6004510 w 6127024"/>
              <a:gd name="connsiteY84" fmla="*/ 6599256 h 6858000"/>
              <a:gd name="connsiteX85" fmla="*/ 5986207 w 6127024"/>
              <a:gd name="connsiteY85" fmla="*/ 6695855 h 6858000"/>
              <a:gd name="connsiteX86" fmla="*/ 5979428 w 6127024"/>
              <a:gd name="connsiteY86" fmla="*/ 6754678 h 6858000"/>
              <a:gd name="connsiteX87" fmla="*/ 5983398 w 6127024"/>
              <a:gd name="connsiteY87" fmla="*/ 6778641 h 6858000"/>
              <a:gd name="connsiteX88" fmla="*/ 5984543 w 6127024"/>
              <a:gd name="connsiteY88" fmla="*/ 6811016 h 6858000"/>
              <a:gd name="connsiteX89" fmla="*/ 5979671 w 6127024"/>
              <a:gd name="connsiteY89" fmla="*/ 6858000 h 6858000"/>
              <a:gd name="connsiteX90" fmla="*/ 0 w 6127024"/>
              <a:gd name="connsiteY90" fmla="*/ 6858000 h 6858000"/>
              <a:gd name="connsiteX91" fmla="*/ 0 w 6127024"/>
              <a:gd name="connsiteY91"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7677 w 6127024"/>
              <a:gd name="connsiteY66" fmla="*/ 5354807 h 6858000"/>
              <a:gd name="connsiteX67" fmla="*/ 6053435 w 6127024"/>
              <a:gd name="connsiteY67" fmla="*/ 5387547 h 6858000"/>
              <a:gd name="connsiteX68" fmla="*/ 6065933 w 6127024"/>
              <a:gd name="connsiteY68" fmla="*/ 5443002 h 6858000"/>
              <a:gd name="connsiteX69" fmla="*/ 6068640 w 6127024"/>
              <a:gd name="connsiteY69" fmla="*/ 5474503 h 6858000"/>
              <a:gd name="connsiteX70" fmla="*/ 6080922 w 6127024"/>
              <a:gd name="connsiteY70" fmla="*/ 5561070 h 6858000"/>
              <a:gd name="connsiteX71" fmla="*/ 6096949 w 6127024"/>
              <a:gd name="connsiteY71" fmla="*/ 5648179 h 6858000"/>
              <a:gd name="connsiteX72" fmla="*/ 6121353 w 6127024"/>
              <a:gd name="connsiteY72" fmla="*/ 5721725 h 6858000"/>
              <a:gd name="connsiteX73" fmla="*/ 6109884 w 6127024"/>
              <a:gd name="connsiteY73" fmla="*/ 5721959 h 6858000"/>
              <a:gd name="connsiteX74" fmla="*/ 6127024 w 6127024"/>
              <a:gd name="connsiteY74" fmla="*/ 5786902 h 6858000"/>
              <a:gd name="connsiteX75" fmla="*/ 6115796 w 6127024"/>
              <a:gd name="connsiteY75" fmla="*/ 5862844 h 6858000"/>
              <a:gd name="connsiteX76" fmla="*/ 6102493 w 6127024"/>
              <a:gd name="connsiteY76" fmla="*/ 5928602 h 6858000"/>
              <a:gd name="connsiteX77" fmla="*/ 6056863 w 6127024"/>
              <a:gd name="connsiteY77" fmla="*/ 6000643 h 6858000"/>
              <a:gd name="connsiteX78" fmla="*/ 6045436 w 6127024"/>
              <a:gd name="connsiteY78" fmla="*/ 6124480 h 6858000"/>
              <a:gd name="connsiteX79" fmla="*/ 6030489 w 6127024"/>
              <a:gd name="connsiteY79" fmla="*/ 6317666 h 6858000"/>
              <a:gd name="connsiteX80" fmla="*/ 6007492 w 6127024"/>
              <a:gd name="connsiteY80" fmla="*/ 6440818 h 6858000"/>
              <a:gd name="connsiteX81" fmla="*/ 6009467 w 6127024"/>
              <a:gd name="connsiteY81" fmla="*/ 6487076 h 6858000"/>
              <a:gd name="connsiteX82" fmla="*/ 5995064 w 6127024"/>
              <a:gd name="connsiteY82" fmla="*/ 6540791 h 6858000"/>
              <a:gd name="connsiteX83" fmla="*/ 6004510 w 6127024"/>
              <a:gd name="connsiteY83" fmla="*/ 6599256 h 6858000"/>
              <a:gd name="connsiteX84" fmla="*/ 5986207 w 6127024"/>
              <a:gd name="connsiteY84" fmla="*/ 6695855 h 6858000"/>
              <a:gd name="connsiteX85" fmla="*/ 5979428 w 6127024"/>
              <a:gd name="connsiteY85" fmla="*/ 6754678 h 6858000"/>
              <a:gd name="connsiteX86" fmla="*/ 5983398 w 6127024"/>
              <a:gd name="connsiteY86" fmla="*/ 6778641 h 6858000"/>
              <a:gd name="connsiteX87" fmla="*/ 5984543 w 6127024"/>
              <a:gd name="connsiteY87" fmla="*/ 6811016 h 6858000"/>
              <a:gd name="connsiteX88" fmla="*/ 5979671 w 6127024"/>
              <a:gd name="connsiteY88" fmla="*/ 6858000 h 6858000"/>
              <a:gd name="connsiteX89" fmla="*/ 0 w 6127024"/>
              <a:gd name="connsiteY89" fmla="*/ 6858000 h 6858000"/>
              <a:gd name="connsiteX90" fmla="*/ 0 w 6127024"/>
              <a:gd name="connsiteY90"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7677 w 6127024"/>
              <a:gd name="connsiteY66" fmla="*/ 5354807 h 6858000"/>
              <a:gd name="connsiteX67" fmla="*/ 6053435 w 6127024"/>
              <a:gd name="connsiteY67" fmla="*/ 5387547 h 6858000"/>
              <a:gd name="connsiteX68" fmla="*/ 6065933 w 6127024"/>
              <a:gd name="connsiteY68" fmla="*/ 5443002 h 6858000"/>
              <a:gd name="connsiteX69" fmla="*/ 6068640 w 6127024"/>
              <a:gd name="connsiteY69" fmla="*/ 5474503 h 6858000"/>
              <a:gd name="connsiteX70" fmla="*/ 6080922 w 6127024"/>
              <a:gd name="connsiteY70" fmla="*/ 5561070 h 6858000"/>
              <a:gd name="connsiteX71" fmla="*/ 6096949 w 6127024"/>
              <a:gd name="connsiteY71" fmla="*/ 5648179 h 6858000"/>
              <a:gd name="connsiteX72" fmla="*/ 6109884 w 6127024"/>
              <a:gd name="connsiteY72" fmla="*/ 5721959 h 6858000"/>
              <a:gd name="connsiteX73" fmla="*/ 6127024 w 6127024"/>
              <a:gd name="connsiteY73" fmla="*/ 5786902 h 6858000"/>
              <a:gd name="connsiteX74" fmla="*/ 6115796 w 6127024"/>
              <a:gd name="connsiteY74" fmla="*/ 5862844 h 6858000"/>
              <a:gd name="connsiteX75" fmla="*/ 6102493 w 6127024"/>
              <a:gd name="connsiteY75" fmla="*/ 5928602 h 6858000"/>
              <a:gd name="connsiteX76" fmla="*/ 6056863 w 6127024"/>
              <a:gd name="connsiteY76" fmla="*/ 6000643 h 6858000"/>
              <a:gd name="connsiteX77" fmla="*/ 6045436 w 6127024"/>
              <a:gd name="connsiteY77" fmla="*/ 6124480 h 6858000"/>
              <a:gd name="connsiteX78" fmla="*/ 6030489 w 6127024"/>
              <a:gd name="connsiteY78" fmla="*/ 6317666 h 6858000"/>
              <a:gd name="connsiteX79" fmla="*/ 6007492 w 6127024"/>
              <a:gd name="connsiteY79" fmla="*/ 6440818 h 6858000"/>
              <a:gd name="connsiteX80" fmla="*/ 6009467 w 6127024"/>
              <a:gd name="connsiteY80" fmla="*/ 6487076 h 6858000"/>
              <a:gd name="connsiteX81" fmla="*/ 5995064 w 6127024"/>
              <a:gd name="connsiteY81" fmla="*/ 6540791 h 6858000"/>
              <a:gd name="connsiteX82" fmla="*/ 6004510 w 6127024"/>
              <a:gd name="connsiteY82" fmla="*/ 6599256 h 6858000"/>
              <a:gd name="connsiteX83" fmla="*/ 5986207 w 6127024"/>
              <a:gd name="connsiteY83" fmla="*/ 6695855 h 6858000"/>
              <a:gd name="connsiteX84" fmla="*/ 5979428 w 6127024"/>
              <a:gd name="connsiteY84" fmla="*/ 6754678 h 6858000"/>
              <a:gd name="connsiteX85" fmla="*/ 5983398 w 6127024"/>
              <a:gd name="connsiteY85" fmla="*/ 6778641 h 6858000"/>
              <a:gd name="connsiteX86" fmla="*/ 5984543 w 6127024"/>
              <a:gd name="connsiteY86" fmla="*/ 6811016 h 6858000"/>
              <a:gd name="connsiteX87" fmla="*/ 5979671 w 6127024"/>
              <a:gd name="connsiteY87" fmla="*/ 6858000 h 6858000"/>
              <a:gd name="connsiteX88" fmla="*/ 0 w 6127024"/>
              <a:gd name="connsiteY88" fmla="*/ 6858000 h 6858000"/>
              <a:gd name="connsiteX89" fmla="*/ 0 w 6127024"/>
              <a:gd name="connsiteY89" fmla="*/ 0 h 6858000"/>
              <a:gd name="connsiteX0" fmla="*/ 0 w 6127024"/>
              <a:gd name="connsiteY0" fmla="*/ 0 h 6858000"/>
              <a:gd name="connsiteX1" fmla="*/ 4965888 w 6127024"/>
              <a:gd name="connsiteY1" fmla="*/ 0 h 6858000"/>
              <a:gd name="connsiteX2" fmla="*/ 4967767 w 6127024"/>
              <a:gd name="connsiteY2" fmla="*/ 7930 h 6858000"/>
              <a:gd name="connsiteX3" fmla="*/ 4979444 w 6127024"/>
              <a:gd name="connsiteY3" fmla="*/ 43921 h 6858000"/>
              <a:gd name="connsiteX4" fmla="*/ 5021173 w 6127024"/>
              <a:gd name="connsiteY4" fmla="*/ 123738 h 6858000"/>
              <a:gd name="connsiteX5" fmla="*/ 5075458 w 6127024"/>
              <a:gd name="connsiteY5" fmla="*/ 264355 h 6858000"/>
              <a:gd name="connsiteX6" fmla="*/ 5081175 w 6127024"/>
              <a:gd name="connsiteY6" fmla="*/ 277448 h 6858000"/>
              <a:gd name="connsiteX7" fmla="*/ 5097011 w 6127024"/>
              <a:gd name="connsiteY7" fmla="*/ 355616 h 6858000"/>
              <a:gd name="connsiteX8" fmla="*/ 5153000 w 6127024"/>
              <a:gd name="connsiteY8" fmla="*/ 507134 h 6858000"/>
              <a:gd name="connsiteX9" fmla="*/ 5171282 w 6127024"/>
              <a:gd name="connsiteY9" fmla="*/ 602071 h 6858000"/>
              <a:gd name="connsiteX10" fmla="*/ 5176196 w 6127024"/>
              <a:gd name="connsiteY10" fmla="*/ 636822 h 6858000"/>
              <a:gd name="connsiteX11" fmla="*/ 5189051 w 6127024"/>
              <a:gd name="connsiteY11" fmla="*/ 782518 h 6858000"/>
              <a:gd name="connsiteX12" fmla="*/ 5218707 w 6127024"/>
              <a:gd name="connsiteY12" fmla="*/ 886387 h 6858000"/>
              <a:gd name="connsiteX13" fmla="*/ 5221281 w 6127024"/>
              <a:gd name="connsiteY13" fmla="*/ 920873 h 6858000"/>
              <a:gd name="connsiteX14" fmla="*/ 5201018 w 6127024"/>
              <a:gd name="connsiteY14" fmla="*/ 1095027 h 6858000"/>
              <a:gd name="connsiteX15" fmla="*/ 5189234 w 6127024"/>
              <a:gd name="connsiteY15" fmla="*/ 1217308 h 6858000"/>
              <a:gd name="connsiteX16" fmla="*/ 5202769 w 6127024"/>
              <a:gd name="connsiteY16" fmla="*/ 1269450 h 6858000"/>
              <a:gd name="connsiteX17" fmla="*/ 5225968 w 6127024"/>
              <a:gd name="connsiteY17" fmla="*/ 1357994 h 6858000"/>
              <a:gd name="connsiteX18" fmla="*/ 5231437 w 6127024"/>
              <a:gd name="connsiteY18" fmla="*/ 1373779 h 6858000"/>
              <a:gd name="connsiteX19" fmla="*/ 5237226 w 6127024"/>
              <a:gd name="connsiteY19" fmla="*/ 1441327 h 6858000"/>
              <a:gd name="connsiteX20" fmla="*/ 5255653 w 6127024"/>
              <a:gd name="connsiteY20" fmla="*/ 1524712 h 6858000"/>
              <a:gd name="connsiteX21" fmla="*/ 5263491 w 6127024"/>
              <a:gd name="connsiteY21" fmla="*/ 1642938 h 6858000"/>
              <a:gd name="connsiteX22" fmla="*/ 5256552 w 6127024"/>
              <a:gd name="connsiteY22" fmla="*/ 1672509 h 6858000"/>
              <a:gd name="connsiteX23" fmla="*/ 5266931 w 6127024"/>
              <a:gd name="connsiteY23" fmla="*/ 1866147 h 6858000"/>
              <a:gd name="connsiteX24" fmla="*/ 5255696 w 6127024"/>
              <a:gd name="connsiteY24" fmla="*/ 1953770 h 6858000"/>
              <a:gd name="connsiteX25" fmla="*/ 5252592 w 6127024"/>
              <a:gd name="connsiteY25" fmla="*/ 2092210 h 6858000"/>
              <a:gd name="connsiteX26" fmla="*/ 5250104 w 6127024"/>
              <a:gd name="connsiteY26" fmla="*/ 2249166 h 6858000"/>
              <a:gd name="connsiteX27" fmla="*/ 5251214 w 6127024"/>
              <a:gd name="connsiteY27" fmla="*/ 2250944 h 6858000"/>
              <a:gd name="connsiteX28" fmla="*/ 5250644 w 6127024"/>
              <a:gd name="connsiteY28" fmla="*/ 2266619 h 6858000"/>
              <a:gd name="connsiteX29" fmla="*/ 5293877 w 6127024"/>
              <a:gd name="connsiteY29" fmla="*/ 2368649 h 6858000"/>
              <a:gd name="connsiteX30" fmla="*/ 5311338 w 6127024"/>
              <a:gd name="connsiteY30" fmla="*/ 2404034 h 6858000"/>
              <a:gd name="connsiteX31" fmla="*/ 5338366 w 6127024"/>
              <a:gd name="connsiteY31" fmla="*/ 2465052 h 6858000"/>
              <a:gd name="connsiteX32" fmla="*/ 5371263 w 6127024"/>
              <a:gd name="connsiteY32" fmla="*/ 2586413 h 6858000"/>
              <a:gd name="connsiteX33" fmla="*/ 5407503 w 6127024"/>
              <a:gd name="connsiteY33" fmla="*/ 2786290 h 6858000"/>
              <a:gd name="connsiteX34" fmla="*/ 5407356 w 6127024"/>
              <a:gd name="connsiteY34" fmla="*/ 2787545 h 6858000"/>
              <a:gd name="connsiteX35" fmla="*/ 5457023 w 6127024"/>
              <a:gd name="connsiteY35" fmla="*/ 2858292 h 6858000"/>
              <a:gd name="connsiteX36" fmla="*/ 5479298 w 6127024"/>
              <a:gd name="connsiteY36" fmla="*/ 2947791 h 6858000"/>
              <a:gd name="connsiteX37" fmla="*/ 5481770 w 6127024"/>
              <a:gd name="connsiteY37" fmla="*/ 2951352 h 6858000"/>
              <a:gd name="connsiteX38" fmla="*/ 5482415 w 6127024"/>
              <a:gd name="connsiteY38" fmla="*/ 3004079 h 6858000"/>
              <a:gd name="connsiteX39" fmla="*/ 5503944 w 6127024"/>
              <a:gd name="connsiteY39" fmla="*/ 3123335 h 6858000"/>
              <a:gd name="connsiteX40" fmla="*/ 5516007 w 6127024"/>
              <a:gd name="connsiteY40" fmla="*/ 3258473 h 6858000"/>
              <a:gd name="connsiteX41" fmla="*/ 5589758 w 6127024"/>
              <a:gd name="connsiteY41" fmla="*/ 3453699 h 6858000"/>
              <a:gd name="connsiteX42" fmla="*/ 5596144 w 6127024"/>
              <a:gd name="connsiteY42" fmla="*/ 3534624 h 6858000"/>
              <a:gd name="connsiteX43" fmla="*/ 5597750 w 6127024"/>
              <a:gd name="connsiteY43" fmla="*/ 3534129 h 6858000"/>
              <a:gd name="connsiteX44" fmla="*/ 5618377 w 6127024"/>
              <a:gd name="connsiteY44" fmla="*/ 3588431 h 6858000"/>
              <a:gd name="connsiteX45" fmla="*/ 5655472 w 6127024"/>
              <a:gd name="connsiteY45" fmla="*/ 3678877 h 6858000"/>
              <a:gd name="connsiteX46" fmla="*/ 5683015 w 6127024"/>
              <a:gd name="connsiteY46" fmla="*/ 3762025 h 6858000"/>
              <a:gd name="connsiteX47" fmla="*/ 5696643 w 6127024"/>
              <a:gd name="connsiteY47" fmla="*/ 3773888 h 6858000"/>
              <a:gd name="connsiteX48" fmla="*/ 5768491 w 6127024"/>
              <a:gd name="connsiteY48" fmla="*/ 3914399 h 6858000"/>
              <a:gd name="connsiteX49" fmla="*/ 5793123 w 6127024"/>
              <a:gd name="connsiteY49" fmla="*/ 3969952 h 6858000"/>
              <a:gd name="connsiteX50" fmla="*/ 5808321 w 6127024"/>
              <a:gd name="connsiteY50" fmla="*/ 3988153 h 6858000"/>
              <a:gd name="connsiteX51" fmla="*/ 5825621 w 6127024"/>
              <a:gd name="connsiteY51" fmla="*/ 4015525 h 6858000"/>
              <a:gd name="connsiteX52" fmla="*/ 5860672 w 6127024"/>
              <a:gd name="connsiteY52" fmla="*/ 4061579 h 6858000"/>
              <a:gd name="connsiteX53" fmla="*/ 5894095 w 6127024"/>
              <a:gd name="connsiteY53" fmla="*/ 4128857 h 6858000"/>
              <a:gd name="connsiteX54" fmla="*/ 5903513 w 6127024"/>
              <a:gd name="connsiteY54" fmla="*/ 4187661 h 6858000"/>
              <a:gd name="connsiteX55" fmla="*/ 5946705 w 6127024"/>
              <a:gd name="connsiteY55" fmla="*/ 4428051 h 6858000"/>
              <a:gd name="connsiteX56" fmla="*/ 5949261 w 6127024"/>
              <a:gd name="connsiteY56" fmla="*/ 4449185 h 6858000"/>
              <a:gd name="connsiteX57" fmla="*/ 5968960 w 6127024"/>
              <a:gd name="connsiteY57" fmla="*/ 4482655 h 6858000"/>
              <a:gd name="connsiteX58" fmla="*/ 5998138 w 6127024"/>
              <a:gd name="connsiteY58" fmla="*/ 4697518 h 6858000"/>
              <a:gd name="connsiteX59" fmla="*/ 6007819 w 6127024"/>
              <a:gd name="connsiteY59" fmla="*/ 4858148 h 6858000"/>
              <a:gd name="connsiteX60" fmla="*/ 6007749 w 6127024"/>
              <a:gd name="connsiteY60" fmla="*/ 4964715 h 6858000"/>
              <a:gd name="connsiteX61" fmla="*/ 6005269 w 6127024"/>
              <a:gd name="connsiteY61" fmla="*/ 5150567 h 6858000"/>
              <a:gd name="connsiteX62" fmla="*/ 6001127 w 6127024"/>
              <a:gd name="connsiteY62" fmla="*/ 5164609 h 6858000"/>
              <a:gd name="connsiteX63" fmla="*/ 5998514 w 6127024"/>
              <a:gd name="connsiteY63" fmla="*/ 5189673 h 6858000"/>
              <a:gd name="connsiteX64" fmla="*/ 6018409 w 6127024"/>
              <a:gd name="connsiteY64" fmla="*/ 5227157 h 6858000"/>
              <a:gd name="connsiteX65" fmla="*/ 6036748 w 6127024"/>
              <a:gd name="connsiteY65" fmla="*/ 5322752 h 6858000"/>
              <a:gd name="connsiteX66" fmla="*/ 6037677 w 6127024"/>
              <a:gd name="connsiteY66" fmla="*/ 5354807 h 6858000"/>
              <a:gd name="connsiteX67" fmla="*/ 6053435 w 6127024"/>
              <a:gd name="connsiteY67" fmla="*/ 5387547 h 6858000"/>
              <a:gd name="connsiteX68" fmla="*/ 6068640 w 6127024"/>
              <a:gd name="connsiteY68" fmla="*/ 5474503 h 6858000"/>
              <a:gd name="connsiteX69" fmla="*/ 6080922 w 6127024"/>
              <a:gd name="connsiteY69" fmla="*/ 5561070 h 6858000"/>
              <a:gd name="connsiteX70" fmla="*/ 6096949 w 6127024"/>
              <a:gd name="connsiteY70" fmla="*/ 5648179 h 6858000"/>
              <a:gd name="connsiteX71" fmla="*/ 6109884 w 6127024"/>
              <a:gd name="connsiteY71" fmla="*/ 5721959 h 6858000"/>
              <a:gd name="connsiteX72" fmla="*/ 6127024 w 6127024"/>
              <a:gd name="connsiteY72" fmla="*/ 5786902 h 6858000"/>
              <a:gd name="connsiteX73" fmla="*/ 6115796 w 6127024"/>
              <a:gd name="connsiteY73" fmla="*/ 5862844 h 6858000"/>
              <a:gd name="connsiteX74" fmla="*/ 6102493 w 6127024"/>
              <a:gd name="connsiteY74" fmla="*/ 5928602 h 6858000"/>
              <a:gd name="connsiteX75" fmla="*/ 6056863 w 6127024"/>
              <a:gd name="connsiteY75" fmla="*/ 6000643 h 6858000"/>
              <a:gd name="connsiteX76" fmla="*/ 6045436 w 6127024"/>
              <a:gd name="connsiteY76" fmla="*/ 6124480 h 6858000"/>
              <a:gd name="connsiteX77" fmla="*/ 6030489 w 6127024"/>
              <a:gd name="connsiteY77" fmla="*/ 6317666 h 6858000"/>
              <a:gd name="connsiteX78" fmla="*/ 6007492 w 6127024"/>
              <a:gd name="connsiteY78" fmla="*/ 6440818 h 6858000"/>
              <a:gd name="connsiteX79" fmla="*/ 6009467 w 6127024"/>
              <a:gd name="connsiteY79" fmla="*/ 6487076 h 6858000"/>
              <a:gd name="connsiteX80" fmla="*/ 5995064 w 6127024"/>
              <a:gd name="connsiteY80" fmla="*/ 6540791 h 6858000"/>
              <a:gd name="connsiteX81" fmla="*/ 6004510 w 6127024"/>
              <a:gd name="connsiteY81" fmla="*/ 6599256 h 6858000"/>
              <a:gd name="connsiteX82" fmla="*/ 5986207 w 6127024"/>
              <a:gd name="connsiteY82" fmla="*/ 6695855 h 6858000"/>
              <a:gd name="connsiteX83" fmla="*/ 5979428 w 6127024"/>
              <a:gd name="connsiteY83" fmla="*/ 6754678 h 6858000"/>
              <a:gd name="connsiteX84" fmla="*/ 5983398 w 6127024"/>
              <a:gd name="connsiteY84" fmla="*/ 6778641 h 6858000"/>
              <a:gd name="connsiteX85" fmla="*/ 5984543 w 6127024"/>
              <a:gd name="connsiteY85" fmla="*/ 6811016 h 6858000"/>
              <a:gd name="connsiteX86" fmla="*/ 5979671 w 6127024"/>
              <a:gd name="connsiteY86" fmla="*/ 6858000 h 6858000"/>
              <a:gd name="connsiteX87" fmla="*/ 0 w 6127024"/>
              <a:gd name="connsiteY87" fmla="*/ 6858000 h 6858000"/>
              <a:gd name="connsiteX88" fmla="*/ 0 w 6127024"/>
              <a:gd name="connsiteY8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09884 w 6115796"/>
              <a:gd name="connsiteY71" fmla="*/ 5721959 h 6858000"/>
              <a:gd name="connsiteX72" fmla="*/ 6115796 w 6115796"/>
              <a:gd name="connsiteY72" fmla="*/ 5862844 h 6858000"/>
              <a:gd name="connsiteX73" fmla="*/ 6102493 w 6115796"/>
              <a:gd name="connsiteY73" fmla="*/ 5928602 h 6858000"/>
              <a:gd name="connsiteX74" fmla="*/ 6056863 w 6115796"/>
              <a:gd name="connsiteY74" fmla="*/ 6000643 h 6858000"/>
              <a:gd name="connsiteX75" fmla="*/ 6045436 w 6115796"/>
              <a:gd name="connsiteY75" fmla="*/ 6124480 h 6858000"/>
              <a:gd name="connsiteX76" fmla="*/ 6030489 w 6115796"/>
              <a:gd name="connsiteY76" fmla="*/ 6317666 h 6858000"/>
              <a:gd name="connsiteX77" fmla="*/ 6007492 w 6115796"/>
              <a:gd name="connsiteY77" fmla="*/ 6440818 h 6858000"/>
              <a:gd name="connsiteX78" fmla="*/ 6009467 w 6115796"/>
              <a:gd name="connsiteY78" fmla="*/ 6487076 h 6858000"/>
              <a:gd name="connsiteX79" fmla="*/ 5995064 w 6115796"/>
              <a:gd name="connsiteY79" fmla="*/ 6540791 h 6858000"/>
              <a:gd name="connsiteX80" fmla="*/ 6004510 w 6115796"/>
              <a:gd name="connsiteY80" fmla="*/ 6599256 h 6858000"/>
              <a:gd name="connsiteX81" fmla="*/ 5986207 w 6115796"/>
              <a:gd name="connsiteY81" fmla="*/ 6695855 h 6858000"/>
              <a:gd name="connsiteX82" fmla="*/ 5979428 w 6115796"/>
              <a:gd name="connsiteY82" fmla="*/ 6754678 h 6858000"/>
              <a:gd name="connsiteX83" fmla="*/ 5983398 w 6115796"/>
              <a:gd name="connsiteY83" fmla="*/ 6778641 h 6858000"/>
              <a:gd name="connsiteX84" fmla="*/ 5984543 w 6115796"/>
              <a:gd name="connsiteY84" fmla="*/ 6811016 h 6858000"/>
              <a:gd name="connsiteX85" fmla="*/ 5979671 w 6115796"/>
              <a:gd name="connsiteY85" fmla="*/ 6858000 h 6858000"/>
              <a:gd name="connsiteX86" fmla="*/ 0 w 6115796"/>
              <a:gd name="connsiteY86" fmla="*/ 6858000 h 6858000"/>
              <a:gd name="connsiteX87" fmla="*/ 0 w 6115796"/>
              <a:gd name="connsiteY87"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102493 w 6115796"/>
              <a:gd name="connsiteY72" fmla="*/ 5928602 h 6858000"/>
              <a:gd name="connsiteX73" fmla="*/ 6056863 w 6115796"/>
              <a:gd name="connsiteY73" fmla="*/ 6000643 h 6858000"/>
              <a:gd name="connsiteX74" fmla="*/ 6045436 w 6115796"/>
              <a:gd name="connsiteY74" fmla="*/ 6124480 h 6858000"/>
              <a:gd name="connsiteX75" fmla="*/ 6030489 w 6115796"/>
              <a:gd name="connsiteY75" fmla="*/ 6317666 h 6858000"/>
              <a:gd name="connsiteX76" fmla="*/ 6007492 w 6115796"/>
              <a:gd name="connsiteY76" fmla="*/ 6440818 h 6858000"/>
              <a:gd name="connsiteX77" fmla="*/ 6009467 w 6115796"/>
              <a:gd name="connsiteY77" fmla="*/ 6487076 h 6858000"/>
              <a:gd name="connsiteX78" fmla="*/ 5995064 w 6115796"/>
              <a:gd name="connsiteY78" fmla="*/ 6540791 h 6858000"/>
              <a:gd name="connsiteX79" fmla="*/ 6004510 w 6115796"/>
              <a:gd name="connsiteY79" fmla="*/ 6599256 h 6858000"/>
              <a:gd name="connsiteX80" fmla="*/ 5986207 w 6115796"/>
              <a:gd name="connsiteY80" fmla="*/ 6695855 h 6858000"/>
              <a:gd name="connsiteX81" fmla="*/ 5979428 w 6115796"/>
              <a:gd name="connsiteY81" fmla="*/ 6754678 h 6858000"/>
              <a:gd name="connsiteX82" fmla="*/ 5983398 w 6115796"/>
              <a:gd name="connsiteY82" fmla="*/ 6778641 h 6858000"/>
              <a:gd name="connsiteX83" fmla="*/ 5984543 w 6115796"/>
              <a:gd name="connsiteY83" fmla="*/ 6811016 h 6858000"/>
              <a:gd name="connsiteX84" fmla="*/ 5979671 w 6115796"/>
              <a:gd name="connsiteY84" fmla="*/ 6858000 h 6858000"/>
              <a:gd name="connsiteX85" fmla="*/ 0 w 6115796"/>
              <a:gd name="connsiteY85" fmla="*/ 6858000 h 6858000"/>
              <a:gd name="connsiteX86" fmla="*/ 0 w 6115796"/>
              <a:gd name="connsiteY86" fmla="*/ 0 h 6858000"/>
              <a:gd name="connsiteX0" fmla="*/ 0 w 6116025"/>
              <a:gd name="connsiteY0" fmla="*/ 0 h 6858000"/>
              <a:gd name="connsiteX1" fmla="*/ 4965888 w 6116025"/>
              <a:gd name="connsiteY1" fmla="*/ 0 h 6858000"/>
              <a:gd name="connsiteX2" fmla="*/ 4967767 w 6116025"/>
              <a:gd name="connsiteY2" fmla="*/ 7930 h 6858000"/>
              <a:gd name="connsiteX3" fmla="*/ 4979444 w 6116025"/>
              <a:gd name="connsiteY3" fmla="*/ 43921 h 6858000"/>
              <a:gd name="connsiteX4" fmla="*/ 5021173 w 6116025"/>
              <a:gd name="connsiteY4" fmla="*/ 123738 h 6858000"/>
              <a:gd name="connsiteX5" fmla="*/ 5075458 w 6116025"/>
              <a:gd name="connsiteY5" fmla="*/ 264355 h 6858000"/>
              <a:gd name="connsiteX6" fmla="*/ 5081175 w 6116025"/>
              <a:gd name="connsiteY6" fmla="*/ 277448 h 6858000"/>
              <a:gd name="connsiteX7" fmla="*/ 5097011 w 6116025"/>
              <a:gd name="connsiteY7" fmla="*/ 355616 h 6858000"/>
              <a:gd name="connsiteX8" fmla="*/ 5153000 w 6116025"/>
              <a:gd name="connsiteY8" fmla="*/ 507134 h 6858000"/>
              <a:gd name="connsiteX9" fmla="*/ 5171282 w 6116025"/>
              <a:gd name="connsiteY9" fmla="*/ 602071 h 6858000"/>
              <a:gd name="connsiteX10" fmla="*/ 5176196 w 6116025"/>
              <a:gd name="connsiteY10" fmla="*/ 636822 h 6858000"/>
              <a:gd name="connsiteX11" fmla="*/ 5189051 w 6116025"/>
              <a:gd name="connsiteY11" fmla="*/ 782518 h 6858000"/>
              <a:gd name="connsiteX12" fmla="*/ 5218707 w 6116025"/>
              <a:gd name="connsiteY12" fmla="*/ 886387 h 6858000"/>
              <a:gd name="connsiteX13" fmla="*/ 5221281 w 6116025"/>
              <a:gd name="connsiteY13" fmla="*/ 920873 h 6858000"/>
              <a:gd name="connsiteX14" fmla="*/ 5201018 w 6116025"/>
              <a:gd name="connsiteY14" fmla="*/ 1095027 h 6858000"/>
              <a:gd name="connsiteX15" fmla="*/ 5189234 w 6116025"/>
              <a:gd name="connsiteY15" fmla="*/ 1217308 h 6858000"/>
              <a:gd name="connsiteX16" fmla="*/ 5202769 w 6116025"/>
              <a:gd name="connsiteY16" fmla="*/ 1269450 h 6858000"/>
              <a:gd name="connsiteX17" fmla="*/ 5225968 w 6116025"/>
              <a:gd name="connsiteY17" fmla="*/ 1357994 h 6858000"/>
              <a:gd name="connsiteX18" fmla="*/ 5231437 w 6116025"/>
              <a:gd name="connsiteY18" fmla="*/ 1373779 h 6858000"/>
              <a:gd name="connsiteX19" fmla="*/ 5237226 w 6116025"/>
              <a:gd name="connsiteY19" fmla="*/ 1441327 h 6858000"/>
              <a:gd name="connsiteX20" fmla="*/ 5255653 w 6116025"/>
              <a:gd name="connsiteY20" fmla="*/ 1524712 h 6858000"/>
              <a:gd name="connsiteX21" fmla="*/ 5263491 w 6116025"/>
              <a:gd name="connsiteY21" fmla="*/ 1642938 h 6858000"/>
              <a:gd name="connsiteX22" fmla="*/ 5256552 w 6116025"/>
              <a:gd name="connsiteY22" fmla="*/ 1672509 h 6858000"/>
              <a:gd name="connsiteX23" fmla="*/ 5266931 w 6116025"/>
              <a:gd name="connsiteY23" fmla="*/ 1866147 h 6858000"/>
              <a:gd name="connsiteX24" fmla="*/ 5255696 w 6116025"/>
              <a:gd name="connsiteY24" fmla="*/ 1953770 h 6858000"/>
              <a:gd name="connsiteX25" fmla="*/ 5252592 w 6116025"/>
              <a:gd name="connsiteY25" fmla="*/ 2092210 h 6858000"/>
              <a:gd name="connsiteX26" fmla="*/ 5250104 w 6116025"/>
              <a:gd name="connsiteY26" fmla="*/ 2249166 h 6858000"/>
              <a:gd name="connsiteX27" fmla="*/ 5251214 w 6116025"/>
              <a:gd name="connsiteY27" fmla="*/ 2250944 h 6858000"/>
              <a:gd name="connsiteX28" fmla="*/ 5250644 w 6116025"/>
              <a:gd name="connsiteY28" fmla="*/ 2266619 h 6858000"/>
              <a:gd name="connsiteX29" fmla="*/ 5293877 w 6116025"/>
              <a:gd name="connsiteY29" fmla="*/ 2368649 h 6858000"/>
              <a:gd name="connsiteX30" fmla="*/ 5311338 w 6116025"/>
              <a:gd name="connsiteY30" fmla="*/ 2404034 h 6858000"/>
              <a:gd name="connsiteX31" fmla="*/ 5338366 w 6116025"/>
              <a:gd name="connsiteY31" fmla="*/ 2465052 h 6858000"/>
              <a:gd name="connsiteX32" fmla="*/ 5371263 w 6116025"/>
              <a:gd name="connsiteY32" fmla="*/ 2586413 h 6858000"/>
              <a:gd name="connsiteX33" fmla="*/ 5407503 w 6116025"/>
              <a:gd name="connsiteY33" fmla="*/ 2786290 h 6858000"/>
              <a:gd name="connsiteX34" fmla="*/ 5407356 w 6116025"/>
              <a:gd name="connsiteY34" fmla="*/ 2787545 h 6858000"/>
              <a:gd name="connsiteX35" fmla="*/ 5457023 w 6116025"/>
              <a:gd name="connsiteY35" fmla="*/ 2858292 h 6858000"/>
              <a:gd name="connsiteX36" fmla="*/ 5479298 w 6116025"/>
              <a:gd name="connsiteY36" fmla="*/ 2947791 h 6858000"/>
              <a:gd name="connsiteX37" fmla="*/ 5481770 w 6116025"/>
              <a:gd name="connsiteY37" fmla="*/ 2951352 h 6858000"/>
              <a:gd name="connsiteX38" fmla="*/ 5482415 w 6116025"/>
              <a:gd name="connsiteY38" fmla="*/ 3004079 h 6858000"/>
              <a:gd name="connsiteX39" fmla="*/ 5503944 w 6116025"/>
              <a:gd name="connsiteY39" fmla="*/ 3123335 h 6858000"/>
              <a:gd name="connsiteX40" fmla="*/ 5516007 w 6116025"/>
              <a:gd name="connsiteY40" fmla="*/ 3258473 h 6858000"/>
              <a:gd name="connsiteX41" fmla="*/ 5589758 w 6116025"/>
              <a:gd name="connsiteY41" fmla="*/ 3453699 h 6858000"/>
              <a:gd name="connsiteX42" fmla="*/ 5596144 w 6116025"/>
              <a:gd name="connsiteY42" fmla="*/ 3534624 h 6858000"/>
              <a:gd name="connsiteX43" fmla="*/ 5597750 w 6116025"/>
              <a:gd name="connsiteY43" fmla="*/ 3534129 h 6858000"/>
              <a:gd name="connsiteX44" fmla="*/ 5618377 w 6116025"/>
              <a:gd name="connsiteY44" fmla="*/ 3588431 h 6858000"/>
              <a:gd name="connsiteX45" fmla="*/ 5655472 w 6116025"/>
              <a:gd name="connsiteY45" fmla="*/ 3678877 h 6858000"/>
              <a:gd name="connsiteX46" fmla="*/ 5683015 w 6116025"/>
              <a:gd name="connsiteY46" fmla="*/ 3762025 h 6858000"/>
              <a:gd name="connsiteX47" fmla="*/ 5696643 w 6116025"/>
              <a:gd name="connsiteY47" fmla="*/ 3773888 h 6858000"/>
              <a:gd name="connsiteX48" fmla="*/ 5768491 w 6116025"/>
              <a:gd name="connsiteY48" fmla="*/ 3914399 h 6858000"/>
              <a:gd name="connsiteX49" fmla="*/ 5793123 w 6116025"/>
              <a:gd name="connsiteY49" fmla="*/ 3969952 h 6858000"/>
              <a:gd name="connsiteX50" fmla="*/ 5808321 w 6116025"/>
              <a:gd name="connsiteY50" fmla="*/ 3988153 h 6858000"/>
              <a:gd name="connsiteX51" fmla="*/ 5825621 w 6116025"/>
              <a:gd name="connsiteY51" fmla="*/ 4015525 h 6858000"/>
              <a:gd name="connsiteX52" fmla="*/ 5860672 w 6116025"/>
              <a:gd name="connsiteY52" fmla="*/ 4061579 h 6858000"/>
              <a:gd name="connsiteX53" fmla="*/ 5894095 w 6116025"/>
              <a:gd name="connsiteY53" fmla="*/ 4128857 h 6858000"/>
              <a:gd name="connsiteX54" fmla="*/ 5903513 w 6116025"/>
              <a:gd name="connsiteY54" fmla="*/ 4187661 h 6858000"/>
              <a:gd name="connsiteX55" fmla="*/ 5946705 w 6116025"/>
              <a:gd name="connsiteY55" fmla="*/ 4428051 h 6858000"/>
              <a:gd name="connsiteX56" fmla="*/ 5949261 w 6116025"/>
              <a:gd name="connsiteY56" fmla="*/ 4449185 h 6858000"/>
              <a:gd name="connsiteX57" fmla="*/ 5968960 w 6116025"/>
              <a:gd name="connsiteY57" fmla="*/ 4482655 h 6858000"/>
              <a:gd name="connsiteX58" fmla="*/ 5998138 w 6116025"/>
              <a:gd name="connsiteY58" fmla="*/ 4697518 h 6858000"/>
              <a:gd name="connsiteX59" fmla="*/ 6007819 w 6116025"/>
              <a:gd name="connsiteY59" fmla="*/ 4858148 h 6858000"/>
              <a:gd name="connsiteX60" fmla="*/ 6007749 w 6116025"/>
              <a:gd name="connsiteY60" fmla="*/ 4964715 h 6858000"/>
              <a:gd name="connsiteX61" fmla="*/ 6005269 w 6116025"/>
              <a:gd name="connsiteY61" fmla="*/ 5150567 h 6858000"/>
              <a:gd name="connsiteX62" fmla="*/ 6001127 w 6116025"/>
              <a:gd name="connsiteY62" fmla="*/ 5164609 h 6858000"/>
              <a:gd name="connsiteX63" fmla="*/ 5998514 w 6116025"/>
              <a:gd name="connsiteY63" fmla="*/ 5189673 h 6858000"/>
              <a:gd name="connsiteX64" fmla="*/ 6018409 w 6116025"/>
              <a:gd name="connsiteY64" fmla="*/ 5227157 h 6858000"/>
              <a:gd name="connsiteX65" fmla="*/ 6036748 w 6116025"/>
              <a:gd name="connsiteY65" fmla="*/ 5322752 h 6858000"/>
              <a:gd name="connsiteX66" fmla="*/ 6037677 w 6116025"/>
              <a:gd name="connsiteY66" fmla="*/ 5354807 h 6858000"/>
              <a:gd name="connsiteX67" fmla="*/ 6053435 w 6116025"/>
              <a:gd name="connsiteY67" fmla="*/ 5387547 h 6858000"/>
              <a:gd name="connsiteX68" fmla="*/ 6068640 w 6116025"/>
              <a:gd name="connsiteY68" fmla="*/ 5474503 h 6858000"/>
              <a:gd name="connsiteX69" fmla="*/ 6080922 w 6116025"/>
              <a:gd name="connsiteY69" fmla="*/ 5561070 h 6858000"/>
              <a:gd name="connsiteX70" fmla="*/ 6096949 w 6116025"/>
              <a:gd name="connsiteY70" fmla="*/ 5648179 h 6858000"/>
              <a:gd name="connsiteX71" fmla="*/ 6115796 w 6116025"/>
              <a:gd name="connsiteY71" fmla="*/ 5862844 h 6858000"/>
              <a:gd name="connsiteX72" fmla="*/ 6102493 w 6116025"/>
              <a:gd name="connsiteY72" fmla="*/ 5928602 h 6858000"/>
              <a:gd name="connsiteX73" fmla="*/ 6056863 w 6116025"/>
              <a:gd name="connsiteY73" fmla="*/ 6000643 h 6858000"/>
              <a:gd name="connsiteX74" fmla="*/ 6045436 w 6116025"/>
              <a:gd name="connsiteY74" fmla="*/ 6124480 h 6858000"/>
              <a:gd name="connsiteX75" fmla="*/ 6030489 w 6116025"/>
              <a:gd name="connsiteY75" fmla="*/ 6317666 h 6858000"/>
              <a:gd name="connsiteX76" fmla="*/ 6007492 w 6116025"/>
              <a:gd name="connsiteY76" fmla="*/ 6440818 h 6858000"/>
              <a:gd name="connsiteX77" fmla="*/ 6009467 w 6116025"/>
              <a:gd name="connsiteY77" fmla="*/ 6487076 h 6858000"/>
              <a:gd name="connsiteX78" fmla="*/ 5995064 w 6116025"/>
              <a:gd name="connsiteY78" fmla="*/ 6540791 h 6858000"/>
              <a:gd name="connsiteX79" fmla="*/ 6004510 w 6116025"/>
              <a:gd name="connsiteY79" fmla="*/ 6599256 h 6858000"/>
              <a:gd name="connsiteX80" fmla="*/ 5986207 w 6116025"/>
              <a:gd name="connsiteY80" fmla="*/ 6695855 h 6858000"/>
              <a:gd name="connsiteX81" fmla="*/ 5979428 w 6116025"/>
              <a:gd name="connsiteY81" fmla="*/ 6754678 h 6858000"/>
              <a:gd name="connsiteX82" fmla="*/ 5983398 w 6116025"/>
              <a:gd name="connsiteY82" fmla="*/ 6778641 h 6858000"/>
              <a:gd name="connsiteX83" fmla="*/ 5984543 w 6116025"/>
              <a:gd name="connsiteY83" fmla="*/ 6811016 h 6858000"/>
              <a:gd name="connsiteX84" fmla="*/ 5979671 w 6116025"/>
              <a:gd name="connsiteY84" fmla="*/ 6858000 h 6858000"/>
              <a:gd name="connsiteX85" fmla="*/ 0 w 6116025"/>
              <a:gd name="connsiteY85" fmla="*/ 6858000 h 6858000"/>
              <a:gd name="connsiteX86" fmla="*/ 0 w 6116025"/>
              <a:gd name="connsiteY86"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102493 w 6115796"/>
              <a:gd name="connsiteY72" fmla="*/ 5928602 h 6858000"/>
              <a:gd name="connsiteX73" fmla="*/ 6056863 w 6115796"/>
              <a:gd name="connsiteY73" fmla="*/ 6000643 h 6858000"/>
              <a:gd name="connsiteX74" fmla="*/ 6045436 w 6115796"/>
              <a:gd name="connsiteY74" fmla="*/ 6124480 h 6858000"/>
              <a:gd name="connsiteX75" fmla="*/ 6030489 w 6115796"/>
              <a:gd name="connsiteY75" fmla="*/ 6317666 h 6858000"/>
              <a:gd name="connsiteX76" fmla="*/ 6007492 w 6115796"/>
              <a:gd name="connsiteY76" fmla="*/ 6440818 h 6858000"/>
              <a:gd name="connsiteX77" fmla="*/ 6009467 w 6115796"/>
              <a:gd name="connsiteY77" fmla="*/ 6487076 h 6858000"/>
              <a:gd name="connsiteX78" fmla="*/ 5995064 w 6115796"/>
              <a:gd name="connsiteY78" fmla="*/ 6540791 h 6858000"/>
              <a:gd name="connsiteX79" fmla="*/ 6004510 w 6115796"/>
              <a:gd name="connsiteY79" fmla="*/ 6599256 h 6858000"/>
              <a:gd name="connsiteX80" fmla="*/ 5986207 w 6115796"/>
              <a:gd name="connsiteY80" fmla="*/ 6695855 h 6858000"/>
              <a:gd name="connsiteX81" fmla="*/ 5979428 w 6115796"/>
              <a:gd name="connsiteY81" fmla="*/ 6754678 h 6858000"/>
              <a:gd name="connsiteX82" fmla="*/ 5983398 w 6115796"/>
              <a:gd name="connsiteY82" fmla="*/ 6778641 h 6858000"/>
              <a:gd name="connsiteX83" fmla="*/ 5984543 w 6115796"/>
              <a:gd name="connsiteY83" fmla="*/ 6811016 h 6858000"/>
              <a:gd name="connsiteX84" fmla="*/ 5979671 w 6115796"/>
              <a:gd name="connsiteY84" fmla="*/ 6858000 h 6858000"/>
              <a:gd name="connsiteX85" fmla="*/ 0 w 6115796"/>
              <a:gd name="connsiteY85" fmla="*/ 6858000 h 6858000"/>
              <a:gd name="connsiteX86" fmla="*/ 0 w 6115796"/>
              <a:gd name="connsiteY86"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56863 w 6115796"/>
              <a:gd name="connsiteY72" fmla="*/ 6000643 h 6858000"/>
              <a:gd name="connsiteX73" fmla="*/ 6045436 w 6115796"/>
              <a:gd name="connsiteY73" fmla="*/ 6124480 h 6858000"/>
              <a:gd name="connsiteX74" fmla="*/ 6030489 w 6115796"/>
              <a:gd name="connsiteY74" fmla="*/ 6317666 h 6858000"/>
              <a:gd name="connsiteX75" fmla="*/ 6007492 w 6115796"/>
              <a:gd name="connsiteY75" fmla="*/ 6440818 h 6858000"/>
              <a:gd name="connsiteX76" fmla="*/ 6009467 w 6115796"/>
              <a:gd name="connsiteY76" fmla="*/ 6487076 h 6858000"/>
              <a:gd name="connsiteX77" fmla="*/ 5995064 w 6115796"/>
              <a:gd name="connsiteY77" fmla="*/ 6540791 h 6858000"/>
              <a:gd name="connsiteX78" fmla="*/ 6004510 w 6115796"/>
              <a:gd name="connsiteY78" fmla="*/ 6599256 h 6858000"/>
              <a:gd name="connsiteX79" fmla="*/ 5986207 w 6115796"/>
              <a:gd name="connsiteY79" fmla="*/ 6695855 h 6858000"/>
              <a:gd name="connsiteX80" fmla="*/ 5979428 w 6115796"/>
              <a:gd name="connsiteY80" fmla="*/ 6754678 h 6858000"/>
              <a:gd name="connsiteX81" fmla="*/ 5983398 w 6115796"/>
              <a:gd name="connsiteY81" fmla="*/ 6778641 h 6858000"/>
              <a:gd name="connsiteX82" fmla="*/ 5984543 w 6115796"/>
              <a:gd name="connsiteY82" fmla="*/ 6811016 h 6858000"/>
              <a:gd name="connsiteX83" fmla="*/ 5979671 w 6115796"/>
              <a:gd name="connsiteY83" fmla="*/ 6858000 h 6858000"/>
              <a:gd name="connsiteX84" fmla="*/ 0 w 6115796"/>
              <a:gd name="connsiteY84" fmla="*/ 6858000 h 6858000"/>
              <a:gd name="connsiteX85" fmla="*/ 0 w 6115796"/>
              <a:gd name="connsiteY85"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56863 w 6115796"/>
              <a:gd name="connsiteY72" fmla="*/ 6000643 h 6858000"/>
              <a:gd name="connsiteX73" fmla="*/ 6045436 w 6115796"/>
              <a:gd name="connsiteY73" fmla="*/ 6124480 h 6858000"/>
              <a:gd name="connsiteX74" fmla="*/ 6030489 w 6115796"/>
              <a:gd name="connsiteY74" fmla="*/ 6317666 h 6858000"/>
              <a:gd name="connsiteX75" fmla="*/ 6007492 w 6115796"/>
              <a:gd name="connsiteY75" fmla="*/ 6440818 h 6858000"/>
              <a:gd name="connsiteX76" fmla="*/ 6009467 w 6115796"/>
              <a:gd name="connsiteY76" fmla="*/ 6487076 h 6858000"/>
              <a:gd name="connsiteX77" fmla="*/ 5995064 w 6115796"/>
              <a:gd name="connsiteY77" fmla="*/ 6540791 h 6858000"/>
              <a:gd name="connsiteX78" fmla="*/ 6004510 w 6115796"/>
              <a:gd name="connsiteY78" fmla="*/ 6599256 h 6858000"/>
              <a:gd name="connsiteX79" fmla="*/ 5986207 w 6115796"/>
              <a:gd name="connsiteY79" fmla="*/ 6695855 h 6858000"/>
              <a:gd name="connsiteX80" fmla="*/ 5979428 w 6115796"/>
              <a:gd name="connsiteY80" fmla="*/ 6754678 h 6858000"/>
              <a:gd name="connsiteX81" fmla="*/ 5983398 w 6115796"/>
              <a:gd name="connsiteY81" fmla="*/ 6778641 h 6858000"/>
              <a:gd name="connsiteX82" fmla="*/ 5984543 w 6115796"/>
              <a:gd name="connsiteY82" fmla="*/ 6811016 h 6858000"/>
              <a:gd name="connsiteX83" fmla="*/ 5979671 w 6115796"/>
              <a:gd name="connsiteY83" fmla="*/ 6858000 h 6858000"/>
              <a:gd name="connsiteX84" fmla="*/ 0 w 6115796"/>
              <a:gd name="connsiteY84" fmla="*/ 6858000 h 6858000"/>
              <a:gd name="connsiteX85" fmla="*/ 0 w 6115796"/>
              <a:gd name="connsiteY85"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56863 w 6115796"/>
              <a:gd name="connsiteY72" fmla="*/ 6000643 h 6858000"/>
              <a:gd name="connsiteX73" fmla="*/ 6045436 w 6115796"/>
              <a:gd name="connsiteY73" fmla="*/ 6124480 h 6858000"/>
              <a:gd name="connsiteX74" fmla="*/ 6030489 w 6115796"/>
              <a:gd name="connsiteY74" fmla="*/ 6317666 h 6858000"/>
              <a:gd name="connsiteX75" fmla="*/ 6007492 w 6115796"/>
              <a:gd name="connsiteY75" fmla="*/ 6440818 h 6858000"/>
              <a:gd name="connsiteX76" fmla="*/ 6009467 w 6115796"/>
              <a:gd name="connsiteY76" fmla="*/ 6487076 h 6858000"/>
              <a:gd name="connsiteX77" fmla="*/ 5995064 w 6115796"/>
              <a:gd name="connsiteY77" fmla="*/ 6540791 h 6858000"/>
              <a:gd name="connsiteX78" fmla="*/ 5986207 w 6115796"/>
              <a:gd name="connsiteY78" fmla="*/ 6695855 h 6858000"/>
              <a:gd name="connsiteX79" fmla="*/ 5979428 w 6115796"/>
              <a:gd name="connsiteY79" fmla="*/ 6754678 h 6858000"/>
              <a:gd name="connsiteX80" fmla="*/ 5983398 w 6115796"/>
              <a:gd name="connsiteY80" fmla="*/ 6778641 h 6858000"/>
              <a:gd name="connsiteX81" fmla="*/ 5984543 w 6115796"/>
              <a:gd name="connsiteY81" fmla="*/ 6811016 h 6858000"/>
              <a:gd name="connsiteX82" fmla="*/ 5979671 w 6115796"/>
              <a:gd name="connsiteY82" fmla="*/ 6858000 h 6858000"/>
              <a:gd name="connsiteX83" fmla="*/ 0 w 6115796"/>
              <a:gd name="connsiteY83" fmla="*/ 6858000 h 6858000"/>
              <a:gd name="connsiteX84" fmla="*/ 0 w 6115796"/>
              <a:gd name="connsiteY84"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56863 w 6115796"/>
              <a:gd name="connsiteY72" fmla="*/ 6000643 h 6858000"/>
              <a:gd name="connsiteX73" fmla="*/ 6045436 w 6115796"/>
              <a:gd name="connsiteY73" fmla="*/ 6124480 h 6858000"/>
              <a:gd name="connsiteX74" fmla="*/ 6030489 w 6115796"/>
              <a:gd name="connsiteY74" fmla="*/ 6317666 h 6858000"/>
              <a:gd name="connsiteX75" fmla="*/ 6007492 w 6115796"/>
              <a:gd name="connsiteY75" fmla="*/ 6440818 h 6858000"/>
              <a:gd name="connsiteX76" fmla="*/ 6009467 w 6115796"/>
              <a:gd name="connsiteY76" fmla="*/ 6487076 h 6858000"/>
              <a:gd name="connsiteX77" fmla="*/ 5995064 w 6115796"/>
              <a:gd name="connsiteY77" fmla="*/ 6540791 h 6858000"/>
              <a:gd name="connsiteX78" fmla="*/ 5986207 w 6115796"/>
              <a:gd name="connsiteY78" fmla="*/ 6695855 h 6858000"/>
              <a:gd name="connsiteX79" fmla="*/ 5979428 w 6115796"/>
              <a:gd name="connsiteY79" fmla="*/ 6754678 h 6858000"/>
              <a:gd name="connsiteX80" fmla="*/ 5984543 w 6115796"/>
              <a:gd name="connsiteY80" fmla="*/ 6811016 h 6858000"/>
              <a:gd name="connsiteX81" fmla="*/ 5979671 w 6115796"/>
              <a:gd name="connsiteY81" fmla="*/ 6858000 h 6858000"/>
              <a:gd name="connsiteX82" fmla="*/ 0 w 6115796"/>
              <a:gd name="connsiteY82" fmla="*/ 6858000 h 6858000"/>
              <a:gd name="connsiteX83" fmla="*/ 0 w 6115796"/>
              <a:gd name="connsiteY83"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45436 w 6115796"/>
              <a:gd name="connsiteY72" fmla="*/ 6124480 h 6858000"/>
              <a:gd name="connsiteX73" fmla="*/ 6030489 w 6115796"/>
              <a:gd name="connsiteY73" fmla="*/ 6317666 h 6858000"/>
              <a:gd name="connsiteX74" fmla="*/ 6007492 w 6115796"/>
              <a:gd name="connsiteY74" fmla="*/ 6440818 h 6858000"/>
              <a:gd name="connsiteX75" fmla="*/ 6009467 w 6115796"/>
              <a:gd name="connsiteY75" fmla="*/ 6487076 h 6858000"/>
              <a:gd name="connsiteX76" fmla="*/ 5995064 w 6115796"/>
              <a:gd name="connsiteY76" fmla="*/ 6540791 h 6858000"/>
              <a:gd name="connsiteX77" fmla="*/ 5986207 w 6115796"/>
              <a:gd name="connsiteY77" fmla="*/ 6695855 h 6858000"/>
              <a:gd name="connsiteX78" fmla="*/ 5979428 w 6115796"/>
              <a:gd name="connsiteY78" fmla="*/ 6754678 h 6858000"/>
              <a:gd name="connsiteX79" fmla="*/ 5984543 w 6115796"/>
              <a:gd name="connsiteY79" fmla="*/ 6811016 h 6858000"/>
              <a:gd name="connsiteX80" fmla="*/ 5979671 w 6115796"/>
              <a:gd name="connsiteY80" fmla="*/ 6858000 h 6858000"/>
              <a:gd name="connsiteX81" fmla="*/ 0 w 6115796"/>
              <a:gd name="connsiteY81" fmla="*/ 6858000 h 6858000"/>
              <a:gd name="connsiteX82" fmla="*/ 0 w 6115796"/>
              <a:gd name="connsiteY82"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1770 w 6115796"/>
              <a:gd name="connsiteY37" fmla="*/ 2951352 h 6858000"/>
              <a:gd name="connsiteX38" fmla="*/ 5482415 w 6115796"/>
              <a:gd name="connsiteY38" fmla="*/ 3004079 h 6858000"/>
              <a:gd name="connsiteX39" fmla="*/ 5503944 w 6115796"/>
              <a:gd name="connsiteY39" fmla="*/ 3123335 h 6858000"/>
              <a:gd name="connsiteX40" fmla="*/ 5516007 w 6115796"/>
              <a:gd name="connsiteY40" fmla="*/ 3258473 h 6858000"/>
              <a:gd name="connsiteX41" fmla="*/ 5589758 w 6115796"/>
              <a:gd name="connsiteY41" fmla="*/ 3453699 h 6858000"/>
              <a:gd name="connsiteX42" fmla="*/ 5596144 w 6115796"/>
              <a:gd name="connsiteY42" fmla="*/ 3534624 h 6858000"/>
              <a:gd name="connsiteX43" fmla="*/ 5597750 w 6115796"/>
              <a:gd name="connsiteY43" fmla="*/ 3534129 h 6858000"/>
              <a:gd name="connsiteX44" fmla="*/ 5618377 w 6115796"/>
              <a:gd name="connsiteY44" fmla="*/ 3588431 h 6858000"/>
              <a:gd name="connsiteX45" fmla="*/ 5655472 w 6115796"/>
              <a:gd name="connsiteY45" fmla="*/ 3678877 h 6858000"/>
              <a:gd name="connsiteX46" fmla="*/ 5683015 w 6115796"/>
              <a:gd name="connsiteY46" fmla="*/ 3762025 h 6858000"/>
              <a:gd name="connsiteX47" fmla="*/ 5696643 w 6115796"/>
              <a:gd name="connsiteY47" fmla="*/ 3773888 h 6858000"/>
              <a:gd name="connsiteX48" fmla="*/ 5768491 w 6115796"/>
              <a:gd name="connsiteY48" fmla="*/ 3914399 h 6858000"/>
              <a:gd name="connsiteX49" fmla="*/ 5793123 w 6115796"/>
              <a:gd name="connsiteY49" fmla="*/ 3969952 h 6858000"/>
              <a:gd name="connsiteX50" fmla="*/ 5808321 w 6115796"/>
              <a:gd name="connsiteY50" fmla="*/ 3988153 h 6858000"/>
              <a:gd name="connsiteX51" fmla="*/ 5825621 w 6115796"/>
              <a:gd name="connsiteY51" fmla="*/ 4015525 h 6858000"/>
              <a:gd name="connsiteX52" fmla="*/ 5860672 w 6115796"/>
              <a:gd name="connsiteY52" fmla="*/ 4061579 h 6858000"/>
              <a:gd name="connsiteX53" fmla="*/ 5894095 w 6115796"/>
              <a:gd name="connsiteY53" fmla="*/ 4128857 h 6858000"/>
              <a:gd name="connsiteX54" fmla="*/ 5903513 w 6115796"/>
              <a:gd name="connsiteY54" fmla="*/ 4187661 h 6858000"/>
              <a:gd name="connsiteX55" fmla="*/ 5946705 w 6115796"/>
              <a:gd name="connsiteY55" fmla="*/ 4428051 h 6858000"/>
              <a:gd name="connsiteX56" fmla="*/ 5949261 w 6115796"/>
              <a:gd name="connsiteY56" fmla="*/ 4449185 h 6858000"/>
              <a:gd name="connsiteX57" fmla="*/ 5968960 w 6115796"/>
              <a:gd name="connsiteY57" fmla="*/ 4482655 h 6858000"/>
              <a:gd name="connsiteX58" fmla="*/ 5998138 w 6115796"/>
              <a:gd name="connsiteY58" fmla="*/ 4697518 h 6858000"/>
              <a:gd name="connsiteX59" fmla="*/ 6007819 w 6115796"/>
              <a:gd name="connsiteY59" fmla="*/ 4858148 h 6858000"/>
              <a:gd name="connsiteX60" fmla="*/ 6007749 w 6115796"/>
              <a:gd name="connsiteY60" fmla="*/ 4964715 h 6858000"/>
              <a:gd name="connsiteX61" fmla="*/ 6005269 w 6115796"/>
              <a:gd name="connsiteY61" fmla="*/ 5150567 h 6858000"/>
              <a:gd name="connsiteX62" fmla="*/ 6001127 w 6115796"/>
              <a:gd name="connsiteY62" fmla="*/ 5164609 h 6858000"/>
              <a:gd name="connsiteX63" fmla="*/ 5998514 w 6115796"/>
              <a:gd name="connsiteY63" fmla="*/ 5189673 h 6858000"/>
              <a:gd name="connsiteX64" fmla="*/ 6018409 w 6115796"/>
              <a:gd name="connsiteY64" fmla="*/ 5227157 h 6858000"/>
              <a:gd name="connsiteX65" fmla="*/ 6036748 w 6115796"/>
              <a:gd name="connsiteY65" fmla="*/ 5322752 h 6858000"/>
              <a:gd name="connsiteX66" fmla="*/ 6037677 w 6115796"/>
              <a:gd name="connsiteY66" fmla="*/ 5354807 h 6858000"/>
              <a:gd name="connsiteX67" fmla="*/ 6053435 w 6115796"/>
              <a:gd name="connsiteY67" fmla="*/ 5387547 h 6858000"/>
              <a:gd name="connsiteX68" fmla="*/ 6068640 w 6115796"/>
              <a:gd name="connsiteY68" fmla="*/ 5474503 h 6858000"/>
              <a:gd name="connsiteX69" fmla="*/ 6080922 w 6115796"/>
              <a:gd name="connsiteY69" fmla="*/ 5561070 h 6858000"/>
              <a:gd name="connsiteX70" fmla="*/ 6096949 w 6115796"/>
              <a:gd name="connsiteY70" fmla="*/ 5648179 h 6858000"/>
              <a:gd name="connsiteX71" fmla="*/ 6115796 w 6115796"/>
              <a:gd name="connsiteY71" fmla="*/ 5862844 h 6858000"/>
              <a:gd name="connsiteX72" fmla="*/ 6045436 w 6115796"/>
              <a:gd name="connsiteY72" fmla="*/ 6124480 h 6858000"/>
              <a:gd name="connsiteX73" fmla="*/ 6030489 w 6115796"/>
              <a:gd name="connsiteY73" fmla="*/ 6317666 h 6858000"/>
              <a:gd name="connsiteX74" fmla="*/ 6007492 w 6115796"/>
              <a:gd name="connsiteY74" fmla="*/ 6440818 h 6858000"/>
              <a:gd name="connsiteX75" fmla="*/ 6009467 w 6115796"/>
              <a:gd name="connsiteY75" fmla="*/ 6487076 h 6858000"/>
              <a:gd name="connsiteX76" fmla="*/ 5995064 w 6115796"/>
              <a:gd name="connsiteY76" fmla="*/ 6540791 h 6858000"/>
              <a:gd name="connsiteX77" fmla="*/ 5986207 w 6115796"/>
              <a:gd name="connsiteY77" fmla="*/ 6695855 h 6858000"/>
              <a:gd name="connsiteX78" fmla="*/ 5979428 w 6115796"/>
              <a:gd name="connsiteY78" fmla="*/ 6754678 h 6858000"/>
              <a:gd name="connsiteX79" fmla="*/ 5984543 w 6115796"/>
              <a:gd name="connsiteY79" fmla="*/ 6811016 h 6858000"/>
              <a:gd name="connsiteX80" fmla="*/ 5979671 w 6115796"/>
              <a:gd name="connsiteY80" fmla="*/ 6858000 h 6858000"/>
              <a:gd name="connsiteX81" fmla="*/ 0 w 6115796"/>
              <a:gd name="connsiteY81" fmla="*/ 6858000 h 6858000"/>
              <a:gd name="connsiteX82" fmla="*/ 0 w 6115796"/>
              <a:gd name="connsiteY82"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2415 w 6115796"/>
              <a:gd name="connsiteY37" fmla="*/ 3004079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79298 w 6115796"/>
              <a:gd name="connsiteY36" fmla="*/ 2947791 h 6858000"/>
              <a:gd name="connsiteX37" fmla="*/ 5482415 w 6115796"/>
              <a:gd name="connsiteY37" fmla="*/ 3004079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84061 w 6115796"/>
              <a:gd name="connsiteY36" fmla="*/ 2919216 h 6858000"/>
              <a:gd name="connsiteX37" fmla="*/ 5482415 w 6115796"/>
              <a:gd name="connsiteY37" fmla="*/ 3004079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84061 w 6115796"/>
              <a:gd name="connsiteY36" fmla="*/ 2919216 h 6858000"/>
              <a:gd name="connsiteX37" fmla="*/ 5482415 w 6115796"/>
              <a:gd name="connsiteY37" fmla="*/ 3004079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84061 w 6115796"/>
              <a:gd name="connsiteY36" fmla="*/ 2919216 h 6858000"/>
              <a:gd name="connsiteX37" fmla="*/ 5491940 w 6115796"/>
              <a:gd name="connsiteY37" fmla="*/ 3015985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1214 w 6115796"/>
              <a:gd name="connsiteY27" fmla="*/ 2250944 h 6858000"/>
              <a:gd name="connsiteX28" fmla="*/ 5250644 w 6115796"/>
              <a:gd name="connsiteY28" fmla="*/ 2266619 h 6858000"/>
              <a:gd name="connsiteX29" fmla="*/ 5293877 w 6115796"/>
              <a:gd name="connsiteY29" fmla="*/ 2368649 h 6858000"/>
              <a:gd name="connsiteX30" fmla="*/ 5311338 w 6115796"/>
              <a:gd name="connsiteY30" fmla="*/ 2404034 h 6858000"/>
              <a:gd name="connsiteX31" fmla="*/ 5338366 w 6115796"/>
              <a:gd name="connsiteY31" fmla="*/ 2465052 h 6858000"/>
              <a:gd name="connsiteX32" fmla="*/ 5371263 w 6115796"/>
              <a:gd name="connsiteY32" fmla="*/ 2586413 h 6858000"/>
              <a:gd name="connsiteX33" fmla="*/ 5407503 w 6115796"/>
              <a:gd name="connsiteY33" fmla="*/ 2786290 h 6858000"/>
              <a:gd name="connsiteX34" fmla="*/ 5407356 w 6115796"/>
              <a:gd name="connsiteY34" fmla="*/ 2787545 h 6858000"/>
              <a:gd name="connsiteX35" fmla="*/ 5457023 w 6115796"/>
              <a:gd name="connsiteY35" fmla="*/ 2858292 h 6858000"/>
              <a:gd name="connsiteX36" fmla="*/ 5484061 w 6115796"/>
              <a:gd name="connsiteY36" fmla="*/ 2919216 h 6858000"/>
              <a:gd name="connsiteX37" fmla="*/ 5491940 w 6115796"/>
              <a:gd name="connsiteY37" fmla="*/ 3015985 h 6858000"/>
              <a:gd name="connsiteX38" fmla="*/ 5503944 w 6115796"/>
              <a:gd name="connsiteY38" fmla="*/ 3123335 h 6858000"/>
              <a:gd name="connsiteX39" fmla="*/ 5516007 w 6115796"/>
              <a:gd name="connsiteY39" fmla="*/ 3258473 h 6858000"/>
              <a:gd name="connsiteX40" fmla="*/ 5589758 w 6115796"/>
              <a:gd name="connsiteY40" fmla="*/ 3453699 h 6858000"/>
              <a:gd name="connsiteX41" fmla="*/ 5596144 w 6115796"/>
              <a:gd name="connsiteY41" fmla="*/ 3534624 h 6858000"/>
              <a:gd name="connsiteX42" fmla="*/ 5597750 w 6115796"/>
              <a:gd name="connsiteY42" fmla="*/ 3534129 h 6858000"/>
              <a:gd name="connsiteX43" fmla="*/ 5618377 w 6115796"/>
              <a:gd name="connsiteY43" fmla="*/ 3588431 h 6858000"/>
              <a:gd name="connsiteX44" fmla="*/ 5655472 w 6115796"/>
              <a:gd name="connsiteY44" fmla="*/ 3678877 h 6858000"/>
              <a:gd name="connsiteX45" fmla="*/ 5683015 w 6115796"/>
              <a:gd name="connsiteY45" fmla="*/ 3762025 h 6858000"/>
              <a:gd name="connsiteX46" fmla="*/ 5696643 w 6115796"/>
              <a:gd name="connsiteY46" fmla="*/ 3773888 h 6858000"/>
              <a:gd name="connsiteX47" fmla="*/ 5768491 w 6115796"/>
              <a:gd name="connsiteY47" fmla="*/ 3914399 h 6858000"/>
              <a:gd name="connsiteX48" fmla="*/ 5793123 w 6115796"/>
              <a:gd name="connsiteY48" fmla="*/ 3969952 h 6858000"/>
              <a:gd name="connsiteX49" fmla="*/ 5808321 w 6115796"/>
              <a:gd name="connsiteY49" fmla="*/ 3988153 h 6858000"/>
              <a:gd name="connsiteX50" fmla="*/ 5825621 w 6115796"/>
              <a:gd name="connsiteY50" fmla="*/ 4015525 h 6858000"/>
              <a:gd name="connsiteX51" fmla="*/ 5860672 w 6115796"/>
              <a:gd name="connsiteY51" fmla="*/ 4061579 h 6858000"/>
              <a:gd name="connsiteX52" fmla="*/ 5894095 w 6115796"/>
              <a:gd name="connsiteY52" fmla="*/ 4128857 h 6858000"/>
              <a:gd name="connsiteX53" fmla="*/ 5903513 w 6115796"/>
              <a:gd name="connsiteY53" fmla="*/ 4187661 h 6858000"/>
              <a:gd name="connsiteX54" fmla="*/ 5946705 w 6115796"/>
              <a:gd name="connsiteY54" fmla="*/ 4428051 h 6858000"/>
              <a:gd name="connsiteX55" fmla="*/ 5949261 w 6115796"/>
              <a:gd name="connsiteY55" fmla="*/ 4449185 h 6858000"/>
              <a:gd name="connsiteX56" fmla="*/ 5968960 w 6115796"/>
              <a:gd name="connsiteY56" fmla="*/ 4482655 h 6858000"/>
              <a:gd name="connsiteX57" fmla="*/ 5998138 w 6115796"/>
              <a:gd name="connsiteY57" fmla="*/ 4697518 h 6858000"/>
              <a:gd name="connsiteX58" fmla="*/ 6007819 w 6115796"/>
              <a:gd name="connsiteY58" fmla="*/ 4858148 h 6858000"/>
              <a:gd name="connsiteX59" fmla="*/ 6007749 w 6115796"/>
              <a:gd name="connsiteY59" fmla="*/ 4964715 h 6858000"/>
              <a:gd name="connsiteX60" fmla="*/ 6005269 w 6115796"/>
              <a:gd name="connsiteY60" fmla="*/ 5150567 h 6858000"/>
              <a:gd name="connsiteX61" fmla="*/ 6001127 w 6115796"/>
              <a:gd name="connsiteY61" fmla="*/ 5164609 h 6858000"/>
              <a:gd name="connsiteX62" fmla="*/ 5998514 w 6115796"/>
              <a:gd name="connsiteY62" fmla="*/ 5189673 h 6858000"/>
              <a:gd name="connsiteX63" fmla="*/ 6018409 w 6115796"/>
              <a:gd name="connsiteY63" fmla="*/ 5227157 h 6858000"/>
              <a:gd name="connsiteX64" fmla="*/ 6036748 w 6115796"/>
              <a:gd name="connsiteY64" fmla="*/ 5322752 h 6858000"/>
              <a:gd name="connsiteX65" fmla="*/ 6037677 w 6115796"/>
              <a:gd name="connsiteY65" fmla="*/ 5354807 h 6858000"/>
              <a:gd name="connsiteX66" fmla="*/ 6053435 w 6115796"/>
              <a:gd name="connsiteY66" fmla="*/ 5387547 h 6858000"/>
              <a:gd name="connsiteX67" fmla="*/ 6068640 w 6115796"/>
              <a:gd name="connsiteY67" fmla="*/ 5474503 h 6858000"/>
              <a:gd name="connsiteX68" fmla="*/ 6080922 w 6115796"/>
              <a:gd name="connsiteY68" fmla="*/ 5561070 h 6858000"/>
              <a:gd name="connsiteX69" fmla="*/ 6096949 w 6115796"/>
              <a:gd name="connsiteY69" fmla="*/ 5648179 h 6858000"/>
              <a:gd name="connsiteX70" fmla="*/ 6115796 w 6115796"/>
              <a:gd name="connsiteY70" fmla="*/ 5862844 h 6858000"/>
              <a:gd name="connsiteX71" fmla="*/ 6045436 w 6115796"/>
              <a:gd name="connsiteY71" fmla="*/ 6124480 h 6858000"/>
              <a:gd name="connsiteX72" fmla="*/ 6030489 w 6115796"/>
              <a:gd name="connsiteY72" fmla="*/ 6317666 h 6858000"/>
              <a:gd name="connsiteX73" fmla="*/ 6007492 w 6115796"/>
              <a:gd name="connsiteY73" fmla="*/ 6440818 h 6858000"/>
              <a:gd name="connsiteX74" fmla="*/ 6009467 w 6115796"/>
              <a:gd name="connsiteY74" fmla="*/ 6487076 h 6858000"/>
              <a:gd name="connsiteX75" fmla="*/ 5995064 w 6115796"/>
              <a:gd name="connsiteY75" fmla="*/ 6540791 h 6858000"/>
              <a:gd name="connsiteX76" fmla="*/ 5986207 w 6115796"/>
              <a:gd name="connsiteY76" fmla="*/ 6695855 h 6858000"/>
              <a:gd name="connsiteX77" fmla="*/ 5979428 w 6115796"/>
              <a:gd name="connsiteY77" fmla="*/ 6754678 h 6858000"/>
              <a:gd name="connsiteX78" fmla="*/ 5984543 w 6115796"/>
              <a:gd name="connsiteY78" fmla="*/ 6811016 h 6858000"/>
              <a:gd name="connsiteX79" fmla="*/ 5979671 w 6115796"/>
              <a:gd name="connsiteY79" fmla="*/ 6858000 h 6858000"/>
              <a:gd name="connsiteX80" fmla="*/ 0 w 6115796"/>
              <a:gd name="connsiteY80" fmla="*/ 6858000 h 6858000"/>
              <a:gd name="connsiteX81" fmla="*/ 0 w 6115796"/>
              <a:gd name="connsiteY81"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0104 w 6115796"/>
              <a:gd name="connsiteY26" fmla="*/ 2249166 h 6858000"/>
              <a:gd name="connsiteX27" fmla="*/ 5250644 w 6115796"/>
              <a:gd name="connsiteY27" fmla="*/ 2266619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50644 w 6115796"/>
              <a:gd name="connsiteY27" fmla="*/ 2266619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50644 w 6115796"/>
              <a:gd name="connsiteY27" fmla="*/ 2266619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62551 w 6115796"/>
              <a:gd name="connsiteY27" fmla="*/ 2288050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6931 w 6115796"/>
              <a:gd name="connsiteY23" fmla="*/ 1866147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62551 w 6115796"/>
              <a:gd name="connsiteY27" fmla="*/ 2288050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31437 w 6115796"/>
              <a:gd name="connsiteY18" fmla="*/ 1373779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4549 w 6115796"/>
              <a:gd name="connsiteY23" fmla="*/ 1837572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62551 w 6115796"/>
              <a:gd name="connsiteY27" fmla="*/ 2288050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21173 w 6115796"/>
              <a:gd name="connsiteY4" fmla="*/ 123738 h 6858000"/>
              <a:gd name="connsiteX5" fmla="*/ 5075458 w 6115796"/>
              <a:gd name="connsiteY5" fmla="*/ 264355 h 6858000"/>
              <a:gd name="connsiteX6" fmla="*/ 5081175 w 6115796"/>
              <a:gd name="connsiteY6" fmla="*/ 277448 h 6858000"/>
              <a:gd name="connsiteX7" fmla="*/ 5097011 w 6115796"/>
              <a:gd name="connsiteY7" fmla="*/ 355616 h 6858000"/>
              <a:gd name="connsiteX8" fmla="*/ 5153000 w 6115796"/>
              <a:gd name="connsiteY8" fmla="*/ 507134 h 6858000"/>
              <a:gd name="connsiteX9" fmla="*/ 5171282 w 6115796"/>
              <a:gd name="connsiteY9" fmla="*/ 602071 h 6858000"/>
              <a:gd name="connsiteX10" fmla="*/ 5176196 w 6115796"/>
              <a:gd name="connsiteY10" fmla="*/ 636822 h 6858000"/>
              <a:gd name="connsiteX11" fmla="*/ 5189051 w 6115796"/>
              <a:gd name="connsiteY11" fmla="*/ 782518 h 6858000"/>
              <a:gd name="connsiteX12" fmla="*/ 5218707 w 6115796"/>
              <a:gd name="connsiteY12" fmla="*/ 886387 h 6858000"/>
              <a:gd name="connsiteX13" fmla="*/ 5221281 w 6115796"/>
              <a:gd name="connsiteY13" fmla="*/ 920873 h 6858000"/>
              <a:gd name="connsiteX14" fmla="*/ 5201018 w 6115796"/>
              <a:gd name="connsiteY14" fmla="*/ 1095027 h 6858000"/>
              <a:gd name="connsiteX15" fmla="*/ 5189234 w 6115796"/>
              <a:gd name="connsiteY15" fmla="*/ 1217308 h 6858000"/>
              <a:gd name="connsiteX16" fmla="*/ 5202769 w 6115796"/>
              <a:gd name="connsiteY16" fmla="*/ 1269450 h 6858000"/>
              <a:gd name="connsiteX17" fmla="*/ 5225968 w 6115796"/>
              <a:gd name="connsiteY17" fmla="*/ 1357994 h 6858000"/>
              <a:gd name="connsiteX18" fmla="*/ 5226675 w 6115796"/>
              <a:gd name="connsiteY18" fmla="*/ 1385685 h 6858000"/>
              <a:gd name="connsiteX19" fmla="*/ 5237226 w 6115796"/>
              <a:gd name="connsiteY19" fmla="*/ 1441327 h 6858000"/>
              <a:gd name="connsiteX20" fmla="*/ 5255653 w 6115796"/>
              <a:gd name="connsiteY20" fmla="*/ 1524712 h 6858000"/>
              <a:gd name="connsiteX21" fmla="*/ 5263491 w 6115796"/>
              <a:gd name="connsiteY21" fmla="*/ 1642938 h 6858000"/>
              <a:gd name="connsiteX22" fmla="*/ 5256552 w 6115796"/>
              <a:gd name="connsiteY22" fmla="*/ 1672509 h 6858000"/>
              <a:gd name="connsiteX23" fmla="*/ 5264549 w 6115796"/>
              <a:gd name="connsiteY23" fmla="*/ 1837572 h 6858000"/>
              <a:gd name="connsiteX24" fmla="*/ 5255696 w 6115796"/>
              <a:gd name="connsiteY24" fmla="*/ 1953770 h 6858000"/>
              <a:gd name="connsiteX25" fmla="*/ 5252592 w 6115796"/>
              <a:gd name="connsiteY25" fmla="*/ 2092210 h 6858000"/>
              <a:gd name="connsiteX26" fmla="*/ 5257248 w 6115796"/>
              <a:gd name="connsiteY26" fmla="*/ 2203922 h 6858000"/>
              <a:gd name="connsiteX27" fmla="*/ 5262551 w 6115796"/>
              <a:gd name="connsiteY27" fmla="*/ 2288050 h 6858000"/>
              <a:gd name="connsiteX28" fmla="*/ 5293877 w 6115796"/>
              <a:gd name="connsiteY28" fmla="*/ 2368649 h 6858000"/>
              <a:gd name="connsiteX29" fmla="*/ 5311338 w 6115796"/>
              <a:gd name="connsiteY29" fmla="*/ 2404034 h 6858000"/>
              <a:gd name="connsiteX30" fmla="*/ 5338366 w 6115796"/>
              <a:gd name="connsiteY30" fmla="*/ 2465052 h 6858000"/>
              <a:gd name="connsiteX31" fmla="*/ 5371263 w 6115796"/>
              <a:gd name="connsiteY31" fmla="*/ 2586413 h 6858000"/>
              <a:gd name="connsiteX32" fmla="*/ 5407503 w 6115796"/>
              <a:gd name="connsiteY32" fmla="*/ 2786290 h 6858000"/>
              <a:gd name="connsiteX33" fmla="*/ 5407356 w 6115796"/>
              <a:gd name="connsiteY33" fmla="*/ 2787545 h 6858000"/>
              <a:gd name="connsiteX34" fmla="*/ 5457023 w 6115796"/>
              <a:gd name="connsiteY34" fmla="*/ 2858292 h 6858000"/>
              <a:gd name="connsiteX35" fmla="*/ 5484061 w 6115796"/>
              <a:gd name="connsiteY35" fmla="*/ 2919216 h 6858000"/>
              <a:gd name="connsiteX36" fmla="*/ 5491940 w 6115796"/>
              <a:gd name="connsiteY36" fmla="*/ 3015985 h 6858000"/>
              <a:gd name="connsiteX37" fmla="*/ 5503944 w 6115796"/>
              <a:gd name="connsiteY37" fmla="*/ 3123335 h 6858000"/>
              <a:gd name="connsiteX38" fmla="*/ 5516007 w 6115796"/>
              <a:gd name="connsiteY38" fmla="*/ 3258473 h 6858000"/>
              <a:gd name="connsiteX39" fmla="*/ 5589758 w 6115796"/>
              <a:gd name="connsiteY39" fmla="*/ 3453699 h 6858000"/>
              <a:gd name="connsiteX40" fmla="*/ 5596144 w 6115796"/>
              <a:gd name="connsiteY40" fmla="*/ 3534624 h 6858000"/>
              <a:gd name="connsiteX41" fmla="*/ 5597750 w 6115796"/>
              <a:gd name="connsiteY41" fmla="*/ 3534129 h 6858000"/>
              <a:gd name="connsiteX42" fmla="*/ 5618377 w 6115796"/>
              <a:gd name="connsiteY42" fmla="*/ 3588431 h 6858000"/>
              <a:gd name="connsiteX43" fmla="*/ 5655472 w 6115796"/>
              <a:gd name="connsiteY43" fmla="*/ 3678877 h 6858000"/>
              <a:gd name="connsiteX44" fmla="*/ 5683015 w 6115796"/>
              <a:gd name="connsiteY44" fmla="*/ 3762025 h 6858000"/>
              <a:gd name="connsiteX45" fmla="*/ 5696643 w 6115796"/>
              <a:gd name="connsiteY45" fmla="*/ 3773888 h 6858000"/>
              <a:gd name="connsiteX46" fmla="*/ 5768491 w 6115796"/>
              <a:gd name="connsiteY46" fmla="*/ 3914399 h 6858000"/>
              <a:gd name="connsiteX47" fmla="*/ 5793123 w 6115796"/>
              <a:gd name="connsiteY47" fmla="*/ 3969952 h 6858000"/>
              <a:gd name="connsiteX48" fmla="*/ 5808321 w 6115796"/>
              <a:gd name="connsiteY48" fmla="*/ 3988153 h 6858000"/>
              <a:gd name="connsiteX49" fmla="*/ 5825621 w 6115796"/>
              <a:gd name="connsiteY49" fmla="*/ 4015525 h 6858000"/>
              <a:gd name="connsiteX50" fmla="*/ 5860672 w 6115796"/>
              <a:gd name="connsiteY50" fmla="*/ 4061579 h 6858000"/>
              <a:gd name="connsiteX51" fmla="*/ 5894095 w 6115796"/>
              <a:gd name="connsiteY51" fmla="*/ 4128857 h 6858000"/>
              <a:gd name="connsiteX52" fmla="*/ 5903513 w 6115796"/>
              <a:gd name="connsiteY52" fmla="*/ 4187661 h 6858000"/>
              <a:gd name="connsiteX53" fmla="*/ 5946705 w 6115796"/>
              <a:gd name="connsiteY53" fmla="*/ 4428051 h 6858000"/>
              <a:gd name="connsiteX54" fmla="*/ 5949261 w 6115796"/>
              <a:gd name="connsiteY54" fmla="*/ 4449185 h 6858000"/>
              <a:gd name="connsiteX55" fmla="*/ 5968960 w 6115796"/>
              <a:gd name="connsiteY55" fmla="*/ 4482655 h 6858000"/>
              <a:gd name="connsiteX56" fmla="*/ 5998138 w 6115796"/>
              <a:gd name="connsiteY56" fmla="*/ 4697518 h 6858000"/>
              <a:gd name="connsiteX57" fmla="*/ 6007819 w 6115796"/>
              <a:gd name="connsiteY57" fmla="*/ 4858148 h 6858000"/>
              <a:gd name="connsiteX58" fmla="*/ 6007749 w 6115796"/>
              <a:gd name="connsiteY58" fmla="*/ 4964715 h 6858000"/>
              <a:gd name="connsiteX59" fmla="*/ 6005269 w 6115796"/>
              <a:gd name="connsiteY59" fmla="*/ 5150567 h 6858000"/>
              <a:gd name="connsiteX60" fmla="*/ 6001127 w 6115796"/>
              <a:gd name="connsiteY60" fmla="*/ 5164609 h 6858000"/>
              <a:gd name="connsiteX61" fmla="*/ 5998514 w 6115796"/>
              <a:gd name="connsiteY61" fmla="*/ 5189673 h 6858000"/>
              <a:gd name="connsiteX62" fmla="*/ 6018409 w 6115796"/>
              <a:gd name="connsiteY62" fmla="*/ 5227157 h 6858000"/>
              <a:gd name="connsiteX63" fmla="*/ 6036748 w 6115796"/>
              <a:gd name="connsiteY63" fmla="*/ 5322752 h 6858000"/>
              <a:gd name="connsiteX64" fmla="*/ 6037677 w 6115796"/>
              <a:gd name="connsiteY64" fmla="*/ 5354807 h 6858000"/>
              <a:gd name="connsiteX65" fmla="*/ 6053435 w 6115796"/>
              <a:gd name="connsiteY65" fmla="*/ 5387547 h 6858000"/>
              <a:gd name="connsiteX66" fmla="*/ 6068640 w 6115796"/>
              <a:gd name="connsiteY66" fmla="*/ 5474503 h 6858000"/>
              <a:gd name="connsiteX67" fmla="*/ 6080922 w 6115796"/>
              <a:gd name="connsiteY67" fmla="*/ 5561070 h 6858000"/>
              <a:gd name="connsiteX68" fmla="*/ 6096949 w 6115796"/>
              <a:gd name="connsiteY68" fmla="*/ 5648179 h 6858000"/>
              <a:gd name="connsiteX69" fmla="*/ 6115796 w 6115796"/>
              <a:gd name="connsiteY69" fmla="*/ 5862844 h 6858000"/>
              <a:gd name="connsiteX70" fmla="*/ 6045436 w 6115796"/>
              <a:gd name="connsiteY70" fmla="*/ 6124480 h 6858000"/>
              <a:gd name="connsiteX71" fmla="*/ 6030489 w 6115796"/>
              <a:gd name="connsiteY71" fmla="*/ 6317666 h 6858000"/>
              <a:gd name="connsiteX72" fmla="*/ 6007492 w 6115796"/>
              <a:gd name="connsiteY72" fmla="*/ 6440818 h 6858000"/>
              <a:gd name="connsiteX73" fmla="*/ 6009467 w 6115796"/>
              <a:gd name="connsiteY73" fmla="*/ 6487076 h 6858000"/>
              <a:gd name="connsiteX74" fmla="*/ 5995064 w 6115796"/>
              <a:gd name="connsiteY74" fmla="*/ 6540791 h 6858000"/>
              <a:gd name="connsiteX75" fmla="*/ 5986207 w 6115796"/>
              <a:gd name="connsiteY75" fmla="*/ 6695855 h 6858000"/>
              <a:gd name="connsiteX76" fmla="*/ 5979428 w 6115796"/>
              <a:gd name="connsiteY76" fmla="*/ 6754678 h 6858000"/>
              <a:gd name="connsiteX77" fmla="*/ 5984543 w 6115796"/>
              <a:gd name="connsiteY77" fmla="*/ 6811016 h 6858000"/>
              <a:gd name="connsiteX78" fmla="*/ 5979671 w 6115796"/>
              <a:gd name="connsiteY78" fmla="*/ 6858000 h 6858000"/>
              <a:gd name="connsiteX79" fmla="*/ 0 w 6115796"/>
              <a:gd name="connsiteY79" fmla="*/ 6858000 h 6858000"/>
              <a:gd name="connsiteX80" fmla="*/ 0 w 6115796"/>
              <a:gd name="connsiteY80"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84061 w 6115796"/>
              <a:gd name="connsiteY34" fmla="*/ 2919216 h 6858000"/>
              <a:gd name="connsiteX35" fmla="*/ 5491940 w 6115796"/>
              <a:gd name="connsiteY35" fmla="*/ 3015985 h 6858000"/>
              <a:gd name="connsiteX36" fmla="*/ 5503944 w 6115796"/>
              <a:gd name="connsiteY36" fmla="*/ 3123335 h 6858000"/>
              <a:gd name="connsiteX37" fmla="*/ 5516007 w 6115796"/>
              <a:gd name="connsiteY37" fmla="*/ 3258473 h 6858000"/>
              <a:gd name="connsiteX38" fmla="*/ 5589758 w 6115796"/>
              <a:gd name="connsiteY38" fmla="*/ 3453699 h 6858000"/>
              <a:gd name="connsiteX39" fmla="*/ 5596144 w 6115796"/>
              <a:gd name="connsiteY39" fmla="*/ 3534624 h 6858000"/>
              <a:gd name="connsiteX40" fmla="*/ 5597750 w 6115796"/>
              <a:gd name="connsiteY40" fmla="*/ 3534129 h 6858000"/>
              <a:gd name="connsiteX41" fmla="*/ 5618377 w 6115796"/>
              <a:gd name="connsiteY41" fmla="*/ 3588431 h 6858000"/>
              <a:gd name="connsiteX42" fmla="*/ 5655472 w 6115796"/>
              <a:gd name="connsiteY42" fmla="*/ 3678877 h 6858000"/>
              <a:gd name="connsiteX43" fmla="*/ 5683015 w 6115796"/>
              <a:gd name="connsiteY43" fmla="*/ 3762025 h 6858000"/>
              <a:gd name="connsiteX44" fmla="*/ 5696643 w 6115796"/>
              <a:gd name="connsiteY44" fmla="*/ 3773888 h 6858000"/>
              <a:gd name="connsiteX45" fmla="*/ 5768491 w 6115796"/>
              <a:gd name="connsiteY45" fmla="*/ 3914399 h 6858000"/>
              <a:gd name="connsiteX46" fmla="*/ 5793123 w 6115796"/>
              <a:gd name="connsiteY46" fmla="*/ 3969952 h 6858000"/>
              <a:gd name="connsiteX47" fmla="*/ 5808321 w 6115796"/>
              <a:gd name="connsiteY47" fmla="*/ 3988153 h 6858000"/>
              <a:gd name="connsiteX48" fmla="*/ 5825621 w 6115796"/>
              <a:gd name="connsiteY48" fmla="*/ 4015525 h 6858000"/>
              <a:gd name="connsiteX49" fmla="*/ 5860672 w 6115796"/>
              <a:gd name="connsiteY49" fmla="*/ 4061579 h 6858000"/>
              <a:gd name="connsiteX50" fmla="*/ 5894095 w 6115796"/>
              <a:gd name="connsiteY50" fmla="*/ 4128857 h 6858000"/>
              <a:gd name="connsiteX51" fmla="*/ 5903513 w 6115796"/>
              <a:gd name="connsiteY51" fmla="*/ 4187661 h 6858000"/>
              <a:gd name="connsiteX52" fmla="*/ 5946705 w 6115796"/>
              <a:gd name="connsiteY52" fmla="*/ 4428051 h 6858000"/>
              <a:gd name="connsiteX53" fmla="*/ 5949261 w 6115796"/>
              <a:gd name="connsiteY53" fmla="*/ 4449185 h 6858000"/>
              <a:gd name="connsiteX54" fmla="*/ 5968960 w 6115796"/>
              <a:gd name="connsiteY54" fmla="*/ 4482655 h 6858000"/>
              <a:gd name="connsiteX55" fmla="*/ 5998138 w 6115796"/>
              <a:gd name="connsiteY55" fmla="*/ 4697518 h 6858000"/>
              <a:gd name="connsiteX56" fmla="*/ 6007819 w 6115796"/>
              <a:gd name="connsiteY56" fmla="*/ 4858148 h 6858000"/>
              <a:gd name="connsiteX57" fmla="*/ 6007749 w 6115796"/>
              <a:gd name="connsiteY57" fmla="*/ 4964715 h 6858000"/>
              <a:gd name="connsiteX58" fmla="*/ 6005269 w 6115796"/>
              <a:gd name="connsiteY58" fmla="*/ 5150567 h 6858000"/>
              <a:gd name="connsiteX59" fmla="*/ 6001127 w 6115796"/>
              <a:gd name="connsiteY59" fmla="*/ 5164609 h 6858000"/>
              <a:gd name="connsiteX60" fmla="*/ 5998514 w 6115796"/>
              <a:gd name="connsiteY60" fmla="*/ 5189673 h 6858000"/>
              <a:gd name="connsiteX61" fmla="*/ 6018409 w 6115796"/>
              <a:gd name="connsiteY61" fmla="*/ 5227157 h 6858000"/>
              <a:gd name="connsiteX62" fmla="*/ 6036748 w 6115796"/>
              <a:gd name="connsiteY62" fmla="*/ 5322752 h 6858000"/>
              <a:gd name="connsiteX63" fmla="*/ 6037677 w 6115796"/>
              <a:gd name="connsiteY63" fmla="*/ 5354807 h 6858000"/>
              <a:gd name="connsiteX64" fmla="*/ 6053435 w 6115796"/>
              <a:gd name="connsiteY64" fmla="*/ 5387547 h 6858000"/>
              <a:gd name="connsiteX65" fmla="*/ 6068640 w 6115796"/>
              <a:gd name="connsiteY65" fmla="*/ 5474503 h 6858000"/>
              <a:gd name="connsiteX66" fmla="*/ 6080922 w 6115796"/>
              <a:gd name="connsiteY66" fmla="*/ 5561070 h 6858000"/>
              <a:gd name="connsiteX67" fmla="*/ 6096949 w 6115796"/>
              <a:gd name="connsiteY67" fmla="*/ 5648179 h 6858000"/>
              <a:gd name="connsiteX68" fmla="*/ 6115796 w 6115796"/>
              <a:gd name="connsiteY68" fmla="*/ 5862844 h 6858000"/>
              <a:gd name="connsiteX69" fmla="*/ 6045436 w 6115796"/>
              <a:gd name="connsiteY69" fmla="*/ 6124480 h 6858000"/>
              <a:gd name="connsiteX70" fmla="*/ 6030489 w 6115796"/>
              <a:gd name="connsiteY70" fmla="*/ 6317666 h 6858000"/>
              <a:gd name="connsiteX71" fmla="*/ 6007492 w 6115796"/>
              <a:gd name="connsiteY71" fmla="*/ 6440818 h 6858000"/>
              <a:gd name="connsiteX72" fmla="*/ 6009467 w 6115796"/>
              <a:gd name="connsiteY72" fmla="*/ 6487076 h 6858000"/>
              <a:gd name="connsiteX73" fmla="*/ 5995064 w 6115796"/>
              <a:gd name="connsiteY73" fmla="*/ 6540791 h 6858000"/>
              <a:gd name="connsiteX74" fmla="*/ 5986207 w 6115796"/>
              <a:gd name="connsiteY74" fmla="*/ 6695855 h 6858000"/>
              <a:gd name="connsiteX75" fmla="*/ 5979428 w 6115796"/>
              <a:gd name="connsiteY75" fmla="*/ 6754678 h 6858000"/>
              <a:gd name="connsiteX76" fmla="*/ 5984543 w 6115796"/>
              <a:gd name="connsiteY76" fmla="*/ 6811016 h 6858000"/>
              <a:gd name="connsiteX77" fmla="*/ 5979671 w 6115796"/>
              <a:gd name="connsiteY77" fmla="*/ 6858000 h 6858000"/>
              <a:gd name="connsiteX78" fmla="*/ 0 w 6115796"/>
              <a:gd name="connsiteY78" fmla="*/ 6858000 h 6858000"/>
              <a:gd name="connsiteX79" fmla="*/ 0 w 6115796"/>
              <a:gd name="connsiteY79"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84061 w 6115796"/>
              <a:gd name="connsiteY34" fmla="*/ 2919216 h 6858000"/>
              <a:gd name="connsiteX35" fmla="*/ 5491940 w 6115796"/>
              <a:gd name="connsiteY35" fmla="*/ 3015985 h 6858000"/>
              <a:gd name="connsiteX36" fmla="*/ 5503944 w 6115796"/>
              <a:gd name="connsiteY36" fmla="*/ 3123335 h 6858000"/>
              <a:gd name="connsiteX37" fmla="*/ 5516007 w 6115796"/>
              <a:gd name="connsiteY37" fmla="*/ 3258473 h 6858000"/>
              <a:gd name="connsiteX38" fmla="*/ 5589758 w 6115796"/>
              <a:gd name="connsiteY38" fmla="*/ 3453699 h 6858000"/>
              <a:gd name="connsiteX39" fmla="*/ 5596144 w 6115796"/>
              <a:gd name="connsiteY39" fmla="*/ 3534624 h 6858000"/>
              <a:gd name="connsiteX40" fmla="*/ 5597750 w 6115796"/>
              <a:gd name="connsiteY40" fmla="*/ 3534129 h 6858000"/>
              <a:gd name="connsiteX41" fmla="*/ 5618377 w 6115796"/>
              <a:gd name="connsiteY41" fmla="*/ 3588431 h 6858000"/>
              <a:gd name="connsiteX42" fmla="*/ 5655472 w 6115796"/>
              <a:gd name="connsiteY42" fmla="*/ 3678877 h 6858000"/>
              <a:gd name="connsiteX43" fmla="*/ 5683015 w 6115796"/>
              <a:gd name="connsiteY43" fmla="*/ 3762025 h 6858000"/>
              <a:gd name="connsiteX44" fmla="*/ 5696643 w 6115796"/>
              <a:gd name="connsiteY44" fmla="*/ 3773888 h 6858000"/>
              <a:gd name="connsiteX45" fmla="*/ 5768491 w 6115796"/>
              <a:gd name="connsiteY45" fmla="*/ 3914399 h 6858000"/>
              <a:gd name="connsiteX46" fmla="*/ 5793123 w 6115796"/>
              <a:gd name="connsiteY46" fmla="*/ 3969952 h 6858000"/>
              <a:gd name="connsiteX47" fmla="*/ 5808321 w 6115796"/>
              <a:gd name="connsiteY47" fmla="*/ 3988153 h 6858000"/>
              <a:gd name="connsiteX48" fmla="*/ 5825621 w 6115796"/>
              <a:gd name="connsiteY48" fmla="*/ 4015525 h 6858000"/>
              <a:gd name="connsiteX49" fmla="*/ 5860672 w 6115796"/>
              <a:gd name="connsiteY49" fmla="*/ 4061579 h 6858000"/>
              <a:gd name="connsiteX50" fmla="*/ 5894095 w 6115796"/>
              <a:gd name="connsiteY50" fmla="*/ 4128857 h 6858000"/>
              <a:gd name="connsiteX51" fmla="*/ 5903513 w 6115796"/>
              <a:gd name="connsiteY51" fmla="*/ 4187661 h 6858000"/>
              <a:gd name="connsiteX52" fmla="*/ 5946705 w 6115796"/>
              <a:gd name="connsiteY52" fmla="*/ 4428051 h 6858000"/>
              <a:gd name="connsiteX53" fmla="*/ 5949261 w 6115796"/>
              <a:gd name="connsiteY53" fmla="*/ 4449185 h 6858000"/>
              <a:gd name="connsiteX54" fmla="*/ 5968960 w 6115796"/>
              <a:gd name="connsiteY54" fmla="*/ 4482655 h 6858000"/>
              <a:gd name="connsiteX55" fmla="*/ 5998138 w 6115796"/>
              <a:gd name="connsiteY55" fmla="*/ 4697518 h 6858000"/>
              <a:gd name="connsiteX56" fmla="*/ 6007819 w 6115796"/>
              <a:gd name="connsiteY56" fmla="*/ 4858148 h 6858000"/>
              <a:gd name="connsiteX57" fmla="*/ 6007749 w 6115796"/>
              <a:gd name="connsiteY57" fmla="*/ 4964715 h 6858000"/>
              <a:gd name="connsiteX58" fmla="*/ 6005269 w 6115796"/>
              <a:gd name="connsiteY58" fmla="*/ 5150567 h 6858000"/>
              <a:gd name="connsiteX59" fmla="*/ 6001127 w 6115796"/>
              <a:gd name="connsiteY59" fmla="*/ 5164609 h 6858000"/>
              <a:gd name="connsiteX60" fmla="*/ 5998514 w 6115796"/>
              <a:gd name="connsiteY60" fmla="*/ 5189673 h 6858000"/>
              <a:gd name="connsiteX61" fmla="*/ 6018409 w 6115796"/>
              <a:gd name="connsiteY61" fmla="*/ 5227157 h 6858000"/>
              <a:gd name="connsiteX62" fmla="*/ 6036748 w 6115796"/>
              <a:gd name="connsiteY62" fmla="*/ 5322752 h 6858000"/>
              <a:gd name="connsiteX63" fmla="*/ 6037677 w 6115796"/>
              <a:gd name="connsiteY63" fmla="*/ 5354807 h 6858000"/>
              <a:gd name="connsiteX64" fmla="*/ 6053435 w 6115796"/>
              <a:gd name="connsiteY64" fmla="*/ 5387547 h 6858000"/>
              <a:gd name="connsiteX65" fmla="*/ 6068640 w 6115796"/>
              <a:gd name="connsiteY65" fmla="*/ 5474503 h 6858000"/>
              <a:gd name="connsiteX66" fmla="*/ 6080922 w 6115796"/>
              <a:gd name="connsiteY66" fmla="*/ 5561070 h 6858000"/>
              <a:gd name="connsiteX67" fmla="*/ 6096949 w 6115796"/>
              <a:gd name="connsiteY67" fmla="*/ 5648179 h 6858000"/>
              <a:gd name="connsiteX68" fmla="*/ 6115796 w 6115796"/>
              <a:gd name="connsiteY68" fmla="*/ 5862844 h 6858000"/>
              <a:gd name="connsiteX69" fmla="*/ 6045436 w 6115796"/>
              <a:gd name="connsiteY69" fmla="*/ 6124480 h 6858000"/>
              <a:gd name="connsiteX70" fmla="*/ 6030489 w 6115796"/>
              <a:gd name="connsiteY70" fmla="*/ 6317666 h 6858000"/>
              <a:gd name="connsiteX71" fmla="*/ 6007492 w 6115796"/>
              <a:gd name="connsiteY71" fmla="*/ 6440818 h 6858000"/>
              <a:gd name="connsiteX72" fmla="*/ 6009467 w 6115796"/>
              <a:gd name="connsiteY72" fmla="*/ 6487076 h 6858000"/>
              <a:gd name="connsiteX73" fmla="*/ 5995064 w 6115796"/>
              <a:gd name="connsiteY73" fmla="*/ 6540791 h 6858000"/>
              <a:gd name="connsiteX74" fmla="*/ 5986207 w 6115796"/>
              <a:gd name="connsiteY74" fmla="*/ 6695855 h 6858000"/>
              <a:gd name="connsiteX75" fmla="*/ 5979428 w 6115796"/>
              <a:gd name="connsiteY75" fmla="*/ 6754678 h 6858000"/>
              <a:gd name="connsiteX76" fmla="*/ 5984543 w 6115796"/>
              <a:gd name="connsiteY76" fmla="*/ 6811016 h 6858000"/>
              <a:gd name="connsiteX77" fmla="*/ 5979671 w 6115796"/>
              <a:gd name="connsiteY77" fmla="*/ 6858000 h 6858000"/>
              <a:gd name="connsiteX78" fmla="*/ 0 w 6115796"/>
              <a:gd name="connsiteY78" fmla="*/ 6858000 h 6858000"/>
              <a:gd name="connsiteX79" fmla="*/ 0 w 6115796"/>
              <a:gd name="connsiteY79"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84061 w 6115796"/>
              <a:gd name="connsiteY34" fmla="*/ 2919216 h 6858000"/>
              <a:gd name="connsiteX35" fmla="*/ 5491940 w 6115796"/>
              <a:gd name="connsiteY35" fmla="*/ 3015985 h 6858000"/>
              <a:gd name="connsiteX36" fmla="*/ 5503944 w 6115796"/>
              <a:gd name="connsiteY36" fmla="*/ 3123335 h 6858000"/>
              <a:gd name="connsiteX37" fmla="*/ 5516007 w 6115796"/>
              <a:gd name="connsiteY37" fmla="*/ 3258473 h 6858000"/>
              <a:gd name="connsiteX38" fmla="*/ 5589758 w 6115796"/>
              <a:gd name="connsiteY38" fmla="*/ 3453699 h 6858000"/>
              <a:gd name="connsiteX39" fmla="*/ 5596144 w 6115796"/>
              <a:gd name="connsiteY39" fmla="*/ 3534624 h 6858000"/>
              <a:gd name="connsiteX40" fmla="*/ 5597750 w 6115796"/>
              <a:gd name="connsiteY40" fmla="*/ 3534129 h 6858000"/>
              <a:gd name="connsiteX41" fmla="*/ 5618377 w 6115796"/>
              <a:gd name="connsiteY41" fmla="*/ 3588431 h 6858000"/>
              <a:gd name="connsiteX42" fmla="*/ 5655472 w 6115796"/>
              <a:gd name="connsiteY42" fmla="*/ 3678877 h 6858000"/>
              <a:gd name="connsiteX43" fmla="*/ 5683015 w 6115796"/>
              <a:gd name="connsiteY43" fmla="*/ 3762025 h 6858000"/>
              <a:gd name="connsiteX44" fmla="*/ 5696643 w 6115796"/>
              <a:gd name="connsiteY44" fmla="*/ 3773888 h 6858000"/>
              <a:gd name="connsiteX45" fmla="*/ 5768491 w 6115796"/>
              <a:gd name="connsiteY45" fmla="*/ 3914399 h 6858000"/>
              <a:gd name="connsiteX46" fmla="*/ 5793123 w 6115796"/>
              <a:gd name="connsiteY46" fmla="*/ 3969952 h 6858000"/>
              <a:gd name="connsiteX47" fmla="*/ 5808321 w 6115796"/>
              <a:gd name="connsiteY47" fmla="*/ 3988153 h 6858000"/>
              <a:gd name="connsiteX48" fmla="*/ 5825621 w 6115796"/>
              <a:gd name="connsiteY48" fmla="*/ 4015525 h 6858000"/>
              <a:gd name="connsiteX49" fmla="*/ 5860672 w 6115796"/>
              <a:gd name="connsiteY49" fmla="*/ 4061579 h 6858000"/>
              <a:gd name="connsiteX50" fmla="*/ 5894095 w 6115796"/>
              <a:gd name="connsiteY50" fmla="*/ 4128857 h 6858000"/>
              <a:gd name="connsiteX51" fmla="*/ 5903513 w 6115796"/>
              <a:gd name="connsiteY51" fmla="*/ 4187661 h 6858000"/>
              <a:gd name="connsiteX52" fmla="*/ 5946705 w 6115796"/>
              <a:gd name="connsiteY52" fmla="*/ 4428051 h 6858000"/>
              <a:gd name="connsiteX53" fmla="*/ 5949261 w 6115796"/>
              <a:gd name="connsiteY53" fmla="*/ 4449185 h 6858000"/>
              <a:gd name="connsiteX54" fmla="*/ 5968960 w 6115796"/>
              <a:gd name="connsiteY54" fmla="*/ 4482655 h 6858000"/>
              <a:gd name="connsiteX55" fmla="*/ 5998138 w 6115796"/>
              <a:gd name="connsiteY55" fmla="*/ 4697518 h 6858000"/>
              <a:gd name="connsiteX56" fmla="*/ 6007819 w 6115796"/>
              <a:gd name="connsiteY56" fmla="*/ 4858148 h 6858000"/>
              <a:gd name="connsiteX57" fmla="*/ 6007749 w 6115796"/>
              <a:gd name="connsiteY57" fmla="*/ 4964715 h 6858000"/>
              <a:gd name="connsiteX58" fmla="*/ 6005269 w 6115796"/>
              <a:gd name="connsiteY58" fmla="*/ 5150567 h 6858000"/>
              <a:gd name="connsiteX59" fmla="*/ 6001127 w 6115796"/>
              <a:gd name="connsiteY59" fmla="*/ 5164609 h 6858000"/>
              <a:gd name="connsiteX60" fmla="*/ 5998514 w 6115796"/>
              <a:gd name="connsiteY60" fmla="*/ 5189673 h 6858000"/>
              <a:gd name="connsiteX61" fmla="*/ 6018409 w 6115796"/>
              <a:gd name="connsiteY61" fmla="*/ 5227157 h 6858000"/>
              <a:gd name="connsiteX62" fmla="*/ 6036748 w 6115796"/>
              <a:gd name="connsiteY62" fmla="*/ 5322752 h 6858000"/>
              <a:gd name="connsiteX63" fmla="*/ 6037677 w 6115796"/>
              <a:gd name="connsiteY63" fmla="*/ 5354807 h 6858000"/>
              <a:gd name="connsiteX64" fmla="*/ 6053435 w 6115796"/>
              <a:gd name="connsiteY64" fmla="*/ 5387547 h 6858000"/>
              <a:gd name="connsiteX65" fmla="*/ 6068640 w 6115796"/>
              <a:gd name="connsiteY65" fmla="*/ 5474503 h 6858000"/>
              <a:gd name="connsiteX66" fmla="*/ 6080922 w 6115796"/>
              <a:gd name="connsiteY66" fmla="*/ 5561070 h 6858000"/>
              <a:gd name="connsiteX67" fmla="*/ 6096949 w 6115796"/>
              <a:gd name="connsiteY67" fmla="*/ 5648179 h 6858000"/>
              <a:gd name="connsiteX68" fmla="*/ 6115796 w 6115796"/>
              <a:gd name="connsiteY68" fmla="*/ 5862844 h 6858000"/>
              <a:gd name="connsiteX69" fmla="*/ 6045436 w 6115796"/>
              <a:gd name="connsiteY69" fmla="*/ 6124480 h 6858000"/>
              <a:gd name="connsiteX70" fmla="*/ 6030489 w 6115796"/>
              <a:gd name="connsiteY70" fmla="*/ 6317666 h 6858000"/>
              <a:gd name="connsiteX71" fmla="*/ 6007492 w 6115796"/>
              <a:gd name="connsiteY71" fmla="*/ 6440818 h 6858000"/>
              <a:gd name="connsiteX72" fmla="*/ 6009467 w 6115796"/>
              <a:gd name="connsiteY72" fmla="*/ 6487076 h 6858000"/>
              <a:gd name="connsiteX73" fmla="*/ 5995064 w 6115796"/>
              <a:gd name="connsiteY73" fmla="*/ 6540791 h 6858000"/>
              <a:gd name="connsiteX74" fmla="*/ 5986207 w 6115796"/>
              <a:gd name="connsiteY74" fmla="*/ 6695855 h 6858000"/>
              <a:gd name="connsiteX75" fmla="*/ 5979428 w 6115796"/>
              <a:gd name="connsiteY75" fmla="*/ 6754678 h 6858000"/>
              <a:gd name="connsiteX76" fmla="*/ 5984543 w 6115796"/>
              <a:gd name="connsiteY76" fmla="*/ 6811016 h 6858000"/>
              <a:gd name="connsiteX77" fmla="*/ 5979671 w 6115796"/>
              <a:gd name="connsiteY77" fmla="*/ 6858000 h 6858000"/>
              <a:gd name="connsiteX78" fmla="*/ 0 w 6115796"/>
              <a:gd name="connsiteY78" fmla="*/ 6858000 h 6858000"/>
              <a:gd name="connsiteX79" fmla="*/ 0 w 6115796"/>
              <a:gd name="connsiteY79"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84061 w 6115796"/>
              <a:gd name="connsiteY34" fmla="*/ 2919216 h 6858000"/>
              <a:gd name="connsiteX35" fmla="*/ 5491940 w 6115796"/>
              <a:gd name="connsiteY35" fmla="*/ 3015985 h 6858000"/>
              <a:gd name="connsiteX36" fmla="*/ 5503944 w 6115796"/>
              <a:gd name="connsiteY36" fmla="*/ 3123335 h 6858000"/>
              <a:gd name="connsiteX37" fmla="*/ 5516007 w 6115796"/>
              <a:gd name="connsiteY37" fmla="*/ 3258473 h 6858000"/>
              <a:gd name="connsiteX38" fmla="*/ 5589758 w 6115796"/>
              <a:gd name="connsiteY38" fmla="*/ 3453699 h 6858000"/>
              <a:gd name="connsiteX39" fmla="*/ 5596144 w 6115796"/>
              <a:gd name="connsiteY39" fmla="*/ 3534624 h 6858000"/>
              <a:gd name="connsiteX40" fmla="*/ 5597750 w 6115796"/>
              <a:gd name="connsiteY40" fmla="*/ 3534129 h 6858000"/>
              <a:gd name="connsiteX41" fmla="*/ 5618377 w 6115796"/>
              <a:gd name="connsiteY41" fmla="*/ 3588431 h 6858000"/>
              <a:gd name="connsiteX42" fmla="*/ 5655472 w 6115796"/>
              <a:gd name="connsiteY42" fmla="*/ 3678877 h 6858000"/>
              <a:gd name="connsiteX43" fmla="*/ 5683015 w 6115796"/>
              <a:gd name="connsiteY43" fmla="*/ 3762025 h 6858000"/>
              <a:gd name="connsiteX44" fmla="*/ 5696643 w 6115796"/>
              <a:gd name="connsiteY44" fmla="*/ 3773888 h 6858000"/>
              <a:gd name="connsiteX45" fmla="*/ 5768491 w 6115796"/>
              <a:gd name="connsiteY45" fmla="*/ 3914399 h 6858000"/>
              <a:gd name="connsiteX46" fmla="*/ 5793123 w 6115796"/>
              <a:gd name="connsiteY46" fmla="*/ 3969952 h 6858000"/>
              <a:gd name="connsiteX47" fmla="*/ 5808321 w 6115796"/>
              <a:gd name="connsiteY47" fmla="*/ 3988153 h 6858000"/>
              <a:gd name="connsiteX48" fmla="*/ 5825621 w 6115796"/>
              <a:gd name="connsiteY48" fmla="*/ 4015525 h 6858000"/>
              <a:gd name="connsiteX49" fmla="*/ 5860672 w 6115796"/>
              <a:gd name="connsiteY49" fmla="*/ 4061579 h 6858000"/>
              <a:gd name="connsiteX50" fmla="*/ 5894095 w 6115796"/>
              <a:gd name="connsiteY50" fmla="*/ 4128857 h 6858000"/>
              <a:gd name="connsiteX51" fmla="*/ 5903513 w 6115796"/>
              <a:gd name="connsiteY51" fmla="*/ 4187661 h 6858000"/>
              <a:gd name="connsiteX52" fmla="*/ 5946705 w 6115796"/>
              <a:gd name="connsiteY52" fmla="*/ 4428051 h 6858000"/>
              <a:gd name="connsiteX53" fmla="*/ 5949261 w 6115796"/>
              <a:gd name="connsiteY53" fmla="*/ 4449185 h 6858000"/>
              <a:gd name="connsiteX54" fmla="*/ 5968960 w 6115796"/>
              <a:gd name="connsiteY54" fmla="*/ 4482655 h 6858000"/>
              <a:gd name="connsiteX55" fmla="*/ 5998138 w 6115796"/>
              <a:gd name="connsiteY55" fmla="*/ 4697518 h 6858000"/>
              <a:gd name="connsiteX56" fmla="*/ 6007819 w 6115796"/>
              <a:gd name="connsiteY56" fmla="*/ 4858148 h 6858000"/>
              <a:gd name="connsiteX57" fmla="*/ 6007749 w 6115796"/>
              <a:gd name="connsiteY57" fmla="*/ 4964715 h 6858000"/>
              <a:gd name="connsiteX58" fmla="*/ 6005269 w 6115796"/>
              <a:gd name="connsiteY58" fmla="*/ 5150567 h 6858000"/>
              <a:gd name="connsiteX59" fmla="*/ 6001127 w 6115796"/>
              <a:gd name="connsiteY59" fmla="*/ 5164609 h 6858000"/>
              <a:gd name="connsiteX60" fmla="*/ 5998514 w 6115796"/>
              <a:gd name="connsiteY60" fmla="*/ 5189673 h 6858000"/>
              <a:gd name="connsiteX61" fmla="*/ 6018409 w 6115796"/>
              <a:gd name="connsiteY61" fmla="*/ 5227157 h 6858000"/>
              <a:gd name="connsiteX62" fmla="*/ 6036748 w 6115796"/>
              <a:gd name="connsiteY62" fmla="*/ 5322752 h 6858000"/>
              <a:gd name="connsiteX63" fmla="*/ 6037677 w 6115796"/>
              <a:gd name="connsiteY63" fmla="*/ 5354807 h 6858000"/>
              <a:gd name="connsiteX64" fmla="*/ 6053435 w 6115796"/>
              <a:gd name="connsiteY64" fmla="*/ 5387547 h 6858000"/>
              <a:gd name="connsiteX65" fmla="*/ 6068640 w 6115796"/>
              <a:gd name="connsiteY65" fmla="*/ 5474503 h 6858000"/>
              <a:gd name="connsiteX66" fmla="*/ 6080922 w 6115796"/>
              <a:gd name="connsiteY66" fmla="*/ 5561070 h 6858000"/>
              <a:gd name="connsiteX67" fmla="*/ 6096949 w 6115796"/>
              <a:gd name="connsiteY67" fmla="*/ 5648179 h 6858000"/>
              <a:gd name="connsiteX68" fmla="*/ 6115796 w 6115796"/>
              <a:gd name="connsiteY68" fmla="*/ 5862844 h 6858000"/>
              <a:gd name="connsiteX69" fmla="*/ 6045436 w 6115796"/>
              <a:gd name="connsiteY69" fmla="*/ 6124480 h 6858000"/>
              <a:gd name="connsiteX70" fmla="*/ 6030489 w 6115796"/>
              <a:gd name="connsiteY70" fmla="*/ 6317666 h 6858000"/>
              <a:gd name="connsiteX71" fmla="*/ 6007492 w 6115796"/>
              <a:gd name="connsiteY71" fmla="*/ 6440818 h 6858000"/>
              <a:gd name="connsiteX72" fmla="*/ 6009467 w 6115796"/>
              <a:gd name="connsiteY72" fmla="*/ 6487076 h 6858000"/>
              <a:gd name="connsiteX73" fmla="*/ 5995064 w 6115796"/>
              <a:gd name="connsiteY73" fmla="*/ 6540791 h 6858000"/>
              <a:gd name="connsiteX74" fmla="*/ 5986207 w 6115796"/>
              <a:gd name="connsiteY74" fmla="*/ 6695855 h 6858000"/>
              <a:gd name="connsiteX75" fmla="*/ 5979428 w 6115796"/>
              <a:gd name="connsiteY75" fmla="*/ 6754678 h 6858000"/>
              <a:gd name="connsiteX76" fmla="*/ 5984543 w 6115796"/>
              <a:gd name="connsiteY76" fmla="*/ 6811016 h 6858000"/>
              <a:gd name="connsiteX77" fmla="*/ 5979671 w 6115796"/>
              <a:gd name="connsiteY77" fmla="*/ 6858000 h 6858000"/>
              <a:gd name="connsiteX78" fmla="*/ 0 w 6115796"/>
              <a:gd name="connsiteY78" fmla="*/ 6858000 h 6858000"/>
              <a:gd name="connsiteX79" fmla="*/ 0 w 6115796"/>
              <a:gd name="connsiteY79"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16007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6705 w 6115796"/>
              <a:gd name="connsiteY51" fmla="*/ 4428051 h 6858000"/>
              <a:gd name="connsiteX52" fmla="*/ 5949261 w 6115796"/>
              <a:gd name="connsiteY52" fmla="*/ 4449185 h 6858000"/>
              <a:gd name="connsiteX53" fmla="*/ 5968960 w 6115796"/>
              <a:gd name="connsiteY53" fmla="*/ 4482655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16007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6705 w 6115796"/>
              <a:gd name="connsiteY51" fmla="*/ 4428051 h 6858000"/>
              <a:gd name="connsiteX52" fmla="*/ 5949261 w 6115796"/>
              <a:gd name="connsiteY52" fmla="*/ 4449185 h 6858000"/>
              <a:gd name="connsiteX53" fmla="*/ 5968960 w 6115796"/>
              <a:gd name="connsiteY53" fmla="*/ 4482655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25532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6705 w 6115796"/>
              <a:gd name="connsiteY51" fmla="*/ 4428051 h 6858000"/>
              <a:gd name="connsiteX52" fmla="*/ 5949261 w 6115796"/>
              <a:gd name="connsiteY52" fmla="*/ 4449185 h 6858000"/>
              <a:gd name="connsiteX53" fmla="*/ 5968960 w 6115796"/>
              <a:gd name="connsiteY53" fmla="*/ 4482655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25532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6705 w 6115796"/>
              <a:gd name="connsiteY51" fmla="*/ 4428051 h 6858000"/>
              <a:gd name="connsiteX52" fmla="*/ 5949261 w 6115796"/>
              <a:gd name="connsiteY52" fmla="*/ 4449185 h 6858000"/>
              <a:gd name="connsiteX53" fmla="*/ 5961816 w 6115796"/>
              <a:gd name="connsiteY53" fmla="*/ 4494562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25532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9086 w 6115796"/>
              <a:gd name="connsiteY51" fmla="*/ 4366139 h 6858000"/>
              <a:gd name="connsiteX52" fmla="*/ 5949261 w 6115796"/>
              <a:gd name="connsiteY52" fmla="*/ 4449185 h 6858000"/>
              <a:gd name="connsiteX53" fmla="*/ 5961816 w 6115796"/>
              <a:gd name="connsiteY53" fmla="*/ 4494562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15796"/>
              <a:gd name="connsiteY0" fmla="*/ 0 h 6858000"/>
              <a:gd name="connsiteX1" fmla="*/ 4965888 w 6115796"/>
              <a:gd name="connsiteY1" fmla="*/ 0 h 6858000"/>
              <a:gd name="connsiteX2" fmla="*/ 4967767 w 6115796"/>
              <a:gd name="connsiteY2" fmla="*/ 7930 h 6858000"/>
              <a:gd name="connsiteX3" fmla="*/ 4979444 w 6115796"/>
              <a:gd name="connsiteY3" fmla="*/ 43921 h 6858000"/>
              <a:gd name="connsiteX4" fmla="*/ 5075458 w 6115796"/>
              <a:gd name="connsiteY4" fmla="*/ 264355 h 6858000"/>
              <a:gd name="connsiteX5" fmla="*/ 5081175 w 6115796"/>
              <a:gd name="connsiteY5" fmla="*/ 277448 h 6858000"/>
              <a:gd name="connsiteX6" fmla="*/ 5097011 w 6115796"/>
              <a:gd name="connsiteY6" fmla="*/ 355616 h 6858000"/>
              <a:gd name="connsiteX7" fmla="*/ 5153000 w 6115796"/>
              <a:gd name="connsiteY7" fmla="*/ 507134 h 6858000"/>
              <a:gd name="connsiteX8" fmla="*/ 5171282 w 6115796"/>
              <a:gd name="connsiteY8" fmla="*/ 602071 h 6858000"/>
              <a:gd name="connsiteX9" fmla="*/ 5176196 w 6115796"/>
              <a:gd name="connsiteY9" fmla="*/ 636822 h 6858000"/>
              <a:gd name="connsiteX10" fmla="*/ 5189051 w 6115796"/>
              <a:gd name="connsiteY10" fmla="*/ 782518 h 6858000"/>
              <a:gd name="connsiteX11" fmla="*/ 5218707 w 6115796"/>
              <a:gd name="connsiteY11" fmla="*/ 886387 h 6858000"/>
              <a:gd name="connsiteX12" fmla="*/ 5221281 w 6115796"/>
              <a:gd name="connsiteY12" fmla="*/ 920873 h 6858000"/>
              <a:gd name="connsiteX13" fmla="*/ 5201018 w 6115796"/>
              <a:gd name="connsiteY13" fmla="*/ 1095027 h 6858000"/>
              <a:gd name="connsiteX14" fmla="*/ 5189234 w 6115796"/>
              <a:gd name="connsiteY14" fmla="*/ 1217308 h 6858000"/>
              <a:gd name="connsiteX15" fmla="*/ 5202769 w 6115796"/>
              <a:gd name="connsiteY15" fmla="*/ 1269450 h 6858000"/>
              <a:gd name="connsiteX16" fmla="*/ 5225968 w 6115796"/>
              <a:gd name="connsiteY16" fmla="*/ 1357994 h 6858000"/>
              <a:gd name="connsiteX17" fmla="*/ 5226675 w 6115796"/>
              <a:gd name="connsiteY17" fmla="*/ 1385685 h 6858000"/>
              <a:gd name="connsiteX18" fmla="*/ 5237226 w 6115796"/>
              <a:gd name="connsiteY18" fmla="*/ 1441327 h 6858000"/>
              <a:gd name="connsiteX19" fmla="*/ 5255653 w 6115796"/>
              <a:gd name="connsiteY19" fmla="*/ 1524712 h 6858000"/>
              <a:gd name="connsiteX20" fmla="*/ 5263491 w 6115796"/>
              <a:gd name="connsiteY20" fmla="*/ 1642938 h 6858000"/>
              <a:gd name="connsiteX21" fmla="*/ 5256552 w 6115796"/>
              <a:gd name="connsiteY21" fmla="*/ 1672509 h 6858000"/>
              <a:gd name="connsiteX22" fmla="*/ 5264549 w 6115796"/>
              <a:gd name="connsiteY22" fmla="*/ 1837572 h 6858000"/>
              <a:gd name="connsiteX23" fmla="*/ 5255696 w 6115796"/>
              <a:gd name="connsiteY23" fmla="*/ 1953770 h 6858000"/>
              <a:gd name="connsiteX24" fmla="*/ 5252592 w 6115796"/>
              <a:gd name="connsiteY24" fmla="*/ 2092210 h 6858000"/>
              <a:gd name="connsiteX25" fmla="*/ 5257248 w 6115796"/>
              <a:gd name="connsiteY25" fmla="*/ 2203922 h 6858000"/>
              <a:gd name="connsiteX26" fmla="*/ 5262551 w 6115796"/>
              <a:gd name="connsiteY26" fmla="*/ 2288050 h 6858000"/>
              <a:gd name="connsiteX27" fmla="*/ 5293877 w 6115796"/>
              <a:gd name="connsiteY27" fmla="*/ 2368649 h 6858000"/>
              <a:gd name="connsiteX28" fmla="*/ 5311338 w 6115796"/>
              <a:gd name="connsiteY28" fmla="*/ 2404034 h 6858000"/>
              <a:gd name="connsiteX29" fmla="*/ 5338366 w 6115796"/>
              <a:gd name="connsiteY29" fmla="*/ 2465052 h 6858000"/>
              <a:gd name="connsiteX30" fmla="*/ 5371263 w 6115796"/>
              <a:gd name="connsiteY30" fmla="*/ 2586413 h 6858000"/>
              <a:gd name="connsiteX31" fmla="*/ 5407503 w 6115796"/>
              <a:gd name="connsiteY31" fmla="*/ 2786290 h 6858000"/>
              <a:gd name="connsiteX32" fmla="*/ 5407356 w 6115796"/>
              <a:gd name="connsiteY32" fmla="*/ 2787545 h 6858000"/>
              <a:gd name="connsiteX33" fmla="*/ 5457023 w 6115796"/>
              <a:gd name="connsiteY33" fmla="*/ 2858292 h 6858000"/>
              <a:gd name="connsiteX34" fmla="*/ 5491940 w 6115796"/>
              <a:gd name="connsiteY34" fmla="*/ 3015985 h 6858000"/>
              <a:gd name="connsiteX35" fmla="*/ 5503944 w 6115796"/>
              <a:gd name="connsiteY35" fmla="*/ 3123335 h 6858000"/>
              <a:gd name="connsiteX36" fmla="*/ 5525532 w 6115796"/>
              <a:gd name="connsiteY36" fmla="*/ 3258473 h 6858000"/>
              <a:gd name="connsiteX37" fmla="*/ 5589758 w 6115796"/>
              <a:gd name="connsiteY37" fmla="*/ 3453699 h 6858000"/>
              <a:gd name="connsiteX38" fmla="*/ 5596144 w 6115796"/>
              <a:gd name="connsiteY38" fmla="*/ 3534624 h 6858000"/>
              <a:gd name="connsiteX39" fmla="*/ 5597750 w 6115796"/>
              <a:gd name="connsiteY39" fmla="*/ 3534129 h 6858000"/>
              <a:gd name="connsiteX40" fmla="*/ 5618377 w 6115796"/>
              <a:gd name="connsiteY40" fmla="*/ 3588431 h 6858000"/>
              <a:gd name="connsiteX41" fmla="*/ 5655472 w 6115796"/>
              <a:gd name="connsiteY41" fmla="*/ 3678877 h 6858000"/>
              <a:gd name="connsiteX42" fmla="*/ 5683015 w 6115796"/>
              <a:gd name="connsiteY42" fmla="*/ 3762025 h 6858000"/>
              <a:gd name="connsiteX43" fmla="*/ 5696643 w 6115796"/>
              <a:gd name="connsiteY43" fmla="*/ 3773888 h 6858000"/>
              <a:gd name="connsiteX44" fmla="*/ 5768491 w 6115796"/>
              <a:gd name="connsiteY44" fmla="*/ 3914399 h 6858000"/>
              <a:gd name="connsiteX45" fmla="*/ 5793123 w 6115796"/>
              <a:gd name="connsiteY45" fmla="*/ 3969952 h 6858000"/>
              <a:gd name="connsiteX46" fmla="*/ 5808321 w 6115796"/>
              <a:gd name="connsiteY46" fmla="*/ 3988153 h 6858000"/>
              <a:gd name="connsiteX47" fmla="*/ 5825621 w 6115796"/>
              <a:gd name="connsiteY47" fmla="*/ 4015525 h 6858000"/>
              <a:gd name="connsiteX48" fmla="*/ 5860672 w 6115796"/>
              <a:gd name="connsiteY48" fmla="*/ 4061579 h 6858000"/>
              <a:gd name="connsiteX49" fmla="*/ 5894095 w 6115796"/>
              <a:gd name="connsiteY49" fmla="*/ 4128857 h 6858000"/>
              <a:gd name="connsiteX50" fmla="*/ 5903513 w 6115796"/>
              <a:gd name="connsiteY50" fmla="*/ 4187661 h 6858000"/>
              <a:gd name="connsiteX51" fmla="*/ 5949086 w 6115796"/>
              <a:gd name="connsiteY51" fmla="*/ 4366139 h 6858000"/>
              <a:gd name="connsiteX52" fmla="*/ 5949261 w 6115796"/>
              <a:gd name="connsiteY52" fmla="*/ 4449185 h 6858000"/>
              <a:gd name="connsiteX53" fmla="*/ 5961816 w 6115796"/>
              <a:gd name="connsiteY53" fmla="*/ 4494562 h 6858000"/>
              <a:gd name="connsiteX54" fmla="*/ 5998138 w 6115796"/>
              <a:gd name="connsiteY54" fmla="*/ 4697518 h 6858000"/>
              <a:gd name="connsiteX55" fmla="*/ 6007819 w 6115796"/>
              <a:gd name="connsiteY55" fmla="*/ 4858148 h 6858000"/>
              <a:gd name="connsiteX56" fmla="*/ 6007749 w 6115796"/>
              <a:gd name="connsiteY56" fmla="*/ 4964715 h 6858000"/>
              <a:gd name="connsiteX57" fmla="*/ 6005269 w 6115796"/>
              <a:gd name="connsiteY57" fmla="*/ 5150567 h 6858000"/>
              <a:gd name="connsiteX58" fmla="*/ 6001127 w 6115796"/>
              <a:gd name="connsiteY58" fmla="*/ 5164609 h 6858000"/>
              <a:gd name="connsiteX59" fmla="*/ 5998514 w 6115796"/>
              <a:gd name="connsiteY59" fmla="*/ 5189673 h 6858000"/>
              <a:gd name="connsiteX60" fmla="*/ 6018409 w 6115796"/>
              <a:gd name="connsiteY60" fmla="*/ 5227157 h 6858000"/>
              <a:gd name="connsiteX61" fmla="*/ 6036748 w 6115796"/>
              <a:gd name="connsiteY61" fmla="*/ 5322752 h 6858000"/>
              <a:gd name="connsiteX62" fmla="*/ 6037677 w 6115796"/>
              <a:gd name="connsiteY62" fmla="*/ 5354807 h 6858000"/>
              <a:gd name="connsiteX63" fmla="*/ 6053435 w 6115796"/>
              <a:gd name="connsiteY63" fmla="*/ 5387547 h 6858000"/>
              <a:gd name="connsiteX64" fmla="*/ 6068640 w 6115796"/>
              <a:gd name="connsiteY64" fmla="*/ 5474503 h 6858000"/>
              <a:gd name="connsiteX65" fmla="*/ 6080922 w 6115796"/>
              <a:gd name="connsiteY65" fmla="*/ 5561070 h 6858000"/>
              <a:gd name="connsiteX66" fmla="*/ 6096949 w 6115796"/>
              <a:gd name="connsiteY66" fmla="*/ 5648179 h 6858000"/>
              <a:gd name="connsiteX67" fmla="*/ 6115796 w 6115796"/>
              <a:gd name="connsiteY67" fmla="*/ 5862844 h 6858000"/>
              <a:gd name="connsiteX68" fmla="*/ 6045436 w 6115796"/>
              <a:gd name="connsiteY68" fmla="*/ 6124480 h 6858000"/>
              <a:gd name="connsiteX69" fmla="*/ 6030489 w 6115796"/>
              <a:gd name="connsiteY69" fmla="*/ 6317666 h 6858000"/>
              <a:gd name="connsiteX70" fmla="*/ 6007492 w 6115796"/>
              <a:gd name="connsiteY70" fmla="*/ 6440818 h 6858000"/>
              <a:gd name="connsiteX71" fmla="*/ 6009467 w 6115796"/>
              <a:gd name="connsiteY71" fmla="*/ 6487076 h 6858000"/>
              <a:gd name="connsiteX72" fmla="*/ 5995064 w 6115796"/>
              <a:gd name="connsiteY72" fmla="*/ 6540791 h 6858000"/>
              <a:gd name="connsiteX73" fmla="*/ 5986207 w 6115796"/>
              <a:gd name="connsiteY73" fmla="*/ 6695855 h 6858000"/>
              <a:gd name="connsiteX74" fmla="*/ 5979428 w 6115796"/>
              <a:gd name="connsiteY74" fmla="*/ 6754678 h 6858000"/>
              <a:gd name="connsiteX75" fmla="*/ 5984543 w 6115796"/>
              <a:gd name="connsiteY75" fmla="*/ 6811016 h 6858000"/>
              <a:gd name="connsiteX76" fmla="*/ 5979671 w 6115796"/>
              <a:gd name="connsiteY76" fmla="*/ 6858000 h 6858000"/>
              <a:gd name="connsiteX77" fmla="*/ 0 w 6115796"/>
              <a:gd name="connsiteY77" fmla="*/ 6858000 h 6858000"/>
              <a:gd name="connsiteX78" fmla="*/ 0 w 6115796"/>
              <a:gd name="connsiteY78"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76196 w 6105267"/>
              <a:gd name="connsiteY9" fmla="*/ 636822 h 6858000"/>
              <a:gd name="connsiteX10" fmla="*/ 5189051 w 6105267"/>
              <a:gd name="connsiteY10" fmla="*/ 782518 h 6858000"/>
              <a:gd name="connsiteX11" fmla="*/ 5218707 w 6105267"/>
              <a:gd name="connsiteY11" fmla="*/ 886387 h 6858000"/>
              <a:gd name="connsiteX12" fmla="*/ 5221281 w 6105267"/>
              <a:gd name="connsiteY12" fmla="*/ 920873 h 6858000"/>
              <a:gd name="connsiteX13" fmla="*/ 5201018 w 6105267"/>
              <a:gd name="connsiteY13" fmla="*/ 1095027 h 6858000"/>
              <a:gd name="connsiteX14" fmla="*/ 5189234 w 6105267"/>
              <a:gd name="connsiteY14" fmla="*/ 1217308 h 6858000"/>
              <a:gd name="connsiteX15" fmla="*/ 5202769 w 6105267"/>
              <a:gd name="connsiteY15" fmla="*/ 1269450 h 6858000"/>
              <a:gd name="connsiteX16" fmla="*/ 5225968 w 6105267"/>
              <a:gd name="connsiteY16" fmla="*/ 1357994 h 6858000"/>
              <a:gd name="connsiteX17" fmla="*/ 5226675 w 6105267"/>
              <a:gd name="connsiteY17" fmla="*/ 1385685 h 6858000"/>
              <a:gd name="connsiteX18" fmla="*/ 5237226 w 6105267"/>
              <a:gd name="connsiteY18" fmla="*/ 1441327 h 6858000"/>
              <a:gd name="connsiteX19" fmla="*/ 5255653 w 6105267"/>
              <a:gd name="connsiteY19" fmla="*/ 1524712 h 6858000"/>
              <a:gd name="connsiteX20" fmla="*/ 5263491 w 6105267"/>
              <a:gd name="connsiteY20" fmla="*/ 1642938 h 6858000"/>
              <a:gd name="connsiteX21" fmla="*/ 5256552 w 6105267"/>
              <a:gd name="connsiteY21" fmla="*/ 1672509 h 6858000"/>
              <a:gd name="connsiteX22" fmla="*/ 5264549 w 6105267"/>
              <a:gd name="connsiteY22" fmla="*/ 1837572 h 6858000"/>
              <a:gd name="connsiteX23" fmla="*/ 5255696 w 6105267"/>
              <a:gd name="connsiteY23" fmla="*/ 1953770 h 6858000"/>
              <a:gd name="connsiteX24" fmla="*/ 5252592 w 6105267"/>
              <a:gd name="connsiteY24" fmla="*/ 2092210 h 6858000"/>
              <a:gd name="connsiteX25" fmla="*/ 5257248 w 6105267"/>
              <a:gd name="connsiteY25" fmla="*/ 2203922 h 6858000"/>
              <a:gd name="connsiteX26" fmla="*/ 5262551 w 6105267"/>
              <a:gd name="connsiteY26" fmla="*/ 2288050 h 6858000"/>
              <a:gd name="connsiteX27" fmla="*/ 5293877 w 6105267"/>
              <a:gd name="connsiteY27" fmla="*/ 2368649 h 6858000"/>
              <a:gd name="connsiteX28" fmla="*/ 5311338 w 6105267"/>
              <a:gd name="connsiteY28" fmla="*/ 2404034 h 6858000"/>
              <a:gd name="connsiteX29" fmla="*/ 5338366 w 6105267"/>
              <a:gd name="connsiteY29" fmla="*/ 2465052 h 6858000"/>
              <a:gd name="connsiteX30" fmla="*/ 5371263 w 6105267"/>
              <a:gd name="connsiteY30" fmla="*/ 2586413 h 6858000"/>
              <a:gd name="connsiteX31" fmla="*/ 5407503 w 6105267"/>
              <a:gd name="connsiteY31" fmla="*/ 2786290 h 6858000"/>
              <a:gd name="connsiteX32" fmla="*/ 5407356 w 6105267"/>
              <a:gd name="connsiteY32" fmla="*/ 2787545 h 6858000"/>
              <a:gd name="connsiteX33" fmla="*/ 5457023 w 6105267"/>
              <a:gd name="connsiteY33" fmla="*/ 2858292 h 6858000"/>
              <a:gd name="connsiteX34" fmla="*/ 5491940 w 6105267"/>
              <a:gd name="connsiteY34" fmla="*/ 3015985 h 6858000"/>
              <a:gd name="connsiteX35" fmla="*/ 5503944 w 6105267"/>
              <a:gd name="connsiteY35" fmla="*/ 3123335 h 6858000"/>
              <a:gd name="connsiteX36" fmla="*/ 5525532 w 6105267"/>
              <a:gd name="connsiteY36" fmla="*/ 3258473 h 6858000"/>
              <a:gd name="connsiteX37" fmla="*/ 5589758 w 6105267"/>
              <a:gd name="connsiteY37" fmla="*/ 3453699 h 6858000"/>
              <a:gd name="connsiteX38" fmla="*/ 5596144 w 6105267"/>
              <a:gd name="connsiteY38" fmla="*/ 3534624 h 6858000"/>
              <a:gd name="connsiteX39" fmla="*/ 5597750 w 6105267"/>
              <a:gd name="connsiteY39" fmla="*/ 3534129 h 6858000"/>
              <a:gd name="connsiteX40" fmla="*/ 5618377 w 6105267"/>
              <a:gd name="connsiteY40" fmla="*/ 3588431 h 6858000"/>
              <a:gd name="connsiteX41" fmla="*/ 5655472 w 6105267"/>
              <a:gd name="connsiteY41" fmla="*/ 3678877 h 6858000"/>
              <a:gd name="connsiteX42" fmla="*/ 5683015 w 6105267"/>
              <a:gd name="connsiteY42" fmla="*/ 3762025 h 6858000"/>
              <a:gd name="connsiteX43" fmla="*/ 5696643 w 6105267"/>
              <a:gd name="connsiteY43" fmla="*/ 3773888 h 6858000"/>
              <a:gd name="connsiteX44" fmla="*/ 5768491 w 6105267"/>
              <a:gd name="connsiteY44" fmla="*/ 3914399 h 6858000"/>
              <a:gd name="connsiteX45" fmla="*/ 5793123 w 6105267"/>
              <a:gd name="connsiteY45" fmla="*/ 3969952 h 6858000"/>
              <a:gd name="connsiteX46" fmla="*/ 5808321 w 6105267"/>
              <a:gd name="connsiteY46" fmla="*/ 3988153 h 6858000"/>
              <a:gd name="connsiteX47" fmla="*/ 5825621 w 6105267"/>
              <a:gd name="connsiteY47" fmla="*/ 4015525 h 6858000"/>
              <a:gd name="connsiteX48" fmla="*/ 5860672 w 6105267"/>
              <a:gd name="connsiteY48" fmla="*/ 4061579 h 6858000"/>
              <a:gd name="connsiteX49" fmla="*/ 5894095 w 6105267"/>
              <a:gd name="connsiteY49" fmla="*/ 4128857 h 6858000"/>
              <a:gd name="connsiteX50" fmla="*/ 5903513 w 6105267"/>
              <a:gd name="connsiteY50" fmla="*/ 4187661 h 6858000"/>
              <a:gd name="connsiteX51" fmla="*/ 5949086 w 6105267"/>
              <a:gd name="connsiteY51" fmla="*/ 4366139 h 6858000"/>
              <a:gd name="connsiteX52" fmla="*/ 5949261 w 6105267"/>
              <a:gd name="connsiteY52" fmla="*/ 4449185 h 6858000"/>
              <a:gd name="connsiteX53" fmla="*/ 5961816 w 6105267"/>
              <a:gd name="connsiteY53" fmla="*/ 4494562 h 6858000"/>
              <a:gd name="connsiteX54" fmla="*/ 5998138 w 6105267"/>
              <a:gd name="connsiteY54" fmla="*/ 4697518 h 6858000"/>
              <a:gd name="connsiteX55" fmla="*/ 6007819 w 6105267"/>
              <a:gd name="connsiteY55" fmla="*/ 4858148 h 6858000"/>
              <a:gd name="connsiteX56" fmla="*/ 6007749 w 6105267"/>
              <a:gd name="connsiteY56" fmla="*/ 4964715 h 6858000"/>
              <a:gd name="connsiteX57" fmla="*/ 6005269 w 6105267"/>
              <a:gd name="connsiteY57" fmla="*/ 5150567 h 6858000"/>
              <a:gd name="connsiteX58" fmla="*/ 6001127 w 6105267"/>
              <a:gd name="connsiteY58" fmla="*/ 5164609 h 6858000"/>
              <a:gd name="connsiteX59" fmla="*/ 5998514 w 6105267"/>
              <a:gd name="connsiteY59" fmla="*/ 5189673 h 6858000"/>
              <a:gd name="connsiteX60" fmla="*/ 6018409 w 6105267"/>
              <a:gd name="connsiteY60" fmla="*/ 5227157 h 6858000"/>
              <a:gd name="connsiteX61" fmla="*/ 6036748 w 6105267"/>
              <a:gd name="connsiteY61" fmla="*/ 5322752 h 6858000"/>
              <a:gd name="connsiteX62" fmla="*/ 6037677 w 6105267"/>
              <a:gd name="connsiteY62" fmla="*/ 5354807 h 6858000"/>
              <a:gd name="connsiteX63" fmla="*/ 6053435 w 6105267"/>
              <a:gd name="connsiteY63" fmla="*/ 5387547 h 6858000"/>
              <a:gd name="connsiteX64" fmla="*/ 6068640 w 6105267"/>
              <a:gd name="connsiteY64" fmla="*/ 5474503 h 6858000"/>
              <a:gd name="connsiteX65" fmla="*/ 6080922 w 6105267"/>
              <a:gd name="connsiteY65" fmla="*/ 5561070 h 6858000"/>
              <a:gd name="connsiteX66" fmla="*/ 6096949 w 6105267"/>
              <a:gd name="connsiteY66" fmla="*/ 5648179 h 6858000"/>
              <a:gd name="connsiteX67" fmla="*/ 6096746 w 6105267"/>
              <a:gd name="connsiteY67" fmla="*/ 5862844 h 6858000"/>
              <a:gd name="connsiteX68" fmla="*/ 6045436 w 6105267"/>
              <a:gd name="connsiteY68" fmla="*/ 6124480 h 6858000"/>
              <a:gd name="connsiteX69" fmla="*/ 6030489 w 6105267"/>
              <a:gd name="connsiteY69" fmla="*/ 6317666 h 6858000"/>
              <a:gd name="connsiteX70" fmla="*/ 6007492 w 6105267"/>
              <a:gd name="connsiteY70" fmla="*/ 6440818 h 6858000"/>
              <a:gd name="connsiteX71" fmla="*/ 6009467 w 6105267"/>
              <a:gd name="connsiteY71" fmla="*/ 6487076 h 6858000"/>
              <a:gd name="connsiteX72" fmla="*/ 5995064 w 6105267"/>
              <a:gd name="connsiteY72" fmla="*/ 6540791 h 6858000"/>
              <a:gd name="connsiteX73" fmla="*/ 5986207 w 6105267"/>
              <a:gd name="connsiteY73" fmla="*/ 6695855 h 6858000"/>
              <a:gd name="connsiteX74" fmla="*/ 5979428 w 6105267"/>
              <a:gd name="connsiteY74" fmla="*/ 6754678 h 6858000"/>
              <a:gd name="connsiteX75" fmla="*/ 5984543 w 6105267"/>
              <a:gd name="connsiteY75" fmla="*/ 6811016 h 6858000"/>
              <a:gd name="connsiteX76" fmla="*/ 5979671 w 6105267"/>
              <a:gd name="connsiteY76" fmla="*/ 6858000 h 6858000"/>
              <a:gd name="connsiteX77" fmla="*/ 0 w 6105267"/>
              <a:gd name="connsiteY77" fmla="*/ 6858000 h 6858000"/>
              <a:gd name="connsiteX78" fmla="*/ 0 w 6105267"/>
              <a:gd name="connsiteY78"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491940 w 6105267"/>
              <a:gd name="connsiteY33" fmla="*/ 3015985 h 6858000"/>
              <a:gd name="connsiteX34" fmla="*/ 5503944 w 6105267"/>
              <a:gd name="connsiteY34" fmla="*/ 3123335 h 6858000"/>
              <a:gd name="connsiteX35" fmla="*/ 5525532 w 6105267"/>
              <a:gd name="connsiteY35" fmla="*/ 3258473 h 6858000"/>
              <a:gd name="connsiteX36" fmla="*/ 5589758 w 6105267"/>
              <a:gd name="connsiteY36" fmla="*/ 3453699 h 6858000"/>
              <a:gd name="connsiteX37" fmla="*/ 5596144 w 6105267"/>
              <a:gd name="connsiteY37" fmla="*/ 3534624 h 6858000"/>
              <a:gd name="connsiteX38" fmla="*/ 5597750 w 6105267"/>
              <a:gd name="connsiteY38" fmla="*/ 3534129 h 6858000"/>
              <a:gd name="connsiteX39" fmla="*/ 5618377 w 6105267"/>
              <a:gd name="connsiteY39" fmla="*/ 3588431 h 6858000"/>
              <a:gd name="connsiteX40" fmla="*/ 5655472 w 6105267"/>
              <a:gd name="connsiteY40" fmla="*/ 3678877 h 6858000"/>
              <a:gd name="connsiteX41" fmla="*/ 5683015 w 6105267"/>
              <a:gd name="connsiteY41" fmla="*/ 3762025 h 6858000"/>
              <a:gd name="connsiteX42" fmla="*/ 5696643 w 6105267"/>
              <a:gd name="connsiteY42" fmla="*/ 3773888 h 6858000"/>
              <a:gd name="connsiteX43" fmla="*/ 5768491 w 6105267"/>
              <a:gd name="connsiteY43" fmla="*/ 3914399 h 6858000"/>
              <a:gd name="connsiteX44" fmla="*/ 5793123 w 6105267"/>
              <a:gd name="connsiteY44" fmla="*/ 3969952 h 6858000"/>
              <a:gd name="connsiteX45" fmla="*/ 5808321 w 6105267"/>
              <a:gd name="connsiteY45" fmla="*/ 3988153 h 6858000"/>
              <a:gd name="connsiteX46" fmla="*/ 5825621 w 6105267"/>
              <a:gd name="connsiteY46" fmla="*/ 4015525 h 6858000"/>
              <a:gd name="connsiteX47" fmla="*/ 5860672 w 6105267"/>
              <a:gd name="connsiteY47" fmla="*/ 4061579 h 6858000"/>
              <a:gd name="connsiteX48" fmla="*/ 5894095 w 6105267"/>
              <a:gd name="connsiteY48" fmla="*/ 4128857 h 6858000"/>
              <a:gd name="connsiteX49" fmla="*/ 5903513 w 6105267"/>
              <a:gd name="connsiteY49" fmla="*/ 4187661 h 6858000"/>
              <a:gd name="connsiteX50" fmla="*/ 5949086 w 6105267"/>
              <a:gd name="connsiteY50" fmla="*/ 4366139 h 6858000"/>
              <a:gd name="connsiteX51" fmla="*/ 5949261 w 6105267"/>
              <a:gd name="connsiteY51" fmla="*/ 4449185 h 6858000"/>
              <a:gd name="connsiteX52" fmla="*/ 5961816 w 6105267"/>
              <a:gd name="connsiteY52" fmla="*/ 4494562 h 6858000"/>
              <a:gd name="connsiteX53" fmla="*/ 5998138 w 6105267"/>
              <a:gd name="connsiteY53" fmla="*/ 4697518 h 6858000"/>
              <a:gd name="connsiteX54" fmla="*/ 6007819 w 6105267"/>
              <a:gd name="connsiteY54" fmla="*/ 4858148 h 6858000"/>
              <a:gd name="connsiteX55" fmla="*/ 6007749 w 6105267"/>
              <a:gd name="connsiteY55" fmla="*/ 4964715 h 6858000"/>
              <a:gd name="connsiteX56" fmla="*/ 6005269 w 6105267"/>
              <a:gd name="connsiteY56" fmla="*/ 5150567 h 6858000"/>
              <a:gd name="connsiteX57" fmla="*/ 6001127 w 6105267"/>
              <a:gd name="connsiteY57" fmla="*/ 5164609 h 6858000"/>
              <a:gd name="connsiteX58" fmla="*/ 5998514 w 6105267"/>
              <a:gd name="connsiteY58" fmla="*/ 5189673 h 6858000"/>
              <a:gd name="connsiteX59" fmla="*/ 6018409 w 6105267"/>
              <a:gd name="connsiteY59" fmla="*/ 5227157 h 6858000"/>
              <a:gd name="connsiteX60" fmla="*/ 6036748 w 6105267"/>
              <a:gd name="connsiteY60" fmla="*/ 5322752 h 6858000"/>
              <a:gd name="connsiteX61" fmla="*/ 6037677 w 6105267"/>
              <a:gd name="connsiteY61" fmla="*/ 5354807 h 6858000"/>
              <a:gd name="connsiteX62" fmla="*/ 6053435 w 6105267"/>
              <a:gd name="connsiteY62" fmla="*/ 5387547 h 6858000"/>
              <a:gd name="connsiteX63" fmla="*/ 6068640 w 6105267"/>
              <a:gd name="connsiteY63" fmla="*/ 5474503 h 6858000"/>
              <a:gd name="connsiteX64" fmla="*/ 6080922 w 6105267"/>
              <a:gd name="connsiteY64" fmla="*/ 5561070 h 6858000"/>
              <a:gd name="connsiteX65" fmla="*/ 6096949 w 6105267"/>
              <a:gd name="connsiteY65" fmla="*/ 5648179 h 6858000"/>
              <a:gd name="connsiteX66" fmla="*/ 6096746 w 6105267"/>
              <a:gd name="connsiteY66" fmla="*/ 5862844 h 6858000"/>
              <a:gd name="connsiteX67" fmla="*/ 6045436 w 6105267"/>
              <a:gd name="connsiteY67" fmla="*/ 6124480 h 6858000"/>
              <a:gd name="connsiteX68" fmla="*/ 6030489 w 6105267"/>
              <a:gd name="connsiteY68" fmla="*/ 6317666 h 6858000"/>
              <a:gd name="connsiteX69" fmla="*/ 6007492 w 6105267"/>
              <a:gd name="connsiteY69" fmla="*/ 6440818 h 6858000"/>
              <a:gd name="connsiteX70" fmla="*/ 6009467 w 6105267"/>
              <a:gd name="connsiteY70" fmla="*/ 6487076 h 6858000"/>
              <a:gd name="connsiteX71" fmla="*/ 5995064 w 6105267"/>
              <a:gd name="connsiteY71" fmla="*/ 6540791 h 6858000"/>
              <a:gd name="connsiteX72" fmla="*/ 5986207 w 6105267"/>
              <a:gd name="connsiteY72" fmla="*/ 6695855 h 6858000"/>
              <a:gd name="connsiteX73" fmla="*/ 5979428 w 6105267"/>
              <a:gd name="connsiteY73" fmla="*/ 6754678 h 6858000"/>
              <a:gd name="connsiteX74" fmla="*/ 5984543 w 6105267"/>
              <a:gd name="connsiteY74" fmla="*/ 6811016 h 6858000"/>
              <a:gd name="connsiteX75" fmla="*/ 5979671 w 6105267"/>
              <a:gd name="connsiteY75" fmla="*/ 6858000 h 6858000"/>
              <a:gd name="connsiteX76" fmla="*/ 0 w 6105267"/>
              <a:gd name="connsiteY76" fmla="*/ 6858000 h 6858000"/>
              <a:gd name="connsiteX77" fmla="*/ 0 w 6105267"/>
              <a:gd name="connsiteY77"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491940 w 6105267"/>
              <a:gd name="connsiteY33" fmla="*/ 3015985 h 6858000"/>
              <a:gd name="connsiteX34" fmla="*/ 5503944 w 6105267"/>
              <a:gd name="connsiteY34" fmla="*/ 3123335 h 6858000"/>
              <a:gd name="connsiteX35" fmla="*/ 5525532 w 6105267"/>
              <a:gd name="connsiteY35" fmla="*/ 3258473 h 6858000"/>
              <a:gd name="connsiteX36" fmla="*/ 5589758 w 6105267"/>
              <a:gd name="connsiteY36" fmla="*/ 3453699 h 6858000"/>
              <a:gd name="connsiteX37" fmla="*/ 5596144 w 6105267"/>
              <a:gd name="connsiteY37" fmla="*/ 3534624 h 6858000"/>
              <a:gd name="connsiteX38" fmla="*/ 5597750 w 6105267"/>
              <a:gd name="connsiteY38" fmla="*/ 3534129 h 6858000"/>
              <a:gd name="connsiteX39" fmla="*/ 5618377 w 6105267"/>
              <a:gd name="connsiteY39" fmla="*/ 3588431 h 6858000"/>
              <a:gd name="connsiteX40" fmla="*/ 5655472 w 6105267"/>
              <a:gd name="connsiteY40" fmla="*/ 3678877 h 6858000"/>
              <a:gd name="connsiteX41" fmla="*/ 5683015 w 6105267"/>
              <a:gd name="connsiteY41" fmla="*/ 3762025 h 6858000"/>
              <a:gd name="connsiteX42" fmla="*/ 5696643 w 6105267"/>
              <a:gd name="connsiteY42" fmla="*/ 3773888 h 6858000"/>
              <a:gd name="connsiteX43" fmla="*/ 5768491 w 6105267"/>
              <a:gd name="connsiteY43" fmla="*/ 3914399 h 6858000"/>
              <a:gd name="connsiteX44" fmla="*/ 5793123 w 6105267"/>
              <a:gd name="connsiteY44" fmla="*/ 3969952 h 6858000"/>
              <a:gd name="connsiteX45" fmla="*/ 5808321 w 6105267"/>
              <a:gd name="connsiteY45" fmla="*/ 3988153 h 6858000"/>
              <a:gd name="connsiteX46" fmla="*/ 5825621 w 6105267"/>
              <a:gd name="connsiteY46" fmla="*/ 4015525 h 6858000"/>
              <a:gd name="connsiteX47" fmla="*/ 5860672 w 6105267"/>
              <a:gd name="connsiteY47" fmla="*/ 4061579 h 6858000"/>
              <a:gd name="connsiteX48" fmla="*/ 5894095 w 6105267"/>
              <a:gd name="connsiteY48" fmla="*/ 4128857 h 6858000"/>
              <a:gd name="connsiteX49" fmla="*/ 5903513 w 6105267"/>
              <a:gd name="connsiteY49" fmla="*/ 4187661 h 6858000"/>
              <a:gd name="connsiteX50" fmla="*/ 5949086 w 6105267"/>
              <a:gd name="connsiteY50" fmla="*/ 4366139 h 6858000"/>
              <a:gd name="connsiteX51" fmla="*/ 5949261 w 6105267"/>
              <a:gd name="connsiteY51" fmla="*/ 4449185 h 6858000"/>
              <a:gd name="connsiteX52" fmla="*/ 5961816 w 6105267"/>
              <a:gd name="connsiteY52" fmla="*/ 4494562 h 6858000"/>
              <a:gd name="connsiteX53" fmla="*/ 5998138 w 6105267"/>
              <a:gd name="connsiteY53" fmla="*/ 4697518 h 6858000"/>
              <a:gd name="connsiteX54" fmla="*/ 6007819 w 6105267"/>
              <a:gd name="connsiteY54" fmla="*/ 4858148 h 6858000"/>
              <a:gd name="connsiteX55" fmla="*/ 6007749 w 6105267"/>
              <a:gd name="connsiteY55" fmla="*/ 4964715 h 6858000"/>
              <a:gd name="connsiteX56" fmla="*/ 6005269 w 6105267"/>
              <a:gd name="connsiteY56" fmla="*/ 5150567 h 6858000"/>
              <a:gd name="connsiteX57" fmla="*/ 6001127 w 6105267"/>
              <a:gd name="connsiteY57" fmla="*/ 5164609 h 6858000"/>
              <a:gd name="connsiteX58" fmla="*/ 5998514 w 6105267"/>
              <a:gd name="connsiteY58" fmla="*/ 5189673 h 6858000"/>
              <a:gd name="connsiteX59" fmla="*/ 6018409 w 6105267"/>
              <a:gd name="connsiteY59" fmla="*/ 5227157 h 6858000"/>
              <a:gd name="connsiteX60" fmla="*/ 6036748 w 6105267"/>
              <a:gd name="connsiteY60" fmla="*/ 5322752 h 6858000"/>
              <a:gd name="connsiteX61" fmla="*/ 6037677 w 6105267"/>
              <a:gd name="connsiteY61" fmla="*/ 5354807 h 6858000"/>
              <a:gd name="connsiteX62" fmla="*/ 6053435 w 6105267"/>
              <a:gd name="connsiteY62" fmla="*/ 5387547 h 6858000"/>
              <a:gd name="connsiteX63" fmla="*/ 6068640 w 6105267"/>
              <a:gd name="connsiteY63" fmla="*/ 5474503 h 6858000"/>
              <a:gd name="connsiteX64" fmla="*/ 6080922 w 6105267"/>
              <a:gd name="connsiteY64" fmla="*/ 5561070 h 6858000"/>
              <a:gd name="connsiteX65" fmla="*/ 6096949 w 6105267"/>
              <a:gd name="connsiteY65" fmla="*/ 5648179 h 6858000"/>
              <a:gd name="connsiteX66" fmla="*/ 6096746 w 6105267"/>
              <a:gd name="connsiteY66" fmla="*/ 5862844 h 6858000"/>
              <a:gd name="connsiteX67" fmla="*/ 6045436 w 6105267"/>
              <a:gd name="connsiteY67" fmla="*/ 6124480 h 6858000"/>
              <a:gd name="connsiteX68" fmla="*/ 6030489 w 6105267"/>
              <a:gd name="connsiteY68" fmla="*/ 6317666 h 6858000"/>
              <a:gd name="connsiteX69" fmla="*/ 6007492 w 6105267"/>
              <a:gd name="connsiteY69" fmla="*/ 6440818 h 6858000"/>
              <a:gd name="connsiteX70" fmla="*/ 6009467 w 6105267"/>
              <a:gd name="connsiteY70" fmla="*/ 6487076 h 6858000"/>
              <a:gd name="connsiteX71" fmla="*/ 5995064 w 6105267"/>
              <a:gd name="connsiteY71" fmla="*/ 6540791 h 6858000"/>
              <a:gd name="connsiteX72" fmla="*/ 5986207 w 6105267"/>
              <a:gd name="connsiteY72" fmla="*/ 6695855 h 6858000"/>
              <a:gd name="connsiteX73" fmla="*/ 5979428 w 6105267"/>
              <a:gd name="connsiteY73" fmla="*/ 6754678 h 6858000"/>
              <a:gd name="connsiteX74" fmla="*/ 5984543 w 6105267"/>
              <a:gd name="connsiteY74" fmla="*/ 6811016 h 6858000"/>
              <a:gd name="connsiteX75" fmla="*/ 5979671 w 6105267"/>
              <a:gd name="connsiteY75" fmla="*/ 6858000 h 6858000"/>
              <a:gd name="connsiteX76" fmla="*/ 0 w 6105267"/>
              <a:gd name="connsiteY76" fmla="*/ 6858000 h 6858000"/>
              <a:gd name="connsiteX77" fmla="*/ 0 w 6105267"/>
              <a:gd name="connsiteY77"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25621 w 6105267"/>
              <a:gd name="connsiteY45" fmla="*/ 4015525 h 6858000"/>
              <a:gd name="connsiteX46" fmla="*/ 5860672 w 6105267"/>
              <a:gd name="connsiteY46" fmla="*/ 4061579 h 6858000"/>
              <a:gd name="connsiteX47" fmla="*/ 5894095 w 6105267"/>
              <a:gd name="connsiteY47" fmla="*/ 4128857 h 6858000"/>
              <a:gd name="connsiteX48" fmla="*/ 5903513 w 6105267"/>
              <a:gd name="connsiteY48" fmla="*/ 4187661 h 6858000"/>
              <a:gd name="connsiteX49" fmla="*/ 5949086 w 6105267"/>
              <a:gd name="connsiteY49" fmla="*/ 4366139 h 6858000"/>
              <a:gd name="connsiteX50" fmla="*/ 5949261 w 6105267"/>
              <a:gd name="connsiteY50" fmla="*/ 4449185 h 6858000"/>
              <a:gd name="connsiteX51" fmla="*/ 5961816 w 6105267"/>
              <a:gd name="connsiteY51" fmla="*/ 4494562 h 6858000"/>
              <a:gd name="connsiteX52" fmla="*/ 5998138 w 6105267"/>
              <a:gd name="connsiteY52" fmla="*/ 4697518 h 6858000"/>
              <a:gd name="connsiteX53" fmla="*/ 6007819 w 6105267"/>
              <a:gd name="connsiteY53" fmla="*/ 4858148 h 6858000"/>
              <a:gd name="connsiteX54" fmla="*/ 6007749 w 6105267"/>
              <a:gd name="connsiteY54" fmla="*/ 4964715 h 6858000"/>
              <a:gd name="connsiteX55" fmla="*/ 6005269 w 6105267"/>
              <a:gd name="connsiteY55" fmla="*/ 5150567 h 6858000"/>
              <a:gd name="connsiteX56" fmla="*/ 6001127 w 6105267"/>
              <a:gd name="connsiteY56" fmla="*/ 5164609 h 6858000"/>
              <a:gd name="connsiteX57" fmla="*/ 5998514 w 6105267"/>
              <a:gd name="connsiteY57" fmla="*/ 5189673 h 6858000"/>
              <a:gd name="connsiteX58" fmla="*/ 6018409 w 6105267"/>
              <a:gd name="connsiteY58" fmla="*/ 5227157 h 6858000"/>
              <a:gd name="connsiteX59" fmla="*/ 6036748 w 6105267"/>
              <a:gd name="connsiteY59" fmla="*/ 5322752 h 6858000"/>
              <a:gd name="connsiteX60" fmla="*/ 6037677 w 6105267"/>
              <a:gd name="connsiteY60" fmla="*/ 5354807 h 6858000"/>
              <a:gd name="connsiteX61" fmla="*/ 6053435 w 6105267"/>
              <a:gd name="connsiteY61" fmla="*/ 5387547 h 6858000"/>
              <a:gd name="connsiteX62" fmla="*/ 6068640 w 6105267"/>
              <a:gd name="connsiteY62" fmla="*/ 5474503 h 6858000"/>
              <a:gd name="connsiteX63" fmla="*/ 6080922 w 6105267"/>
              <a:gd name="connsiteY63" fmla="*/ 5561070 h 6858000"/>
              <a:gd name="connsiteX64" fmla="*/ 6096949 w 6105267"/>
              <a:gd name="connsiteY64" fmla="*/ 5648179 h 6858000"/>
              <a:gd name="connsiteX65" fmla="*/ 6096746 w 6105267"/>
              <a:gd name="connsiteY65" fmla="*/ 5862844 h 6858000"/>
              <a:gd name="connsiteX66" fmla="*/ 6045436 w 6105267"/>
              <a:gd name="connsiteY66" fmla="*/ 6124480 h 6858000"/>
              <a:gd name="connsiteX67" fmla="*/ 6030489 w 6105267"/>
              <a:gd name="connsiteY67" fmla="*/ 6317666 h 6858000"/>
              <a:gd name="connsiteX68" fmla="*/ 6007492 w 6105267"/>
              <a:gd name="connsiteY68" fmla="*/ 6440818 h 6858000"/>
              <a:gd name="connsiteX69" fmla="*/ 6009467 w 6105267"/>
              <a:gd name="connsiteY69" fmla="*/ 6487076 h 6858000"/>
              <a:gd name="connsiteX70" fmla="*/ 5995064 w 6105267"/>
              <a:gd name="connsiteY70" fmla="*/ 6540791 h 6858000"/>
              <a:gd name="connsiteX71" fmla="*/ 5986207 w 6105267"/>
              <a:gd name="connsiteY71" fmla="*/ 6695855 h 6858000"/>
              <a:gd name="connsiteX72" fmla="*/ 5979428 w 6105267"/>
              <a:gd name="connsiteY72" fmla="*/ 6754678 h 6858000"/>
              <a:gd name="connsiteX73" fmla="*/ 5984543 w 6105267"/>
              <a:gd name="connsiteY73" fmla="*/ 6811016 h 6858000"/>
              <a:gd name="connsiteX74" fmla="*/ 5979671 w 6105267"/>
              <a:gd name="connsiteY74" fmla="*/ 6858000 h 6858000"/>
              <a:gd name="connsiteX75" fmla="*/ 0 w 6105267"/>
              <a:gd name="connsiteY75" fmla="*/ 6858000 h 6858000"/>
              <a:gd name="connsiteX76" fmla="*/ 0 w 6105267"/>
              <a:gd name="connsiteY76"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25621 w 6105267"/>
              <a:gd name="connsiteY45" fmla="*/ 4015525 h 6858000"/>
              <a:gd name="connsiteX46" fmla="*/ 5860672 w 6105267"/>
              <a:gd name="connsiteY46" fmla="*/ 4061579 h 6858000"/>
              <a:gd name="connsiteX47" fmla="*/ 5894095 w 6105267"/>
              <a:gd name="connsiteY47" fmla="*/ 4128857 h 6858000"/>
              <a:gd name="connsiteX48" fmla="*/ 5903513 w 6105267"/>
              <a:gd name="connsiteY48" fmla="*/ 4187661 h 6858000"/>
              <a:gd name="connsiteX49" fmla="*/ 5949086 w 6105267"/>
              <a:gd name="connsiteY49" fmla="*/ 4366139 h 6858000"/>
              <a:gd name="connsiteX50" fmla="*/ 5949261 w 6105267"/>
              <a:gd name="connsiteY50" fmla="*/ 4449185 h 6858000"/>
              <a:gd name="connsiteX51" fmla="*/ 5961816 w 6105267"/>
              <a:gd name="connsiteY51" fmla="*/ 4494562 h 6858000"/>
              <a:gd name="connsiteX52" fmla="*/ 5998138 w 6105267"/>
              <a:gd name="connsiteY52" fmla="*/ 4697518 h 6858000"/>
              <a:gd name="connsiteX53" fmla="*/ 6007819 w 6105267"/>
              <a:gd name="connsiteY53" fmla="*/ 4858148 h 6858000"/>
              <a:gd name="connsiteX54" fmla="*/ 6007749 w 6105267"/>
              <a:gd name="connsiteY54" fmla="*/ 4964715 h 6858000"/>
              <a:gd name="connsiteX55" fmla="*/ 6005269 w 6105267"/>
              <a:gd name="connsiteY55" fmla="*/ 5150567 h 6858000"/>
              <a:gd name="connsiteX56" fmla="*/ 6001127 w 6105267"/>
              <a:gd name="connsiteY56" fmla="*/ 5164609 h 6858000"/>
              <a:gd name="connsiteX57" fmla="*/ 5998514 w 6105267"/>
              <a:gd name="connsiteY57" fmla="*/ 5189673 h 6858000"/>
              <a:gd name="connsiteX58" fmla="*/ 6018409 w 6105267"/>
              <a:gd name="connsiteY58" fmla="*/ 5227157 h 6858000"/>
              <a:gd name="connsiteX59" fmla="*/ 6036748 w 6105267"/>
              <a:gd name="connsiteY59" fmla="*/ 5322752 h 6858000"/>
              <a:gd name="connsiteX60" fmla="*/ 6037677 w 6105267"/>
              <a:gd name="connsiteY60" fmla="*/ 5354807 h 6858000"/>
              <a:gd name="connsiteX61" fmla="*/ 6053435 w 6105267"/>
              <a:gd name="connsiteY61" fmla="*/ 5387547 h 6858000"/>
              <a:gd name="connsiteX62" fmla="*/ 6068640 w 6105267"/>
              <a:gd name="connsiteY62" fmla="*/ 5474503 h 6858000"/>
              <a:gd name="connsiteX63" fmla="*/ 6080922 w 6105267"/>
              <a:gd name="connsiteY63" fmla="*/ 5561070 h 6858000"/>
              <a:gd name="connsiteX64" fmla="*/ 6096949 w 6105267"/>
              <a:gd name="connsiteY64" fmla="*/ 5648179 h 6858000"/>
              <a:gd name="connsiteX65" fmla="*/ 6096746 w 6105267"/>
              <a:gd name="connsiteY65" fmla="*/ 5862844 h 6858000"/>
              <a:gd name="connsiteX66" fmla="*/ 6045436 w 6105267"/>
              <a:gd name="connsiteY66" fmla="*/ 6124480 h 6858000"/>
              <a:gd name="connsiteX67" fmla="*/ 6030489 w 6105267"/>
              <a:gd name="connsiteY67" fmla="*/ 6317666 h 6858000"/>
              <a:gd name="connsiteX68" fmla="*/ 6007492 w 6105267"/>
              <a:gd name="connsiteY68" fmla="*/ 6440818 h 6858000"/>
              <a:gd name="connsiteX69" fmla="*/ 6009467 w 6105267"/>
              <a:gd name="connsiteY69" fmla="*/ 6487076 h 6858000"/>
              <a:gd name="connsiteX70" fmla="*/ 5995064 w 6105267"/>
              <a:gd name="connsiteY70" fmla="*/ 6540791 h 6858000"/>
              <a:gd name="connsiteX71" fmla="*/ 5986207 w 6105267"/>
              <a:gd name="connsiteY71" fmla="*/ 6695855 h 6858000"/>
              <a:gd name="connsiteX72" fmla="*/ 5979428 w 6105267"/>
              <a:gd name="connsiteY72" fmla="*/ 6754678 h 6858000"/>
              <a:gd name="connsiteX73" fmla="*/ 5984543 w 6105267"/>
              <a:gd name="connsiteY73" fmla="*/ 6811016 h 6858000"/>
              <a:gd name="connsiteX74" fmla="*/ 5979671 w 6105267"/>
              <a:gd name="connsiteY74" fmla="*/ 6858000 h 6858000"/>
              <a:gd name="connsiteX75" fmla="*/ 0 w 6105267"/>
              <a:gd name="connsiteY75" fmla="*/ 6858000 h 6858000"/>
              <a:gd name="connsiteX76" fmla="*/ 0 w 6105267"/>
              <a:gd name="connsiteY76"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18409 w 6105267"/>
              <a:gd name="connsiteY57" fmla="*/ 5227157 h 6858000"/>
              <a:gd name="connsiteX58" fmla="*/ 6036748 w 6105267"/>
              <a:gd name="connsiteY58" fmla="*/ 5322752 h 6858000"/>
              <a:gd name="connsiteX59" fmla="*/ 6037677 w 6105267"/>
              <a:gd name="connsiteY59" fmla="*/ 5354807 h 6858000"/>
              <a:gd name="connsiteX60" fmla="*/ 6053435 w 6105267"/>
              <a:gd name="connsiteY60" fmla="*/ 5387547 h 6858000"/>
              <a:gd name="connsiteX61" fmla="*/ 6068640 w 6105267"/>
              <a:gd name="connsiteY61" fmla="*/ 5474503 h 6858000"/>
              <a:gd name="connsiteX62" fmla="*/ 6080922 w 6105267"/>
              <a:gd name="connsiteY62" fmla="*/ 5561070 h 6858000"/>
              <a:gd name="connsiteX63" fmla="*/ 6096949 w 6105267"/>
              <a:gd name="connsiteY63" fmla="*/ 5648179 h 6858000"/>
              <a:gd name="connsiteX64" fmla="*/ 6096746 w 6105267"/>
              <a:gd name="connsiteY64" fmla="*/ 5862844 h 6858000"/>
              <a:gd name="connsiteX65" fmla="*/ 6045436 w 6105267"/>
              <a:gd name="connsiteY65" fmla="*/ 6124480 h 6858000"/>
              <a:gd name="connsiteX66" fmla="*/ 6030489 w 6105267"/>
              <a:gd name="connsiteY66" fmla="*/ 6317666 h 6858000"/>
              <a:gd name="connsiteX67" fmla="*/ 6007492 w 6105267"/>
              <a:gd name="connsiteY67" fmla="*/ 6440818 h 6858000"/>
              <a:gd name="connsiteX68" fmla="*/ 6009467 w 6105267"/>
              <a:gd name="connsiteY68" fmla="*/ 6487076 h 6858000"/>
              <a:gd name="connsiteX69" fmla="*/ 5995064 w 6105267"/>
              <a:gd name="connsiteY69" fmla="*/ 6540791 h 6858000"/>
              <a:gd name="connsiteX70" fmla="*/ 5986207 w 6105267"/>
              <a:gd name="connsiteY70" fmla="*/ 6695855 h 6858000"/>
              <a:gd name="connsiteX71" fmla="*/ 5979428 w 6105267"/>
              <a:gd name="connsiteY71" fmla="*/ 6754678 h 6858000"/>
              <a:gd name="connsiteX72" fmla="*/ 5984543 w 6105267"/>
              <a:gd name="connsiteY72" fmla="*/ 6811016 h 6858000"/>
              <a:gd name="connsiteX73" fmla="*/ 5979671 w 6105267"/>
              <a:gd name="connsiteY73" fmla="*/ 6858000 h 6858000"/>
              <a:gd name="connsiteX74" fmla="*/ 0 w 6105267"/>
              <a:gd name="connsiteY74" fmla="*/ 6858000 h 6858000"/>
              <a:gd name="connsiteX75" fmla="*/ 0 w 6105267"/>
              <a:gd name="connsiteY75"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18409 w 6105267"/>
              <a:gd name="connsiteY57" fmla="*/ 5227157 h 6858000"/>
              <a:gd name="connsiteX58" fmla="*/ 6036748 w 6105267"/>
              <a:gd name="connsiteY58" fmla="*/ 5322752 h 6858000"/>
              <a:gd name="connsiteX59" fmla="*/ 6037677 w 6105267"/>
              <a:gd name="connsiteY59" fmla="*/ 5354807 h 6858000"/>
              <a:gd name="connsiteX60" fmla="*/ 6053435 w 6105267"/>
              <a:gd name="connsiteY60" fmla="*/ 5387547 h 6858000"/>
              <a:gd name="connsiteX61" fmla="*/ 6068640 w 6105267"/>
              <a:gd name="connsiteY61" fmla="*/ 5474503 h 6858000"/>
              <a:gd name="connsiteX62" fmla="*/ 6080922 w 6105267"/>
              <a:gd name="connsiteY62" fmla="*/ 5561070 h 6858000"/>
              <a:gd name="connsiteX63" fmla="*/ 6096949 w 6105267"/>
              <a:gd name="connsiteY63" fmla="*/ 5648179 h 6858000"/>
              <a:gd name="connsiteX64" fmla="*/ 6096746 w 6105267"/>
              <a:gd name="connsiteY64" fmla="*/ 5862844 h 6858000"/>
              <a:gd name="connsiteX65" fmla="*/ 6045436 w 6105267"/>
              <a:gd name="connsiteY65" fmla="*/ 6124480 h 6858000"/>
              <a:gd name="connsiteX66" fmla="*/ 6030489 w 6105267"/>
              <a:gd name="connsiteY66" fmla="*/ 6317666 h 6858000"/>
              <a:gd name="connsiteX67" fmla="*/ 6007492 w 6105267"/>
              <a:gd name="connsiteY67" fmla="*/ 6440818 h 6858000"/>
              <a:gd name="connsiteX68" fmla="*/ 6009467 w 6105267"/>
              <a:gd name="connsiteY68" fmla="*/ 6487076 h 6858000"/>
              <a:gd name="connsiteX69" fmla="*/ 5995064 w 6105267"/>
              <a:gd name="connsiteY69" fmla="*/ 6540791 h 6858000"/>
              <a:gd name="connsiteX70" fmla="*/ 5986207 w 6105267"/>
              <a:gd name="connsiteY70" fmla="*/ 6695855 h 6858000"/>
              <a:gd name="connsiteX71" fmla="*/ 5979428 w 6105267"/>
              <a:gd name="connsiteY71" fmla="*/ 6754678 h 6858000"/>
              <a:gd name="connsiteX72" fmla="*/ 5984543 w 6105267"/>
              <a:gd name="connsiteY72" fmla="*/ 6811016 h 6858000"/>
              <a:gd name="connsiteX73" fmla="*/ 5979671 w 6105267"/>
              <a:gd name="connsiteY73" fmla="*/ 6858000 h 6858000"/>
              <a:gd name="connsiteX74" fmla="*/ 0 w 6105267"/>
              <a:gd name="connsiteY74" fmla="*/ 6858000 h 6858000"/>
              <a:gd name="connsiteX75" fmla="*/ 0 w 6105267"/>
              <a:gd name="connsiteY75"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217308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186352 h 6858000"/>
              <a:gd name="connsiteX14" fmla="*/ 5202769 w 6105267"/>
              <a:gd name="connsiteY14" fmla="*/ 1269450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189234 w 6105267"/>
              <a:gd name="connsiteY13" fmla="*/ 1186352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696643 w 6105267"/>
              <a:gd name="connsiteY41" fmla="*/ 3773888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706168 w 6105267"/>
              <a:gd name="connsiteY41" fmla="*/ 3797701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57023 w 6105267"/>
              <a:gd name="connsiteY32" fmla="*/ 2858292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722836 w 6105267"/>
              <a:gd name="connsiteY41" fmla="*/ 3814370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18377 w 6105267"/>
              <a:gd name="connsiteY38" fmla="*/ 3588431 h 6858000"/>
              <a:gd name="connsiteX39" fmla="*/ 5655472 w 6105267"/>
              <a:gd name="connsiteY39" fmla="*/ 3678877 h 6858000"/>
              <a:gd name="connsiteX40" fmla="*/ 5683015 w 6105267"/>
              <a:gd name="connsiteY40" fmla="*/ 3762025 h 6858000"/>
              <a:gd name="connsiteX41" fmla="*/ 5722836 w 6105267"/>
              <a:gd name="connsiteY41" fmla="*/ 3814370 h 6858000"/>
              <a:gd name="connsiteX42" fmla="*/ 5768491 w 6105267"/>
              <a:gd name="connsiteY42" fmla="*/ 3914399 h 6858000"/>
              <a:gd name="connsiteX43" fmla="*/ 5793123 w 6105267"/>
              <a:gd name="connsiteY43" fmla="*/ 3969952 h 6858000"/>
              <a:gd name="connsiteX44" fmla="*/ 5808321 w 6105267"/>
              <a:gd name="connsiteY44" fmla="*/ 3988153 h 6858000"/>
              <a:gd name="connsiteX45" fmla="*/ 5860672 w 6105267"/>
              <a:gd name="connsiteY45" fmla="*/ 4061579 h 6858000"/>
              <a:gd name="connsiteX46" fmla="*/ 5894095 w 6105267"/>
              <a:gd name="connsiteY46" fmla="*/ 4128857 h 6858000"/>
              <a:gd name="connsiteX47" fmla="*/ 5903513 w 6105267"/>
              <a:gd name="connsiteY47" fmla="*/ 4187661 h 6858000"/>
              <a:gd name="connsiteX48" fmla="*/ 5949086 w 6105267"/>
              <a:gd name="connsiteY48" fmla="*/ 4366139 h 6858000"/>
              <a:gd name="connsiteX49" fmla="*/ 5949261 w 6105267"/>
              <a:gd name="connsiteY49" fmla="*/ 4449185 h 6858000"/>
              <a:gd name="connsiteX50" fmla="*/ 5961816 w 6105267"/>
              <a:gd name="connsiteY50" fmla="*/ 4494562 h 6858000"/>
              <a:gd name="connsiteX51" fmla="*/ 5998138 w 6105267"/>
              <a:gd name="connsiteY51" fmla="*/ 4697518 h 6858000"/>
              <a:gd name="connsiteX52" fmla="*/ 6007819 w 6105267"/>
              <a:gd name="connsiteY52" fmla="*/ 4858148 h 6858000"/>
              <a:gd name="connsiteX53" fmla="*/ 6007749 w 6105267"/>
              <a:gd name="connsiteY53" fmla="*/ 4964715 h 6858000"/>
              <a:gd name="connsiteX54" fmla="*/ 6005269 w 6105267"/>
              <a:gd name="connsiteY54" fmla="*/ 5150567 h 6858000"/>
              <a:gd name="connsiteX55" fmla="*/ 6001127 w 6105267"/>
              <a:gd name="connsiteY55" fmla="*/ 5164609 h 6858000"/>
              <a:gd name="connsiteX56" fmla="*/ 5998514 w 6105267"/>
              <a:gd name="connsiteY56" fmla="*/ 5189673 h 6858000"/>
              <a:gd name="connsiteX57" fmla="*/ 6036748 w 6105267"/>
              <a:gd name="connsiteY57" fmla="*/ 5322752 h 6858000"/>
              <a:gd name="connsiteX58" fmla="*/ 6037677 w 6105267"/>
              <a:gd name="connsiteY58" fmla="*/ 5354807 h 6858000"/>
              <a:gd name="connsiteX59" fmla="*/ 6053435 w 6105267"/>
              <a:gd name="connsiteY59" fmla="*/ 5387547 h 6858000"/>
              <a:gd name="connsiteX60" fmla="*/ 6068640 w 6105267"/>
              <a:gd name="connsiteY60" fmla="*/ 5474503 h 6858000"/>
              <a:gd name="connsiteX61" fmla="*/ 6080922 w 6105267"/>
              <a:gd name="connsiteY61" fmla="*/ 5561070 h 6858000"/>
              <a:gd name="connsiteX62" fmla="*/ 6096949 w 6105267"/>
              <a:gd name="connsiteY62" fmla="*/ 5648179 h 6858000"/>
              <a:gd name="connsiteX63" fmla="*/ 6096746 w 6105267"/>
              <a:gd name="connsiteY63" fmla="*/ 5862844 h 6858000"/>
              <a:gd name="connsiteX64" fmla="*/ 6045436 w 6105267"/>
              <a:gd name="connsiteY64" fmla="*/ 6124480 h 6858000"/>
              <a:gd name="connsiteX65" fmla="*/ 6030489 w 6105267"/>
              <a:gd name="connsiteY65" fmla="*/ 6317666 h 6858000"/>
              <a:gd name="connsiteX66" fmla="*/ 6007492 w 6105267"/>
              <a:gd name="connsiteY66" fmla="*/ 6440818 h 6858000"/>
              <a:gd name="connsiteX67" fmla="*/ 6009467 w 6105267"/>
              <a:gd name="connsiteY67" fmla="*/ 6487076 h 6858000"/>
              <a:gd name="connsiteX68" fmla="*/ 5995064 w 6105267"/>
              <a:gd name="connsiteY68" fmla="*/ 6540791 h 6858000"/>
              <a:gd name="connsiteX69" fmla="*/ 5986207 w 6105267"/>
              <a:gd name="connsiteY69" fmla="*/ 6695855 h 6858000"/>
              <a:gd name="connsiteX70" fmla="*/ 5979428 w 6105267"/>
              <a:gd name="connsiteY70" fmla="*/ 6754678 h 6858000"/>
              <a:gd name="connsiteX71" fmla="*/ 5984543 w 6105267"/>
              <a:gd name="connsiteY71" fmla="*/ 6811016 h 6858000"/>
              <a:gd name="connsiteX72" fmla="*/ 5979671 w 6105267"/>
              <a:gd name="connsiteY72" fmla="*/ 6858000 h 6858000"/>
              <a:gd name="connsiteX73" fmla="*/ 0 w 6105267"/>
              <a:gd name="connsiteY73" fmla="*/ 6858000 h 6858000"/>
              <a:gd name="connsiteX74" fmla="*/ 0 w 6105267"/>
              <a:gd name="connsiteY74"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55472 w 6105267"/>
              <a:gd name="connsiteY38" fmla="*/ 3678877 h 6858000"/>
              <a:gd name="connsiteX39" fmla="*/ 5683015 w 6105267"/>
              <a:gd name="connsiteY39" fmla="*/ 3762025 h 6858000"/>
              <a:gd name="connsiteX40" fmla="*/ 5722836 w 6105267"/>
              <a:gd name="connsiteY40" fmla="*/ 3814370 h 6858000"/>
              <a:gd name="connsiteX41" fmla="*/ 5768491 w 6105267"/>
              <a:gd name="connsiteY41" fmla="*/ 3914399 h 6858000"/>
              <a:gd name="connsiteX42" fmla="*/ 5793123 w 6105267"/>
              <a:gd name="connsiteY42" fmla="*/ 3969952 h 6858000"/>
              <a:gd name="connsiteX43" fmla="*/ 5808321 w 6105267"/>
              <a:gd name="connsiteY43" fmla="*/ 3988153 h 6858000"/>
              <a:gd name="connsiteX44" fmla="*/ 5860672 w 6105267"/>
              <a:gd name="connsiteY44" fmla="*/ 4061579 h 6858000"/>
              <a:gd name="connsiteX45" fmla="*/ 5894095 w 6105267"/>
              <a:gd name="connsiteY45" fmla="*/ 4128857 h 6858000"/>
              <a:gd name="connsiteX46" fmla="*/ 5903513 w 6105267"/>
              <a:gd name="connsiteY46" fmla="*/ 4187661 h 6858000"/>
              <a:gd name="connsiteX47" fmla="*/ 5949086 w 6105267"/>
              <a:gd name="connsiteY47" fmla="*/ 4366139 h 6858000"/>
              <a:gd name="connsiteX48" fmla="*/ 5949261 w 6105267"/>
              <a:gd name="connsiteY48" fmla="*/ 4449185 h 6858000"/>
              <a:gd name="connsiteX49" fmla="*/ 5961816 w 6105267"/>
              <a:gd name="connsiteY49" fmla="*/ 4494562 h 6858000"/>
              <a:gd name="connsiteX50" fmla="*/ 5998138 w 6105267"/>
              <a:gd name="connsiteY50" fmla="*/ 4697518 h 6858000"/>
              <a:gd name="connsiteX51" fmla="*/ 6007819 w 6105267"/>
              <a:gd name="connsiteY51" fmla="*/ 4858148 h 6858000"/>
              <a:gd name="connsiteX52" fmla="*/ 6007749 w 6105267"/>
              <a:gd name="connsiteY52" fmla="*/ 4964715 h 6858000"/>
              <a:gd name="connsiteX53" fmla="*/ 6005269 w 6105267"/>
              <a:gd name="connsiteY53" fmla="*/ 5150567 h 6858000"/>
              <a:gd name="connsiteX54" fmla="*/ 6001127 w 6105267"/>
              <a:gd name="connsiteY54" fmla="*/ 5164609 h 6858000"/>
              <a:gd name="connsiteX55" fmla="*/ 5998514 w 6105267"/>
              <a:gd name="connsiteY55" fmla="*/ 5189673 h 6858000"/>
              <a:gd name="connsiteX56" fmla="*/ 6036748 w 6105267"/>
              <a:gd name="connsiteY56" fmla="*/ 5322752 h 6858000"/>
              <a:gd name="connsiteX57" fmla="*/ 6037677 w 6105267"/>
              <a:gd name="connsiteY57" fmla="*/ 5354807 h 6858000"/>
              <a:gd name="connsiteX58" fmla="*/ 6053435 w 6105267"/>
              <a:gd name="connsiteY58" fmla="*/ 5387547 h 6858000"/>
              <a:gd name="connsiteX59" fmla="*/ 6068640 w 6105267"/>
              <a:gd name="connsiteY59" fmla="*/ 5474503 h 6858000"/>
              <a:gd name="connsiteX60" fmla="*/ 6080922 w 6105267"/>
              <a:gd name="connsiteY60" fmla="*/ 5561070 h 6858000"/>
              <a:gd name="connsiteX61" fmla="*/ 6096949 w 6105267"/>
              <a:gd name="connsiteY61" fmla="*/ 5648179 h 6858000"/>
              <a:gd name="connsiteX62" fmla="*/ 6096746 w 6105267"/>
              <a:gd name="connsiteY62" fmla="*/ 5862844 h 6858000"/>
              <a:gd name="connsiteX63" fmla="*/ 6045436 w 6105267"/>
              <a:gd name="connsiteY63" fmla="*/ 6124480 h 6858000"/>
              <a:gd name="connsiteX64" fmla="*/ 6030489 w 6105267"/>
              <a:gd name="connsiteY64" fmla="*/ 6317666 h 6858000"/>
              <a:gd name="connsiteX65" fmla="*/ 6007492 w 6105267"/>
              <a:gd name="connsiteY65" fmla="*/ 6440818 h 6858000"/>
              <a:gd name="connsiteX66" fmla="*/ 6009467 w 6105267"/>
              <a:gd name="connsiteY66" fmla="*/ 6487076 h 6858000"/>
              <a:gd name="connsiteX67" fmla="*/ 5995064 w 6105267"/>
              <a:gd name="connsiteY67" fmla="*/ 6540791 h 6858000"/>
              <a:gd name="connsiteX68" fmla="*/ 5986207 w 6105267"/>
              <a:gd name="connsiteY68" fmla="*/ 6695855 h 6858000"/>
              <a:gd name="connsiteX69" fmla="*/ 5979428 w 6105267"/>
              <a:gd name="connsiteY69" fmla="*/ 6754678 h 6858000"/>
              <a:gd name="connsiteX70" fmla="*/ 5984543 w 6105267"/>
              <a:gd name="connsiteY70" fmla="*/ 6811016 h 6858000"/>
              <a:gd name="connsiteX71" fmla="*/ 5979671 w 6105267"/>
              <a:gd name="connsiteY71" fmla="*/ 6858000 h 6858000"/>
              <a:gd name="connsiteX72" fmla="*/ 0 w 6105267"/>
              <a:gd name="connsiteY72" fmla="*/ 6858000 h 6858000"/>
              <a:gd name="connsiteX73" fmla="*/ 0 w 6105267"/>
              <a:gd name="connsiteY73"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34129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6144 w 6105267"/>
              <a:gd name="connsiteY36" fmla="*/ 3534624 h 6858000"/>
              <a:gd name="connsiteX37" fmla="*/ 5597750 w 6105267"/>
              <a:gd name="connsiteY37" fmla="*/ 3520805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30926 w 6105267"/>
              <a:gd name="connsiteY36" fmla="*/ 3564605 h 6858000"/>
              <a:gd name="connsiteX37" fmla="*/ 5597750 w 6105267"/>
              <a:gd name="connsiteY37" fmla="*/ 3520805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30926 w 6105267"/>
              <a:gd name="connsiteY36" fmla="*/ 3564605 h 6858000"/>
              <a:gd name="connsiteX37" fmla="*/ 5614055 w 6105267"/>
              <a:gd name="connsiteY37" fmla="*/ 3560779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30926 w 6105267"/>
              <a:gd name="connsiteY36" fmla="*/ 3564605 h 6858000"/>
              <a:gd name="connsiteX37" fmla="*/ 5614055 w 6105267"/>
              <a:gd name="connsiteY37" fmla="*/ 3560779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 name="connsiteX0" fmla="*/ 0 w 6105267"/>
              <a:gd name="connsiteY0" fmla="*/ 0 h 6858000"/>
              <a:gd name="connsiteX1" fmla="*/ 4965888 w 6105267"/>
              <a:gd name="connsiteY1" fmla="*/ 0 h 6858000"/>
              <a:gd name="connsiteX2" fmla="*/ 4967767 w 6105267"/>
              <a:gd name="connsiteY2" fmla="*/ 7930 h 6858000"/>
              <a:gd name="connsiteX3" fmla="*/ 4979444 w 6105267"/>
              <a:gd name="connsiteY3" fmla="*/ 43921 h 6858000"/>
              <a:gd name="connsiteX4" fmla="*/ 5075458 w 6105267"/>
              <a:gd name="connsiteY4" fmla="*/ 264355 h 6858000"/>
              <a:gd name="connsiteX5" fmla="*/ 5081175 w 6105267"/>
              <a:gd name="connsiteY5" fmla="*/ 277448 h 6858000"/>
              <a:gd name="connsiteX6" fmla="*/ 5097011 w 6105267"/>
              <a:gd name="connsiteY6" fmla="*/ 355616 h 6858000"/>
              <a:gd name="connsiteX7" fmla="*/ 5153000 w 6105267"/>
              <a:gd name="connsiteY7" fmla="*/ 507134 h 6858000"/>
              <a:gd name="connsiteX8" fmla="*/ 5171282 w 6105267"/>
              <a:gd name="connsiteY8" fmla="*/ 602071 h 6858000"/>
              <a:gd name="connsiteX9" fmla="*/ 5189051 w 6105267"/>
              <a:gd name="connsiteY9" fmla="*/ 782518 h 6858000"/>
              <a:gd name="connsiteX10" fmla="*/ 5218707 w 6105267"/>
              <a:gd name="connsiteY10" fmla="*/ 886387 h 6858000"/>
              <a:gd name="connsiteX11" fmla="*/ 5221281 w 6105267"/>
              <a:gd name="connsiteY11" fmla="*/ 920873 h 6858000"/>
              <a:gd name="connsiteX12" fmla="*/ 5201018 w 6105267"/>
              <a:gd name="connsiteY12" fmla="*/ 1095027 h 6858000"/>
              <a:gd name="connsiteX13" fmla="*/ 5205902 w 6105267"/>
              <a:gd name="connsiteY13" fmla="*/ 1203021 h 6858000"/>
              <a:gd name="connsiteX14" fmla="*/ 5207532 w 6105267"/>
              <a:gd name="connsiteY14" fmla="*/ 1278975 h 6858000"/>
              <a:gd name="connsiteX15" fmla="*/ 5225968 w 6105267"/>
              <a:gd name="connsiteY15" fmla="*/ 1357994 h 6858000"/>
              <a:gd name="connsiteX16" fmla="*/ 5226675 w 6105267"/>
              <a:gd name="connsiteY16" fmla="*/ 1385685 h 6858000"/>
              <a:gd name="connsiteX17" fmla="*/ 5237226 w 6105267"/>
              <a:gd name="connsiteY17" fmla="*/ 1441327 h 6858000"/>
              <a:gd name="connsiteX18" fmla="*/ 5255653 w 6105267"/>
              <a:gd name="connsiteY18" fmla="*/ 1524712 h 6858000"/>
              <a:gd name="connsiteX19" fmla="*/ 5263491 w 6105267"/>
              <a:gd name="connsiteY19" fmla="*/ 1642938 h 6858000"/>
              <a:gd name="connsiteX20" fmla="*/ 5256552 w 6105267"/>
              <a:gd name="connsiteY20" fmla="*/ 1672509 h 6858000"/>
              <a:gd name="connsiteX21" fmla="*/ 5264549 w 6105267"/>
              <a:gd name="connsiteY21" fmla="*/ 1837572 h 6858000"/>
              <a:gd name="connsiteX22" fmla="*/ 5255696 w 6105267"/>
              <a:gd name="connsiteY22" fmla="*/ 1953770 h 6858000"/>
              <a:gd name="connsiteX23" fmla="*/ 5252592 w 6105267"/>
              <a:gd name="connsiteY23" fmla="*/ 2092210 h 6858000"/>
              <a:gd name="connsiteX24" fmla="*/ 5257248 w 6105267"/>
              <a:gd name="connsiteY24" fmla="*/ 2203922 h 6858000"/>
              <a:gd name="connsiteX25" fmla="*/ 5262551 w 6105267"/>
              <a:gd name="connsiteY25" fmla="*/ 2288050 h 6858000"/>
              <a:gd name="connsiteX26" fmla="*/ 5293877 w 6105267"/>
              <a:gd name="connsiteY26" fmla="*/ 2368649 h 6858000"/>
              <a:gd name="connsiteX27" fmla="*/ 5311338 w 6105267"/>
              <a:gd name="connsiteY27" fmla="*/ 2404034 h 6858000"/>
              <a:gd name="connsiteX28" fmla="*/ 5338366 w 6105267"/>
              <a:gd name="connsiteY28" fmla="*/ 2465052 h 6858000"/>
              <a:gd name="connsiteX29" fmla="*/ 5371263 w 6105267"/>
              <a:gd name="connsiteY29" fmla="*/ 2586413 h 6858000"/>
              <a:gd name="connsiteX30" fmla="*/ 5407503 w 6105267"/>
              <a:gd name="connsiteY30" fmla="*/ 2786290 h 6858000"/>
              <a:gd name="connsiteX31" fmla="*/ 5407356 w 6105267"/>
              <a:gd name="connsiteY31" fmla="*/ 2787545 h 6858000"/>
              <a:gd name="connsiteX32" fmla="*/ 5448870 w 6105267"/>
              <a:gd name="connsiteY32" fmla="*/ 2838305 h 6858000"/>
              <a:gd name="connsiteX33" fmla="*/ 5503944 w 6105267"/>
              <a:gd name="connsiteY33" fmla="*/ 3123335 h 6858000"/>
              <a:gd name="connsiteX34" fmla="*/ 5525532 w 6105267"/>
              <a:gd name="connsiteY34" fmla="*/ 3258473 h 6858000"/>
              <a:gd name="connsiteX35" fmla="*/ 5589758 w 6105267"/>
              <a:gd name="connsiteY35" fmla="*/ 3453699 h 6858000"/>
              <a:gd name="connsiteX36" fmla="*/ 5592069 w 6105267"/>
              <a:gd name="connsiteY36" fmla="*/ 3514638 h 6858000"/>
              <a:gd name="connsiteX37" fmla="*/ 5614055 w 6105267"/>
              <a:gd name="connsiteY37" fmla="*/ 3560779 h 6858000"/>
              <a:gd name="connsiteX38" fmla="*/ 5683015 w 6105267"/>
              <a:gd name="connsiteY38" fmla="*/ 3762025 h 6858000"/>
              <a:gd name="connsiteX39" fmla="*/ 5722836 w 6105267"/>
              <a:gd name="connsiteY39" fmla="*/ 3814370 h 6858000"/>
              <a:gd name="connsiteX40" fmla="*/ 5768491 w 6105267"/>
              <a:gd name="connsiteY40" fmla="*/ 3914399 h 6858000"/>
              <a:gd name="connsiteX41" fmla="*/ 5793123 w 6105267"/>
              <a:gd name="connsiteY41" fmla="*/ 3969952 h 6858000"/>
              <a:gd name="connsiteX42" fmla="*/ 5808321 w 6105267"/>
              <a:gd name="connsiteY42" fmla="*/ 3988153 h 6858000"/>
              <a:gd name="connsiteX43" fmla="*/ 5860672 w 6105267"/>
              <a:gd name="connsiteY43" fmla="*/ 4061579 h 6858000"/>
              <a:gd name="connsiteX44" fmla="*/ 5894095 w 6105267"/>
              <a:gd name="connsiteY44" fmla="*/ 4128857 h 6858000"/>
              <a:gd name="connsiteX45" fmla="*/ 5903513 w 6105267"/>
              <a:gd name="connsiteY45" fmla="*/ 4187661 h 6858000"/>
              <a:gd name="connsiteX46" fmla="*/ 5949086 w 6105267"/>
              <a:gd name="connsiteY46" fmla="*/ 4366139 h 6858000"/>
              <a:gd name="connsiteX47" fmla="*/ 5949261 w 6105267"/>
              <a:gd name="connsiteY47" fmla="*/ 4449185 h 6858000"/>
              <a:gd name="connsiteX48" fmla="*/ 5961816 w 6105267"/>
              <a:gd name="connsiteY48" fmla="*/ 4494562 h 6858000"/>
              <a:gd name="connsiteX49" fmla="*/ 5998138 w 6105267"/>
              <a:gd name="connsiteY49" fmla="*/ 4697518 h 6858000"/>
              <a:gd name="connsiteX50" fmla="*/ 6007819 w 6105267"/>
              <a:gd name="connsiteY50" fmla="*/ 4858148 h 6858000"/>
              <a:gd name="connsiteX51" fmla="*/ 6007749 w 6105267"/>
              <a:gd name="connsiteY51" fmla="*/ 4964715 h 6858000"/>
              <a:gd name="connsiteX52" fmla="*/ 6005269 w 6105267"/>
              <a:gd name="connsiteY52" fmla="*/ 5150567 h 6858000"/>
              <a:gd name="connsiteX53" fmla="*/ 6001127 w 6105267"/>
              <a:gd name="connsiteY53" fmla="*/ 5164609 h 6858000"/>
              <a:gd name="connsiteX54" fmla="*/ 5998514 w 6105267"/>
              <a:gd name="connsiteY54" fmla="*/ 5189673 h 6858000"/>
              <a:gd name="connsiteX55" fmla="*/ 6036748 w 6105267"/>
              <a:gd name="connsiteY55" fmla="*/ 5322752 h 6858000"/>
              <a:gd name="connsiteX56" fmla="*/ 6037677 w 6105267"/>
              <a:gd name="connsiteY56" fmla="*/ 5354807 h 6858000"/>
              <a:gd name="connsiteX57" fmla="*/ 6053435 w 6105267"/>
              <a:gd name="connsiteY57" fmla="*/ 5387547 h 6858000"/>
              <a:gd name="connsiteX58" fmla="*/ 6068640 w 6105267"/>
              <a:gd name="connsiteY58" fmla="*/ 5474503 h 6858000"/>
              <a:gd name="connsiteX59" fmla="*/ 6080922 w 6105267"/>
              <a:gd name="connsiteY59" fmla="*/ 5561070 h 6858000"/>
              <a:gd name="connsiteX60" fmla="*/ 6096949 w 6105267"/>
              <a:gd name="connsiteY60" fmla="*/ 5648179 h 6858000"/>
              <a:gd name="connsiteX61" fmla="*/ 6096746 w 6105267"/>
              <a:gd name="connsiteY61" fmla="*/ 5862844 h 6858000"/>
              <a:gd name="connsiteX62" fmla="*/ 6045436 w 6105267"/>
              <a:gd name="connsiteY62" fmla="*/ 6124480 h 6858000"/>
              <a:gd name="connsiteX63" fmla="*/ 6030489 w 6105267"/>
              <a:gd name="connsiteY63" fmla="*/ 6317666 h 6858000"/>
              <a:gd name="connsiteX64" fmla="*/ 6007492 w 6105267"/>
              <a:gd name="connsiteY64" fmla="*/ 6440818 h 6858000"/>
              <a:gd name="connsiteX65" fmla="*/ 6009467 w 6105267"/>
              <a:gd name="connsiteY65" fmla="*/ 6487076 h 6858000"/>
              <a:gd name="connsiteX66" fmla="*/ 5995064 w 6105267"/>
              <a:gd name="connsiteY66" fmla="*/ 6540791 h 6858000"/>
              <a:gd name="connsiteX67" fmla="*/ 5986207 w 6105267"/>
              <a:gd name="connsiteY67" fmla="*/ 6695855 h 6858000"/>
              <a:gd name="connsiteX68" fmla="*/ 5979428 w 6105267"/>
              <a:gd name="connsiteY68" fmla="*/ 6754678 h 6858000"/>
              <a:gd name="connsiteX69" fmla="*/ 5984543 w 6105267"/>
              <a:gd name="connsiteY69" fmla="*/ 6811016 h 6858000"/>
              <a:gd name="connsiteX70" fmla="*/ 5979671 w 6105267"/>
              <a:gd name="connsiteY70" fmla="*/ 6858000 h 6858000"/>
              <a:gd name="connsiteX71" fmla="*/ 0 w 6105267"/>
              <a:gd name="connsiteY71" fmla="*/ 6858000 h 6858000"/>
              <a:gd name="connsiteX72" fmla="*/ 0 w 6105267"/>
              <a:gd name="connsiteY7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05267" h="6858000">
                <a:moveTo>
                  <a:pt x="0" y="0"/>
                </a:moveTo>
                <a:lnTo>
                  <a:pt x="4965888" y="0"/>
                </a:lnTo>
                <a:lnTo>
                  <a:pt x="4967767" y="7930"/>
                </a:lnTo>
                <a:cubicBezTo>
                  <a:pt x="4971201" y="21562"/>
                  <a:pt x="4974810" y="33728"/>
                  <a:pt x="4979444" y="43921"/>
                </a:cubicBezTo>
                <a:cubicBezTo>
                  <a:pt x="5002155" y="108089"/>
                  <a:pt x="5039453" y="125421"/>
                  <a:pt x="5075458" y="264355"/>
                </a:cubicBezTo>
                <a:cubicBezTo>
                  <a:pt x="5080172" y="263373"/>
                  <a:pt x="5084375" y="273006"/>
                  <a:pt x="5081175" y="277448"/>
                </a:cubicBezTo>
                <a:cubicBezTo>
                  <a:pt x="5078869" y="356637"/>
                  <a:pt x="5109899" y="337879"/>
                  <a:pt x="5097011" y="355616"/>
                </a:cubicBezTo>
                <a:cubicBezTo>
                  <a:pt x="5108982" y="393897"/>
                  <a:pt x="5123954" y="442245"/>
                  <a:pt x="5153000" y="507134"/>
                </a:cubicBezTo>
                <a:cubicBezTo>
                  <a:pt x="5159130" y="542272"/>
                  <a:pt x="5172528" y="570912"/>
                  <a:pt x="5171282" y="602071"/>
                </a:cubicBezTo>
                <a:cubicBezTo>
                  <a:pt x="5177290" y="647968"/>
                  <a:pt x="5183528" y="639882"/>
                  <a:pt x="5189051" y="782518"/>
                </a:cubicBezTo>
                <a:cubicBezTo>
                  <a:pt x="5196533" y="819747"/>
                  <a:pt x="5211748" y="856581"/>
                  <a:pt x="5218707" y="886387"/>
                </a:cubicBezTo>
                <a:cubicBezTo>
                  <a:pt x="5222103" y="910651"/>
                  <a:pt x="5224626" y="881734"/>
                  <a:pt x="5221281" y="920873"/>
                </a:cubicBezTo>
                <a:cubicBezTo>
                  <a:pt x="5216226" y="962348"/>
                  <a:pt x="5227328" y="1047212"/>
                  <a:pt x="5201018" y="1095027"/>
                </a:cubicBezTo>
                <a:cubicBezTo>
                  <a:pt x="5195677" y="1140464"/>
                  <a:pt x="5205610" y="1173951"/>
                  <a:pt x="5205902" y="1203021"/>
                </a:cubicBezTo>
                <a:cubicBezTo>
                  <a:pt x="5207939" y="1240877"/>
                  <a:pt x="5220231" y="1264849"/>
                  <a:pt x="5207532" y="1278975"/>
                </a:cubicBezTo>
                <a:cubicBezTo>
                  <a:pt x="5213654" y="1306391"/>
                  <a:pt x="5220794" y="1339415"/>
                  <a:pt x="5225968" y="1357994"/>
                </a:cubicBezTo>
                <a:cubicBezTo>
                  <a:pt x="5235560" y="1363307"/>
                  <a:pt x="5224941" y="1377158"/>
                  <a:pt x="5226675" y="1385685"/>
                </a:cubicBezTo>
                <a:cubicBezTo>
                  <a:pt x="5235522" y="1394562"/>
                  <a:pt x="5242140" y="1429309"/>
                  <a:pt x="5237226" y="1441327"/>
                </a:cubicBezTo>
                <a:lnTo>
                  <a:pt x="5255653" y="1524712"/>
                </a:lnTo>
                <a:lnTo>
                  <a:pt x="5263491" y="1642938"/>
                </a:lnTo>
                <a:cubicBezTo>
                  <a:pt x="5233312" y="1645260"/>
                  <a:pt x="5283758" y="1680689"/>
                  <a:pt x="5256552" y="1672509"/>
                </a:cubicBezTo>
                <a:cubicBezTo>
                  <a:pt x="5263439" y="1704194"/>
                  <a:pt x="5241186" y="1762238"/>
                  <a:pt x="5264549" y="1837572"/>
                </a:cubicBezTo>
                <a:cubicBezTo>
                  <a:pt x="5255047" y="1894025"/>
                  <a:pt x="5279958" y="1903508"/>
                  <a:pt x="5255696" y="1953770"/>
                </a:cubicBezTo>
                <a:cubicBezTo>
                  <a:pt x="5254497" y="2018939"/>
                  <a:pt x="5251158" y="2034824"/>
                  <a:pt x="5252592" y="2092210"/>
                </a:cubicBezTo>
                <a:cubicBezTo>
                  <a:pt x="5251660" y="2141443"/>
                  <a:pt x="5257478" y="2177466"/>
                  <a:pt x="5257248" y="2203922"/>
                </a:cubicBezTo>
                <a:lnTo>
                  <a:pt x="5262551" y="2288050"/>
                </a:lnTo>
                <a:cubicBezTo>
                  <a:pt x="5267437" y="2336348"/>
                  <a:pt x="5279466" y="2334639"/>
                  <a:pt x="5293877" y="2368649"/>
                </a:cubicBezTo>
                <a:lnTo>
                  <a:pt x="5311338" y="2404034"/>
                </a:lnTo>
                <a:cubicBezTo>
                  <a:pt x="5310997" y="2405674"/>
                  <a:pt x="5338704" y="2463412"/>
                  <a:pt x="5338366" y="2465052"/>
                </a:cubicBezTo>
                <a:cubicBezTo>
                  <a:pt x="5342744" y="2497318"/>
                  <a:pt x="5359740" y="2532873"/>
                  <a:pt x="5371263" y="2586413"/>
                </a:cubicBezTo>
                <a:cubicBezTo>
                  <a:pt x="5361911" y="2605414"/>
                  <a:pt x="5395423" y="2719664"/>
                  <a:pt x="5407503" y="2786290"/>
                </a:cubicBezTo>
                <a:cubicBezTo>
                  <a:pt x="5407454" y="2786708"/>
                  <a:pt x="5407404" y="2787125"/>
                  <a:pt x="5407356" y="2787545"/>
                </a:cubicBezTo>
                <a:cubicBezTo>
                  <a:pt x="5433437" y="2813691"/>
                  <a:pt x="5432314" y="2814723"/>
                  <a:pt x="5448870" y="2838305"/>
                </a:cubicBezTo>
                <a:cubicBezTo>
                  <a:pt x="5464968" y="2894270"/>
                  <a:pt x="5454425" y="2918525"/>
                  <a:pt x="5503944" y="3123335"/>
                </a:cubicBezTo>
                <a:cubicBezTo>
                  <a:pt x="5512347" y="3181628"/>
                  <a:pt x="5512245" y="3208390"/>
                  <a:pt x="5525532" y="3258473"/>
                </a:cubicBezTo>
                <a:cubicBezTo>
                  <a:pt x="5539834" y="3322326"/>
                  <a:pt x="5576402" y="3407674"/>
                  <a:pt x="5589758" y="3453699"/>
                </a:cubicBezTo>
                <a:cubicBezTo>
                  <a:pt x="5570147" y="3490668"/>
                  <a:pt x="5591299" y="3454351"/>
                  <a:pt x="5592069" y="3514638"/>
                </a:cubicBezTo>
                <a:lnTo>
                  <a:pt x="5614055" y="3560779"/>
                </a:lnTo>
                <a:cubicBezTo>
                  <a:pt x="5642477" y="3636744"/>
                  <a:pt x="5634212" y="3552814"/>
                  <a:pt x="5683015" y="3762025"/>
                </a:cubicBezTo>
                <a:cubicBezTo>
                  <a:pt x="5687021" y="3766429"/>
                  <a:pt x="5717920" y="3810691"/>
                  <a:pt x="5722836" y="3814370"/>
                </a:cubicBezTo>
                <a:lnTo>
                  <a:pt x="5768491" y="3914399"/>
                </a:lnTo>
                <a:cubicBezTo>
                  <a:pt x="5768399" y="3927909"/>
                  <a:pt x="5782052" y="3965459"/>
                  <a:pt x="5793123" y="3969952"/>
                </a:cubicBezTo>
                <a:cubicBezTo>
                  <a:pt x="5797717" y="3977244"/>
                  <a:pt x="5797864" y="3987352"/>
                  <a:pt x="5808321" y="3988153"/>
                </a:cubicBezTo>
                <a:cubicBezTo>
                  <a:pt x="5819579" y="4003424"/>
                  <a:pt x="5841613" y="4014315"/>
                  <a:pt x="5860672" y="4061579"/>
                </a:cubicBezTo>
                <a:cubicBezTo>
                  <a:pt x="5872084" y="4080468"/>
                  <a:pt x="5865523" y="4095937"/>
                  <a:pt x="5894095" y="4128857"/>
                </a:cubicBezTo>
                <a:lnTo>
                  <a:pt x="5903513" y="4187661"/>
                </a:lnTo>
                <a:cubicBezTo>
                  <a:pt x="5912281" y="4237527"/>
                  <a:pt x="5929555" y="4191583"/>
                  <a:pt x="5949086" y="4366139"/>
                </a:cubicBezTo>
                <a:cubicBezTo>
                  <a:pt x="5948498" y="4373973"/>
                  <a:pt x="5947179" y="4442831"/>
                  <a:pt x="5949261" y="4449185"/>
                </a:cubicBezTo>
                <a:lnTo>
                  <a:pt x="5961816" y="4494562"/>
                </a:lnTo>
                <a:cubicBezTo>
                  <a:pt x="5969962" y="4535951"/>
                  <a:pt x="5978352" y="4666880"/>
                  <a:pt x="5998138" y="4697518"/>
                </a:cubicBezTo>
                <a:cubicBezTo>
                  <a:pt x="6005688" y="4743028"/>
                  <a:pt x="6006217" y="4813615"/>
                  <a:pt x="6007819" y="4858148"/>
                </a:cubicBezTo>
                <a:cubicBezTo>
                  <a:pt x="6006852" y="4913684"/>
                  <a:pt x="6011369" y="4918877"/>
                  <a:pt x="6007749" y="4964715"/>
                </a:cubicBezTo>
                <a:cubicBezTo>
                  <a:pt x="6006922" y="5026666"/>
                  <a:pt x="6006096" y="5088616"/>
                  <a:pt x="6005269" y="5150567"/>
                </a:cubicBezTo>
                <a:lnTo>
                  <a:pt x="6001127" y="5164609"/>
                </a:lnTo>
                <a:lnTo>
                  <a:pt x="5998514" y="5189673"/>
                </a:lnTo>
                <a:lnTo>
                  <a:pt x="6036748" y="5322752"/>
                </a:lnTo>
                <a:cubicBezTo>
                  <a:pt x="6037058" y="5333437"/>
                  <a:pt x="6037367" y="5344122"/>
                  <a:pt x="6037677" y="5354807"/>
                </a:cubicBezTo>
                <a:lnTo>
                  <a:pt x="6053435" y="5387547"/>
                </a:lnTo>
                <a:cubicBezTo>
                  <a:pt x="6058595" y="5407496"/>
                  <a:pt x="6064059" y="5445583"/>
                  <a:pt x="6068640" y="5474503"/>
                </a:cubicBezTo>
                <a:cubicBezTo>
                  <a:pt x="6065387" y="5502156"/>
                  <a:pt x="6077015" y="5529097"/>
                  <a:pt x="6080922" y="5561070"/>
                </a:cubicBezTo>
                <a:cubicBezTo>
                  <a:pt x="6069952" y="5593856"/>
                  <a:pt x="6092872" y="5614018"/>
                  <a:pt x="6096949" y="5648179"/>
                </a:cubicBezTo>
                <a:cubicBezTo>
                  <a:pt x="6121811" y="5715144"/>
                  <a:pt x="6081535" y="5799438"/>
                  <a:pt x="6096746" y="5862844"/>
                </a:cubicBezTo>
                <a:cubicBezTo>
                  <a:pt x="6088161" y="5942227"/>
                  <a:pt x="6066798" y="6084395"/>
                  <a:pt x="6045436" y="6124480"/>
                </a:cubicBezTo>
                <a:cubicBezTo>
                  <a:pt x="6035300" y="6187952"/>
                  <a:pt x="6042671" y="6255420"/>
                  <a:pt x="6030489" y="6317666"/>
                </a:cubicBezTo>
                <a:cubicBezTo>
                  <a:pt x="5997800" y="6359855"/>
                  <a:pt x="6026490" y="6389009"/>
                  <a:pt x="6007492" y="6440818"/>
                </a:cubicBezTo>
                <a:cubicBezTo>
                  <a:pt x="6032870" y="6477306"/>
                  <a:pt x="6007936" y="6454949"/>
                  <a:pt x="6009467" y="6487076"/>
                </a:cubicBezTo>
                <a:cubicBezTo>
                  <a:pt x="6007396" y="6503737"/>
                  <a:pt x="5997257" y="6531311"/>
                  <a:pt x="5995064" y="6540791"/>
                </a:cubicBezTo>
                <a:lnTo>
                  <a:pt x="5986207" y="6695855"/>
                </a:lnTo>
                <a:cubicBezTo>
                  <a:pt x="5979276" y="6706164"/>
                  <a:pt x="5972094" y="6743953"/>
                  <a:pt x="5979428" y="6754678"/>
                </a:cubicBezTo>
                <a:cubicBezTo>
                  <a:pt x="5979151" y="6773871"/>
                  <a:pt x="5984503" y="6793796"/>
                  <a:pt x="5984543" y="6811016"/>
                </a:cubicBezTo>
                <a:cubicBezTo>
                  <a:pt x="5983922" y="6824242"/>
                  <a:pt x="6007010" y="6838446"/>
                  <a:pt x="5979671" y="6858000"/>
                </a:cubicBezTo>
                <a:lnTo>
                  <a:pt x="0" y="6858000"/>
                </a:lnTo>
                <a:lnTo>
                  <a:pt x="0" y="0"/>
                </a:lnTo>
                <a:close/>
              </a:path>
            </a:pathLst>
          </a:custGeom>
          <a:blipFill>
            <a:blip r:embed="rId2"/>
            <a:tile tx="0" ty="0" sx="70000" sy="7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DF611737-3709-4A1A-AEA3-B073A8507C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91795" y="271345"/>
            <a:ext cx="8898111" cy="6019503"/>
          </a:xfrm>
          <a:custGeom>
            <a:avLst/>
            <a:gdLst>
              <a:gd name="connsiteX0" fmla="*/ 533078 w 8898111"/>
              <a:gd name="connsiteY0" fmla="*/ 6019503 h 6019503"/>
              <a:gd name="connsiteX1" fmla="*/ 518522 w 8898111"/>
              <a:gd name="connsiteY1" fmla="*/ 5725400 h 6019503"/>
              <a:gd name="connsiteX2" fmla="*/ 0 w 8898111"/>
              <a:gd name="connsiteY2" fmla="*/ 5725400 h 6019503"/>
              <a:gd name="connsiteX3" fmla="*/ 0 w 8898111"/>
              <a:gd name="connsiteY3" fmla="*/ 96421 h 6019503"/>
              <a:gd name="connsiteX4" fmla="*/ 6672516 w 8898111"/>
              <a:gd name="connsiteY4" fmla="*/ 96421 h 6019503"/>
              <a:gd name="connsiteX5" fmla="*/ 8620676 w 8898111"/>
              <a:gd name="connsiteY5" fmla="*/ 0 h 6019503"/>
              <a:gd name="connsiteX6" fmla="*/ 8898111 w 8898111"/>
              <a:gd name="connsiteY6" fmla="*/ 5605489 h 6019503"/>
              <a:gd name="connsiteX7" fmla="*/ 8375272 w 8898111"/>
              <a:gd name="connsiteY7" fmla="*/ 5631366 h 6019503"/>
              <a:gd name="connsiteX8" fmla="*/ 8375272 w 8898111"/>
              <a:gd name="connsiteY8" fmla="*/ 5725400 h 6019503"/>
              <a:gd name="connsiteX9" fmla="*/ 6475352 w 8898111"/>
              <a:gd name="connsiteY9" fmla="*/ 5725400 h 6019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98111" h="6019503">
                <a:moveTo>
                  <a:pt x="533078" y="6019503"/>
                </a:moveTo>
                <a:lnTo>
                  <a:pt x="518522" y="5725400"/>
                </a:lnTo>
                <a:lnTo>
                  <a:pt x="0" y="5725400"/>
                </a:lnTo>
                <a:lnTo>
                  <a:pt x="0" y="96421"/>
                </a:lnTo>
                <a:lnTo>
                  <a:pt x="6672516" y="96421"/>
                </a:lnTo>
                <a:lnTo>
                  <a:pt x="8620676" y="0"/>
                </a:lnTo>
                <a:lnTo>
                  <a:pt x="8898111" y="5605489"/>
                </a:lnTo>
                <a:lnTo>
                  <a:pt x="8375272" y="5631366"/>
                </a:lnTo>
                <a:lnTo>
                  <a:pt x="8375272" y="5725400"/>
                </a:lnTo>
                <a:lnTo>
                  <a:pt x="6475352" y="5725400"/>
                </a:lnTo>
                <a:close/>
              </a:path>
            </a:pathLst>
          </a:custGeom>
          <a:solidFill>
            <a:srgbClr val="EFEEE9"/>
          </a:solidFill>
          <a:ln>
            <a:noFill/>
          </a:ln>
          <a:effectLst>
            <a:outerShdw blurRad="762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Human Head With Cogs Stock Illustration - Download Image Now - iStock">
            <a:extLst>
              <a:ext uri="{FF2B5EF4-FFF2-40B4-BE49-F238E27FC236}">
                <a16:creationId xmlns:a16="http://schemas.microsoft.com/office/drawing/2014/main" id="{56BABA91-53E7-0BC5-6DED-B54DA4AB7894}"/>
              </a:ext>
            </a:extLst>
          </p:cNvPr>
          <p:cNvPicPr>
            <a:picLocks noChangeAspect="1"/>
          </p:cNvPicPr>
          <p:nvPr/>
        </p:nvPicPr>
        <p:blipFill>
          <a:blip r:embed="rId3">
            <a:alphaModFix/>
          </a:blip>
          <a:srcRect t="2217" r="-2" b="33223"/>
          <a:stretch/>
        </p:blipFill>
        <p:spPr>
          <a:xfrm>
            <a:off x="420216" y="392839"/>
            <a:ext cx="8668587" cy="5784336"/>
          </a:xfrm>
          <a:custGeom>
            <a:avLst/>
            <a:gdLst/>
            <a:ahLst/>
            <a:cxnLst/>
            <a:rect l="l" t="t" r="r" b="b"/>
            <a:pathLst>
              <a:path w="8668587" h="5784336">
                <a:moveTo>
                  <a:pt x="8113251" y="26"/>
                </a:moveTo>
                <a:cubicBezTo>
                  <a:pt x="8128744" y="-691"/>
                  <a:pt x="8142057" y="13944"/>
                  <a:pt x="8143079" y="32808"/>
                </a:cubicBezTo>
                <a:lnTo>
                  <a:pt x="8154944" y="272537"/>
                </a:lnTo>
                <a:lnTo>
                  <a:pt x="8640416" y="272537"/>
                </a:lnTo>
                <a:cubicBezTo>
                  <a:pt x="8655925" y="272587"/>
                  <a:pt x="8668499" y="287951"/>
                  <a:pt x="8668587" y="306954"/>
                </a:cubicBezTo>
                <a:lnTo>
                  <a:pt x="8668587" y="2825714"/>
                </a:lnTo>
                <a:lnTo>
                  <a:pt x="8668587" y="3133775"/>
                </a:lnTo>
                <a:lnTo>
                  <a:pt x="8668587" y="5652536"/>
                </a:lnTo>
                <a:cubicBezTo>
                  <a:pt x="8668547" y="5671576"/>
                  <a:pt x="8655958" y="5686997"/>
                  <a:pt x="8640416" y="5687050"/>
                </a:cubicBezTo>
                <a:lnTo>
                  <a:pt x="5612014" y="5687051"/>
                </a:lnTo>
                <a:lnTo>
                  <a:pt x="3774247" y="5687051"/>
                </a:lnTo>
                <a:lnTo>
                  <a:pt x="3773145" y="5687277"/>
                </a:lnTo>
                <a:cubicBezTo>
                  <a:pt x="3729449" y="5693047"/>
                  <a:pt x="3608331" y="5694216"/>
                  <a:pt x="3614133" y="5687204"/>
                </a:cubicBezTo>
                <a:lnTo>
                  <a:pt x="3587966" y="5687051"/>
                </a:lnTo>
                <a:lnTo>
                  <a:pt x="3260508" y="5687051"/>
                </a:lnTo>
                <a:lnTo>
                  <a:pt x="2763353" y="5687051"/>
                </a:lnTo>
                <a:lnTo>
                  <a:pt x="2188243" y="5687051"/>
                </a:lnTo>
                <a:lnTo>
                  <a:pt x="2174477" y="5688579"/>
                </a:lnTo>
                <a:lnTo>
                  <a:pt x="2120860" y="5698032"/>
                </a:lnTo>
                <a:lnTo>
                  <a:pt x="2109408" y="5703335"/>
                </a:lnTo>
                <a:lnTo>
                  <a:pt x="2096044" y="5698805"/>
                </a:lnTo>
                <a:cubicBezTo>
                  <a:pt x="2094402" y="5697471"/>
                  <a:pt x="2093063" y="5695973"/>
                  <a:pt x="2092071" y="5694363"/>
                </a:cubicBezTo>
                <a:lnTo>
                  <a:pt x="2049419" y="5703185"/>
                </a:lnTo>
                <a:lnTo>
                  <a:pt x="2044263" y="5703432"/>
                </a:lnTo>
                <a:lnTo>
                  <a:pt x="2008710" y="5702184"/>
                </a:lnTo>
                <a:lnTo>
                  <a:pt x="1955831" y="5695738"/>
                </a:lnTo>
                <a:lnTo>
                  <a:pt x="1953369" y="5694478"/>
                </a:lnTo>
                <a:lnTo>
                  <a:pt x="1935063" y="5695385"/>
                </a:lnTo>
                <a:lnTo>
                  <a:pt x="1921389" y="5697582"/>
                </a:lnTo>
                <a:lnTo>
                  <a:pt x="1868301" y="5709619"/>
                </a:lnTo>
                <a:lnTo>
                  <a:pt x="1857125" y="5715450"/>
                </a:lnTo>
                <a:lnTo>
                  <a:pt x="1843554" y="5711613"/>
                </a:lnTo>
                <a:cubicBezTo>
                  <a:pt x="1841849" y="5710371"/>
                  <a:pt x="1840438" y="5708949"/>
                  <a:pt x="1839367" y="5707399"/>
                </a:cubicBezTo>
                <a:lnTo>
                  <a:pt x="1797202" y="5718267"/>
                </a:lnTo>
                <a:lnTo>
                  <a:pt x="1792063" y="5718767"/>
                </a:lnTo>
                <a:lnTo>
                  <a:pt x="1756493" y="5719285"/>
                </a:lnTo>
                <a:lnTo>
                  <a:pt x="1703362" y="5715499"/>
                </a:lnTo>
                <a:lnTo>
                  <a:pt x="1685980" y="5707711"/>
                </a:lnTo>
                <a:lnTo>
                  <a:pt x="1523161" y="5715770"/>
                </a:lnTo>
                <a:lnTo>
                  <a:pt x="1486500" y="5719841"/>
                </a:lnTo>
                <a:lnTo>
                  <a:pt x="1482423" y="5720560"/>
                </a:lnTo>
                <a:lnTo>
                  <a:pt x="1479938" y="5728669"/>
                </a:lnTo>
                <a:cubicBezTo>
                  <a:pt x="1473771" y="5728507"/>
                  <a:pt x="1467648" y="5727567"/>
                  <a:pt x="1461469" y="5726440"/>
                </a:cubicBezTo>
                <a:lnTo>
                  <a:pt x="1458231" y="5725862"/>
                </a:lnTo>
                <a:lnTo>
                  <a:pt x="1446394" y="5727757"/>
                </a:lnTo>
                <a:lnTo>
                  <a:pt x="1445676" y="5727038"/>
                </a:lnTo>
                <a:lnTo>
                  <a:pt x="1432882" y="5729294"/>
                </a:lnTo>
                <a:lnTo>
                  <a:pt x="1421432" y="5734597"/>
                </a:lnTo>
                <a:lnTo>
                  <a:pt x="1408068" y="5730067"/>
                </a:lnTo>
                <a:lnTo>
                  <a:pt x="1405063" y="5726707"/>
                </a:lnTo>
                <a:lnTo>
                  <a:pt x="1401450" y="5727070"/>
                </a:lnTo>
                <a:cubicBezTo>
                  <a:pt x="1384891" y="5741374"/>
                  <a:pt x="1352000" y="5736824"/>
                  <a:pt x="1325273" y="5744107"/>
                </a:cubicBezTo>
                <a:lnTo>
                  <a:pt x="1313702" y="5750108"/>
                </a:lnTo>
                <a:lnTo>
                  <a:pt x="1235789" y="5762632"/>
                </a:lnTo>
                <a:lnTo>
                  <a:pt x="1182701" y="5774669"/>
                </a:lnTo>
                <a:lnTo>
                  <a:pt x="1171526" y="5780500"/>
                </a:lnTo>
                <a:lnTo>
                  <a:pt x="1157956" y="5776664"/>
                </a:lnTo>
                <a:cubicBezTo>
                  <a:pt x="1156249" y="5775420"/>
                  <a:pt x="1154839" y="5773999"/>
                  <a:pt x="1153767" y="5772448"/>
                </a:cubicBezTo>
                <a:lnTo>
                  <a:pt x="1111603" y="5783317"/>
                </a:lnTo>
                <a:lnTo>
                  <a:pt x="1106465" y="5783818"/>
                </a:lnTo>
                <a:lnTo>
                  <a:pt x="1070896" y="5784336"/>
                </a:lnTo>
                <a:lnTo>
                  <a:pt x="1017763" y="5780549"/>
                </a:lnTo>
                <a:cubicBezTo>
                  <a:pt x="1000049" y="5776466"/>
                  <a:pt x="983273" y="5756997"/>
                  <a:pt x="962221" y="5768420"/>
                </a:cubicBezTo>
                <a:cubicBezTo>
                  <a:pt x="966431" y="5756718"/>
                  <a:pt x="936787" y="5773333"/>
                  <a:pt x="930280" y="5763960"/>
                </a:cubicBezTo>
                <a:cubicBezTo>
                  <a:pt x="926341" y="5756089"/>
                  <a:pt x="916430" y="5759296"/>
                  <a:pt x="907924" y="5758118"/>
                </a:cubicBezTo>
                <a:cubicBezTo>
                  <a:pt x="900195" y="5750986"/>
                  <a:pt x="859420" y="5752702"/>
                  <a:pt x="846260" y="5757212"/>
                </a:cubicBezTo>
                <a:cubicBezTo>
                  <a:pt x="810487" y="5774914"/>
                  <a:pt x="770889" y="5748273"/>
                  <a:pt x="742057" y="5761548"/>
                </a:cubicBezTo>
                <a:cubicBezTo>
                  <a:pt x="730183" y="5761420"/>
                  <a:pt x="722293" y="5760438"/>
                  <a:pt x="716530" y="5759244"/>
                </a:cubicBezTo>
                <a:lnTo>
                  <a:pt x="705743" y="5756228"/>
                </a:lnTo>
                <a:lnTo>
                  <a:pt x="291004" y="5776755"/>
                </a:lnTo>
                <a:lnTo>
                  <a:pt x="290907" y="5774788"/>
                </a:lnTo>
                <a:lnTo>
                  <a:pt x="271887" y="5766274"/>
                </a:lnTo>
                <a:cubicBezTo>
                  <a:pt x="266807" y="5760654"/>
                  <a:pt x="263437" y="5752715"/>
                  <a:pt x="262974" y="5743782"/>
                </a:cubicBezTo>
                <a:lnTo>
                  <a:pt x="132152" y="3100549"/>
                </a:lnTo>
                <a:lnTo>
                  <a:pt x="135037" y="3092592"/>
                </a:lnTo>
                <a:lnTo>
                  <a:pt x="131323" y="3083218"/>
                </a:lnTo>
                <a:lnTo>
                  <a:pt x="41" y="430694"/>
                </a:lnTo>
                <a:cubicBezTo>
                  <a:pt x="-359" y="421776"/>
                  <a:pt x="2219" y="413566"/>
                  <a:pt x="6718" y="407490"/>
                </a:cubicBezTo>
                <a:lnTo>
                  <a:pt x="24751" y="397188"/>
                </a:lnTo>
                <a:lnTo>
                  <a:pt x="24533" y="392773"/>
                </a:lnTo>
                <a:lnTo>
                  <a:pt x="515835" y="368896"/>
                </a:lnTo>
                <a:lnTo>
                  <a:pt x="515836" y="301789"/>
                </a:lnTo>
                <a:cubicBezTo>
                  <a:pt x="515877" y="292810"/>
                  <a:pt x="518857" y="284691"/>
                  <a:pt x="523651" y="278809"/>
                </a:cubicBezTo>
                <a:lnTo>
                  <a:pt x="542173" y="269357"/>
                </a:lnTo>
                <a:lnTo>
                  <a:pt x="542173" y="264910"/>
                </a:lnTo>
                <a:lnTo>
                  <a:pt x="2617187" y="266774"/>
                </a:lnTo>
                <a:lnTo>
                  <a:pt x="5103305" y="145955"/>
                </a:lnTo>
                <a:lnTo>
                  <a:pt x="5160468" y="134960"/>
                </a:lnTo>
                <a:cubicBezTo>
                  <a:pt x="5161437" y="134861"/>
                  <a:pt x="5184995" y="134192"/>
                  <a:pt x="5186160" y="133540"/>
                </a:cubicBezTo>
                <a:lnTo>
                  <a:pt x="5202517" y="133412"/>
                </a:lnTo>
                <a:lnTo>
                  <a:pt x="5208460" y="140899"/>
                </a:lnTo>
                <a:cubicBezTo>
                  <a:pt x="5221568" y="143424"/>
                  <a:pt x="5260514" y="140736"/>
                  <a:pt x="5283036" y="140103"/>
                </a:cubicBezTo>
                <a:lnTo>
                  <a:pt x="5350803" y="133341"/>
                </a:lnTo>
                <a:lnTo>
                  <a:pt x="5361062" y="136241"/>
                </a:lnTo>
                <a:lnTo>
                  <a:pt x="5430426" y="130306"/>
                </a:lnTo>
                <a:lnTo>
                  <a:pt x="5451147" y="131782"/>
                </a:lnTo>
                <a:lnTo>
                  <a:pt x="5730357" y="117963"/>
                </a:lnTo>
                <a:lnTo>
                  <a:pt x="5738474" y="115323"/>
                </a:lnTo>
                <a:lnTo>
                  <a:pt x="5780784" y="105918"/>
                </a:lnTo>
                <a:lnTo>
                  <a:pt x="5842433" y="96008"/>
                </a:lnTo>
                <a:lnTo>
                  <a:pt x="5884438" y="86483"/>
                </a:lnTo>
                <a:cubicBezTo>
                  <a:pt x="5895253" y="85189"/>
                  <a:pt x="5897956" y="89381"/>
                  <a:pt x="5907332" y="88241"/>
                </a:cubicBezTo>
                <a:lnTo>
                  <a:pt x="5940695" y="79641"/>
                </a:lnTo>
                <a:lnTo>
                  <a:pt x="5972904" y="78835"/>
                </a:lnTo>
                <a:lnTo>
                  <a:pt x="6014945" y="81830"/>
                </a:lnTo>
                <a:cubicBezTo>
                  <a:pt x="6028962" y="85062"/>
                  <a:pt x="6042234" y="100468"/>
                  <a:pt x="6058892" y="91430"/>
                </a:cubicBezTo>
                <a:lnTo>
                  <a:pt x="6101815" y="99579"/>
                </a:lnTo>
                <a:lnTo>
                  <a:pt x="6177755" y="95820"/>
                </a:lnTo>
                <a:lnTo>
                  <a:pt x="6749865" y="67504"/>
                </a:lnTo>
                <a:cubicBezTo>
                  <a:pt x="6764017" y="63591"/>
                  <a:pt x="6768916" y="57346"/>
                  <a:pt x="6792321" y="55763"/>
                </a:cubicBezTo>
                <a:lnTo>
                  <a:pt x="6834534" y="63314"/>
                </a:lnTo>
                <a:close/>
              </a:path>
            </a:pathLst>
          </a:custGeom>
        </p:spPr>
      </p:pic>
      <p:sp>
        <p:nvSpPr>
          <p:cNvPr id="23" name="Freeform: Shape 22">
            <a:extLst>
              <a:ext uri="{FF2B5EF4-FFF2-40B4-BE49-F238E27FC236}">
                <a16:creationId xmlns:a16="http://schemas.microsoft.com/office/drawing/2014/main" id="{97C3C80E-3472-4B57-B2B9-0110F1E4D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6965" y="667804"/>
            <a:ext cx="4121838" cy="5414514"/>
          </a:xfrm>
          <a:custGeom>
            <a:avLst/>
            <a:gdLst>
              <a:gd name="connsiteX0" fmla="*/ 1063293 w 1618629"/>
              <a:gd name="connsiteY0" fmla="*/ 26 h 5687051"/>
              <a:gd name="connsiteX1" fmla="*/ 1093121 w 1618629"/>
              <a:gd name="connsiteY1" fmla="*/ 32808 h 5687051"/>
              <a:gd name="connsiteX2" fmla="*/ 1104986 w 1618629"/>
              <a:gd name="connsiteY2" fmla="*/ 272537 h 5687051"/>
              <a:gd name="connsiteX3" fmla="*/ 1590458 w 1618629"/>
              <a:gd name="connsiteY3" fmla="*/ 272537 h 5687051"/>
              <a:gd name="connsiteX4" fmla="*/ 1618629 w 1618629"/>
              <a:gd name="connsiteY4" fmla="*/ 306954 h 5687051"/>
              <a:gd name="connsiteX5" fmla="*/ 1618629 w 1618629"/>
              <a:gd name="connsiteY5" fmla="*/ 2825714 h 5687051"/>
              <a:gd name="connsiteX6" fmla="*/ 1618629 w 1618629"/>
              <a:gd name="connsiteY6" fmla="*/ 3133775 h 5687051"/>
              <a:gd name="connsiteX7" fmla="*/ 1618629 w 1618629"/>
              <a:gd name="connsiteY7" fmla="*/ 5652536 h 5687051"/>
              <a:gd name="connsiteX8" fmla="*/ 1590458 w 1618629"/>
              <a:gd name="connsiteY8" fmla="*/ 5687050 h 5687051"/>
              <a:gd name="connsiteX9" fmla="*/ 0 w 1618629"/>
              <a:gd name="connsiteY9" fmla="*/ 5687051 h 5687051"/>
              <a:gd name="connsiteX10" fmla="*/ 0 w 1618629"/>
              <a:gd name="connsiteY10" fmla="*/ 52652 h 5687051"/>
              <a:gd name="connsiteX0" fmla="*/ 3487517 w 4042853"/>
              <a:gd name="connsiteY0" fmla="*/ 26 h 5687051"/>
              <a:gd name="connsiteX1" fmla="*/ 3517345 w 4042853"/>
              <a:gd name="connsiteY1" fmla="*/ 32808 h 5687051"/>
              <a:gd name="connsiteX2" fmla="*/ 3529210 w 4042853"/>
              <a:gd name="connsiteY2" fmla="*/ 272537 h 5687051"/>
              <a:gd name="connsiteX3" fmla="*/ 4014682 w 4042853"/>
              <a:gd name="connsiteY3" fmla="*/ 272537 h 5687051"/>
              <a:gd name="connsiteX4" fmla="*/ 4042853 w 4042853"/>
              <a:gd name="connsiteY4" fmla="*/ 306954 h 5687051"/>
              <a:gd name="connsiteX5" fmla="*/ 4042853 w 4042853"/>
              <a:gd name="connsiteY5" fmla="*/ 2825714 h 5687051"/>
              <a:gd name="connsiteX6" fmla="*/ 4042853 w 4042853"/>
              <a:gd name="connsiteY6" fmla="*/ 3133775 h 5687051"/>
              <a:gd name="connsiteX7" fmla="*/ 4042853 w 4042853"/>
              <a:gd name="connsiteY7" fmla="*/ 5652536 h 5687051"/>
              <a:gd name="connsiteX8" fmla="*/ 4014682 w 4042853"/>
              <a:gd name="connsiteY8" fmla="*/ 5687050 h 5687051"/>
              <a:gd name="connsiteX9" fmla="*/ 0 w 4042853"/>
              <a:gd name="connsiteY9" fmla="*/ 5687051 h 5687051"/>
              <a:gd name="connsiteX10" fmla="*/ 2424224 w 4042853"/>
              <a:gd name="connsiteY10" fmla="*/ 52652 h 5687051"/>
              <a:gd name="connsiteX11" fmla="*/ 3487517 w 4042853"/>
              <a:gd name="connsiteY11" fmla="*/ 26 h 5687051"/>
              <a:gd name="connsiteX0" fmla="*/ 3487517 w 4042853"/>
              <a:gd name="connsiteY0" fmla="*/ 26 h 5687051"/>
              <a:gd name="connsiteX1" fmla="*/ 3517345 w 4042853"/>
              <a:gd name="connsiteY1" fmla="*/ 32808 h 5687051"/>
              <a:gd name="connsiteX2" fmla="*/ 3529210 w 4042853"/>
              <a:gd name="connsiteY2" fmla="*/ 272537 h 5687051"/>
              <a:gd name="connsiteX3" fmla="*/ 4014682 w 4042853"/>
              <a:gd name="connsiteY3" fmla="*/ 272537 h 5687051"/>
              <a:gd name="connsiteX4" fmla="*/ 4042853 w 4042853"/>
              <a:gd name="connsiteY4" fmla="*/ 306954 h 5687051"/>
              <a:gd name="connsiteX5" fmla="*/ 4042853 w 4042853"/>
              <a:gd name="connsiteY5" fmla="*/ 2825714 h 5687051"/>
              <a:gd name="connsiteX6" fmla="*/ 4042853 w 4042853"/>
              <a:gd name="connsiteY6" fmla="*/ 3133775 h 5687051"/>
              <a:gd name="connsiteX7" fmla="*/ 4042853 w 4042853"/>
              <a:gd name="connsiteY7" fmla="*/ 5652536 h 5687051"/>
              <a:gd name="connsiteX8" fmla="*/ 4014682 w 4042853"/>
              <a:gd name="connsiteY8" fmla="*/ 5687050 h 5687051"/>
              <a:gd name="connsiteX9" fmla="*/ 0 w 4042853"/>
              <a:gd name="connsiteY9" fmla="*/ 5687051 h 5687051"/>
              <a:gd name="connsiteX10" fmla="*/ 2838894 w 4042853"/>
              <a:gd name="connsiteY10" fmla="*/ 4507694 h 5687051"/>
              <a:gd name="connsiteX11" fmla="*/ 3487517 w 4042853"/>
              <a:gd name="connsiteY11" fmla="*/ 26 h 5687051"/>
              <a:gd name="connsiteX0" fmla="*/ 3487517 w 4042853"/>
              <a:gd name="connsiteY0" fmla="*/ 26 h 5689429"/>
              <a:gd name="connsiteX1" fmla="*/ 3517345 w 4042853"/>
              <a:gd name="connsiteY1" fmla="*/ 32808 h 5689429"/>
              <a:gd name="connsiteX2" fmla="*/ 3529210 w 4042853"/>
              <a:gd name="connsiteY2" fmla="*/ 272537 h 5689429"/>
              <a:gd name="connsiteX3" fmla="*/ 4014682 w 4042853"/>
              <a:gd name="connsiteY3" fmla="*/ 272537 h 5689429"/>
              <a:gd name="connsiteX4" fmla="*/ 4042853 w 4042853"/>
              <a:gd name="connsiteY4" fmla="*/ 306954 h 5689429"/>
              <a:gd name="connsiteX5" fmla="*/ 4042853 w 4042853"/>
              <a:gd name="connsiteY5" fmla="*/ 2825714 h 5689429"/>
              <a:gd name="connsiteX6" fmla="*/ 4042853 w 4042853"/>
              <a:gd name="connsiteY6" fmla="*/ 3133775 h 5689429"/>
              <a:gd name="connsiteX7" fmla="*/ 4042853 w 4042853"/>
              <a:gd name="connsiteY7" fmla="*/ 5652536 h 5689429"/>
              <a:gd name="connsiteX8" fmla="*/ 4014682 w 4042853"/>
              <a:gd name="connsiteY8" fmla="*/ 5687050 h 5689429"/>
              <a:gd name="connsiteX9" fmla="*/ 0 w 4042853"/>
              <a:gd name="connsiteY9" fmla="*/ 5687051 h 5689429"/>
              <a:gd name="connsiteX10" fmla="*/ 2838894 w 4042853"/>
              <a:gd name="connsiteY10" fmla="*/ 4507694 h 5689429"/>
              <a:gd name="connsiteX11" fmla="*/ 3487517 w 4042853"/>
              <a:gd name="connsiteY11" fmla="*/ 26 h 5689429"/>
              <a:gd name="connsiteX0" fmla="*/ 3487517 w 4042853"/>
              <a:gd name="connsiteY0" fmla="*/ 26 h 5687051"/>
              <a:gd name="connsiteX1" fmla="*/ 3517345 w 4042853"/>
              <a:gd name="connsiteY1" fmla="*/ 32808 h 5687051"/>
              <a:gd name="connsiteX2" fmla="*/ 3529210 w 4042853"/>
              <a:gd name="connsiteY2" fmla="*/ 272537 h 5687051"/>
              <a:gd name="connsiteX3" fmla="*/ 4014682 w 4042853"/>
              <a:gd name="connsiteY3" fmla="*/ 272537 h 5687051"/>
              <a:gd name="connsiteX4" fmla="*/ 4042853 w 4042853"/>
              <a:gd name="connsiteY4" fmla="*/ 306954 h 5687051"/>
              <a:gd name="connsiteX5" fmla="*/ 4042853 w 4042853"/>
              <a:gd name="connsiteY5" fmla="*/ 2825714 h 5687051"/>
              <a:gd name="connsiteX6" fmla="*/ 4042853 w 4042853"/>
              <a:gd name="connsiteY6" fmla="*/ 3133775 h 5687051"/>
              <a:gd name="connsiteX7" fmla="*/ 4042853 w 4042853"/>
              <a:gd name="connsiteY7" fmla="*/ 5652536 h 5687051"/>
              <a:gd name="connsiteX8" fmla="*/ 4014682 w 4042853"/>
              <a:gd name="connsiteY8" fmla="*/ 5687050 h 5687051"/>
              <a:gd name="connsiteX9" fmla="*/ 0 w 4042853"/>
              <a:gd name="connsiteY9" fmla="*/ 5687051 h 5687051"/>
              <a:gd name="connsiteX10" fmla="*/ 2838894 w 4042853"/>
              <a:gd name="connsiteY10" fmla="*/ 4507694 h 5687051"/>
              <a:gd name="connsiteX11" fmla="*/ 3487517 w 4042853"/>
              <a:gd name="connsiteY11" fmla="*/ 26 h 5687051"/>
              <a:gd name="connsiteX0" fmla="*/ 3688017 w 4042853"/>
              <a:gd name="connsiteY0" fmla="*/ 1948047 h 5654378"/>
              <a:gd name="connsiteX1" fmla="*/ 3517345 w 4042853"/>
              <a:gd name="connsiteY1" fmla="*/ 135 h 5654378"/>
              <a:gd name="connsiteX2" fmla="*/ 3529210 w 4042853"/>
              <a:gd name="connsiteY2" fmla="*/ 239864 h 5654378"/>
              <a:gd name="connsiteX3" fmla="*/ 4014682 w 4042853"/>
              <a:gd name="connsiteY3" fmla="*/ 239864 h 5654378"/>
              <a:gd name="connsiteX4" fmla="*/ 4042853 w 4042853"/>
              <a:gd name="connsiteY4" fmla="*/ 274281 h 5654378"/>
              <a:gd name="connsiteX5" fmla="*/ 4042853 w 4042853"/>
              <a:gd name="connsiteY5" fmla="*/ 2793041 h 5654378"/>
              <a:gd name="connsiteX6" fmla="*/ 4042853 w 4042853"/>
              <a:gd name="connsiteY6" fmla="*/ 3101102 h 5654378"/>
              <a:gd name="connsiteX7" fmla="*/ 4042853 w 4042853"/>
              <a:gd name="connsiteY7" fmla="*/ 5619863 h 5654378"/>
              <a:gd name="connsiteX8" fmla="*/ 4014682 w 4042853"/>
              <a:gd name="connsiteY8" fmla="*/ 5654377 h 5654378"/>
              <a:gd name="connsiteX9" fmla="*/ 0 w 4042853"/>
              <a:gd name="connsiteY9" fmla="*/ 5654378 h 5654378"/>
              <a:gd name="connsiteX10" fmla="*/ 2838894 w 4042853"/>
              <a:gd name="connsiteY10" fmla="*/ 4475021 h 5654378"/>
              <a:gd name="connsiteX11" fmla="*/ 3688017 w 4042853"/>
              <a:gd name="connsiteY11" fmla="*/ 1948047 h 5654378"/>
              <a:gd name="connsiteX0" fmla="*/ 3688017 w 4042853"/>
              <a:gd name="connsiteY0" fmla="*/ 1708183 h 5414514"/>
              <a:gd name="connsiteX1" fmla="*/ 3657087 w 4042853"/>
              <a:gd name="connsiteY1" fmla="*/ 641254 h 5414514"/>
              <a:gd name="connsiteX2" fmla="*/ 3529210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2838894 w 4042853"/>
              <a:gd name="connsiteY10" fmla="*/ 4235157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2838894 w 4042853"/>
              <a:gd name="connsiteY10" fmla="*/ 4235157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3889999 w 4042853"/>
              <a:gd name="connsiteY10" fmla="*/ 5189050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3889999 w 4042853"/>
              <a:gd name="connsiteY10" fmla="*/ 5189050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3871772 w 4042853"/>
              <a:gd name="connsiteY10" fmla="*/ 5201201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3871772 w 4042853"/>
              <a:gd name="connsiteY10" fmla="*/ 5201201 h 5414514"/>
              <a:gd name="connsiteX11" fmla="*/ 3688017 w 4042853"/>
              <a:gd name="connsiteY11" fmla="*/ 1708183 h 5414514"/>
              <a:gd name="connsiteX0" fmla="*/ 3688017 w 4042853"/>
              <a:gd name="connsiteY0" fmla="*/ 1708183 h 5414514"/>
              <a:gd name="connsiteX1" fmla="*/ 3657087 w 4042853"/>
              <a:gd name="connsiteY1" fmla="*/ 641254 h 5414514"/>
              <a:gd name="connsiteX2" fmla="*/ 3620347 w 4042853"/>
              <a:gd name="connsiteY2" fmla="*/ 0 h 5414514"/>
              <a:gd name="connsiteX3" fmla="*/ 4014682 w 4042853"/>
              <a:gd name="connsiteY3" fmla="*/ 0 h 5414514"/>
              <a:gd name="connsiteX4" fmla="*/ 4042853 w 4042853"/>
              <a:gd name="connsiteY4" fmla="*/ 34417 h 5414514"/>
              <a:gd name="connsiteX5" fmla="*/ 4042853 w 4042853"/>
              <a:gd name="connsiteY5" fmla="*/ 2553177 h 5414514"/>
              <a:gd name="connsiteX6" fmla="*/ 4042853 w 4042853"/>
              <a:gd name="connsiteY6" fmla="*/ 2861238 h 5414514"/>
              <a:gd name="connsiteX7" fmla="*/ 4042853 w 4042853"/>
              <a:gd name="connsiteY7" fmla="*/ 5379999 h 5414514"/>
              <a:gd name="connsiteX8" fmla="*/ 4014682 w 4042853"/>
              <a:gd name="connsiteY8" fmla="*/ 5414513 h 5414514"/>
              <a:gd name="connsiteX9" fmla="*/ 0 w 4042853"/>
              <a:gd name="connsiteY9" fmla="*/ 5414514 h 5414514"/>
              <a:gd name="connsiteX10" fmla="*/ 3871772 w 4042853"/>
              <a:gd name="connsiteY10" fmla="*/ 5207277 h 5414514"/>
              <a:gd name="connsiteX11" fmla="*/ 3688017 w 4042853"/>
              <a:gd name="connsiteY11" fmla="*/ 1708183 h 5414514"/>
              <a:gd name="connsiteX0" fmla="*/ 3767002 w 4121838"/>
              <a:gd name="connsiteY0" fmla="*/ 1708183 h 5414514"/>
              <a:gd name="connsiteX1" fmla="*/ 3736072 w 4121838"/>
              <a:gd name="connsiteY1" fmla="*/ 64125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67002 w 4121838"/>
              <a:gd name="connsiteY11" fmla="*/ 1708183 h 5414514"/>
              <a:gd name="connsiteX0" fmla="*/ 3767002 w 4121838"/>
              <a:gd name="connsiteY0" fmla="*/ 1708183 h 5414514"/>
              <a:gd name="connsiteX1" fmla="*/ 3736072 w 4121838"/>
              <a:gd name="connsiteY1" fmla="*/ 64125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67002 w 4121838"/>
              <a:gd name="connsiteY11" fmla="*/ 1708183 h 5414514"/>
              <a:gd name="connsiteX0" fmla="*/ 3774362 w 4121838"/>
              <a:gd name="connsiteY0" fmla="*/ 1711863 h 5414514"/>
              <a:gd name="connsiteX1" fmla="*/ 3736072 w 4121838"/>
              <a:gd name="connsiteY1" fmla="*/ 64125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74362 w 4121838"/>
              <a:gd name="connsiteY11" fmla="*/ 1711863 h 5414514"/>
              <a:gd name="connsiteX0" fmla="*/ 3774362 w 4121838"/>
              <a:gd name="connsiteY0" fmla="*/ 1711863 h 5414514"/>
              <a:gd name="connsiteX1" fmla="*/ 3736072 w 4121838"/>
              <a:gd name="connsiteY1" fmla="*/ 64125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74362 w 4121838"/>
              <a:gd name="connsiteY11" fmla="*/ 1711863 h 5414514"/>
              <a:gd name="connsiteX0" fmla="*/ 3774362 w 4121838"/>
              <a:gd name="connsiteY0" fmla="*/ 1711863 h 5414514"/>
              <a:gd name="connsiteX1" fmla="*/ 3736072 w 4121838"/>
              <a:gd name="connsiteY1" fmla="*/ 64125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74362 w 4121838"/>
              <a:gd name="connsiteY11" fmla="*/ 1711863 h 5414514"/>
              <a:gd name="connsiteX0" fmla="*/ 3774362 w 4121838"/>
              <a:gd name="connsiteY0" fmla="*/ 1711863 h 5414514"/>
              <a:gd name="connsiteX1" fmla="*/ 3728713 w 4121838"/>
              <a:gd name="connsiteY1" fmla="*/ 644934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11" fmla="*/ 3774362 w 4121838"/>
              <a:gd name="connsiteY11" fmla="*/ 1711863 h 5414514"/>
              <a:gd name="connsiteX0" fmla="*/ 3950757 w 4186009"/>
              <a:gd name="connsiteY0" fmla="*/ 5207277 h 5414514"/>
              <a:gd name="connsiteX1" fmla="*/ 3728713 w 4186009"/>
              <a:gd name="connsiteY1" fmla="*/ 644934 h 5414514"/>
              <a:gd name="connsiteX2" fmla="*/ 3699332 w 4186009"/>
              <a:gd name="connsiteY2" fmla="*/ 0 h 5414514"/>
              <a:gd name="connsiteX3" fmla="*/ 4093667 w 4186009"/>
              <a:gd name="connsiteY3" fmla="*/ 0 h 5414514"/>
              <a:gd name="connsiteX4" fmla="*/ 4121838 w 4186009"/>
              <a:gd name="connsiteY4" fmla="*/ 34417 h 5414514"/>
              <a:gd name="connsiteX5" fmla="*/ 4121838 w 4186009"/>
              <a:gd name="connsiteY5" fmla="*/ 2553177 h 5414514"/>
              <a:gd name="connsiteX6" fmla="*/ 4121838 w 4186009"/>
              <a:gd name="connsiteY6" fmla="*/ 2861238 h 5414514"/>
              <a:gd name="connsiteX7" fmla="*/ 4121838 w 4186009"/>
              <a:gd name="connsiteY7" fmla="*/ 5379999 h 5414514"/>
              <a:gd name="connsiteX8" fmla="*/ 4093667 w 4186009"/>
              <a:gd name="connsiteY8" fmla="*/ 5414513 h 5414514"/>
              <a:gd name="connsiteX9" fmla="*/ 0 w 4186009"/>
              <a:gd name="connsiteY9" fmla="*/ 5414514 h 5414514"/>
              <a:gd name="connsiteX10" fmla="*/ 3950757 w 4186009"/>
              <a:gd name="connsiteY10" fmla="*/ 5207277 h 5414514"/>
              <a:gd name="connsiteX0" fmla="*/ 3950757 w 4191529"/>
              <a:gd name="connsiteY0" fmla="*/ 5207277 h 5414514"/>
              <a:gd name="connsiteX1" fmla="*/ 3757401 w 4191529"/>
              <a:gd name="connsiteY1" fmla="*/ 1290393 h 5414514"/>
              <a:gd name="connsiteX2" fmla="*/ 3699332 w 4191529"/>
              <a:gd name="connsiteY2" fmla="*/ 0 h 5414514"/>
              <a:gd name="connsiteX3" fmla="*/ 4093667 w 4191529"/>
              <a:gd name="connsiteY3" fmla="*/ 0 h 5414514"/>
              <a:gd name="connsiteX4" fmla="*/ 4121838 w 4191529"/>
              <a:gd name="connsiteY4" fmla="*/ 34417 h 5414514"/>
              <a:gd name="connsiteX5" fmla="*/ 4121838 w 4191529"/>
              <a:gd name="connsiteY5" fmla="*/ 2553177 h 5414514"/>
              <a:gd name="connsiteX6" fmla="*/ 4121838 w 4191529"/>
              <a:gd name="connsiteY6" fmla="*/ 2861238 h 5414514"/>
              <a:gd name="connsiteX7" fmla="*/ 4121838 w 4191529"/>
              <a:gd name="connsiteY7" fmla="*/ 5379999 h 5414514"/>
              <a:gd name="connsiteX8" fmla="*/ 4093667 w 4191529"/>
              <a:gd name="connsiteY8" fmla="*/ 5414513 h 5414514"/>
              <a:gd name="connsiteX9" fmla="*/ 0 w 4191529"/>
              <a:gd name="connsiteY9" fmla="*/ 5414514 h 5414514"/>
              <a:gd name="connsiteX10" fmla="*/ 3950757 w 4191529"/>
              <a:gd name="connsiteY10" fmla="*/ 5207277 h 5414514"/>
              <a:gd name="connsiteX0" fmla="*/ 3950757 w 4121838"/>
              <a:gd name="connsiteY0" fmla="*/ 5207277 h 5414514"/>
              <a:gd name="connsiteX1" fmla="*/ 3757401 w 4121838"/>
              <a:gd name="connsiteY1" fmla="*/ 1290393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7277 h 5414514"/>
              <a:gd name="connsiteX0" fmla="*/ 3950757 w 4121838"/>
              <a:gd name="connsiteY0" fmla="*/ 5204046 h 5414514"/>
              <a:gd name="connsiteX1" fmla="*/ 3757401 w 4121838"/>
              <a:gd name="connsiteY1" fmla="*/ 1290393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4046 h 5414514"/>
              <a:gd name="connsiteX0" fmla="*/ 3950757 w 4121838"/>
              <a:gd name="connsiteY0" fmla="*/ 5204046 h 5414514"/>
              <a:gd name="connsiteX1" fmla="*/ 3757401 w 4121838"/>
              <a:gd name="connsiteY1" fmla="*/ 1290393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4046 h 5414514"/>
              <a:gd name="connsiteX0" fmla="*/ 3950757 w 4121838"/>
              <a:gd name="connsiteY0" fmla="*/ 5204046 h 5414514"/>
              <a:gd name="connsiteX1" fmla="*/ 3757401 w 4121838"/>
              <a:gd name="connsiteY1" fmla="*/ 1290393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0757 w 4121838"/>
              <a:gd name="connsiteY10" fmla="*/ 5204046 h 5414514"/>
              <a:gd name="connsiteX0" fmla="*/ 3953988 w 4121838"/>
              <a:gd name="connsiteY0" fmla="*/ 5204046 h 5414514"/>
              <a:gd name="connsiteX1" fmla="*/ 3757401 w 4121838"/>
              <a:gd name="connsiteY1" fmla="*/ 1290393 h 5414514"/>
              <a:gd name="connsiteX2" fmla="*/ 3699332 w 4121838"/>
              <a:gd name="connsiteY2" fmla="*/ 0 h 5414514"/>
              <a:gd name="connsiteX3" fmla="*/ 4093667 w 4121838"/>
              <a:gd name="connsiteY3" fmla="*/ 0 h 5414514"/>
              <a:gd name="connsiteX4" fmla="*/ 4121838 w 4121838"/>
              <a:gd name="connsiteY4" fmla="*/ 34417 h 5414514"/>
              <a:gd name="connsiteX5" fmla="*/ 4121838 w 4121838"/>
              <a:gd name="connsiteY5" fmla="*/ 2553177 h 5414514"/>
              <a:gd name="connsiteX6" fmla="*/ 4121838 w 4121838"/>
              <a:gd name="connsiteY6" fmla="*/ 2861238 h 5414514"/>
              <a:gd name="connsiteX7" fmla="*/ 4121838 w 4121838"/>
              <a:gd name="connsiteY7" fmla="*/ 5379999 h 5414514"/>
              <a:gd name="connsiteX8" fmla="*/ 4093667 w 4121838"/>
              <a:gd name="connsiteY8" fmla="*/ 5414513 h 5414514"/>
              <a:gd name="connsiteX9" fmla="*/ 0 w 4121838"/>
              <a:gd name="connsiteY9" fmla="*/ 5414514 h 5414514"/>
              <a:gd name="connsiteX10" fmla="*/ 3953988 w 4121838"/>
              <a:gd name="connsiteY10" fmla="*/ 5204046 h 541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21838" h="5414514">
                <a:moveTo>
                  <a:pt x="3953988" y="5204046"/>
                </a:moveTo>
                <a:cubicBezTo>
                  <a:pt x="3872607" y="3770829"/>
                  <a:pt x="3799305" y="2158273"/>
                  <a:pt x="3757401" y="1290393"/>
                </a:cubicBezTo>
                <a:lnTo>
                  <a:pt x="3699332" y="0"/>
                </a:lnTo>
                <a:lnTo>
                  <a:pt x="4093667" y="0"/>
                </a:lnTo>
                <a:cubicBezTo>
                  <a:pt x="4109176" y="50"/>
                  <a:pt x="4121750" y="15414"/>
                  <a:pt x="4121838" y="34417"/>
                </a:cubicBezTo>
                <a:lnTo>
                  <a:pt x="4121838" y="2553177"/>
                </a:lnTo>
                <a:lnTo>
                  <a:pt x="4121838" y="2861238"/>
                </a:lnTo>
                <a:lnTo>
                  <a:pt x="4121838" y="5379999"/>
                </a:lnTo>
                <a:cubicBezTo>
                  <a:pt x="4121798" y="5399039"/>
                  <a:pt x="4109209" y="5414460"/>
                  <a:pt x="4093667" y="5414513"/>
                </a:cubicBezTo>
                <a:lnTo>
                  <a:pt x="0" y="5414514"/>
                </a:lnTo>
                <a:cubicBezTo>
                  <a:pt x="1436914" y="5322651"/>
                  <a:pt x="3620015" y="5231367"/>
                  <a:pt x="3953988" y="5204046"/>
                </a:cubicBezTo>
                <a:close/>
              </a:path>
            </a:pathLst>
          </a:custGeom>
          <a:solidFill>
            <a:srgbClr val="000000">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3D2CA78E-71D2-435E-AE9B-73FF8CC5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629993">
            <a:off x="425393" y="474922"/>
            <a:ext cx="8375272" cy="5612351"/>
          </a:xfrm>
          <a:custGeom>
            <a:avLst/>
            <a:gdLst>
              <a:gd name="connsiteX0" fmla="*/ 132690 w 8375272"/>
              <a:gd name="connsiteY0" fmla="*/ 5496017 h 5612351"/>
              <a:gd name="connsiteX1" fmla="*/ 1412972 w 8375272"/>
              <a:gd name="connsiteY1" fmla="*/ 5496017 h 5612351"/>
              <a:gd name="connsiteX2" fmla="*/ 1454761 w 8375272"/>
              <a:gd name="connsiteY2" fmla="*/ 5505645 h 5612351"/>
              <a:gd name="connsiteX3" fmla="*/ 1497745 w 8375272"/>
              <a:gd name="connsiteY3" fmla="*/ 5496017 h 5612351"/>
              <a:gd name="connsiteX4" fmla="*/ 2070555 w 8375272"/>
              <a:gd name="connsiteY4" fmla="*/ 5496017 h 5612351"/>
              <a:gd name="connsiteX5" fmla="*/ 2146589 w 8375272"/>
              <a:gd name="connsiteY5" fmla="*/ 5496017 h 5612351"/>
              <a:gd name="connsiteX6" fmla="*/ 2189056 w 8375272"/>
              <a:gd name="connsiteY6" fmla="*/ 5506279 h 5612351"/>
              <a:gd name="connsiteX7" fmla="*/ 2232475 w 8375272"/>
              <a:gd name="connsiteY7" fmla="*/ 5518038 h 5612351"/>
              <a:gd name="connsiteX8" fmla="*/ 2274316 w 8375272"/>
              <a:gd name="connsiteY8" fmla="*/ 5523108 h 5612351"/>
              <a:gd name="connsiteX9" fmla="*/ 2306527 w 8375272"/>
              <a:gd name="connsiteY9" fmla="*/ 5523895 h 5612351"/>
              <a:gd name="connsiteX10" fmla="*/ 2340273 w 8375272"/>
              <a:gd name="connsiteY10" fmla="*/ 5516955 h 5612351"/>
              <a:gd name="connsiteX11" fmla="*/ 2363052 w 8375272"/>
              <a:gd name="connsiteY11" fmla="*/ 5519842 h 5612351"/>
              <a:gd name="connsiteX12" fmla="*/ 2405477 w 8375272"/>
              <a:gd name="connsiteY12" fmla="*/ 5512406 h 5612351"/>
              <a:gd name="connsiteX13" fmla="*/ 2467540 w 8375272"/>
              <a:gd name="connsiteY13" fmla="*/ 5505555 h 5612351"/>
              <a:gd name="connsiteX14" fmla="*/ 2510263 w 8375272"/>
              <a:gd name="connsiteY14" fmla="*/ 5498253 h 5612351"/>
              <a:gd name="connsiteX15" fmla="*/ 2518501 w 8375272"/>
              <a:gd name="connsiteY15" fmla="*/ 5496017 h 5612351"/>
              <a:gd name="connsiteX16" fmla="*/ 2798053 w 8375272"/>
              <a:gd name="connsiteY16" fmla="*/ 5496017 h 5612351"/>
              <a:gd name="connsiteX17" fmla="*/ 2818675 w 8375272"/>
              <a:gd name="connsiteY17" fmla="*/ 5498516 h 5612351"/>
              <a:gd name="connsiteX18" fmla="*/ 2888248 w 8375272"/>
              <a:gd name="connsiteY18" fmla="*/ 5496017 h 5612351"/>
              <a:gd name="connsiteX19" fmla="*/ 2898351 w 8375272"/>
              <a:gd name="connsiteY19" fmla="*/ 5499422 h 5612351"/>
              <a:gd name="connsiteX20" fmla="*/ 2966370 w 8375272"/>
              <a:gd name="connsiteY20" fmla="*/ 5496017 h 5612351"/>
              <a:gd name="connsiteX21" fmla="*/ 3040894 w 8375272"/>
              <a:gd name="connsiteY21" fmla="*/ 5498909 h 5612351"/>
              <a:gd name="connsiteX22" fmla="*/ 3046459 w 8375272"/>
              <a:gd name="connsiteY22" fmla="*/ 5506680 h 5612351"/>
              <a:gd name="connsiteX23" fmla="*/ 3062803 w 8375272"/>
              <a:gd name="connsiteY23" fmla="*/ 5507362 h 5612351"/>
              <a:gd name="connsiteX24" fmla="*/ 3088534 w 8375272"/>
              <a:gd name="connsiteY24" fmla="*/ 5507213 h 5612351"/>
              <a:gd name="connsiteX25" fmla="*/ 3146170 w 8375272"/>
              <a:gd name="connsiteY25" fmla="*/ 5499058 h 5612351"/>
              <a:gd name="connsiteX26" fmla="*/ 8230934 w 8375272"/>
              <a:gd name="connsiteY26" fmla="*/ 5503600 h 5612351"/>
              <a:gd name="connsiteX27" fmla="*/ 8230934 w 8375272"/>
              <a:gd name="connsiteY27" fmla="*/ 5499179 h 5612351"/>
              <a:gd name="connsiteX28" fmla="*/ 8249455 w 8375272"/>
              <a:gd name="connsiteY28" fmla="*/ 5489781 h 5612351"/>
              <a:gd name="connsiteX29" fmla="*/ 8257271 w 8375272"/>
              <a:gd name="connsiteY29" fmla="*/ 5466936 h 5612351"/>
              <a:gd name="connsiteX30" fmla="*/ 8257271 w 8375272"/>
              <a:gd name="connsiteY30" fmla="*/ 2811164 h 5612351"/>
              <a:gd name="connsiteX31" fmla="*/ 8254026 w 8375272"/>
              <a:gd name="connsiteY31" fmla="*/ 2801618 h 5612351"/>
              <a:gd name="connsiteX32" fmla="*/ 8257300 w 8375272"/>
              <a:gd name="connsiteY32" fmla="*/ 2793813 h 5612351"/>
              <a:gd name="connsiteX33" fmla="*/ 8257300 w 8375272"/>
              <a:gd name="connsiteY33" fmla="*/ 147346 h 5612351"/>
              <a:gd name="connsiteX34" fmla="*/ 8249510 w 8375272"/>
              <a:gd name="connsiteY34" fmla="*/ 124441 h 5612351"/>
              <a:gd name="connsiteX35" fmla="*/ 8230934 w 8375272"/>
              <a:gd name="connsiteY35" fmla="*/ 114996 h 5612351"/>
              <a:gd name="connsiteX36" fmla="*/ 8230934 w 8375272"/>
              <a:gd name="connsiteY36" fmla="*/ 113028 h 5612351"/>
              <a:gd name="connsiteX37" fmla="*/ 7815689 w 8375272"/>
              <a:gd name="connsiteY37" fmla="*/ 113028 h 5612351"/>
              <a:gd name="connsiteX38" fmla="*/ 7805063 w 8375272"/>
              <a:gd name="connsiteY38" fmla="*/ 109481 h 5612351"/>
              <a:gd name="connsiteX39" fmla="*/ 7779681 w 8375272"/>
              <a:gd name="connsiteY39" fmla="*/ 105918 h 5612351"/>
              <a:gd name="connsiteX40" fmla="*/ 7675391 w 8375272"/>
              <a:gd name="connsiteY40" fmla="*/ 105099 h 5612351"/>
              <a:gd name="connsiteX41" fmla="*/ 7613847 w 8375272"/>
              <a:gd name="connsiteY41" fmla="*/ 101145 h 5612351"/>
              <a:gd name="connsiteX42" fmla="*/ 7591807 w 8375272"/>
              <a:gd name="connsiteY42" fmla="*/ 94206 h 5612351"/>
              <a:gd name="connsiteX43" fmla="*/ 7560126 w 8375272"/>
              <a:gd name="connsiteY43" fmla="*/ 88172 h 5612351"/>
              <a:gd name="connsiteX44" fmla="*/ 7505251 w 8375272"/>
              <a:gd name="connsiteY44" fmla="*/ 73311 h 5612351"/>
              <a:gd name="connsiteX45" fmla="*/ 7452371 w 8375272"/>
              <a:gd name="connsiteY45" fmla="*/ 66903 h 5612351"/>
              <a:gd name="connsiteX46" fmla="*/ 7416820 w 8375272"/>
              <a:gd name="connsiteY46" fmla="*/ 65662 h 5612351"/>
              <a:gd name="connsiteX47" fmla="*/ 7411663 w 8375272"/>
              <a:gd name="connsiteY47" fmla="*/ 65908 h 5612351"/>
              <a:gd name="connsiteX48" fmla="*/ 7369013 w 8375272"/>
              <a:gd name="connsiteY48" fmla="*/ 74680 h 5612351"/>
              <a:gd name="connsiteX49" fmla="*/ 7365038 w 8375272"/>
              <a:gd name="connsiteY49" fmla="*/ 70262 h 5612351"/>
              <a:gd name="connsiteX50" fmla="*/ 7351674 w 8375272"/>
              <a:gd name="connsiteY50" fmla="*/ 65759 h 5612351"/>
              <a:gd name="connsiteX51" fmla="*/ 7340224 w 8375272"/>
              <a:gd name="connsiteY51" fmla="*/ 71031 h 5612351"/>
              <a:gd name="connsiteX52" fmla="*/ 7286606 w 8375272"/>
              <a:gd name="connsiteY52" fmla="*/ 80429 h 5612351"/>
              <a:gd name="connsiteX53" fmla="*/ 7208169 w 8375272"/>
              <a:gd name="connsiteY53" fmla="*/ 89087 h 5612351"/>
              <a:gd name="connsiteX54" fmla="*/ 7196316 w 8375272"/>
              <a:gd name="connsiteY54" fmla="*/ 94509 h 5612351"/>
              <a:gd name="connsiteX55" fmla="*/ 7119390 w 8375272"/>
              <a:gd name="connsiteY55" fmla="*/ 107758 h 5612351"/>
              <a:gd name="connsiteX56" fmla="*/ 7079025 w 8375272"/>
              <a:gd name="connsiteY56" fmla="*/ 109806 h 5612351"/>
              <a:gd name="connsiteX57" fmla="*/ 7074535 w 8375272"/>
              <a:gd name="connsiteY57" fmla="*/ 104851 h 5612351"/>
              <a:gd name="connsiteX58" fmla="*/ 7062619 w 8375272"/>
              <a:gd name="connsiteY58" fmla="*/ 106159 h 5612351"/>
              <a:gd name="connsiteX59" fmla="*/ 7059413 w 8375272"/>
              <a:gd name="connsiteY59" fmla="*/ 105421 h 5612351"/>
              <a:gd name="connsiteX60" fmla="*/ 7041078 w 8375272"/>
              <a:gd name="connsiteY60" fmla="*/ 102281 h 5612351"/>
              <a:gd name="connsiteX61" fmla="*/ 7037676 w 8375272"/>
              <a:gd name="connsiteY61" fmla="*/ 111692 h 5612351"/>
              <a:gd name="connsiteX62" fmla="*/ 7032270 w 8375272"/>
              <a:gd name="connsiteY62" fmla="*/ 113028 h 5612351"/>
              <a:gd name="connsiteX63" fmla="*/ 6834251 w 8375272"/>
              <a:gd name="connsiteY63" fmla="*/ 113028 h 5612351"/>
              <a:gd name="connsiteX64" fmla="*/ 6817275 w 8375272"/>
              <a:gd name="connsiteY64" fmla="*/ 104392 h 5612351"/>
              <a:gd name="connsiteX65" fmla="*/ 6764396 w 8375272"/>
              <a:gd name="connsiteY65" fmla="*/ 97983 h 5612351"/>
              <a:gd name="connsiteX66" fmla="*/ 6728844 w 8375272"/>
              <a:gd name="connsiteY66" fmla="*/ 96742 h 5612351"/>
              <a:gd name="connsiteX67" fmla="*/ 6723687 w 8375272"/>
              <a:gd name="connsiteY67" fmla="*/ 96988 h 5612351"/>
              <a:gd name="connsiteX68" fmla="*/ 6681036 w 8375272"/>
              <a:gd name="connsiteY68" fmla="*/ 105759 h 5612351"/>
              <a:gd name="connsiteX69" fmla="*/ 6677062 w 8375272"/>
              <a:gd name="connsiteY69" fmla="*/ 101342 h 5612351"/>
              <a:gd name="connsiteX70" fmla="*/ 6663698 w 8375272"/>
              <a:gd name="connsiteY70" fmla="*/ 96839 h 5612351"/>
              <a:gd name="connsiteX71" fmla="*/ 6652247 w 8375272"/>
              <a:gd name="connsiteY71" fmla="*/ 102110 h 5612351"/>
              <a:gd name="connsiteX72" fmla="*/ 6598629 w 8375272"/>
              <a:gd name="connsiteY72" fmla="*/ 111508 h 5612351"/>
              <a:gd name="connsiteX73" fmla="*/ 6584863 w 8375272"/>
              <a:gd name="connsiteY73" fmla="*/ 113028 h 5612351"/>
              <a:gd name="connsiteX74" fmla="*/ 6009754 w 8375272"/>
              <a:gd name="connsiteY74" fmla="*/ 113028 h 5612351"/>
              <a:gd name="connsiteX75" fmla="*/ 5512599 w 8375272"/>
              <a:gd name="connsiteY75" fmla="*/ 113028 h 5612351"/>
              <a:gd name="connsiteX76" fmla="*/ 5185141 w 8375272"/>
              <a:gd name="connsiteY76" fmla="*/ 113028 h 5612351"/>
              <a:gd name="connsiteX77" fmla="*/ 5158973 w 8375272"/>
              <a:gd name="connsiteY77" fmla="*/ 112876 h 5612351"/>
              <a:gd name="connsiteX78" fmla="*/ 4999961 w 8375272"/>
              <a:gd name="connsiteY78" fmla="*/ 112804 h 5612351"/>
              <a:gd name="connsiteX79" fmla="*/ 4998860 w 8375272"/>
              <a:gd name="connsiteY79" fmla="*/ 113028 h 5612351"/>
              <a:gd name="connsiteX80" fmla="*/ 3161093 w 8375272"/>
              <a:gd name="connsiteY80" fmla="*/ 113028 h 5612351"/>
              <a:gd name="connsiteX81" fmla="*/ 132690 w 8375272"/>
              <a:gd name="connsiteY81" fmla="*/ 113028 h 5612351"/>
              <a:gd name="connsiteX82" fmla="*/ 104519 w 8375272"/>
              <a:gd name="connsiteY82" fmla="*/ 147343 h 5612351"/>
              <a:gd name="connsiteX83" fmla="*/ 104519 w 8375272"/>
              <a:gd name="connsiteY83" fmla="*/ 2651438 h 5612351"/>
              <a:gd name="connsiteX84" fmla="*/ 104520 w 8375272"/>
              <a:gd name="connsiteY84" fmla="*/ 2957706 h 5612351"/>
              <a:gd name="connsiteX85" fmla="*/ 104519 w 8375272"/>
              <a:gd name="connsiteY85" fmla="*/ 5461800 h 5612351"/>
              <a:gd name="connsiteX86" fmla="*/ 132690 w 8375272"/>
              <a:gd name="connsiteY86" fmla="*/ 5496017 h 5612351"/>
              <a:gd name="connsiteX87" fmla="*/ 0 w 8375272"/>
              <a:gd name="connsiteY87" fmla="*/ 5612351 h 5612351"/>
              <a:gd name="connsiteX88" fmla="*/ 0 w 8375272"/>
              <a:gd name="connsiteY88" fmla="*/ 0 h 5612351"/>
              <a:gd name="connsiteX89" fmla="*/ 8375272 w 8375272"/>
              <a:gd name="connsiteY89" fmla="*/ 0 h 5612351"/>
              <a:gd name="connsiteX90" fmla="*/ 8375272 w 8375272"/>
              <a:gd name="connsiteY90" fmla="*/ 5612351 h 561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8375272" h="5612351">
                <a:moveTo>
                  <a:pt x="132690" y="5496017"/>
                </a:moveTo>
                <a:lnTo>
                  <a:pt x="1412972" y="5496017"/>
                </a:lnTo>
                <a:lnTo>
                  <a:pt x="1454761" y="5505645"/>
                </a:lnTo>
                <a:cubicBezTo>
                  <a:pt x="1478215" y="5505222"/>
                  <a:pt x="1483417" y="5499226"/>
                  <a:pt x="1497745" y="5496017"/>
                </a:cubicBezTo>
                <a:lnTo>
                  <a:pt x="2070555" y="5496017"/>
                </a:lnTo>
                <a:lnTo>
                  <a:pt x="2146589" y="5496017"/>
                </a:lnTo>
                <a:lnTo>
                  <a:pt x="2189056" y="5506279"/>
                </a:lnTo>
                <a:cubicBezTo>
                  <a:pt x="2206140" y="5498074"/>
                  <a:pt x="2218635" y="5514117"/>
                  <a:pt x="2232475" y="5518038"/>
                </a:cubicBezTo>
                <a:lnTo>
                  <a:pt x="2274316" y="5523108"/>
                </a:lnTo>
                <a:lnTo>
                  <a:pt x="2306527" y="5523895"/>
                </a:lnTo>
                <a:lnTo>
                  <a:pt x="2340273" y="5516955"/>
                </a:lnTo>
                <a:cubicBezTo>
                  <a:pt x="2349694" y="5516280"/>
                  <a:pt x="2352186" y="5520600"/>
                  <a:pt x="2363052" y="5519842"/>
                </a:cubicBezTo>
                <a:lnTo>
                  <a:pt x="2405477" y="5512406"/>
                </a:lnTo>
                <a:lnTo>
                  <a:pt x="2467540" y="5505555"/>
                </a:lnTo>
                <a:lnTo>
                  <a:pt x="2510263" y="5498253"/>
                </a:lnTo>
                <a:lnTo>
                  <a:pt x="2518501" y="5496017"/>
                </a:lnTo>
                <a:lnTo>
                  <a:pt x="2798053" y="5496017"/>
                </a:lnTo>
                <a:lnTo>
                  <a:pt x="2818675" y="5498516"/>
                </a:lnTo>
                <a:lnTo>
                  <a:pt x="2888248" y="5496017"/>
                </a:lnTo>
                <a:lnTo>
                  <a:pt x="2898351" y="5499422"/>
                </a:lnTo>
                <a:lnTo>
                  <a:pt x="2966370" y="5496017"/>
                </a:lnTo>
                <a:cubicBezTo>
                  <a:pt x="2988895" y="5496499"/>
                  <a:pt x="3027927" y="5495739"/>
                  <a:pt x="3040894" y="5498909"/>
                </a:cubicBezTo>
                <a:lnTo>
                  <a:pt x="3046459" y="5506680"/>
                </a:lnTo>
                <a:lnTo>
                  <a:pt x="3062803" y="5507362"/>
                </a:lnTo>
                <a:cubicBezTo>
                  <a:pt x="3063999" y="5506767"/>
                  <a:pt x="3087562" y="5507263"/>
                  <a:pt x="3088534" y="5507213"/>
                </a:cubicBezTo>
                <a:lnTo>
                  <a:pt x="3146170" y="5499058"/>
                </a:lnTo>
                <a:lnTo>
                  <a:pt x="8230934" y="5503600"/>
                </a:lnTo>
                <a:lnTo>
                  <a:pt x="8230934" y="5499179"/>
                </a:lnTo>
                <a:lnTo>
                  <a:pt x="8249455" y="5489781"/>
                </a:lnTo>
                <a:cubicBezTo>
                  <a:pt x="8254249" y="5483935"/>
                  <a:pt x="8257229" y="5475863"/>
                  <a:pt x="8257271" y="5466936"/>
                </a:cubicBezTo>
                <a:lnTo>
                  <a:pt x="8257271" y="2811164"/>
                </a:lnTo>
                <a:lnTo>
                  <a:pt x="8254026" y="2801618"/>
                </a:lnTo>
                <a:lnTo>
                  <a:pt x="8257300" y="2793813"/>
                </a:lnTo>
                <a:lnTo>
                  <a:pt x="8257300" y="147346"/>
                </a:lnTo>
                <a:cubicBezTo>
                  <a:pt x="8257279" y="138401"/>
                  <a:pt x="8254306" y="130305"/>
                  <a:pt x="8249510" y="124441"/>
                </a:cubicBezTo>
                <a:lnTo>
                  <a:pt x="8230934" y="114996"/>
                </a:lnTo>
                <a:lnTo>
                  <a:pt x="8230934" y="113028"/>
                </a:lnTo>
                <a:lnTo>
                  <a:pt x="7815689" y="113028"/>
                </a:lnTo>
                <a:lnTo>
                  <a:pt x="7805063" y="109481"/>
                </a:lnTo>
                <a:cubicBezTo>
                  <a:pt x="7799367" y="108005"/>
                  <a:pt x="7791534" y="106633"/>
                  <a:pt x="7779681" y="105918"/>
                </a:cubicBezTo>
                <a:cubicBezTo>
                  <a:pt x="7750228" y="117752"/>
                  <a:pt x="7711995" y="89187"/>
                  <a:pt x="7675391" y="105099"/>
                </a:cubicBezTo>
                <a:cubicBezTo>
                  <a:pt x="7662024" y="108953"/>
                  <a:pt x="7621214" y="108651"/>
                  <a:pt x="7613847" y="101145"/>
                </a:cubicBezTo>
                <a:cubicBezTo>
                  <a:pt x="7605410" y="99548"/>
                  <a:pt x="7595353" y="102262"/>
                  <a:pt x="7591807" y="94206"/>
                </a:cubicBezTo>
                <a:cubicBezTo>
                  <a:pt x="7585772" y="84521"/>
                  <a:pt x="7555343" y="99651"/>
                  <a:pt x="7560126" y="88172"/>
                </a:cubicBezTo>
                <a:cubicBezTo>
                  <a:pt x="7538535" y="98541"/>
                  <a:pt x="7522743" y="78265"/>
                  <a:pt x="7505251" y="73311"/>
                </a:cubicBezTo>
                <a:lnTo>
                  <a:pt x="7452371" y="66903"/>
                </a:lnTo>
                <a:lnTo>
                  <a:pt x="7416820" y="65662"/>
                </a:lnTo>
                <a:lnTo>
                  <a:pt x="7411663" y="65908"/>
                </a:lnTo>
                <a:lnTo>
                  <a:pt x="7369013" y="74680"/>
                </a:lnTo>
                <a:cubicBezTo>
                  <a:pt x="7368019" y="73078"/>
                  <a:pt x="7366681" y="71589"/>
                  <a:pt x="7365038" y="70262"/>
                </a:cubicBezTo>
                <a:lnTo>
                  <a:pt x="7351674" y="65759"/>
                </a:lnTo>
                <a:lnTo>
                  <a:pt x="7340224" y="71031"/>
                </a:lnTo>
                <a:lnTo>
                  <a:pt x="7286606" y="80429"/>
                </a:lnTo>
                <a:lnTo>
                  <a:pt x="7208169" y="89087"/>
                </a:lnTo>
                <a:lnTo>
                  <a:pt x="7196316" y="94509"/>
                </a:lnTo>
                <a:cubicBezTo>
                  <a:pt x="7169262" y="100461"/>
                  <a:pt x="7136636" y="94291"/>
                  <a:pt x="7119390" y="107758"/>
                </a:cubicBezTo>
                <a:lnTo>
                  <a:pt x="7079025" y="109806"/>
                </a:lnTo>
                <a:lnTo>
                  <a:pt x="7074535" y="104851"/>
                </a:lnTo>
                <a:lnTo>
                  <a:pt x="7062619" y="106159"/>
                </a:lnTo>
                <a:lnTo>
                  <a:pt x="7059413" y="105421"/>
                </a:lnTo>
                <a:cubicBezTo>
                  <a:pt x="7053297" y="103989"/>
                  <a:pt x="7047229" y="102749"/>
                  <a:pt x="7041078" y="102281"/>
                </a:cubicBezTo>
                <a:cubicBezTo>
                  <a:pt x="7041727" y="106959"/>
                  <a:pt x="7040313" y="109888"/>
                  <a:pt x="7037676" y="111692"/>
                </a:cubicBezTo>
                <a:lnTo>
                  <a:pt x="7032270" y="113028"/>
                </a:lnTo>
                <a:lnTo>
                  <a:pt x="6834251" y="113028"/>
                </a:lnTo>
                <a:lnTo>
                  <a:pt x="6817275" y="104392"/>
                </a:lnTo>
                <a:lnTo>
                  <a:pt x="6764396" y="97983"/>
                </a:lnTo>
                <a:lnTo>
                  <a:pt x="6728844" y="96742"/>
                </a:lnTo>
                <a:lnTo>
                  <a:pt x="6723687" y="96988"/>
                </a:lnTo>
                <a:lnTo>
                  <a:pt x="6681036" y="105759"/>
                </a:lnTo>
                <a:cubicBezTo>
                  <a:pt x="6680043" y="104158"/>
                  <a:pt x="6678705" y="102668"/>
                  <a:pt x="6677062" y="101342"/>
                </a:cubicBezTo>
                <a:lnTo>
                  <a:pt x="6663698" y="96839"/>
                </a:lnTo>
                <a:lnTo>
                  <a:pt x="6652247" y="102110"/>
                </a:lnTo>
                <a:lnTo>
                  <a:pt x="6598629" y="111508"/>
                </a:lnTo>
                <a:lnTo>
                  <a:pt x="6584863" y="113028"/>
                </a:lnTo>
                <a:lnTo>
                  <a:pt x="6009754" y="113028"/>
                </a:lnTo>
                <a:lnTo>
                  <a:pt x="5512599" y="113028"/>
                </a:lnTo>
                <a:lnTo>
                  <a:pt x="5185141" y="113028"/>
                </a:lnTo>
                <a:lnTo>
                  <a:pt x="5158973" y="112876"/>
                </a:lnTo>
                <a:cubicBezTo>
                  <a:pt x="5164776" y="105905"/>
                  <a:pt x="5043657" y="107067"/>
                  <a:pt x="4999961" y="112804"/>
                </a:cubicBezTo>
                <a:lnTo>
                  <a:pt x="4998860" y="113028"/>
                </a:lnTo>
                <a:lnTo>
                  <a:pt x="3161093" y="113028"/>
                </a:lnTo>
                <a:lnTo>
                  <a:pt x="132690" y="113028"/>
                </a:lnTo>
                <a:cubicBezTo>
                  <a:pt x="117148" y="113081"/>
                  <a:pt x="104559" y="128413"/>
                  <a:pt x="104519" y="147343"/>
                </a:cubicBezTo>
                <a:lnTo>
                  <a:pt x="104519" y="2651438"/>
                </a:lnTo>
                <a:lnTo>
                  <a:pt x="104520" y="2957706"/>
                </a:lnTo>
                <a:lnTo>
                  <a:pt x="104519" y="5461800"/>
                </a:lnTo>
                <a:cubicBezTo>
                  <a:pt x="104607" y="5480693"/>
                  <a:pt x="117180" y="5495968"/>
                  <a:pt x="132690" y="5496017"/>
                </a:cubicBezTo>
                <a:close/>
                <a:moveTo>
                  <a:pt x="0" y="5612351"/>
                </a:moveTo>
                <a:lnTo>
                  <a:pt x="0" y="0"/>
                </a:lnTo>
                <a:lnTo>
                  <a:pt x="8375272" y="0"/>
                </a:lnTo>
                <a:lnTo>
                  <a:pt x="8375272" y="5612351"/>
                </a:lnTo>
                <a:close/>
              </a:path>
            </a:pathLst>
          </a:custGeom>
          <a:solidFill>
            <a:srgbClr val="EFEEE9"/>
          </a:solidFill>
          <a:ln>
            <a:noFill/>
          </a:ln>
          <a:effectLst>
            <a:outerShdw blurRad="25400" dir="2700000" algn="tl" rotWithShape="0">
              <a:prstClr val="black">
                <a:alpha val="28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5758182" y="1531256"/>
            <a:ext cx="6141717" cy="3235401"/>
          </a:xfrm>
        </p:spPr>
        <p:txBody>
          <a:bodyPr anchor="b">
            <a:normAutofit/>
          </a:bodyPr>
          <a:lstStyle/>
          <a:p>
            <a:pPr algn="r"/>
            <a:r>
              <a:rPr lang="en-US" sz="4000" dirty="0"/>
              <a:t>Frankfurt's </a:t>
            </a:r>
            <a:br>
              <a:rPr lang="en-US" sz="4000" dirty="0"/>
            </a:br>
            <a:r>
              <a:rPr lang="en-US" sz="4000" dirty="0"/>
              <a:t>Freedom and Responsibility</a:t>
            </a:r>
            <a:br>
              <a:rPr lang="en-US" sz="4000" dirty="0"/>
            </a:br>
            <a:r>
              <a:rPr lang="en-US" sz="4000" dirty="0"/>
              <a:t>-A Critical Assessment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9BA2-14E5-FF73-EFF4-2ADB8435514D}"/>
              </a:ext>
            </a:extLst>
          </p:cNvPr>
          <p:cNvSpPr>
            <a:spLocks noGrp="1"/>
          </p:cNvSpPr>
          <p:nvPr>
            <p:ph type="title"/>
          </p:nvPr>
        </p:nvSpPr>
        <p:spPr/>
        <p:txBody>
          <a:bodyPr/>
          <a:lstStyle/>
          <a:p>
            <a:r>
              <a:rPr lang="en-US" dirty="0"/>
              <a:t>Determinism</a:t>
            </a:r>
          </a:p>
        </p:txBody>
      </p:sp>
      <p:sp>
        <p:nvSpPr>
          <p:cNvPr id="3" name="Content Placeholder 2">
            <a:extLst>
              <a:ext uri="{FF2B5EF4-FFF2-40B4-BE49-F238E27FC236}">
                <a16:creationId xmlns:a16="http://schemas.microsoft.com/office/drawing/2014/main" id="{2112BEE9-EA89-8E9E-B411-86AA66C42F7B}"/>
              </a:ext>
            </a:extLst>
          </p:cNvPr>
          <p:cNvSpPr>
            <a:spLocks noGrp="1"/>
          </p:cNvSpPr>
          <p:nvPr>
            <p:ph idx="1"/>
          </p:nvPr>
        </p:nvSpPr>
        <p:spPr/>
        <p:txBody>
          <a:bodyPr vert="horz" lIns="91440" tIns="45720" rIns="91440" bIns="45720" rtlCol="0" anchor="t">
            <a:normAutofit/>
          </a:bodyPr>
          <a:lstStyle/>
          <a:p>
            <a:r>
              <a:rPr lang="en-US"/>
              <a:t>Determinists believe that all events, including human actions, are inevitable, and could be predicted if only we had more knowledge. To them, our sense of free will is an illusion.</a:t>
            </a:r>
          </a:p>
          <a:p>
            <a:r>
              <a:rPr lang="en-US"/>
              <a:t>Determinism is often viewed as incompatible with free will due to its lack of libertarian ideas and denial of 'chance.'</a:t>
            </a:r>
          </a:p>
          <a:p>
            <a:r>
              <a:rPr lang="en-US"/>
              <a:t>A determinist accepts the libertarian definition of free will (the ability to have done otherwise) yet denies its existence.</a:t>
            </a:r>
          </a:p>
        </p:txBody>
      </p:sp>
    </p:spTree>
    <p:extLst>
      <p:ext uri="{BB962C8B-B14F-4D97-AF65-F5344CB8AC3E}">
        <p14:creationId xmlns:p14="http://schemas.microsoft.com/office/powerpoint/2010/main" val="3401433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20093-5DE8-5312-7B30-5FB350F63123}"/>
              </a:ext>
            </a:extLst>
          </p:cNvPr>
          <p:cNvSpPr>
            <a:spLocks noGrp="1"/>
          </p:cNvSpPr>
          <p:nvPr>
            <p:ph type="title"/>
          </p:nvPr>
        </p:nvSpPr>
        <p:spPr>
          <a:xfrm>
            <a:off x="1219200" y="-88447"/>
            <a:ext cx="9493249" cy="1577975"/>
          </a:xfrm>
        </p:spPr>
        <p:txBody>
          <a:bodyPr/>
          <a:lstStyle/>
          <a:p>
            <a:r>
              <a:rPr lang="en-US" dirty="0"/>
              <a:t>Determinism - Quantum Mechanics</a:t>
            </a:r>
          </a:p>
        </p:txBody>
      </p:sp>
      <p:sp>
        <p:nvSpPr>
          <p:cNvPr id="3" name="Content Placeholder 2">
            <a:extLst>
              <a:ext uri="{FF2B5EF4-FFF2-40B4-BE49-F238E27FC236}">
                <a16:creationId xmlns:a16="http://schemas.microsoft.com/office/drawing/2014/main" id="{0B21F523-A33A-328E-3BCA-BA3F5F50FDD7}"/>
              </a:ext>
            </a:extLst>
          </p:cNvPr>
          <p:cNvSpPr>
            <a:spLocks noGrp="1"/>
          </p:cNvSpPr>
          <p:nvPr>
            <p:ph idx="1"/>
          </p:nvPr>
        </p:nvSpPr>
        <p:spPr>
          <a:xfrm>
            <a:off x="1219200" y="2191032"/>
            <a:ext cx="9493250" cy="4006568"/>
          </a:xfrm>
        </p:spPr>
        <p:txBody>
          <a:bodyPr vert="horz" lIns="91440" tIns="45720" rIns="91440" bIns="45720" rtlCol="0" anchor="t">
            <a:normAutofit/>
          </a:bodyPr>
          <a:lstStyle/>
          <a:p>
            <a:r>
              <a:rPr lang="en-US" dirty="0"/>
              <a:t>The idea that the world is determined and runs like clockwork can be taken into question when we account for quantum mechanics, in which we see many possibilities that could have occurred and yet only one coming to fruition.</a:t>
            </a:r>
          </a:p>
          <a:p>
            <a:r>
              <a:rPr lang="en-US" dirty="0"/>
              <a:t>This concept of indetermined possibilities when rerunning the same quantum experiment over and over lends itself to a more libertarian sense of possibility than a determinist one.</a:t>
            </a:r>
          </a:p>
          <a:p>
            <a:endParaRPr lang="en-US" dirty="0"/>
          </a:p>
          <a:p>
            <a:endParaRPr lang="en-US" dirty="0"/>
          </a:p>
        </p:txBody>
      </p:sp>
    </p:spTree>
    <p:extLst>
      <p:ext uri="{BB962C8B-B14F-4D97-AF65-F5344CB8AC3E}">
        <p14:creationId xmlns:p14="http://schemas.microsoft.com/office/powerpoint/2010/main" val="1149316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46E80-B55B-519A-DEDA-A0C11A2B667D}"/>
              </a:ext>
            </a:extLst>
          </p:cNvPr>
          <p:cNvSpPr>
            <a:spLocks noGrp="1"/>
          </p:cNvSpPr>
          <p:nvPr>
            <p:ph type="title"/>
          </p:nvPr>
        </p:nvSpPr>
        <p:spPr/>
        <p:txBody>
          <a:bodyPr/>
          <a:lstStyle/>
          <a:p>
            <a:r>
              <a:rPr lang="en-US" dirty="0"/>
              <a:t>Incompatibilism </a:t>
            </a:r>
          </a:p>
        </p:txBody>
      </p:sp>
      <p:sp>
        <p:nvSpPr>
          <p:cNvPr id="3" name="Content Placeholder 2">
            <a:extLst>
              <a:ext uri="{FF2B5EF4-FFF2-40B4-BE49-F238E27FC236}">
                <a16:creationId xmlns:a16="http://schemas.microsoft.com/office/drawing/2014/main" id="{3A983DF5-D788-577C-267D-3978099A6AD2}"/>
              </a:ext>
            </a:extLst>
          </p:cNvPr>
          <p:cNvSpPr>
            <a:spLocks noGrp="1"/>
          </p:cNvSpPr>
          <p:nvPr>
            <p:ph idx="1"/>
          </p:nvPr>
        </p:nvSpPr>
        <p:spPr/>
        <p:txBody>
          <a:bodyPr vert="horz" lIns="91440" tIns="45720" rIns="91440" bIns="45720" rtlCol="0" anchor="t">
            <a:normAutofit/>
          </a:bodyPr>
          <a:lstStyle/>
          <a:p>
            <a:r>
              <a:rPr lang="en-US"/>
              <a:t>Many philosophers believe that determinism cannot exist alongside free will, known as incompatibilism.</a:t>
            </a:r>
          </a:p>
          <a:p>
            <a:r>
              <a:rPr lang="en-US"/>
              <a:t>Peter Van Inwagen, a hardcore advocate for incompatibilism, provides the compelling argument that if the future is determined, how do we then exercise our free will to make changes to said future?</a:t>
            </a:r>
          </a:p>
          <a:p>
            <a:r>
              <a:rPr lang="en-US"/>
              <a:t>The Principle of Alternate Possibilities states that we could not have acted elsewise if we live in a determined mechanical world, and therefore cannot be held responsible for an action if casual determinism is true.</a:t>
            </a:r>
          </a:p>
          <a:p>
            <a:endParaRPr lang="en-US"/>
          </a:p>
        </p:txBody>
      </p:sp>
    </p:spTree>
    <p:extLst>
      <p:ext uri="{BB962C8B-B14F-4D97-AF65-F5344CB8AC3E}">
        <p14:creationId xmlns:p14="http://schemas.microsoft.com/office/powerpoint/2010/main" val="509141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EDCC2-E77E-AFE2-2BDB-697B015926DC}"/>
              </a:ext>
            </a:extLst>
          </p:cNvPr>
          <p:cNvSpPr>
            <a:spLocks noGrp="1"/>
          </p:cNvSpPr>
          <p:nvPr>
            <p:ph type="title"/>
          </p:nvPr>
        </p:nvSpPr>
        <p:spPr/>
        <p:txBody>
          <a:bodyPr/>
          <a:lstStyle/>
          <a:p>
            <a:r>
              <a:rPr lang="en-US" dirty="0"/>
              <a:t>Compatibilism</a:t>
            </a:r>
          </a:p>
        </p:txBody>
      </p:sp>
      <p:sp>
        <p:nvSpPr>
          <p:cNvPr id="3" name="Content Placeholder 2">
            <a:extLst>
              <a:ext uri="{FF2B5EF4-FFF2-40B4-BE49-F238E27FC236}">
                <a16:creationId xmlns:a16="http://schemas.microsoft.com/office/drawing/2014/main" id="{16F88CE1-5E72-C4DE-FCC7-EF44BBF92182}"/>
              </a:ext>
            </a:extLst>
          </p:cNvPr>
          <p:cNvSpPr>
            <a:spLocks noGrp="1"/>
          </p:cNvSpPr>
          <p:nvPr>
            <p:ph idx="1"/>
          </p:nvPr>
        </p:nvSpPr>
        <p:spPr/>
        <p:txBody>
          <a:bodyPr vert="horz" lIns="91440" tIns="45720" rIns="91440" bIns="45720" rtlCol="0" anchor="t">
            <a:normAutofit/>
          </a:bodyPr>
          <a:lstStyle/>
          <a:p>
            <a:r>
              <a:rPr lang="en-US"/>
              <a:t>Compatibilism is the belief that determinism and free will can exist hand in hand.</a:t>
            </a:r>
          </a:p>
          <a:p>
            <a:r>
              <a:rPr lang="en-US"/>
              <a:t>Compatibilist Steven Weinberg states free will to be merely the conscious experience of deciding what to do.</a:t>
            </a:r>
          </a:p>
          <a:p>
            <a:r>
              <a:rPr lang="en-US"/>
              <a:t>Weinberg states that this experience is not made invalid by the fact that whatever decision he makes is inevitable due to physical laws of nature.</a:t>
            </a:r>
          </a:p>
          <a:p>
            <a:endParaRPr lang="en-US"/>
          </a:p>
          <a:p>
            <a:endParaRPr lang="en-US"/>
          </a:p>
        </p:txBody>
      </p:sp>
    </p:spTree>
    <p:extLst>
      <p:ext uri="{BB962C8B-B14F-4D97-AF65-F5344CB8AC3E}">
        <p14:creationId xmlns:p14="http://schemas.microsoft.com/office/powerpoint/2010/main" val="2869908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71F2694-AE24-4893-BEF3-43FE324DF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6D69FA61-5492-4236-8378-D67E60D78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1046" y="500156"/>
            <a:ext cx="7480954" cy="6357844"/>
          </a:xfrm>
          <a:custGeom>
            <a:avLst/>
            <a:gdLst>
              <a:gd name="connsiteX0" fmla="*/ 278673 w 7480954"/>
              <a:gd name="connsiteY0" fmla="*/ 0 h 6357844"/>
              <a:gd name="connsiteX1" fmla="*/ 7480954 w 7480954"/>
              <a:gd name="connsiteY1" fmla="*/ 272747 h 6357844"/>
              <a:gd name="connsiteX2" fmla="*/ 7480954 w 7480954"/>
              <a:gd name="connsiteY2" fmla="*/ 6357844 h 6357844"/>
              <a:gd name="connsiteX3" fmla="*/ 3461131 w 7480954"/>
              <a:gd name="connsiteY3" fmla="*/ 6357844 h 6357844"/>
              <a:gd name="connsiteX4" fmla="*/ 0 w 7480954"/>
              <a:gd name="connsiteY4" fmla="*/ 6222887 h 63578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0954" h="6357844">
                <a:moveTo>
                  <a:pt x="278673" y="0"/>
                </a:moveTo>
                <a:lnTo>
                  <a:pt x="7480954" y="272747"/>
                </a:lnTo>
                <a:lnTo>
                  <a:pt x="7480954" y="6357844"/>
                </a:lnTo>
                <a:lnTo>
                  <a:pt x="3461131" y="6357844"/>
                </a:lnTo>
                <a:lnTo>
                  <a:pt x="0" y="6222887"/>
                </a:lnTo>
                <a:close/>
              </a:path>
            </a:pathLst>
          </a:custGeom>
          <a:solidFill>
            <a:srgbClr val="EFEEE9"/>
          </a:solidFill>
          <a:ln w="12700" cap="flat" cmpd="sng" algn="ctr">
            <a:noFill/>
            <a:prstDash val="solid"/>
            <a:miter lim="800000"/>
          </a:ln>
          <a:effectLst>
            <a:outerShdw blurRad="63500" dist="254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Bilderstrecke zu: Philosoph Harry G. Frankfurt über Gleichheit ...">
            <a:extLst>
              <a:ext uri="{FF2B5EF4-FFF2-40B4-BE49-F238E27FC236}">
                <a16:creationId xmlns:a16="http://schemas.microsoft.com/office/drawing/2014/main" id="{2E9816F9-0E6F-E18F-89E8-B128623BED81}"/>
              </a:ext>
            </a:extLst>
          </p:cNvPr>
          <p:cNvPicPr>
            <a:picLocks noChangeAspect="1"/>
          </p:cNvPicPr>
          <p:nvPr/>
        </p:nvPicPr>
        <p:blipFill>
          <a:blip r:embed="rId2"/>
          <a:srcRect l="23031" r="1" b="1"/>
          <a:stretch/>
        </p:blipFill>
        <p:spPr>
          <a:xfrm>
            <a:off x="4847442" y="607819"/>
            <a:ext cx="7344558" cy="6250183"/>
          </a:xfrm>
          <a:custGeom>
            <a:avLst/>
            <a:gdLst/>
            <a:ahLst/>
            <a:cxnLst/>
            <a:rect l="l" t="t" r="r" b="b"/>
            <a:pathLst>
              <a:path w="7344558" h="6250183">
                <a:moveTo>
                  <a:pt x="293255" y="12"/>
                </a:moveTo>
                <a:lnTo>
                  <a:pt x="5010383" y="178647"/>
                </a:lnTo>
                <a:lnTo>
                  <a:pt x="5011465" y="178437"/>
                </a:lnTo>
                <a:cubicBezTo>
                  <a:pt x="5054106" y="173641"/>
                  <a:pt x="5171573" y="176792"/>
                  <a:pt x="5165603" y="184356"/>
                </a:cubicBezTo>
                <a:lnTo>
                  <a:pt x="5190960" y="185486"/>
                </a:lnTo>
                <a:lnTo>
                  <a:pt x="5508389" y="197507"/>
                </a:lnTo>
                <a:lnTo>
                  <a:pt x="5990319" y="215757"/>
                </a:lnTo>
                <a:lnTo>
                  <a:pt x="6547813" y="236869"/>
                </a:lnTo>
                <a:lnTo>
                  <a:pt x="6561233" y="235680"/>
                </a:lnTo>
                <a:lnTo>
                  <a:pt x="6613675" y="227162"/>
                </a:lnTo>
                <a:lnTo>
                  <a:pt x="6625038" y="221701"/>
                </a:lnTo>
                <a:lnTo>
                  <a:pt x="6637769" y="227215"/>
                </a:lnTo>
                <a:cubicBezTo>
                  <a:pt x="6639297" y="228756"/>
                  <a:pt x="6640519" y="230467"/>
                  <a:pt x="6641402" y="232289"/>
                </a:cubicBezTo>
                <a:lnTo>
                  <a:pt x="6683183" y="224070"/>
                </a:lnTo>
                <a:lnTo>
                  <a:pt x="6688193" y="223985"/>
                </a:lnTo>
                <a:lnTo>
                  <a:pt x="6722595" y="226674"/>
                </a:lnTo>
                <a:lnTo>
                  <a:pt x="6773536" y="235765"/>
                </a:lnTo>
                <a:lnTo>
                  <a:pt x="6789561" y="246023"/>
                </a:lnTo>
                <a:lnTo>
                  <a:pt x="6981517" y="253293"/>
                </a:lnTo>
                <a:lnTo>
                  <a:pt x="6986824" y="252001"/>
                </a:lnTo>
                <a:cubicBezTo>
                  <a:pt x="6989470" y="250084"/>
                  <a:pt x="6990985" y="246869"/>
                  <a:pt x="6990588" y="241626"/>
                </a:cubicBezTo>
                <a:cubicBezTo>
                  <a:pt x="6996528" y="242374"/>
                  <a:pt x="7002348" y="243980"/>
                  <a:pt x="7008208" y="245802"/>
                </a:cubicBezTo>
                <a:lnTo>
                  <a:pt x="7011277" y="246742"/>
                </a:lnTo>
                <a:lnTo>
                  <a:pt x="7022893" y="245722"/>
                </a:lnTo>
                <a:lnTo>
                  <a:pt x="7027000" y="251414"/>
                </a:lnTo>
                <a:lnTo>
                  <a:pt x="7066230" y="250612"/>
                </a:lnTo>
                <a:cubicBezTo>
                  <a:pt x="7083618" y="236219"/>
                  <a:pt x="7114939" y="244302"/>
                  <a:pt x="7141458" y="238654"/>
                </a:cubicBezTo>
                <a:lnTo>
                  <a:pt x="7153218" y="233040"/>
                </a:lnTo>
                <a:lnTo>
                  <a:pt x="7229682" y="226260"/>
                </a:lnTo>
                <a:lnTo>
                  <a:pt x="7282126" y="217743"/>
                </a:lnTo>
                <a:lnTo>
                  <a:pt x="7293487" y="212281"/>
                </a:lnTo>
                <a:lnTo>
                  <a:pt x="7306220" y="217795"/>
                </a:lnTo>
                <a:cubicBezTo>
                  <a:pt x="7307744" y="219336"/>
                  <a:pt x="7308968" y="221046"/>
                  <a:pt x="7309853" y="222869"/>
                </a:cubicBezTo>
                <a:lnTo>
                  <a:pt x="7344558" y="216041"/>
                </a:lnTo>
                <a:lnTo>
                  <a:pt x="7344558" y="6250183"/>
                </a:lnTo>
                <a:lnTo>
                  <a:pt x="6299708" y="6250183"/>
                </a:lnTo>
                <a:lnTo>
                  <a:pt x="2946685" y="6119754"/>
                </a:lnTo>
                <a:lnTo>
                  <a:pt x="2890409" y="6126736"/>
                </a:lnTo>
                <a:cubicBezTo>
                  <a:pt x="2889464" y="6126757"/>
                  <a:pt x="2866647" y="6125338"/>
                  <a:pt x="2865459" y="6125958"/>
                </a:cubicBezTo>
                <a:lnTo>
                  <a:pt x="2849650" y="6124598"/>
                </a:lnTo>
                <a:lnTo>
                  <a:pt x="2844642" y="6115722"/>
                </a:lnTo>
                <a:cubicBezTo>
                  <a:pt x="2832228" y="6111709"/>
                  <a:pt x="2794354" y="6111126"/>
                  <a:pt x="2772543" y="6109760"/>
                </a:cubicBezTo>
                <a:lnTo>
                  <a:pt x="2706438" y="6111061"/>
                </a:lnTo>
                <a:lnTo>
                  <a:pt x="2696814" y="6106893"/>
                </a:lnTo>
                <a:lnTo>
                  <a:pt x="2629247" y="6107127"/>
                </a:lnTo>
                <a:lnTo>
                  <a:pt x="2609381" y="6103582"/>
                </a:lnTo>
                <a:lnTo>
                  <a:pt x="2338391" y="6093320"/>
                </a:lnTo>
                <a:lnTo>
                  <a:pt x="2330294" y="6095512"/>
                </a:lnTo>
                <a:lnTo>
                  <a:pt x="2288518" y="6102090"/>
                </a:lnTo>
                <a:lnTo>
                  <a:pt x="2228015" y="6107455"/>
                </a:lnTo>
                <a:lnTo>
                  <a:pt x="2186520" y="6114195"/>
                </a:lnTo>
                <a:cubicBezTo>
                  <a:pt x="2175947" y="6114641"/>
                  <a:pt x="2173747" y="6109730"/>
                  <a:pt x="2164581" y="6110137"/>
                </a:cubicBezTo>
                <a:lnTo>
                  <a:pt x="2131523" y="6116642"/>
                </a:lnTo>
                <a:lnTo>
                  <a:pt x="2100339" y="6114580"/>
                </a:lnTo>
                <a:lnTo>
                  <a:pt x="2060032" y="6107388"/>
                </a:lnTo>
                <a:cubicBezTo>
                  <a:pt x="2046810" y="6102506"/>
                  <a:pt x="2035495" y="6084148"/>
                  <a:pt x="2018526" y="6092674"/>
                </a:cubicBezTo>
                <a:lnTo>
                  <a:pt x="1977869" y="6079666"/>
                </a:lnTo>
                <a:lnTo>
                  <a:pt x="1904165" y="6076875"/>
                </a:lnTo>
                <a:lnTo>
                  <a:pt x="1348899" y="6055847"/>
                </a:lnTo>
                <a:cubicBezTo>
                  <a:pt x="1334850" y="6058902"/>
                  <a:pt x="1329510" y="6065400"/>
                  <a:pt x="1306752" y="6065012"/>
                </a:cubicBezTo>
                <a:lnTo>
                  <a:pt x="1266722" y="6052736"/>
                </a:lnTo>
                <a:lnTo>
                  <a:pt x="25653" y="6005737"/>
                </a:lnTo>
                <a:cubicBezTo>
                  <a:pt x="10621" y="6005112"/>
                  <a:pt x="-808" y="5987609"/>
                  <a:pt x="45" y="5966529"/>
                </a:cubicBezTo>
                <a:lnTo>
                  <a:pt x="264242" y="37262"/>
                </a:lnTo>
                <a:cubicBezTo>
                  <a:pt x="265220" y="16144"/>
                  <a:pt x="278186" y="-499"/>
                  <a:pt x="293255" y="12"/>
                </a:cubicBezTo>
                <a:close/>
              </a:path>
            </a:pathLst>
          </a:custGeom>
        </p:spPr>
      </p:pic>
      <p:sp>
        <p:nvSpPr>
          <p:cNvPr id="2" name="Title 1">
            <a:extLst>
              <a:ext uri="{FF2B5EF4-FFF2-40B4-BE49-F238E27FC236}">
                <a16:creationId xmlns:a16="http://schemas.microsoft.com/office/drawing/2014/main" id="{A001A4D4-0C39-F567-FA44-D37B649CB24E}"/>
              </a:ext>
            </a:extLst>
          </p:cNvPr>
          <p:cNvSpPr>
            <a:spLocks noGrp="1"/>
          </p:cNvSpPr>
          <p:nvPr>
            <p:ph type="title"/>
          </p:nvPr>
        </p:nvSpPr>
        <p:spPr>
          <a:xfrm>
            <a:off x="683959" y="366923"/>
            <a:ext cx="5412041" cy="1725632"/>
          </a:xfrm>
        </p:spPr>
        <p:txBody>
          <a:bodyPr anchor="ctr">
            <a:normAutofit/>
          </a:bodyPr>
          <a:lstStyle/>
          <a:p>
            <a:r>
              <a:rPr lang="en-US"/>
              <a:t>Harry Frankfurt</a:t>
            </a:r>
          </a:p>
        </p:txBody>
      </p:sp>
      <p:sp>
        <p:nvSpPr>
          <p:cNvPr id="19" name="Content Placeholder 7">
            <a:extLst>
              <a:ext uri="{FF2B5EF4-FFF2-40B4-BE49-F238E27FC236}">
                <a16:creationId xmlns:a16="http://schemas.microsoft.com/office/drawing/2014/main" id="{EB2B78E9-9A53-A74F-F89F-0489F497C85F}"/>
              </a:ext>
            </a:extLst>
          </p:cNvPr>
          <p:cNvSpPr>
            <a:spLocks noGrp="1"/>
          </p:cNvSpPr>
          <p:nvPr>
            <p:ph idx="1"/>
          </p:nvPr>
        </p:nvSpPr>
        <p:spPr>
          <a:xfrm>
            <a:off x="683959" y="1909756"/>
            <a:ext cx="3462874" cy="4224345"/>
          </a:xfrm>
        </p:spPr>
        <p:txBody>
          <a:bodyPr anchor="ctr">
            <a:normAutofit lnSpcReduction="10000"/>
          </a:bodyPr>
          <a:lstStyle/>
          <a:p>
            <a:r>
              <a:rPr lang="en-US"/>
              <a:t>Harry Frankfurt is an extremely influential traditional compatibilist.</a:t>
            </a:r>
          </a:p>
          <a:p>
            <a:r>
              <a:rPr lang="en-US"/>
              <a:t>He believes that what makes a person a person is their 'second order desires' where they have a desire about their desires.</a:t>
            </a:r>
          </a:p>
          <a:p>
            <a:r>
              <a:rPr lang="en-US"/>
              <a:t>Only when one's second order desires line up with their first order desires does Frankfurt believe they truly exercise free will. </a:t>
            </a:r>
          </a:p>
        </p:txBody>
      </p:sp>
    </p:spTree>
    <p:extLst>
      <p:ext uri="{BB962C8B-B14F-4D97-AF65-F5344CB8AC3E}">
        <p14:creationId xmlns:p14="http://schemas.microsoft.com/office/powerpoint/2010/main" val="722592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99313-EF39-FB91-D87F-3011090AE4BF}"/>
              </a:ext>
            </a:extLst>
          </p:cNvPr>
          <p:cNvSpPr>
            <a:spLocks noGrp="1"/>
          </p:cNvSpPr>
          <p:nvPr>
            <p:ph type="title"/>
          </p:nvPr>
        </p:nvSpPr>
        <p:spPr>
          <a:xfrm>
            <a:off x="1146629" y="-424089"/>
            <a:ext cx="9493249" cy="1577975"/>
          </a:xfrm>
        </p:spPr>
        <p:txBody>
          <a:bodyPr/>
          <a:lstStyle/>
          <a:p>
            <a:r>
              <a:rPr lang="en-US"/>
              <a:t>Second Order Desires</a:t>
            </a:r>
          </a:p>
        </p:txBody>
      </p:sp>
      <p:sp>
        <p:nvSpPr>
          <p:cNvPr id="3" name="Content Placeholder 2">
            <a:extLst>
              <a:ext uri="{FF2B5EF4-FFF2-40B4-BE49-F238E27FC236}">
                <a16:creationId xmlns:a16="http://schemas.microsoft.com/office/drawing/2014/main" id="{AC0C7FA0-1B89-D035-E7C3-B1D197FAE279}"/>
              </a:ext>
            </a:extLst>
          </p:cNvPr>
          <p:cNvSpPr>
            <a:spLocks noGrp="1"/>
          </p:cNvSpPr>
          <p:nvPr>
            <p:ph idx="1"/>
          </p:nvPr>
        </p:nvSpPr>
        <p:spPr>
          <a:xfrm>
            <a:off x="1146629" y="1429032"/>
            <a:ext cx="9493250" cy="5203995"/>
          </a:xfrm>
        </p:spPr>
        <p:txBody>
          <a:bodyPr vert="horz" lIns="91440" tIns="45720" rIns="91440" bIns="45720" rtlCol="0" anchor="t">
            <a:normAutofit lnSpcReduction="10000"/>
          </a:bodyPr>
          <a:lstStyle/>
          <a:p>
            <a:r>
              <a:rPr lang="en-US" dirty="0"/>
              <a:t>A first order desire, according to Frankfurt, is a more primal want, such as seeing a cake and wanting to eat it.</a:t>
            </a:r>
          </a:p>
          <a:p>
            <a:r>
              <a:rPr lang="en-US" dirty="0"/>
              <a:t>To Frankfurt, it is in our second order desires that separates us from animals such as dogs.  When a dog gets its dinner, it assumedly does not have a desire about its desire to eat. It just sees the food and eats.</a:t>
            </a:r>
          </a:p>
          <a:p>
            <a:r>
              <a:rPr lang="en-US" dirty="0"/>
              <a:t>With humans, however, our desires about our desires supposedly elevate us above such primitive animals. It is in our desire about our first order desire that Frankfurt draws this distinction.</a:t>
            </a:r>
          </a:p>
          <a:p>
            <a:r>
              <a:rPr lang="en-US" dirty="0"/>
              <a:t>We see the cake and desire to eat it, but we also have a second order desire, in which we may desire to have the desire to eat an apple instead.</a:t>
            </a:r>
          </a:p>
          <a:p>
            <a:r>
              <a:rPr lang="en-US" dirty="0"/>
              <a:t>In the case of a drug addict, their first order desire is often to desire drugs, however they may have a second order desire, wishing that their first order desire was to become clean. </a:t>
            </a:r>
          </a:p>
          <a:p>
            <a:r>
              <a:rPr lang="en-US" dirty="0"/>
              <a:t>When their second order desire to be clean lines up with their first order desire and they quit drugs (without coercion or force from others), Frankfurt would say they are exercising their free will.</a:t>
            </a:r>
          </a:p>
          <a:p>
            <a:endParaRPr lang="en-US" dirty="0"/>
          </a:p>
          <a:p>
            <a:endParaRPr lang="en-US"/>
          </a:p>
        </p:txBody>
      </p:sp>
    </p:spTree>
    <p:extLst>
      <p:ext uri="{BB962C8B-B14F-4D97-AF65-F5344CB8AC3E}">
        <p14:creationId xmlns:p14="http://schemas.microsoft.com/office/powerpoint/2010/main" val="3644907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3CD0D-EB42-BFF8-4871-C64FABB6C39F}"/>
              </a:ext>
            </a:extLst>
          </p:cNvPr>
          <p:cNvSpPr>
            <a:spLocks noGrp="1"/>
          </p:cNvSpPr>
          <p:nvPr>
            <p:ph type="title"/>
          </p:nvPr>
        </p:nvSpPr>
        <p:spPr/>
        <p:txBody>
          <a:bodyPr/>
          <a:lstStyle/>
          <a:p>
            <a:r>
              <a:rPr lang="en-US"/>
              <a:t>Third Order Desires</a:t>
            </a:r>
          </a:p>
        </p:txBody>
      </p:sp>
      <p:sp>
        <p:nvSpPr>
          <p:cNvPr id="3" name="Content Placeholder 2">
            <a:extLst>
              <a:ext uri="{FF2B5EF4-FFF2-40B4-BE49-F238E27FC236}">
                <a16:creationId xmlns:a16="http://schemas.microsoft.com/office/drawing/2014/main" id="{597929A6-B334-2886-E42F-506C062744BD}"/>
              </a:ext>
            </a:extLst>
          </p:cNvPr>
          <p:cNvSpPr>
            <a:spLocks noGrp="1"/>
          </p:cNvSpPr>
          <p:nvPr>
            <p:ph idx="1"/>
          </p:nvPr>
        </p:nvSpPr>
        <p:spPr/>
        <p:txBody>
          <a:bodyPr vert="horz" lIns="91440" tIns="45720" rIns="91440" bIns="45720" rtlCol="0" anchor="t">
            <a:normAutofit/>
          </a:bodyPr>
          <a:lstStyle/>
          <a:p>
            <a:r>
              <a:rPr lang="en-US" dirty="0"/>
              <a:t>Theoretically, our desires can even go as far as third or even fourth and fifth order, albeit a very convoluted and complex area.</a:t>
            </a:r>
          </a:p>
          <a:p>
            <a:r>
              <a:rPr lang="en-US" dirty="0"/>
              <a:t>In order for a person to have a third order desire, for example, they would have to harbor a desire about their second order desire regarding a first order desire.</a:t>
            </a:r>
          </a:p>
          <a:p>
            <a:endParaRPr lang="en-US" dirty="0"/>
          </a:p>
        </p:txBody>
      </p:sp>
    </p:spTree>
    <p:extLst>
      <p:ext uri="{BB962C8B-B14F-4D97-AF65-F5344CB8AC3E}">
        <p14:creationId xmlns:p14="http://schemas.microsoft.com/office/powerpoint/2010/main" val="3666427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AB691-7E66-F8C6-8439-54778F610C4D}"/>
              </a:ext>
            </a:extLst>
          </p:cNvPr>
          <p:cNvSpPr>
            <a:spLocks noGrp="1"/>
          </p:cNvSpPr>
          <p:nvPr>
            <p:ph type="title"/>
          </p:nvPr>
        </p:nvSpPr>
        <p:spPr>
          <a:xfrm>
            <a:off x="1219200" y="-317706"/>
            <a:ext cx="9493249" cy="1577975"/>
          </a:xfrm>
        </p:spPr>
        <p:txBody>
          <a:bodyPr/>
          <a:lstStyle/>
          <a:p>
            <a:r>
              <a:rPr lang="en-US"/>
              <a:t>Frankfurt Cases - Responsibility</a:t>
            </a:r>
          </a:p>
        </p:txBody>
      </p:sp>
      <p:sp>
        <p:nvSpPr>
          <p:cNvPr id="3" name="Content Placeholder 2">
            <a:extLst>
              <a:ext uri="{FF2B5EF4-FFF2-40B4-BE49-F238E27FC236}">
                <a16:creationId xmlns:a16="http://schemas.microsoft.com/office/drawing/2014/main" id="{86E63698-3BF1-8775-5D24-C59521D0E6EE}"/>
              </a:ext>
            </a:extLst>
          </p:cNvPr>
          <p:cNvSpPr>
            <a:spLocks noGrp="1"/>
          </p:cNvSpPr>
          <p:nvPr>
            <p:ph idx="1"/>
          </p:nvPr>
        </p:nvSpPr>
        <p:spPr>
          <a:xfrm>
            <a:off x="1219200" y="1368007"/>
            <a:ext cx="9493250" cy="4956593"/>
          </a:xfrm>
        </p:spPr>
        <p:txBody>
          <a:bodyPr vert="horz" lIns="91440" tIns="45720" rIns="91440" bIns="45720" rtlCol="0" anchor="t">
            <a:normAutofit lnSpcReduction="10000"/>
          </a:bodyPr>
          <a:lstStyle/>
          <a:p>
            <a:r>
              <a:rPr lang="en-US" dirty="0"/>
              <a:t>The Frankfurt cases are arguments against the idea that free will and responsibility can't align with determinism.</a:t>
            </a:r>
          </a:p>
          <a:p>
            <a:r>
              <a:rPr lang="en-US" dirty="0"/>
              <a:t>In these examples, Frankfurt states that responsibility is compatible with determinism because responsibility does not require the freedom to do otherwise.</a:t>
            </a:r>
          </a:p>
          <a:p>
            <a:r>
              <a:rPr lang="en-US" dirty="0"/>
              <a:t>Frankfurt separates here our theoretical ability to do otherwise and the actual possibility for us to do otherwise.</a:t>
            </a:r>
          </a:p>
          <a:p>
            <a:r>
              <a:rPr lang="en-US" dirty="0"/>
              <a:t>He provides the example of a man waiting on another man to make a decision. If the second man makes the first man's desired decision, the first man will not act. However, if the second man attempts to decide otherwise, the first man will hypnotize him into making the other decision. Either way, the second man has no control over his freedom, but Frankfurt thinks it wrong not to hold moral responsibility.</a:t>
            </a:r>
          </a:p>
          <a:p>
            <a:r>
              <a:rPr lang="en-US" dirty="0"/>
              <a:t>Frankfurt states that a person is not morally responsible </a:t>
            </a:r>
            <a:r>
              <a:rPr lang="en-US" i="1" dirty="0"/>
              <a:t>only </a:t>
            </a:r>
            <a:r>
              <a:rPr lang="en-US" dirty="0"/>
              <a:t>if they did it because they could not have done otherwise. In the previous example, the man was not aware he would otherwise be coerced and made the decision anyway, instilling in him moral culpability for his actions.</a:t>
            </a:r>
          </a:p>
          <a:p>
            <a:endParaRPr lang="en-US"/>
          </a:p>
        </p:txBody>
      </p:sp>
    </p:spTree>
    <p:extLst>
      <p:ext uri="{BB962C8B-B14F-4D97-AF65-F5344CB8AC3E}">
        <p14:creationId xmlns:p14="http://schemas.microsoft.com/office/powerpoint/2010/main" val="2981347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4F836-299D-1C28-6287-5198EE2C4721}"/>
              </a:ext>
            </a:extLst>
          </p:cNvPr>
          <p:cNvSpPr>
            <a:spLocks noGrp="1"/>
          </p:cNvSpPr>
          <p:nvPr>
            <p:ph type="title"/>
          </p:nvPr>
        </p:nvSpPr>
        <p:spPr/>
        <p:txBody>
          <a:bodyPr/>
          <a:lstStyle/>
          <a:p>
            <a:r>
              <a:rPr lang="en-US" dirty="0"/>
              <a:t>Critiques</a:t>
            </a:r>
          </a:p>
        </p:txBody>
      </p:sp>
      <p:sp>
        <p:nvSpPr>
          <p:cNvPr id="3" name="Content Placeholder 2">
            <a:extLst>
              <a:ext uri="{FF2B5EF4-FFF2-40B4-BE49-F238E27FC236}">
                <a16:creationId xmlns:a16="http://schemas.microsoft.com/office/drawing/2014/main" id="{F89B0267-7874-03F1-338D-07A51B8E42F7}"/>
              </a:ext>
            </a:extLst>
          </p:cNvPr>
          <p:cNvSpPr>
            <a:spLocks noGrp="1"/>
          </p:cNvSpPr>
          <p:nvPr>
            <p:ph idx="1"/>
          </p:nvPr>
        </p:nvSpPr>
        <p:spPr>
          <a:xfrm>
            <a:off x="1219200" y="2109389"/>
            <a:ext cx="9493250" cy="4505496"/>
          </a:xfrm>
        </p:spPr>
        <p:txBody>
          <a:bodyPr vert="horz" lIns="91440" tIns="45720" rIns="91440" bIns="45720" rtlCol="0" anchor="t">
            <a:normAutofit fontScale="92500"/>
          </a:bodyPr>
          <a:lstStyle/>
          <a:p>
            <a:r>
              <a:rPr lang="en-US" dirty="0"/>
              <a:t>One of the key problems with free will is the idea of when we do or do not have it.</a:t>
            </a:r>
          </a:p>
          <a:p>
            <a:r>
              <a:rPr lang="en-US" dirty="0"/>
              <a:t>Frankfurt is very specific when it comes to the fact that we do not possess free will if we are coerced or forced into an action, when we choose only because we have no other choice.</a:t>
            </a:r>
          </a:p>
          <a:p>
            <a:r>
              <a:rPr lang="en-US" dirty="0"/>
              <a:t>Drawing the line between coercion and casual experience, however, can be extremely difficult. An advertisement could be seen to coerce someone into buying a product, but it could also be said that it merely activated a benign deep-rooted desire.</a:t>
            </a:r>
          </a:p>
          <a:p>
            <a:r>
              <a:rPr lang="en-US" dirty="0"/>
              <a:t>We experience things every day that influence our desires, through things such as our education and parentage, creating a hazy line as to where the difference between coercion and the ignition of a desire through experiences lies.</a:t>
            </a:r>
          </a:p>
          <a:p>
            <a:r>
              <a:rPr lang="en-US" dirty="0"/>
              <a:t>For example, your teacher tells you that buying a house is good, and then later down the line you do so, have you exercised your free will or been coerced by external influences?</a:t>
            </a:r>
          </a:p>
          <a:p>
            <a:pPr marL="0" indent="0">
              <a:buNone/>
            </a:pPr>
            <a:endParaRPr lang="en-US" dirty="0"/>
          </a:p>
        </p:txBody>
      </p:sp>
    </p:spTree>
    <p:extLst>
      <p:ext uri="{BB962C8B-B14F-4D97-AF65-F5344CB8AC3E}">
        <p14:creationId xmlns:p14="http://schemas.microsoft.com/office/powerpoint/2010/main" val="2790173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9FB-A7ED-B3B6-7E29-C430C5FFAFDC}"/>
              </a:ext>
            </a:extLst>
          </p:cNvPr>
          <p:cNvSpPr>
            <a:spLocks noGrp="1"/>
          </p:cNvSpPr>
          <p:nvPr>
            <p:ph type="title"/>
          </p:nvPr>
        </p:nvSpPr>
        <p:spPr/>
        <p:txBody>
          <a:bodyPr/>
          <a:lstStyle/>
          <a:p>
            <a:r>
              <a:rPr lang="en-US" dirty="0"/>
              <a:t>Concluding Remarks</a:t>
            </a:r>
          </a:p>
        </p:txBody>
      </p:sp>
      <p:sp>
        <p:nvSpPr>
          <p:cNvPr id="3" name="Content Placeholder 2">
            <a:extLst>
              <a:ext uri="{FF2B5EF4-FFF2-40B4-BE49-F238E27FC236}">
                <a16:creationId xmlns:a16="http://schemas.microsoft.com/office/drawing/2014/main" id="{54EA7E33-8EA8-8D41-12CC-10F4ADAF9971}"/>
              </a:ext>
            </a:extLst>
          </p:cNvPr>
          <p:cNvSpPr>
            <a:spLocks noGrp="1"/>
          </p:cNvSpPr>
          <p:nvPr>
            <p:ph idx="1"/>
          </p:nvPr>
        </p:nvSpPr>
        <p:spPr/>
        <p:txBody>
          <a:bodyPr vert="horz" lIns="91440" tIns="45720" rIns="91440" bIns="45720" rtlCol="0" anchor="t">
            <a:normAutofit fontScale="92500" lnSpcReduction="20000"/>
          </a:bodyPr>
          <a:lstStyle/>
          <a:p>
            <a:r>
              <a:rPr lang="en-US" dirty="0"/>
              <a:t>Overall, I find myself more drawn to the concept of incompatibilism, in believing that our free will exists in the libertarian sense, and yet cannot coexist with our supposedly determined world.</a:t>
            </a:r>
          </a:p>
          <a:p>
            <a:r>
              <a:rPr lang="en-US" dirty="0"/>
              <a:t>One example of how we as humans aren't fully determined is made by Dualists, in the belief that, while the Earth in itself seems entirely mechanical, the human mind is an altogether separate entity from the physical and mechanical body it inhabits. By this theory, our minds can exist and make choices without being determined by the mechanical structure of the physical world we inhabit.</a:t>
            </a:r>
          </a:p>
          <a:p>
            <a:r>
              <a:rPr lang="en-US" dirty="0"/>
              <a:t>This idea that we can make decisions beyond the way that other animals do, such as dogs, fits in with Frankfurt's concept of higher order thought we humans possess.</a:t>
            </a:r>
          </a:p>
          <a:p>
            <a:r>
              <a:rPr lang="en-US" dirty="0"/>
              <a:t>As is seen in Quantum Mechanics, the world itself can be extremely random and sporadic, while seeing at first glance like clockwork. While I do believe that experiences do mold us into the people we are, I don't believe our choices to have been set out and fully predictable or inevitable if we had enough knowledge, as determinists believe. </a:t>
            </a:r>
          </a:p>
          <a:p>
            <a:endParaRPr lang="en-US" dirty="0"/>
          </a:p>
        </p:txBody>
      </p:sp>
    </p:spTree>
    <p:extLst>
      <p:ext uri="{BB962C8B-B14F-4D97-AF65-F5344CB8AC3E}">
        <p14:creationId xmlns:p14="http://schemas.microsoft.com/office/powerpoint/2010/main" val="1313913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AED90-835C-0EF0-92D0-53AF76573DEB}"/>
              </a:ext>
            </a:extLst>
          </p:cNvPr>
          <p:cNvSpPr>
            <a:spLocks noGrp="1"/>
          </p:cNvSpPr>
          <p:nvPr>
            <p:ph type="title"/>
          </p:nvPr>
        </p:nvSpPr>
        <p:spPr/>
        <p:txBody>
          <a:bodyPr/>
          <a:lstStyle/>
          <a:p>
            <a:r>
              <a:rPr lang="en-US"/>
              <a:t>Bibliography</a:t>
            </a:r>
          </a:p>
        </p:txBody>
      </p:sp>
      <p:sp>
        <p:nvSpPr>
          <p:cNvPr id="3" name="Content Placeholder 2">
            <a:extLst>
              <a:ext uri="{FF2B5EF4-FFF2-40B4-BE49-F238E27FC236}">
                <a16:creationId xmlns:a16="http://schemas.microsoft.com/office/drawing/2014/main" id="{5E47DD47-FD92-644C-9F43-DEFC5DA0DA7D}"/>
              </a:ext>
            </a:extLst>
          </p:cNvPr>
          <p:cNvSpPr>
            <a:spLocks noGrp="1"/>
          </p:cNvSpPr>
          <p:nvPr>
            <p:ph idx="1"/>
          </p:nvPr>
        </p:nvSpPr>
        <p:spPr/>
        <p:txBody>
          <a:bodyPr vert="horz" lIns="91440" tIns="45720" rIns="91440" bIns="45720" rtlCol="0" anchor="t">
            <a:normAutofit/>
          </a:bodyPr>
          <a:lstStyle/>
          <a:p>
            <a:r>
              <a:rPr lang="en-US" sz="1800" dirty="0"/>
              <a:t>Van Inwagen, P (1974) </a:t>
            </a:r>
            <a:r>
              <a:rPr lang="en-US" sz="1800" i="1" dirty="0"/>
              <a:t>The Incompatibility of Free Will and Determinism</a:t>
            </a:r>
            <a:r>
              <a:rPr lang="en-US" sz="1800" dirty="0"/>
              <a:t>, Springer Publishing</a:t>
            </a:r>
          </a:p>
          <a:p>
            <a:r>
              <a:rPr lang="en-US" sz="1800" dirty="0"/>
              <a:t>Frankfurt, H (1969) </a:t>
            </a:r>
            <a:r>
              <a:rPr lang="en-US" sz="1800" i="1" dirty="0"/>
              <a:t>Alternate Possibilities and Moral Responsibility</a:t>
            </a:r>
            <a:r>
              <a:rPr lang="en-US" sz="1800" dirty="0"/>
              <a:t>, Journal of Philosophy</a:t>
            </a:r>
          </a:p>
          <a:p>
            <a:r>
              <a:rPr lang="en-US" sz="1800" dirty="0"/>
              <a:t>Weinberg, S (2011) </a:t>
            </a:r>
            <a:r>
              <a:rPr lang="en-US" sz="1800" i="1" dirty="0"/>
              <a:t>Third Thoughts, </a:t>
            </a:r>
            <a:r>
              <a:rPr lang="en-US" sz="1800" dirty="0"/>
              <a:t>Harvard University Press</a:t>
            </a:r>
          </a:p>
        </p:txBody>
      </p:sp>
    </p:spTree>
    <p:extLst>
      <p:ext uri="{BB962C8B-B14F-4D97-AF65-F5344CB8AC3E}">
        <p14:creationId xmlns:p14="http://schemas.microsoft.com/office/powerpoint/2010/main" val="2530985524"/>
      </p:ext>
    </p:extLst>
  </p:cSld>
  <p:clrMapOvr>
    <a:masterClrMapping/>
  </p:clrMapOvr>
</p:sld>
</file>

<file path=ppt/theme/theme1.xml><?xml version="1.0" encoding="utf-8"?>
<a:theme xmlns:a="http://schemas.openxmlformats.org/drawingml/2006/main" name="AfterhoursVTI">
  <a:themeElements>
    <a:clrScheme name="Afterhours">
      <a:dk1>
        <a:sysClr val="windowText" lastClr="000000"/>
      </a:dk1>
      <a:lt1>
        <a:srgbClr val="FFFFFF"/>
      </a:lt1>
      <a:dk2>
        <a:srgbClr val="2D3122"/>
      </a:dk2>
      <a:lt2>
        <a:srgbClr val="F3F2EE"/>
      </a:lt2>
      <a:accent1>
        <a:srgbClr val="31AEC4"/>
      </a:accent1>
      <a:accent2>
        <a:srgbClr val="3163BD"/>
      </a:accent2>
      <a:accent3>
        <a:srgbClr val="5E854F"/>
      </a:accent3>
      <a:accent4>
        <a:srgbClr val="34B66C"/>
      </a:accent4>
      <a:accent5>
        <a:srgbClr val="CD2929"/>
      </a:accent5>
      <a:accent6>
        <a:srgbClr val="6946C8"/>
      </a:accent6>
      <a:hlink>
        <a:srgbClr val="0678EA"/>
      </a:hlink>
      <a:folHlink>
        <a:srgbClr val="B65887"/>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hoursVTI" id="{90A150B1-9C08-42C7-B4E0-C1D732064FA1}" vid="{A6104589-8A83-4A64-B7F1-AAF946A4051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AfterhoursVTI</vt:lpstr>
      <vt:lpstr>Frankfurt's  Freedom and Responsibility -A Critical Assessment</vt:lpstr>
      <vt:lpstr>Determinism</vt:lpstr>
      <vt:lpstr>Determinism - Quantum Mechanics</vt:lpstr>
      <vt:lpstr>Incompatibilism </vt:lpstr>
      <vt:lpstr>Compatibilism</vt:lpstr>
      <vt:lpstr>Harry Frankfurt</vt:lpstr>
      <vt:lpstr>Second Order Desires</vt:lpstr>
      <vt:lpstr>Third Order Desires</vt:lpstr>
      <vt:lpstr>Frankfurt Cases - Responsibility</vt:lpstr>
      <vt:lpstr>Critiques</vt:lpstr>
      <vt:lpstr>Concluding Remarks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5573</cp:revision>
  <dcterms:created xsi:type="dcterms:W3CDTF">2024-10-09T10:55:05Z</dcterms:created>
  <dcterms:modified xsi:type="dcterms:W3CDTF">2024-10-10T17:14:04Z</dcterms:modified>
</cp:coreProperties>
</file>