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4"/>
  </p:sldMasterIdLst>
  <p:notesMasterIdLst>
    <p:notesMasterId r:id="rId19"/>
  </p:notesMasterIdLst>
  <p:sldIdLst>
    <p:sldId id="256" r:id="rId5"/>
    <p:sldId id="257" r:id="rId6"/>
    <p:sldId id="258" r:id="rId7"/>
    <p:sldId id="259" r:id="rId8"/>
    <p:sldId id="260" r:id="rId9"/>
    <p:sldId id="261" r:id="rId10"/>
    <p:sldId id="268" r:id="rId11"/>
    <p:sldId id="262" r:id="rId12"/>
    <p:sldId id="263" r:id="rId13"/>
    <p:sldId id="264" r:id="rId14"/>
    <p:sldId id="265" r:id="rId15"/>
    <p:sldId id="266" r:id="rId16"/>
    <p:sldId id="269" r:id="rId17"/>
    <p:sldId id="270" r:id="rId18"/>
  </p:sldIdLst>
  <p:sldSz cx="12192000" cy="6858000"/>
  <p:notesSz cx="10018713" cy="6889750"/>
  <p:embeddedFontLst>
    <p:embeddedFont>
      <p:font typeface="Calibri" panose="020F0502020204030204" pitchFamily="34" charset="0"/>
      <p:regular r:id="rId20"/>
      <p:bold r:id="rId21"/>
      <p:italic r:id="rId22"/>
      <p:boldItalic r:id="rId23"/>
    </p:embeddedFont>
    <p:embeddedFont>
      <p:font typeface="Lustria" panose="020B0604020202020204" charset="0"/>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e David Perkins (1711094)" initials="LDP(" lastIdx="1" clrIdx="0">
    <p:extLst>
      <p:ext uri="{19B8F6BF-5375-455C-9EA6-DF929625EA0E}">
        <p15:presenceInfo xmlns:p15="http://schemas.microsoft.com/office/powerpoint/2012/main" userId="Lee David Perkins (171109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97F5A1-F2DF-469A-9918-8BDC5FDAC461}" v="4" dt="2021-02-06T18:03:34.6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57697" autoAdjust="0"/>
  </p:normalViewPr>
  <p:slideViewPr>
    <p:cSldViewPr snapToGrid="0">
      <p:cViewPr varScale="1">
        <p:scale>
          <a:sx n="65" d="100"/>
          <a:sy n="65" d="100"/>
        </p:scale>
        <p:origin x="2316" y="78"/>
      </p:cViewPr>
      <p:guideLst/>
    </p:cSldViewPr>
  </p:slideViewPr>
  <p:outlineViewPr>
    <p:cViewPr>
      <p:scale>
        <a:sx n="33" d="100"/>
        <a:sy n="33" d="100"/>
      </p:scale>
      <p:origin x="0" y="-307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font" Target="fonts/font2.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5.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3.fntdata"/><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1: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0" indent="0">
              <a:buNone/>
            </a:pPr>
            <a:endParaRPr dirty="0"/>
          </a:p>
        </p:txBody>
      </p:sp>
      <p:sp>
        <p:nvSpPr>
          <p:cNvPr id="142" name="Google Shape;142;p1: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2: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0" indent="0">
              <a:buNone/>
            </a:pPr>
            <a:endParaRPr dirty="0"/>
          </a:p>
        </p:txBody>
      </p:sp>
      <p:sp>
        <p:nvSpPr>
          <p:cNvPr id="152" name="Google Shape;152;p2: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3: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0" indent="0">
              <a:buNone/>
            </a:pPr>
            <a:endParaRPr sz="1200" dirty="0"/>
          </a:p>
          <a:p>
            <a:pPr marL="0" indent="0">
              <a:buNone/>
            </a:pPr>
            <a:endParaRPr lang="en-GB" sz="1200" dirty="0"/>
          </a:p>
        </p:txBody>
      </p:sp>
      <p:sp>
        <p:nvSpPr>
          <p:cNvPr id="161" name="Google Shape;161;p3: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4: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0" indent="0">
              <a:buNone/>
            </a:pPr>
            <a:endParaRPr dirty="0"/>
          </a:p>
        </p:txBody>
      </p:sp>
      <p:sp>
        <p:nvSpPr>
          <p:cNvPr id="168" name="Google Shape;168;p4: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5: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dirty="0"/>
          </a:p>
        </p:txBody>
      </p:sp>
      <p:sp>
        <p:nvSpPr>
          <p:cNvPr id="178" name="Google Shape;178;p5: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6: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5" name="Google Shape;185;p6: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167735" indent="0">
              <a:buNone/>
            </a:pPr>
            <a:endParaRPr lang="en-GB" dirty="0"/>
          </a:p>
          <a:p>
            <a:pPr marL="167735" indent="0">
              <a:buNone/>
            </a:pPr>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35" indent="0">
              <a:buNone/>
            </a:pPr>
            <a:endParaRPr lang="en-GB" dirty="0"/>
          </a:p>
        </p:txBody>
      </p:sp>
    </p:spTree>
    <p:extLst>
      <p:ext uri="{BB962C8B-B14F-4D97-AF65-F5344CB8AC3E}">
        <p14:creationId xmlns:p14="http://schemas.microsoft.com/office/powerpoint/2010/main" val="2644453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7: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0" indent="0" defTabSz="966155">
              <a:buNone/>
            </a:pPr>
            <a:endParaRPr lang="en-GB" dirty="0">
              <a:solidFill>
                <a:schemeClr val="bg1">
                  <a:lumMod val="95000"/>
                </a:schemeClr>
              </a:solidFill>
            </a:endParaRPr>
          </a:p>
          <a:p>
            <a:pPr marL="0" indent="0">
              <a:buNone/>
            </a:pPr>
            <a:endParaRPr dirty="0"/>
          </a:p>
        </p:txBody>
      </p:sp>
      <p:sp>
        <p:nvSpPr>
          <p:cNvPr id="195" name="Google Shape;195;p7: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8: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0" indent="0">
              <a:buSzPts val="1400"/>
              <a:buNone/>
            </a:pPr>
            <a:endParaRPr dirty="0"/>
          </a:p>
          <a:p>
            <a:pPr marL="0" indent="0">
              <a:buNone/>
            </a:pPr>
            <a:endParaRPr dirty="0"/>
          </a:p>
          <a:p>
            <a:pPr marL="0" indent="0">
              <a:buNone/>
            </a:pPr>
            <a:endParaRPr b="0" u="none" dirty="0"/>
          </a:p>
        </p:txBody>
      </p:sp>
      <p:sp>
        <p:nvSpPr>
          <p:cNvPr id="203" name="Google Shape;203;p8: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9: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0" name="Google Shape;210;p9: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167735" indent="0" defTabSz="966155">
              <a:buNone/>
              <a:defRPr/>
            </a:pPr>
            <a:endParaRPr lang="en-GB" dirty="0"/>
          </a:p>
          <a:p>
            <a:pPr marL="167735" indent="0" defTabSz="966155">
              <a:buNone/>
              <a:defRPr/>
            </a:pPr>
            <a:endParaRPr lang="en-GB" dirty="0"/>
          </a:p>
          <a:p>
            <a:pPr marL="167735" indent="0">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0" indent="0">
              <a:buNone/>
            </a:pPr>
            <a:endParaRPr dirty="0"/>
          </a:p>
        </p:txBody>
      </p:sp>
      <p:sp>
        <p:nvSpPr>
          <p:cNvPr id="217" name="Google Shape;217;p10: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11:notes"/>
          <p:cNvSpPr txBox="1">
            <a:spLocks noGrp="1"/>
          </p:cNvSpPr>
          <p:nvPr>
            <p:ph type="body" idx="1"/>
          </p:nvPr>
        </p:nvSpPr>
        <p:spPr>
          <a:xfrm>
            <a:off x="1001872" y="3272631"/>
            <a:ext cx="8014970" cy="3100388"/>
          </a:xfrm>
          <a:prstGeom prst="rect">
            <a:avLst/>
          </a:prstGeom>
          <a:noFill/>
          <a:ln>
            <a:noFill/>
          </a:ln>
        </p:spPr>
        <p:txBody>
          <a:bodyPr spcFirstLastPara="1" wrap="square" lIns="96600" tIns="96600" rIns="96600" bIns="96600" anchor="t" anchorCtr="0">
            <a:noAutofit/>
          </a:bodyPr>
          <a:lstStyle/>
          <a:p>
            <a:pPr marL="0" indent="0">
              <a:buNone/>
            </a:pPr>
            <a:endParaRPr dirty="0"/>
          </a:p>
        </p:txBody>
      </p:sp>
      <p:sp>
        <p:nvSpPr>
          <p:cNvPr id="223" name="Google Shape;223;p11:notes"/>
          <p:cNvSpPr>
            <a:spLocks noGrp="1" noRot="1" noChangeAspect="1"/>
          </p:cNvSpPr>
          <p:nvPr>
            <p:ph type="sldImg" idx="2"/>
          </p:nvPr>
        </p:nvSpPr>
        <p:spPr>
          <a:xfrm>
            <a:off x="2711450" y="515938"/>
            <a:ext cx="4595813" cy="25844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58750" indent="0">
              <a:buNone/>
            </a:pPr>
            <a:endParaRPr lang="en-GB" dirty="0"/>
          </a:p>
        </p:txBody>
      </p:sp>
    </p:spTree>
    <p:extLst>
      <p:ext uri="{BB962C8B-B14F-4D97-AF65-F5344CB8AC3E}">
        <p14:creationId xmlns:p14="http://schemas.microsoft.com/office/powerpoint/2010/main" val="1725482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58750" indent="0">
              <a:buNone/>
            </a:pPr>
            <a:endParaRPr lang="en-GB" dirty="0"/>
          </a:p>
        </p:txBody>
      </p:sp>
    </p:spTree>
    <p:extLst>
      <p:ext uri="{BB962C8B-B14F-4D97-AF65-F5344CB8AC3E}">
        <p14:creationId xmlns:p14="http://schemas.microsoft.com/office/powerpoint/2010/main" val="2673338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1370693" y="1769540"/>
            <a:ext cx="9440034" cy="1828801"/>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lvl="0" algn="ctr">
              <a:lnSpc>
                <a:spcPct val="100000"/>
              </a:lnSpc>
              <a:spcBef>
                <a:spcPts val="0"/>
              </a:spcBef>
              <a:spcAft>
                <a:spcPts val="0"/>
              </a:spcAft>
              <a:buClr>
                <a:schemeClr val="lt2"/>
              </a:buClr>
              <a:buSzPts val="5400"/>
              <a:buFont typeface="Lustria"/>
              <a:buNone/>
              <a:defRPr sz="5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370693" y="3598339"/>
            <a:ext cx="9440034" cy="1049867"/>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lvl="0" algn="ctr">
              <a:lnSpc>
                <a:spcPct val="100000"/>
              </a:lnSpc>
              <a:spcBef>
                <a:spcPts val="400"/>
              </a:spcBef>
              <a:spcAft>
                <a:spcPts val="0"/>
              </a:spcAft>
              <a:buSzPts val="1400"/>
              <a:buNone/>
              <a:defRPr>
                <a:solidFill>
                  <a:schemeClr val="lt1"/>
                </a:solidFill>
              </a:defRPr>
            </a:lvl1pPr>
            <a:lvl2pPr lvl="1" algn="ctr">
              <a:lnSpc>
                <a:spcPct val="100000"/>
              </a:lnSpc>
              <a:spcBef>
                <a:spcPts val="600"/>
              </a:spcBef>
              <a:spcAft>
                <a:spcPts val="0"/>
              </a:spcAft>
              <a:buSzPts val="1260"/>
              <a:buNone/>
              <a:defRPr>
                <a:solidFill>
                  <a:schemeClr val="lt1"/>
                </a:solidFill>
              </a:defRPr>
            </a:lvl2pPr>
            <a:lvl3pPr lvl="2" algn="ctr">
              <a:lnSpc>
                <a:spcPct val="100000"/>
              </a:lnSpc>
              <a:spcBef>
                <a:spcPts val="600"/>
              </a:spcBef>
              <a:spcAft>
                <a:spcPts val="0"/>
              </a:spcAft>
              <a:buSzPts val="1120"/>
              <a:buNone/>
              <a:defRPr>
                <a:solidFill>
                  <a:schemeClr val="lt1"/>
                </a:solidFill>
              </a:defRPr>
            </a:lvl3pPr>
            <a:lvl4pPr lvl="3" algn="ctr">
              <a:lnSpc>
                <a:spcPct val="100000"/>
              </a:lnSpc>
              <a:spcBef>
                <a:spcPts val="600"/>
              </a:spcBef>
              <a:spcAft>
                <a:spcPts val="0"/>
              </a:spcAft>
              <a:buSzPts val="980"/>
              <a:buNone/>
              <a:defRPr>
                <a:solidFill>
                  <a:schemeClr val="lt1"/>
                </a:solidFill>
              </a:defRPr>
            </a:lvl4pPr>
            <a:lvl5pPr lvl="4" algn="ctr">
              <a:lnSpc>
                <a:spcPct val="100000"/>
              </a:lnSpc>
              <a:spcBef>
                <a:spcPts val="600"/>
              </a:spcBef>
              <a:spcAft>
                <a:spcPts val="0"/>
              </a:spcAft>
              <a:buSzPts val="980"/>
              <a:buNone/>
              <a:defRPr>
                <a:solidFill>
                  <a:schemeClr val="lt1"/>
                </a:solidFill>
              </a:defRPr>
            </a:lvl5pPr>
            <a:lvl6pPr lvl="5" algn="ctr">
              <a:lnSpc>
                <a:spcPct val="100000"/>
              </a:lnSpc>
              <a:spcBef>
                <a:spcPts val="600"/>
              </a:spcBef>
              <a:spcAft>
                <a:spcPts val="0"/>
              </a:spcAft>
              <a:buSzPts val="980"/>
              <a:buNone/>
              <a:defRPr>
                <a:solidFill>
                  <a:schemeClr val="lt1"/>
                </a:solidFill>
              </a:defRPr>
            </a:lvl6pPr>
            <a:lvl7pPr lvl="6" algn="ctr">
              <a:lnSpc>
                <a:spcPct val="100000"/>
              </a:lnSpc>
              <a:spcBef>
                <a:spcPts val="600"/>
              </a:spcBef>
              <a:spcAft>
                <a:spcPts val="0"/>
              </a:spcAft>
              <a:buSzPts val="980"/>
              <a:buNone/>
              <a:defRPr>
                <a:solidFill>
                  <a:schemeClr val="lt1"/>
                </a:solidFill>
              </a:defRPr>
            </a:lvl7pPr>
            <a:lvl8pPr lvl="7" algn="ctr">
              <a:lnSpc>
                <a:spcPct val="100000"/>
              </a:lnSpc>
              <a:spcBef>
                <a:spcPts val="600"/>
              </a:spcBef>
              <a:spcAft>
                <a:spcPts val="0"/>
              </a:spcAft>
              <a:buSzPts val="980"/>
              <a:buNone/>
              <a:defRPr>
                <a:solidFill>
                  <a:schemeClr val="lt1"/>
                </a:solidFill>
              </a:defRPr>
            </a:lvl8pPr>
            <a:lvl9pPr lvl="8" algn="ctr">
              <a:lnSpc>
                <a:spcPct val="100000"/>
              </a:lnSpc>
              <a:spcBef>
                <a:spcPts val="600"/>
              </a:spcBef>
              <a:spcAft>
                <a:spcPts val="600"/>
              </a:spcAft>
              <a:buSzPts val="980"/>
              <a:buNone/>
              <a:defRPr>
                <a:solidFill>
                  <a:schemeClr val="lt1"/>
                </a:solidFill>
              </a:defRPr>
            </a:lvl9pPr>
          </a:lstStyle>
          <a:p>
            <a:endParaRPr/>
          </a:p>
        </p:txBody>
      </p:sp>
      <p:sp>
        <p:nvSpPr>
          <p:cNvPr id="14" name="Google Shape;14;p2"/>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913795" y="609600"/>
            <a:ext cx="10353762"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lvl="0" algn="ctr">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913795" y="1732449"/>
            <a:ext cx="10353762" cy="4058751"/>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308610" algn="l">
              <a:lnSpc>
                <a:spcPct val="100000"/>
              </a:lnSpc>
              <a:spcBef>
                <a:spcPts val="360"/>
              </a:spcBef>
              <a:spcAft>
                <a:spcPts val="0"/>
              </a:spcAft>
              <a:buSzPts val="1260"/>
              <a:buChar char="◈"/>
              <a:defRPr/>
            </a:lvl1pPr>
            <a:lvl2pPr marL="914400" lvl="1" indent="-308610" algn="l">
              <a:lnSpc>
                <a:spcPct val="100000"/>
              </a:lnSpc>
              <a:spcBef>
                <a:spcPts val="600"/>
              </a:spcBef>
              <a:spcAft>
                <a:spcPts val="0"/>
              </a:spcAft>
              <a:buSzPts val="1260"/>
              <a:buChar char="?"/>
              <a:defRPr/>
            </a:lvl2pPr>
            <a:lvl3pPr marL="1371600" lvl="2" indent="-308610" algn="l">
              <a:lnSpc>
                <a:spcPct val="100000"/>
              </a:lnSpc>
              <a:spcBef>
                <a:spcPts val="600"/>
              </a:spcBef>
              <a:spcAft>
                <a:spcPts val="0"/>
              </a:spcAft>
              <a:buSzPts val="1260"/>
              <a:buChar char="◈"/>
              <a:defRPr/>
            </a:lvl3pPr>
            <a:lvl4pPr marL="1828800" lvl="3" indent="-308610" algn="l">
              <a:lnSpc>
                <a:spcPct val="100000"/>
              </a:lnSpc>
              <a:spcBef>
                <a:spcPts val="600"/>
              </a:spcBef>
              <a:spcAft>
                <a:spcPts val="0"/>
              </a:spcAft>
              <a:buSzPts val="1260"/>
              <a:buChar char="?"/>
              <a:defRPr/>
            </a:lvl4pPr>
            <a:lvl5pPr marL="2286000" lvl="4" indent="-308610" algn="l">
              <a:lnSpc>
                <a:spcPct val="100000"/>
              </a:lnSpc>
              <a:spcBef>
                <a:spcPts val="600"/>
              </a:spcBef>
              <a:spcAft>
                <a:spcPts val="0"/>
              </a:spcAft>
              <a:buSzPts val="1260"/>
              <a:buChar char="◈"/>
              <a:defRPr/>
            </a:lvl5pPr>
            <a:lvl6pPr marL="2743200" lvl="5" indent="-308610" algn="l">
              <a:lnSpc>
                <a:spcPct val="100000"/>
              </a:lnSpc>
              <a:spcBef>
                <a:spcPts val="600"/>
              </a:spcBef>
              <a:spcAft>
                <a:spcPts val="0"/>
              </a:spcAft>
              <a:buSzPts val="1260"/>
              <a:buChar char="◈"/>
              <a:defRPr/>
            </a:lvl6pPr>
            <a:lvl7pPr marL="3200400" lvl="6" indent="-308610" algn="l">
              <a:lnSpc>
                <a:spcPct val="100000"/>
              </a:lnSpc>
              <a:spcBef>
                <a:spcPts val="600"/>
              </a:spcBef>
              <a:spcAft>
                <a:spcPts val="0"/>
              </a:spcAft>
              <a:buSzPts val="1260"/>
              <a:buChar char="◈"/>
              <a:defRPr/>
            </a:lvl7pPr>
            <a:lvl8pPr marL="3657600" lvl="7" indent="-308609" algn="l">
              <a:lnSpc>
                <a:spcPct val="100000"/>
              </a:lnSpc>
              <a:spcBef>
                <a:spcPts val="600"/>
              </a:spcBef>
              <a:spcAft>
                <a:spcPts val="0"/>
              </a:spcAft>
              <a:buSzPts val="1260"/>
              <a:buChar char="◈"/>
              <a:defRPr/>
            </a:lvl8pPr>
            <a:lvl9pPr marL="4114800" lvl="8" indent="-308609" algn="l">
              <a:lnSpc>
                <a:spcPct val="100000"/>
              </a:lnSpc>
              <a:spcBef>
                <a:spcPts val="600"/>
              </a:spcBef>
              <a:spcAft>
                <a:spcPts val="600"/>
              </a:spcAft>
              <a:buSzPts val="1260"/>
              <a:buChar char="◈"/>
              <a:defRPr/>
            </a:lvl9pPr>
          </a:lstStyle>
          <a:p>
            <a:endParaRPr/>
          </a:p>
        </p:txBody>
      </p:sp>
      <p:sp>
        <p:nvSpPr>
          <p:cNvPr id="20" name="Google Shape;20;p3"/>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1295401" y="1761067"/>
            <a:ext cx="9590550" cy="1828813"/>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lvl="0" algn="ctr">
              <a:lnSpc>
                <a:spcPct val="100000"/>
              </a:lnSpc>
              <a:spcBef>
                <a:spcPts val="0"/>
              </a:spcBef>
              <a:spcAft>
                <a:spcPts val="0"/>
              </a:spcAft>
              <a:buClr>
                <a:schemeClr val="lt2"/>
              </a:buClr>
              <a:buSzPts val="4000"/>
              <a:buFont typeface="Lustria"/>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1295401" y="3589879"/>
            <a:ext cx="9590550" cy="1507054"/>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400"/>
              </a:spcBef>
              <a:spcAft>
                <a:spcPts val="0"/>
              </a:spcAft>
              <a:buSzPts val="1400"/>
              <a:buNone/>
              <a:defRPr sz="2000">
                <a:solidFill>
                  <a:schemeClr val="lt1"/>
                </a:solidFill>
              </a:defRPr>
            </a:lvl1pPr>
            <a:lvl2pPr marL="914400" lvl="1" indent="-228600" algn="l">
              <a:lnSpc>
                <a:spcPct val="100000"/>
              </a:lnSpc>
              <a:spcBef>
                <a:spcPts val="600"/>
              </a:spcBef>
              <a:spcAft>
                <a:spcPts val="0"/>
              </a:spcAft>
              <a:buSzPts val="1260"/>
              <a:buNone/>
              <a:defRPr sz="1800">
                <a:solidFill>
                  <a:schemeClr val="lt1"/>
                </a:solidFill>
              </a:defRPr>
            </a:lvl2pPr>
            <a:lvl3pPr marL="1371600" lvl="2" indent="-228600" algn="l">
              <a:lnSpc>
                <a:spcPct val="100000"/>
              </a:lnSpc>
              <a:spcBef>
                <a:spcPts val="600"/>
              </a:spcBef>
              <a:spcAft>
                <a:spcPts val="0"/>
              </a:spcAft>
              <a:buSzPts val="1120"/>
              <a:buNone/>
              <a:defRPr sz="1600">
                <a:solidFill>
                  <a:schemeClr val="lt1"/>
                </a:solidFill>
              </a:defRPr>
            </a:lvl3pPr>
            <a:lvl4pPr marL="1828800" lvl="3" indent="-228600" algn="l">
              <a:lnSpc>
                <a:spcPct val="100000"/>
              </a:lnSpc>
              <a:spcBef>
                <a:spcPts val="600"/>
              </a:spcBef>
              <a:spcAft>
                <a:spcPts val="0"/>
              </a:spcAft>
              <a:buSzPts val="980"/>
              <a:buNone/>
              <a:defRPr sz="1400">
                <a:solidFill>
                  <a:schemeClr val="lt1"/>
                </a:solidFill>
              </a:defRPr>
            </a:lvl4pPr>
            <a:lvl5pPr marL="2286000" lvl="4" indent="-228600" algn="l">
              <a:lnSpc>
                <a:spcPct val="100000"/>
              </a:lnSpc>
              <a:spcBef>
                <a:spcPts val="600"/>
              </a:spcBef>
              <a:spcAft>
                <a:spcPts val="0"/>
              </a:spcAft>
              <a:buSzPts val="980"/>
              <a:buNone/>
              <a:defRPr sz="1400">
                <a:solidFill>
                  <a:schemeClr val="lt1"/>
                </a:solidFill>
              </a:defRPr>
            </a:lvl5pPr>
            <a:lvl6pPr marL="2743200" lvl="5" indent="-228600" algn="l">
              <a:lnSpc>
                <a:spcPct val="100000"/>
              </a:lnSpc>
              <a:spcBef>
                <a:spcPts val="600"/>
              </a:spcBef>
              <a:spcAft>
                <a:spcPts val="0"/>
              </a:spcAft>
              <a:buSzPts val="980"/>
              <a:buNone/>
              <a:defRPr sz="1400">
                <a:solidFill>
                  <a:schemeClr val="lt1"/>
                </a:solidFill>
              </a:defRPr>
            </a:lvl6pPr>
            <a:lvl7pPr marL="3200400" lvl="6" indent="-228600" algn="l">
              <a:lnSpc>
                <a:spcPct val="100000"/>
              </a:lnSpc>
              <a:spcBef>
                <a:spcPts val="600"/>
              </a:spcBef>
              <a:spcAft>
                <a:spcPts val="0"/>
              </a:spcAft>
              <a:buSzPts val="980"/>
              <a:buNone/>
              <a:defRPr sz="1400">
                <a:solidFill>
                  <a:schemeClr val="lt1"/>
                </a:solidFill>
              </a:defRPr>
            </a:lvl7pPr>
            <a:lvl8pPr marL="3657600" lvl="7" indent="-228600" algn="l">
              <a:lnSpc>
                <a:spcPct val="100000"/>
              </a:lnSpc>
              <a:spcBef>
                <a:spcPts val="600"/>
              </a:spcBef>
              <a:spcAft>
                <a:spcPts val="0"/>
              </a:spcAft>
              <a:buSzPts val="980"/>
              <a:buNone/>
              <a:defRPr sz="1400">
                <a:solidFill>
                  <a:schemeClr val="lt1"/>
                </a:solidFill>
              </a:defRPr>
            </a:lvl8pPr>
            <a:lvl9pPr marL="4114800" lvl="8" indent="-228600" algn="l">
              <a:lnSpc>
                <a:spcPct val="100000"/>
              </a:lnSpc>
              <a:spcBef>
                <a:spcPts val="600"/>
              </a:spcBef>
              <a:spcAft>
                <a:spcPts val="600"/>
              </a:spcAft>
              <a:buSzPts val="980"/>
              <a:buNone/>
              <a:defRPr sz="1400">
                <a:solidFill>
                  <a:schemeClr val="lt1"/>
                </a:solidFill>
              </a:defRPr>
            </a:lvl9pPr>
          </a:lstStyle>
          <a:p>
            <a:endParaRPr/>
          </a:p>
        </p:txBody>
      </p:sp>
      <p:sp>
        <p:nvSpPr>
          <p:cNvPr id="26" name="Google Shape;26;p4"/>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913795" y="609600"/>
            <a:ext cx="10353762"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lvl="0" algn="ctr">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913795" y="1732449"/>
            <a:ext cx="5060497" cy="4058750"/>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308610" algn="l">
              <a:lnSpc>
                <a:spcPct val="100000"/>
              </a:lnSpc>
              <a:spcBef>
                <a:spcPts val="360"/>
              </a:spcBef>
              <a:spcAft>
                <a:spcPts val="0"/>
              </a:spcAft>
              <a:buSzPts val="1260"/>
              <a:buChar char="◈"/>
              <a:defRPr/>
            </a:lvl1pPr>
            <a:lvl2pPr marL="914400" lvl="1" indent="-308610" algn="l">
              <a:lnSpc>
                <a:spcPct val="100000"/>
              </a:lnSpc>
              <a:spcBef>
                <a:spcPts val="600"/>
              </a:spcBef>
              <a:spcAft>
                <a:spcPts val="0"/>
              </a:spcAft>
              <a:buSzPts val="1260"/>
              <a:buChar char="?"/>
              <a:defRPr/>
            </a:lvl2pPr>
            <a:lvl3pPr marL="1371600" lvl="2" indent="-308610" algn="l">
              <a:lnSpc>
                <a:spcPct val="100000"/>
              </a:lnSpc>
              <a:spcBef>
                <a:spcPts val="600"/>
              </a:spcBef>
              <a:spcAft>
                <a:spcPts val="0"/>
              </a:spcAft>
              <a:buSzPts val="1260"/>
              <a:buChar char="◈"/>
              <a:defRPr/>
            </a:lvl3pPr>
            <a:lvl4pPr marL="1828800" lvl="3" indent="-308610" algn="l">
              <a:lnSpc>
                <a:spcPct val="100000"/>
              </a:lnSpc>
              <a:spcBef>
                <a:spcPts val="600"/>
              </a:spcBef>
              <a:spcAft>
                <a:spcPts val="0"/>
              </a:spcAft>
              <a:buSzPts val="1260"/>
              <a:buChar char="?"/>
              <a:defRPr/>
            </a:lvl4pPr>
            <a:lvl5pPr marL="2286000" lvl="4" indent="-308610" algn="l">
              <a:lnSpc>
                <a:spcPct val="100000"/>
              </a:lnSpc>
              <a:spcBef>
                <a:spcPts val="600"/>
              </a:spcBef>
              <a:spcAft>
                <a:spcPts val="0"/>
              </a:spcAft>
              <a:buSzPts val="1260"/>
              <a:buChar char="◈"/>
              <a:defRPr/>
            </a:lvl5pPr>
            <a:lvl6pPr marL="2743200" lvl="5" indent="-308610" algn="l">
              <a:lnSpc>
                <a:spcPct val="100000"/>
              </a:lnSpc>
              <a:spcBef>
                <a:spcPts val="600"/>
              </a:spcBef>
              <a:spcAft>
                <a:spcPts val="0"/>
              </a:spcAft>
              <a:buSzPts val="1260"/>
              <a:buChar char="◈"/>
              <a:defRPr/>
            </a:lvl6pPr>
            <a:lvl7pPr marL="3200400" lvl="6" indent="-308610" algn="l">
              <a:lnSpc>
                <a:spcPct val="100000"/>
              </a:lnSpc>
              <a:spcBef>
                <a:spcPts val="600"/>
              </a:spcBef>
              <a:spcAft>
                <a:spcPts val="0"/>
              </a:spcAft>
              <a:buSzPts val="1260"/>
              <a:buChar char="◈"/>
              <a:defRPr/>
            </a:lvl7pPr>
            <a:lvl8pPr marL="3657600" lvl="7" indent="-308609" algn="l">
              <a:lnSpc>
                <a:spcPct val="100000"/>
              </a:lnSpc>
              <a:spcBef>
                <a:spcPts val="600"/>
              </a:spcBef>
              <a:spcAft>
                <a:spcPts val="0"/>
              </a:spcAft>
              <a:buSzPts val="1260"/>
              <a:buChar char="◈"/>
              <a:defRPr/>
            </a:lvl8pPr>
            <a:lvl9pPr marL="4114800" lvl="8" indent="-308609" algn="l">
              <a:lnSpc>
                <a:spcPct val="100000"/>
              </a:lnSpc>
              <a:spcBef>
                <a:spcPts val="600"/>
              </a:spcBef>
              <a:spcAft>
                <a:spcPts val="600"/>
              </a:spcAft>
              <a:buSzPts val="1260"/>
              <a:buChar char="◈"/>
              <a:defRPr/>
            </a:lvl9pPr>
          </a:lstStyle>
          <a:p>
            <a:endParaRPr/>
          </a:p>
        </p:txBody>
      </p:sp>
      <p:sp>
        <p:nvSpPr>
          <p:cNvPr id="32" name="Google Shape;32;p5"/>
          <p:cNvSpPr txBox="1">
            <a:spLocks noGrp="1"/>
          </p:cNvSpPr>
          <p:nvPr>
            <p:ph type="body" idx="2"/>
          </p:nvPr>
        </p:nvSpPr>
        <p:spPr>
          <a:xfrm>
            <a:off x="6202892" y="1732449"/>
            <a:ext cx="5064665" cy="4058751"/>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308610" algn="l">
              <a:lnSpc>
                <a:spcPct val="100000"/>
              </a:lnSpc>
              <a:spcBef>
                <a:spcPts val="360"/>
              </a:spcBef>
              <a:spcAft>
                <a:spcPts val="0"/>
              </a:spcAft>
              <a:buSzPts val="1260"/>
              <a:buChar char="◈"/>
              <a:defRPr/>
            </a:lvl1pPr>
            <a:lvl2pPr marL="914400" lvl="1" indent="-308610" algn="l">
              <a:lnSpc>
                <a:spcPct val="100000"/>
              </a:lnSpc>
              <a:spcBef>
                <a:spcPts val="600"/>
              </a:spcBef>
              <a:spcAft>
                <a:spcPts val="0"/>
              </a:spcAft>
              <a:buSzPts val="1260"/>
              <a:buChar char="?"/>
              <a:defRPr/>
            </a:lvl2pPr>
            <a:lvl3pPr marL="1371600" lvl="2" indent="-308610" algn="l">
              <a:lnSpc>
                <a:spcPct val="100000"/>
              </a:lnSpc>
              <a:spcBef>
                <a:spcPts val="600"/>
              </a:spcBef>
              <a:spcAft>
                <a:spcPts val="0"/>
              </a:spcAft>
              <a:buSzPts val="1260"/>
              <a:buChar char="◈"/>
              <a:defRPr/>
            </a:lvl3pPr>
            <a:lvl4pPr marL="1828800" lvl="3" indent="-308610" algn="l">
              <a:lnSpc>
                <a:spcPct val="100000"/>
              </a:lnSpc>
              <a:spcBef>
                <a:spcPts val="600"/>
              </a:spcBef>
              <a:spcAft>
                <a:spcPts val="0"/>
              </a:spcAft>
              <a:buSzPts val="1260"/>
              <a:buChar char="?"/>
              <a:defRPr/>
            </a:lvl4pPr>
            <a:lvl5pPr marL="2286000" lvl="4" indent="-308610" algn="l">
              <a:lnSpc>
                <a:spcPct val="100000"/>
              </a:lnSpc>
              <a:spcBef>
                <a:spcPts val="600"/>
              </a:spcBef>
              <a:spcAft>
                <a:spcPts val="0"/>
              </a:spcAft>
              <a:buSzPts val="1260"/>
              <a:buChar char="◈"/>
              <a:defRPr/>
            </a:lvl5pPr>
            <a:lvl6pPr marL="2743200" lvl="5" indent="-308610" algn="l">
              <a:lnSpc>
                <a:spcPct val="100000"/>
              </a:lnSpc>
              <a:spcBef>
                <a:spcPts val="600"/>
              </a:spcBef>
              <a:spcAft>
                <a:spcPts val="0"/>
              </a:spcAft>
              <a:buSzPts val="1260"/>
              <a:buChar char="◈"/>
              <a:defRPr/>
            </a:lvl6pPr>
            <a:lvl7pPr marL="3200400" lvl="6" indent="-308610" algn="l">
              <a:lnSpc>
                <a:spcPct val="100000"/>
              </a:lnSpc>
              <a:spcBef>
                <a:spcPts val="600"/>
              </a:spcBef>
              <a:spcAft>
                <a:spcPts val="0"/>
              </a:spcAft>
              <a:buSzPts val="1260"/>
              <a:buChar char="◈"/>
              <a:defRPr/>
            </a:lvl7pPr>
            <a:lvl8pPr marL="3657600" lvl="7" indent="-308609" algn="l">
              <a:lnSpc>
                <a:spcPct val="100000"/>
              </a:lnSpc>
              <a:spcBef>
                <a:spcPts val="600"/>
              </a:spcBef>
              <a:spcAft>
                <a:spcPts val="0"/>
              </a:spcAft>
              <a:buSzPts val="1260"/>
              <a:buChar char="◈"/>
              <a:defRPr/>
            </a:lvl8pPr>
            <a:lvl9pPr marL="4114800" lvl="8" indent="-308609" algn="l">
              <a:lnSpc>
                <a:spcPct val="100000"/>
              </a:lnSpc>
              <a:spcBef>
                <a:spcPts val="600"/>
              </a:spcBef>
              <a:spcAft>
                <a:spcPts val="600"/>
              </a:spcAft>
              <a:buSzPts val="1260"/>
              <a:buChar char="◈"/>
              <a:defRPr/>
            </a:lvl9pPr>
          </a:lstStyle>
          <a:p>
            <a:endParaRPr/>
          </a:p>
        </p:txBody>
      </p:sp>
      <p:sp>
        <p:nvSpPr>
          <p:cNvPr id="33" name="Google Shape;33;p5"/>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pic>
        <p:nvPicPr>
          <p:cNvPr id="37" name="Google Shape;37;p6" descr="Slate-V2-HD-compPhotoInset.png"/>
          <p:cNvPicPr preferRelativeResize="0"/>
          <p:nvPr/>
        </p:nvPicPr>
        <p:blipFill rotWithShape="1">
          <a:blip r:embed="rId2">
            <a:alphaModFix/>
          </a:blip>
          <a:srcRect/>
          <a:stretch/>
        </p:blipFill>
        <p:spPr>
          <a:xfrm>
            <a:off x="913795" y="1734506"/>
            <a:ext cx="5089072" cy="4148769"/>
          </a:xfrm>
          <a:prstGeom prst="rect">
            <a:avLst/>
          </a:prstGeom>
          <a:noFill/>
          <a:ln>
            <a:noFill/>
          </a:ln>
        </p:spPr>
      </p:pic>
      <p:pic>
        <p:nvPicPr>
          <p:cNvPr id="38" name="Google Shape;38;p6" descr="Slate-V2-HD-compPhotoInset.png"/>
          <p:cNvPicPr preferRelativeResize="0"/>
          <p:nvPr/>
        </p:nvPicPr>
        <p:blipFill rotWithShape="1">
          <a:blip r:embed="rId2">
            <a:alphaModFix/>
          </a:blip>
          <a:srcRect/>
          <a:stretch/>
        </p:blipFill>
        <p:spPr>
          <a:xfrm>
            <a:off x="6178485" y="1734506"/>
            <a:ext cx="5089072" cy="4148769"/>
          </a:xfrm>
          <a:prstGeom prst="rect">
            <a:avLst/>
          </a:prstGeom>
          <a:noFill/>
          <a:ln>
            <a:noFill/>
          </a:ln>
        </p:spPr>
      </p:pic>
      <p:sp>
        <p:nvSpPr>
          <p:cNvPr id="39" name="Google Shape;39;p6"/>
          <p:cNvSpPr txBox="1">
            <a:spLocks noGrp="1"/>
          </p:cNvSpPr>
          <p:nvPr>
            <p:ph type="title"/>
          </p:nvPr>
        </p:nvSpPr>
        <p:spPr>
          <a:xfrm>
            <a:off x="913795" y="609600"/>
            <a:ext cx="10353762"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lvl="0" algn="ctr">
              <a:lnSpc>
                <a:spcPct val="100000"/>
              </a:lnSpc>
              <a:spcBef>
                <a:spcPts val="0"/>
              </a:spcBef>
              <a:spcAft>
                <a:spcPts val="0"/>
              </a:spcAft>
              <a:buClr>
                <a:schemeClr val="lt2"/>
              </a:buClr>
              <a:buSzPts val="4000"/>
              <a:buFont typeface="Lustria"/>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6"/>
          <p:cNvSpPr txBox="1">
            <a:spLocks noGrp="1"/>
          </p:cNvSpPr>
          <p:nvPr>
            <p:ph type="body" idx="1"/>
          </p:nvPr>
        </p:nvSpPr>
        <p:spPr>
          <a:xfrm>
            <a:off x="1005872" y="1835254"/>
            <a:ext cx="4876344" cy="544884"/>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marL="457200" lvl="0" indent="-228600" algn="ctr">
              <a:lnSpc>
                <a:spcPct val="100000"/>
              </a:lnSpc>
              <a:spcBef>
                <a:spcPts val="480"/>
              </a:spcBef>
              <a:spcAft>
                <a:spcPts val="0"/>
              </a:spcAft>
              <a:buSzPts val="1680"/>
              <a:buNone/>
              <a:defRPr sz="2400" b="0"/>
            </a:lvl1pPr>
            <a:lvl2pPr marL="914400" lvl="1" indent="-228600" algn="l">
              <a:lnSpc>
                <a:spcPct val="100000"/>
              </a:lnSpc>
              <a:spcBef>
                <a:spcPts val="600"/>
              </a:spcBef>
              <a:spcAft>
                <a:spcPts val="0"/>
              </a:spcAft>
              <a:buSzPts val="1400"/>
              <a:buNone/>
              <a:defRPr sz="2000" b="1"/>
            </a:lvl2pPr>
            <a:lvl3pPr marL="1371600" lvl="2" indent="-228600" algn="l">
              <a:lnSpc>
                <a:spcPct val="100000"/>
              </a:lnSpc>
              <a:spcBef>
                <a:spcPts val="600"/>
              </a:spcBef>
              <a:spcAft>
                <a:spcPts val="0"/>
              </a:spcAft>
              <a:buSzPts val="1260"/>
              <a:buNone/>
              <a:defRPr sz="1800" b="1"/>
            </a:lvl3pPr>
            <a:lvl4pPr marL="1828800" lvl="3" indent="-228600" algn="l">
              <a:lnSpc>
                <a:spcPct val="100000"/>
              </a:lnSpc>
              <a:spcBef>
                <a:spcPts val="600"/>
              </a:spcBef>
              <a:spcAft>
                <a:spcPts val="0"/>
              </a:spcAft>
              <a:buSzPts val="1120"/>
              <a:buNone/>
              <a:defRPr sz="1600" b="1"/>
            </a:lvl4pPr>
            <a:lvl5pPr marL="2286000" lvl="4" indent="-228600" algn="l">
              <a:lnSpc>
                <a:spcPct val="100000"/>
              </a:lnSpc>
              <a:spcBef>
                <a:spcPts val="600"/>
              </a:spcBef>
              <a:spcAft>
                <a:spcPts val="0"/>
              </a:spcAft>
              <a:buSzPts val="1120"/>
              <a:buNone/>
              <a:defRPr sz="1600" b="1"/>
            </a:lvl5pPr>
            <a:lvl6pPr marL="2743200" lvl="5" indent="-228600" algn="l">
              <a:lnSpc>
                <a:spcPct val="100000"/>
              </a:lnSpc>
              <a:spcBef>
                <a:spcPts val="600"/>
              </a:spcBef>
              <a:spcAft>
                <a:spcPts val="0"/>
              </a:spcAft>
              <a:buSzPts val="1120"/>
              <a:buNone/>
              <a:defRPr sz="1600" b="1"/>
            </a:lvl6pPr>
            <a:lvl7pPr marL="3200400" lvl="6" indent="-228600" algn="l">
              <a:lnSpc>
                <a:spcPct val="100000"/>
              </a:lnSpc>
              <a:spcBef>
                <a:spcPts val="600"/>
              </a:spcBef>
              <a:spcAft>
                <a:spcPts val="0"/>
              </a:spcAft>
              <a:buSzPts val="1120"/>
              <a:buNone/>
              <a:defRPr sz="1600" b="1"/>
            </a:lvl7pPr>
            <a:lvl8pPr marL="3657600" lvl="7" indent="-228600" algn="l">
              <a:lnSpc>
                <a:spcPct val="100000"/>
              </a:lnSpc>
              <a:spcBef>
                <a:spcPts val="600"/>
              </a:spcBef>
              <a:spcAft>
                <a:spcPts val="0"/>
              </a:spcAft>
              <a:buSzPts val="1120"/>
              <a:buNone/>
              <a:defRPr sz="1600" b="1"/>
            </a:lvl8pPr>
            <a:lvl9pPr marL="4114800" lvl="8" indent="-228600" algn="l">
              <a:lnSpc>
                <a:spcPct val="100000"/>
              </a:lnSpc>
              <a:spcBef>
                <a:spcPts val="600"/>
              </a:spcBef>
              <a:spcAft>
                <a:spcPts val="600"/>
              </a:spcAft>
              <a:buSzPts val="1120"/>
              <a:buNone/>
              <a:defRPr sz="1600" b="1"/>
            </a:lvl9pPr>
          </a:lstStyle>
          <a:p>
            <a:endParaRPr/>
          </a:p>
        </p:txBody>
      </p:sp>
      <p:sp>
        <p:nvSpPr>
          <p:cNvPr id="41" name="Google Shape;41;p6"/>
          <p:cNvSpPr txBox="1">
            <a:spLocks noGrp="1"/>
          </p:cNvSpPr>
          <p:nvPr>
            <p:ph type="body" idx="2"/>
          </p:nvPr>
        </p:nvSpPr>
        <p:spPr>
          <a:xfrm>
            <a:off x="1005872" y="2380137"/>
            <a:ext cx="4876344" cy="3411063"/>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308610" algn="l">
              <a:lnSpc>
                <a:spcPct val="100000"/>
              </a:lnSpc>
              <a:spcBef>
                <a:spcPts val="360"/>
              </a:spcBef>
              <a:spcAft>
                <a:spcPts val="0"/>
              </a:spcAft>
              <a:buSzPts val="1260"/>
              <a:buChar char="◈"/>
              <a:defRPr sz="1800"/>
            </a:lvl1pPr>
            <a:lvl2pPr marL="914400" lvl="1" indent="-299719" algn="l">
              <a:lnSpc>
                <a:spcPct val="100000"/>
              </a:lnSpc>
              <a:spcBef>
                <a:spcPts val="600"/>
              </a:spcBef>
              <a:spcAft>
                <a:spcPts val="0"/>
              </a:spcAft>
              <a:buSzPts val="1120"/>
              <a:buChar char="?"/>
              <a:defRPr sz="1600"/>
            </a:lvl2pPr>
            <a:lvl3pPr marL="1371600" lvl="2" indent="-290830" algn="l">
              <a:lnSpc>
                <a:spcPct val="100000"/>
              </a:lnSpc>
              <a:spcBef>
                <a:spcPts val="600"/>
              </a:spcBef>
              <a:spcAft>
                <a:spcPts val="0"/>
              </a:spcAft>
              <a:buSzPts val="980"/>
              <a:buChar char="◈"/>
              <a:defRPr sz="1400"/>
            </a:lvl3pPr>
            <a:lvl4pPr marL="1828800" lvl="3" indent="-281939" algn="l">
              <a:lnSpc>
                <a:spcPct val="100000"/>
              </a:lnSpc>
              <a:spcBef>
                <a:spcPts val="600"/>
              </a:spcBef>
              <a:spcAft>
                <a:spcPts val="0"/>
              </a:spcAft>
              <a:buSzPts val="840"/>
              <a:buChar char="?"/>
              <a:defRPr sz="1200"/>
            </a:lvl4pPr>
            <a:lvl5pPr marL="2286000" lvl="4" indent="-281939" algn="l">
              <a:lnSpc>
                <a:spcPct val="100000"/>
              </a:lnSpc>
              <a:spcBef>
                <a:spcPts val="600"/>
              </a:spcBef>
              <a:spcAft>
                <a:spcPts val="0"/>
              </a:spcAft>
              <a:buSzPts val="840"/>
              <a:buChar char="◈"/>
              <a:defRPr sz="1200"/>
            </a:lvl5pPr>
            <a:lvl6pPr marL="2743200" lvl="5" indent="-308610" algn="l">
              <a:lnSpc>
                <a:spcPct val="100000"/>
              </a:lnSpc>
              <a:spcBef>
                <a:spcPts val="600"/>
              </a:spcBef>
              <a:spcAft>
                <a:spcPts val="0"/>
              </a:spcAft>
              <a:buSzPts val="1260"/>
              <a:buChar char="◈"/>
              <a:defRPr/>
            </a:lvl6pPr>
            <a:lvl7pPr marL="3200400" lvl="6" indent="-308610" algn="l">
              <a:lnSpc>
                <a:spcPct val="100000"/>
              </a:lnSpc>
              <a:spcBef>
                <a:spcPts val="600"/>
              </a:spcBef>
              <a:spcAft>
                <a:spcPts val="0"/>
              </a:spcAft>
              <a:buSzPts val="1260"/>
              <a:buChar char="◈"/>
              <a:defRPr/>
            </a:lvl7pPr>
            <a:lvl8pPr marL="3657600" lvl="7" indent="-308609" algn="l">
              <a:lnSpc>
                <a:spcPct val="100000"/>
              </a:lnSpc>
              <a:spcBef>
                <a:spcPts val="600"/>
              </a:spcBef>
              <a:spcAft>
                <a:spcPts val="0"/>
              </a:spcAft>
              <a:buSzPts val="1260"/>
              <a:buChar char="◈"/>
              <a:defRPr/>
            </a:lvl8pPr>
            <a:lvl9pPr marL="4114800" lvl="8" indent="-308609" algn="l">
              <a:lnSpc>
                <a:spcPct val="100000"/>
              </a:lnSpc>
              <a:spcBef>
                <a:spcPts val="600"/>
              </a:spcBef>
              <a:spcAft>
                <a:spcPts val="600"/>
              </a:spcAft>
              <a:buSzPts val="1260"/>
              <a:buChar char="◈"/>
              <a:defRPr/>
            </a:lvl9pPr>
          </a:lstStyle>
          <a:p>
            <a:endParaRPr/>
          </a:p>
        </p:txBody>
      </p:sp>
      <p:sp>
        <p:nvSpPr>
          <p:cNvPr id="42" name="Google Shape;42;p6"/>
          <p:cNvSpPr txBox="1">
            <a:spLocks noGrp="1"/>
          </p:cNvSpPr>
          <p:nvPr>
            <p:ph type="body" idx="3"/>
          </p:nvPr>
        </p:nvSpPr>
        <p:spPr>
          <a:xfrm>
            <a:off x="6294967" y="1835254"/>
            <a:ext cx="4895330" cy="544883"/>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marL="457200" lvl="0" indent="-228600" algn="ctr">
              <a:lnSpc>
                <a:spcPct val="100000"/>
              </a:lnSpc>
              <a:spcBef>
                <a:spcPts val="480"/>
              </a:spcBef>
              <a:spcAft>
                <a:spcPts val="0"/>
              </a:spcAft>
              <a:buSzPts val="1680"/>
              <a:buNone/>
              <a:defRPr sz="2400" b="0"/>
            </a:lvl1pPr>
            <a:lvl2pPr marL="914400" lvl="1" indent="-228600" algn="l">
              <a:lnSpc>
                <a:spcPct val="100000"/>
              </a:lnSpc>
              <a:spcBef>
                <a:spcPts val="600"/>
              </a:spcBef>
              <a:spcAft>
                <a:spcPts val="0"/>
              </a:spcAft>
              <a:buSzPts val="1400"/>
              <a:buNone/>
              <a:defRPr sz="2000" b="1"/>
            </a:lvl2pPr>
            <a:lvl3pPr marL="1371600" lvl="2" indent="-228600" algn="l">
              <a:lnSpc>
                <a:spcPct val="100000"/>
              </a:lnSpc>
              <a:spcBef>
                <a:spcPts val="600"/>
              </a:spcBef>
              <a:spcAft>
                <a:spcPts val="0"/>
              </a:spcAft>
              <a:buSzPts val="1260"/>
              <a:buNone/>
              <a:defRPr sz="1800" b="1"/>
            </a:lvl3pPr>
            <a:lvl4pPr marL="1828800" lvl="3" indent="-228600" algn="l">
              <a:lnSpc>
                <a:spcPct val="100000"/>
              </a:lnSpc>
              <a:spcBef>
                <a:spcPts val="600"/>
              </a:spcBef>
              <a:spcAft>
                <a:spcPts val="0"/>
              </a:spcAft>
              <a:buSzPts val="1120"/>
              <a:buNone/>
              <a:defRPr sz="1600" b="1"/>
            </a:lvl4pPr>
            <a:lvl5pPr marL="2286000" lvl="4" indent="-228600" algn="l">
              <a:lnSpc>
                <a:spcPct val="100000"/>
              </a:lnSpc>
              <a:spcBef>
                <a:spcPts val="600"/>
              </a:spcBef>
              <a:spcAft>
                <a:spcPts val="0"/>
              </a:spcAft>
              <a:buSzPts val="1120"/>
              <a:buNone/>
              <a:defRPr sz="1600" b="1"/>
            </a:lvl5pPr>
            <a:lvl6pPr marL="2743200" lvl="5" indent="-228600" algn="l">
              <a:lnSpc>
                <a:spcPct val="100000"/>
              </a:lnSpc>
              <a:spcBef>
                <a:spcPts val="600"/>
              </a:spcBef>
              <a:spcAft>
                <a:spcPts val="0"/>
              </a:spcAft>
              <a:buSzPts val="1120"/>
              <a:buNone/>
              <a:defRPr sz="1600" b="1"/>
            </a:lvl6pPr>
            <a:lvl7pPr marL="3200400" lvl="6" indent="-228600" algn="l">
              <a:lnSpc>
                <a:spcPct val="100000"/>
              </a:lnSpc>
              <a:spcBef>
                <a:spcPts val="600"/>
              </a:spcBef>
              <a:spcAft>
                <a:spcPts val="0"/>
              </a:spcAft>
              <a:buSzPts val="1120"/>
              <a:buNone/>
              <a:defRPr sz="1600" b="1"/>
            </a:lvl7pPr>
            <a:lvl8pPr marL="3657600" lvl="7" indent="-228600" algn="l">
              <a:lnSpc>
                <a:spcPct val="100000"/>
              </a:lnSpc>
              <a:spcBef>
                <a:spcPts val="600"/>
              </a:spcBef>
              <a:spcAft>
                <a:spcPts val="0"/>
              </a:spcAft>
              <a:buSzPts val="1120"/>
              <a:buNone/>
              <a:defRPr sz="1600" b="1"/>
            </a:lvl8pPr>
            <a:lvl9pPr marL="4114800" lvl="8" indent="-228600" algn="l">
              <a:lnSpc>
                <a:spcPct val="100000"/>
              </a:lnSpc>
              <a:spcBef>
                <a:spcPts val="600"/>
              </a:spcBef>
              <a:spcAft>
                <a:spcPts val="600"/>
              </a:spcAft>
              <a:buSzPts val="1120"/>
              <a:buNone/>
              <a:defRPr sz="1600" b="1"/>
            </a:lvl9pPr>
          </a:lstStyle>
          <a:p>
            <a:endParaRPr/>
          </a:p>
        </p:txBody>
      </p:sp>
      <p:sp>
        <p:nvSpPr>
          <p:cNvPr id="43" name="Google Shape;43;p6"/>
          <p:cNvSpPr txBox="1">
            <a:spLocks noGrp="1"/>
          </p:cNvSpPr>
          <p:nvPr>
            <p:ph type="body" idx="4"/>
          </p:nvPr>
        </p:nvSpPr>
        <p:spPr>
          <a:xfrm>
            <a:off x="6294967" y="2380137"/>
            <a:ext cx="4895330" cy="3411063"/>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308610" algn="l">
              <a:lnSpc>
                <a:spcPct val="100000"/>
              </a:lnSpc>
              <a:spcBef>
                <a:spcPts val="360"/>
              </a:spcBef>
              <a:spcAft>
                <a:spcPts val="0"/>
              </a:spcAft>
              <a:buSzPts val="1260"/>
              <a:buChar char="◈"/>
              <a:defRPr sz="1800"/>
            </a:lvl1pPr>
            <a:lvl2pPr marL="914400" lvl="1" indent="-299719" algn="l">
              <a:lnSpc>
                <a:spcPct val="100000"/>
              </a:lnSpc>
              <a:spcBef>
                <a:spcPts val="600"/>
              </a:spcBef>
              <a:spcAft>
                <a:spcPts val="0"/>
              </a:spcAft>
              <a:buSzPts val="1120"/>
              <a:buChar char="?"/>
              <a:defRPr sz="1600"/>
            </a:lvl2pPr>
            <a:lvl3pPr marL="1371600" lvl="2" indent="-290830" algn="l">
              <a:lnSpc>
                <a:spcPct val="100000"/>
              </a:lnSpc>
              <a:spcBef>
                <a:spcPts val="600"/>
              </a:spcBef>
              <a:spcAft>
                <a:spcPts val="0"/>
              </a:spcAft>
              <a:buSzPts val="980"/>
              <a:buChar char="◈"/>
              <a:defRPr sz="1400"/>
            </a:lvl3pPr>
            <a:lvl4pPr marL="1828800" lvl="3" indent="-281939" algn="l">
              <a:lnSpc>
                <a:spcPct val="100000"/>
              </a:lnSpc>
              <a:spcBef>
                <a:spcPts val="600"/>
              </a:spcBef>
              <a:spcAft>
                <a:spcPts val="0"/>
              </a:spcAft>
              <a:buSzPts val="840"/>
              <a:buChar char="?"/>
              <a:defRPr sz="1200"/>
            </a:lvl4pPr>
            <a:lvl5pPr marL="2286000" lvl="4" indent="-281939" algn="l">
              <a:lnSpc>
                <a:spcPct val="100000"/>
              </a:lnSpc>
              <a:spcBef>
                <a:spcPts val="600"/>
              </a:spcBef>
              <a:spcAft>
                <a:spcPts val="0"/>
              </a:spcAft>
              <a:buSzPts val="840"/>
              <a:buChar char="◈"/>
              <a:defRPr sz="1200"/>
            </a:lvl5pPr>
            <a:lvl6pPr marL="2743200" lvl="5" indent="-308610" algn="l">
              <a:lnSpc>
                <a:spcPct val="100000"/>
              </a:lnSpc>
              <a:spcBef>
                <a:spcPts val="600"/>
              </a:spcBef>
              <a:spcAft>
                <a:spcPts val="0"/>
              </a:spcAft>
              <a:buSzPts val="1260"/>
              <a:buChar char="◈"/>
              <a:defRPr/>
            </a:lvl6pPr>
            <a:lvl7pPr marL="3200400" lvl="6" indent="-308610" algn="l">
              <a:lnSpc>
                <a:spcPct val="100000"/>
              </a:lnSpc>
              <a:spcBef>
                <a:spcPts val="600"/>
              </a:spcBef>
              <a:spcAft>
                <a:spcPts val="0"/>
              </a:spcAft>
              <a:buSzPts val="1260"/>
              <a:buChar char="◈"/>
              <a:defRPr/>
            </a:lvl7pPr>
            <a:lvl8pPr marL="3657600" lvl="7" indent="-308609" algn="l">
              <a:lnSpc>
                <a:spcPct val="100000"/>
              </a:lnSpc>
              <a:spcBef>
                <a:spcPts val="600"/>
              </a:spcBef>
              <a:spcAft>
                <a:spcPts val="0"/>
              </a:spcAft>
              <a:buSzPts val="1260"/>
              <a:buChar char="◈"/>
              <a:defRPr/>
            </a:lvl8pPr>
            <a:lvl9pPr marL="4114800" lvl="8" indent="-308609" algn="l">
              <a:lnSpc>
                <a:spcPct val="100000"/>
              </a:lnSpc>
              <a:spcBef>
                <a:spcPts val="600"/>
              </a:spcBef>
              <a:spcAft>
                <a:spcPts val="600"/>
              </a:spcAft>
              <a:buSzPts val="1260"/>
              <a:buChar char="◈"/>
              <a:defRPr/>
            </a:lvl9pPr>
          </a:lstStyle>
          <a:p>
            <a:endParaRPr/>
          </a:p>
        </p:txBody>
      </p:sp>
      <p:sp>
        <p:nvSpPr>
          <p:cNvPr id="44" name="Google Shape;44;p6"/>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6"/>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6"/>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7"/>
        <p:cNvGrpSpPr/>
        <p:nvPr/>
      </p:nvGrpSpPr>
      <p:grpSpPr>
        <a:xfrm>
          <a:off x="0" y="0"/>
          <a:ext cx="0" cy="0"/>
          <a:chOff x="0" y="0"/>
          <a:chExt cx="0" cy="0"/>
        </a:xfrm>
      </p:grpSpPr>
      <p:sp>
        <p:nvSpPr>
          <p:cNvPr id="48" name="Google Shape;48;p7"/>
          <p:cNvSpPr txBox="1">
            <a:spLocks noGrp="1"/>
          </p:cNvSpPr>
          <p:nvPr>
            <p:ph type="title"/>
          </p:nvPr>
        </p:nvSpPr>
        <p:spPr>
          <a:xfrm>
            <a:off x="913795" y="609600"/>
            <a:ext cx="10353762"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lvl="0" algn="ctr">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7"/>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7"/>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7"/>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8"/>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8"/>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8"/>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6"/>
        <p:cNvGrpSpPr/>
        <p:nvPr/>
      </p:nvGrpSpPr>
      <p:grpSpPr>
        <a:xfrm>
          <a:off x="0" y="0"/>
          <a:ext cx="0" cy="0"/>
          <a:chOff x="0" y="0"/>
          <a:chExt cx="0" cy="0"/>
        </a:xfrm>
      </p:grpSpPr>
      <p:sp>
        <p:nvSpPr>
          <p:cNvPr id="57" name="Google Shape;57;p9"/>
          <p:cNvSpPr txBox="1">
            <a:spLocks noGrp="1"/>
          </p:cNvSpPr>
          <p:nvPr>
            <p:ph type="title"/>
          </p:nvPr>
        </p:nvSpPr>
        <p:spPr>
          <a:xfrm>
            <a:off x="913795" y="609600"/>
            <a:ext cx="3706889" cy="1821918"/>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lvl="0" algn="ctr">
              <a:lnSpc>
                <a:spcPct val="100000"/>
              </a:lnSpc>
              <a:spcBef>
                <a:spcPts val="0"/>
              </a:spcBef>
              <a:spcAft>
                <a:spcPts val="0"/>
              </a:spcAft>
              <a:buClr>
                <a:schemeClr val="lt2"/>
              </a:buClr>
              <a:buSzPts val="2400"/>
              <a:buFont typeface="Lustria"/>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 name="Google Shape;58;p9"/>
          <p:cNvSpPr txBox="1">
            <a:spLocks noGrp="1"/>
          </p:cNvSpPr>
          <p:nvPr>
            <p:ph type="body" idx="1"/>
          </p:nvPr>
        </p:nvSpPr>
        <p:spPr>
          <a:xfrm>
            <a:off x="4855633" y="609600"/>
            <a:ext cx="6411924" cy="5181600"/>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308610" algn="l">
              <a:lnSpc>
                <a:spcPct val="100000"/>
              </a:lnSpc>
              <a:spcBef>
                <a:spcPts val="360"/>
              </a:spcBef>
              <a:spcAft>
                <a:spcPts val="0"/>
              </a:spcAft>
              <a:buSzPts val="1260"/>
              <a:buChar char="◈"/>
              <a:defRPr/>
            </a:lvl1pPr>
            <a:lvl2pPr marL="914400" lvl="1" indent="-308610" algn="l">
              <a:lnSpc>
                <a:spcPct val="100000"/>
              </a:lnSpc>
              <a:spcBef>
                <a:spcPts val="600"/>
              </a:spcBef>
              <a:spcAft>
                <a:spcPts val="0"/>
              </a:spcAft>
              <a:buSzPts val="1260"/>
              <a:buChar char="?"/>
              <a:defRPr/>
            </a:lvl2pPr>
            <a:lvl3pPr marL="1371600" lvl="2" indent="-308610" algn="l">
              <a:lnSpc>
                <a:spcPct val="100000"/>
              </a:lnSpc>
              <a:spcBef>
                <a:spcPts val="600"/>
              </a:spcBef>
              <a:spcAft>
                <a:spcPts val="0"/>
              </a:spcAft>
              <a:buSzPts val="1260"/>
              <a:buChar char="◈"/>
              <a:defRPr/>
            </a:lvl3pPr>
            <a:lvl4pPr marL="1828800" lvl="3" indent="-308610" algn="l">
              <a:lnSpc>
                <a:spcPct val="100000"/>
              </a:lnSpc>
              <a:spcBef>
                <a:spcPts val="600"/>
              </a:spcBef>
              <a:spcAft>
                <a:spcPts val="0"/>
              </a:spcAft>
              <a:buSzPts val="1260"/>
              <a:buChar char="?"/>
              <a:defRPr/>
            </a:lvl4pPr>
            <a:lvl5pPr marL="2286000" lvl="4" indent="-308610" algn="l">
              <a:lnSpc>
                <a:spcPct val="100000"/>
              </a:lnSpc>
              <a:spcBef>
                <a:spcPts val="600"/>
              </a:spcBef>
              <a:spcAft>
                <a:spcPts val="0"/>
              </a:spcAft>
              <a:buSzPts val="1260"/>
              <a:buChar char="◈"/>
              <a:defRPr/>
            </a:lvl5pPr>
            <a:lvl6pPr marL="2743200" lvl="5" indent="-308610" algn="l">
              <a:lnSpc>
                <a:spcPct val="100000"/>
              </a:lnSpc>
              <a:spcBef>
                <a:spcPts val="600"/>
              </a:spcBef>
              <a:spcAft>
                <a:spcPts val="0"/>
              </a:spcAft>
              <a:buSzPts val="1260"/>
              <a:buChar char="◈"/>
              <a:defRPr/>
            </a:lvl6pPr>
            <a:lvl7pPr marL="3200400" lvl="6" indent="-308610" algn="l">
              <a:lnSpc>
                <a:spcPct val="100000"/>
              </a:lnSpc>
              <a:spcBef>
                <a:spcPts val="600"/>
              </a:spcBef>
              <a:spcAft>
                <a:spcPts val="0"/>
              </a:spcAft>
              <a:buSzPts val="1260"/>
              <a:buChar char="◈"/>
              <a:defRPr/>
            </a:lvl7pPr>
            <a:lvl8pPr marL="3657600" lvl="7" indent="-308609" algn="l">
              <a:lnSpc>
                <a:spcPct val="100000"/>
              </a:lnSpc>
              <a:spcBef>
                <a:spcPts val="600"/>
              </a:spcBef>
              <a:spcAft>
                <a:spcPts val="0"/>
              </a:spcAft>
              <a:buSzPts val="1260"/>
              <a:buChar char="◈"/>
              <a:defRPr/>
            </a:lvl8pPr>
            <a:lvl9pPr marL="4114800" lvl="8" indent="-308609" algn="l">
              <a:lnSpc>
                <a:spcPct val="100000"/>
              </a:lnSpc>
              <a:spcBef>
                <a:spcPts val="600"/>
              </a:spcBef>
              <a:spcAft>
                <a:spcPts val="600"/>
              </a:spcAft>
              <a:buSzPts val="1260"/>
              <a:buChar char="◈"/>
              <a:defRPr/>
            </a:lvl9pPr>
          </a:lstStyle>
          <a:p>
            <a:endParaRPr/>
          </a:p>
        </p:txBody>
      </p:sp>
      <p:sp>
        <p:nvSpPr>
          <p:cNvPr id="59" name="Google Shape;59;p9"/>
          <p:cNvSpPr txBox="1">
            <a:spLocks noGrp="1"/>
          </p:cNvSpPr>
          <p:nvPr>
            <p:ph type="body" idx="2"/>
          </p:nvPr>
        </p:nvSpPr>
        <p:spPr>
          <a:xfrm>
            <a:off x="913795" y="2431518"/>
            <a:ext cx="3706889" cy="3359681"/>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320"/>
              </a:spcBef>
              <a:spcAft>
                <a:spcPts val="0"/>
              </a:spcAft>
              <a:buSzPts val="1120"/>
              <a:buNone/>
              <a:defRPr sz="1600"/>
            </a:lvl1pPr>
            <a:lvl2pPr marL="914400" lvl="1" indent="-228600" algn="l">
              <a:lnSpc>
                <a:spcPct val="100000"/>
              </a:lnSpc>
              <a:spcBef>
                <a:spcPts val="600"/>
              </a:spcBef>
              <a:spcAft>
                <a:spcPts val="0"/>
              </a:spcAft>
              <a:buSzPts val="840"/>
              <a:buNone/>
              <a:defRPr sz="1200"/>
            </a:lvl2pPr>
            <a:lvl3pPr marL="1371600" lvl="2" indent="-228600" algn="l">
              <a:lnSpc>
                <a:spcPct val="100000"/>
              </a:lnSpc>
              <a:spcBef>
                <a:spcPts val="600"/>
              </a:spcBef>
              <a:spcAft>
                <a:spcPts val="0"/>
              </a:spcAft>
              <a:buSzPts val="700"/>
              <a:buNone/>
              <a:defRPr sz="1000"/>
            </a:lvl3pPr>
            <a:lvl4pPr marL="1828800" lvl="3" indent="-228600" algn="l">
              <a:lnSpc>
                <a:spcPct val="100000"/>
              </a:lnSpc>
              <a:spcBef>
                <a:spcPts val="600"/>
              </a:spcBef>
              <a:spcAft>
                <a:spcPts val="0"/>
              </a:spcAft>
              <a:buSzPts val="630"/>
              <a:buNone/>
              <a:defRPr sz="900"/>
            </a:lvl4pPr>
            <a:lvl5pPr marL="2286000" lvl="4" indent="-228600" algn="l">
              <a:lnSpc>
                <a:spcPct val="100000"/>
              </a:lnSpc>
              <a:spcBef>
                <a:spcPts val="600"/>
              </a:spcBef>
              <a:spcAft>
                <a:spcPts val="0"/>
              </a:spcAft>
              <a:buSzPts val="630"/>
              <a:buNone/>
              <a:defRPr sz="900"/>
            </a:lvl5pPr>
            <a:lvl6pPr marL="2743200" lvl="5" indent="-228600" algn="l">
              <a:lnSpc>
                <a:spcPct val="100000"/>
              </a:lnSpc>
              <a:spcBef>
                <a:spcPts val="600"/>
              </a:spcBef>
              <a:spcAft>
                <a:spcPts val="0"/>
              </a:spcAft>
              <a:buSzPts val="630"/>
              <a:buNone/>
              <a:defRPr sz="900"/>
            </a:lvl6pPr>
            <a:lvl7pPr marL="3200400" lvl="6" indent="-228600" algn="l">
              <a:lnSpc>
                <a:spcPct val="100000"/>
              </a:lnSpc>
              <a:spcBef>
                <a:spcPts val="600"/>
              </a:spcBef>
              <a:spcAft>
                <a:spcPts val="0"/>
              </a:spcAft>
              <a:buSzPts val="630"/>
              <a:buNone/>
              <a:defRPr sz="900"/>
            </a:lvl7pPr>
            <a:lvl8pPr marL="3657600" lvl="7" indent="-228600" algn="l">
              <a:lnSpc>
                <a:spcPct val="100000"/>
              </a:lnSpc>
              <a:spcBef>
                <a:spcPts val="600"/>
              </a:spcBef>
              <a:spcAft>
                <a:spcPts val="0"/>
              </a:spcAft>
              <a:buSzPts val="630"/>
              <a:buNone/>
              <a:defRPr sz="900"/>
            </a:lvl8pPr>
            <a:lvl9pPr marL="4114800" lvl="8" indent="-228600" algn="l">
              <a:lnSpc>
                <a:spcPct val="100000"/>
              </a:lnSpc>
              <a:spcBef>
                <a:spcPts val="600"/>
              </a:spcBef>
              <a:spcAft>
                <a:spcPts val="600"/>
              </a:spcAft>
              <a:buSzPts val="630"/>
              <a:buNone/>
              <a:defRPr sz="900"/>
            </a:lvl9pPr>
          </a:lstStyle>
          <a:p>
            <a:endParaRPr/>
          </a:p>
        </p:txBody>
      </p:sp>
      <p:sp>
        <p:nvSpPr>
          <p:cNvPr id="60" name="Google Shape;60;p9"/>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9"/>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9"/>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3"/>
        <p:cNvGrpSpPr/>
        <p:nvPr/>
      </p:nvGrpSpPr>
      <p:grpSpPr>
        <a:xfrm>
          <a:off x="0" y="0"/>
          <a:ext cx="0" cy="0"/>
          <a:chOff x="0" y="0"/>
          <a:chExt cx="0" cy="0"/>
        </a:xfrm>
      </p:grpSpPr>
      <p:pic>
        <p:nvPicPr>
          <p:cNvPr id="64" name="Google Shape;64;p10" descr="Slate-V2-HD-vertPhotoInset.png"/>
          <p:cNvPicPr preferRelativeResize="0"/>
          <p:nvPr/>
        </p:nvPicPr>
        <p:blipFill rotWithShape="1">
          <a:blip r:embed="rId2">
            <a:alphaModFix/>
          </a:blip>
          <a:srcRect/>
          <a:stretch/>
        </p:blipFill>
        <p:spPr>
          <a:xfrm>
            <a:off x="7293665" y="609600"/>
            <a:ext cx="3584166" cy="5204832"/>
          </a:xfrm>
          <a:prstGeom prst="rect">
            <a:avLst/>
          </a:prstGeom>
          <a:noFill/>
          <a:ln>
            <a:noFill/>
          </a:ln>
        </p:spPr>
      </p:pic>
      <p:sp>
        <p:nvSpPr>
          <p:cNvPr id="65" name="Google Shape;65;p10"/>
          <p:cNvSpPr txBox="1">
            <a:spLocks noGrp="1"/>
          </p:cNvSpPr>
          <p:nvPr>
            <p:ph type="title"/>
          </p:nvPr>
        </p:nvSpPr>
        <p:spPr>
          <a:xfrm>
            <a:off x="913795" y="609923"/>
            <a:ext cx="5934949" cy="1829338"/>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lvl="0" algn="ctr">
              <a:lnSpc>
                <a:spcPct val="100000"/>
              </a:lnSpc>
              <a:spcBef>
                <a:spcPts val="0"/>
              </a:spcBef>
              <a:spcAft>
                <a:spcPts val="0"/>
              </a:spcAft>
              <a:buClr>
                <a:schemeClr val="lt2"/>
              </a:buClr>
              <a:buSzPts val="3200"/>
              <a:buFont typeface="Lustria"/>
              <a:buNone/>
              <a:defRPr sz="32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0"/>
          <p:cNvSpPr>
            <a:spLocks noGrp="1"/>
          </p:cNvSpPr>
          <p:nvPr>
            <p:ph type="pic" idx="2"/>
          </p:nvPr>
        </p:nvSpPr>
        <p:spPr>
          <a:xfrm>
            <a:off x="7442551" y="763702"/>
            <a:ext cx="3275751" cy="4912822"/>
          </a:xfrm>
          <a:prstGeom prst="rect">
            <a:avLst/>
          </a:prstGeom>
          <a:noFill/>
          <a:ln>
            <a:noFill/>
          </a:ln>
          <a:effectLst>
            <a:outerShdw blurRad="38100" dist="25400" dir="4440000">
              <a:srgbClr val="000000">
                <a:alpha val="35294"/>
              </a:srgbClr>
            </a:outerShdw>
          </a:effectLst>
        </p:spPr>
        <p:txBody>
          <a:bodyPr spcFirstLastPara="1" wrap="square" lIns="91425" tIns="45700" rIns="91425" bIns="45700" anchor="t" anchorCtr="0">
            <a:noAutofit/>
          </a:bodyPr>
          <a:lstStyle>
            <a:lvl1pPr marR="0" lvl="0" algn="ctr" rtl="0">
              <a:lnSpc>
                <a:spcPct val="100000"/>
              </a:lnSpc>
              <a:spcBef>
                <a:spcPts val="32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1pPr>
            <a:lvl2pPr marR="0" lvl="1"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2pPr>
            <a:lvl3pPr marR="0" lvl="2"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3pPr>
            <a:lvl4pPr marR="0" lvl="3"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4pPr>
            <a:lvl5pPr marR="0" lvl="4"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5pPr>
            <a:lvl6pPr marR="0" lvl="5"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6pPr>
            <a:lvl7pPr marR="0" lvl="6"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7pPr>
            <a:lvl8pPr marR="0" lvl="7"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8pPr>
            <a:lvl9pPr marR="0" lvl="8" algn="l" rtl="0">
              <a:lnSpc>
                <a:spcPct val="100000"/>
              </a:lnSpc>
              <a:spcBef>
                <a:spcPts val="600"/>
              </a:spcBef>
              <a:spcAft>
                <a:spcPts val="60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9pPr>
          </a:lstStyle>
          <a:p>
            <a:endParaRPr/>
          </a:p>
        </p:txBody>
      </p:sp>
      <p:sp>
        <p:nvSpPr>
          <p:cNvPr id="67" name="Google Shape;67;p10"/>
          <p:cNvSpPr txBox="1">
            <a:spLocks noGrp="1"/>
          </p:cNvSpPr>
          <p:nvPr>
            <p:ph type="body" idx="1"/>
          </p:nvPr>
        </p:nvSpPr>
        <p:spPr>
          <a:xfrm>
            <a:off x="913795" y="2439261"/>
            <a:ext cx="5934949" cy="3376134"/>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320"/>
              </a:spcBef>
              <a:spcAft>
                <a:spcPts val="0"/>
              </a:spcAft>
              <a:buSzPts val="1120"/>
              <a:buNone/>
              <a:defRPr sz="1600"/>
            </a:lvl1pPr>
            <a:lvl2pPr marL="914400" lvl="1" indent="-228600" algn="l">
              <a:lnSpc>
                <a:spcPct val="100000"/>
              </a:lnSpc>
              <a:spcBef>
                <a:spcPts val="600"/>
              </a:spcBef>
              <a:spcAft>
                <a:spcPts val="0"/>
              </a:spcAft>
              <a:buSzPts val="840"/>
              <a:buNone/>
              <a:defRPr sz="1200"/>
            </a:lvl2pPr>
            <a:lvl3pPr marL="1371600" lvl="2" indent="-228600" algn="l">
              <a:lnSpc>
                <a:spcPct val="100000"/>
              </a:lnSpc>
              <a:spcBef>
                <a:spcPts val="600"/>
              </a:spcBef>
              <a:spcAft>
                <a:spcPts val="0"/>
              </a:spcAft>
              <a:buSzPts val="700"/>
              <a:buNone/>
              <a:defRPr sz="1000"/>
            </a:lvl3pPr>
            <a:lvl4pPr marL="1828800" lvl="3" indent="-228600" algn="l">
              <a:lnSpc>
                <a:spcPct val="100000"/>
              </a:lnSpc>
              <a:spcBef>
                <a:spcPts val="600"/>
              </a:spcBef>
              <a:spcAft>
                <a:spcPts val="0"/>
              </a:spcAft>
              <a:buSzPts val="630"/>
              <a:buNone/>
              <a:defRPr sz="900"/>
            </a:lvl4pPr>
            <a:lvl5pPr marL="2286000" lvl="4" indent="-228600" algn="l">
              <a:lnSpc>
                <a:spcPct val="100000"/>
              </a:lnSpc>
              <a:spcBef>
                <a:spcPts val="600"/>
              </a:spcBef>
              <a:spcAft>
                <a:spcPts val="0"/>
              </a:spcAft>
              <a:buSzPts val="630"/>
              <a:buNone/>
              <a:defRPr sz="900"/>
            </a:lvl5pPr>
            <a:lvl6pPr marL="2743200" lvl="5" indent="-228600" algn="l">
              <a:lnSpc>
                <a:spcPct val="100000"/>
              </a:lnSpc>
              <a:spcBef>
                <a:spcPts val="600"/>
              </a:spcBef>
              <a:spcAft>
                <a:spcPts val="0"/>
              </a:spcAft>
              <a:buSzPts val="630"/>
              <a:buNone/>
              <a:defRPr sz="900"/>
            </a:lvl6pPr>
            <a:lvl7pPr marL="3200400" lvl="6" indent="-228600" algn="l">
              <a:lnSpc>
                <a:spcPct val="100000"/>
              </a:lnSpc>
              <a:spcBef>
                <a:spcPts val="600"/>
              </a:spcBef>
              <a:spcAft>
                <a:spcPts val="0"/>
              </a:spcAft>
              <a:buSzPts val="630"/>
              <a:buNone/>
              <a:defRPr sz="900"/>
            </a:lvl7pPr>
            <a:lvl8pPr marL="3657600" lvl="7" indent="-228600" algn="l">
              <a:lnSpc>
                <a:spcPct val="100000"/>
              </a:lnSpc>
              <a:spcBef>
                <a:spcPts val="600"/>
              </a:spcBef>
              <a:spcAft>
                <a:spcPts val="0"/>
              </a:spcAft>
              <a:buSzPts val="630"/>
              <a:buNone/>
              <a:defRPr sz="900"/>
            </a:lvl8pPr>
            <a:lvl9pPr marL="4114800" lvl="8" indent="-228600" algn="l">
              <a:lnSpc>
                <a:spcPct val="100000"/>
              </a:lnSpc>
              <a:spcBef>
                <a:spcPts val="600"/>
              </a:spcBef>
              <a:spcAft>
                <a:spcPts val="600"/>
              </a:spcAft>
              <a:buSzPts val="630"/>
              <a:buNone/>
              <a:defRPr sz="900"/>
            </a:lvl9pPr>
          </a:lstStyle>
          <a:p>
            <a:endParaRPr/>
          </a:p>
        </p:txBody>
      </p:sp>
      <p:sp>
        <p:nvSpPr>
          <p:cNvPr id="68" name="Google Shape;68;p10"/>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10"/>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0"/>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1"/>
        <p:cNvGrpSpPr/>
        <p:nvPr/>
      </p:nvGrpSpPr>
      <p:grpSpPr>
        <a:xfrm>
          <a:off x="0" y="0"/>
          <a:ext cx="0" cy="0"/>
          <a:chOff x="0" y="0"/>
          <a:chExt cx="0" cy="0"/>
        </a:xfrm>
      </p:grpSpPr>
      <p:pic>
        <p:nvPicPr>
          <p:cNvPr id="72" name="Google Shape;72;p11" descr="Slate-V2-HD-panoPhotoInset.png"/>
          <p:cNvPicPr preferRelativeResize="0"/>
          <p:nvPr/>
        </p:nvPicPr>
        <p:blipFill rotWithShape="1">
          <a:blip r:embed="rId2">
            <a:alphaModFix/>
          </a:blip>
          <a:srcRect/>
          <a:stretch/>
        </p:blipFill>
        <p:spPr>
          <a:xfrm>
            <a:off x="1013883" y="547807"/>
            <a:ext cx="10141799" cy="3816806"/>
          </a:xfrm>
          <a:prstGeom prst="rect">
            <a:avLst/>
          </a:prstGeom>
          <a:noFill/>
          <a:ln>
            <a:noFill/>
          </a:ln>
        </p:spPr>
      </p:pic>
      <p:sp>
        <p:nvSpPr>
          <p:cNvPr id="73" name="Google Shape;73;p11"/>
          <p:cNvSpPr txBox="1">
            <a:spLocks noGrp="1"/>
          </p:cNvSpPr>
          <p:nvPr>
            <p:ph type="title"/>
          </p:nvPr>
        </p:nvSpPr>
        <p:spPr>
          <a:xfrm>
            <a:off x="913806" y="4565255"/>
            <a:ext cx="10355326" cy="543472"/>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lvl="0" algn="ctr">
              <a:lnSpc>
                <a:spcPct val="100000"/>
              </a:lnSpc>
              <a:spcBef>
                <a:spcPts val="0"/>
              </a:spcBef>
              <a:spcAft>
                <a:spcPts val="0"/>
              </a:spcAft>
              <a:buClr>
                <a:schemeClr val="lt2"/>
              </a:buClr>
              <a:buSzPts val="2800"/>
              <a:buFont typeface="Lustria"/>
              <a:buNone/>
              <a:defRPr sz="2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11"/>
          <p:cNvSpPr>
            <a:spLocks noGrp="1"/>
          </p:cNvSpPr>
          <p:nvPr>
            <p:ph type="pic" idx="2"/>
          </p:nvPr>
        </p:nvSpPr>
        <p:spPr>
          <a:xfrm>
            <a:off x="1169349" y="695009"/>
            <a:ext cx="9845346" cy="3525671"/>
          </a:xfrm>
          <a:prstGeom prst="rect">
            <a:avLst/>
          </a:prstGeom>
          <a:noFill/>
          <a:ln>
            <a:noFill/>
          </a:ln>
          <a:effectLst>
            <a:outerShdw blurRad="38100" dist="25400" dir="4440000">
              <a:srgbClr val="000000">
                <a:alpha val="35294"/>
              </a:srgbClr>
            </a:outerShdw>
          </a:effectLst>
        </p:spPr>
        <p:txBody>
          <a:bodyPr spcFirstLastPara="1" wrap="square" lIns="91425" tIns="45700" rIns="91425" bIns="45700" anchor="t" anchorCtr="0">
            <a:noAutofit/>
          </a:bodyPr>
          <a:lstStyle>
            <a:lvl1pPr marR="0" lvl="0" algn="ctr" rtl="0">
              <a:lnSpc>
                <a:spcPct val="100000"/>
              </a:lnSpc>
              <a:spcBef>
                <a:spcPts val="400"/>
              </a:spcBef>
              <a:spcAft>
                <a:spcPts val="0"/>
              </a:spcAft>
              <a:buClr>
                <a:schemeClr val="lt2"/>
              </a:buClr>
              <a:buSzPts val="1400"/>
              <a:buFont typeface="Noto Sans Symbols"/>
              <a:buNone/>
              <a:defRPr sz="2000" b="0" i="0" u="none" strike="noStrike" cap="none">
                <a:solidFill>
                  <a:schemeClr val="lt2"/>
                </a:solidFill>
                <a:latin typeface="Lustria"/>
                <a:ea typeface="Lustria"/>
                <a:cs typeface="Lustria"/>
                <a:sym typeface="Lustria"/>
              </a:defRPr>
            </a:lvl1pPr>
            <a:lvl2pPr marR="0" lvl="1" algn="l" rtl="0">
              <a:lnSpc>
                <a:spcPct val="100000"/>
              </a:lnSpc>
              <a:spcBef>
                <a:spcPts val="600"/>
              </a:spcBef>
              <a:spcAft>
                <a:spcPts val="0"/>
              </a:spcAft>
              <a:buClr>
                <a:schemeClr val="lt2"/>
              </a:buClr>
              <a:buSzPts val="1400"/>
              <a:buFont typeface="Noto Sans Symbols"/>
              <a:buNone/>
              <a:defRPr sz="2000" b="0" i="0" u="none" strike="noStrike" cap="none">
                <a:solidFill>
                  <a:schemeClr val="lt2"/>
                </a:solidFill>
                <a:latin typeface="Lustria"/>
                <a:ea typeface="Lustria"/>
                <a:cs typeface="Lustria"/>
                <a:sym typeface="Lustria"/>
              </a:defRPr>
            </a:lvl2pPr>
            <a:lvl3pPr marR="0" lvl="2" algn="l" rtl="0">
              <a:lnSpc>
                <a:spcPct val="100000"/>
              </a:lnSpc>
              <a:spcBef>
                <a:spcPts val="600"/>
              </a:spcBef>
              <a:spcAft>
                <a:spcPts val="0"/>
              </a:spcAft>
              <a:buClr>
                <a:schemeClr val="lt2"/>
              </a:buClr>
              <a:buSzPts val="1400"/>
              <a:buFont typeface="Noto Sans Symbols"/>
              <a:buNone/>
              <a:defRPr sz="2000" b="0" i="0" u="none" strike="noStrike" cap="none">
                <a:solidFill>
                  <a:schemeClr val="lt2"/>
                </a:solidFill>
                <a:latin typeface="Lustria"/>
                <a:ea typeface="Lustria"/>
                <a:cs typeface="Lustria"/>
                <a:sym typeface="Lustria"/>
              </a:defRPr>
            </a:lvl3pPr>
            <a:lvl4pPr marR="0" lvl="3" algn="l" rtl="0">
              <a:lnSpc>
                <a:spcPct val="100000"/>
              </a:lnSpc>
              <a:spcBef>
                <a:spcPts val="600"/>
              </a:spcBef>
              <a:spcAft>
                <a:spcPts val="0"/>
              </a:spcAft>
              <a:buClr>
                <a:schemeClr val="lt2"/>
              </a:buClr>
              <a:buSzPts val="1400"/>
              <a:buFont typeface="Noto Sans Symbols"/>
              <a:buNone/>
              <a:defRPr sz="2000" b="0" i="0" u="none" strike="noStrike" cap="none">
                <a:solidFill>
                  <a:schemeClr val="lt2"/>
                </a:solidFill>
                <a:latin typeface="Lustria"/>
                <a:ea typeface="Lustria"/>
                <a:cs typeface="Lustria"/>
                <a:sym typeface="Lustria"/>
              </a:defRPr>
            </a:lvl4pPr>
            <a:lvl5pPr marR="0" lvl="4" algn="l" rtl="0">
              <a:lnSpc>
                <a:spcPct val="100000"/>
              </a:lnSpc>
              <a:spcBef>
                <a:spcPts val="600"/>
              </a:spcBef>
              <a:spcAft>
                <a:spcPts val="0"/>
              </a:spcAft>
              <a:buClr>
                <a:schemeClr val="lt2"/>
              </a:buClr>
              <a:buSzPts val="1400"/>
              <a:buFont typeface="Noto Sans Symbols"/>
              <a:buNone/>
              <a:defRPr sz="2000" b="0" i="0" u="none" strike="noStrike" cap="none">
                <a:solidFill>
                  <a:schemeClr val="lt2"/>
                </a:solidFill>
                <a:latin typeface="Lustria"/>
                <a:ea typeface="Lustria"/>
                <a:cs typeface="Lustria"/>
                <a:sym typeface="Lustria"/>
              </a:defRPr>
            </a:lvl5pPr>
            <a:lvl6pPr marR="0" lvl="5" algn="l" rtl="0">
              <a:lnSpc>
                <a:spcPct val="100000"/>
              </a:lnSpc>
              <a:spcBef>
                <a:spcPts val="600"/>
              </a:spcBef>
              <a:spcAft>
                <a:spcPts val="0"/>
              </a:spcAft>
              <a:buClr>
                <a:schemeClr val="lt2"/>
              </a:buClr>
              <a:buSzPts val="1400"/>
              <a:buFont typeface="Noto Sans Symbols"/>
              <a:buNone/>
              <a:defRPr sz="2000" b="0" i="0" u="none" strike="noStrike" cap="none">
                <a:solidFill>
                  <a:schemeClr val="lt2"/>
                </a:solidFill>
                <a:latin typeface="Lustria"/>
                <a:ea typeface="Lustria"/>
                <a:cs typeface="Lustria"/>
                <a:sym typeface="Lustria"/>
              </a:defRPr>
            </a:lvl6pPr>
            <a:lvl7pPr marR="0" lvl="6" algn="l" rtl="0">
              <a:lnSpc>
                <a:spcPct val="100000"/>
              </a:lnSpc>
              <a:spcBef>
                <a:spcPts val="600"/>
              </a:spcBef>
              <a:spcAft>
                <a:spcPts val="0"/>
              </a:spcAft>
              <a:buClr>
                <a:schemeClr val="lt2"/>
              </a:buClr>
              <a:buSzPts val="1400"/>
              <a:buFont typeface="Noto Sans Symbols"/>
              <a:buNone/>
              <a:defRPr sz="2000" b="0" i="0" u="none" strike="noStrike" cap="none">
                <a:solidFill>
                  <a:schemeClr val="lt2"/>
                </a:solidFill>
                <a:latin typeface="Lustria"/>
                <a:ea typeface="Lustria"/>
                <a:cs typeface="Lustria"/>
                <a:sym typeface="Lustria"/>
              </a:defRPr>
            </a:lvl7pPr>
            <a:lvl8pPr marR="0" lvl="7" algn="l" rtl="0">
              <a:lnSpc>
                <a:spcPct val="100000"/>
              </a:lnSpc>
              <a:spcBef>
                <a:spcPts val="600"/>
              </a:spcBef>
              <a:spcAft>
                <a:spcPts val="0"/>
              </a:spcAft>
              <a:buClr>
                <a:schemeClr val="lt2"/>
              </a:buClr>
              <a:buSzPts val="1400"/>
              <a:buFont typeface="Noto Sans Symbols"/>
              <a:buNone/>
              <a:defRPr sz="2000" b="0" i="0" u="none" strike="noStrike" cap="none">
                <a:solidFill>
                  <a:schemeClr val="lt2"/>
                </a:solidFill>
                <a:latin typeface="Lustria"/>
                <a:ea typeface="Lustria"/>
                <a:cs typeface="Lustria"/>
                <a:sym typeface="Lustria"/>
              </a:defRPr>
            </a:lvl8pPr>
            <a:lvl9pPr marR="0" lvl="8" algn="l" rtl="0">
              <a:lnSpc>
                <a:spcPct val="100000"/>
              </a:lnSpc>
              <a:spcBef>
                <a:spcPts val="600"/>
              </a:spcBef>
              <a:spcAft>
                <a:spcPts val="600"/>
              </a:spcAft>
              <a:buClr>
                <a:schemeClr val="lt2"/>
              </a:buClr>
              <a:buSzPts val="1400"/>
              <a:buFont typeface="Noto Sans Symbols"/>
              <a:buNone/>
              <a:defRPr sz="2000" b="0" i="0" u="none" strike="noStrike" cap="none">
                <a:solidFill>
                  <a:schemeClr val="lt2"/>
                </a:solidFill>
                <a:latin typeface="Lustria"/>
                <a:ea typeface="Lustria"/>
                <a:cs typeface="Lustria"/>
                <a:sym typeface="Lustria"/>
              </a:defRPr>
            </a:lvl9pPr>
          </a:lstStyle>
          <a:p>
            <a:endParaRPr/>
          </a:p>
        </p:txBody>
      </p:sp>
      <p:sp>
        <p:nvSpPr>
          <p:cNvPr id="75" name="Google Shape;75;p11"/>
          <p:cNvSpPr txBox="1">
            <a:spLocks noGrp="1"/>
          </p:cNvSpPr>
          <p:nvPr>
            <p:ph type="body" idx="1"/>
          </p:nvPr>
        </p:nvSpPr>
        <p:spPr>
          <a:xfrm>
            <a:off x="913795" y="5108728"/>
            <a:ext cx="10353762" cy="682472"/>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320"/>
              </a:spcBef>
              <a:spcAft>
                <a:spcPts val="0"/>
              </a:spcAft>
              <a:buSzPts val="1120"/>
              <a:buNone/>
              <a:defRPr sz="1600"/>
            </a:lvl1pPr>
            <a:lvl2pPr marL="914400" lvl="1" indent="-228600" algn="l">
              <a:lnSpc>
                <a:spcPct val="100000"/>
              </a:lnSpc>
              <a:spcBef>
                <a:spcPts val="600"/>
              </a:spcBef>
              <a:spcAft>
                <a:spcPts val="0"/>
              </a:spcAft>
              <a:buSzPts val="980"/>
              <a:buNone/>
              <a:defRPr sz="1400"/>
            </a:lvl2pPr>
            <a:lvl3pPr marL="1371600" lvl="2" indent="-228600" algn="l">
              <a:lnSpc>
                <a:spcPct val="100000"/>
              </a:lnSpc>
              <a:spcBef>
                <a:spcPts val="600"/>
              </a:spcBef>
              <a:spcAft>
                <a:spcPts val="0"/>
              </a:spcAft>
              <a:buSzPts val="840"/>
              <a:buNone/>
              <a:defRPr sz="1200"/>
            </a:lvl3pPr>
            <a:lvl4pPr marL="1828800" lvl="3" indent="-228600" algn="l">
              <a:lnSpc>
                <a:spcPct val="100000"/>
              </a:lnSpc>
              <a:spcBef>
                <a:spcPts val="600"/>
              </a:spcBef>
              <a:spcAft>
                <a:spcPts val="0"/>
              </a:spcAft>
              <a:buSzPts val="700"/>
              <a:buNone/>
              <a:defRPr sz="1000"/>
            </a:lvl4pPr>
            <a:lvl5pPr marL="2286000" lvl="4" indent="-228600" algn="l">
              <a:lnSpc>
                <a:spcPct val="100000"/>
              </a:lnSpc>
              <a:spcBef>
                <a:spcPts val="600"/>
              </a:spcBef>
              <a:spcAft>
                <a:spcPts val="0"/>
              </a:spcAft>
              <a:buSzPts val="700"/>
              <a:buNone/>
              <a:defRPr sz="1000"/>
            </a:lvl5pPr>
            <a:lvl6pPr marL="2743200" lvl="5" indent="-228600" algn="l">
              <a:lnSpc>
                <a:spcPct val="100000"/>
              </a:lnSpc>
              <a:spcBef>
                <a:spcPts val="600"/>
              </a:spcBef>
              <a:spcAft>
                <a:spcPts val="0"/>
              </a:spcAft>
              <a:buSzPts val="700"/>
              <a:buNone/>
              <a:defRPr sz="1000"/>
            </a:lvl6pPr>
            <a:lvl7pPr marL="3200400" lvl="6" indent="-228600" algn="l">
              <a:lnSpc>
                <a:spcPct val="100000"/>
              </a:lnSpc>
              <a:spcBef>
                <a:spcPts val="600"/>
              </a:spcBef>
              <a:spcAft>
                <a:spcPts val="0"/>
              </a:spcAft>
              <a:buSzPts val="700"/>
              <a:buNone/>
              <a:defRPr sz="1000"/>
            </a:lvl7pPr>
            <a:lvl8pPr marL="3657600" lvl="7" indent="-228600" algn="l">
              <a:lnSpc>
                <a:spcPct val="100000"/>
              </a:lnSpc>
              <a:spcBef>
                <a:spcPts val="600"/>
              </a:spcBef>
              <a:spcAft>
                <a:spcPts val="0"/>
              </a:spcAft>
              <a:buSzPts val="700"/>
              <a:buNone/>
              <a:defRPr sz="1000"/>
            </a:lvl8pPr>
            <a:lvl9pPr marL="4114800" lvl="8" indent="-228600" algn="l">
              <a:lnSpc>
                <a:spcPct val="100000"/>
              </a:lnSpc>
              <a:spcBef>
                <a:spcPts val="600"/>
              </a:spcBef>
              <a:spcAft>
                <a:spcPts val="600"/>
              </a:spcAft>
              <a:buSzPts val="700"/>
              <a:buNone/>
              <a:defRPr sz="1000"/>
            </a:lvl9pPr>
          </a:lstStyle>
          <a:p>
            <a:endParaRPr/>
          </a:p>
        </p:txBody>
      </p:sp>
      <p:sp>
        <p:nvSpPr>
          <p:cNvPr id="76" name="Google Shape;76;p11"/>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11"/>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1"/>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79"/>
        <p:cNvGrpSpPr/>
        <p:nvPr/>
      </p:nvGrpSpPr>
      <p:grpSpPr>
        <a:xfrm>
          <a:off x="0" y="0"/>
          <a:ext cx="0" cy="0"/>
          <a:chOff x="0" y="0"/>
          <a:chExt cx="0" cy="0"/>
        </a:xfrm>
      </p:grpSpPr>
      <p:sp>
        <p:nvSpPr>
          <p:cNvPr id="80" name="Google Shape;80;p12"/>
          <p:cNvSpPr txBox="1">
            <a:spLocks noGrp="1"/>
          </p:cNvSpPr>
          <p:nvPr>
            <p:ph type="title"/>
          </p:nvPr>
        </p:nvSpPr>
        <p:spPr>
          <a:xfrm>
            <a:off x="913795" y="608437"/>
            <a:ext cx="10353762" cy="3534344"/>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lvl="0" algn="ctr">
              <a:lnSpc>
                <a:spcPct val="100000"/>
              </a:lnSpc>
              <a:spcBef>
                <a:spcPts val="0"/>
              </a:spcBef>
              <a:spcAft>
                <a:spcPts val="0"/>
              </a:spcAft>
              <a:buClr>
                <a:schemeClr val="lt2"/>
              </a:buClr>
              <a:buSzPts val="3200"/>
              <a:buFont typeface="Lustria"/>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12"/>
          <p:cNvSpPr txBox="1">
            <a:spLocks noGrp="1"/>
          </p:cNvSpPr>
          <p:nvPr>
            <p:ph type="body" idx="1"/>
          </p:nvPr>
        </p:nvSpPr>
        <p:spPr>
          <a:xfrm>
            <a:off x="913794" y="4295180"/>
            <a:ext cx="10353763" cy="1501826"/>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marL="457200" lvl="0" indent="-228600" algn="ctr">
              <a:lnSpc>
                <a:spcPct val="100000"/>
              </a:lnSpc>
              <a:spcBef>
                <a:spcPts val="320"/>
              </a:spcBef>
              <a:spcAft>
                <a:spcPts val="0"/>
              </a:spcAft>
              <a:buSzPts val="1120"/>
              <a:buNone/>
              <a:defRPr sz="1600"/>
            </a:lvl1pPr>
            <a:lvl2pPr marL="914400" lvl="1" indent="-228600" algn="l">
              <a:lnSpc>
                <a:spcPct val="100000"/>
              </a:lnSpc>
              <a:spcBef>
                <a:spcPts val="600"/>
              </a:spcBef>
              <a:spcAft>
                <a:spcPts val="0"/>
              </a:spcAft>
              <a:buSzPts val="980"/>
              <a:buNone/>
              <a:defRPr sz="1400"/>
            </a:lvl2pPr>
            <a:lvl3pPr marL="1371600" lvl="2" indent="-228600" algn="l">
              <a:lnSpc>
                <a:spcPct val="100000"/>
              </a:lnSpc>
              <a:spcBef>
                <a:spcPts val="600"/>
              </a:spcBef>
              <a:spcAft>
                <a:spcPts val="0"/>
              </a:spcAft>
              <a:buSzPts val="840"/>
              <a:buNone/>
              <a:defRPr sz="1200"/>
            </a:lvl3pPr>
            <a:lvl4pPr marL="1828800" lvl="3" indent="-228600" algn="l">
              <a:lnSpc>
                <a:spcPct val="100000"/>
              </a:lnSpc>
              <a:spcBef>
                <a:spcPts val="600"/>
              </a:spcBef>
              <a:spcAft>
                <a:spcPts val="0"/>
              </a:spcAft>
              <a:buSzPts val="700"/>
              <a:buNone/>
              <a:defRPr sz="1000"/>
            </a:lvl4pPr>
            <a:lvl5pPr marL="2286000" lvl="4" indent="-228600" algn="l">
              <a:lnSpc>
                <a:spcPct val="100000"/>
              </a:lnSpc>
              <a:spcBef>
                <a:spcPts val="600"/>
              </a:spcBef>
              <a:spcAft>
                <a:spcPts val="0"/>
              </a:spcAft>
              <a:buSzPts val="700"/>
              <a:buNone/>
              <a:defRPr sz="1000"/>
            </a:lvl5pPr>
            <a:lvl6pPr marL="2743200" lvl="5" indent="-228600" algn="l">
              <a:lnSpc>
                <a:spcPct val="100000"/>
              </a:lnSpc>
              <a:spcBef>
                <a:spcPts val="600"/>
              </a:spcBef>
              <a:spcAft>
                <a:spcPts val="0"/>
              </a:spcAft>
              <a:buSzPts val="700"/>
              <a:buNone/>
              <a:defRPr sz="1000"/>
            </a:lvl6pPr>
            <a:lvl7pPr marL="3200400" lvl="6" indent="-228600" algn="l">
              <a:lnSpc>
                <a:spcPct val="100000"/>
              </a:lnSpc>
              <a:spcBef>
                <a:spcPts val="600"/>
              </a:spcBef>
              <a:spcAft>
                <a:spcPts val="0"/>
              </a:spcAft>
              <a:buSzPts val="700"/>
              <a:buNone/>
              <a:defRPr sz="1000"/>
            </a:lvl7pPr>
            <a:lvl8pPr marL="3657600" lvl="7" indent="-228600" algn="l">
              <a:lnSpc>
                <a:spcPct val="100000"/>
              </a:lnSpc>
              <a:spcBef>
                <a:spcPts val="600"/>
              </a:spcBef>
              <a:spcAft>
                <a:spcPts val="0"/>
              </a:spcAft>
              <a:buSzPts val="700"/>
              <a:buNone/>
              <a:defRPr sz="1000"/>
            </a:lvl8pPr>
            <a:lvl9pPr marL="4114800" lvl="8" indent="-228600" algn="l">
              <a:lnSpc>
                <a:spcPct val="100000"/>
              </a:lnSpc>
              <a:spcBef>
                <a:spcPts val="600"/>
              </a:spcBef>
              <a:spcAft>
                <a:spcPts val="600"/>
              </a:spcAft>
              <a:buSzPts val="700"/>
              <a:buNone/>
              <a:defRPr sz="1000"/>
            </a:lvl9pPr>
          </a:lstStyle>
          <a:p>
            <a:endParaRPr/>
          </a:p>
        </p:txBody>
      </p:sp>
      <p:sp>
        <p:nvSpPr>
          <p:cNvPr id="82" name="Google Shape;82;p12"/>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12"/>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12"/>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85"/>
        <p:cNvGrpSpPr/>
        <p:nvPr/>
      </p:nvGrpSpPr>
      <p:grpSpPr>
        <a:xfrm>
          <a:off x="0" y="0"/>
          <a:ext cx="0" cy="0"/>
          <a:chOff x="0" y="0"/>
          <a:chExt cx="0" cy="0"/>
        </a:xfrm>
      </p:grpSpPr>
      <p:sp>
        <p:nvSpPr>
          <p:cNvPr id="86" name="Google Shape;86;p13"/>
          <p:cNvSpPr txBox="1">
            <a:spLocks noGrp="1"/>
          </p:cNvSpPr>
          <p:nvPr>
            <p:ph type="title"/>
          </p:nvPr>
        </p:nvSpPr>
        <p:spPr>
          <a:xfrm>
            <a:off x="1446212" y="609600"/>
            <a:ext cx="9302752" cy="2992904"/>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lvl="0" algn="ctr">
              <a:lnSpc>
                <a:spcPct val="100000"/>
              </a:lnSpc>
              <a:spcBef>
                <a:spcPts val="0"/>
              </a:spcBef>
              <a:spcAft>
                <a:spcPts val="0"/>
              </a:spcAft>
              <a:buClr>
                <a:schemeClr val="lt2"/>
              </a:buClr>
              <a:buSzPts val="3200"/>
              <a:buFont typeface="Lustria"/>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13"/>
          <p:cNvSpPr txBox="1">
            <a:spLocks noGrp="1"/>
          </p:cNvSpPr>
          <p:nvPr>
            <p:ph type="body" idx="1"/>
          </p:nvPr>
        </p:nvSpPr>
        <p:spPr>
          <a:xfrm>
            <a:off x="1720644" y="3610032"/>
            <a:ext cx="8752299" cy="532749"/>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r">
              <a:lnSpc>
                <a:spcPct val="100000"/>
              </a:lnSpc>
              <a:spcBef>
                <a:spcPts val="280"/>
              </a:spcBef>
              <a:spcAft>
                <a:spcPts val="0"/>
              </a:spcAft>
              <a:buSzPts val="980"/>
              <a:buNone/>
              <a:defRPr sz="1400"/>
            </a:lvl1pPr>
            <a:lvl2pPr marL="914400" lvl="1" indent="-228600" algn="l">
              <a:lnSpc>
                <a:spcPct val="100000"/>
              </a:lnSpc>
              <a:spcBef>
                <a:spcPts val="600"/>
              </a:spcBef>
              <a:spcAft>
                <a:spcPts val="0"/>
              </a:spcAft>
              <a:buSzPts val="980"/>
              <a:buNone/>
              <a:defRPr sz="1400"/>
            </a:lvl2pPr>
            <a:lvl3pPr marL="1371600" lvl="2" indent="-228600" algn="l">
              <a:lnSpc>
                <a:spcPct val="100000"/>
              </a:lnSpc>
              <a:spcBef>
                <a:spcPts val="600"/>
              </a:spcBef>
              <a:spcAft>
                <a:spcPts val="0"/>
              </a:spcAft>
              <a:buSzPts val="840"/>
              <a:buNone/>
              <a:defRPr sz="1200"/>
            </a:lvl3pPr>
            <a:lvl4pPr marL="1828800" lvl="3" indent="-228600" algn="l">
              <a:lnSpc>
                <a:spcPct val="100000"/>
              </a:lnSpc>
              <a:spcBef>
                <a:spcPts val="600"/>
              </a:spcBef>
              <a:spcAft>
                <a:spcPts val="0"/>
              </a:spcAft>
              <a:buSzPts val="700"/>
              <a:buNone/>
              <a:defRPr sz="1000"/>
            </a:lvl4pPr>
            <a:lvl5pPr marL="2286000" lvl="4" indent="-228600" algn="l">
              <a:lnSpc>
                <a:spcPct val="100000"/>
              </a:lnSpc>
              <a:spcBef>
                <a:spcPts val="600"/>
              </a:spcBef>
              <a:spcAft>
                <a:spcPts val="0"/>
              </a:spcAft>
              <a:buSzPts val="700"/>
              <a:buNone/>
              <a:defRPr sz="1000"/>
            </a:lvl5pPr>
            <a:lvl6pPr marL="2743200" lvl="5" indent="-228600" algn="l">
              <a:lnSpc>
                <a:spcPct val="100000"/>
              </a:lnSpc>
              <a:spcBef>
                <a:spcPts val="600"/>
              </a:spcBef>
              <a:spcAft>
                <a:spcPts val="0"/>
              </a:spcAft>
              <a:buSzPts val="700"/>
              <a:buNone/>
              <a:defRPr sz="1000"/>
            </a:lvl6pPr>
            <a:lvl7pPr marL="3200400" lvl="6" indent="-228600" algn="l">
              <a:lnSpc>
                <a:spcPct val="100000"/>
              </a:lnSpc>
              <a:spcBef>
                <a:spcPts val="600"/>
              </a:spcBef>
              <a:spcAft>
                <a:spcPts val="0"/>
              </a:spcAft>
              <a:buSzPts val="700"/>
              <a:buNone/>
              <a:defRPr sz="1000"/>
            </a:lvl7pPr>
            <a:lvl8pPr marL="3657600" lvl="7" indent="-228600" algn="l">
              <a:lnSpc>
                <a:spcPct val="100000"/>
              </a:lnSpc>
              <a:spcBef>
                <a:spcPts val="600"/>
              </a:spcBef>
              <a:spcAft>
                <a:spcPts val="0"/>
              </a:spcAft>
              <a:buSzPts val="700"/>
              <a:buNone/>
              <a:defRPr sz="1000"/>
            </a:lvl8pPr>
            <a:lvl9pPr marL="4114800" lvl="8" indent="-228600" algn="l">
              <a:lnSpc>
                <a:spcPct val="100000"/>
              </a:lnSpc>
              <a:spcBef>
                <a:spcPts val="600"/>
              </a:spcBef>
              <a:spcAft>
                <a:spcPts val="600"/>
              </a:spcAft>
              <a:buSzPts val="700"/>
              <a:buNone/>
              <a:defRPr sz="1000"/>
            </a:lvl9pPr>
          </a:lstStyle>
          <a:p>
            <a:endParaRPr/>
          </a:p>
        </p:txBody>
      </p:sp>
      <p:sp>
        <p:nvSpPr>
          <p:cNvPr id="88" name="Google Shape;88;p13"/>
          <p:cNvSpPr txBox="1">
            <a:spLocks noGrp="1"/>
          </p:cNvSpPr>
          <p:nvPr>
            <p:ph type="body" idx="2"/>
          </p:nvPr>
        </p:nvSpPr>
        <p:spPr>
          <a:xfrm>
            <a:off x="913794" y="4304353"/>
            <a:ext cx="10353763" cy="1489496"/>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marL="457200" lvl="0" indent="-228600" algn="ctr">
              <a:lnSpc>
                <a:spcPct val="100000"/>
              </a:lnSpc>
              <a:spcBef>
                <a:spcPts val="320"/>
              </a:spcBef>
              <a:spcAft>
                <a:spcPts val="0"/>
              </a:spcAft>
              <a:buSzPts val="1120"/>
              <a:buNone/>
              <a:defRPr sz="1600"/>
            </a:lvl1pPr>
            <a:lvl2pPr marL="914400" lvl="1" indent="-228600" algn="l">
              <a:lnSpc>
                <a:spcPct val="100000"/>
              </a:lnSpc>
              <a:spcBef>
                <a:spcPts val="600"/>
              </a:spcBef>
              <a:spcAft>
                <a:spcPts val="0"/>
              </a:spcAft>
              <a:buSzPts val="980"/>
              <a:buNone/>
              <a:defRPr sz="1400"/>
            </a:lvl2pPr>
            <a:lvl3pPr marL="1371600" lvl="2" indent="-228600" algn="l">
              <a:lnSpc>
                <a:spcPct val="100000"/>
              </a:lnSpc>
              <a:spcBef>
                <a:spcPts val="600"/>
              </a:spcBef>
              <a:spcAft>
                <a:spcPts val="0"/>
              </a:spcAft>
              <a:buSzPts val="840"/>
              <a:buNone/>
              <a:defRPr sz="1200"/>
            </a:lvl3pPr>
            <a:lvl4pPr marL="1828800" lvl="3" indent="-228600" algn="l">
              <a:lnSpc>
                <a:spcPct val="100000"/>
              </a:lnSpc>
              <a:spcBef>
                <a:spcPts val="600"/>
              </a:spcBef>
              <a:spcAft>
                <a:spcPts val="0"/>
              </a:spcAft>
              <a:buSzPts val="700"/>
              <a:buNone/>
              <a:defRPr sz="1000"/>
            </a:lvl4pPr>
            <a:lvl5pPr marL="2286000" lvl="4" indent="-228600" algn="l">
              <a:lnSpc>
                <a:spcPct val="100000"/>
              </a:lnSpc>
              <a:spcBef>
                <a:spcPts val="600"/>
              </a:spcBef>
              <a:spcAft>
                <a:spcPts val="0"/>
              </a:spcAft>
              <a:buSzPts val="700"/>
              <a:buNone/>
              <a:defRPr sz="1000"/>
            </a:lvl5pPr>
            <a:lvl6pPr marL="2743200" lvl="5" indent="-228600" algn="l">
              <a:lnSpc>
                <a:spcPct val="100000"/>
              </a:lnSpc>
              <a:spcBef>
                <a:spcPts val="600"/>
              </a:spcBef>
              <a:spcAft>
                <a:spcPts val="0"/>
              </a:spcAft>
              <a:buSzPts val="700"/>
              <a:buNone/>
              <a:defRPr sz="1000"/>
            </a:lvl6pPr>
            <a:lvl7pPr marL="3200400" lvl="6" indent="-228600" algn="l">
              <a:lnSpc>
                <a:spcPct val="100000"/>
              </a:lnSpc>
              <a:spcBef>
                <a:spcPts val="600"/>
              </a:spcBef>
              <a:spcAft>
                <a:spcPts val="0"/>
              </a:spcAft>
              <a:buSzPts val="700"/>
              <a:buNone/>
              <a:defRPr sz="1000"/>
            </a:lvl7pPr>
            <a:lvl8pPr marL="3657600" lvl="7" indent="-228600" algn="l">
              <a:lnSpc>
                <a:spcPct val="100000"/>
              </a:lnSpc>
              <a:spcBef>
                <a:spcPts val="600"/>
              </a:spcBef>
              <a:spcAft>
                <a:spcPts val="0"/>
              </a:spcAft>
              <a:buSzPts val="700"/>
              <a:buNone/>
              <a:defRPr sz="1000"/>
            </a:lvl8pPr>
            <a:lvl9pPr marL="4114800" lvl="8" indent="-228600" algn="l">
              <a:lnSpc>
                <a:spcPct val="100000"/>
              </a:lnSpc>
              <a:spcBef>
                <a:spcPts val="600"/>
              </a:spcBef>
              <a:spcAft>
                <a:spcPts val="600"/>
              </a:spcAft>
              <a:buSzPts val="700"/>
              <a:buNone/>
              <a:defRPr sz="1000"/>
            </a:lvl9pPr>
          </a:lstStyle>
          <a:p>
            <a:endParaRPr/>
          </a:p>
        </p:txBody>
      </p:sp>
      <p:sp>
        <p:nvSpPr>
          <p:cNvPr id="89" name="Google Shape;89;p13"/>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13"/>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13"/>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
        <p:nvSpPr>
          <p:cNvPr id="92" name="Google Shape;92;p13"/>
          <p:cNvSpPr txBox="1"/>
          <p:nvPr/>
        </p:nvSpPr>
        <p:spPr>
          <a:xfrm>
            <a:off x="990600" y="884796"/>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lt1"/>
              </a:buClr>
              <a:buSzPts val="8000"/>
              <a:buFont typeface="Lustria"/>
              <a:buNone/>
            </a:pPr>
            <a:r>
              <a:rPr lang="en-GB" sz="8000" b="0" i="0" u="none" strike="noStrike" cap="none">
                <a:solidFill>
                  <a:schemeClr val="lt1"/>
                </a:solidFill>
                <a:latin typeface="Lustria"/>
                <a:ea typeface="Lustria"/>
                <a:cs typeface="Lustria"/>
                <a:sym typeface="Lustria"/>
              </a:rPr>
              <a:t>“</a:t>
            </a:r>
            <a:endParaRPr sz="1400" b="0" i="0" u="none" strike="noStrike" cap="none">
              <a:solidFill>
                <a:srgbClr val="000000"/>
              </a:solidFill>
              <a:latin typeface="Arial"/>
              <a:ea typeface="Arial"/>
              <a:cs typeface="Arial"/>
              <a:sym typeface="Arial"/>
            </a:endParaRPr>
          </a:p>
        </p:txBody>
      </p:sp>
      <p:sp>
        <p:nvSpPr>
          <p:cNvPr id="93" name="Google Shape;93;p13"/>
          <p:cNvSpPr txBox="1"/>
          <p:nvPr/>
        </p:nvSpPr>
        <p:spPr>
          <a:xfrm>
            <a:off x="10504716" y="2928258"/>
            <a:ext cx="609600"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lt1"/>
              </a:buClr>
              <a:buSzPts val="8000"/>
              <a:buFont typeface="Lustria"/>
              <a:buNone/>
            </a:pPr>
            <a:r>
              <a:rPr lang="en-GB" sz="8000" b="0" i="0" u="none" strike="noStrike" cap="none">
                <a:solidFill>
                  <a:schemeClr val="lt1"/>
                </a:solidFill>
                <a:latin typeface="Lustria"/>
                <a:ea typeface="Lustria"/>
                <a:cs typeface="Lustria"/>
                <a:sym typeface="Lustria"/>
              </a:rPr>
              <a:t>”</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94"/>
        <p:cNvGrpSpPr/>
        <p:nvPr/>
      </p:nvGrpSpPr>
      <p:grpSpPr>
        <a:xfrm>
          <a:off x="0" y="0"/>
          <a:ext cx="0" cy="0"/>
          <a:chOff x="0" y="0"/>
          <a:chExt cx="0" cy="0"/>
        </a:xfrm>
      </p:grpSpPr>
      <p:sp>
        <p:nvSpPr>
          <p:cNvPr id="95" name="Google Shape;95;p14"/>
          <p:cNvSpPr txBox="1">
            <a:spLocks noGrp="1"/>
          </p:cNvSpPr>
          <p:nvPr>
            <p:ph type="title"/>
          </p:nvPr>
        </p:nvSpPr>
        <p:spPr>
          <a:xfrm>
            <a:off x="913794" y="2126942"/>
            <a:ext cx="10353763" cy="2511835"/>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lvl="0" algn="ctr">
              <a:lnSpc>
                <a:spcPct val="100000"/>
              </a:lnSpc>
              <a:spcBef>
                <a:spcPts val="0"/>
              </a:spcBef>
              <a:spcAft>
                <a:spcPts val="0"/>
              </a:spcAft>
              <a:buClr>
                <a:schemeClr val="lt2"/>
              </a:buClr>
              <a:buSzPts val="3200"/>
              <a:buFont typeface="Lustria"/>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14"/>
          <p:cNvSpPr txBox="1">
            <a:spLocks noGrp="1"/>
          </p:cNvSpPr>
          <p:nvPr>
            <p:ph type="body" idx="1"/>
          </p:nvPr>
        </p:nvSpPr>
        <p:spPr>
          <a:xfrm>
            <a:off x="913784" y="4650556"/>
            <a:ext cx="10352199" cy="1140644"/>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320"/>
              </a:spcBef>
              <a:spcAft>
                <a:spcPts val="0"/>
              </a:spcAft>
              <a:buSzPts val="1120"/>
              <a:buNone/>
              <a:defRPr sz="1600"/>
            </a:lvl1pPr>
            <a:lvl2pPr marL="914400" lvl="1" indent="-228600" algn="l">
              <a:lnSpc>
                <a:spcPct val="100000"/>
              </a:lnSpc>
              <a:spcBef>
                <a:spcPts val="600"/>
              </a:spcBef>
              <a:spcAft>
                <a:spcPts val="0"/>
              </a:spcAft>
              <a:buSzPts val="980"/>
              <a:buNone/>
              <a:defRPr sz="1400"/>
            </a:lvl2pPr>
            <a:lvl3pPr marL="1371600" lvl="2" indent="-228600" algn="l">
              <a:lnSpc>
                <a:spcPct val="100000"/>
              </a:lnSpc>
              <a:spcBef>
                <a:spcPts val="600"/>
              </a:spcBef>
              <a:spcAft>
                <a:spcPts val="0"/>
              </a:spcAft>
              <a:buSzPts val="840"/>
              <a:buNone/>
              <a:defRPr sz="1200"/>
            </a:lvl3pPr>
            <a:lvl4pPr marL="1828800" lvl="3" indent="-228600" algn="l">
              <a:lnSpc>
                <a:spcPct val="100000"/>
              </a:lnSpc>
              <a:spcBef>
                <a:spcPts val="600"/>
              </a:spcBef>
              <a:spcAft>
                <a:spcPts val="0"/>
              </a:spcAft>
              <a:buSzPts val="700"/>
              <a:buNone/>
              <a:defRPr sz="1000"/>
            </a:lvl4pPr>
            <a:lvl5pPr marL="2286000" lvl="4" indent="-228600" algn="l">
              <a:lnSpc>
                <a:spcPct val="100000"/>
              </a:lnSpc>
              <a:spcBef>
                <a:spcPts val="600"/>
              </a:spcBef>
              <a:spcAft>
                <a:spcPts val="0"/>
              </a:spcAft>
              <a:buSzPts val="700"/>
              <a:buNone/>
              <a:defRPr sz="1000"/>
            </a:lvl5pPr>
            <a:lvl6pPr marL="2743200" lvl="5" indent="-228600" algn="l">
              <a:lnSpc>
                <a:spcPct val="100000"/>
              </a:lnSpc>
              <a:spcBef>
                <a:spcPts val="600"/>
              </a:spcBef>
              <a:spcAft>
                <a:spcPts val="0"/>
              </a:spcAft>
              <a:buSzPts val="700"/>
              <a:buNone/>
              <a:defRPr sz="1000"/>
            </a:lvl6pPr>
            <a:lvl7pPr marL="3200400" lvl="6" indent="-228600" algn="l">
              <a:lnSpc>
                <a:spcPct val="100000"/>
              </a:lnSpc>
              <a:spcBef>
                <a:spcPts val="600"/>
              </a:spcBef>
              <a:spcAft>
                <a:spcPts val="0"/>
              </a:spcAft>
              <a:buSzPts val="700"/>
              <a:buNone/>
              <a:defRPr sz="1000"/>
            </a:lvl7pPr>
            <a:lvl8pPr marL="3657600" lvl="7" indent="-228600" algn="l">
              <a:lnSpc>
                <a:spcPct val="100000"/>
              </a:lnSpc>
              <a:spcBef>
                <a:spcPts val="600"/>
              </a:spcBef>
              <a:spcAft>
                <a:spcPts val="0"/>
              </a:spcAft>
              <a:buSzPts val="700"/>
              <a:buNone/>
              <a:defRPr sz="1000"/>
            </a:lvl8pPr>
            <a:lvl9pPr marL="4114800" lvl="8" indent="-228600" algn="l">
              <a:lnSpc>
                <a:spcPct val="100000"/>
              </a:lnSpc>
              <a:spcBef>
                <a:spcPts val="600"/>
              </a:spcBef>
              <a:spcAft>
                <a:spcPts val="600"/>
              </a:spcAft>
              <a:buSzPts val="700"/>
              <a:buNone/>
              <a:defRPr sz="1000"/>
            </a:lvl9pPr>
          </a:lstStyle>
          <a:p>
            <a:endParaRPr/>
          </a:p>
        </p:txBody>
      </p:sp>
      <p:sp>
        <p:nvSpPr>
          <p:cNvPr id="97" name="Google Shape;97;p14"/>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14"/>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9" name="Google Shape;99;p14"/>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0"/>
        <p:cNvGrpSpPr/>
        <p:nvPr/>
      </p:nvGrpSpPr>
      <p:grpSpPr>
        <a:xfrm>
          <a:off x="0" y="0"/>
          <a:ext cx="0" cy="0"/>
          <a:chOff x="0" y="0"/>
          <a:chExt cx="0" cy="0"/>
        </a:xfrm>
      </p:grpSpPr>
      <p:sp>
        <p:nvSpPr>
          <p:cNvPr id="101" name="Google Shape;101;p15"/>
          <p:cNvSpPr txBox="1">
            <a:spLocks noGrp="1"/>
          </p:cNvSpPr>
          <p:nvPr>
            <p:ph type="title"/>
          </p:nvPr>
        </p:nvSpPr>
        <p:spPr>
          <a:xfrm>
            <a:off x="913795" y="609600"/>
            <a:ext cx="10353762"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lvl="0" algn="ctr">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15"/>
          <p:cNvSpPr txBox="1">
            <a:spLocks noGrp="1"/>
          </p:cNvSpPr>
          <p:nvPr>
            <p:ph type="body" idx="1"/>
          </p:nvPr>
        </p:nvSpPr>
        <p:spPr>
          <a:xfrm>
            <a:off x="913795" y="1885950"/>
            <a:ext cx="3300984" cy="576262"/>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marL="457200" lvl="0" indent="-228600" algn="ctr">
              <a:lnSpc>
                <a:spcPct val="100000"/>
              </a:lnSpc>
              <a:spcBef>
                <a:spcPts val="480"/>
              </a:spcBef>
              <a:spcAft>
                <a:spcPts val="0"/>
              </a:spcAft>
              <a:buSzPts val="1680"/>
              <a:buNone/>
              <a:defRPr sz="2400" b="0">
                <a:solidFill>
                  <a:schemeClr val="lt1"/>
                </a:solidFill>
              </a:defRPr>
            </a:lvl1pPr>
            <a:lvl2pPr marL="914400" lvl="1" indent="-228600" algn="l">
              <a:lnSpc>
                <a:spcPct val="100000"/>
              </a:lnSpc>
              <a:spcBef>
                <a:spcPts val="600"/>
              </a:spcBef>
              <a:spcAft>
                <a:spcPts val="0"/>
              </a:spcAft>
              <a:buSzPts val="1400"/>
              <a:buNone/>
              <a:defRPr sz="2000" b="1"/>
            </a:lvl2pPr>
            <a:lvl3pPr marL="1371600" lvl="2" indent="-228600" algn="l">
              <a:lnSpc>
                <a:spcPct val="100000"/>
              </a:lnSpc>
              <a:spcBef>
                <a:spcPts val="600"/>
              </a:spcBef>
              <a:spcAft>
                <a:spcPts val="0"/>
              </a:spcAft>
              <a:buSzPts val="1260"/>
              <a:buNone/>
              <a:defRPr sz="1800" b="1"/>
            </a:lvl3pPr>
            <a:lvl4pPr marL="1828800" lvl="3" indent="-228600" algn="l">
              <a:lnSpc>
                <a:spcPct val="100000"/>
              </a:lnSpc>
              <a:spcBef>
                <a:spcPts val="600"/>
              </a:spcBef>
              <a:spcAft>
                <a:spcPts val="0"/>
              </a:spcAft>
              <a:buSzPts val="1120"/>
              <a:buNone/>
              <a:defRPr sz="1600" b="1"/>
            </a:lvl4pPr>
            <a:lvl5pPr marL="2286000" lvl="4" indent="-228600" algn="l">
              <a:lnSpc>
                <a:spcPct val="100000"/>
              </a:lnSpc>
              <a:spcBef>
                <a:spcPts val="600"/>
              </a:spcBef>
              <a:spcAft>
                <a:spcPts val="0"/>
              </a:spcAft>
              <a:buSzPts val="1120"/>
              <a:buNone/>
              <a:defRPr sz="1600" b="1"/>
            </a:lvl5pPr>
            <a:lvl6pPr marL="2743200" lvl="5" indent="-228600" algn="l">
              <a:lnSpc>
                <a:spcPct val="100000"/>
              </a:lnSpc>
              <a:spcBef>
                <a:spcPts val="600"/>
              </a:spcBef>
              <a:spcAft>
                <a:spcPts val="0"/>
              </a:spcAft>
              <a:buSzPts val="1120"/>
              <a:buNone/>
              <a:defRPr sz="1600" b="1"/>
            </a:lvl6pPr>
            <a:lvl7pPr marL="3200400" lvl="6" indent="-228600" algn="l">
              <a:lnSpc>
                <a:spcPct val="100000"/>
              </a:lnSpc>
              <a:spcBef>
                <a:spcPts val="600"/>
              </a:spcBef>
              <a:spcAft>
                <a:spcPts val="0"/>
              </a:spcAft>
              <a:buSzPts val="1120"/>
              <a:buNone/>
              <a:defRPr sz="1600" b="1"/>
            </a:lvl7pPr>
            <a:lvl8pPr marL="3657600" lvl="7" indent="-228600" algn="l">
              <a:lnSpc>
                <a:spcPct val="100000"/>
              </a:lnSpc>
              <a:spcBef>
                <a:spcPts val="600"/>
              </a:spcBef>
              <a:spcAft>
                <a:spcPts val="0"/>
              </a:spcAft>
              <a:buSzPts val="1120"/>
              <a:buNone/>
              <a:defRPr sz="1600" b="1"/>
            </a:lvl8pPr>
            <a:lvl9pPr marL="4114800" lvl="8" indent="-228600" algn="l">
              <a:lnSpc>
                <a:spcPct val="100000"/>
              </a:lnSpc>
              <a:spcBef>
                <a:spcPts val="600"/>
              </a:spcBef>
              <a:spcAft>
                <a:spcPts val="600"/>
              </a:spcAft>
              <a:buSzPts val="1120"/>
              <a:buNone/>
              <a:defRPr sz="1600" b="1"/>
            </a:lvl9pPr>
          </a:lstStyle>
          <a:p>
            <a:endParaRPr/>
          </a:p>
        </p:txBody>
      </p:sp>
      <p:sp>
        <p:nvSpPr>
          <p:cNvPr id="103" name="Google Shape;103;p15"/>
          <p:cNvSpPr txBox="1">
            <a:spLocks noGrp="1"/>
          </p:cNvSpPr>
          <p:nvPr>
            <p:ph type="body" idx="2"/>
          </p:nvPr>
        </p:nvSpPr>
        <p:spPr>
          <a:xfrm>
            <a:off x="913795" y="2571750"/>
            <a:ext cx="3300984" cy="3219450"/>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280"/>
              </a:spcBef>
              <a:spcAft>
                <a:spcPts val="0"/>
              </a:spcAft>
              <a:buSzPts val="980"/>
              <a:buNone/>
              <a:defRPr sz="1400"/>
            </a:lvl1pPr>
            <a:lvl2pPr marL="914400" lvl="1" indent="-228600" algn="l">
              <a:lnSpc>
                <a:spcPct val="100000"/>
              </a:lnSpc>
              <a:spcBef>
                <a:spcPts val="600"/>
              </a:spcBef>
              <a:spcAft>
                <a:spcPts val="0"/>
              </a:spcAft>
              <a:buSzPts val="840"/>
              <a:buNone/>
              <a:defRPr sz="1200"/>
            </a:lvl2pPr>
            <a:lvl3pPr marL="1371600" lvl="2" indent="-228600" algn="l">
              <a:lnSpc>
                <a:spcPct val="100000"/>
              </a:lnSpc>
              <a:spcBef>
                <a:spcPts val="600"/>
              </a:spcBef>
              <a:spcAft>
                <a:spcPts val="0"/>
              </a:spcAft>
              <a:buSzPts val="700"/>
              <a:buNone/>
              <a:defRPr sz="1000"/>
            </a:lvl3pPr>
            <a:lvl4pPr marL="1828800" lvl="3" indent="-228600" algn="l">
              <a:lnSpc>
                <a:spcPct val="100000"/>
              </a:lnSpc>
              <a:spcBef>
                <a:spcPts val="600"/>
              </a:spcBef>
              <a:spcAft>
                <a:spcPts val="0"/>
              </a:spcAft>
              <a:buSzPts val="630"/>
              <a:buNone/>
              <a:defRPr sz="900"/>
            </a:lvl4pPr>
            <a:lvl5pPr marL="2286000" lvl="4" indent="-228600" algn="l">
              <a:lnSpc>
                <a:spcPct val="100000"/>
              </a:lnSpc>
              <a:spcBef>
                <a:spcPts val="600"/>
              </a:spcBef>
              <a:spcAft>
                <a:spcPts val="0"/>
              </a:spcAft>
              <a:buSzPts val="630"/>
              <a:buNone/>
              <a:defRPr sz="900"/>
            </a:lvl5pPr>
            <a:lvl6pPr marL="2743200" lvl="5" indent="-228600" algn="l">
              <a:lnSpc>
                <a:spcPct val="100000"/>
              </a:lnSpc>
              <a:spcBef>
                <a:spcPts val="600"/>
              </a:spcBef>
              <a:spcAft>
                <a:spcPts val="0"/>
              </a:spcAft>
              <a:buSzPts val="630"/>
              <a:buNone/>
              <a:defRPr sz="900"/>
            </a:lvl6pPr>
            <a:lvl7pPr marL="3200400" lvl="6" indent="-228600" algn="l">
              <a:lnSpc>
                <a:spcPct val="100000"/>
              </a:lnSpc>
              <a:spcBef>
                <a:spcPts val="600"/>
              </a:spcBef>
              <a:spcAft>
                <a:spcPts val="0"/>
              </a:spcAft>
              <a:buSzPts val="630"/>
              <a:buNone/>
              <a:defRPr sz="900"/>
            </a:lvl7pPr>
            <a:lvl8pPr marL="3657600" lvl="7" indent="-228600" algn="l">
              <a:lnSpc>
                <a:spcPct val="100000"/>
              </a:lnSpc>
              <a:spcBef>
                <a:spcPts val="600"/>
              </a:spcBef>
              <a:spcAft>
                <a:spcPts val="0"/>
              </a:spcAft>
              <a:buSzPts val="630"/>
              <a:buNone/>
              <a:defRPr sz="900"/>
            </a:lvl8pPr>
            <a:lvl9pPr marL="4114800" lvl="8" indent="-228600" algn="l">
              <a:lnSpc>
                <a:spcPct val="100000"/>
              </a:lnSpc>
              <a:spcBef>
                <a:spcPts val="600"/>
              </a:spcBef>
              <a:spcAft>
                <a:spcPts val="600"/>
              </a:spcAft>
              <a:buSzPts val="630"/>
              <a:buNone/>
              <a:defRPr sz="900"/>
            </a:lvl9pPr>
          </a:lstStyle>
          <a:p>
            <a:endParaRPr/>
          </a:p>
        </p:txBody>
      </p:sp>
      <p:sp>
        <p:nvSpPr>
          <p:cNvPr id="104" name="Google Shape;104;p15"/>
          <p:cNvSpPr txBox="1">
            <a:spLocks noGrp="1"/>
          </p:cNvSpPr>
          <p:nvPr>
            <p:ph type="body" idx="3"/>
          </p:nvPr>
        </p:nvSpPr>
        <p:spPr>
          <a:xfrm>
            <a:off x="4446711" y="1885950"/>
            <a:ext cx="3300984" cy="576262"/>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marL="457200" lvl="0" indent="-228600" algn="ctr">
              <a:lnSpc>
                <a:spcPct val="100000"/>
              </a:lnSpc>
              <a:spcBef>
                <a:spcPts val="480"/>
              </a:spcBef>
              <a:spcAft>
                <a:spcPts val="0"/>
              </a:spcAft>
              <a:buSzPts val="1680"/>
              <a:buNone/>
              <a:defRPr sz="2400" b="0">
                <a:solidFill>
                  <a:schemeClr val="lt1"/>
                </a:solidFill>
              </a:defRPr>
            </a:lvl1pPr>
            <a:lvl2pPr marL="914400" lvl="1" indent="-228600" algn="l">
              <a:lnSpc>
                <a:spcPct val="100000"/>
              </a:lnSpc>
              <a:spcBef>
                <a:spcPts val="600"/>
              </a:spcBef>
              <a:spcAft>
                <a:spcPts val="0"/>
              </a:spcAft>
              <a:buSzPts val="1400"/>
              <a:buNone/>
              <a:defRPr sz="2000" b="1"/>
            </a:lvl2pPr>
            <a:lvl3pPr marL="1371600" lvl="2" indent="-228600" algn="l">
              <a:lnSpc>
                <a:spcPct val="100000"/>
              </a:lnSpc>
              <a:spcBef>
                <a:spcPts val="600"/>
              </a:spcBef>
              <a:spcAft>
                <a:spcPts val="0"/>
              </a:spcAft>
              <a:buSzPts val="1260"/>
              <a:buNone/>
              <a:defRPr sz="1800" b="1"/>
            </a:lvl3pPr>
            <a:lvl4pPr marL="1828800" lvl="3" indent="-228600" algn="l">
              <a:lnSpc>
                <a:spcPct val="100000"/>
              </a:lnSpc>
              <a:spcBef>
                <a:spcPts val="600"/>
              </a:spcBef>
              <a:spcAft>
                <a:spcPts val="0"/>
              </a:spcAft>
              <a:buSzPts val="1120"/>
              <a:buNone/>
              <a:defRPr sz="1600" b="1"/>
            </a:lvl4pPr>
            <a:lvl5pPr marL="2286000" lvl="4" indent="-228600" algn="l">
              <a:lnSpc>
                <a:spcPct val="100000"/>
              </a:lnSpc>
              <a:spcBef>
                <a:spcPts val="600"/>
              </a:spcBef>
              <a:spcAft>
                <a:spcPts val="0"/>
              </a:spcAft>
              <a:buSzPts val="1120"/>
              <a:buNone/>
              <a:defRPr sz="1600" b="1"/>
            </a:lvl5pPr>
            <a:lvl6pPr marL="2743200" lvl="5" indent="-228600" algn="l">
              <a:lnSpc>
                <a:spcPct val="100000"/>
              </a:lnSpc>
              <a:spcBef>
                <a:spcPts val="600"/>
              </a:spcBef>
              <a:spcAft>
                <a:spcPts val="0"/>
              </a:spcAft>
              <a:buSzPts val="1120"/>
              <a:buNone/>
              <a:defRPr sz="1600" b="1"/>
            </a:lvl6pPr>
            <a:lvl7pPr marL="3200400" lvl="6" indent="-228600" algn="l">
              <a:lnSpc>
                <a:spcPct val="100000"/>
              </a:lnSpc>
              <a:spcBef>
                <a:spcPts val="600"/>
              </a:spcBef>
              <a:spcAft>
                <a:spcPts val="0"/>
              </a:spcAft>
              <a:buSzPts val="1120"/>
              <a:buNone/>
              <a:defRPr sz="1600" b="1"/>
            </a:lvl7pPr>
            <a:lvl8pPr marL="3657600" lvl="7" indent="-228600" algn="l">
              <a:lnSpc>
                <a:spcPct val="100000"/>
              </a:lnSpc>
              <a:spcBef>
                <a:spcPts val="600"/>
              </a:spcBef>
              <a:spcAft>
                <a:spcPts val="0"/>
              </a:spcAft>
              <a:buSzPts val="1120"/>
              <a:buNone/>
              <a:defRPr sz="1600" b="1"/>
            </a:lvl8pPr>
            <a:lvl9pPr marL="4114800" lvl="8" indent="-228600" algn="l">
              <a:lnSpc>
                <a:spcPct val="100000"/>
              </a:lnSpc>
              <a:spcBef>
                <a:spcPts val="600"/>
              </a:spcBef>
              <a:spcAft>
                <a:spcPts val="600"/>
              </a:spcAft>
              <a:buSzPts val="1120"/>
              <a:buNone/>
              <a:defRPr sz="1600" b="1"/>
            </a:lvl9pPr>
          </a:lstStyle>
          <a:p>
            <a:endParaRPr/>
          </a:p>
        </p:txBody>
      </p:sp>
      <p:sp>
        <p:nvSpPr>
          <p:cNvPr id="105" name="Google Shape;105;p15"/>
          <p:cNvSpPr txBox="1">
            <a:spLocks noGrp="1"/>
          </p:cNvSpPr>
          <p:nvPr>
            <p:ph type="body" idx="4"/>
          </p:nvPr>
        </p:nvSpPr>
        <p:spPr>
          <a:xfrm>
            <a:off x="4441435" y="2571750"/>
            <a:ext cx="3300984" cy="3219450"/>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280"/>
              </a:spcBef>
              <a:spcAft>
                <a:spcPts val="0"/>
              </a:spcAft>
              <a:buSzPts val="980"/>
              <a:buNone/>
              <a:defRPr sz="1400"/>
            </a:lvl1pPr>
            <a:lvl2pPr marL="914400" lvl="1" indent="-228600" algn="l">
              <a:lnSpc>
                <a:spcPct val="100000"/>
              </a:lnSpc>
              <a:spcBef>
                <a:spcPts val="600"/>
              </a:spcBef>
              <a:spcAft>
                <a:spcPts val="0"/>
              </a:spcAft>
              <a:buSzPts val="840"/>
              <a:buNone/>
              <a:defRPr sz="1200"/>
            </a:lvl2pPr>
            <a:lvl3pPr marL="1371600" lvl="2" indent="-228600" algn="l">
              <a:lnSpc>
                <a:spcPct val="100000"/>
              </a:lnSpc>
              <a:spcBef>
                <a:spcPts val="600"/>
              </a:spcBef>
              <a:spcAft>
                <a:spcPts val="0"/>
              </a:spcAft>
              <a:buSzPts val="700"/>
              <a:buNone/>
              <a:defRPr sz="1000"/>
            </a:lvl3pPr>
            <a:lvl4pPr marL="1828800" lvl="3" indent="-228600" algn="l">
              <a:lnSpc>
                <a:spcPct val="100000"/>
              </a:lnSpc>
              <a:spcBef>
                <a:spcPts val="600"/>
              </a:spcBef>
              <a:spcAft>
                <a:spcPts val="0"/>
              </a:spcAft>
              <a:buSzPts val="630"/>
              <a:buNone/>
              <a:defRPr sz="900"/>
            </a:lvl4pPr>
            <a:lvl5pPr marL="2286000" lvl="4" indent="-228600" algn="l">
              <a:lnSpc>
                <a:spcPct val="100000"/>
              </a:lnSpc>
              <a:spcBef>
                <a:spcPts val="600"/>
              </a:spcBef>
              <a:spcAft>
                <a:spcPts val="0"/>
              </a:spcAft>
              <a:buSzPts val="630"/>
              <a:buNone/>
              <a:defRPr sz="900"/>
            </a:lvl5pPr>
            <a:lvl6pPr marL="2743200" lvl="5" indent="-228600" algn="l">
              <a:lnSpc>
                <a:spcPct val="100000"/>
              </a:lnSpc>
              <a:spcBef>
                <a:spcPts val="600"/>
              </a:spcBef>
              <a:spcAft>
                <a:spcPts val="0"/>
              </a:spcAft>
              <a:buSzPts val="630"/>
              <a:buNone/>
              <a:defRPr sz="900"/>
            </a:lvl6pPr>
            <a:lvl7pPr marL="3200400" lvl="6" indent="-228600" algn="l">
              <a:lnSpc>
                <a:spcPct val="100000"/>
              </a:lnSpc>
              <a:spcBef>
                <a:spcPts val="600"/>
              </a:spcBef>
              <a:spcAft>
                <a:spcPts val="0"/>
              </a:spcAft>
              <a:buSzPts val="630"/>
              <a:buNone/>
              <a:defRPr sz="900"/>
            </a:lvl7pPr>
            <a:lvl8pPr marL="3657600" lvl="7" indent="-228600" algn="l">
              <a:lnSpc>
                <a:spcPct val="100000"/>
              </a:lnSpc>
              <a:spcBef>
                <a:spcPts val="600"/>
              </a:spcBef>
              <a:spcAft>
                <a:spcPts val="0"/>
              </a:spcAft>
              <a:buSzPts val="630"/>
              <a:buNone/>
              <a:defRPr sz="900"/>
            </a:lvl8pPr>
            <a:lvl9pPr marL="4114800" lvl="8" indent="-228600" algn="l">
              <a:lnSpc>
                <a:spcPct val="100000"/>
              </a:lnSpc>
              <a:spcBef>
                <a:spcPts val="600"/>
              </a:spcBef>
              <a:spcAft>
                <a:spcPts val="600"/>
              </a:spcAft>
              <a:buSzPts val="630"/>
              <a:buNone/>
              <a:defRPr sz="900"/>
            </a:lvl9pPr>
          </a:lstStyle>
          <a:p>
            <a:endParaRPr/>
          </a:p>
        </p:txBody>
      </p:sp>
      <p:sp>
        <p:nvSpPr>
          <p:cNvPr id="106" name="Google Shape;106;p15"/>
          <p:cNvSpPr txBox="1">
            <a:spLocks noGrp="1"/>
          </p:cNvSpPr>
          <p:nvPr>
            <p:ph type="body" idx="5"/>
          </p:nvPr>
        </p:nvSpPr>
        <p:spPr>
          <a:xfrm>
            <a:off x="7966572" y="1885950"/>
            <a:ext cx="3300984" cy="576262"/>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marL="457200" lvl="0" indent="-228600" algn="ctr">
              <a:lnSpc>
                <a:spcPct val="100000"/>
              </a:lnSpc>
              <a:spcBef>
                <a:spcPts val="480"/>
              </a:spcBef>
              <a:spcAft>
                <a:spcPts val="0"/>
              </a:spcAft>
              <a:buSzPts val="1680"/>
              <a:buNone/>
              <a:defRPr sz="2400" b="0">
                <a:solidFill>
                  <a:schemeClr val="lt1"/>
                </a:solidFill>
              </a:defRPr>
            </a:lvl1pPr>
            <a:lvl2pPr marL="914400" lvl="1" indent="-228600" algn="l">
              <a:lnSpc>
                <a:spcPct val="100000"/>
              </a:lnSpc>
              <a:spcBef>
                <a:spcPts val="600"/>
              </a:spcBef>
              <a:spcAft>
                <a:spcPts val="0"/>
              </a:spcAft>
              <a:buSzPts val="1400"/>
              <a:buNone/>
              <a:defRPr sz="2000" b="1"/>
            </a:lvl2pPr>
            <a:lvl3pPr marL="1371600" lvl="2" indent="-228600" algn="l">
              <a:lnSpc>
                <a:spcPct val="100000"/>
              </a:lnSpc>
              <a:spcBef>
                <a:spcPts val="600"/>
              </a:spcBef>
              <a:spcAft>
                <a:spcPts val="0"/>
              </a:spcAft>
              <a:buSzPts val="1260"/>
              <a:buNone/>
              <a:defRPr sz="1800" b="1"/>
            </a:lvl3pPr>
            <a:lvl4pPr marL="1828800" lvl="3" indent="-228600" algn="l">
              <a:lnSpc>
                <a:spcPct val="100000"/>
              </a:lnSpc>
              <a:spcBef>
                <a:spcPts val="600"/>
              </a:spcBef>
              <a:spcAft>
                <a:spcPts val="0"/>
              </a:spcAft>
              <a:buSzPts val="1120"/>
              <a:buNone/>
              <a:defRPr sz="1600" b="1"/>
            </a:lvl4pPr>
            <a:lvl5pPr marL="2286000" lvl="4" indent="-228600" algn="l">
              <a:lnSpc>
                <a:spcPct val="100000"/>
              </a:lnSpc>
              <a:spcBef>
                <a:spcPts val="600"/>
              </a:spcBef>
              <a:spcAft>
                <a:spcPts val="0"/>
              </a:spcAft>
              <a:buSzPts val="1120"/>
              <a:buNone/>
              <a:defRPr sz="1600" b="1"/>
            </a:lvl5pPr>
            <a:lvl6pPr marL="2743200" lvl="5" indent="-228600" algn="l">
              <a:lnSpc>
                <a:spcPct val="100000"/>
              </a:lnSpc>
              <a:spcBef>
                <a:spcPts val="600"/>
              </a:spcBef>
              <a:spcAft>
                <a:spcPts val="0"/>
              </a:spcAft>
              <a:buSzPts val="1120"/>
              <a:buNone/>
              <a:defRPr sz="1600" b="1"/>
            </a:lvl6pPr>
            <a:lvl7pPr marL="3200400" lvl="6" indent="-228600" algn="l">
              <a:lnSpc>
                <a:spcPct val="100000"/>
              </a:lnSpc>
              <a:spcBef>
                <a:spcPts val="600"/>
              </a:spcBef>
              <a:spcAft>
                <a:spcPts val="0"/>
              </a:spcAft>
              <a:buSzPts val="1120"/>
              <a:buNone/>
              <a:defRPr sz="1600" b="1"/>
            </a:lvl7pPr>
            <a:lvl8pPr marL="3657600" lvl="7" indent="-228600" algn="l">
              <a:lnSpc>
                <a:spcPct val="100000"/>
              </a:lnSpc>
              <a:spcBef>
                <a:spcPts val="600"/>
              </a:spcBef>
              <a:spcAft>
                <a:spcPts val="0"/>
              </a:spcAft>
              <a:buSzPts val="1120"/>
              <a:buNone/>
              <a:defRPr sz="1600" b="1"/>
            </a:lvl8pPr>
            <a:lvl9pPr marL="4114800" lvl="8" indent="-228600" algn="l">
              <a:lnSpc>
                <a:spcPct val="100000"/>
              </a:lnSpc>
              <a:spcBef>
                <a:spcPts val="600"/>
              </a:spcBef>
              <a:spcAft>
                <a:spcPts val="600"/>
              </a:spcAft>
              <a:buSzPts val="1120"/>
              <a:buNone/>
              <a:defRPr sz="1600" b="1"/>
            </a:lvl9pPr>
          </a:lstStyle>
          <a:p>
            <a:endParaRPr/>
          </a:p>
        </p:txBody>
      </p:sp>
      <p:sp>
        <p:nvSpPr>
          <p:cNvPr id="107" name="Google Shape;107;p15"/>
          <p:cNvSpPr txBox="1">
            <a:spLocks noGrp="1"/>
          </p:cNvSpPr>
          <p:nvPr>
            <p:ph type="body" idx="6"/>
          </p:nvPr>
        </p:nvSpPr>
        <p:spPr>
          <a:xfrm>
            <a:off x="7966572" y="2571750"/>
            <a:ext cx="3300984" cy="3219450"/>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280"/>
              </a:spcBef>
              <a:spcAft>
                <a:spcPts val="0"/>
              </a:spcAft>
              <a:buSzPts val="980"/>
              <a:buNone/>
              <a:defRPr sz="1400"/>
            </a:lvl1pPr>
            <a:lvl2pPr marL="914400" lvl="1" indent="-228600" algn="l">
              <a:lnSpc>
                <a:spcPct val="100000"/>
              </a:lnSpc>
              <a:spcBef>
                <a:spcPts val="600"/>
              </a:spcBef>
              <a:spcAft>
                <a:spcPts val="0"/>
              </a:spcAft>
              <a:buSzPts val="840"/>
              <a:buNone/>
              <a:defRPr sz="1200"/>
            </a:lvl2pPr>
            <a:lvl3pPr marL="1371600" lvl="2" indent="-228600" algn="l">
              <a:lnSpc>
                <a:spcPct val="100000"/>
              </a:lnSpc>
              <a:spcBef>
                <a:spcPts val="600"/>
              </a:spcBef>
              <a:spcAft>
                <a:spcPts val="0"/>
              </a:spcAft>
              <a:buSzPts val="700"/>
              <a:buNone/>
              <a:defRPr sz="1000"/>
            </a:lvl3pPr>
            <a:lvl4pPr marL="1828800" lvl="3" indent="-228600" algn="l">
              <a:lnSpc>
                <a:spcPct val="100000"/>
              </a:lnSpc>
              <a:spcBef>
                <a:spcPts val="600"/>
              </a:spcBef>
              <a:spcAft>
                <a:spcPts val="0"/>
              </a:spcAft>
              <a:buSzPts val="630"/>
              <a:buNone/>
              <a:defRPr sz="900"/>
            </a:lvl4pPr>
            <a:lvl5pPr marL="2286000" lvl="4" indent="-228600" algn="l">
              <a:lnSpc>
                <a:spcPct val="100000"/>
              </a:lnSpc>
              <a:spcBef>
                <a:spcPts val="600"/>
              </a:spcBef>
              <a:spcAft>
                <a:spcPts val="0"/>
              </a:spcAft>
              <a:buSzPts val="630"/>
              <a:buNone/>
              <a:defRPr sz="900"/>
            </a:lvl5pPr>
            <a:lvl6pPr marL="2743200" lvl="5" indent="-228600" algn="l">
              <a:lnSpc>
                <a:spcPct val="100000"/>
              </a:lnSpc>
              <a:spcBef>
                <a:spcPts val="600"/>
              </a:spcBef>
              <a:spcAft>
                <a:spcPts val="0"/>
              </a:spcAft>
              <a:buSzPts val="630"/>
              <a:buNone/>
              <a:defRPr sz="900"/>
            </a:lvl6pPr>
            <a:lvl7pPr marL="3200400" lvl="6" indent="-228600" algn="l">
              <a:lnSpc>
                <a:spcPct val="100000"/>
              </a:lnSpc>
              <a:spcBef>
                <a:spcPts val="600"/>
              </a:spcBef>
              <a:spcAft>
                <a:spcPts val="0"/>
              </a:spcAft>
              <a:buSzPts val="630"/>
              <a:buNone/>
              <a:defRPr sz="900"/>
            </a:lvl7pPr>
            <a:lvl8pPr marL="3657600" lvl="7" indent="-228600" algn="l">
              <a:lnSpc>
                <a:spcPct val="100000"/>
              </a:lnSpc>
              <a:spcBef>
                <a:spcPts val="600"/>
              </a:spcBef>
              <a:spcAft>
                <a:spcPts val="0"/>
              </a:spcAft>
              <a:buSzPts val="630"/>
              <a:buNone/>
              <a:defRPr sz="900"/>
            </a:lvl8pPr>
            <a:lvl9pPr marL="4114800" lvl="8" indent="-228600" algn="l">
              <a:lnSpc>
                <a:spcPct val="100000"/>
              </a:lnSpc>
              <a:spcBef>
                <a:spcPts val="600"/>
              </a:spcBef>
              <a:spcAft>
                <a:spcPts val="600"/>
              </a:spcAft>
              <a:buSzPts val="630"/>
              <a:buNone/>
              <a:defRPr sz="900"/>
            </a:lvl9pPr>
          </a:lstStyle>
          <a:p>
            <a:endParaRPr/>
          </a:p>
        </p:txBody>
      </p:sp>
      <p:sp>
        <p:nvSpPr>
          <p:cNvPr id="108" name="Google Shape;108;p15"/>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 name="Google Shape;109;p15"/>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15"/>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1"/>
        <p:cNvGrpSpPr/>
        <p:nvPr/>
      </p:nvGrpSpPr>
      <p:grpSpPr>
        <a:xfrm>
          <a:off x="0" y="0"/>
          <a:ext cx="0" cy="0"/>
          <a:chOff x="0" y="0"/>
          <a:chExt cx="0" cy="0"/>
        </a:xfrm>
      </p:grpSpPr>
      <p:pic>
        <p:nvPicPr>
          <p:cNvPr id="112" name="Google Shape;112;p16" descr="Slate-V2-HD-3colPhotoInset.png"/>
          <p:cNvPicPr preferRelativeResize="0"/>
          <p:nvPr/>
        </p:nvPicPr>
        <p:blipFill rotWithShape="1">
          <a:blip r:embed="rId2">
            <a:alphaModFix/>
          </a:blip>
          <a:srcRect/>
          <a:stretch/>
        </p:blipFill>
        <p:spPr>
          <a:xfrm>
            <a:off x="897962" y="1818214"/>
            <a:ext cx="3339972" cy="1847851"/>
          </a:xfrm>
          <a:prstGeom prst="rect">
            <a:avLst/>
          </a:prstGeom>
          <a:noFill/>
          <a:ln>
            <a:noFill/>
          </a:ln>
        </p:spPr>
      </p:pic>
      <p:pic>
        <p:nvPicPr>
          <p:cNvPr id="113" name="Google Shape;113;p16" descr="Slate-V2-HD-3colPhotoInset.png"/>
          <p:cNvPicPr preferRelativeResize="0"/>
          <p:nvPr/>
        </p:nvPicPr>
        <p:blipFill rotWithShape="1">
          <a:blip r:embed="rId2">
            <a:alphaModFix/>
          </a:blip>
          <a:srcRect/>
          <a:stretch/>
        </p:blipFill>
        <p:spPr>
          <a:xfrm>
            <a:off x="4403800" y="1818214"/>
            <a:ext cx="3339972" cy="1847851"/>
          </a:xfrm>
          <a:prstGeom prst="rect">
            <a:avLst/>
          </a:prstGeom>
          <a:noFill/>
          <a:ln>
            <a:noFill/>
          </a:ln>
        </p:spPr>
      </p:pic>
      <p:pic>
        <p:nvPicPr>
          <p:cNvPr id="114" name="Google Shape;114;p16" descr="Slate-V2-HD-3colPhotoInset.png"/>
          <p:cNvPicPr preferRelativeResize="0"/>
          <p:nvPr/>
        </p:nvPicPr>
        <p:blipFill rotWithShape="1">
          <a:blip r:embed="rId2">
            <a:alphaModFix/>
          </a:blip>
          <a:srcRect/>
          <a:stretch/>
        </p:blipFill>
        <p:spPr>
          <a:xfrm>
            <a:off x="7936051" y="1818214"/>
            <a:ext cx="3339972" cy="1847851"/>
          </a:xfrm>
          <a:prstGeom prst="rect">
            <a:avLst/>
          </a:prstGeom>
          <a:noFill/>
          <a:ln>
            <a:noFill/>
          </a:ln>
        </p:spPr>
      </p:pic>
      <p:sp>
        <p:nvSpPr>
          <p:cNvPr id="115" name="Google Shape;115;p16"/>
          <p:cNvSpPr txBox="1">
            <a:spLocks noGrp="1"/>
          </p:cNvSpPr>
          <p:nvPr>
            <p:ph type="title"/>
          </p:nvPr>
        </p:nvSpPr>
        <p:spPr>
          <a:xfrm>
            <a:off x="913794" y="609600"/>
            <a:ext cx="10353763"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lvl="0" algn="ctr">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16"/>
          <p:cNvSpPr txBox="1">
            <a:spLocks noGrp="1"/>
          </p:cNvSpPr>
          <p:nvPr>
            <p:ph type="body" idx="1"/>
          </p:nvPr>
        </p:nvSpPr>
        <p:spPr>
          <a:xfrm>
            <a:off x="913795" y="3904106"/>
            <a:ext cx="3300984" cy="576262"/>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marL="457200" lvl="0" indent="-228600" algn="ctr">
              <a:lnSpc>
                <a:spcPct val="100000"/>
              </a:lnSpc>
              <a:spcBef>
                <a:spcPts val="400"/>
              </a:spcBef>
              <a:spcAft>
                <a:spcPts val="0"/>
              </a:spcAft>
              <a:buSzPts val="1400"/>
              <a:buNone/>
              <a:defRPr sz="2000" b="0">
                <a:solidFill>
                  <a:schemeClr val="lt1"/>
                </a:solidFill>
              </a:defRPr>
            </a:lvl1pPr>
            <a:lvl2pPr marL="914400" lvl="1" indent="-228600" algn="l">
              <a:lnSpc>
                <a:spcPct val="100000"/>
              </a:lnSpc>
              <a:spcBef>
                <a:spcPts val="600"/>
              </a:spcBef>
              <a:spcAft>
                <a:spcPts val="0"/>
              </a:spcAft>
              <a:buSzPts val="1400"/>
              <a:buNone/>
              <a:defRPr sz="2000" b="1"/>
            </a:lvl2pPr>
            <a:lvl3pPr marL="1371600" lvl="2" indent="-228600" algn="l">
              <a:lnSpc>
                <a:spcPct val="100000"/>
              </a:lnSpc>
              <a:spcBef>
                <a:spcPts val="600"/>
              </a:spcBef>
              <a:spcAft>
                <a:spcPts val="0"/>
              </a:spcAft>
              <a:buSzPts val="1260"/>
              <a:buNone/>
              <a:defRPr sz="1800" b="1"/>
            </a:lvl3pPr>
            <a:lvl4pPr marL="1828800" lvl="3" indent="-228600" algn="l">
              <a:lnSpc>
                <a:spcPct val="100000"/>
              </a:lnSpc>
              <a:spcBef>
                <a:spcPts val="600"/>
              </a:spcBef>
              <a:spcAft>
                <a:spcPts val="0"/>
              </a:spcAft>
              <a:buSzPts val="1120"/>
              <a:buNone/>
              <a:defRPr sz="1600" b="1"/>
            </a:lvl4pPr>
            <a:lvl5pPr marL="2286000" lvl="4" indent="-228600" algn="l">
              <a:lnSpc>
                <a:spcPct val="100000"/>
              </a:lnSpc>
              <a:spcBef>
                <a:spcPts val="600"/>
              </a:spcBef>
              <a:spcAft>
                <a:spcPts val="0"/>
              </a:spcAft>
              <a:buSzPts val="1120"/>
              <a:buNone/>
              <a:defRPr sz="1600" b="1"/>
            </a:lvl5pPr>
            <a:lvl6pPr marL="2743200" lvl="5" indent="-228600" algn="l">
              <a:lnSpc>
                <a:spcPct val="100000"/>
              </a:lnSpc>
              <a:spcBef>
                <a:spcPts val="600"/>
              </a:spcBef>
              <a:spcAft>
                <a:spcPts val="0"/>
              </a:spcAft>
              <a:buSzPts val="1120"/>
              <a:buNone/>
              <a:defRPr sz="1600" b="1"/>
            </a:lvl6pPr>
            <a:lvl7pPr marL="3200400" lvl="6" indent="-228600" algn="l">
              <a:lnSpc>
                <a:spcPct val="100000"/>
              </a:lnSpc>
              <a:spcBef>
                <a:spcPts val="600"/>
              </a:spcBef>
              <a:spcAft>
                <a:spcPts val="0"/>
              </a:spcAft>
              <a:buSzPts val="1120"/>
              <a:buNone/>
              <a:defRPr sz="1600" b="1"/>
            </a:lvl7pPr>
            <a:lvl8pPr marL="3657600" lvl="7" indent="-228600" algn="l">
              <a:lnSpc>
                <a:spcPct val="100000"/>
              </a:lnSpc>
              <a:spcBef>
                <a:spcPts val="600"/>
              </a:spcBef>
              <a:spcAft>
                <a:spcPts val="0"/>
              </a:spcAft>
              <a:buSzPts val="1120"/>
              <a:buNone/>
              <a:defRPr sz="1600" b="1"/>
            </a:lvl8pPr>
            <a:lvl9pPr marL="4114800" lvl="8" indent="-228600" algn="l">
              <a:lnSpc>
                <a:spcPct val="100000"/>
              </a:lnSpc>
              <a:spcBef>
                <a:spcPts val="600"/>
              </a:spcBef>
              <a:spcAft>
                <a:spcPts val="600"/>
              </a:spcAft>
              <a:buSzPts val="1120"/>
              <a:buNone/>
              <a:defRPr sz="1600" b="1"/>
            </a:lvl9pPr>
          </a:lstStyle>
          <a:p>
            <a:endParaRPr/>
          </a:p>
        </p:txBody>
      </p:sp>
      <p:sp>
        <p:nvSpPr>
          <p:cNvPr id="117" name="Google Shape;117;p16"/>
          <p:cNvSpPr>
            <a:spLocks noGrp="1"/>
          </p:cNvSpPr>
          <p:nvPr>
            <p:ph type="pic" idx="2"/>
          </p:nvPr>
        </p:nvSpPr>
        <p:spPr>
          <a:xfrm>
            <a:off x="1018102" y="1938918"/>
            <a:ext cx="3092368" cy="1602954"/>
          </a:xfrm>
          <a:prstGeom prst="roundRect">
            <a:avLst>
              <a:gd name="adj" fmla="val 1858"/>
            </a:avLst>
          </a:prstGeom>
          <a:noFill/>
          <a:ln>
            <a:noFill/>
          </a:ln>
          <a:effectLst>
            <a:outerShdw blurRad="38100" dist="25400" dir="4440000">
              <a:srgbClr val="000000">
                <a:alpha val="35294"/>
              </a:srgbClr>
            </a:outerShdw>
          </a:effectLst>
        </p:spPr>
        <p:txBody>
          <a:bodyPr spcFirstLastPara="1" wrap="square" lIns="91425" tIns="45700" rIns="91425" bIns="45700" anchor="t" anchorCtr="0">
            <a:noAutofit/>
          </a:bodyPr>
          <a:lstStyle>
            <a:lvl1pPr marR="0" lvl="0" algn="ctr" rtl="0">
              <a:lnSpc>
                <a:spcPct val="100000"/>
              </a:lnSpc>
              <a:spcBef>
                <a:spcPts val="32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1pPr>
            <a:lvl2pPr marR="0" lvl="1"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2pPr>
            <a:lvl3pPr marR="0" lvl="2"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3pPr>
            <a:lvl4pPr marR="0" lvl="3"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4pPr>
            <a:lvl5pPr marR="0" lvl="4"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5pPr>
            <a:lvl6pPr marR="0" lvl="5"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6pPr>
            <a:lvl7pPr marR="0" lvl="6"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7pPr>
            <a:lvl8pPr marR="0" lvl="7"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8pPr>
            <a:lvl9pPr marR="0" lvl="8" algn="l" rtl="0">
              <a:lnSpc>
                <a:spcPct val="100000"/>
              </a:lnSpc>
              <a:spcBef>
                <a:spcPts val="600"/>
              </a:spcBef>
              <a:spcAft>
                <a:spcPts val="60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9pPr>
          </a:lstStyle>
          <a:p>
            <a:endParaRPr/>
          </a:p>
        </p:txBody>
      </p:sp>
      <p:sp>
        <p:nvSpPr>
          <p:cNvPr id="118" name="Google Shape;118;p16"/>
          <p:cNvSpPr txBox="1">
            <a:spLocks noGrp="1"/>
          </p:cNvSpPr>
          <p:nvPr>
            <p:ph type="body" idx="3"/>
          </p:nvPr>
        </p:nvSpPr>
        <p:spPr>
          <a:xfrm>
            <a:off x="913795" y="4480368"/>
            <a:ext cx="3300984" cy="1310833"/>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280"/>
              </a:spcBef>
              <a:spcAft>
                <a:spcPts val="0"/>
              </a:spcAft>
              <a:buSzPts val="980"/>
              <a:buNone/>
              <a:defRPr sz="1400"/>
            </a:lvl1pPr>
            <a:lvl2pPr marL="914400" lvl="1" indent="-228600" algn="l">
              <a:lnSpc>
                <a:spcPct val="100000"/>
              </a:lnSpc>
              <a:spcBef>
                <a:spcPts val="600"/>
              </a:spcBef>
              <a:spcAft>
                <a:spcPts val="0"/>
              </a:spcAft>
              <a:buSzPts val="840"/>
              <a:buNone/>
              <a:defRPr sz="1200"/>
            </a:lvl2pPr>
            <a:lvl3pPr marL="1371600" lvl="2" indent="-228600" algn="l">
              <a:lnSpc>
                <a:spcPct val="100000"/>
              </a:lnSpc>
              <a:spcBef>
                <a:spcPts val="600"/>
              </a:spcBef>
              <a:spcAft>
                <a:spcPts val="0"/>
              </a:spcAft>
              <a:buSzPts val="700"/>
              <a:buNone/>
              <a:defRPr sz="1000"/>
            </a:lvl3pPr>
            <a:lvl4pPr marL="1828800" lvl="3" indent="-228600" algn="l">
              <a:lnSpc>
                <a:spcPct val="100000"/>
              </a:lnSpc>
              <a:spcBef>
                <a:spcPts val="600"/>
              </a:spcBef>
              <a:spcAft>
                <a:spcPts val="0"/>
              </a:spcAft>
              <a:buSzPts val="630"/>
              <a:buNone/>
              <a:defRPr sz="900"/>
            </a:lvl4pPr>
            <a:lvl5pPr marL="2286000" lvl="4" indent="-228600" algn="l">
              <a:lnSpc>
                <a:spcPct val="100000"/>
              </a:lnSpc>
              <a:spcBef>
                <a:spcPts val="600"/>
              </a:spcBef>
              <a:spcAft>
                <a:spcPts val="0"/>
              </a:spcAft>
              <a:buSzPts val="630"/>
              <a:buNone/>
              <a:defRPr sz="900"/>
            </a:lvl5pPr>
            <a:lvl6pPr marL="2743200" lvl="5" indent="-228600" algn="l">
              <a:lnSpc>
                <a:spcPct val="100000"/>
              </a:lnSpc>
              <a:spcBef>
                <a:spcPts val="600"/>
              </a:spcBef>
              <a:spcAft>
                <a:spcPts val="0"/>
              </a:spcAft>
              <a:buSzPts val="630"/>
              <a:buNone/>
              <a:defRPr sz="900"/>
            </a:lvl6pPr>
            <a:lvl7pPr marL="3200400" lvl="6" indent="-228600" algn="l">
              <a:lnSpc>
                <a:spcPct val="100000"/>
              </a:lnSpc>
              <a:spcBef>
                <a:spcPts val="600"/>
              </a:spcBef>
              <a:spcAft>
                <a:spcPts val="0"/>
              </a:spcAft>
              <a:buSzPts val="630"/>
              <a:buNone/>
              <a:defRPr sz="900"/>
            </a:lvl7pPr>
            <a:lvl8pPr marL="3657600" lvl="7" indent="-228600" algn="l">
              <a:lnSpc>
                <a:spcPct val="100000"/>
              </a:lnSpc>
              <a:spcBef>
                <a:spcPts val="600"/>
              </a:spcBef>
              <a:spcAft>
                <a:spcPts val="0"/>
              </a:spcAft>
              <a:buSzPts val="630"/>
              <a:buNone/>
              <a:defRPr sz="900"/>
            </a:lvl8pPr>
            <a:lvl9pPr marL="4114800" lvl="8" indent="-228600" algn="l">
              <a:lnSpc>
                <a:spcPct val="100000"/>
              </a:lnSpc>
              <a:spcBef>
                <a:spcPts val="600"/>
              </a:spcBef>
              <a:spcAft>
                <a:spcPts val="600"/>
              </a:spcAft>
              <a:buSzPts val="630"/>
              <a:buNone/>
              <a:defRPr sz="900"/>
            </a:lvl9pPr>
          </a:lstStyle>
          <a:p>
            <a:endParaRPr/>
          </a:p>
        </p:txBody>
      </p:sp>
      <p:sp>
        <p:nvSpPr>
          <p:cNvPr id="119" name="Google Shape;119;p16"/>
          <p:cNvSpPr txBox="1">
            <a:spLocks noGrp="1"/>
          </p:cNvSpPr>
          <p:nvPr>
            <p:ph type="body" idx="4"/>
          </p:nvPr>
        </p:nvSpPr>
        <p:spPr>
          <a:xfrm>
            <a:off x="4442788" y="3904106"/>
            <a:ext cx="3300984" cy="576262"/>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marL="457200" lvl="0" indent="-228600" algn="ctr">
              <a:lnSpc>
                <a:spcPct val="100000"/>
              </a:lnSpc>
              <a:spcBef>
                <a:spcPts val="400"/>
              </a:spcBef>
              <a:spcAft>
                <a:spcPts val="0"/>
              </a:spcAft>
              <a:buSzPts val="1400"/>
              <a:buNone/>
              <a:defRPr sz="2000" b="0">
                <a:solidFill>
                  <a:schemeClr val="lt1"/>
                </a:solidFill>
              </a:defRPr>
            </a:lvl1pPr>
            <a:lvl2pPr marL="914400" lvl="1" indent="-228600" algn="l">
              <a:lnSpc>
                <a:spcPct val="100000"/>
              </a:lnSpc>
              <a:spcBef>
                <a:spcPts val="600"/>
              </a:spcBef>
              <a:spcAft>
                <a:spcPts val="0"/>
              </a:spcAft>
              <a:buSzPts val="1400"/>
              <a:buNone/>
              <a:defRPr sz="2000" b="1"/>
            </a:lvl2pPr>
            <a:lvl3pPr marL="1371600" lvl="2" indent="-228600" algn="l">
              <a:lnSpc>
                <a:spcPct val="100000"/>
              </a:lnSpc>
              <a:spcBef>
                <a:spcPts val="600"/>
              </a:spcBef>
              <a:spcAft>
                <a:spcPts val="0"/>
              </a:spcAft>
              <a:buSzPts val="1260"/>
              <a:buNone/>
              <a:defRPr sz="1800" b="1"/>
            </a:lvl3pPr>
            <a:lvl4pPr marL="1828800" lvl="3" indent="-228600" algn="l">
              <a:lnSpc>
                <a:spcPct val="100000"/>
              </a:lnSpc>
              <a:spcBef>
                <a:spcPts val="600"/>
              </a:spcBef>
              <a:spcAft>
                <a:spcPts val="0"/>
              </a:spcAft>
              <a:buSzPts val="1120"/>
              <a:buNone/>
              <a:defRPr sz="1600" b="1"/>
            </a:lvl4pPr>
            <a:lvl5pPr marL="2286000" lvl="4" indent="-228600" algn="l">
              <a:lnSpc>
                <a:spcPct val="100000"/>
              </a:lnSpc>
              <a:spcBef>
                <a:spcPts val="600"/>
              </a:spcBef>
              <a:spcAft>
                <a:spcPts val="0"/>
              </a:spcAft>
              <a:buSzPts val="1120"/>
              <a:buNone/>
              <a:defRPr sz="1600" b="1"/>
            </a:lvl5pPr>
            <a:lvl6pPr marL="2743200" lvl="5" indent="-228600" algn="l">
              <a:lnSpc>
                <a:spcPct val="100000"/>
              </a:lnSpc>
              <a:spcBef>
                <a:spcPts val="600"/>
              </a:spcBef>
              <a:spcAft>
                <a:spcPts val="0"/>
              </a:spcAft>
              <a:buSzPts val="1120"/>
              <a:buNone/>
              <a:defRPr sz="1600" b="1"/>
            </a:lvl6pPr>
            <a:lvl7pPr marL="3200400" lvl="6" indent="-228600" algn="l">
              <a:lnSpc>
                <a:spcPct val="100000"/>
              </a:lnSpc>
              <a:spcBef>
                <a:spcPts val="600"/>
              </a:spcBef>
              <a:spcAft>
                <a:spcPts val="0"/>
              </a:spcAft>
              <a:buSzPts val="1120"/>
              <a:buNone/>
              <a:defRPr sz="1600" b="1"/>
            </a:lvl7pPr>
            <a:lvl8pPr marL="3657600" lvl="7" indent="-228600" algn="l">
              <a:lnSpc>
                <a:spcPct val="100000"/>
              </a:lnSpc>
              <a:spcBef>
                <a:spcPts val="600"/>
              </a:spcBef>
              <a:spcAft>
                <a:spcPts val="0"/>
              </a:spcAft>
              <a:buSzPts val="1120"/>
              <a:buNone/>
              <a:defRPr sz="1600" b="1"/>
            </a:lvl8pPr>
            <a:lvl9pPr marL="4114800" lvl="8" indent="-228600" algn="l">
              <a:lnSpc>
                <a:spcPct val="100000"/>
              </a:lnSpc>
              <a:spcBef>
                <a:spcPts val="600"/>
              </a:spcBef>
              <a:spcAft>
                <a:spcPts val="600"/>
              </a:spcAft>
              <a:buSzPts val="1120"/>
              <a:buNone/>
              <a:defRPr sz="1600" b="1"/>
            </a:lvl9pPr>
          </a:lstStyle>
          <a:p>
            <a:endParaRPr/>
          </a:p>
        </p:txBody>
      </p:sp>
      <p:sp>
        <p:nvSpPr>
          <p:cNvPr id="120" name="Google Shape;120;p16"/>
          <p:cNvSpPr>
            <a:spLocks noGrp="1"/>
          </p:cNvSpPr>
          <p:nvPr>
            <p:ph type="pic" idx="5"/>
          </p:nvPr>
        </p:nvSpPr>
        <p:spPr>
          <a:xfrm>
            <a:off x="4545743" y="1939094"/>
            <a:ext cx="3092368" cy="1608164"/>
          </a:xfrm>
          <a:prstGeom prst="roundRect">
            <a:avLst>
              <a:gd name="adj" fmla="val 1858"/>
            </a:avLst>
          </a:prstGeom>
          <a:noFill/>
          <a:ln>
            <a:noFill/>
          </a:ln>
          <a:effectLst>
            <a:outerShdw blurRad="38100" dist="25400" dir="4440000">
              <a:srgbClr val="000000">
                <a:alpha val="35294"/>
              </a:srgbClr>
            </a:outerShdw>
          </a:effectLst>
        </p:spPr>
        <p:txBody>
          <a:bodyPr spcFirstLastPara="1" wrap="square" lIns="91425" tIns="45700" rIns="91425" bIns="45700" anchor="t" anchorCtr="0">
            <a:noAutofit/>
          </a:bodyPr>
          <a:lstStyle>
            <a:lvl1pPr marR="0" lvl="0" algn="ctr" rtl="0">
              <a:lnSpc>
                <a:spcPct val="100000"/>
              </a:lnSpc>
              <a:spcBef>
                <a:spcPts val="32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1pPr>
            <a:lvl2pPr marR="0" lvl="1"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2pPr>
            <a:lvl3pPr marR="0" lvl="2"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3pPr>
            <a:lvl4pPr marR="0" lvl="3"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4pPr>
            <a:lvl5pPr marR="0" lvl="4"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5pPr>
            <a:lvl6pPr marR="0" lvl="5"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6pPr>
            <a:lvl7pPr marR="0" lvl="6"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7pPr>
            <a:lvl8pPr marR="0" lvl="7"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8pPr>
            <a:lvl9pPr marR="0" lvl="8" algn="l" rtl="0">
              <a:lnSpc>
                <a:spcPct val="100000"/>
              </a:lnSpc>
              <a:spcBef>
                <a:spcPts val="600"/>
              </a:spcBef>
              <a:spcAft>
                <a:spcPts val="60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9pPr>
          </a:lstStyle>
          <a:p>
            <a:endParaRPr/>
          </a:p>
        </p:txBody>
      </p:sp>
      <p:sp>
        <p:nvSpPr>
          <p:cNvPr id="121" name="Google Shape;121;p16"/>
          <p:cNvSpPr txBox="1">
            <a:spLocks noGrp="1"/>
          </p:cNvSpPr>
          <p:nvPr>
            <p:ph type="body" idx="6"/>
          </p:nvPr>
        </p:nvSpPr>
        <p:spPr>
          <a:xfrm>
            <a:off x="4441435" y="4480367"/>
            <a:ext cx="3300984" cy="1310833"/>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280"/>
              </a:spcBef>
              <a:spcAft>
                <a:spcPts val="0"/>
              </a:spcAft>
              <a:buSzPts val="980"/>
              <a:buNone/>
              <a:defRPr sz="1400"/>
            </a:lvl1pPr>
            <a:lvl2pPr marL="914400" lvl="1" indent="-228600" algn="l">
              <a:lnSpc>
                <a:spcPct val="100000"/>
              </a:lnSpc>
              <a:spcBef>
                <a:spcPts val="600"/>
              </a:spcBef>
              <a:spcAft>
                <a:spcPts val="0"/>
              </a:spcAft>
              <a:buSzPts val="840"/>
              <a:buNone/>
              <a:defRPr sz="1200"/>
            </a:lvl2pPr>
            <a:lvl3pPr marL="1371600" lvl="2" indent="-228600" algn="l">
              <a:lnSpc>
                <a:spcPct val="100000"/>
              </a:lnSpc>
              <a:spcBef>
                <a:spcPts val="600"/>
              </a:spcBef>
              <a:spcAft>
                <a:spcPts val="0"/>
              </a:spcAft>
              <a:buSzPts val="700"/>
              <a:buNone/>
              <a:defRPr sz="1000"/>
            </a:lvl3pPr>
            <a:lvl4pPr marL="1828800" lvl="3" indent="-228600" algn="l">
              <a:lnSpc>
                <a:spcPct val="100000"/>
              </a:lnSpc>
              <a:spcBef>
                <a:spcPts val="600"/>
              </a:spcBef>
              <a:spcAft>
                <a:spcPts val="0"/>
              </a:spcAft>
              <a:buSzPts val="630"/>
              <a:buNone/>
              <a:defRPr sz="900"/>
            </a:lvl4pPr>
            <a:lvl5pPr marL="2286000" lvl="4" indent="-228600" algn="l">
              <a:lnSpc>
                <a:spcPct val="100000"/>
              </a:lnSpc>
              <a:spcBef>
                <a:spcPts val="600"/>
              </a:spcBef>
              <a:spcAft>
                <a:spcPts val="0"/>
              </a:spcAft>
              <a:buSzPts val="630"/>
              <a:buNone/>
              <a:defRPr sz="900"/>
            </a:lvl5pPr>
            <a:lvl6pPr marL="2743200" lvl="5" indent="-228600" algn="l">
              <a:lnSpc>
                <a:spcPct val="100000"/>
              </a:lnSpc>
              <a:spcBef>
                <a:spcPts val="600"/>
              </a:spcBef>
              <a:spcAft>
                <a:spcPts val="0"/>
              </a:spcAft>
              <a:buSzPts val="630"/>
              <a:buNone/>
              <a:defRPr sz="900"/>
            </a:lvl6pPr>
            <a:lvl7pPr marL="3200400" lvl="6" indent="-228600" algn="l">
              <a:lnSpc>
                <a:spcPct val="100000"/>
              </a:lnSpc>
              <a:spcBef>
                <a:spcPts val="600"/>
              </a:spcBef>
              <a:spcAft>
                <a:spcPts val="0"/>
              </a:spcAft>
              <a:buSzPts val="630"/>
              <a:buNone/>
              <a:defRPr sz="900"/>
            </a:lvl7pPr>
            <a:lvl8pPr marL="3657600" lvl="7" indent="-228600" algn="l">
              <a:lnSpc>
                <a:spcPct val="100000"/>
              </a:lnSpc>
              <a:spcBef>
                <a:spcPts val="600"/>
              </a:spcBef>
              <a:spcAft>
                <a:spcPts val="0"/>
              </a:spcAft>
              <a:buSzPts val="630"/>
              <a:buNone/>
              <a:defRPr sz="900"/>
            </a:lvl8pPr>
            <a:lvl9pPr marL="4114800" lvl="8" indent="-228600" algn="l">
              <a:lnSpc>
                <a:spcPct val="100000"/>
              </a:lnSpc>
              <a:spcBef>
                <a:spcPts val="600"/>
              </a:spcBef>
              <a:spcAft>
                <a:spcPts val="600"/>
              </a:spcAft>
              <a:buSzPts val="630"/>
              <a:buNone/>
              <a:defRPr sz="900"/>
            </a:lvl9pPr>
          </a:lstStyle>
          <a:p>
            <a:endParaRPr/>
          </a:p>
        </p:txBody>
      </p:sp>
      <p:sp>
        <p:nvSpPr>
          <p:cNvPr id="122" name="Google Shape;122;p16"/>
          <p:cNvSpPr txBox="1">
            <a:spLocks noGrp="1"/>
          </p:cNvSpPr>
          <p:nvPr>
            <p:ph type="body" idx="7"/>
          </p:nvPr>
        </p:nvSpPr>
        <p:spPr>
          <a:xfrm>
            <a:off x="7966697" y="3904106"/>
            <a:ext cx="3300984" cy="576262"/>
          </a:xfrm>
          <a:prstGeom prst="rect">
            <a:avLst/>
          </a:prstGeom>
          <a:noFill/>
          <a:ln>
            <a:noFill/>
          </a:ln>
          <a:effectLst>
            <a:outerShdw blurRad="25400">
              <a:srgbClr val="000000">
                <a:alpha val="45490"/>
              </a:srgbClr>
            </a:outerShdw>
          </a:effectLst>
        </p:spPr>
        <p:txBody>
          <a:bodyPr spcFirstLastPara="1" wrap="square" lIns="91425" tIns="45700" rIns="91425" bIns="45700" anchor="b" anchorCtr="0">
            <a:noAutofit/>
          </a:bodyPr>
          <a:lstStyle>
            <a:lvl1pPr marL="457200" lvl="0" indent="-228600" algn="ctr">
              <a:lnSpc>
                <a:spcPct val="100000"/>
              </a:lnSpc>
              <a:spcBef>
                <a:spcPts val="400"/>
              </a:spcBef>
              <a:spcAft>
                <a:spcPts val="0"/>
              </a:spcAft>
              <a:buSzPts val="1400"/>
              <a:buNone/>
              <a:defRPr sz="2000" b="0">
                <a:solidFill>
                  <a:schemeClr val="lt1"/>
                </a:solidFill>
              </a:defRPr>
            </a:lvl1pPr>
            <a:lvl2pPr marL="914400" lvl="1" indent="-228600" algn="l">
              <a:lnSpc>
                <a:spcPct val="100000"/>
              </a:lnSpc>
              <a:spcBef>
                <a:spcPts val="600"/>
              </a:spcBef>
              <a:spcAft>
                <a:spcPts val="0"/>
              </a:spcAft>
              <a:buSzPts val="1400"/>
              <a:buNone/>
              <a:defRPr sz="2000" b="1"/>
            </a:lvl2pPr>
            <a:lvl3pPr marL="1371600" lvl="2" indent="-228600" algn="l">
              <a:lnSpc>
                <a:spcPct val="100000"/>
              </a:lnSpc>
              <a:spcBef>
                <a:spcPts val="600"/>
              </a:spcBef>
              <a:spcAft>
                <a:spcPts val="0"/>
              </a:spcAft>
              <a:buSzPts val="1260"/>
              <a:buNone/>
              <a:defRPr sz="1800" b="1"/>
            </a:lvl3pPr>
            <a:lvl4pPr marL="1828800" lvl="3" indent="-228600" algn="l">
              <a:lnSpc>
                <a:spcPct val="100000"/>
              </a:lnSpc>
              <a:spcBef>
                <a:spcPts val="600"/>
              </a:spcBef>
              <a:spcAft>
                <a:spcPts val="0"/>
              </a:spcAft>
              <a:buSzPts val="1120"/>
              <a:buNone/>
              <a:defRPr sz="1600" b="1"/>
            </a:lvl4pPr>
            <a:lvl5pPr marL="2286000" lvl="4" indent="-228600" algn="l">
              <a:lnSpc>
                <a:spcPct val="100000"/>
              </a:lnSpc>
              <a:spcBef>
                <a:spcPts val="600"/>
              </a:spcBef>
              <a:spcAft>
                <a:spcPts val="0"/>
              </a:spcAft>
              <a:buSzPts val="1120"/>
              <a:buNone/>
              <a:defRPr sz="1600" b="1"/>
            </a:lvl5pPr>
            <a:lvl6pPr marL="2743200" lvl="5" indent="-228600" algn="l">
              <a:lnSpc>
                <a:spcPct val="100000"/>
              </a:lnSpc>
              <a:spcBef>
                <a:spcPts val="600"/>
              </a:spcBef>
              <a:spcAft>
                <a:spcPts val="0"/>
              </a:spcAft>
              <a:buSzPts val="1120"/>
              <a:buNone/>
              <a:defRPr sz="1600" b="1"/>
            </a:lvl6pPr>
            <a:lvl7pPr marL="3200400" lvl="6" indent="-228600" algn="l">
              <a:lnSpc>
                <a:spcPct val="100000"/>
              </a:lnSpc>
              <a:spcBef>
                <a:spcPts val="600"/>
              </a:spcBef>
              <a:spcAft>
                <a:spcPts val="0"/>
              </a:spcAft>
              <a:buSzPts val="1120"/>
              <a:buNone/>
              <a:defRPr sz="1600" b="1"/>
            </a:lvl7pPr>
            <a:lvl8pPr marL="3657600" lvl="7" indent="-228600" algn="l">
              <a:lnSpc>
                <a:spcPct val="100000"/>
              </a:lnSpc>
              <a:spcBef>
                <a:spcPts val="600"/>
              </a:spcBef>
              <a:spcAft>
                <a:spcPts val="0"/>
              </a:spcAft>
              <a:buSzPts val="1120"/>
              <a:buNone/>
              <a:defRPr sz="1600" b="1"/>
            </a:lvl8pPr>
            <a:lvl9pPr marL="4114800" lvl="8" indent="-228600" algn="l">
              <a:lnSpc>
                <a:spcPct val="100000"/>
              </a:lnSpc>
              <a:spcBef>
                <a:spcPts val="600"/>
              </a:spcBef>
              <a:spcAft>
                <a:spcPts val="600"/>
              </a:spcAft>
              <a:buSzPts val="1120"/>
              <a:buNone/>
              <a:defRPr sz="1600" b="1"/>
            </a:lvl9pPr>
          </a:lstStyle>
          <a:p>
            <a:endParaRPr/>
          </a:p>
        </p:txBody>
      </p:sp>
      <p:sp>
        <p:nvSpPr>
          <p:cNvPr id="123" name="Google Shape;123;p16"/>
          <p:cNvSpPr>
            <a:spLocks noGrp="1"/>
          </p:cNvSpPr>
          <p:nvPr>
            <p:ph type="pic" idx="8"/>
          </p:nvPr>
        </p:nvSpPr>
        <p:spPr>
          <a:xfrm>
            <a:off x="8075698" y="1934432"/>
            <a:ext cx="3092368" cy="1607294"/>
          </a:xfrm>
          <a:prstGeom prst="roundRect">
            <a:avLst>
              <a:gd name="adj" fmla="val 1858"/>
            </a:avLst>
          </a:prstGeom>
          <a:noFill/>
          <a:ln>
            <a:noFill/>
          </a:ln>
          <a:effectLst>
            <a:outerShdw blurRad="38100" dist="25400" dir="4440000">
              <a:srgbClr val="000000">
                <a:alpha val="35294"/>
              </a:srgbClr>
            </a:outerShdw>
          </a:effectLst>
        </p:spPr>
        <p:txBody>
          <a:bodyPr spcFirstLastPara="1" wrap="square" lIns="91425" tIns="45700" rIns="91425" bIns="45700" anchor="t" anchorCtr="0">
            <a:noAutofit/>
          </a:bodyPr>
          <a:lstStyle>
            <a:lvl1pPr marR="0" lvl="0" algn="ctr" rtl="0">
              <a:lnSpc>
                <a:spcPct val="100000"/>
              </a:lnSpc>
              <a:spcBef>
                <a:spcPts val="32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1pPr>
            <a:lvl2pPr marR="0" lvl="1"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2pPr>
            <a:lvl3pPr marR="0" lvl="2"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3pPr>
            <a:lvl4pPr marR="0" lvl="3"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4pPr>
            <a:lvl5pPr marR="0" lvl="4"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5pPr>
            <a:lvl6pPr marR="0" lvl="5"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6pPr>
            <a:lvl7pPr marR="0" lvl="6"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7pPr>
            <a:lvl8pPr marR="0" lvl="7" algn="l" rtl="0">
              <a:lnSpc>
                <a:spcPct val="100000"/>
              </a:lnSpc>
              <a:spcBef>
                <a:spcPts val="600"/>
              </a:spcBef>
              <a:spcAft>
                <a:spcPts val="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8pPr>
            <a:lvl9pPr marR="0" lvl="8" algn="l" rtl="0">
              <a:lnSpc>
                <a:spcPct val="100000"/>
              </a:lnSpc>
              <a:spcBef>
                <a:spcPts val="600"/>
              </a:spcBef>
              <a:spcAft>
                <a:spcPts val="600"/>
              </a:spcAft>
              <a:buClr>
                <a:schemeClr val="lt2"/>
              </a:buClr>
              <a:buSzPts val="1120"/>
              <a:buFont typeface="Noto Sans Symbols"/>
              <a:buNone/>
              <a:defRPr sz="1600" b="0" i="0" u="none" strike="noStrike" cap="none">
                <a:solidFill>
                  <a:schemeClr val="lt2"/>
                </a:solidFill>
                <a:latin typeface="Lustria"/>
                <a:ea typeface="Lustria"/>
                <a:cs typeface="Lustria"/>
                <a:sym typeface="Lustria"/>
              </a:defRPr>
            </a:lvl9pPr>
          </a:lstStyle>
          <a:p>
            <a:endParaRPr/>
          </a:p>
        </p:txBody>
      </p:sp>
      <p:sp>
        <p:nvSpPr>
          <p:cNvPr id="124" name="Google Shape;124;p16"/>
          <p:cNvSpPr txBox="1">
            <a:spLocks noGrp="1"/>
          </p:cNvSpPr>
          <p:nvPr>
            <p:ph type="body" idx="9"/>
          </p:nvPr>
        </p:nvSpPr>
        <p:spPr>
          <a:xfrm>
            <a:off x="7966572" y="4480365"/>
            <a:ext cx="3300984" cy="1310835"/>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228600" algn="ctr">
              <a:lnSpc>
                <a:spcPct val="100000"/>
              </a:lnSpc>
              <a:spcBef>
                <a:spcPts val="280"/>
              </a:spcBef>
              <a:spcAft>
                <a:spcPts val="0"/>
              </a:spcAft>
              <a:buSzPts val="980"/>
              <a:buNone/>
              <a:defRPr sz="1400"/>
            </a:lvl1pPr>
            <a:lvl2pPr marL="914400" lvl="1" indent="-228600" algn="l">
              <a:lnSpc>
                <a:spcPct val="100000"/>
              </a:lnSpc>
              <a:spcBef>
                <a:spcPts val="600"/>
              </a:spcBef>
              <a:spcAft>
                <a:spcPts val="0"/>
              </a:spcAft>
              <a:buSzPts val="840"/>
              <a:buNone/>
              <a:defRPr sz="1200"/>
            </a:lvl2pPr>
            <a:lvl3pPr marL="1371600" lvl="2" indent="-228600" algn="l">
              <a:lnSpc>
                <a:spcPct val="100000"/>
              </a:lnSpc>
              <a:spcBef>
                <a:spcPts val="600"/>
              </a:spcBef>
              <a:spcAft>
                <a:spcPts val="0"/>
              </a:spcAft>
              <a:buSzPts val="700"/>
              <a:buNone/>
              <a:defRPr sz="1000"/>
            </a:lvl3pPr>
            <a:lvl4pPr marL="1828800" lvl="3" indent="-228600" algn="l">
              <a:lnSpc>
                <a:spcPct val="100000"/>
              </a:lnSpc>
              <a:spcBef>
                <a:spcPts val="600"/>
              </a:spcBef>
              <a:spcAft>
                <a:spcPts val="0"/>
              </a:spcAft>
              <a:buSzPts val="630"/>
              <a:buNone/>
              <a:defRPr sz="900"/>
            </a:lvl4pPr>
            <a:lvl5pPr marL="2286000" lvl="4" indent="-228600" algn="l">
              <a:lnSpc>
                <a:spcPct val="100000"/>
              </a:lnSpc>
              <a:spcBef>
                <a:spcPts val="600"/>
              </a:spcBef>
              <a:spcAft>
                <a:spcPts val="0"/>
              </a:spcAft>
              <a:buSzPts val="630"/>
              <a:buNone/>
              <a:defRPr sz="900"/>
            </a:lvl5pPr>
            <a:lvl6pPr marL="2743200" lvl="5" indent="-228600" algn="l">
              <a:lnSpc>
                <a:spcPct val="100000"/>
              </a:lnSpc>
              <a:spcBef>
                <a:spcPts val="600"/>
              </a:spcBef>
              <a:spcAft>
                <a:spcPts val="0"/>
              </a:spcAft>
              <a:buSzPts val="630"/>
              <a:buNone/>
              <a:defRPr sz="900"/>
            </a:lvl6pPr>
            <a:lvl7pPr marL="3200400" lvl="6" indent="-228600" algn="l">
              <a:lnSpc>
                <a:spcPct val="100000"/>
              </a:lnSpc>
              <a:spcBef>
                <a:spcPts val="600"/>
              </a:spcBef>
              <a:spcAft>
                <a:spcPts val="0"/>
              </a:spcAft>
              <a:buSzPts val="630"/>
              <a:buNone/>
              <a:defRPr sz="900"/>
            </a:lvl7pPr>
            <a:lvl8pPr marL="3657600" lvl="7" indent="-228600" algn="l">
              <a:lnSpc>
                <a:spcPct val="100000"/>
              </a:lnSpc>
              <a:spcBef>
                <a:spcPts val="600"/>
              </a:spcBef>
              <a:spcAft>
                <a:spcPts val="0"/>
              </a:spcAft>
              <a:buSzPts val="630"/>
              <a:buNone/>
              <a:defRPr sz="900"/>
            </a:lvl8pPr>
            <a:lvl9pPr marL="4114800" lvl="8" indent="-228600" algn="l">
              <a:lnSpc>
                <a:spcPct val="100000"/>
              </a:lnSpc>
              <a:spcBef>
                <a:spcPts val="600"/>
              </a:spcBef>
              <a:spcAft>
                <a:spcPts val="600"/>
              </a:spcAft>
              <a:buSzPts val="630"/>
              <a:buNone/>
              <a:defRPr sz="900"/>
            </a:lvl9pPr>
          </a:lstStyle>
          <a:p>
            <a:endParaRPr/>
          </a:p>
        </p:txBody>
      </p:sp>
      <p:sp>
        <p:nvSpPr>
          <p:cNvPr id="125" name="Google Shape;125;p16"/>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16"/>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16"/>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8"/>
        <p:cNvGrpSpPr/>
        <p:nvPr/>
      </p:nvGrpSpPr>
      <p:grpSpPr>
        <a:xfrm>
          <a:off x="0" y="0"/>
          <a:ext cx="0" cy="0"/>
          <a:chOff x="0" y="0"/>
          <a:chExt cx="0" cy="0"/>
        </a:xfrm>
      </p:grpSpPr>
      <p:sp>
        <p:nvSpPr>
          <p:cNvPr id="129" name="Google Shape;129;p17"/>
          <p:cNvSpPr txBox="1">
            <a:spLocks noGrp="1"/>
          </p:cNvSpPr>
          <p:nvPr>
            <p:ph type="title"/>
          </p:nvPr>
        </p:nvSpPr>
        <p:spPr>
          <a:xfrm>
            <a:off x="913795" y="609600"/>
            <a:ext cx="10353762"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lvl="0" algn="ctr">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17"/>
          <p:cNvSpPr txBox="1">
            <a:spLocks noGrp="1"/>
          </p:cNvSpPr>
          <p:nvPr>
            <p:ph type="body" idx="1"/>
          </p:nvPr>
        </p:nvSpPr>
        <p:spPr>
          <a:xfrm rot="5400000">
            <a:off x="4061302" y="-1415056"/>
            <a:ext cx="4058751" cy="10353762"/>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308610" algn="l">
              <a:lnSpc>
                <a:spcPct val="100000"/>
              </a:lnSpc>
              <a:spcBef>
                <a:spcPts val="360"/>
              </a:spcBef>
              <a:spcAft>
                <a:spcPts val="0"/>
              </a:spcAft>
              <a:buSzPts val="1260"/>
              <a:buChar char="◈"/>
              <a:defRPr/>
            </a:lvl1pPr>
            <a:lvl2pPr marL="914400" lvl="1" indent="-308610" algn="l">
              <a:lnSpc>
                <a:spcPct val="100000"/>
              </a:lnSpc>
              <a:spcBef>
                <a:spcPts val="600"/>
              </a:spcBef>
              <a:spcAft>
                <a:spcPts val="0"/>
              </a:spcAft>
              <a:buSzPts val="1260"/>
              <a:buChar char="?"/>
              <a:defRPr/>
            </a:lvl2pPr>
            <a:lvl3pPr marL="1371600" lvl="2" indent="-308610" algn="l">
              <a:lnSpc>
                <a:spcPct val="100000"/>
              </a:lnSpc>
              <a:spcBef>
                <a:spcPts val="600"/>
              </a:spcBef>
              <a:spcAft>
                <a:spcPts val="0"/>
              </a:spcAft>
              <a:buSzPts val="1260"/>
              <a:buChar char="◈"/>
              <a:defRPr/>
            </a:lvl3pPr>
            <a:lvl4pPr marL="1828800" lvl="3" indent="-308610" algn="l">
              <a:lnSpc>
                <a:spcPct val="100000"/>
              </a:lnSpc>
              <a:spcBef>
                <a:spcPts val="600"/>
              </a:spcBef>
              <a:spcAft>
                <a:spcPts val="0"/>
              </a:spcAft>
              <a:buSzPts val="1260"/>
              <a:buChar char="?"/>
              <a:defRPr/>
            </a:lvl4pPr>
            <a:lvl5pPr marL="2286000" lvl="4" indent="-308610" algn="l">
              <a:lnSpc>
                <a:spcPct val="100000"/>
              </a:lnSpc>
              <a:spcBef>
                <a:spcPts val="600"/>
              </a:spcBef>
              <a:spcAft>
                <a:spcPts val="0"/>
              </a:spcAft>
              <a:buSzPts val="1260"/>
              <a:buChar char="◈"/>
              <a:defRPr/>
            </a:lvl5pPr>
            <a:lvl6pPr marL="2743200" lvl="5" indent="-308610" algn="l">
              <a:lnSpc>
                <a:spcPct val="100000"/>
              </a:lnSpc>
              <a:spcBef>
                <a:spcPts val="600"/>
              </a:spcBef>
              <a:spcAft>
                <a:spcPts val="0"/>
              </a:spcAft>
              <a:buSzPts val="1260"/>
              <a:buChar char="◈"/>
              <a:defRPr/>
            </a:lvl6pPr>
            <a:lvl7pPr marL="3200400" lvl="6" indent="-308610" algn="l">
              <a:lnSpc>
                <a:spcPct val="100000"/>
              </a:lnSpc>
              <a:spcBef>
                <a:spcPts val="600"/>
              </a:spcBef>
              <a:spcAft>
                <a:spcPts val="0"/>
              </a:spcAft>
              <a:buSzPts val="1260"/>
              <a:buChar char="◈"/>
              <a:defRPr/>
            </a:lvl7pPr>
            <a:lvl8pPr marL="3657600" lvl="7" indent="-308609" algn="l">
              <a:lnSpc>
                <a:spcPct val="100000"/>
              </a:lnSpc>
              <a:spcBef>
                <a:spcPts val="600"/>
              </a:spcBef>
              <a:spcAft>
                <a:spcPts val="0"/>
              </a:spcAft>
              <a:buSzPts val="1260"/>
              <a:buChar char="◈"/>
              <a:defRPr/>
            </a:lvl8pPr>
            <a:lvl9pPr marL="4114800" lvl="8" indent="-308609" algn="l">
              <a:lnSpc>
                <a:spcPct val="100000"/>
              </a:lnSpc>
              <a:spcBef>
                <a:spcPts val="600"/>
              </a:spcBef>
              <a:spcAft>
                <a:spcPts val="600"/>
              </a:spcAft>
              <a:buSzPts val="1260"/>
              <a:buChar char="◈"/>
              <a:defRPr/>
            </a:lvl9pPr>
          </a:lstStyle>
          <a:p>
            <a:endParaRPr/>
          </a:p>
        </p:txBody>
      </p:sp>
      <p:sp>
        <p:nvSpPr>
          <p:cNvPr id="131" name="Google Shape;131;p17"/>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17"/>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17"/>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4"/>
        <p:cNvGrpSpPr/>
        <p:nvPr/>
      </p:nvGrpSpPr>
      <p:grpSpPr>
        <a:xfrm>
          <a:off x="0" y="0"/>
          <a:ext cx="0" cy="0"/>
          <a:chOff x="0" y="0"/>
          <a:chExt cx="0" cy="0"/>
        </a:xfrm>
      </p:grpSpPr>
      <p:sp>
        <p:nvSpPr>
          <p:cNvPr id="135" name="Google Shape;135;p18"/>
          <p:cNvSpPr txBox="1">
            <a:spLocks noGrp="1"/>
          </p:cNvSpPr>
          <p:nvPr>
            <p:ph type="title"/>
          </p:nvPr>
        </p:nvSpPr>
        <p:spPr>
          <a:xfrm rot="5400000">
            <a:off x="7534511" y="2058156"/>
            <a:ext cx="5181601" cy="2284487"/>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lvl="0" algn="l">
              <a:lnSpc>
                <a:spcPct val="100000"/>
              </a:lnSpc>
              <a:spcBef>
                <a:spcPts val="0"/>
              </a:spcBef>
              <a:spcAft>
                <a:spcPts val="0"/>
              </a:spcAft>
              <a:buClr>
                <a:schemeClr val="lt2"/>
              </a:buClr>
              <a:buSzPts val="4000"/>
              <a:buFont typeface="Lustria"/>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18"/>
          <p:cNvSpPr txBox="1">
            <a:spLocks noGrp="1"/>
          </p:cNvSpPr>
          <p:nvPr>
            <p:ph type="body" idx="1"/>
          </p:nvPr>
        </p:nvSpPr>
        <p:spPr>
          <a:xfrm rot="5400000">
            <a:off x="2281431" y="-758036"/>
            <a:ext cx="5181601" cy="7916872"/>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lvl="0" indent="-308610" algn="l">
              <a:lnSpc>
                <a:spcPct val="100000"/>
              </a:lnSpc>
              <a:spcBef>
                <a:spcPts val="360"/>
              </a:spcBef>
              <a:spcAft>
                <a:spcPts val="0"/>
              </a:spcAft>
              <a:buSzPts val="1260"/>
              <a:buChar char="◈"/>
              <a:defRPr/>
            </a:lvl1pPr>
            <a:lvl2pPr marL="914400" lvl="1" indent="-308610" algn="l">
              <a:lnSpc>
                <a:spcPct val="100000"/>
              </a:lnSpc>
              <a:spcBef>
                <a:spcPts val="600"/>
              </a:spcBef>
              <a:spcAft>
                <a:spcPts val="0"/>
              </a:spcAft>
              <a:buSzPts val="1260"/>
              <a:buChar char="?"/>
              <a:defRPr/>
            </a:lvl2pPr>
            <a:lvl3pPr marL="1371600" lvl="2" indent="-308610" algn="l">
              <a:lnSpc>
                <a:spcPct val="100000"/>
              </a:lnSpc>
              <a:spcBef>
                <a:spcPts val="600"/>
              </a:spcBef>
              <a:spcAft>
                <a:spcPts val="0"/>
              </a:spcAft>
              <a:buSzPts val="1260"/>
              <a:buChar char="◈"/>
              <a:defRPr/>
            </a:lvl3pPr>
            <a:lvl4pPr marL="1828800" lvl="3" indent="-308610" algn="l">
              <a:lnSpc>
                <a:spcPct val="100000"/>
              </a:lnSpc>
              <a:spcBef>
                <a:spcPts val="600"/>
              </a:spcBef>
              <a:spcAft>
                <a:spcPts val="0"/>
              </a:spcAft>
              <a:buSzPts val="1260"/>
              <a:buChar char="?"/>
              <a:defRPr/>
            </a:lvl4pPr>
            <a:lvl5pPr marL="2286000" lvl="4" indent="-308610" algn="l">
              <a:lnSpc>
                <a:spcPct val="100000"/>
              </a:lnSpc>
              <a:spcBef>
                <a:spcPts val="600"/>
              </a:spcBef>
              <a:spcAft>
                <a:spcPts val="0"/>
              </a:spcAft>
              <a:buSzPts val="1260"/>
              <a:buChar char="◈"/>
              <a:defRPr/>
            </a:lvl5pPr>
            <a:lvl6pPr marL="2743200" lvl="5" indent="-308610" algn="l">
              <a:lnSpc>
                <a:spcPct val="100000"/>
              </a:lnSpc>
              <a:spcBef>
                <a:spcPts val="600"/>
              </a:spcBef>
              <a:spcAft>
                <a:spcPts val="0"/>
              </a:spcAft>
              <a:buSzPts val="1260"/>
              <a:buChar char="◈"/>
              <a:defRPr/>
            </a:lvl6pPr>
            <a:lvl7pPr marL="3200400" lvl="6" indent="-308610" algn="l">
              <a:lnSpc>
                <a:spcPct val="100000"/>
              </a:lnSpc>
              <a:spcBef>
                <a:spcPts val="600"/>
              </a:spcBef>
              <a:spcAft>
                <a:spcPts val="0"/>
              </a:spcAft>
              <a:buSzPts val="1260"/>
              <a:buChar char="◈"/>
              <a:defRPr/>
            </a:lvl7pPr>
            <a:lvl8pPr marL="3657600" lvl="7" indent="-308609" algn="l">
              <a:lnSpc>
                <a:spcPct val="100000"/>
              </a:lnSpc>
              <a:spcBef>
                <a:spcPts val="600"/>
              </a:spcBef>
              <a:spcAft>
                <a:spcPts val="0"/>
              </a:spcAft>
              <a:buSzPts val="1260"/>
              <a:buChar char="◈"/>
              <a:defRPr/>
            </a:lvl8pPr>
            <a:lvl9pPr marL="4114800" lvl="8" indent="-308609" algn="l">
              <a:lnSpc>
                <a:spcPct val="100000"/>
              </a:lnSpc>
              <a:spcBef>
                <a:spcPts val="600"/>
              </a:spcBef>
              <a:spcAft>
                <a:spcPts val="600"/>
              </a:spcAft>
              <a:buSzPts val="1260"/>
              <a:buChar char="◈"/>
              <a:defRPr/>
            </a:lvl9pPr>
          </a:lstStyle>
          <a:p>
            <a:endParaRPr/>
          </a:p>
        </p:txBody>
      </p:sp>
      <p:sp>
        <p:nvSpPr>
          <p:cNvPr id="137" name="Google Shape;137;p18"/>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18"/>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18"/>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13795" y="609600"/>
            <a:ext cx="10353762"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lvl1pPr marR="0" lvl="0" algn="ctr" rtl="0">
              <a:lnSpc>
                <a:spcPct val="100000"/>
              </a:lnSpc>
              <a:spcBef>
                <a:spcPts val="0"/>
              </a:spcBef>
              <a:spcAft>
                <a:spcPts val="0"/>
              </a:spcAft>
              <a:buClr>
                <a:schemeClr val="lt2"/>
              </a:buClr>
              <a:buSzPts val="4000"/>
              <a:buFont typeface="Lustria"/>
              <a:buNone/>
              <a:defRPr sz="4000" b="0" i="0" u="none" strike="noStrike" cap="none">
                <a:solidFill>
                  <a:schemeClr val="lt2"/>
                </a:solidFill>
                <a:latin typeface="Lustria"/>
                <a:ea typeface="Lustria"/>
                <a:cs typeface="Lustria"/>
                <a:sym typeface="Lustr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913795" y="1732449"/>
            <a:ext cx="10353762" cy="4058751"/>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lvl1pPr marL="457200" marR="0" lvl="0" indent="-317500" algn="l" rtl="0">
              <a:lnSpc>
                <a:spcPct val="100000"/>
              </a:lnSpc>
              <a:spcBef>
                <a:spcPts val="400"/>
              </a:spcBef>
              <a:spcAft>
                <a:spcPts val="0"/>
              </a:spcAft>
              <a:buClr>
                <a:schemeClr val="lt2"/>
              </a:buClr>
              <a:buSzPts val="1400"/>
              <a:buFont typeface="Noto Sans Symbols"/>
              <a:buChar char="◈"/>
              <a:defRPr sz="2000" b="0" i="0" u="none" strike="noStrike" cap="none">
                <a:solidFill>
                  <a:schemeClr val="lt2"/>
                </a:solidFill>
                <a:latin typeface="Lustria"/>
                <a:ea typeface="Lustria"/>
                <a:cs typeface="Lustria"/>
                <a:sym typeface="Lustria"/>
              </a:defRPr>
            </a:lvl1pPr>
            <a:lvl2pPr marL="914400" marR="0" lvl="1" indent="-308610" algn="l" rtl="0">
              <a:lnSpc>
                <a:spcPct val="100000"/>
              </a:lnSpc>
              <a:spcBef>
                <a:spcPts val="600"/>
              </a:spcBef>
              <a:spcAft>
                <a:spcPts val="0"/>
              </a:spcAft>
              <a:buClr>
                <a:schemeClr val="lt2"/>
              </a:buClr>
              <a:buSzPts val="1260"/>
              <a:buFont typeface="Noto Sans Symbols"/>
              <a:buChar char="🞚"/>
              <a:defRPr sz="1800" b="0" i="0" u="none" strike="noStrike" cap="none">
                <a:solidFill>
                  <a:schemeClr val="lt2"/>
                </a:solidFill>
                <a:latin typeface="Lustria"/>
                <a:ea typeface="Lustria"/>
                <a:cs typeface="Lustria"/>
                <a:sym typeface="Lustria"/>
              </a:defRPr>
            </a:lvl2pPr>
            <a:lvl3pPr marL="1371600" marR="0" lvl="2" indent="-299719" algn="l" rtl="0">
              <a:lnSpc>
                <a:spcPct val="100000"/>
              </a:lnSpc>
              <a:spcBef>
                <a:spcPts val="600"/>
              </a:spcBef>
              <a:spcAft>
                <a:spcPts val="0"/>
              </a:spcAft>
              <a:buClr>
                <a:schemeClr val="lt2"/>
              </a:buClr>
              <a:buSzPts val="1120"/>
              <a:buFont typeface="Noto Sans Symbols"/>
              <a:buChar char="◈"/>
              <a:defRPr sz="1600" b="0" i="0" u="none" strike="noStrike" cap="none">
                <a:solidFill>
                  <a:schemeClr val="lt2"/>
                </a:solidFill>
                <a:latin typeface="Lustria"/>
                <a:ea typeface="Lustria"/>
                <a:cs typeface="Lustria"/>
                <a:sym typeface="Lustria"/>
              </a:defRPr>
            </a:lvl3pPr>
            <a:lvl4pPr marL="1828800" marR="0" lvl="3" indent="-290830" algn="l" rtl="0">
              <a:lnSpc>
                <a:spcPct val="100000"/>
              </a:lnSpc>
              <a:spcBef>
                <a:spcPts val="600"/>
              </a:spcBef>
              <a:spcAft>
                <a:spcPts val="0"/>
              </a:spcAft>
              <a:buClr>
                <a:schemeClr val="lt2"/>
              </a:buClr>
              <a:buSzPts val="980"/>
              <a:buFont typeface="Noto Sans Symbols"/>
              <a:buChar char="🞚"/>
              <a:defRPr sz="1400" b="0" i="0" u="none" strike="noStrike" cap="none">
                <a:solidFill>
                  <a:schemeClr val="lt2"/>
                </a:solidFill>
                <a:latin typeface="Lustria"/>
                <a:ea typeface="Lustria"/>
                <a:cs typeface="Lustria"/>
                <a:sym typeface="Lustria"/>
              </a:defRPr>
            </a:lvl4pPr>
            <a:lvl5pPr marL="2286000" marR="0" lvl="4" indent="-290829" algn="l" rtl="0">
              <a:lnSpc>
                <a:spcPct val="100000"/>
              </a:lnSpc>
              <a:spcBef>
                <a:spcPts val="600"/>
              </a:spcBef>
              <a:spcAft>
                <a:spcPts val="0"/>
              </a:spcAft>
              <a:buClr>
                <a:schemeClr val="lt2"/>
              </a:buClr>
              <a:buSzPts val="980"/>
              <a:buFont typeface="Noto Sans Symbols"/>
              <a:buChar char="◈"/>
              <a:defRPr sz="1400" b="0" i="0" u="none" strike="noStrike" cap="none">
                <a:solidFill>
                  <a:schemeClr val="lt2"/>
                </a:solidFill>
                <a:latin typeface="Lustria"/>
                <a:ea typeface="Lustria"/>
                <a:cs typeface="Lustria"/>
                <a:sym typeface="Lustria"/>
              </a:defRPr>
            </a:lvl5pPr>
            <a:lvl6pPr marL="2743200" marR="0" lvl="5" indent="-290829" algn="l" rtl="0">
              <a:lnSpc>
                <a:spcPct val="100000"/>
              </a:lnSpc>
              <a:spcBef>
                <a:spcPts val="600"/>
              </a:spcBef>
              <a:spcAft>
                <a:spcPts val="0"/>
              </a:spcAft>
              <a:buClr>
                <a:schemeClr val="lt2"/>
              </a:buClr>
              <a:buSzPts val="980"/>
              <a:buFont typeface="Noto Sans Symbols"/>
              <a:buChar char="◈"/>
              <a:defRPr sz="1400" b="0" i="0" u="none" strike="noStrike" cap="none">
                <a:solidFill>
                  <a:schemeClr val="lt2"/>
                </a:solidFill>
                <a:latin typeface="Lustria"/>
                <a:ea typeface="Lustria"/>
                <a:cs typeface="Lustria"/>
                <a:sym typeface="Lustria"/>
              </a:defRPr>
            </a:lvl6pPr>
            <a:lvl7pPr marL="3200400" marR="0" lvl="6" indent="-290829" algn="l" rtl="0">
              <a:lnSpc>
                <a:spcPct val="100000"/>
              </a:lnSpc>
              <a:spcBef>
                <a:spcPts val="600"/>
              </a:spcBef>
              <a:spcAft>
                <a:spcPts val="0"/>
              </a:spcAft>
              <a:buClr>
                <a:schemeClr val="lt2"/>
              </a:buClr>
              <a:buSzPts val="980"/>
              <a:buFont typeface="Noto Sans Symbols"/>
              <a:buChar char="◈"/>
              <a:defRPr sz="1400" b="0" i="0" u="none" strike="noStrike" cap="none">
                <a:solidFill>
                  <a:schemeClr val="lt2"/>
                </a:solidFill>
                <a:latin typeface="Lustria"/>
                <a:ea typeface="Lustria"/>
                <a:cs typeface="Lustria"/>
                <a:sym typeface="Lustria"/>
              </a:defRPr>
            </a:lvl7pPr>
            <a:lvl8pPr marL="3657600" marR="0" lvl="7" indent="-290829" algn="l" rtl="0">
              <a:lnSpc>
                <a:spcPct val="100000"/>
              </a:lnSpc>
              <a:spcBef>
                <a:spcPts val="600"/>
              </a:spcBef>
              <a:spcAft>
                <a:spcPts val="0"/>
              </a:spcAft>
              <a:buClr>
                <a:schemeClr val="lt2"/>
              </a:buClr>
              <a:buSzPts val="980"/>
              <a:buFont typeface="Noto Sans Symbols"/>
              <a:buChar char="◈"/>
              <a:defRPr sz="1400" b="0" i="0" u="none" strike="noStrike" cap="none">
                <a:solidFill>
                  <a:schemeClr val="lt2"/>
                </a:solidFill>
                <a:latin typeface="Lustria"/>
                <a:ea typeface="Lustria"/>
                <a:cs typeface="Lustria"/>
                <a:sym typeface="Lustria"/>
              </a:defRPr>
            </a:lvl8pPr>
            <a:lvl9pPr marL="4114800" marR="0" lvl="8" indent="-290829" algn="l" rtl="0">
              <a:lnSpc>
                <a:spcPct val="100000"/>
              </a:lnSpc>
              <a:spcBef>
                <a:spcPts val="600"/>
              </a:spcBef>
              <a:spcAft>
                <a:spcPts val="600"/>
              </a:spcAft>
              <a:buClr>
                <a:schemeClr val="lt2"/>
              </a:buClr>
              <a:buSzPts val="980"/>
              <a:buFont typeface="Noto Sans Symbols"/>
              <a:buChar char="◈"/>
              <a:defRPr sz="1400" b="0" i="0" u="none" strike="noStrike" cap="none">
                <a:solidFill>
                  <a:schemeClr val="lt2"/>
                </a:solidFill>
                <a:latin typeface="Lustria"/>
                <a:ea typeface="Lustria"/>
                <a:cs typeface="Lustria"/>
                <a:sym typeface="Lustria"/>
              </a:defRPr>
            </a:lvl9pPr>
          </a:lstStyle>
          <a:p>
            <a:endParaRPr/>
          </a:p>
        </p:txBody>
      </p:sp>
      <p:sp>
        <p:nvSpPr>
          <p:cNvPr id="8" name="Google Shape;8;p1"/>
          <p:cNvSpPr txBox="1">
            <a:spLocks noGrp="1"/>
          </p:cNvSpPr>
          <p:nvPr>
            <p:ph type="dt" idx="10"/>
          </p:nvPr>
        </p:nvSpPr>
        <p:spPr>
          <a:xfrm>
            <a:off x="7678736" y="5883275"/>
            <a:ext cx="2743200"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rgbClr val="F2F2F2"/>
                </a:solidFill>
                <a:latin typeface="Lustria"/>
                <a:ea typeface="Lustria"/>
                <a:cs typeface="Lustria"/>
                <a:sym typeface="Lustr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9pPr>
          </a:lstStyle>
          <a:p>
            <a:endParaRPr/>
          </a:p>
        </p:txBody>
      </p:sp>
      <p:sp>
        <p:nvSpPr>
          <p:cNvPr id="9" name="Google Shape;9;p1"/>
          <p:cNvSpPr txBox="1">
            <a:spLocks noGrp="1"/>
          </p:cNvSpPr>
          <p:nvPr>
            <p:ph type="ftr" idx="11"/>
          </p:nvPr>
        </p:nvSpPr>
        <p:spPr>
          <a:xfrm>
            <a:off x="913795" y="5883275"/>
            <a:ext cx="6672865"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rgbClr val="F2F2F2"/>
                </a:solidFill>
                <a:latin typeface="Lustria"/>
                <a:ea typeface="Lustria"/>
                <a:cs typeface="Lustria"/>
                <a:sym typeface="Lustria"/>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Lustria"/>
                <a:ea typeface="Lustria"/>
                <a:cs typeface="Lustria"/>
                <a:sym typeface="Lustria"/>
              </a:defRPr>
            </a:lvl9pPr>
          </a:lstStyle>
          <a:p>
            <a:endParaRPr/>
          </a:p>
        </p:txBody>
      </p:sp>
      <p:sp>
        <p:nvSpPr>
          <p:cNvPr id="10" name="Google Shape;10;p1"/>
          <p:cNvSpPr txBox="1">
            <a:spLocks noGrp="1"/>
          </p:cNvSpPr>
          <p:nvPr>
            <p:ph type="sldNum" idx="12"/>
          </p:nvPr>
        </p:nvSpPr>
        <p:spPr>
          <a:xfrm>
            <a:off x="10514011" y="5883275"/>
            <a:ext cx="753545"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F2F2F2"/>
                </a:solidFill>
                <a:latin typeface="Lustria"/>
                <a:ea typeface="Lustria"/>
                <a:cs typeface="Lustria"/>
                <a:sym typeface="Lustria"/>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0.pn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png"/><Relationship Id="rId4" Type="http://schemas.openxmlformats.org/officeDocument/2006/relationships/image" Target="../media/image28.png"/><Relationship Id="rId9" Type="http://schemas.openxmlformats.org/officeDocument/2006/relationships/image" Target="../media/image3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911memorial.org/learn/resources/digital-exhibitions/digital-exhibition-revealed-hunt-bin-laden/operation-neptune-spear" TargetMode="External"/><Relationship Id="rId13" Type="http://schemas.openxmlformats.org/officeDocument/2006/relationships/hyperlink" Target="https://www.mprnews.org/story/2011/09/11/sept11-anniversary-memorial" TargetMode="External"/><Relationship Id="rId3" Type="http://schemas.openxmlformats.org/officeDocument/2006/relationships/hyperlink" Target="https://www.dailymail.co.uk/news/article-2036119/9-11-Anniversary-Obama-rounds-day-remembrance-Kennedy-Center.html" TargetMode="External"/><Relationship Id="rId7" Type="http://schemas.openxmlformats.org/officeDocument/2006/relationships/hyperlink" Target="https://www.thesun.co.uk/news/9898159/harrowing-unseen-9-11-pics-show-devastation-and-bloodshed-at-ground-zero-through-the-eyes-of-first-doctor-on-scene/" TargetMode="External"/><Relationship Id="rId12" Type="http://schemas.openxmlformats.org/officeDocument/2006/relationships/hyperlink" Target="https://www.history.com/news/world-trade-center-stairwell-design-9-11" TargetMode="External"/><Relationship Id="rId17" Type="http://schemas.openxmlformats.org/officeDocument/2006/relationships/hyperlink" Target="https://www.911memorial.org/connect/911-family-members/ocme-repository" TargetMode="External"/><Relationship Id="rId2" Type="http://schemas.openxmlformats.org/officeDocument/2006/relationships/notesSlide" Target="../notesSlides/notesSlide11.xml"/><Relationship Id="rId16" Type="http://schemas.openxmlformats.org/officeDocument/2006/relationships/hyperlink" Target="https://www.911memorial.org/learn" TargetMode="External"/><Relationship Id="rId1" Type="http://schemas.openxmlformats.org/officeDocument/2006/relationships/slideLayout" Target="../slideLayouts/slideLayout2.xml"/><Relationship Id="rId6" Type="http://schemas.openxmlformats.org/officeDocument/2006/relationships/hyperlink" Target="https://www.usnews.com/news/newsgram/articles/2014/09/11/nation-remembers-those-lost-on-september-11-2001-13-years-later" TargetMode="External"/><Relationship Id="rId11" Type="http://schemas.openxmlformats.org/officeDocument/2006/relationships/hyperlink" Target="https://slate.com/news-and-politics/2016/09/slates-coverage-of-the-9-11-world-trade-center-twin-towers-attacks.html" TargetMode="External"/><Relationship Id="rId5" Type="http://schemas.openxmlformats.org/officeDocument/2006/relationships/hyperlink" Target="https://www.nationalreview.com/magazine/2020/09/21/the-9-11-tribute-in-light-emphasizes-bill-de-blasios-failure/" TargetMode="External"/><Relationship Id="rId15" Type="http://schemas.openxmlformats.org/officeDocument/2006/relationships/hyperlink" Target="https://www.911memorial.org/visit/museum/about-museum" TargetMode="External"/><Relationship Id="rId10" Type="http://schemas.openxmlformats.org/officeDocument/2006/relationships/hyperlink" Target="https://www.nytimes.com/2014/05/17/nyregion/9-11-museum-not-a-must-see-site-for-all-new-yorkers.html" TargetMode="External"/><Relationship Id="rId4" Type="http://schemas.openxmlformats.org/officeDocument/2006/relationships/hyperlink" Target="https://www.voanews.com/usa/911-tribute-museum-expands-space-personal-stories" TargetMode="External"/><Relationship Id="rId9" Type="http://schemas.openxmlformats.org/officeDocument/2006/relationships/hyperlink" Target="https://www.firehouse.com/careers-education/news/21096706/fdny-firefighters-join-families-at-ground-zero-911-memorial" TargetMode="External"/><Relationship Id="rId14" Type="http://schemas.openxmlformats.org/officeDocument/2006/relationships/hyperlink" Target="https://www.911memorial.org/connect/blog/museum-reopen-911-families-september-11-and-public-september-12"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newsmax.com/newsfront/911-remembrance-anthony-agnelli-nypd/2018/09/10/id/881064/" TargetMode="External"/><Relationship Id="rId13" Type="http://schemas.openxmlformats.org/officeDocument/2006/relationships/hyperlink" Target="https://purehost.bath.ac.uk/ws/portalfiles/portal/370536/Walter_2009_Dark_Tourism.pdf" TargetMode="External"/><Relationship Id="rId3" Type="http://schemas.openxmlformats.org/officeDocument/2006/relationships/hyperlink" Target="https://nypost.com/2015/09/06/revisionist-history-of-911-being-taught-to-our-college-students/" TargetMode="External"/><Relationship Id="rId7" Type="http://schemas.openxmlformats.org/officeDocument/2006/relationships/hyperlink" Target="https://www.911memorial.org/connect/blog/911-memorial-museum-home-shoes-survivors" TargetMode="External"/><Relationship Id="rId12" Type="http://schemas.openxmlformats.org/officeDocument/2006/relationships/hyperlink" Target="http://www.theguardian.com/artanddesign/2014/may/14/9-11-memorial-museum-new-yor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latimes.com/la-xpm-2013-sep-14-la-le-0914-9-11-attacks-anniversary-mailbag-20130914-story.html" TargetMode="External"/><Relationship Id="rId11" Type="http://schemas.openxmlformats.org/officeDocument/2006/relationships/hyperlink" Target="https://www.911memorial.org/visit/museum/about-museum" TargetMode="External"/><Relationship Id="rId5" Type="http://schemas.openxmlformats.org/officeDocument/2006/relationships/hyperlink" Target="https://newyork.cbslocal.com/2014/05/08/911-families-blast-greedy-disrespectful-decision-to-store-unidentified-remains-underground-in-museum/" TargetMode="External"/><Relationship Id="rId10" Type="http://schemas.openxmlformats.org/officeDocument/2006/relationships/hyperlink" Target="https://www.911memorial.org/visit/museum/exhibitions" TargetMode="External"/><Relationship Id="rId4" Type="http://schemas.openxmlformats.org/officeDocument/2006/relationships/hyperlink" Target="https://www.news18.com/photogallery/world/18-years-since-911-attacks-the-101-most-iconic-photos-805219-2.html" TargetMode="External"/><Relationship Id="rId9" Type="http://schemas.openxmlformats.org/officeDocument/2006/relationships/hyperlink" Target="https://www.ibtimes.com/911-memorial-museum-opening-pictures-closer-look-artifacts-fateful-attack-photos-1584863" TargetMode="External"/><Relationship Id="rId14" Type="http://schemas.openxmlformats.org/officeDocument/2006/relationships/hyperlink" Target="https://time.com/5672103/9-11-history-curriculum/"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facebook.com/pg/911TributeMuseum/reviews/" TargetMode="External"/><Relationship Id="rId13" Type="http://schemas.openxmlformats.org/officeDocument/2006/relationships/hyperlink" Target="https://www.911memorial.org/" TargetMode="External"/><Relationship Id="rId3" Type="http://schemas.openxmlformats.org/officeDocument/2006/relationships/hyperlink" Target="https://newyork.cbslocal.com/2014/05/08/911-families-blast-greedy-disrespectful-decision-to-store-unidentified-remains-underground-in-museum/" TargetMode="External"/><Relationship Id="rId7" Type="http://schemas.openxmlformats.org/officeDocument/2006/relationships/hyperlink" Target="https://www.dailymail.co.uk/news/article-3782563/I-lost-husband-sacred-ground-m-disgusted-British-stag-cause-outrage-taking-selfies-NAKED-BLOW-DOLL-Ground-Zero-eve-15th-anniversary-9-11-police-order-leave.html" TargetMode="External"/><Relationship Id="rId12" Type="http://schemas.openxmlformats.org/officeDocument/2006/relationships/hyperlink" Target="https://nypost.com/2014/05/18/outrage-over-911-museum-gift-shops-crass-souvenir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bustle.com/articles/24959-911-museum-gift-shop-turns-tragedy-into-profit-with-these-expensive-items" TargetMode="External"/><Relationship Id="rId11" Type="http://schemas.openxmlformats.org/officeDocument/2006/relationships/hyperlink" Target="https://www.youtube.com/watch?v=u7bB17cnxro" TargetMode="External"/><Relationship Id="rId5" Type="http://schemas.openxmlformats.org/officeDocument/2006/relationships/hyperlink" Target="https://www.wendyperrin.com/911-memorial-museum-photo-tour/" TargetMode="External"/><Relationship Id="rId10" Type="http://schemas.openxmlformats.org/officeDocument/2006/relationships/hyperlink" Target="https://indianapublicmedia.org/profiles/alice-greenwald.php" TargetMode="External"/><Relationship Id="rId4" Type="http://schemas.openxmlformats.org/officeDocument/2006/relationships/hyperlink" Target="https://www.911memorial.org/visit/museum/about-museum" TargetMode="External"/><Relationship Id="rId9" Type="http://schemas.openxmlformats.org/officeDocument/2006/relationships/hyperlink" Target="https://abcnews.go.com/US/victims-families-furious-911-memorial-museum/story?id=23774869"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facebook.com/pg/911TributeMuseum/reviews/" TargetMode="External"/><Relationship Id="rId13" Type="http://schemas.openxmlformats.org/officeDocument/2006/relationships/hyperlink" Target="https://doi.org/10.1016/j.annals.2008.02.003" TargetMode="External"/><Relationship Id="rId3" Type="http://schemas.openxmlformats.org/officeDocument/2006/relationships/hyperlink" Target="https://nypost.com/2014/05/18/outrage-over-911-museum-gift-shops-crass-souvenirs/" TargetMode="External"/><Relationship Id="rId7" Type="http://schemas.openxmlformats.org/officeDocument/2006/relationships/hyperlink" Target="https://doi.org/10.1177/0094306117744805a" TargetMode="External"/><Relationship Id="rId12" Type="http://schemas.openxmlformats.org/officeDocument/2006/relationships/hyperlink" Target="https://doi.org/10.1108/IJCTHR-06-2013-0039"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911memorial.org/connect/blog/exploring-memorials-sustainable-design-earth-day" TargetMode="External"/><Relationship Id="rId11" Type="http://schemas.openxmlformats.org/officeDocument/2006/relationships/hyperlink" Target="https://doi.org/10.4324/9780203139110" TargetMode="External"/><Relationship Id="rId5" Type="http://schemas.openxmlformats.org/officeDocument/2006/relationships/hyperlink" Target="https://en-gb.facebook.com/pg/911memorial/reviews/?ref=page_internal" TargetMode="External"/><Relationship Id="rId10" Type="http://schemas.openxmlformats.org/officeDocument/2006/relationships/hyperlink" Target="http://clok.uclan.ac.uk/27725/1/27725%20Proof%20Copy%20-%20TE2%20Book%20-%20Entire_stamped.pdf" TargetMode="External"/><Relationship Id="rId4" Type="http://schemas.openxmlformats.org/officeDocument/2006/relationships/hyperlink" Target="https://www.buzzfeednews.com/article/stevekandell/the-worst-day-of-my-life-is-now-new-yorks-hottest-tourist-at" TargetMode="External"/><Relationship Id="rId9" Type="http://schemas.openxmlformats.org/officeDocument/2006/relationships/hyperlink" Target="https://doi.org/10.1080/13527259608722178" TargetMode="External"/><Relationship Id="rId14" Type="http://schemas.openxmlformats.org/officeDocument/2006/relationships/hyperlink" Target="https://www.911memorial.org/visit/museum/exhibitions/in-memori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19"/>
          <p:cNvSpPr txBox="1">
            <a:spLocks noGrp="1"/>
          </p:cNvSpPr>
          <p:nvPr>
            <p:ph type="subTitle" idx="1"/>
          </p:nvPr>
        </p:nvSpPr>
        <p:spPr>
          <a:xfrm>
            <a:off x="1694458" y="474440"/>
            <a:ext cx="8803084" cy="1141623"/>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p>
            <a:pPr marL="0" lvl="0" indent="0" algn="ctr" rtl="0">
              <a:lnSpc>
                <a:spcPct val="150000"/>
              </a:lnSpc>
              <a:spcBef>
                <a:spcPts val="0"/>
              </a:spcBef>
              <a:spcAft>
                <a:spcPts val="0"/>
              </a:spcAft>
              <a:buSzPts val="1400"/>
              <a:buNone/>
            </a:pPr>
            <a:r>
              <a:rPr lang="en-GB" sz="4800">
                <a:solidFill>
                  <a:schemeClr val="bg1">
                    <a:lumMod val="95000"/>
                  </a:schemeClr>
                </a:solidFill>
                <a:effectLst>
                  <a:outerShdw blurRad="38100" dist="38100" dir="2700000" algn="tl">
                    <a:srgbClr val="000000">
                      <a:alpha val="43137"/>
                    </a:srgbClr>
                  </a:outerShdw>
                </a:effectLst>
              </a:rPr>
              <a:t>Ground Zero - Visiting Death</a:t>
            </a:r>
            <a:br>
              <a:rPr lang="en-GB" sz="3600"/>
            </a:br>
            <a:endParaRPr sz="3600"/>
          </a:p>
        </p:txBody>
      </p:sp>
      <p:sp>
        <p:nvSpPr>
          <p:cNvPr id="145" name="Google Shape;145;p19"/>
          <p:cNvSpPr/>
          <p:nvPr/>
        </p:nvSpPr>
        <p:spPr>
          <a:xfrm>
            <a:off x="0" y="5721330"/>
            <a:ext cx="7884543" cy="954107"/>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GB" sz="1600" b="0" i="0" u="none" strike="noStrike" cap="none">
                <a:solidFill>
                  <a:schemeClr val="bg1">
                    <a:lumMod val="95000"/>
                  </a:schemeClr>
                </a:solidFill>
                <a:effectLst>
                  <a:outerShdw blurRad="38100" dist="38100" dir="2700000" algn="tl">
                    <a:srgbClr val="000000">
                      <a:alpha val="43137"/>
                    </a:srgbClr>
                  </a:outerShdw>
                </a:effectLst>
                <a:latin typeface="Lustria"/>
                <a:ea typeface="Lustria"/>
                <a:cs typeface="Lustria"/>
                <a:sym typeface="Lustria"/>
              </a:rPr>
              <a:t>Name: Lee David Steven Perkins </a:t>
            </a:r>
            <a:endParaRPr sz="1600">
              <a:solidFill>
                <a:schemeClr val="bg1">
                  <a:lumMod val="95000"/>
                </a:schemeClr>
              </a:solidFill>
              <a:effectLst>
                <a:outerShdw blurRad="38100" dist="38100" dir="2700000" algn="tl">
                  <a:srgbClr val="000000">
                    <a:alpha val="43137"/>
                  </a:srgbClr>
                </a:outerShdw>
              </a:effectLst>
            </a:endParaRPr>
          </a:p>
          <a:p>
            <a:pPr marL="0" marR="0" lvl="0" indent="0" algn="l" rtl="0">
              <a:lnSpc>
                <a:spcPct val="100000"/>
              </a:lnSpc>
              <a:spcBef>
                <a:spcPts val="0"/>
              </a:spcBef>
              <a:spcAft>
                <a:spcPts val="0"/>
              </a:spcAft>
              <a:buNone/>
            </a:pPr>
            <a:r>
              <a:rPr lang="en-GB" sz="1600" b="0" i="0" u="none" strike="noStrike" cap="none">
                <a:solidFill>
                  <a:schemeClr val="bg1">
                    <a:lumMod val="95000"/>
                  </a:schemeClr>
                </a:solidFill>
                <a:effectLst>
                  <a:outerShdw blurRad="38100" dist="38100" dir="2700000" algn="tl">
                    <a:srgbClr val="000000">
                      <a:alpha val="43137"/>
                    </a:srgbClr>
                  </a:outerShdw>
                </a:effectLst>
                <a:latin typeface="Lustria"/>
                <a:ea typeface="Lustria"/>
                <a:cs typeface="Lustria"/>
                <a:sym typeface="Lustria"/>
              </a:rPr>
              <a:t>Module: Difficult Heritage/ Dark Tourism (HPHE6013)</a:t>
            </a:r>
            <a:endParaRPr sz="1600">
              <a:solidFill>
                <a:schemeClr val="bg1">
                  <a:lumMod val="95000"/>
                </a:schemeClr>
              </a:solidFill>
              <a:effectLst>
                <a:outerShdw blurRad="38100" dist="38100" dir="2700000" algn="tl">
                  <a:srgbClr val="000000">
                    <a:alpha val="43137"/>
                  </a:srgbClr>
                </a:outerShdw>
              </a:effectLst>
            </a:endParaRPr>
          </a:p>
          <a:p>
            <a:pPr marL="0" marR="0" lvl="0" indent="0" algn="l" rtl="0">
              <a:lnSpc>
                <a:spcPct val="100000"/>
              </a:lnSpc>
              <a:spcBef>
                <a:spcPts val="0"/>
              </a:spcBef>
              <a:spcAft>
                <a:spcPts val="0"/>
              </a:spcAft>
              <a:buNone/>
            </a:pPr>
            <a:r>
              <a:rPr lang="en-GB" sz="1600" b="0" i="0" u="none" strike="noStrike" cap="none">
                <a:solidFill>
                  <a:schemeClr val="bg1">
                    <a:lumMod val="95000"/>
                  </a:schemeClr>
                </a:solidFill>
                <a:effectLst>
                  <a:outerShdw blurRad="38100" dist="38100" dir="2700000" algn="tl">
                    <a:srgbClr val="000000">
                      <a:alpha val="43137"/>
                    </a:srgbClr>
                  </a:outerShdw>
                </a:effectLst>
                <a:latin typeface="Lustria"/>
                <a:ea typeface="Lustria"/>
                <a:cs typeface="Lustria"/>
                <a:sym typeface="Lustria"/>
              </a:rPr>
              <a:t>Assessment: Presentation – Example of ‘Dark Tourism’</a:t>
            </a:r>
            <a:endParaRPr sz="1600">
              <a:solidFill>
                <a:schemeClr val="bg1">
                  <a:lumMod val="95000"/>
                </a:schemeClr>
              </a:solidFill>
              <a:effectLst>
                <a:outerShdw blurRad="38100" dist="38100" dir="2700000" algn="tl">
                  <a:srgbClr val="000000">
                    <a:alpha val="43137"/>
                  </a:srgbClr>
                </a:outerShdw>
              </a:effectLst>
            </a:endParaRPr>
          </a:p>
          <a:p>
            <a:pPr marL="0" marR="0" lvl="0" indent="0" algn="l" rtl="0">
              <a:lnSpc>
                <a:spcPct val="100000"/>
              </a:lnSpc>
              <a:spcBef>
                <a:spcPts val="0"/>
              </a:spcBef>
              <a:spcAft>
                <a:spcPts val="0"/>
              </a:spcAft>
              <a:buNone/>
            </a:pPr>
            <a:r>
              <a:rPr lang="en-GB" sz="1600" b="0" i="0" u="none" strike="noStrike" cap="none">
                <a:solidFill>
                  <a:schemeClr val="bg1">
                    <a:lumMod val="95000"/>
                  </a:schemeClr>
                </a:solidFill>
                <a:effectLst>
                  <a:outerShdw blurRad="38100" dist="38100" dir="2700000" algn="tl">
                    <a:srgbClr val="000000">
                      <a:alpha val="43137"/>
                    </a:srgbClr>
                  </a:outerShdw>
                </a:effectLst>
                <a:latin typeface="Lustria"/>
                <a:ea typeface="Lustria"/>
                <a:cs typeface="Lustria"/>
                <a:sym typeface="Lustria"/>
              </a:rPr>
              <a:t>Date: 5</a:t>
            </a:r>
            <a:r>
              <a:rPr lang="en-GB" sz="1600" b="0" i="0" u="none" strike="noStrike" cap="none" baseline="30000">
                <a:solidFill>
                  <a:schemeClr val="bg1">
                    <a:lumMod val="95000"/>
                  </a:schemeClr>
                </a:solidFill>
                <a:effectLst>
                  <a:outerShdw blurRad="38100" dist="38100" dir="2700000" algn="tl">
                    <a:srgbClr val="000000">
                      <a:alpha val="43137"/>
                    </a:srgbClr>
                  </a:outerShdw>
                </a:effectLst>
                <a:latin typeface="Lustria"/>
                <a:ea typeface="Lustria"/>
                <a:cs typeface="Lustria"/>
                <a:sym typeface="Lustria"/>
              </a:rPr>
              <a:t>th</a:t>
            </a:r>
            <a:r>
              <a:rPr lang="en-GB" sz="1600" b="0" i="0" u="none" strike="noStrike" cap="none">
                <a:solidFill>
                  <a:schemeClr val="bg1">
                    <a:lumMod val="95000"/>
                  </a:schemeClr>
                </a:solidFill>
                <a:effectLst>
                  <a:outerShdw blurRad="38100" dist="38100" dir="2700000" algn="tl">
                    <a:srgbClr val="000000">
                      <a:alpha val="43137"/>
                    </a:srgbClr>
                  </a:outerShdw>
                </a:effectLst>
                <a:latin typeface="Lustria"/>
                <a:ea typeface="Lustria"/>
                <a:cs typeface="Lustria"/>
                <a:sym typeface="Lustria"/>
              </a:rPr>
              <a:t> February 2021</a:t>
            </a:r>
            <a:endParaRPr sz="1600">
              <a:solidFill>
                <a:schemeClr val="bg1">
                  <a:lumMod val="95000"/>
                </a:schemeClr>
              </a:solidFill>
              <a:effectLst>
                <a:outerShdw blurRad="38100" dist="38100" dir="2700000" algn="tl">
                  <a:srgbClr val="000000">
                    <a:alpha val="43137"/>
                  </a:srgbClr>
                </a:outerShdw>
              </a:effectLst>
            </a:endParaRPr>
          </a:p>
        </p:txBody>
      </p:sp>
      <p:grpSp>
        <p:nvGrpSpPr>
          <p:cNvPr id="146" name="Google Shape;146;p19"/>
          <p:cNvGrpSpPr/>
          <p:nvPr/>
        </p:nvGrpSpPr>
        <p:grpSpPr>
          <a:xfrm>
            <a:off x="1293215" y="2271983"/>
            <a:ext cx="9765678" cy="3039648"/>
            <a:chOff x="1339471" y="2032286"/>
            <a:chExt cx="9765678" cy="3039648"/>
          </a:xfrm>
        </p:grpSpPr>
        <p:pic>
          <p:nvPicPr>
            <p:cNvPr id="147" name="Google Shape;147;p19"/>
            <p:cNvPicPr preferRelativeResize="0"/>
            <p:nvPr/>
          </p:nvPicPr>
          <p:blipFill rotWithShape="1">
            <a:blip r:embed="rId3">
              <a:alphaModFix/>
            </a:blip>
            <a:srcRect t="19536" b="35181"/>
            <a:stretch/>
          </p:blipFill>
          <p:spPr>
            <a:xfrm>
              <a:off x="1339471" y="2032286"/>
              <a:ext cx="9513057" cy="2793427"/>
            </a:xfrm>
            <a:prstGeom prst="rect">
              <a:avLst/>
            </a:prstGeom>
            <a:noFill/>
            <a:ln>
              <a:noFill/>
            </a:ln>
          </p:spPr>
        </p:pic>
        <p:sp>
          <p:nvSpPr>
            <p:cNvPr id="148" name="Google Shape;148;p19"/>
            <p:cNvSpPr/>
            <p:nvPr/>
          </p:nvSpPr>
          <p:spPr>
            <a:xfrm>
              <a:off x="9690979" y="4825713"/>
              <a:ext cx="1414170" cy="246221"/>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GB" sz="1600" b="0" i="0" u="none" strike="noStrike" cap="none">
                  <a:solidFill>
                    <a:schemeClr val="lt1"/>
                  </a:solidFill>
                  <a:latin typeface="Lustria"/>
                  <a:ea typeface="Lustria"/>
                  <a:cs typeface="Lustria"/>
                  <a:sym typeface="Lustria"/>
                </a:rPr>
                <a:t>(Lee, 2021)</a:t>
              </a:r>
              <a:endParaRPr sz="1600"/>
            </a:p>
          </p:txBody>
        </p:sp>
      </p:grpSp>
      <p:sp>
        <p:nvSpPr>
          <p:cNvPr id="149" name="Google Shape;149;p19"/>
          <p:cNvSpPr txBox="1">
            <a:spLocks noGrp="1"/>
          </p:cNvSpPr>
          <p:nvPr>
            <p:ph type="sldNum" idx="12"/>
          </p:nvPr>
        </p:nvSpPr>
        <p:spPr>
          <a:xfrm>
            <a:off x="11438455" y="6492875"/>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1</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0"/>
          <p:cNvSpPr txBox="1">
            <a:spLocks noGrp="1"/>
          </p:cNvSpPr>
          <p:nvPr>
            <p:ph type="title"/>
          </p:nvPr>
        </p:nvSpPr>
        <p:spPr>
          <a:xfrm>
            <a:off x="4295651" y="0"/>
            <a:ext cx="3600697"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lt2"/>
              </a:buClr>
              <a:buSzPts val="4000"/>
              <a:buFont typeface="Lustria"/>
              <a:buNone/>
            </a:pPr>
            <a:r>
              <a:rPr lang="en-GB"/>
              <a:t>Introduction</a:t>
            </a:r>
            <a:endParaRPr/>
          </a:p>
        </p:txBody>
      </p:sp>
      <p:sp>
        <p:nvSpPr>
          <p:cNvPr id="155" name="Google Shape;155;p20"/>
          <p:cNvSpPr txBox="1">
            <a:spLocks noGrp="1"/>
          </p:cNvSpPr>
          <p:nvPr>
            <p:ph type="body" idx="1"/>
          </p:nvPr>
        </p:nvSpPr>
        <p:spPr>
          <a:xfrm>
            <a:off x="148241" y="902720"/>
            <a:ext cx="4107385" cy="1926744"/>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p>
            <a:pPr marL="28010" lvl="0" indent="0" algn="l" rtl="0">
              <a:lnSpc>
                <a:spcPct val="100000"/>
              </a:lnSpc>
              <a:spcBef>
                <a:spcPts val="0"/>
              </a:spcBef>
              <a:spcAft>
                <a:spcPts val="0"/>
              </a:spcAft>
              <a:buSzPts val="1400"/>
              <a:buNone/>
            </a:pPr>
            <a:r>
              <a:rPr lang="en-GB" u="sng"/>
              <a:t>Aims of presentation</a:t>
            </a:r>
            <a:endParaRPr lang="en-GB" sz="1800"/>
          </a:p>
          <a:p>
            <a:pPr marL="342900" lvl="0" indent="-314890" algn="l" rtl="0">
              <a:lnSpc>
                <a:spcPct val="150000"/>
              </a:lnSpc>
              <a:spcBef>
                <a:spcPts val="0"/>
              </a:spcBef>
              <a:spcAft>
                <a:spcPts val="0"/>
              </a:spcAft>
              <a:buSzPts val="1400"/>
              <a:buFont typeface="Arial" panose="020B0604020202020204" pitchFamily="34" charset="0"/>
              <a:buChar char="•"/>
            </a:pPr>
            <a:r>
              <a:rPr lang="en-GB"/>
              <a:t>Motivation</a:t>
            </a:r>
          </a:p>
          <a:p>
            <a:pPr marL="342900" lvl="0" indent="-314890" algn="l" rtl="0">
              <a:lnSpc>
                <a:spcPct val="150000"/>
              </a:lnSpc>
              <a:spcBef>
                <a:spcPts val="0"/>
              </a:spcBef>
              <a:spcAft>
                <a:spcPts val="0"/>
              </a:spcAft>
              <a:buSzPts val="1400"/>
              <a:buFont typeface="Arial" panose="020B0604020202020204" pitchFamily="34" charset="0"/>
              <a:buChar char="•"/>
            </a:pPr>
            <a:r>
              <a:rPr lang="en-GB"/>
              <a:t>Appeal &amp; </a:t>
            </a:r>
            <a:r>
              <a:rPr lang="en-GB">
                <a:solidFill>
                  <a:schemeClr val="bg1">
                    <a:lumMod val="95000"/>
                  </a:schemeClr>
                </a:solidFill>
              </a:rPr>
              <a:t>Attractions</a:t>
            </a:r>
            <a:r>
              <a:rPr lang="en-GB"/>
              <a:t> </a:t>
            </a:r>
            <a:endParaRPr/>
          </a:p>
          <a:p>
            <a:pPr marL="342900" lvl="0" indent="-314890" algn="l" rtl="0">
              <a:lnSpc>
                <a:spcPct val="150000"/>
              </a:lnSpc>
              <a:spcBef>
                <a:spcPts val="0"/>
              </a:spcBef>
              <a:spcAft>
                <a:spcPts val="0"/>
              </a:spcAft>
              <a:buSzPts val="1400"/>
              <a:buFont typeface="Arial" panose="020B0604020202020204" pitchFamily="34" charset="0"/>
              <a:buChar char="•"/>
            </a:pPr>
            <a:r>
              <a:rPr lang="en-GB"/>
              <a:t>What is problematic?  </a:t>
            </a:r>
            <a:endParaRPr/>
          </a:p>
          <a:p>
            <a:pPr marL="800100" lvl="1" indent="-225989" algn="l" rtl="0">
              <a:lnSpc>
                <a:spcPct val="100000"/>
              </a:lnSpc>
              <a:spcBef>
                <a:spcPts val="0"/>
              </a:spcBef>
              <a:spcAft>
                <a:spcPts val="0"/>
              </a:spcAft>
              <a:buSzPts val="1400"/>
              <a:buNone/>
            </a:pPr>
            <a:endParaRPr/>
          </a:p>
          <a:p>
            <a:pPr marL="0" lvl="0" indent="0" algn="l" rtl="0">
              <a:lnSpc>
                <a:spcPct val="100000"/>
              </a:lnSpc>
              <a:spcBef>
                <a:spcPts val="0"/>
              </a:spcBef>
              <a:spcAft>
                <a:spcPts val="0"/>
              </a:spcAft>
              <a:buSzPts val="1260"/>
              <a:buNone/>
            </a:pPr>
            <a:r>
              <a:rPr lang="en-GB"/>
              <a:t> </a:t>
            </a:r>
            <a:endParaRPr/>
          </a:p>
          <a:p>
            <a:pPr marL="494099" lvl="1" indent="0" algn="l" rtl="0">
              <a:lnSpc>
                <a:spcPct val="100000"/>
              </a:lnSpc>
              <a:spcBef>
                <a:spcPts val="1000"/>
              </a:spcBef>
              <a:spcAft>
                <a:spcPts val="0"/>
              </a:spcAft>
              <a:buSzPts val="1400"/>
              <a:buNone/>
            </a:pPr>
            <a:endParaRPr/>
          </a:p>
        </p:txBody>
      </p:sp>
      <p:sp>
        <p:nvSpPr>
          <p:cNvPr id="156" name="Google Shape;156;p20"/>
          <p:cNvSpPr txBox="1">
            <a:spLocks noGrp="1"/>
          </p:cNvSpPr>
          <p:nvPr>
            <p:ph type="sldNum" idx="12"/>
          </p:nvPr>
        </p:nvSpPr>
        <p:spPr>
          <a:xfrm>
            <a:off x="11438455" y="6492875"/>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2</a:t>
            </a:fld>
            <a:endParaRPr/>
          </a:p>
        </p:txBody>
      </p:sp>
      <p:sp>
        <p:nvSpPr>
          <p:cNvPr id="157" name="Google Shape;157;p20"/>
          <p:cNvSpPr/>
          <p:nvPr/>
        </p:nvSpPr>
        <p:spPr>
          <a:xfrm>
            <a:off x="151838" y="2875826"/>
            <a:ext cx="11286617" cy="3808348"/>
          </a:xfrm>
          <a:prstGeom prst="rect">
            <a:avLst/>
          </a:prstGeom>
          <a:noFill/>
          <a:ln>
            <a:noFill/>
          </a:ln>
        </p:spPr>
        <p:txBody>
          <a:bodyPr spcFirstLastPara="1" wrap="square" lIns="91425" tIns="45700" rIns="91425" bIns="45700" anchor="t" anchorCtr="0">
            <a:noAutofit/>
          </a:bodyPr>
          <a:lstStyle/>
          <a:p>
            <a:pPr marL="36900" marR="0" lvl="0" indent="0" algn="l" rtl="0">
              <a:lnSpc>
                <a:spcPct val="100000"/>
              </a:lnSpc>
              <a:spcBef>
                <a:spcPts val="0"/>
              </a:spcBef>
              <a:spcAft>
                <a:spcPts val="0"/>
              </a:spcAft>
              <a:buNone/>
            </a:pPr>
            <a:r>
              <a:rPr lang="en-GB" sz="2000" b="0" i="0" u="sng" strike="noStrike" cap="none" dirty="0">
                <a:solidFill>
                  <a:srgbClr val="DADADA"/>
                </a:solidFill>
                <a:latin typeface="Lustria"/>
                <a:ea typeface="Lustria"/>
                <a:cs typeface="Lustria"/>
                <a:sym typeface="Lustria"/>
              </a:rPr>
              <a:t>Issues and contentions </a:t>
            </a:r>
            <a:endParaRPr lang="en-GB" sz="2000" b="0" i="0" u="none" strike="noStrike" cap="none" dirty="0">
              <a:solidFill>
                <a:srgbClr val="DADADA"/>
              </a:solidFill>
              <a:latin typeface="Lustria"/>
              <a:ea typeface="Lustria"/>
              <a:cs typeface="Lustria"/>
              <a:sym typeface="Lustria"/>
            </a:endParaRPr>
          </a:p>
          <a:p>
            <a:pPr marL="342900" marR="0" lvl="0" indent="-306000" algn="l" rtl="0">
              <a:lnSpc>
                <a:spcPct val="100000"/>
              </a:lnSpc>
              <a:spcBef>
                <a:spcPts val="1000"/>
              </a:spcBef>
              <a:spcAft>
                <a:spcPts val="0"/>
              </a:spcAft>
              <a:buClr>
                <a:srgbClr val="DADADA"/>
              </a:buClr>
              <a:buSzPts val="1400"/>
              <a:buFont typeface="Arial" panose="020B0604020202020204" pitchFamily="34" charset="0"/>
              <a:buChar char="•"/>
            </a:pPr>
            <a:r>
              <a:rPr lang="en-GB" sz="2000" b="0" i="0" u="none" strike="noStrike" cap="none" dirty="0">
                <a:solidFill>
                  <a:srgbClr val="DADADA"/>
                </a:solidFill>
                <a:latin typeface="Lustria"/>
                <a:ea typeface="Lustria"/>
                <a:cs typeface="Lustria"/>
                <a:sym typeface="Lustria"/>
              </a:rPr>
              <a:t>Sensitivity</a:t>
            </a:r>
          </a:p>
          <a:p>
            <a:pPr marL="342900" marR="0" lvl="0" indent="-306000" algn="l" rtl="0">
              <a:lnSpc>
                <a:spcPct val="100000"/>
              </a:lnSpc>
              <a:spcBef>
                <a:spcPts val="1000"/>
              </a:spcBef>
              <a:spcAft>
                <a:spcPts val="0"/>
              </a:spcAft>
              <a:buClr>
                <a:srgbClr val="DADADA"/>
              </a:buClr>
              <a:buSzPts val="1400"/>
              <a:buFont typeface="Arial" panose="020B0604020202020204" pitchFamily="34" charset="0"/>
              <a:buChar char="•"/>
            </a:pPr>
            <a:r>
              <a:rPr lang="en-GB" sz="2000" dirty="0">
                <a:solidFill>
                  <a:srgbClr val="DADADA"/>
                </a:solidFill>
                <a:latin typeface="Lustria"/>
                <a:ea typeface="Lustria"/>
                <a:cs typeface="Lustria"/>
                <a:sym typeface="Lustria"/>
              </a:rPr>
              <a:t>Ethical Issues</a:t>
            </a:r>
            <a:endParaRPr sz="2000" b="0" i="0" u="none" strike="noStrike" cap="none" dirty="0">
              <a:solidFill>
                <a:srgbClr val="DADADA"/>
              </a:solidFill>
              <a:latin typeface="Lustria"/>
              <a:ea typeface="Lustria"/>
              <a:cs typeface="Lustria"/>
              <a:sym typeface="Lustria"/>
            </a:endParaRPr>
          </a:p>
          <a:p>
            <a:pPr marL="342900" marR="0" lvl="0" indent="-306000" algn="l" rtl="0">
              <a:lnSpc>
                <a:spcPct val="100000"/>
              </a:lnSpc>
              <a:spcBef>
                <a:spcPts val="1000"/>
              </a:spcBef>
              <a:spcAft>
                <a:spcPts val="0"/>
              </a:spcAft>
              <a:buClr>
                <a:srgbClr val="DADADA"/>
              </a:buClr>
              <a:buSzPts val="1400"/>
              <a:buFont typeface="Arial" panose="020B0604020202020204" pitchFamily="34" charset="0"/>
              <a:buChar char="•"/>
            </a:pPr>
            <a:r>
              <a:rPr lang="en-GB" sz="2000" b="0" i="0" u="none" strike="noStrike" cap="none" dirty="0">
                <a:solidFill>
                  <a:srgbClr val="DADADA"/>
                </a:solidFill>
                <a:latin typeface="Lustria"/>
                <a:ea typeface="Lustria"/>
                <a:cs typeface="Lustria"/>
                <a:sym typeface="Lustria"/>
              </a:rPr>
              <a:t>Presentation</a:t>
            </a:r>
            <a:endParaRPr lang="en-GB" sz="2000" dirty="0">
              <a:solidFill>
                <a:srgbClr val="DADADA"/>
              </a:solidFill>
              <a:latin typeface="Lustria"/>
              <a:ea typeface="Lustria"/>
              <a:cs typeface="Lustria"/>
              <a:sym typeface="Lustria"/>
            </a:endParaRPr>
          </a:p>
          <a:p>
            <a:pPr marL="36900" marR="0" lvl="0" algn="l" rtl="0">
              <a:lnSpc>
                <a:spcPct val="100000"/>
              </a:lnSpc>
              <a:spcBef>
                <a:spcPts val="1000"/>
              </a:spcBef>
              <a:spcAft>
                <a:spcPts val="0"/>
              </a:spcAft>
              <a:buClr>
                <a:srgbClr val="DADADA"/>
              </a:buClr>
              <a:buSzPts val="1400"/>
            </a:pPr>
            <a:endParaRPr lang="en-GB" sz="2000" u="sng" dirty="0">
              <a:solidFill>
                <a:srgbClr val="DADADA"/>
              </a:solidFill>
              <a:latin typeface="Lustria"/>
              <a:ea typeface="Lustria"/>
              <a:cs typeface="Lustria"/>
              <a:sym typeface="Lustria"/>
            </a:endParaRPr>
          </a:p>
          <a:p>
            <a:pPr marL="36900" marR="0" lvl="0" algn="l" rtl="0">
              <a:lnSpc>
                <a:spcPct val="100000"/>
              </a:lnSpc>
              <a:spcBef>
                <a:spcPts val="1000"/>
              </a:spcBef>
              <a:spcAft>
                <a:spcPts val="0"/>
              </a:spcAft>
              <a:buClr>
                <a:srgbClr val="DADADA"/>
              </a:buClr>
              <a:buSzPts val="1400"/>
            </a:pPr>
            <a:r>
              <a:rPr lang="en-GB" sz="2000" u="sng" dirty="0">
                <a:solidFill>
                  <a:srgbClr val="DADADA"/>
                </a:solidFill>
                <a:latin typeface="Lustria"/>
                <a:ea typeface="Lustria"/>
                <a:cs typeface="Lustria"/>
                <a:sym typeface="Lustria"/>
              </a:rPr>
              <a:t>Key Scholarship </a:t>
            </a:r>
          </a:p>
          <a:p>
            <a:pPr marL="342900" marR="0" lvl="0" indent="-306000" algn="l" rtl="0">
              <a:lnSpc>
                <a:spcPct val="100000"/>
              </a:lnSpc>
              <a:spcBef>
                <a:spcPts val="1000"/>
              </a:spcBef>
              <a:spcAft>
                <a:spcPts val="0"/>
              </a:spcAft>
              <a:buClr>
                <a:srgbClr val="DADADA"/>
              </a:buClr>
              <a:buSzPts val="1400"/>
              <a:buFont typeface="Arial" panose="020B0604020202020204" pitchFamily="34" charset="0"/>
              <a:buChar char="•"/>
            </a:pPr>
            <a:r>
              <a:rPr lang="en-GB" sz="2000" dirty="0">
                <a:solidFill>
                  <a:srgbClr val="DADADA"/>
                </a:solidFill>
                <a:latin typeface="Lustria"/>
                <a:ea typeface="Lustria"/>
                <a:cs typeface="Lustria"/>
                <a:sym typeface="Lustria"/>
              </a:rPr>
              <a:t>Dr Phillip Stone</a:t>
            </a:r>
          </a:p>
          <a:p>
            <a:pPr marL="342900" marR="0" lvl="0" indent="-306000" algn="l" rtl="0">
              <a:lnSpc>
                <a:spcPct val="100000"/>
              </a:lnSpc>
              <a:spcBef>
                <a:spcPts val="1000"/>
              </a:spcBef>
              <a:spcAft>
                <a:spcPts val="0"/>
              </a:spcAft>
              <a:buClr>
                <a:srgbClr val="DADADA"/>
              </a:buClr>
              <a:buSzPts val="1400"/>
              <a:buFont typeface="Arial" panose="020B0604020202020204" pitchFamily="34" charset="0"/>
              <a:buChar char="•"/>
            </a:pPr>
            <a:r>
              <a:rPr lang="en-GB" sz="2000" dirty="0">
                <a:solidFill>
                  <a:srgbClr val="DADADA"/>
                </a:solidFill>
                <a:latin typeface="Lustria"/>
                <a:ea typeface="Lustria"/>
                <a:cs typeface="Lustria"/>
                <a:sym typeface="Lustria"/>
              </a:rPr>
              <a:t>Professor Richard Sharpley</a:t>
            </a:r>
            <a:endParaRPr lang="en-GB" sz="2000" dirty="0">
              <a:solidFill>
                <a:srgbClr val="DADADA"/>
              </a:solidFill>
              <a:latin typeface="Lustria"/>
              <a:sym typeface="Lustria"/>
            </a:endParaRPr>
          </a:p>
          <a:p>
            <a:pPr marL="342900" marR="0" lvl="0" indent="-306000" algn="l" rtl="0">
              <a:lnSpc>
                <a:spcPct val="100000"/>
              </a:lnSpc>
              <a:spcBef>
                <a:spcPts val="1000"/>
              </a:spcBef>
              <a:spcAft>
                <a:spcPts val="0"/>
              </a:spcAft>
              <a:buClr>
                <a:srgbClr val="DADADA"/>
              </a:buClr>
              <a:buSzPts val="1400"/>
              <a:buFont typeface="Arial" panose="020B0604020202020204" pitchFamily="34" charset="0"/>
              <a:buChar char="•"/>
            </a:pPr>
            <a:endParaRPr sz="1600" dirty="0"/>
          </a:p>
        </p:txBody>
      </p:sp>
      <p:grpSp>
        <p:nvGrpSpPr>
          <p:cNvPr id="4" name="Group 3">
            <a:extLst>
              <a:ext uri="{FF2B5EF4-FFF2-40B4-BE49-F238E27FC236}">
                <a16:creationId xmlns:a16="http://schemas.microsoft.com/office/drawing/2014/main" id="{9463FF7C-B0FC-4016-A191-736B48A25459}"/>
              </a:ext>
            </a:extLst>
          </p:cNvPr>
          <p:cNvGrpSpPr/>
          <p:nvPr/>
        </p:nvGrpSpPr>
        <p:grpSpPr>
          <a:xfrm>
            <a:off x="4434798" y="1137582"/>
            <a:ext cx="7436135" cy="4442291"/>
            <a:chOff x="4641832" y="1011009"/>
            <a:chExt cx="7436135" cy="4442291"/>
          </a:xfrm>
        </p:grpSpPr>
        <p:pic>
          <p:nvPicPr>
            <p:cNvPr id="2" name="Picture 1">
              <a:extLst>
                <a:ext uri="{FF2B5EF4-FFF2-40B4-BE49-F238E27FC236}">
                  <a16:creationId xmlns:a16="http://schemas.microsoft.com/office/drawing/2014/main" id="{3F13D1B4-FA47-4BBB-B946-6696FB4B3900}"/>
                </a:ext>
              </a:extLst>
            </p:cNvPr>
            <p:cNvPicPr>
              <a:picLocks noChangeAspect="1"/>
            </p:cNvPicPr>
            <p:nvPr/>
          </p:nvPicPr>
          <p:blipFill rotWithShape="1">
            <a:blip r:embed="rId3"/>
            <a:srcRect l="6918" t="22043" r="10063" b="9174"/>
            <a:stretch/>
          </p:blipFill>
          <p:spPr>
            <a:xfrm>
              <a:off x="4641832" y="1011009"/>
              <a:ext cx="7436135" cy="4107278"/>
            </a:xfrm>
            <a:prstGeom prst="rect">
              <a:avLst/>
            </a:prstGeom>
          </p:spPr>
        </p:pic>
        <p:sp>
          <p:nvSpPr>
            <p:cNvPr id="3" name="Rectangle 2">
              <a:extLst>
                <a:ext uri="{FF2B5EF4-FFF2-40B4-BE49-F238E27FC236}">
                  <a16:creationId xmlns:a16="http://schemas.microsoft.com/office/drawing/2014/main" id="{99675FB0-6992-409F-9949-1ED34520F100}"/>
                </a:ext>
              </a:extLst>
            </p:cNvPr>
            <p:cNvSpPr/>
            <p:nvPr/>
          </p:nvSpPr>
          <p:spPr>
            <a:xfrm>
              <a:off x="4641832" y="5114746"/>
              <a:ext cx="5027338" cy="338554"/>
            </a:xfrm>
            <a:prstGeom prst="rect">
              <a:avLst/>
            </a:prstGeom>
          </p:spPr>
          <p:txBody>
            <a:bodyPr wrap="none">
              <a:spAutoFit/>
            </a:bodyPr>
            <a:lstStyle/>
            <a:p>
              <a:r>
                <a:rPr lang="en-GB" sz="1600">
                  <a:solidFill>
                    <a:srgbClr val="DADADA"/>
                  </a:solidFill>
                  <a:latin typeface="Lustria"/>
                  <a:ea typeface="Lustria"/>
                  <a:cs typeface="Lustria"/>
                  <a:sym typeface="Lustria"/>
                </a:rPr>
                <a:t>(Port Authority of New York and New Jersey, 2020)</a:t>
              </a:r>
              <a:endParaRPr lang="en-GB"/>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1"/>
          <p:cNvSpPr txBox="1">
            <a:spLocks noGrp="1"/>
          </p:cNvSpPr>
          <p:nvPr>
            <p:ph type="title"/>
          </p:nvPr>
        </p:nvSpPr>
        <p:spPr>
          <a:xfrm>
            <a:off x="795395" y="224775"/>
            <a:ext cx="10353900" cy="97050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lt2"/>
              </a:buClr>
              <a:buSzPts val="4000"/>
              <a:buFont typeface="Lustria"/>
              <a:buNone/>
            </a:pPr>
            <a:r>
              <a:rPr lang="en-GB"/>
              <a:t>Dark Tourism</a:t>
            </a:r>
            <a:endParaRPr/>
          </a:p>
        </p:txBody>
      </p:sp>
      <p:sp>
        <p:nvSpPr>
          <p:cNvPr id="164" name="Google Shape;164;p21"/>
          <p:cNvSpPr txBox="1">
            <a:spLocks noGrp="1"/>
          </p:cNvSpPr>
          <p:nvPr>
            <p:ph type="body" idx="1"/>
          </p:nvPr>
        </p:nvSpPr>
        <p:spPr>
          <a:xfrm>
            <a:off x="283331" y="1476219"/>
            <a:ext cx="7109763" cy="3712967"/>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p>
            <a:pPr marL="457200" lvl="0" indent="-228600" algn="l" rtl="0">
              <a:lnSpc>
                <a:spcPct val="100000"/>
              </a:lnSpc>
              <a:spcBef>
                <a:spcPts val="0"/>
              </a:spcBef>
              <a:spcAft>
                <a:spcPts val="0"/>
              </a:spcAft>
              <a:buSzPts val="1260"/>
              <a:buNone/>
            </a:pPr>
            <a:endParaRPr/>
          </a:p>
          <a:p>
            <a:pPr>
              <a:spcBef>
                <a:spcPts val="0"/>
              </a:spcBef>
              <a:buFont typeface="Arial" panose="020B0604020202020204" pitchFamily="34" charset="0"/>
              <a:buChar char="•"/>
            </a:pPr>
            <a:r>
              <a:rPr lang="en-GB"/>
              <a:t>What is dark tourism? </a:t>
            </a:r>
          </a:p>
          <a:p>
            <a:pPr marL="457200" lvl="0" indent="-308610" algn="l" rtl="0">
              <a:lnSpc>
                <a:spcPct val="100000"/>
              </a:lnSpc>
              <a:spcBef>
                <a:spcPts val="0"/>
              </a:spcBef>
              <a:spcAft>
                <a:spcPts val="0"/>
              </a:spcAft>
              <a:buSzPts val="1260"/>
              <a:buChar char="◈"/>
            </a:pPr>
            <a:endParaRPr/>
          </a:p>
          <a:p>
            <a:pPr marL="457200" lvl="0" indent="-228600" algn="l" rtl="0">
              <a:lnSpc>
                <a:spcPct val="100000"/>
              </a:lnSpc>
              <a:spcBef>
                <a:spcPts val="0"/>
              </a:spcBef>
              <a:spcAft>
                <a:spcPts val="0"/>
              </a:spcAft>
              <a:buSzPts val="1260"/>
              <a:buNone/>
            </a:pPr>
            <a:endParaRPr/>
          </a:p>
          <a:p>
            <a:pPr>
              <a:spcBef>
                <a:spcPts val="0"/>
              </a:spcBef>
              <a:buFont typeface="Arial" panose="020B0604020202020204" pitchFamily="34" charset="0"/>
              <a:buChar char="•"/>
            </a:pPr>
            <a:r>
              <a:rPr lang="en-GB"/>
              <a:t>Coined by Malcolm Foley and John Lennon 1996</a:t>
            </a:r>
            <a:endParaRPr/>
          </a:p>
          <a:p>
            <a:pPr marL="457200" lvl="0" indent="-228600" algn="l" rtl="0">
              <a:lnSpc>
                <a:spcPct val="100000"/>
              </a:lnSpc>
              <a:spcBef>
                <a:spcPts val="0"/>
              </a:spcBef>
              <a:spcAft>
                <a:spcPts val="0"/>
              </a:spcAft>
              <a:buSzPts val="1260"/>
              <a:buNone/>
            </a:pPr>
            <a:endParaRPr/>
          </a:p>
          <a:p>
            <a:pPr marL="457200" lvl="0" indent="-308610" algn="l" rtl="0">
              <a:lnSpc>
                <a:spcPct val="100000"/>
              </a:lnSpc>
              <a:spcBef>
                <a:spcPts val="0"/>
              </a:spcBef>
              <a:spcAft>
                <a:spcPts val="0"/>
              </a:spcAft>
              <a:buSzPts val="1260"/>
              <a:buChar char="◈"/>
            </a:pPr>
            <a:endParaRPr lang="en-GB"/>
          </a:p>
          <a:p>
            <a:pPr>
              <a:spcBef>
                <a:spcPts val="0"/>
              </a:spcBef>
              <a:buFont typeface="Arial" panose="020B0604020202020204" pitchFamily="34" charset="0"/>
              <a:buChar char="•"/>
            </a:pPr>
            <a:r>
              <a:rPr lang="en-GB"/>
              <a:t>Thanatourism – A. V Seaton 1996</a:t>
            </a:r>
            <a:endParaRPr/>
          </a:p>
          <a:p>
            <a:pPr marL="0" lvl="0" indent="0" algn="l" rtl="0">
              <a:lnSpc>
                <a:spcPct val="100000"/>
              </a:lnSpc>
              <a:spcBef>
                <a:spcPts val="0"/>
              </a:spcBef>
              <a:spcAft>
                <a:spcPts val="0"/>
              </a:spcAft>
              <a:buNone/>
            </a:pPr>
            <a:endParaRPr/>
          </a:p>
          <a:p>
            <a:pPr marL="0" lvl="0" indent="0" algn="l" rtl="0">
              <a:lnSpc>
                <a:spcPct val="100000"/>
              </a:lnSpc>
              <a:spcBef>
                <a:spcPts val="0"/>
              </a:spcBef>
              <a:spcAft>
                <a:spcPts val="0"/>
              </a:spcAft>
              <a:buNone/>
            </a:pPr>
            <a:endParaRPr/>
          </a:p>
          <a:p>
            <a:pPr marL="0" lvl="0" indent="0" algn="l" rtl="0">
              <a:lnSpc>
                <a:spcPct val="100000"/>
              </a:lnSpc>
              <a:spcBef>
                <a:spcPts val="0"/>
              </a:spcBef>
              <a:spcAft>
                <a:spcPts val="0"/>
              </a:spcAft>
              <a:buSzPts val="1260"/>
              <a:buNone/>
            </a:pPr>
            <a:r>
              <a:rPr lang="en-GB"/>
              <a:t>	</a:t>
            </a:r>
            <a:endParaRPr/>
          </a:p>
        </p:txBody>
      </p:sp>
      <p:sp>
        <p:nvSpPr>
          <p:cNvPr id="165" name="Google Shape;165;p21"/>
          <p:cNvSpPr txBox="1">
            <a:spLocks noGrp="1"/>
          </p:cNvSpPr>
          <p:nvPr>
            <p:ph type="sldNum" idx="12"/>
          </p:nvPr>
        </p:nvSpPr>
        <p:spPr>
          <a:xfrm>
            <a:off x="11438455" y="6473150"/>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3</a:t>
            </a:fld>
            <a:endParaRPr/>
          </a:p>
        </p:txBody>
      </p:sp>
      <p:pic>
        <p:nvPicPr>
          <p:cNvPr id="2" name="Picture 1">
            <a:extLst>
              <a:ext uri="{FF2B5EF4-FFF2-40B4-BE49-F238E27FC236}">
                <a16:creationId xmlns:a16="http://schemas.microsoft.com/office/drawing/2014/main" id="{714AA7E5-DC54-4434-B7A3-A03EF433299C}"/>
              </a:ext>
            </a:extLst>
          </p:cNvPr>
          <p:cNvPicPr>
            <a:picLocks noChangeAspect="1"/>
          </p:cNvPicPr>
          <p:nvPr/>
        </p:nvPicPr>
        <p:blipFill rotWithShape="1">
          <a:blip r:embed="rId3"/>
          <a:srcRect l="19568" t="14481" r="55737" b="35082"/>
          <a:stretch/>
        </p:blipFill>
        <p:spPr>
          <a:xfrm>
            <a:off x="8174275" y="1083547"/>
            <a:ext cx="2818804" cy="4107942"/>
          </a:xfrm>
          <a:prstGeom prst="rect">
            <a:avLst/>
          </a:prstGeom>
        </p:spPr>
      </p:pic>
      <p:sp>
        <p:nvSpPr>
          <p:cNvPr id="3" name="Rectangle 2">
            <a:extLst>
              <a:ext uri="{FF2B5EF4-FFF2-40B4-BE49-F238E27FC236}">
                <a16:creationId xmlns:a16="http://schemas.microsoft.com/office/drawing/2014/main" id="{EE86594C-7A1C-4A12-966B-00617D405D9C}"/>
              </a:ext>
            </a:extLst>
          </p:cNvPr>
          <p:cNvSpPr/>
          <p:nvPr/>
        </p:nvSpPr>
        <p:spPr>
          <a:xfrm>
            <a:off x="8026659" y="5267123"/>
            <a:ext cx="3130171" cy="338554"/>
          </a:xfrm>
          <a:prstGeom prst="rect">
            <a:avLst/>
          </a:prstGeom>
        </p:spPr>
        <p:txBody>
          <a:bodyPr wrap="square">
            <a:spAutoFit/>
          </a:bodyPr>
          <a:lstStyle/>
          <a:p>
            <a:pPr marL="148590" lvl="0">
              <a:buClr>
                <a:srgbClr val="DADADA"/>
              </a:buClr>
              <a:buSzPts val="1260"/>
            </a:pPr>
            <a:r>
              <a:rPr lang="en-GB" sz="1600">
                <a:solidFill>
                  <a:srgbClr val="DADADA"/>
                </a:solidFill>
                <a:latin typeface="Lustria"/>
                <a:sym typeface="Lustria"/>
              </a:rPr>
              <a:t>(Graff and Thinkstock, 2016)</a:t>
            </a:r>
          </a:p>
        </p:txBody>
      </p:sp>
      <p:grpSp>
        <p:nvGrpSpPr>
          <p:cNvPr id="12" name="Group 11">
            <a:extLst>
              <a:ext uri="{FF2B5EF4-FFF2-40B4-BE49-F238E27FC236}">
                <a16:creationId xmlns:a16="http://schemas.microsoft.com/office/drawing/2014/main" id="{01E36068-CDED-4CAD-8BA5-057A337C6181}"/>
              </a:ext>
            </a:extLst>
          </p:cNvPr>
          <p:cNvGrpSpPr/>
          <p:nvPr/>
        </p:nvGrpSpPr>
        <p:grpSpPr>
          <a:xfrm>
            <a:off x="8158141" y="1083547"/>
            <a:ext cx="2834938" cy="4501058"/>
            <a:chOff x="12490243" y="1804041"/>
            <a:chExt cx="2818804" cy="4443273"/>
          </a:xfrm>
        </p:grpSpPr>
        <p:pic>
          <p:nvPicPr>
            <p:cNvPr id="5" name="Picture 4">
              <a:extLst>
                <a:ext uri="{FF2B5EF4-FFF2-40B4-BE49-F238E27FC236}">
                  <a16:creationId xmlns:a16="http://schemas.microsoft.com/office/drawing/2014/main" id="{76C75D79-D438-41FD-9251-62B58D38A9C3}"/>
                </a:ext>
              </a:extLst>
            </p:cNvPr>
            <p:cNvPicPr>
              <a:picLocks noChangeAspect="1"/>
            </p:cNvPicPr>
            <p:nvPr/>
          </p:nvPicPr>
          <p:blipFill rotWithShape="1">
            <a:blip r:embed="rId4"/>
            <a:srcRect b="303"/>
            <a:stretch/>
          </p:blipFill>
          <p:spPr>
            <a:xfrm>
              <a:off x="12490243" y="1804041"/>
              <a:ext cx="2818804" cy="4107943"/>
            </a:xfrm>
            <a:prstGeom prst="rect">
              <a:avLst/>
            </a:prstGeom>
          </p:spPr>
        </p:pic>
        <p:sp>
          <p:nvSpPr>
            <p:cNvPr id="8" name="Rectangle 7">
              <a:extLst>
                <a:ext uri="{FF2B5EF4-FFF2-40B4-BE49-F238E27FC236}">
                  <a16:creationId xmlns:a16="http://schemas.microsoft.com/office/drawing/2014/main" id="{D0F1B644-7B91-4121-A6D8-18DEA75E755D}"/>
                </a:ext>
              </a:extLst>
            </p:cNvPr>
            <p:cNvSpPr/>
            <p:nvPr/>
          </p:nvSpPr>
          <p:spPr>
            <a:xfrm>
              <a:off x="12941700" y="5908760"/>
              <a:ext cx="1915890" cy="338554"/>
            </a:xfrm>
            <a:prstGeom prst="rect">
              <a:avLst/>
            </a:prstGeom>
          </p:spPr>
          <p:txBody>
            <a:bodyPr wrap="square">
              <a:spAutoFit/>
            </a:bodyPr>
            <a:lstStyle/>
            <a:p>
              <a:pPr marL="148590" lvl="0">
                <a:buClr>
                  <a:srgbClr val="DADADA"/>
                </a:buClr>
                <a:buSzPts val="1260"/>
              </a:pPr>
              <a:r>
                <a:rPr lang="en-GB" sz="1600">
                  <a:solidFill>
                    <a:srgbClr val="DADADA"/>
                  </a:solidFill>
                  <a:latin typeface="Lustria"/>
                  <a:sym typeface="Lustria"/>
                </a:rPr>
                <a:t>(News 18, 2001)</a:t>
              </a:r>
            </a:p>
          </p:txBody>
        </p:sp>
      </p:grpSp>
      <p:sp>
        <p:nvSpPr>
          <p:cNvPr id="10" name="Rectangle 9">
            <a:extLst>
              <a:ext uri="{FF2B5EF4-FFF2-40B4-BE49-F238E27FC236}">
                <a16:creationId xmlns:a16="http://schemas.microsoft.com/office/drawing/2014/main" id="{4ABFC81F-B5FA-4D6D-9C97-E95A5403A841}"/>
              </a:ext>
            </a:extLst>
          </p:cNvPr>
          <p:cNvSpPr/>
          <p:nvPr/>
        </p:nvSpPr>
        <p:spPr>
          <a:xfrm>
            <a:off x="427711" y="4263974"/>
            <a:ext cx="7801948" cy="1261884"/>
          </a:xfrm>
          <a:prstGeom prst="rect">
            <a:avLst/>
          </a:prstGeom>
        </p:spPr>
        <p:txBody>
          <a:bodyPr wrap="square">
            <a:spAutoFit/>
          </a:bodyPr>
          <a:lstStyle/>
          <a:p>
            <a:pPr lvl="0">
              <a:buClr>
                <a:srgbClr val="DADADA"/>
              </a:buClr>
              <a:buSzPts val="1260"/>
            </a:pPr>
            <a:r>
              <a:rPr lang="en-GB" sz="2000" dirty="0">
                <a:solidFill>
                  <a:srgbClr val="DADADA"/>
                </a:solidFill>
                <a:latin typeface="Lustria"/>
                <a:sym typeface="Lustria"/>
              </a:rPr>
              <a:t>	</a:t>
            </a:r>
          </a:p>
          <a:p>
            <a:pPr lvl="0">
              <a:buClr>
                <a:srgbClr val="DADADA"/>
              </a:buClr>
              <a:buSzPts val="1260"/>
            </a:pPr>
            <a:r>
              <a:rPr lang="en-GB" sz="2000" dirty="0">
                <a:solidFill>
                  <a:srgbClr val="DADADA"/>
                </a:solidFill>
                <a:latin typeface="Lustria"/>
                <a:sym typeface="Lustria"/>
              </a:rPr>
              <a:t>‘dark tourism allows death to be brought back into the public realm and discourse’ </a:t>
            </a:r>
          </a:p>
          <a:p>
            <a:pPr lvl="0">
              <a:buClr>
                <a:srgbClr val="DADADA"/>
              </a:buClr>
              <a:buSzPts val="1260"/>
            </a:pPr>
            <a:r>
              <a:rPr lang="en-GB" sz="1600" dirty="0">
                <a:solidFill>
                  <a:srgbClr val="DADADA"/>
                </a:solidFill>
                <a:latin typeface="Lustria"/>
                <a:sym typeface="Lustria"/>
              </a:rPr>
              <a:t>(Stone and Sharpley, 2008, p. 589) </a:t>
            </a:r>
          </a:p>
        </p:txBody>
      </p:sp>
      <p:grpSp>
        <p:nvGrpSpPr>
          <p:cNvPr id="18" name="Group 17">
            <a:extLst>
              <a:ext uri="{FF2B5EF4-FFF2-40B4-BE49-F238E27FC236}">
                <a16:creationId xmlns:a16="http://schemas.microsoft.com/office/drawing/2014/main" id="{E83D361D-A32F-40D1-9196-A87627E13AF8}"/>
              </a:ext>
            </a:extLst>
          </p:cNvPr>
          <p:cNvGrpSpPr/>
          <p:nvPr/>
        </p:nvGrpSpPr>
        <p:grpSpPr>
          <a:xfrm>
            <a:off x="8158141" y="1083547"/>
            <a:ext cx="2843005" cy="4888348"/>
            <a:chOff x="14575073" y="959284"/>
            <a:chExt cx="2834939" cy="4748956"/>
          </a:xfrm>
        </p:grpSpPr>
        <p:pic>
          <p:nvPicPr>
            <p:cNvPr id="15" name="Picture 14">
              <a:extLst>
                <a:ext uri="{FF2B5EF4-FFF2-40B4-BE49-F238E27FC236}">
                  <a16:creationId xmlns:a16="http://schemas.microsoft.com/office/drawing/2014/main" id="{E710D0D8-ECE3-4C22-BDA3-25EF1CAC3B72}"/>
                </a:ext>
              </a:extLst>
            </p:cNvPr>
            <p:cNvPicPr>
              <a:picLocks noChangeAspect="1"/>
            </p:cNvPicPr>
            <p:nvPr/>
          </p:nvPicPr>
          <p:blipFill>
            <a:blip r:embed="rId5"/>
            <a:stretch>
              <a:fillRect/>
            </a:stretch>
          </p:blipFill>
          <p:spPr>
            <a:xfrm>
              <a:off x="14575073" y="959284"/>
              <a:ext cx="2834939" cy="4389330"/>
            </a:xfrm>
            <a:prstGeom prst="rect">
              <a:avLst/>
            </a:prstGeom>
          </p:spPr>
        </p:pic>
        <p:sp>
          <p:nvSpPr>
            <p:cNvPr id="17" name="Rectangle 16">
              <a:extLst>
                <a:ext uri="{FF2B5EF4-FFF2-40B4-BE49-F238E27FC236}">
                  <a16:creationId xmlns:a16="http://schemas.microsoft.com/office/drawing/2014/main" id="{2ADCB92F-5201-4F30-8CE4-F3FDE8747B03}"/>
                </a:ext>
              </a:extLst>
            </p:cNvPr>
            <p:cNvSpPr/>
            <p:nvPr/>
          </p:nvSpPr>
          <p:spPr>
            <a:xfrm>
              <a:off x="15156735" y="5369686"/>
              <a:ext cx="1671611" cy="338554"/>
            </a:xfrm>
            <a:prstGeom prst="rect">
              <a:avLst/>
            </a:prstGeom>
          </p:spPr>
          <p:txBody>
            <a:bodyPr wrap="none">
              <a:spAutoFit/>
            </a:bodyPr>
            <a:lstStyle/>
            <a:p>
              <a:pPr marL="148590" lvl="0">
                <a:buClr>
                  <a:srgbClr val="DADADA"/>
                </a:buClr>
                <a:buSzPts val="1260"/>
              </a:pPr>
              <a:r>
                <a:rPr lang="en-GB" sz="1600" dirty="0">
                  <a:solidFill>
                    <a:srgbClr val="DADADA"/>
                  </a:solidFill>
                  <a:latin typeface="Lustria"/>
                  <a:sym typeface="Lustria"/>
                </a:rPr>
                <a:t>(Chynn, 2001)</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5000"/>
                                  </p:stCondLst>
                                  <p:childTnLst>
                                    <p:animEffect transition="out" filter="fade">
                                      <p:cBhvr>
                                        <p:cTn id="6" dur="1000"/>
                                        <p:tgtEl>
                                          <p:spTgt spid="3"/>
                                        </p:tgtEl>
                                      </p:cBhvr>
                                    </p:animEffect>
                                    <p:set>
                                      <p:cBhvr>
                                        <p:cTn id="7" dur="1" fill="hold">
                                          <p:stCondLst>
                                            <p:cond delay="999"/>
                                          </p:stCondLst>
                                        </p:cTn>
                                        <p:tgtEl>
                                          <p:spTgt spid="3"/>
                                        </p:tgtEl>
                                        <p:attrNameLst>
                                          <p:attrName>style.visibility</p:attrName>
                                        </p:attrNameLst>
                                      </p:cBhvr>
                                      <p:to>
                                        <p:strVal val="hidden"/>
                                      </p:to>
                                    </p:set>
                                  </p:childTnLst>
                                </p:cTn>
                              </p:par>
                              <p:par>
                                <p:cTn id="8" presetID="22" presetClass="entr" presetSubtype="4" fill="hold" nodeType="withEffect">
                                  <p:stCondLst>
                                    <p:cond delay="500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15000"/>
                                        <p:tgtEl>
                                          <p:spTgt spid="12"/>
                                        </p:tgtEl>
                                      </p:cBhvr>
                                    </p:animEffect>
                                  </p:childTnLst>
                                </p:cTn>
                              </p:par>
                            </p:childTnLst>
                          </p:cTn>
                        </p:par>
                        <p:par>
                          <p:cTn id="11" fill="hold">
                            <p:stCondLst>
                              <p:cond delay="20000"/>
                            </p:stCondLst>
                            <p:childTnLst>
                              <p:par>
                                <p:cTn id="12" presetID="22" presetClass="entr" presetSubtype="1" fill="hold" nodeType="afterEffect">
                                  <p:stCondLst>
                                    <p:cond delay="4000"/>
                                  </p:stCondLst>
                                  <p:childTnLst>
                                    <p:set>
                                      <p:cBhvr>
                                        <p:cTn id="13" dur="1" fill="hold">
                                          <p:stCondLst>
                                            <p:cond delay="0"/>
                                          </p:stCondLst>
                                        </p:cTn>
                                        <p:tgtEl>
                                          <p:spTgt spid="18"/>
                                        </p:tgtEl>
                                        <p:attrNameLst>
                                          <p:attrName>style.visibility</p:attrName>
                                        </p:attrNameLst>
                                      </p:cBhvr>
                                      <p:to>
                                        <p:strVal val="visible"/>
                                      </p:to>
                                    </p:set>
                                    <p:animEffect transition="in" filter="wipe(up)">
                                      <p:cBhvr>
                                        <p:cTn id="14" dur="15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2"/>
          <p:cNvSpPr txBox="1">
            <a:spLocks noGrp="1"/>
          </p:cNvSpPr>
          <p:nvPr>
            <p:ph type="title"/>
          </p:nvPr>
        </p:nvSpPr>
        <p:spPr>
          <a:xfrm>
            <a:off x="0" y="163178"/>
            <a:ext cx="12192000" cy="97050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p>
            <a:pPr>
              <a:buSzPts val="4000"/>
            </a:pPr>
            <a:r>
              <a:rPr lang="en-GB"/>
              <a:t>The National September 11 Memorial &amp; Museum </a:t>
            </a:r>
            <a:endParaRPr/>
          </a:p>
        </p:txBody>
      </p:sp>
      <p:sp>
        <p:nvSpPr>
          <p:cNvPr id="171" name="Google Shape;171;p22"/>
          <p:cNvSpPr txBox="1">
            <a:spLocks noGrp="1"/>
          </p:cNvSpPr>
          <p:nvPr>
            <p:ph type="body" idx="1"/>
          </p:nvPr>
        </p:nvSpPr>
        <p:spPr>
          <a:xfrm>
            <a:off x="140001" y="1395518"/>
            <a:ext cx="6974933" cy="4506101"/>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p>
            <a:pPr marL="36900" lvl="0" indent="0" algn="l" rtl="0">
              <a:lnSpc>
                <a:spcPct val="100000"/>
              </a:lnSpc>
              <a:spcBef>
                <a:spcPts val="0"/>
              </a:spcBef>
              <a:spcAft>
                <a:spcPts val="0"/>
              </a:spcAft>
              <a:buSzPts val="1400"/>
              <a:buNone/>
            </a:pPr>
            <a:endParaRPr/>
          </a:p>
          <a:p>
            <a:pPr marL="342900" lvl="0" indent="-217100" algn="l" rtl="0">
              <a:lnSpc>
                <a:spcPct val="100000"/>
              </a:lnSpc>
              <a:spcBef>
                <a:spcPts val="0"/>
              </a:spcBef>
              <a:spcAft>
                <a:spcPts val="0"/>
              </a:spcAft>
              <a:buSzPts val="1400"/>
              <a:buNone/>
            </a:pPr>
            <a:endParaRPr/>
          </a:p>
          <a:p>
            <a:pPr marL="379800" lvl="0" indent="-342900" algn="l" rtl="0">
              <a:lnSpc>
                <a:spcPct val="100000"/>
              </a:lnSpc>
              <a:spcBef>
                <a:spcPts val="0"/>
              </a:spcBef>
              <a:spcAft>
                <a:spcPts val="0"/>
              </a:spcAft>
              <a:buSzPts val="1400"/>
              <a:buFont typeface="Arial" panose="020B0604020202020204" pitchFamily="34" charset="0"/>
              <a:buChar char="•"/>
            </a:pPr>
            <a:r>
              <a:rPr lang="en-GB"/>
              <a:t>Remembering 2,983 victims</a:t>
            </a:r>
          </a:p>
          <a:p>
            <a:pPr marL="342900" lvl="0" indent="-306000" algn="l" rtl="0">
              <a:lnSpc>
                <a:spcPct val="100000"/>
              </a:lnSpc>
              <a:spcBef>
                <a:spcPts val="0"/>
              </a:spcBef>
              <a:spcAft>
                <a:spcPts val="0"/>
              </a:spcAft>
              <a:buSzPts val="1400"/>
              <a:buChar char="◈"/>
            </a:pPr>
            <a:endParaRPr lang="en-GB"/>
          </a:p>
          <a:p>
            <a:pPr marL="379800" lvl="0" indent="-342900" algn="l" rtl="0">
              <a:lnSpc>
                <a:spcPct val="100000"/>
              </a:lnSpc>
              <a:spcBef>
                <a:spcPts val="0"/>
              </a:spcBef>
              <a:spcAft>
                <a:spcPts val="0"/>
              </a:spcAft>
              <a:buSzPts val="1400"/>
              <a:buFont typeface="Arial" panose="020B0604020202020204" pitchFamily="34" charset="0"/>
              <a:buChar char="•"/>
            </a:pPr>
            <a:r>
              <a:rPr lang="en-GB"/>
              <a:t>Over 40% of victims remain unidentified</a:t>
            </a:r>
            <a:endParaRPr/>
          </a:p>
          <a:p>
            <a:pPr marL="342900" lvl="0" indent="-217100" algn="l" rtl="0">
              <a:lnSpc>
                <a:spcPct val="100000"/>
              </a:lnSpc>
              <a:spcBef>
                <a:spcPts val="0"/>
              </a:spcBef>
              <a:spcAft>
                <a:spcPts val="0"/>
              </a:spcAft>
              <a:buSzPts val="1400"/>
              <a:buNone/>
            </a:pPr>
            <a:endParaRPr/>
          </a:p>
          <a:p>
            <a:pPr marL="379800" indent="-342900">
              <a:spcBef>
                <a:spcPts val="0"/>
              </a:spcBef>
              <a:buSzPts val="1400"/>
              <a:buFont typeface="Arial" panose="020B0604020202020204" pitchFamily="34" charset="0"/>
              <a:buChar char="•"/>
            </a:pPr>
            <a:r>
              <a:rPr lang="en-GB"/>
              <a:t>The World Trade Centre - New York City</a:t>
            </a:r>
            <a:endParaRPr/>
          </a:p>
          <a:p>
            <a:pPr marL="342900" lvl="0" indent="-217100" algn="l" rtl="0">
              <a:lnSpc>
                <a:spcPct val="100000"/>
              </a:lnSpc>
              <a:spcBef>
                <a:spcPts val="0"/>
              </a:spcBef>
              <a:spcAft>
                <a:spcPts val="0"/>
              </a:spcAft>
              <a:buSzPts val="1400"/>
              <a:buNone/>
            </a:pPr>
            <a:endParaRPr/>
          </a:p>
          <a:p>
            <a:pPr marL="379800" lvl="0" indent="-342900" algn="l" rtl="0">
              <a:lnSpc>
                <a:spcPct val="100000"/>
              </a:lnSpc>
              <a:spcBef>
                <a:spcPts val="0"/>
              </a:spcBef>
              <a:spcAft>
                <a:spcPts val="0"/>
              </a:spcAft>
              <a:buSzPts val="1400"/>
              <a:buFont typeface="Arial" panose="020B0604020202020204" pitchFamily="34" charset="0"/>
              <a:buChar char="•"/>
            </a:pPr>
            <a:r>
              <a:rPr lang="en-GB"/>
              <a:t>Memorial 11 September 2011 </a:t>
            </a:r>
          </a:p>
          <a:p>
            <a:pPr marL="342900" lvl="0" indent="-306000" algn="l" rtl="0">
              <a:lnSpc>
                <a:spcPct val="100000"/>
              </a:lnSpc>
              <a:spcBef>
                <a:spcPts val="0"/>
              </a:spcBef>
              <a:spcAft>
                <a:spcPts val="0"/>
              </a:spcAft>
              <a:buSzPts val="1400"/>
              <a:buChar char="◈"/>
            </a:pPr>
            <a:endParaRPr lang="en-GB"/>
          </a:p>
          <a:p>
            <a:pPr marL="379800" lvl="0" indent="-342900" algn="l" rtl="0">
              <a:lnSpc>
                <a:spcPct val="100000"/>
              </a:lnSpc>
              <a:spcBef>
                <a:spcPts val="0"/>
              </a:spcBef>
              <a:spcAft>
                <a:spcPts val="0"/>
              </a:spcAft>
              <a:buSzPts val="1400"/>
              <a:buFont typeface="Arial" panose="020B0604020202020204" pitchFamily="34" charset="0"/>
              <a:buChar char="•"/>
            </a:pPr>
            <a:r>
              <a:rPr lang="en-GB"/>
              <a:t>Museum 21 May 2014</a:t>
            </a:r>
            <a:endParaRPr/>
          </a:p>
          <a:p>
            <a:pPr marL="342900" lvl="0" indent="-217100" algn="l" rtl="0">
              <a:lnSpc>
                <a:spcPct val="100000"/>
              </a:lnSpc>
              <a:spcBef>
                <a:spcPts val="0"/>
              </a:spcBef>
              <a:spcAft>
                <a:spcPts val="0"/>
              </a:spcAft>
              <a:buSzPts val="1400"/>
              <a:buNone/>
            </a:pPr>
            <a:endParaRPr/>
          </a:p>
          <a:p>
            <a:pPr marL="379800" indent="-342900">
              <a:spcBef>
                <a:spcPts val="0"/>
              </a:spcBef>
              <a:buSzPts val="1400"/>
              <a:buFont typeface="Arial" panose="020B0604020202020204" pitchFamily="34" charset="0"/>
              <a:buChar char="•"/>
            </a:pPr>
            <a:r>
              <a:rPr lang="en-GB"/>
              <a:t>President &amp; CEO - Alice Greenwald</a:t>
            </a:r>
            <a:endParaRPr/>
          </a:p>
        </p:txBody>
      </p:sp>
      <p:sp>
        <p:nvSpPr>
          <p:cNvPr id="172" name="Google Shape;172;p22"/>
          <p:cNvSpPr txBox="1">
            <a:spLocks noGrp="1"/>
          </p:cNvSpPr>
          <p:nvPr>
            <p:ph type="sldNum" idx="12"/>
          </p:nvPr>
        </p:nvSpPr>
        <p:spPr>
          <a:xfrm>
            <a:off x="11438455" y="6492875"/>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4</a:t>
            </a:fld>
            <a:endParaRPr/>
          </a:p>
        </p:txBody>
      </p:sp>
      <p:grpSp>
        <p:nvGrpSpPr>
          <p:cNvPr id="7" name="Group 6">
            <a:extLst>
              <a:ext uri="{FF2B5EF4-FFF2-40B4-BE49-F238E27FC236}">
                <a16:creationId xmlns:a16="http://schemas.microsoft.com/office/drawing/2014/main" id="{ADDD5CF2-C7B6-4C56-AEE0-7F2A3196E66C}"/>
              </a:ext>
            </a:extLst>
          </p:cNvPr>
          <p:cNvGrpSpPr/>
          <p:nvPr/>
        </p:nvGrpSpPr>
        <p:grpSpPr>
          <a:xfrm>
            <a:off x="7605329" y="1173744"/>
            <a:ext cx="3971632" cy="2936013"/>
            <a:chOff x="7040659" y="1109374"/>
            <a:chExt cx="3971632" cy="2936013"/>
          </a:xfrm>
        </p:grpSpPr>
        <p:pic>
          <p:nvPicPr>
            <p:cNvPr id="3" name="Picture 2">
              <a:extLst>
                <a:ext uri="{FF2B5EF4-FFF2-40B4-BE49-F238E27FC236}">
                  <a16:creationId xmlns:a16="http://schemas.microsoft.com/office/drawing/2014/main" id="{A48FEEB9-BEB9-41C9-81F4-BD75E6F2631F}"/>
                </a:ext>
              </a:extLst>
            </p:cNvPr>
            <p:cNvPicPr>
              <a:picLocks noChangeAspect="1"/>
            </p:cNvPicPr>
            <p:nvPr/>
          </p:nvPicPr>
          <p:blipFill rotWithShape="1">
            <a:blip r:embed="rId3"/>
            <a:srcRect l="8930" r="6538"/>
            <a:stretch/>
          </p:blipFill>
          <p:spPr>
            <a:xfrm>
              <a:off x="7087757" y="1109374"/>
              <a:ext cx="3924534" cy="2616356"/>
            </a:xfrm>
            <a:prstGeom prst="rect">
              <a:avLst/>
            </a:prstGeom>
          </p:spPr>
        </p:pic>
        <p:sp>
          <p:nvSpPr>
            <p:cNvPr id="4" name="Rectangle 3">
              <a:extLst>
                <a:ext uri="{FF2B5EF4-FFF2-40B4-BE49-F238E27FC236}">
                  <a16:creationId xmlns:a16="http://schemas.microsoft.com/office/drawing/2014/main" id="{458E89BA-91D2-4A45-992D-94AA489DE0BD}"/>
                </a:ext>
              </a:extLst>
            </p:cNvPr>
            <p:cNvSpPr/>
            <p:nvPr/>
          </p:nvSpPr>
          <p:spPr>
            <a:xfrm>
              <a:off x="7040659" y="3706833"/>
              <a:ext cx="1954741" cy="338554"/>
            </a:xfrm>
            <a:prstGeom prst="rect">
              <a:avLst/>
            </a:prstGeom>
          </p:spPr>
          <p:txBody>
            <a:bodyPr wrap="square">
              <a:spAutoFit/>
            </a:bodyPr>
            <a:lstStyle/>
            <a:p>
              <a:r>
                <a:rPr lang="en-GB" sz="1600">
                  <a:solidFill>
                    <a:srgbClr val="DADADA"/>
                  </a:solidFill>
                  <a:latin typeface="Lustria"/>
                  <a:sym typeface="Lustria"/>
                </a:rPr>
                <a:t>(Lee, 2020)</a:t>
              </a:r>
              <a:endParaRPr lang="en-GB" sz="1600"/>
            </a:p>
          </p:txBody>
        </p:sp>
      </p:grpSp>
      <p:grpSp>
        <p:nvGrpSpPr>
          <p:cNvPr id="8" name="Group 7">
            <a:extLst>
              <a:ext uri="{FF2B5EF4-FFF2-40B4-BE49-F238E27FC236}">
                <a16:creationId xmlns:a16="http://schemas.microsoft.com/office/drawing/2014/main" id="{C86D495B-D77D-4CE3-9690-92B4F60AFC16}"/>
              </a:ext>
            </a:extLst>
          </p:cNvPr>
          <p:cNvGrpSpPr/>
          <p:nvPr/>
        </p:nvGrpSpPr>
        <p:grpSpPr>
          <a:xfrm>
            <a:off x="7220948" y="4160754"/>
            <a:ext cx="4682944" cy="2621122"/>
            <a:chOff x="7242353" y="3857127"/>
            <a:chExt cx="4682944" cy="2621122"/>
          </a:xfrm>
        </p:grpSpPr>
        <p:pic>
          <p:nvPicPr>
            <p:cNvPr id="5" name="Picture 4">
              <a:extLst>
                <a:ext uri="{FF2B5EF4-FFF2-40B4-BE49-F238E27FC236}">
                  <a16:creationId xmlns:a16="http://schemas.microsoft.com/office/drawing/2014/main" id="{EFC69F5F-FCEC-43DC-B802-7588AF598463}"/>
                </a:ext>
              </a:extLst>
            </p:cNvPr>
            <p:cNvPicPr>
              <a:picLocks noChangeAspect="1"/>
            </p:cNvPicPr>
            <p:nvPr/>
          </p:nvPicPr>
          <p:blipFill rotWithShape="1">
            <a:blip r:embed="rId4"/>
            <a:srcRect l="-125" t="26187" r="-1"/>
            <a:stretch/>
          </p:blipFill>
          <p:spPr>
            <a:xfrm>
              <a:off x="7299804" y="3857127"/>
              <a:ext cx="4625493" cy="2276151"/>
            </a:xfrm>
            <a:prstGeom prst="rect">
              <a:avLst/>
            </a:prstGeom>
          </p:spPr>
        </p:pic>
        <p:sp>
          <p:nvSpPr>
            <p:cNvPr id="6" name="Rectangle 5">
              <a:extLst>
                <a:ext uri="{FF2B5EF4-FFF2-40B4-BE49-F238E27FC236}">
                  <a16:creationId xmlns:a16="http://schemas.microsoft.com/office/drawing/2014/main" id="{85A181B6-DC66-4CBE-91D2-6D0B3DA8BDD7}"/>
                </a:ext>
              </a:extLst>
            </p:cNvPr>
            <p:cNvSpPr/>
            <p:nvPr/>
          </p:nvSpPr>
          <p:spPr>
            <a:xfrm>
              <a:off x="7242353" y="6139695"/>
              <a:ext cx="3294813" cy="338554"/>
            </a:xfrm>
            <a:prstGeom prst="rect">
              <a:avLst/>
            </a:prstGeom>
          </p:spPr>
          <p:txBody>
            <a:bodyPr wrap="none">
              <a:spAutoFit/>
            </a:bodyPr>
            <a:lstStyle/>
            <a:p>
              <a:pPr marL="36900" lvl="0">
                <a:buClr>
                  <a:srgbClr val="DADADA"/>
                </a:buClr>
                <a:buSzPts val="1400"/>
              </a:pPr>
              <a:r>
                <a:rPr lang="en-GB" sz="1600">
                  <a:solidFill>
                    <a:srgbClr val="DADADA"/>
                  </a:solidFill>
                  <a:latin typeface="Lustria"/>
                  <a:sym typeface="Lustria"/>
                </a:rPr>
                <a:t>(Xinhua and Getty Images, 2018)</a:t>
              </a:r>
            </a:p>
          </p:txBody>
        </p:sp>
      </p:grpSp>
      <p:grpSp>
        <p:nvGrpSpPr>
          <p:cNvPr id="10" name="Group 9">
            <a:extLst>
              <a:ext uri="{FF2B5EF4-FFF2-40B4-BE49-F238E27FC236}">
                <a16:creationId xmlns:a16="http://schemas.microsoft.com/office/drawing/2014/main" id="{99991338-B39A-4A52-9518-E6A039DEFF41}"/>
              </a:ext>
            </a:extLst>
          </p:cNvPr>
          <p:cNvGrpSpPr/>
          <p:nvPr/>
        </p:nvGrpSpPr>
        <p:grpSpPr>
          <a:xfrm>
            <a:off x="7605329" y="1341397"/>
            <a:ext cx="4116936" cy="4844654"/>
            <a:chOff x="14155943" y="973339"/>
            <a:chExt cx="4116936" cy="4844654"/>
          </a:xfrm>
        </p:grpSpPr>
        <p:sp>
          <p:nvSpPr>
            <p:cNvPr id="2" name="Rectangle 1">
              <a:extLst>
                <a:ext uri="{FF2B5EF4-FFF2-40B4-BE49-F238E27FC236}">
                  <a16:creationId xmlns:a16="http://schemas.microsoft.com/office/drawing/2014/main" id="{08CC04B0-4CD3-42CC-83E8-A5CB492565B1}"/>
                </a:ext>
              </a:extLst>
            </p:cNvPr>
            <p:cNvSpPr/>
            <p:nvPr/>
          </p:nvSpPr>
          <p:spPr>
            <a:xfrm>
              <a:off x="14155943" y="5479439"/>
              <a:ext cx="3491146" cy="338554"/>
            </a:xfrm>
            <a:prstGeom prst="rect">
              <a:avLst/>
            </a:prstGeom>
          </p:spPr>
          <p:txBody>
            <a:bodyPr wrap="square">
              <a:spAutoFit/>
            </a:bodyPr>
            <a:lstStyle/>
            <a:p>
              <a:r>
                <a:rPr lang="en-GB" sz="1600">
                  <a:solidFill>
                    <a:srgbClr val="DADADA"/>
                  </a:solidFill>
                  <a:latin typeface="Lustria"/>
                  <a:sym typeface="Lustria"/>
                </a:rPr>
                <a:t>(</a:t>
              </a:r>
              <a:r>
                <a:rPr lang="en-GB" sz="1600" err="1">
                  <a:solidFill>
                    <a:srgbClr val="DADADA"/>
                  </a:solidFill>
                  <a:latin typeface="Lustria"/>
                  <a:sym typeface="Lustria"/>
                </a:rPr>
                <a:t>Bouaou</a:t>
              </a:r>
              <a:r>
                <a:rPr lang="en-GB" sz="1600">
                  <a:solidFill>
                    <a:srgbClr val="DADADA"/>
                  </a:solidFill>
                  <a:latin typeface="Lustria"/>
                  <a:sym typeface="Lustria"/>
                </a:rPr>
                <a:t>, 2020)</a:t>
              </a:r>
              <a:endParaRPr lang="en-GB"/>
            </a:p>
          </p:txBody>
        </p:sp>
        <p:pic>
          <p:nvPicPr>
            <p:cNvPr id="9" name="Picture 8">
              <a:extLst>
                <a:ext uri="{FF2B5EF4-FFF2-40B4-BE49-F238E27FC236}">
                  <a16:creationId xmlns:a16="http://schemas.microsoft.com/office/drawing/2014/main" id="{E7AD18D0-1DD0-4012-A35E-782493826F0C}"/>
                </a:ext>
              </a:extLst>
            </p:cNvPr>
            <p:cNvPicPr>
              <a:picLocks noChangeAspect="1"/>
            </p:cNvPicPr>
            <p:nvPr/>
          </p:nvPicPr>
          <p:blipFill rotWithShape="1">
            <a:blip r:embed="rId5"/>
            <a:srcRect l="12958" t="12729" r="33879"/>
            <a:stretch/>
          </p:blipFill>
          <p:spPr>
            <a:xfrm>
              <a:off x="14155943" y="973339"/>
              <a:ext cx="4116936" cy="4506100"/>
            </a:xfrm>
            <a:prstGeom prst="rect">
              <a:avLst/>
            </a:prstGeom>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8"/>
                                        </p:tgtEl>
                                      </p:cBhvr>
                                    </p:animEffect>
                                    <p:set>
                                      <p:cBhvr>
                                        <p:cTn id="10" dur="1" fill="hold">
                                          <p:stCondLst>
                                            <p:cond delay="499"/>
                                          </p:stCondLst>
                                        </p:cTn>
                                        <p:tgtEl>
                                          <p:spTgt spid="8"/>
                                        </p:tgtEl>
                                        <p:attrNameLst>
                                          <p:attrName>style.visibility</p:attrName>
                                        </p:attrNameLst>
                                      </p:cBhvr>
                                      <p:to>
                                        <p:strVal val="hidden"/>
                                      </p:to>
                                    </p:set>
                                  </p:childTnLst>
                                </p:cTn>
                              </p:par>
                              <p:par>
                                <p:cTn id="11" presetID="10"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23"/>
          <p:cNvSpPr txBox="1">
            <a:spLocks noGrp="1"/>
          </p:cNvSpPr>
          <p:nvPr>
            <p:ph type="title"/>
          </p:nvPr>
        </p:nvSpPr>
        <p:spPr>
          <a:xfrm>
            <a:off x="4291628" y="-15131"/>
            <a:ext cx="3954967"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lt2"/>
              </a:buClr>
              <a:buSzPts val="4000"/>
              <a:buFont typeface="Lustria"/>
              <a:buNone/>
            </a:pPr>
            <a:r>
              <a:rPr lang="en-GB"/>
              <a:t>Ethical Issues</a:t>
            </a:r>
            <a:endParaRPr/>
          </a:p>
        </p:txBody>
      </p:sp>
      <p:sp>
        <p:nvSpPr>
          <p:cNvPr id="181" name="Google Shape;181;p23"/>
          <p:cNvSpPr txBox="1">
            <a:spLocks noGrp="1"/>
          </p:cNvSpPr>
          <p:nvPr>
            <p:ph type="body" idx="1"/>
          </p:nvPr>
        </p:nvSpPr>
        <p:spPr>
          <a:xfrm>
            <a:off x="376773" y="878492"/>
            <a:ext cx="5576182" cy="3430108"/>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p>
            <a:pPr marL="342900" lvl="0" indent="-306000" algn="l" rtl="0">
              <a:lnSpc>
                <a:spcPct val="100000"/>
              </a:lnSpc>
              <a:spcBef>
                <a:spcPts val="0"/>
              </a:spcBef>
              <a:spcAft>
                <a:spcPts val="0"/>
              </a:spcAft>
              <a:buSzPts val="1400"/>
              <a:buFont typeface="Arial" panose="020B0604020202020204" pitchFamily="34" charset="0"/>
              <a:buChar char="•"/>
            </a:pPr>
            <a:r>
              <a:rPr lang="en-GB"/>
              <a:t>Moral vs Immoral </a:t>
            </a:r>
          </a:p>
          <a:p>
            <a:pPr marL="322650" lvl="0" indent="-285750" algn="l" rtl="0">
              <a:lnSpc>
                <a:spcPct val="100000"/>
              </a:lnSpc>
              <a:spcBef>
                <a:spcPts val="0"/>
              </a:spcBef>
              <a:spcAft>
                <a:spcPts val="0"/>
              </a:spcAft>
              <a:buSzPts val="1400"/>
              <a:buFont typeface="Arial" panose="020B0604020202020204" pitchFamily="34" charset="0"/>
              <a:buChar char="•"/>
            </a:pPr>
            <a:endParaRPr/>
          </a:p>
          <a:p>
            <a:pPr marL="342900" lvl="0" indent="-306000" algn="l" rtl="0">
              <a:lnSpc>
                <a:spcPct val="100000"/>
              </a:lnSpc>
              <a:spcBef>
                <a:spcPts val="1000"/>
              </a:spcBef>
              <a:spcAft>
                <a:spcPts val="0"/>
              </a:spcAft>
              <a:buSzPts val="1400"/>
              <a:buFont typeface="Arial" panose="020B0604020202020204" pitchFamily="34" charset="0"/>
              <a:buChar char="•"/>
            </a:pPr>
            <a:r>
              <a:rPr lang="en-GB"/>
              <a:t>Honouring the dead </a:t>
            </a:r>
            <a:endParaRPr/>
          </a:p>
          <a:p>
            <a:pPr marL="411550" lvl="0" indent="-285750" algn="l" rtl="0">
              <a:lnSpc>
                <a:spcPct val="100000"/>
              </a:lnSpc>
              <a:spcBef>
                <a:spcPts val="1000"/>
              </a:spcBef>
              <a:spcAft>
                <a:spcPts val="0"/>
              </a:spcAft>
              <a:buSzPts val="1400"/>
              <a:buFont typeface="Arial" panose="020B0604020202020204" pitchFamily="34" charset="0"/>
              <a:buChar char="•"/>
            </a:pPr>
            <a:endParaRPr/>
          </a:p>
          <a:p>
            <a:pPr marL="342900" lvl="0" indent="-306000" algn="l" rtl="0">
              <a:lnSpc>
                <a:spcPct val="100000"/>
              </a:lnSpc>
              <a:spcBef>
                <a:spcPts val="1000"/>
              </a:spcBef>
              <a:spcAft>
                <a:spcPts val="0"/>
              </a:spcAft>
              <a:buSzPts val="1400"/>
              <a:buFont typeface="Arial" panose="020B0604020202020204" pitchFamily="34" charset="0"/>
              <a:buChar char="•"/>
            </a:pPr>
            <a:r>
              <a:rPr lang="en-GB"/>
              <a:t>Respecting the families</a:t>
            </a:r>
          </a:p>
          <a:p>
            <a:pPr marL="342900" lvl="0" indent="-306000" algn="l" rtl="0">
              <a:lnSpc>
                <a:spcPct val="100000"/>
              </a:lnSpc>
              <a:spcBef>
                <a:spcPts val="1000"/>
              </a:spcBef>
              <a:spcAft>
                <a:spcPts val="0"/>
              </a:spcAft>
              <a:buSzPts val="1400"/>
              <a:buFont typeface="Arial" panose="020B0604020202020204" pitchFamily="34" charset="0"/>
              <a:buChar char="•"/>
            </a:pPr>
            <a:endParaRPr lang="en-GB"/>
          </a:p>
          <a:p>
            <a:pPr marL="342900" lvl="0" indent="-306000">
              <a:spcBef>
                <a:spcPts val="1000"/>
              </a:spcBef>
              <a:buSzPts val="1400"/>
              <a:buFont typeface="Arial" panose="020B0604020202020204" pitchFamily="34" charset="0"/>
              <a:buChar char="•"/>
            </a:pPr>
            <a:r>
              <a:rPr lang="en-GB"/>
              <a:t> Tourists vs Locals </a:t>
            </a:r>
          </a:p>
          <a:p>
            <a:pPr marL="342900" lvl="0" indent="-306000">
              <a:spcBef>
                <a:spcPts val="1000"/>
              </a:spcBef>
              <a:buSzPts val="1400"/>
              <a:buFont typeface="Arial" panose="020B0604020202020204" pitchFamily="34" charset="0"/>
              <a:buChar char="•"/>
            </a:pPr>
            <a:endParaRPr lang="en-GB"/>
          </a:p>
          <a:p>
            <a:pPr marL="342900" lvl="0" indent="-306000">
              <a:spcBef>
                <a:spcPts val="1000"/>
              </a:spcBef>
              <a:buSzPts val="1400"/>
              <a:buFont typeface="Arial" panose="020B0604020202020204" pitchFamily="34" charset="0"/>
              <a:buChar char="•"/>
            </a:pPr>
            <a:r>
              <a:rPr lang="en-GB"/>
              <a:t>Commercialising a tragedy</a:t>
            </a:r>
          </a:p>
          <a:p>
            <a:pPr marL="322650" indent="-285750">
              <a:spcBef>
                <a:spcPts val="1000"/>
              </a:spcBef>
              <a:buSzPts val="1400"/>
              <a:buFont typeface="Arial" panose="020B0604020202020204" pitchFamily="34" charset="0"/>
              <a:buChar char="•"/>
            </a:pPr>
            <a:endParaRPr lang="en-GB" sz="1800"/>
          </a:p>
          <a:p>
            <a:pPr marL="322650" indent="-285750">
              <a:spcBef>
                <a:spcPts val="1000"/>
              </a:spcBef>
              <a:buSzPts val="1400"/>
              <a:buFont typeface="Arial" panose="020B0604020202020204" pitchFamily="34" charset="0"/>
              <a:buChar char="•"/>
            </a:pPr>
            <a:endParaRPr lang="en-GB" sz="1800"/>
          </a:p>
        </p:txBody>
      </p:sp>
      <p:sp>
        <p:nvSpPr>
          <p:cNvPr id="182" name="Google Shape;182;p23"/>
          <p:cNvSpPr txBox="1">
            <a:spLocks noGrp="1"/>
          </p:cNvSpPr>
          <p:nvPr>
            <p:ph type="sldNum" idx="12"/>
          </p:nvPr>
        </p:nvSpPr>
        <p:spPr>
          <a:xfrm>
            <a:off x="11438455" y="6492875"/>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5</a:t>
            </a:fld>
            <a:endParaRPr/>
          </a:p>
        </p:txBody>
      </p:sp>
      <p:grpSp>
        <p:nvGrpSpPr>
          <p:cNvPr id="24" name="Group 23">
            <a:extLst>
              <a:ext uri="{FF2B5EF4-FFF2-40B4-BE49-F238E27FC236}">
                <a16:creationId xmlns:a16="http://schemas.microsoft.com/office/drawing/2014/main" id="{53642A76-9F87-49E6-9F97-215E7AE870C6}"/>
              </a:ext>
            </a:extLst>
          </p:cNvPr>
          <p:cNvGrpSpPr>
            <a:grpSpLocks noChangeAspect="1"/>
          </p:cNvGrpSpPr>
          <p:nvPr/>
        </p:nvGrpSpPr>
        <p:grpSpPr>
          <a:xfrm>
            <a:off x="6921289" y="4166987"/>
            <a:ext cx="4893938" cy="2394398"/>
            <a:chOff x="-9120227" y="831926"/>
            <a:chExt cx="6226862" cy="3046541"/>
          </a:xfrm>
        </p:grpSpPr>
        <p:pic>
          <p:nvPicPr>
            <p:cNvPr id="10" name="Picture 9">
              <a:extLst>
                <a:ext uri="{FF2B5EF4-FFF2-40B4-BE49-F238E27FC236}">
                  <a16:creationId xmlns:a16="http://schemas.microsoft.com/office/drawing/2014/main" id="{33F3F61A-65CB-48C0-A67B-8AB2311978B2}"/>
                </a:ext>
              </a:extLst>
            </p:cNvPr>
            <p:cNvPicPr>
              <a:picLocks noChangeAspect="1"/>
            </p:cNvPicPr>
            <p:nvPr/>
          </p:nvPicPr>
          <p:blipFill rotWithShape="1">
            <a:blip r:embed="rId3"/>
            <a:srcRect l="14240" t="20400" r="64812" b="47153"/>
            <a:stretch/>
          </p:blipFill>
          <p:spPr>
            <a:xfrm>
              <a:off x="-8885733" y="831926"/>
              <a:ext cx="5992368" cy="2610716"/>
            </a:xfrm>
            <a:prstGeom prst="rect">
              <a:avLst/>
            </a:prstGeom>
          </p:spPr>
        </p:pic>
        <p:sp>
          <p:nvSpPr>
            <p:cNvPr id="11" name="Rectangle 10">
              <a:extLst>
                <a:ext uri="{FF2B5EF4-FFF2-40B4-BE49-F238E27FC236}">
                  <a16:creationId xmlns:a16="http://schemas.microsoft.com/office/drawing/2014/main" id="{42C4ED4E-F25D-4335-9139-7A657BC0831E}"/>
                </a:ext>
              </a:extLst>
            </p:cNvPr>
            <p:cNvSpPr/>
            <p:nvPr/>
          </p:nvSpPr>
          <p:spPr>
            <a:xfrm>
              <a:off x="-9120227" y="3447704"/>
              <a:ext cx="4384217" cy="430763"/>
            </a:xfrm>
            <a:prstGeom prst="rect">
              <a:avLst/>
            </a:prstGeom>
          </p:spPr>
          <p:txBody>
            <a:bodyPr wrap="square">
              <a:spAutoFit/>
            </a:bodyPr>
            <a:lstStyle/>
            <a:p>
              <a:pPr marL="36900" lvl="0">
                <a:spcBef>
                  <a:spcPts val="1000"/>
                </a:spcBef>
                <a:buClr>
                  <a:srgbClr val="DADADA"/>
                </a:buClr>
                <a:buSzPts val="1400"/>
              </a:pPr>
              <a:r>
                <a:rPr lang="en-GB" sz="1600">
                  <a:solidFill>
                    <a:srgbClr val="DADADA"/>
                  </a:solidFill>
                  <a:latin typeface="Lustria"/>
                  <a:sym typeface="Lustria"/>
                </a:rPr>
                <a:t>(9/11 Memorial &amp; Museum, 2021)</a:t>
              </a:r>
            </a:p>
          </p:txBody>
        </p:sp>
      </p:grpSp>
      <p:grpSp>
        <p:nvGrpSpPr>
          <p:cNvPr id="23" name="Group 22">
            <a:extLst>
              <a:ext uri="{FF2B5EF4-FFF2-40B4-BE49-F238E27FC236}">
                <a16:creationId xmlns:a16="http://schemas.microsoft.com/office/drawing/2014/main" id="{C97D92BE-6733-4C09-A847-5F74113BE437}"/>
              </a:ext>
            </a:extLst>
          </p:cNvPr>
          <p:cNvGrpSpPr>
            <a:grpSpLocks noChangeAspect="1"/>
          </p:cNvGrpSpPr>
          <p:nvPr/>
        </p:nvGrpSpPr>
        <p:grpSpPr>
          <a:xfrm>
            <a:off x="7105586" y="831513"/>
            <a:ext cx="4709640" cy="3221068"/>
            <a:chOff x="14985946" y="458925"/>
            <a:chExt cx="5338243" cy="3650988"/>
          </a:xfrm>
        </p:grpSpPr>
        <p:pic>
          <p:nvPicPr>
            <p:cNvPr id="21" name="Picture 20">
              <a:extLst>
                <a:ext uri="{FF2B5EF4-FFF2-40B4-BE49-F238E27FC236}">
                  <a16:creationId xmlns:a16="http://schemas.microsoft.com/office/drawing/2014/main" id="{92A20854-4100-4D2D-ACF2-A6D499386E63}"/>
                </a:ext>
              </a:extLst>
            </p:cNvPr>
            <p:cNvPicPr>
              <a:picLocks noChangeAspect="1"/>
            </p:cNvPicPr>
            <p:nvPr/>
          </p:nvPicPr>
          <p:blipFill>
            <a:blip r:embed="rId4"/>
            <a:stretch>
              <a:fillRect/>
            </a:stretch>
          </p:blipFill>
          <p:spPr>
            <a:xfrm>
              <a:off x="15154845" y="458925"/>
              <a:ext cx="5169344" cy="3356717"/>
            </a:xfrm>
            <a:prstGeom prst="rect">
              <a:avLst/>
            </a:prstGeom>
          </p:spPr>
        </p:pic>
        <p:sp>
          <p:nvSpPr>
            <p:cNvPr id="22" name="Rectangle 21">
              <a:extLst>
                <a:ext uri="{FF2B5EF4-FFF2-40B4-BE49-F238E27FC236}">
                  <a16:creationId xmlns:a16="http://schemas.microsoft.com/office/drawing/2014/main" id="{03C3459C-9F6C-43F2-8108-AC85C5293299}"/>
                </a:ext>
              </a:extLst>
            </p:cNvPr>
            <p:cNvSpPr/>
            <p:nvPr/>
          </p:nvSpPr>
          <p:spPr>
            <a:xfrm>
              <a:off x="14985946" y="3771359"/>
              <a:ext cx="1444947" cy="338554"/>
            </a:xfrm>
            <a:prstGeom prst="rect">
              <a:avLst/>
            </a:prstGeom>
          </p:spPr>
          <p:txBody>
            <a:bodyPr wrap="none">
              <a:spAutoFit/>
            </a:bodyPr>
            <a:lstStyle/>
            <a:p>
              <a:pPr marL="36900" lvl="0">
                <a:spcBef>
                  <a:spcPts val="1000"/>
                </a:spcBef>
                <a:buClr>
                  <a:srgbClr val="DADADA"/>
                </a:buClr>
                <a:buSzPts val="1400"/>
              </a:pPr>
              <a:r>
                <a:rPr lang="en-GB" sz="1600">
                  <a:solidFill>
                    <a:srgbClr val="DADADA"/>
                  </a:solidFill>
                  <a:latin typeface="Lustria"/>
                  <a:sym typeface="Lustria"/>
                </a:rPr>
                <a:t>(Baker, 2014)</a:t>
              </a:r>
            </a:p>
          </p:txBody>
        </p:sp>
      </p:grpSp>
      <p:sp>
        <p:nvSpPr>
          <p:cNvPr id="43" name="Rectangle 42">
            <a:extLst>
              <a:ext uri="{FF2B5EF4-FFF2-40B4-BE49-F238E27FC236}">
                <a16:creationId xmlns:a16="http://schemas.microsoft.com/office/drawing/2014/main" id="{AFA6A40F-CB6E-4990-901E-BC29F8AC84AC}"/>
              </a:ext>
            </a:extLst>
          </p:cNvPr>
          <p:cNvSpPr/>
          <p:nvPr/>
        </p:nvSpPr>
        <p:spPr>
          <a:xfrm>
            <a:off x="103694" y="4847193"/>
            <a:ext cx="6909744" cy="2010807"/>
          </a:xfrm>
          <a:prstGeom prst="rect">
            <a:avLst/>
          </a:prstGeom>
        </p:spPr>
        <p:txBody>
          <a:bodyPr wrap="square">
            <a:spAutoFit/>
          </a:bodyPr>
          <a:lstStyle/>
          <a:p>
            <a:pPr marL="36900" lvl="0">
              <a:spcBef>
                <a:spcPts val="1000"/>
              </a:spcBef>
              <a:buClr>
                <a:srgbClr val="DADADA"/>
              </a:buClr>
              <a:buSzPts val="1400"/>
            </a:pPr>
            <a:r>
              <a:rPr lang="en-GB" sz="1800" dirty="0">
                <a:solidFill>
                  <a:srgbClr val="DADADA"/>
                </a:solidFill>
                <a:latin typeface="Lustria"/>
                <a:sym typeface="Lustria"/>
              </a:rPr>
              <a:t>‘making money off my son’s dead body I think that’s disgusting’ </a:t>
            </a:r>
            <a:r>
              <a:rPr lang="en-GB" sz="1600" dirty="0">
                <a:solidFill>
                  <a:srgbClr val="DADADA"/>
                </a:solidFill>
                <a:latin typeface="Lustria"/>
                <a:sym typeface="Lustria"/>
              </a:rPr>
              <a:t>(CNN and Riches, 2014)</a:t>
            </a:r>
          </a:p>
          <a:p>
            <a:pPr marL="36900" lvl="0">
              <a:spcBef>
                <a:spcPts val="1000"/>
              </a:spcBef>
              <a:buClr>
                <a:srgbClr val="DADADA"/>
              </a:buClr>
              <a:buSzPts val="1400"/>
            </a:pPr>
            <a:endParaRPr lang="en-GB" sz="1800" dirty="0">
              <a:solidFill>
                <a:srgbClr val="DADADA"/>
              </a:solidFill>
              <a:latin typeface="Lustria"/>
              <a:sym typeface="Lustria"/>
            </a:endParaRPr>
          </a:p>
          <a:p>
            <a:pPr marL="36900" lvl="0">
              <a:spcBef>
                <a:spcPts val="1000"/>
              </a:spcBef>
              <a:buClr>
                <a:srgbClr val="DADADA"/>
              </a:buClr>
              <a:buSzPts val="1400"/>
            </a:pPr>
            <a:r>
              <a:rPr lang="en-GB" sz="1800" dirty="0">
                <a:solidFill>
                  <a:srgbClr val="DADADA"/>
                </a:solidFill>
                <a:latin typeface="Lustria"/>
                <a:sym typeface="Lustria"/>
              </a:rPr>
              <a:t>‘To me, it’s the crassest, most insensitive thing to have a commercial enterprise at the place where my son died’ </a:t>
            </a:r>
            <a:r>
              <a:rPr lang="en-GB" sz="1600" dirty="0">
                <a:solidFill>
                  <a:srgbClr val="DADADA"/>
                </a:solidFill>
                <a:latin typeface="Lustria"/>
                <a:sym typeface="Lustria"/>
              </a:rPr>
              <a:t>(Horning and Edelman, 2014)</a:t>
            </a:r>
          </a:p>
        </p:txBody>
      </p:sp>
      <p:grpSp>
        <p:nvGrpSpPr>
          <p:cNvPr id="14" name="Group 13">
            <a:extLst>
              <a:ext uri="{FF2B5EF4-FFF2-40B4-BE49-F238E27FC236}">
                <a16:creationId xmlns:a16="http://schemas.microsoft.com/office/drawing/2014/main" id="{A1615B8D-0B08-4123-8378-5BD82DAC8889}"/>
              </a:ext>
            </a:extLst>
          </p:cNvPr>
          <p:cNvGrpSpPr/>
          <p:nvPr/>
        </p:nvGrpSpPr>
        <p:grpSpPr>
          <a:xfrm>
            <a:off x="6173044" y="1156966"/>
            <a:ext cx="5265411" cy="5602088"/>
            <a:chOff x="6173044" y="1156966"/>
            <a:chExt cx="5265411" cy="5602088"/>
          </a:xfrm>
        </p:grpSpPr>
        <p:grpSp>
          <p:nvGrpSpPr>
            <p:cNvPr id="12" name="Group 11">
              <a:extLst>
                <a:ext uri="{FF2B5EF4-FFF2-40B4-BE49-F238E27FC236}">
                  <a16:creationId xmlns:a16="http://schemas.microsoft.com/office/drawing/2014/main" id="{ECA346E4-ECCC-4FF9-B01E-49983AEAC5D2}"/>
                </a:ext>
              </a:extLst>
            </p:cNvPr>
            <p:cNvGrpSpPr/>
            <p:nvPr/>
          </p:nvGrpSpPr>
          <p:grpSpPr>
            <a:xfrm>
              <a:off x="6173044" y="1156966"/>
              <a:ext cx="5265411" cy="3271644"/>
              <a:chOff x="6173044" y="1156966"/>
              <a:chExt cx="5265411" cy="3271644"/>
            </a:xfrm>
          </p:grpSpPr>
          <p:pic>
            <p:nvPicPr>
              <p:cNvPr id="4" name="Picture 3">
                <a:extLst>
                  <a:ext uri="{FF2B5EF4-FFF2-40B4-BE49-F238E27FC236}">
                    <a16:creationId xmlns:a16="http://schemas.microsoft.com/office/drawing/2014/main" id="{A410C16C-BC60-49F0-B5B3-14FE3F1D116A}"/>
                  </a:ext>
                </a:extLst>
              </p:cNvPr>
              <p:cNvPicPr>
                <a:picLocks noChangeAspect="1"/>
              </p:cNvPicPr>
              <p:nvPr/>
            </p:nvPicPr>
            <p:blipFill>
              <a:blip r:embed="rId5"/>
              <a:stretch>
                <a:fillRect/>
              </a:stretch>
            </p:blipFill>
            <p:spPr>
              <a:xfrm>
                <a:off x="6269112" y="1156966"/>
                <a:ext cx="5169343" cy="2907755"/>
              </a:xfrm>
              <a:prstGeom prst="rect">
                <a:avLst/>
              </a:prstGeom>
            </p:spPr>
          </p:pic>
          <p:sp>
            <p:nvSpPr>
              <p:cNvPr id="5" name="Rectangle 4">
                <a:extLst>
                  <a:ext uri="{FF2B5EF4-FFF2-40B4-BE49-F238E27FC236}">
                    <a16:creationId xmlns:a16="http://schemas.microsoft.com/office/drawing/2014/main" id="{7BD1C5E5-18BA-432D-AABC-6E8DED746F58}"/>
                  </a:ext>
                </a:extLst>
              </p:cNvPr>
              <p:cNvSpPr/>
              <p:nvPr/>
            </p:nvSpPr>
            <p:spPr>
              <a:xfrm>
                <a:off x="6173044" y="4090056"/>
                <a:ext cx="4029456" cy="338554"/>
              </a:xfrm>
              <a:prstGeom prst="rect">
                <a:avLst/>
              </a:prstGeom>
            </p:spPr>
            <p:txBody>
              <a:bodyPr wrap="square">
                <a:spAutoFit/>
              </a:bodyPr>
              <a:lstStyle/>
              <a:p>
                <a:pPr marL="36900" lvl="0">
                  <a:spcBef>
                    <a:spcPts val="1000"/>
                  </a:spcBef>
                  <a:buClr>
                    <a:srgbClr val="DADADA"/>
                  </a:buClr>
                  <a:buSzPts val="1400"/>
                </a:pPr>
                <a:r>
                  <a:rPr lang="en-GB" sz="1600">
                    <a:solidFill>
                      <a:srgbClr val="DADADA"/>
                    </a:solidFill>
                    <a:latin typeface="Lustria"/>
                    <a:sym typeface="Lustria"/>
                  </a:rPr>
                  <a:t>(Papa, 2014)</a:t>
                </a:r>
              </a:p>
            </p:txBody>
          </p:sp>
        </p:grpSp>
        <p:grpSp>
          <p:nvGrpSpPr>
            <p:cNvPr id="13" name="Group 12">
              <a:extLst>
                <a:ext uri="{FF2B5EF4-FFF2-40B4-BE49-F238E27FC236}">
                  <a16:creationId xmlns:a16="http://schemas.microsoft.com/office/drawing/2014/main" id="{376F0D5C-E0D2-4D01-A390-7823B2ACD104}"/>
                </a:ext>
              </a:extLst>
            </p:cNvPr>
            <p:cNvGrpSpPr/>
            <p:nvPr/>
          </p:nvGrpSpPr>
          <p:grpSpPr>
            <a:xfrm>
              <a:off x="7907818" y="4308600"/>
              <a:ext cx="3530637" cy="2450454"/>
              <a:chOff x="13798912" y="3347325"/>
              <a:chExt cx="3530637" cy="2450454"/>
            </a:xfrm>
          </p:grpSpPr>
          <p:pic>
            <p:nvPicPr>
              <p:cNvPr id="6" name="Picture 5">
                <a:extLst>
                  <a:ext uri="{FF2B5EF4-FFF2-40B4-BE49-F238E27FC236}">
                    <a16:creationId xmlns:a16="http://schemas.microsoft.com/office/drawing/2014/main" id="{13DEC445-FCFE-417F-9B68-CC3346B69E5C}"/>
                  </a:ext>
                </a:extLst>
              </p:cNvPr>
              <p:cNvPicPr>
                <a:picLocks noChangeAspect="1"/>
              </p:cNvPicPr>
              <p:nvPr/>
            </p:nvPicPr>
            <p:blipFill rotWithShape="1">
              <a:blip r:embed="rId6"/>
              <a:srcRect l="33612" t="38496" r="31943" b="40393"/>
              <a:stretch/>
            </p:blipFill>
            <p:spPr>
              <a:xfrm>
                <a:off x="13883818" y="3347325"/>
                <a:ext cx="3445731" cy="2111900"/>
              </a:xfrm>
              <a:prstGeom prst="rect">
                <a:avLst/>
              </a:prstGeom>
            </p:spPr>
          </p:pic>
          <p:sp>
            <p:nvSpPr>
              <p:cNvPr id="7" name="Rectangle 6">
                <a:extLst>
                  <a:ext uri="{FF2B5EF4-FFF2-40B4-BE49-F238E27FC236}">
                    <a16:creationId xmlns:a16="http://schemas.microsoft.com/office/drawing/2014/main" id="{D9EA8997-B272-4765-97D5-CC51ABF4C3D5}"/>
                  </a:ext>
                </a:extLst>
              </p:cNvPr>
              <p:cNvSpPr/>
              <p:nvPr/>
            </p:nvSpPr>
            <p:spPr>
              <a:xfrm>
                <a:off x="13798912" y="5459225"/>
                <a:ext cx="2810308" cy="338554"/>
              </a:xfrm>
              <a:prstGeom prst="rect">
                <a:avLst/>
              </a:prstGeom>
            </p:spPr>
            <p:txBody>
              <a:bodyPr wrap="square">
                <a:spAutoFit/>
              </a:bodyPr>
              <a:lstStyle/>
              <a:p>
                <a:pPr marL="36900" lvl="0">
                  <a:spcBef>
                    <a:spcPts val="1000"/>
                  </a:spcBef>
                  <a:buClr>
                    <a:srgbClr val="DADADA"/>
                  </a:buClr>
                  <a:buSzPts val="1400"/>
                </a:pPr>
                <a:r>
                  <a:rPr lang="en-GB" sz="1600">
                    <a:solidFill>
                      <a:srgbClr val="DADADA"/>
                    </a:solidFill>
                    <a:latin typeface="Lustria"/>
                    <a:sym typeface="Lustria"/>
                  </a:rPr>
                  <a:t>(</a:t>
                </a:r>
                <a:r>
                  <a:rPr lang="en-GB" sz="1600" err="1">
                    <a:solidFill>
                      <a:srgbClr val="DADADA"/>
                    </a:solidFill>
                    <a:latin typeface="Lustria"/>
                    <a:sym typeface="Lustria"/>
                  </a:rPr>
                  <a:t>Hnatov</a:t>
                </a:r>
                <a:r>
                  <a:rPr lang="en-GB" sz="1600">
                    <a:solidFill>
                      <a:srgbClr val="DADADA"/>
                    </a:solidFill>
                    <a:latin typeface="Lustria"/>
                    <a:sym typeface="Lustria"/>
                  </a:rPr>
                  <a:t>, 2019)</a:t>
                </a:r>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4"/>
                                        </p:tgtEl>
                                        <p:attrNameLst>
                                          <p:attrName>style.visibility</p:attrName>
                                        </p:attrNameLst>
                                      </p:cBhvr>
                                      <p:to>
                                        <p:strVal val="hidden"/>
                                      </p:to>
                                    </p:set>
                                  </p:childTnLst>
                                </p:cTn>
                              </p:par>
                              <p:par>
                                <p:cTn id="7" presetID="2" presetClass="entr" presetSubtype="2" fill="hold" nodeType="withEffect">
                                  <p:stCondLst>
                                    <p:cond delay="0"/>
                                  </p:stCondLst>
                                  <p:childTnLst>
                                    <p:set>
                                      <p:cBhvr>
                                        <p:cTn id="8" dur="1" fill="hold">
                                          <p:stCondLst>
                                            <p:cond delay="0"/>
                                          </p:stCondLst>
                                        </p:cTn>
                                        <p:tgtEl>
                                          <p:spTgt spid="23"/>
                                        </p:tgtEl>
                                        <p:attrNameLst>
                                          <p:attrName>style.visibility</p:attrName>
                                        </p:attrNameLst>
                                      </p:cBhvr>
                                      <p:to>
                                        <p:strVal val="visible"/>
                                      </p:to>
                                    </p:set>
                                    <p:anim calcmode="lin" valueType="num">
                                      <p:cBhvr additive="base">
                                        <p:cTn id="9" dur="500" fill="hold"/>
                                        <p:tgtEl>
                                          <p:spTgt spid="23"/>
                                        </p:tgtEl>
                                        <p:attrNameLst>
                                          <p:attrName>ppt_x</p:attrName>
                                        </p:attrNameLst>
                                      </p:cBhvr>
                                      <p:tavLst>
                                        <p:tav tm="0">
                                          <p:val>
                                            <p:strVal val="1+#ppt_w/2"/>
                                          </p:val>
                                        </p:tav>
                                        <p:tav tm="100000">
                                          <p:val>
                                            <p:strVal val="#ppt_x"/>
                                          </p:val>
                                        </p:tav>
                                      </p:tavLst>
                                    </p:anim>
                                    <p:anim calcmode="lin" valueType="num">
                                      <p:cBhvr additive="base">
                                        <p:cTn id="10" dur="500" fill="hold"/>
                                        <p:tgtEl>
                                          <p:spTgt spid="23"/>
                                        </p:tgtEl>
                                        <p:attrNameLst>
                                          <p:attrName>ppt_y</p:attrName>
                                        </p:attrNameLst>
                                      </p:cBhvr>
                                      <p:tavLst>
                                        <p:tav tm="0">
                                          <p:val>
                                            <p:strVal val="#ppt_y"/>
                                          </p:val>
                                        </p:tav>
                                        <p:tav tm="100000">
                                          <p:val>
                                            <p:strVal val="#ppt_y"/>
                                          </p:val>
                                        </p:tav>
                                      </p:tavLst>
                                    </p:anim>
                                  </p:childTnLst>
                                </p:cTn>
                              </p:par>
                              <p:par>
                                <p:cTn id="11" presetID="2" presetClass="entr" presetSubtype="2" fill="hold" nodeType="with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1+#ppt_w/2"/>
                                          </p:val>
                                        </p:tav>
                                        <p:tav tm="100000">
                                          <p:val>
                                            <p:strVal val="#ppt_x"/>
                                          </p:val>
                                        </p:tav>
                                      </p:tavLst>
                                    </p:anim>
                                    <p:anim calcmode="lin" valueType="num">
                                      <p:cBhvr additive="base">
                                        <p:cTn id="14" dur="500" fill="hold"/>
                                        <p:tgtEl>
                                          <p:spTgt spid="24"/>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43"/>
                                        </p:tgtEl>
                                        <p:attrNameLst>
                                          <p:attrName>style.visibility</p:attrName>
                                        </p:attrNameLst>
                                      </p:cBhvr>
                                      <p:to>
                                        <p:strVal val="visible"/>
                                      </p:to>
                                    </p:set>
                                    <p:animEffect transition="in" filter="fade">
                                      <p:cBhvr>
                                        <p:cTn id="17" dur="20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4"/>
          <p:cNvSpPr txBox="1">
            <a:spLocks noGrp="1"/>
          </p:cNvSpPr>
          <p:nvPr>
            <p:ph type="title"/>
          </p:nvPr>
        </p:nvSpPr>
        <p:spPr>
          <a:xfrm>
            <a:off x="-260134" y="188572"/>
            <a:ext cx="4865845"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lt2"/>
              </a:buClr>
              <a:buSzPts val="1800"/>
              <a:buNone/>
            </a:pPr>
            <a:r>
              <a:rPr lang="en-GB" sz="4800"/>
              <a:t>Motives</a:t>
            </a:r>
            <a:endParaRPr sz="4800"/>
          </a:p>
        </p:txBody>
      </p:sp>
      <p:sp>
        <p:nvSpPr>
          <p:cNvPr id="189" name="Google Shape;189;p24"/>
          <p:cNvSpPr txBox="1">
            <a:spLocks noGrp="1"/>
          </p:cNvSpPr>
          <p:nvPr>
            <p:ph type="sldNum" idx="12"/>
          </p:nvPr>
        </p:nvSpPr>
        <p:spPr>
          <a:xfrm>
            <a:off x="11438455" y="6452770"/>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6</a:t>
            </a:fld>
            <a:endParaRPr/>
          </a:p>
        </p:txBody>
      </p:sp>
      <p:grpSp>
        <p:nvGrpSpPr>
          <p:cNvPr id="16" name="Group 15">
            <a:extLst>
              <a:ext uri="{FF2B5EF4-FFF2-40B4-BE49-F238E27FC236}">
                <a16:creationId xmlns:a16="http://schemas.microsoft.com/office/drawing/2014/main" id="{D8D1A1AE-F249-46C7-AC55-4C0DD5061E22}"/>
              </a:ext>
            </a:extLst>
          </p:cNvPr>
          <p:cNvGrpSpPr>
            <a:grpSpLocks noChangeAspect="1"/>
          </p:cNvGrpSpPr>
          <p:nvPr/>
        </p:nvGrpSpPr>
        <p:grpSpPr>
          <a:xfrm>
            <a:off x="5522984" y="1838542"/>
            <a:ext cx="5536394" cy="3352315"/>
            <a:chOff x="6382685" y="1416453"/>
            <a:chExt cx="4528652" cy="2742123"/>
          </a:xfrm>
        </p:grpSpPr>
        <p:pic>
          <p:nvPicPr>
            <p:cNvPr id="13" name="Picture 12">
              <a:extLst>
                <a:ext uri="{FF2B5EF4-FFF2-40B4-BE49-F238E27FC236}">
                  <a16:creationId xmlns:a16="http://schemas.microsoft.com/office/drawing/2014/main" id="{2A30439B-C368-40BB-84BC-013A7D7F2103}"/>
                </a:ext>
              </a:extLst>
            </p:cNvPr>
            <p:cNvPicPr>
              <a:picLocks noChangeAspect="1"/>
            </p:cNvPicPr>
            <p:nvPr/>
          </p:nvPicPr>
          <p:blipFill>
            <a:blip r:embed="rId3"/>
            <a:stretch>
              <a:fillRect/>
            </a:stretch>
          </p:blipFill>
          <p:spPr>
            <a:xfrm>
              <a:off x="6528772" y="1416453"/>
              <a:ext cx="4382565" cy="2465193"/>
            </a:xfrm>
            <a:prstGeom prst="rect">
              <a:avLst/>
            </a:prstGeom>
          </p:spPr>
        </p:pic>
        <p:sp>
          <p:nvSpPr>
            <p:cNvPr id="14" name="Rectangle 13">
              <a:extLst>
                <a:ext uri="{FF2B5EF4-FFF2-40B4-BE49-F238E27FC236}">
                  <a16:creationId xmlns:a16="http://schemas.microsoft.com/office/drawing/2014/main" id="{6F63A634-2A26-4886-ABAE-C4CB4CE8A148}"/>
                </a:ext>
              </a:extLst>
            </p:cNvPr>
            <p:cNvSpPr/>
            <p:nvPr/>
          </p:nvSpPr>
          <p:spPr>
            <a:xfrm>
              <a:off x="6382685" y="3881646"/>
              <a:ext cx="1549146" cy="276930"/>
            </a:xfrm>
            <a:prstGeom prst="rect">
              <a:avLst/>
            </a:prstGeom>
          </p:spPr>
          <p:txBody>
            <a:bodyPr wrap="square">
              <a:spAutoFit/>
            </a:bodyPr>
            <a:lstStyle/>
            <a:p>
              <a:pPr marL="148590" lvl="0">
                <a:spcBef>
                  <a:spcPts val="360"/>
                </a:spcBef>
                <a:buClr>
                  <a:srgbClr val="DADADA"/>
                </a:buClr>
                <a:buSzPts val="1260"/>
              </a:pPr>
              <a:r>
                <a:rPr lang="en-GB" sz="1600">
                  <a:solidFill>
                    <a:srgbClr val="DADADA"/>
                  </a:solidFill>
                  <a:latin typeface="Lustria"/>
                  <a:sym typeface="Lustria"/>
                </a:rPr>
                <a:t>(Lee, 2021)</a:t>
              </a:r>
            </a:p>
          </p:txBody>
        </p:sp>
      </p:grpSp>
      <p:grpSp>
        <p:nvGrpSpPr>
          <p:cNvPr id="19" name="Group 18">
            <a:extLst>
              <a:ext uri="{FF2B5EF4-FFF2-40B4-BE49-F238E27FC236}">
                <a16:creationId xmlns:a16="http://schemas.microsoft.com/office/drawing/2014/main" id="{FAA152B1-711B-4E9A-87A9-0ED4E7534B61}"/>
              </a:ext>
            </a:extLst>
          </p:cNvPr>
          <p:cNvGrpSpPr>
            <a:grpSpLocks noChangeAspect="1"/>
          </p:cNvGrpSpPr>
          <p:nvPr/>
        </p:nvGrpSpPr>
        <p:grpSpPr>
          <a:xfrm>
            <a:off x="6296004" y="3414216"/>
            <a:ext cx="4992147" cy="3479086"/>
            <a:chOff x="3601682" y="3629963"/>
            <a:chExt cx="4376404" cy="3049968"/>
          </a:xfrm>
        </p:grpSpPr>
        <p:pic>
          <p:nvPicPr>
            <p:cNvPr id="17" name="Picture 16">
              <a:extLst>
                <a:ext uri="{FF2B5EF4-FFF2-40B4-BE49-F238E27FC236}">
                  <a16:creationId xmlns:a16="http://schemas.microsoft.com/office/drawing/2014/main" id="{B13C117B-3DC3-47F0-AE07-6F053EBCF326}"/>
                </a:ext>
              </a:extLst>
            </p:cNvPr>
            <p:cNvPicPr>
              <a:picLocks noChangeAspect="1"/>
            </p:cNvPicPr>
            <p:nvPr/>
          </p:nvPicPr>
          <p:blipFill>
            <a:blip r:embed="rId4"/>
            <a:stretch>
              <a:fillRect/>
            </a:stretch>
          </p:blipFill>
          <p:spPr>
            <a:xfrm>
              <a:off x="3839807" y="3629963"/>
              <a:ext cx="4138279" cy="2760535"/>
            </a:xfrm>
            <a:prstGeom prst="rect">
              <a:avLst/>
            </a:prstGeom>
          </p:spPr>
        </p:pic>
        <p:sp>
          <p:nvSpPr>
            <p:cNvPr id="18" name="Rectangle 17">
              <a:extLst>
                <a:ext uri="{FF2B5EF4-FFF2-40B4-BE49-F238E27FC236}">
                  <a16:creationId xmlns:a16="http://schemas.microsoft.com/office/drawing/2014/main" id="{A2B195DD-1970-4D6B-BC0F-F8213FC28841}"/>
                </a:ext>
              </a:extLst>
            </p:cNvPr>
            <p:cNvSpPr/>
            <p:nvPr/>
          </p:nvSpPr>
          <p:spPr>
            <a:xfrm>
              <a:off x="3601682" y="6341377"/>
              <a:ext cx="3411732" cy="338554"/>
            </a:xfrm>
            <a:prstGeom prst="rect">
              <a:avLst/>
            </a:prstGeom>
          </p:spPr>
          <p:txBody>
            <a:bodyPr wrap="square">
              <a:spAutoFit/>
            </a:bodyPr>
            <a:lstStyle/>
            <a:p>
              <a:pPr marL="148590" lvl="0">
                <a:spcBef>
                  <a:spcPts val="360"/>
                </a:spcBef>
                <a:buClr>
                  <a:srgbClr val="DADADA"/>
                </a:buClr>
                <a:buSzPts val="1260"/>
              </a:pPr>
              <a:r>
                <a:rPr lang="en-GB" sz="1600">
                  <a:solidFill>
                    <a:srgbClr val="DADADA"/>
                  </a:solidFill>
                  <a:latin typeface="Lustria"/>
                  <a:sym typeface="Lustria"/>
                </a:rPr>
                <a:t>(McDermott and Sperry, 2015)</a:t>
              </a:r>
            </a:p>
          </p:txBody>
        </p:sp>
      </p:grpSp>
      <p:grpSp>
        <p:nvGrpSpPr>
          <p:cNvPr id="22" name="Group 21">
            <a:extLst>
              <a:ext uri="{FF2B5EF4-FFF2-40B4-BE49-F238E27FC236}">
                <a16:creationId xmlns:a16="http://schemas.microsoft.com/office/drawing/2014/main" id="{8692945F-3A0A-4986-A191-2975ED6E38DB}"/>
              </a:ext>
            </a:extLst>
          </p:cNvPr>
          <p:cNvGrpSpPr>
            <a:grpSpLocks noChangeAspect="1"/>
          </p:cNvGrpSpPr>
          <p:nvPr/>
        </p:nvGrpSpPr>
        <p:grpSpPr>
          <a:xfrm>
            <a:off x="7274844" y="220386"/>
            <a:ext cx="3684235" cy="3233970"/>
            <a:chOff x="4092329" y="2780169"/>
            <a:chExt cx="3886742" cy="3411728"/>
          </a:xfrm>
        </p:grpSpPr>
        <p:pic>
          <p:nvPicPr>
            <p:cNvPr id="20" name="Picture 19">
              <a:extLst>
                <a:ext uri="{FF2B5EF4-FFF2-40B4-BE49-F238E27FC236}">
                  <a16:creationId xmlns:a16="http://schemas.microsoft.com/office/drawing/2014/main" id="{B7DBB2BB-8DED-4416-8E8B-8E1C867A4CEC}"/>
                </a:ext>
              </a:extLst>
            </p:cNvPr>
            <p:cNvPicPr>
              <a:picLocks noChangeAspect="1"/>
            </p:cNvPicPr>
            <p:nvPr/>
          </p:nvPicPr>
          <p:blipFill>
            <a:blip r:embed="rId5"/>
            <a:stretch>
              <a:fillRect/>
            </a:stretch>
          </p:blipFill>
          <p:spPr>
            <a:xfrm>
              <a:off x="4212928" y="2780169"/>
              <a:ext cx="3766143" cy="3138453"/>
            </a:xfrm>
            <a:prstGeom prst="rect">
              <a:avLst/>
            </a:prstGeom>
          </p:spPr>
        </p:pic>
        <p:sp>
          <p:nvSpPr>
            <p:cNvPr id="21" name="Rectangle 20">
              <a:extLst>
                <a:ext uri="{FF2B5EF4-FFF2-40B4-BE49-F238E27FC236}">
                  <a16:creationId xmlns:a16="http://schemas.microsoft.com/office/drawing/2014/main" id="{35A7C6DA-8B0F-4A78-BBEB-A90CBA46584C}"/>
                </a:ext>
              </a:extLst>
            </p:cNvPr>
            <p:cNvSpPr/>
            <p:nvPr/>
          </p:nvSpPr>
          <p:spPr>
            <a:xfrm>
              <a:off x="4092329" y="5853343"/>
              <a:ext cx="2593980" cy="338554"/>
            </a:xfrm>
            <a:prstGeom prst="rect">
              <a:avLst/>
            </a:prstGeom>
          </p:spPr>
          <p:txBody>
            <a:bodyPr wrap="none">
              <a:spAutoFit/>
            </a:bodyPr>
            <a:lstStyle/>
            <a:p>
              <a:r>
                <a:rPr lang="en-GB" sz="1600">
                  <a:solidFill>
                    <a:srgbClr val="DADADA"/>
                  </a:solidFill>
                  <a:latin typeface="Lustria"/>
                  <a:sym typeface="Lustria"/>
                </a:rPr>
                <a:t>(</a:t>
              </a:r>
              <a:r>
                <a:rPr lang="en-GB" sz="1600" err="1">
                  <a:solidFill>
                    <a:srgbClr val="DADADA"/>
                  </a:solidFill>
                  <a:latin typeface="Lustria"/>
                  <a:sym typeface="Lustria"/>
                </a:rPr>
                <a:t>Samoliova</a:t>
              </a:r>
              <a:r>
                <a:rPr lang="en-GB" sz="1600">
                  <a:solidFill>
                    <a:srgbClr val="DADADA"/>
                  </a:solidFill>
                  <a:latin typeface="Lustria"/>
                  <a:sym typeface="Lustria"/>
                </a:rPr>
                <a:t> and AP, 2001)</a:t>
              </a:r>
              <a:endParaRPr lang="en-GB"/>
            </a:p>
          </p:txBody>
        </p:sp>
      </p:grpSp>
      <p:grpSp>
        <p:nvGrpSpPr>
          <p:cNvPr id="26" name="Group 25">
            <a:extLst>
              <a:ext uri="{FF2B5EF4-FFF2-40B4-BE49-F238E27FC236}">
                <a16:creationId xmlns:a16="http://schemas.microsoft.com/office/drawing/2014/main" id="{CE17589A-B1F7-464D-A618-257DF92A0217}"/>
              </a:ext>
            </a:extLst>
          </p:cNvPr>
          <p:cNvGrpSpPr>
            <a:grpSpLocks noChangeAspect="1"/>
          </p:cNvGrpSpPr>
          <p:nvPr/>
        </p:nvGrpSpPr>
        <p:grpSpPr>
          <a:xfrm>
            <a:off x="5938564" y="3450433"/>
            <a:ext cx="5133861" cy="3387449"/>
            <a:chOff x="6292058" y="3441816"/>
            <a:chExt cx="4034070" cy="2661780"/>
          </a:xfrm>
        </p:grpSpPr>
        <p:pic>
          <p:nvPicPr>
            <p:cNvPr id="24" name="Picture 23">
              <a:extLst>
                <a:ext uri="{FF2B5EF4-FFF2-40B4-BE49-F238E27FC236}">
                  <a16:creationId xmlns:a16="http://schemas.microsoft.com/office/drawing/2014/main" id="{425C011E-9B97-4A00-B8FD-9584C5C7C3DD}"/>
                </a:ext>
              </a:extLst>
            </p:cNvPr>
            <p:cNvPicPr>
              <a:picLocks noChangeAspect="1"/>
            </p:cNvPicPr>
            <p:nvPr/>
          </p:nvPicPr>
          <p:blipFill rotWithShape="1">
            <a:blip r:embed="rId6"/>
            <a:srcRect t="11551"/>
            <a:stretch/>
          </p:blipFill>
          <p:spPr>
            <a:xfrm>
              <a:off x="6359418" y="3441816"/>
              <a:ext cx="3966710" cy="2375255"/>
            </a:xfrm>
            <a:prstGeom prst="rect">
              <a:avLst/>
            </a:prstGeom>
          </p:spPr>
        </p:pic>
        <p:sp>
          <p:nvSpPr>
            <p:cNvPr id="25" name="Rectangle 24">
              <a:extLst>
                <a:ext uri="{FF2B5EF4-FFF2-40B4-BE49-F238E27FC236}">
                  <a16:creationId xmlns:a16="http://schemas.microsoft.com/office/drawing/2014/main" id="{6A9AE740-B352-4942-BBD3-1824314F90A6}"/>
                </a:ext>
              </a:extLst>
            </p:cNvPr>
            <p:cNvSpPr/>
            <p:nvPr/>
          </p:nvSpPr>
          <p:spPr>
            <a:xfrm>
              <a:off x="6292058" y="5765042"/>
              <a:ext cx="2077813" cy="338554"/>
            </a:xfrm>
            <a:prstGeom prst="rect">
              <a:avLst/>
            </a:prstGeom>
          </p:spPr>
          <p:txBody>
            <a:bodyPr wrap="none">
              <a:spAutoFit/>
            </a:bodyPr>
            <a:lstStyle/>
            <a:p>
              <a:r>
                <a:rPr lang="en-GB" sz="1600">
                  <a:solidFill>
                    <a:srgbClr val="DADADA"/>
                  </a:solidFill>
                  <a:latin typeface="Lustria"/>
                  <a:sym typeface="Lustria"/>
                </a:rPr>
                <a:t>(Lane and AP , 2011)</a:t>
              </a:r>
              <a:endParaRPr lang="en-GB"/>
            </a:p>
          </p:txBody>
        </p:sp>
      </p:grpSp>
      <p:grpSp>
        <p:nvGrpSpPr>
          <p:cNvPr id="30" name="Group 29">
            <a:extLst>
              <a:ext uri="{FF2B5EF4-FFF2-40B4-BE49-F238E27FC236}">
                <a16:creationId xmlns:a16="http://schemas.microsoft.com/office/drawing/2014/main" id="{9D56F4FD-150E-4CB7-BF8D-F83FA46E2A79}"/>
              </a:ext>
            </a:extLst>
          </p:cNvPr>
          <p:cNvGrpSpPr>
            <a:grpSpLocks noChangeAspect="1"/>
          </p:cNvGrpSpPr>
          <p:nvPr/>
        </p:nvGrpSpPr>
        <p:grpSpPr>
          <a:xfrm>
            <a:off x="5941256" y="432550"/>
            <a:ext cx="5136278" cy="3230132"/>
            <a:chOff x="4738289" y="1594881"/>
            <a:chExt cx="3640612" cy="2322945"/>
          </a:xfrm>
        </p:grpSpPr>
        <p:pic>
          <p:nvPicPr>
            <p:cNvPr id="27" name="Picture 26">
              <a:extLst>
                <a:ext uri="{FF2B5EF4-FFF2-40B4-BE49-F238E27FC236}">
                  <a16:creationId xmlns:a16="http://schemas.microsoft.com/office/drawing/2014/main" id="{35FB1C50-2A36-42E6-A8F7-6D209B528A8E}"/>
                </a:ext>
              </a:extLst>
            </p:cNvPr>
            <p:cNvPicPr>
              <a:picLocks noChangeAspect="1"/>
            </p:cNvPicPr>
            <p:nvPr/>
          </p:nvPicPr>
          <p:blipFill>
            <a:blip r:embed="rId7"/>
            <a:stretch>
              <a:fillRect/>
            </a:stretch>
          </p:blipFill>
          <p:spPr>
            <a:xfrm>
              <a:off x="4793516" y="1594881"/>
              <a:ext cx="3585385" cy="2016779"/>
            </a:xfrm>
            <a:prstGeom prst="rect">
              <a:avLst/>
            </a:prstGeom>
          </p:spPr>
        </p:pic>
        <p:sp>
          <p:nvSpPr>
            <p:cNvPr id="29" name="Rectangle 28">
              <a:extLst>
                <a:ext uri="{FF2B5EF4-FFF2-40B4-BE49-F238E27FC236}">
                  <a16:creationId xmlns:a16="http://schemas.microsoft.com/office/drawing/2014/main" id="{3D26CB41-2787-4193-86E1-F5EC32C851A3}"/>
                </a:ext>
              </a:extLst>
            </p:cNvPr>
            <p:cNvSpPr/>
            <p:nvPr/>
          </p:nvSpPr>
          <p:spPr>
            <a:xfrm>
              <a:off x="4738289" y="3579272"/>
              <a:ext cx="1435008" cy="338554"/>
            </a:xfrm>
            <a:prstGeom prst="rect">
              <a:avLst/>
            </a:prstGeom>
          </p:spPr>
          <p:txBody>
            <a:bodyPr wrap="none">
              <a:spAutoFit/>
            </a:bodyPr>
            <a:lstStyle/>
            <a:p>
              <a:r>
                <a:rPr lang="en-GB" sz="1600">
                  <a:solidFill>
                    <a:srgbClr val="DADADA"/>
                  </a:solidFill>
                  <a:latin typeface="Lustria"/>
                  <a:sym typeface="Lustria"/>
                </a:rPr>
                <a:t>(FDNY, 2019)</a:t>
              </a:r>
              <a:endParaRPr lang="en-GB"/>
            </a:p>
          </p:txBody>
        </p:sp>
      </p:grpSp>
      <p:grpSp>
        <p:nvGrpSpPr>
          <p:cNvPr id="33" name="Group 32">
            <a:extLst>
              <a:ext uri="{FF2B5EF4-FFF2-40B4-BE49-F238E27FC236}">
                <a16:creationId xmlns:a16="http://schemas.microsoft.com/office/drawing/2014/main" id="{DC052135-1E35-4D01-9649-2B248CEA2A1A}"/>
              </a:ext>
            </a:extLst>
          </p:cNvPr>
          <p:cNvGrpSpPr>
            <a:grpSpLocks noChangeAspect="1"/>
          </p:cNvGrpSpPr>
          <p:nvPr/>
        </p:nvGrpSpPr>
        <p:grpSpPr>
          <a:xfrm>
            <a:off x="8488497" y="244188"/>
            <a:ext cx="3506866" cy="3286407"/>
            <a:chOff x="4388814" y="1274305"/>
            <a:chExt cx="3203836" cy="3468580"/>
          </a:xfrm>
        </p:grpSpPr>
        <p:pic>
          <p:nvPicPr>
            <p:cNvPr id="31" name="Picture 30">
              <a:extLst>
                <a:ext uri="{FF2B5EF4-FFF2-40B4-BE49-F238E27FC236}">
                  <a16:creationId xmlns:a16="http://schemas.microsoft.com/office/drawing/2014/main" id="{3A497893-59DC-4483-9E5F-C9AD34344A84}"/>
                </a:ext>
              </a:extLst>
            </p:cNvPr>
            <p:cNvPicPr>
              <a:picLocks noChangeAspect="1"/>
            </p:cNvPicPr>
            <p:nvPr/>
          </p:nvPicPr>
          <p:blipFill>
            <a:blip r:embed="rId8"/>
            <a:stretch>
              <a:fillRect/>
            </a:stretch>
          </p:blipFill>
          <p:spPr>
            <a:xfrm>
              <a:off x="4444076" y="1274305"/>
              <a:ext cx="3148574" cy="3148574"/>
            </a:xfrm>
            <a:prstGeom prst="rect">
              <a:avLst/>
            </a:prstGeom>
          </p:spPr>
        </p:pic>
        <p:sp>
          <p:nvSpPr>
            <p:cNvPr id="32" name="Rectangle 31">
              <a:extLst>
                <a:ext uri="{FF2B5EF4-FFF2-40B4-BE49-F238E27FC236}">
                  <a16:creationId xmlns:a16="http://schemas.microsoft.com/office/drawing/2014/main" id="{E66F444B-DB0C-4FED-A2A5-B34708CA5E61}"/>
                </a:ext>
              </a:extLst>
            </p:cNvPr>
            <p:cNvSpPr/>
            <p:nvPr/>
          </p:nvSpPr>
          <p:spPr>
            <a:xfrm>
              <a:off x="4388814" y="4404331"/>
              <a:ext cx="2172390" cy="338554"/>
            </a:xfrm>
            <a:prstGeom prst="rect">
              <a:avLst/>
            </a:prstGeom>
          </p:spPr>
          <p:txBody>
            <a:bodyPr wrap="none">
              <a:spAutoFit/>
            </a:bodyPr>
            <a:lstStyle/>
            <a:p>
              <a:r>
                <a:rPr lang="en-GB" sz="1600">
                  <a:solidFill>
                    <a:srgbClr val="DADADA"/>
                  </a:solidFill>
                  <a:latin typeface="Lustria"/>
                  <a:sym typeface="Lustria"/>
                </a:rPr>
                <a:t>(Lane and EPA, 2015)</a:t>
              </a:r>
              <a:endParaRPr lang="en-GB" sz="1600"/>
            </a:p>
          </p:txBody>
        </p:sp>
      </p:grpSp>
      <p:grpSp>
        <p:nvGrpSpPr>
          <p:cNvPr id="35" name="Group 34">
            <a:extLst>
              <a:ext uri="{FF2B5EF4-FFF2-40B4-BE49-F238E27FC236}">
                <a16:creationId xmlns:a16="http://schemas.microsoft.com/office/drawing/2014/main" id="{227EAD83-CAE9-46C3-AFAF-DF20CD9C3313}"/>
              </a:ext>
            </a:extLst>
          </p:cNvPr>
          <p:cNvGrpSpPr>
            <a:grpSpLocks noChangeAspect="1"/>
          </p:cNvGrpSpPr>
          <p:nvPr/>
        </p:nvGrpSpPr>
        <p:grpSpPr>
          <a:xfrm>
            <a:off x="4596313" y="248946"/>
            <a:ext cx="3546509" cy="3252528"/>
            <a:chOff x="-7962243" y="1319137"/>
            <a:chExt cx="4305730" cy="3948814"/>
          </a:xfrm>
        </p:grpSpPr>
        <p:pic>
          <p:nvPicPr>
            <p:cNvPr id="3" name="Picture 2">
              <a:extLst>
                <a:ext uri="{FF2B5EF4-FFF2-40B4-BE49-F238E27FC236}">
                  <a16:creationId xmlns:a16="http://schemas.microsoft.com/office/drawing/2014/main" id="{1E78FBB6-1509-4FCF-A87F-2CDF9C673BBE}"/>
                </a:ext>
              </a:extLst>
            </p:cNvPr>
            <p:cNvPicPr>
              <a:picLocks noChangeAspect="1"/>
            </p:cNvPicPr>
            <p:nvPr/>
          </p:nvPicPr>
          <p:blipFill rotWithShape="1">
            <a:blip r:embed="rId9"/>
            <a:srcRect l="16553" t="7174" r="10305"/>
            <a:stretch/>
          </p:blipFill>
          <p:spPr>
            <a:xfrm>
              <a:off x="-7914113" y="1319137"/>
              <a:ext cx="4257600" cy="3602220"/>
            </a:xfrm>
            <a:prstGeom prst="rect">
              <a:avLst/>
            </a:prstGeom>
          </p:spPr>
        </p:pic>
        <p:sp>
          <p:nvSpPr>
            <p:cNvPr id="34" name="Rectangle 33">
              <a:extLst>
                <a:ext uri="{FF2B5EF4-FFF2-40B4-BE49-F238E27FC236}">
                  <a16:creationId xmlns:a16="http://schemas.microsoft.com/office/drawing/2014/main" id="{1A0C534E-005B-4125-AE41-E9FA77331367}"/>
                </a:ext>
              </a:extLst>
            </p:cNvPr>
            <p:cNvSpPr/>
            <p:nvPr/>
          </p:nvSpPr>
          <p:spPr>
            <a:xfrm>
              <a:off x="-7962243" y="4929397"/>
              <a:ext cx="3786614" cy="338554"/>
            </a:xfrm>
            <a:prstGeom prst="rect">
              <a:avLst/>
            </a:prstGeom>
          </p:spPr>
          <p:txBody>
            <a:bodyPr wrap="none">
              <a:spAutoFit/>
            </a:bodyPr>
            <a:lstStyle/>
            <a:p>
              <a:r>
                <a:rPr lang="en-GB" sz="1600">
                  <a:solidFill>
                    <a:srgbClr val="DADADA"/>
                  </a:solidFill>
                  <a:latin typeface="Lustria"/>
                  <a:sym typeface="Lustria"/>
                </a:rPr>
                <a:t>(Pedota, Pool, and Getty Images, 2013)</a:t>
              </a:r>
              <a:endParaRPr lang="en-GB"/>
            </a:p>
          </p:txBody>
        </p:sp>
      </p:grpSp>
      <p:sp>
        <p:nvSpPr>
          <p:cNvPr id="38" name="Rectangle 37">
            <a:extLst>
              <a:ext uri="{FF2B5EF4-FFF2-40B4-BE49-F238E27FC236}">
                <a16:creationId xmlns:a16="http://schemas.microsoft.com/office/drawing/2014/main" id="{CFF7D0F8-8C44-4B93-992A-5872E936034B}"/>
              </a:ext>
            </a:extLst>
          </p:cNvPr>
          <p:cNvSpPr/>
          <p:nvPr/>
        </p:nvSpPr>
        <p:spPr>
          <a:xfrm>
            <a:off x="688502" y="1614458"/>
            <a:ext cx="2455194" cy="461665"/>
          </a:xfrm>
          <a:prstGeom prst="rect">
            <a:avLst/>
          </a:prstGeom>
        </p:spPr>
        <p:txBody>
          <a:bodyPr wrap="square">
            <a:spAutoFit/>
          </a:bodyPr>
          <a:lstStyle/>
          <a:p>
            <a:pPr marL="491490" lvl="0" indent="-342900">
              <a:spcBef>
                <a:spcPts val="360"/>
              </a:spcBef>
              <a:buClr>
                <a:srgbClr val="DADADA"/>
              </a:buClr>
              <a:buSzPts val="1260"/>
              <a:buFont typeface="Arial" panose="020B0604020202020204" pitchFamily="34" charset="0"/>
              <a:buChar char="•"/>
            </a:pPr>
            <a:r>
              <a:rPr lang="en-GB" sz="2400">
                <a:solidFill>
                  <a:srgbClr val="DADADA"/>
                </a:solidFill>
                <a:latin typeface="Lustria"/>
                <a:sym typeface="Lustria"/>
              </a:rPr>
              <a:t>Educational </a:t>
            </a:r>
          </a:p>
        </p:txBody>
      </p:sp>
      <p:sp>
        <p:nvSpPr>
          <p:cNvPr id="40" name="Rectangle 39">
            <a:extLst>
              <a:ext uri="{FF2B5EF4-FFF2-40B4-BE49-F238E27FC236}">
                <a16:creationId xmlns:a16="http://schemas.microsoft.com/office/drawing/2014/main" id="{4B0670DE-FBB6-4C00-94FB-7BEAF5FA61F9}"/>
              </a:ext>
            </a:extLst>
          </p:cNvPr>
          <p:cNvSpPr/>
          <p:nvPr/>
        </p:nvSpPr>
        <p:spPr>
          <a:xfrm>
            <a:off x="667129" y="2458420"/>
            <a:ext cx="2500364" cy="461665"/>
          </a:xfrm>
          <a:prstGeom prst="rect">
            <a:avLst/>
          </a:prstGeom>
        </p:spPr>
        <p:txBody>
          <a:bodyPr wrap="none">
            <a:spAutoFit/>
          </a:bodyPr>
          <a:lstStyle/>
          <a:p>
            <a:pPr marL="491490" lvl="0" indent="-342900">
              <a:spcBef>
                <a:spcPts val="360"/>
              </a:spcBef>
              <a:buClr>
                <a:srgbClr val="DADADA"/>
              </a:buClr>
              <a:buSzPts val="1260"/>
              <a:buFont typeface="Arial" panose="020B0604020202020204" pitchFamily="34" charset="0"/>
              <a:buChar char="•"/>
            </a:pPr>
            <a:r>
              <a:rPr lang="en-GB" sz="2400">
                <a:solidFill>
                  <a:srgbClr val="DADADA"/>
                </a:solidFill>
                <a:latin typeface="Lustria"/>
                <a:sym typeface="Lustria"/>
              </a:rPr>
              <a:t>Inspirational</a:t>
            </a:r>
          </a:p>
        </p:txBody>
      </p:sp>
      <p:sp>
        <p:nvSpPr>
          <p:cNvPr id="41" name="Rectangle 40">
            <a:extLst>
              <a:ext uri="{FF2B5EF4-FFF2-40B4-BE49-F238E27FC236}">
                <a16:creationId xmlns:a16="http://schemas.microsoft.com/office/drawing/2014/main" id="{5382BFE6-C520-4102-9858-9119E1020A64}"/>
              </a:ext>
            </a:extLst>
          </p:cNvPr>
          <p:cNvSpPr/>
          <p:nvPr/>
        </p:nvSpPr>
        <p:spPr>
          <a:xfrm>
            <a:off x="665883" y="3338952"/>
            <a:ext cx="3074240" cy="461665"/>
          </a:xfrm>
          <a:prstGeom prst="rect">
            <a:avLst/>
          </a:prstGeom>
        </p:spPr>
        <p:txBody>
          <a:bodyPr wrap="none">
            <a:spAutoFit/>
          </a:bodyPr>
          <a:lstStyle/>
          <a:p>
            <a:pPr marL="491490" lvl="0" indent="-342900">
              <a:spcBef>
                <a:spcPts val="360"/>
              </a:spcBef>
              <a:buClr>
                <a:srgbClr val="DADADA"/>
              </a:buClr>
              <a:buSzPts val="1260"/>
              <a:buFont typeface="Arial" panose="020B0604020202020204" pitchFamily="34" charset="0"/>
              <a:buChar char="•"/>
            </a:pPr>
            <a:r>
              <a:rPr lang="en-GB" sz="2400">
                <a:solidFill>
                  <a:srgbClr val="DADADA"/>
                </a:solidFill>
                <a:latin typeface="Lustria"/>
                <a:sym typeface="Lustria"/>
              </a:rPr>
              <a:t>Commemorative</a:t>
            </a:r>
          </a:p>
        </p:txBody>
      </p:sp>
      <p:sp>
        <p:nvSpPr>
          <p:cNvPr id="42" name="Rectangle 41">
            <a:extLst>
              <a:ext uri="{FF2B5EF4-FFF2-40B4-BE49-F238E27FC236}">
                <a16:creationId xmlns:a16="http://schemas.microsoft.com/office/drawing/2014/main" id="{B7BE7644-FB5C-4F71-864F-3855F095C8D0}"/>
              </a:ext>
            </a:extLst>
          </p:cNvPr>
          <p:cNvSpPr/>
          <p:nvPr/>
        </p:nvSpPr>
        <p:spPr>
          <a:xfrm>
            <a:off x="688502" y="4219483"/>
            <a:ext cx="2245487" cy="461665"/>
          </a:xfrm>
          <a:prstGeom prst="rect">
            <a:avLst/>
          </a:prstGeom>
        </p:spPr>
        <p:txBody>
          <a:bodyPr wrap="none">
            <a:spAutoFit/>
          </a:bodyPr>
          <a:lstStyle/>
          <a:p>
            <a:pPr marL="491490" lvl="0" indent="-342900">
              <a:spcBef>
                <a:spcPts val="360"/>
              </a:spcBef>
              <a:buClr>
                <a:srgbClr val="DADADA"/>
              </a:buClr>
              <a:buSzPts val="1260"/>
              <a:buFont typeface="Arial" panose="020B0604020202020204" pitchFamily="34" charset="0"/>
              <a:buChar char="•"/>
            </a:pPr>
            <a:r>
              <a:rPr lang="en-GB" sz="2400">
                <a:solidFill>
                  <a:srgbClr val="DADADA"/>
                </a:solidFill>
                <a:latin typeface="Lustria"/>
                <a:sym typeface="Lustria"/>
              </a:rPr>
              <a:t>Reflective </a:t>
            </a:r>
          </a:p>
        </p:txBody>
      </p:sp>
      <p:sp>
        <p:nvSpPr>
          <p:cNvPr id="45" name="Rectangle 44">
            <a:extLst>
              <a:ext uri="{FF2B5EF4-FFF2-40B4-BE49-F238E27FC236}">
                <a16:creationId xmlns:a16="http://schemas.microsoft.com/office/drawing/2014/main" id="{4C880909-5754-4E7E-B9BA-6DE684D72EFD}"/>
              </a:ext>
            </a:extLst>
          </p:cNvPr>
          <p:cNvSpPr/>
          <p:nvPr/>
        </p:nvSpPr>
        <p:spPr>
          <a:xfrm>
            <a:off x="705755" y="5100015"/>
            <a:ext cx="2368918" cy="461665"/>
          </a:xfrm>
          <a:prstGeom prst="rect">
            <a:avLst/>
          </a:prstGeom>
        </p:spPr>
        <p:txBody>
          <a:bodyPr wrap="none">
            <a:spAutoFit/>
          </a:bodyPr>
          <a:lstStyle/>
          <a:p>
            <a:pPr marL="491490" lvl="0" indent="-342900">
              <a:spcBef>
                <a:spcPts val="360"/>
              </a:spcBef>
              <a:buClr>
                <a:srgbClr val="DADADA"/>
              </a:buClr>
              <a:buSzPts val="1260"/>
              <a:buFont typeface="Arial" panose="020B0604020202020204" pitchFamily="34" charset="0"/>
              <a:buChar char="•"/>
            </a:pPr>
            <a:r>
              <a:rPr lang="en-GB" sz="2400">
                <a:solidFill>
                  <a:srgbClr val="DADADA"/>
                </a:solidFill>
                <a:latin typeface="Lustria"/>
                <a:sym typeface="Lustria"/>
              </a:rPr>
              <a:t>Connecting</a:t>
            </a:r>
          </a:p>
        </p:txBody>
      </p:sp>
      <p:grpSp>
        <p:nvGrpSpPr>
          <p:cNvPr id="23" name="Group 22">
            <a:extLst>
              <a:ext uri="{FF2B5EF4-FFF2-40B4-BE49-F238E27FC236}">
                <a16:creationId xmlns:a16="http://schemas.microsoft.com/office/drawing/2014/main" id="{CE3E9F24-769D-40F9-B9C2-7933799BE2F7}"/>
              </a:ext>
            </a:extLst>
          </p:cNvPr>
          <p:cNvGrpSpPr>
            <a:grpSpLocks noChangeAspect="1"/>
          </p:cNvGrpSpPr>
          <p:nvPr/>
        </p:nvGrpSpPr>
        <p:grpSpPr>
          <a:xfrm>
            <a:off x="5748209" y="3640005"/>
            <a:ext cx="4548228" cy="3294439"/>
            <a:chOff x="5898685" y="2172919"/>
            <a:chExt cx="3910578" cy="2832567"/>
          </a:xfrm>
        </p:grpSpPr>
        <p:pic>
          <p:nvPicPr>
            <p:cNvPr id="2" name="Picture 1">
              <a:extLst>
                <a:ext uri="{FF2B5EF4-FFF2-40B4-BE49-F238E27FC236}">
                  <a16:creationId xmlns:a16="http://schemas.microsoft.com/office/drawing/2014/main" id="{C2FC4EAB-F0AB-4580-A72C-89EB7813C7E2}"/>
                </a:ext>
              </a:extLst>
            </p:cNvPr>
            <p:cNvPicPr>
              <a:picLocks noChangeAspect="1"/>
            </p:cNvPicPr>
            <p:nvPr/>
          </p:nvPicPr>
          <p:blipFill rotWithShape="1">
            <a:blip r:embed="rId10"/>
            <a:srcRect l="10297" t="16691" r="6148"/>
            <a:stretch/>
          </p:blipFill>
          <p:spPr>
            <a:xfrm>
              <a:off x="5990125" y="2172919"/>
              <a:ext cx="3819138" cy="2538577"/>
            </a:xfrm>
            <a:prstGeom prst="rect">
              <a:avLst/>
            </a:prstGeom>
          </p:spPr>
        </p:pic>
        <p:sp>
          <p:nvSpPr>
            <p:cNvPr id="6" name="Rectangle 5">
              <a:extLst>
                <a:ext uri="{FF2B5EF4-FFF2-40B4-BE49-F238E27FC236}">
                  <a16:creationId xmlns:a16="http://schemas.microsoft.com/office/drawing/2014/main" id="{F1903DD2-D55B-4DE3-AA4C-C66759A85992}"/>
                </a:ext>
              </a:extLst>
            </p:cNvPr>
            <p:cNvSpPr/>
            <p:nvPr/>
          </p:nvSpPr>
          <p:spPr>
            <a:xfrm>
              <a:off x="5898685" y="4666932"/>
              <a:ext cx="2743135" cy="338554"/>
            </a:xfrm>
            <a:prstGeom prst="rect">
              <a:avLst/>
            </a:prstGeom>
          </p:spPr>
          <p:txBody>
            <a:bodyPr wrap="square">
              <a:spAutoFit/>
            </a:bodyPr>
            <a:lstStyle/>
            <a:p>
              <a:r>
                <a:rPr lang="en-GB" sz="1600">
                  <a:solidFill>
                    <a:srgbClr val="DADADA"/>
                  </a:solidFill>
                  <a:latin typeface="Lustria"/>
                  <a:sym typeface="Lustria"/>
                </a:rPr>
                <a:t>(Burton, 2014)</a:t>
              </a:r>
              <a:endParaRPr lang="en-GB"/>
            </a:p>
          </p:txBody>
        </p:sp>
      </p:grpSp>
      <p:grpSp>
        <p:nvGrpSpPr>
          <p:cNvPr id="46" name="Group 45">
            <a:extLst>
              <a:ext uri="{FF2B5EF4-FFF2-40B4-BE49-F238E27FC236}">
                <a16:creationId xmlns:a16="http://schemas.microsoft.com/office/drawing/2014/main" id="{3256676F-9F5E-4BD1-BD81-2E07C737B15A}"/>
              </a:ext>
            </a:extLst>
          </p:cNvPr>
          <p:cNvGrpSpPr>
            <a:grpSpLocks noChangeAspect="1"/>
          </p:cNvGrpSpPr>
          <p:nvPr/>
        </p:nvGrpSpPr>
        <p:grpSpPr>
          <a:xfrm>
            <a:off x="4224550" y="1216546"/>
            <a:ext cx="7527355" cy="4536434"/>
            <a:chOff x="-4958011" y="3590825"/>
            <a:chExt cx="4846050" cy="2920519"/>
          </a:xfrm>
        </p:grpSpPr>
        <p:pic>
          <p:nvPicPr>
            <p:cNvPr id="36" name="Picture 35">
              <a:extLst>
                <a:ext uri="{FF2B5EF4-FFF2-40B4-BE49-F238E27FC236}">
                  <a16:creationId xmlns:a16="http://schemas.microsoft.com/office/drawing/2014/main" id="{EDBB9766-F149-43DC-B614-E17D9E4724FC}"/>
                </a:ext>
              </a:extLst>
            </p:cNvPr>
            <p:cNvPicPr>
              <a:picLocks noChangeAspect="1"/>
            </p:cNvPicPr>
            <p:nvPr/>
          </p:nvPicPr>
          <p:blipFill>
            <a:blip r:embed="rId11"/>
            <a:stretch>
              <a:fillRect/>
            </a:stretch>
          </p:blipFill>
          <p:spPr>
            <a:xfrm>
              <a:off x="-4945351" y="3590825"/>
              <a:ext cx="4833390" cy="2714718"/>
            </a:xfrm>
            <a:prstGeom prst="rect">
              <a:avLst/>
            </a:prstGeom>
          </p:spPr>
        </p:pic>
        <p:sp>
          <p:nvSpPr>
            <p:cNvPr id="37" name="Rectangle 36">
              <a:extLst>
                <a:ext uri="{FF2B5EF4-FFF2-40B4-BE49-F238E27FC236}">
                  <a16:creationId xmlns:a16="http://schemas.microsoft.com/office/drawing/2014/main" id="{0F52F83E-E7C3-4EE8-8ABE-A09E5250A504}"/>
                </a:ext>
              </a:extLst>
            </p:cNvPr>
            <p:cNvSpPr/>
            <p:nvPr/>
          </p:nvSpPr>
          <p:spPr>
            <a:xfrm>
              <a:off x="-4958011" y="6293386"/>
              <a:ext cx="1116421" cy="217958"/>
            </a:xfrm>
            <a:prstGeom prst="rect">
              <a:avLst/>
            </a:prstGeom>
          </p:spPr>
          <p:txBody>
            <a:bodyPr wrap="square">
              <a:spAutoFit/>
            </a:bodyPr>
            <a:lstStyle/>
            <a:p>
              <a:r>
                <a:rPr lang="en-GB" sz="1600">
                  <a:solidFill>
                    <a:srgbClr val="DADADA"/>
                  </a:solidFill>
                  <a:latin typeface="Lustria"/>
                  <a:sym typeface="Lustria"/>
                </a:rPr>
                <a:t>(AP, 2017)</a:t>
              </a:r>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additive="base">
                                        <p:cTn id="7" dur="500" fill="hold"/>
                                        <p:tgtEl>
                                          <p:spTgt spid="38"/>
                                        </p:tgtEl>
                                        <p:attrNameLst>
                                          <p:attrName>ppt_x</p:attrName>
                                        </p:attrNameLst>
                                      </p:cBhvr>
                                      <p:tavLst>
                                        <p:tav tm="0">
                                          <p:val>
                                            <p:strVal val="#ppt_x"/>
                                          </p:val>
                                        </p:tav>
                                        <p:tav tm="100000">
                                          <p:val>
                                            <p:strVal val="#ppt_x"/>
                                          </p:val>
                                        </p:tav>
                                      </p:tavLst>
                                    </p:anim>
                                    <p:anim calcmode="lin" valueType="num">
                                      <p:cBhvr additive="base">
                                        <p:cTn id="8" dur="500" fill="hold"/>
                                        <p:tgtEl>
                                          <p:spTgt spid="38"/>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0"/>
                                        </p:tgtEl>
                                        <p:attrNameLst>
                                          <p:attrName>style.visibility</p:attrName>
                                        </p:attrNameLst>
                                      </p:cBhvr>
                                      <p:to>
                                        <p:strVal val="visible"/>
                                      </p:to>
                                    </p:set>
                                    <p:anim calcmode="lin" valueType="num">
                                      <p:cBhvr additive="base">
                                        <p:cTn id="17" dur="500" fill="hold"/>
                                        <p:tgtEl>
                                          <p:spTgt spid="40"/>
                                        </p:tgtEl>
                                        <p:attrNameLst>
                                          <p:attrName>ppt_x</p:attrName>
                                        </p:attrNameLst>
                                      </p:cBhvr>
                                      <p:tavLst>
                                        <p:tav tm="0">
                                          <p:val>
                                            <p:strVal val="#ppt_x"/>
                                          </p:val>
                                        </p:tav>
                                        <p:tav tm="100000">
                                          <p:val>
                                            <p:strVal val="#ppt_x"/>
                                          </p:val>
                                        </p:tav>
                                      </p:tavLst>
                                    </p:anim>
                                    <p:anim calcmode="lin" valueType="num">
                                      <p:cBhvr additive="base">
                                        <p:cTn id="18" dur="500" fill="hold"/>
                                        <p:tgtEl>
                                          <p:spTgt spid="40"/>
                                        </p:tgtEl>
                                        <p:attrNameLst>
                                          <p:attrName>ppt_y</p:attrName>
                                        </p:attrNameLst>
                                      </p:cBhvr>
                                      <p:tavLst>
                                        <p:tav tm="0">
                                          <p:val>
                                            <p:strVal val="1+#ppt_h/2"/>
                                          </p:val>
                                        </p:tav>
                                        <p:tav tm="100000">
                                          <p:val>
                                            <p:strVal val="#ppt_y"/>
                                          </p:val>
                                        </p:tav>
                                      </p:tavLst>
                                    </p:anim>
                                  </p:childTnLst>
                                </p:cTn>
                              </p:par>
                              <p:par>
                                <p:cTn id="19" presetID="1" presetClass="exit" presetSubtype="0" fill="hold" nodeType="withEffect">
                                  <p:stCondLst>
                                    <p:cond delay="0"/>
                                  </p:stCondLst>
                                  <p:childTnLst>
                                    <p:set>
                                      <p:cBhvr>
                                        <p:cTn id="20" dur="1" fill="hold">
                                          <p:stCondLst>
                                            <p:cond delay="0"/>
                                          </p:stCondLst>
                                        </p:cTn>
                                        <p:tgtEl>
                                          <p:spTgt spid="16"/>
                                        </p:tgtEl>
                                        <p:attrNameLst>
                                          <p:attrName>style.visibility</p:attrName>
                                        </p:attrNameLst>
                                      </p:cBhvr>
                                      <p:to>
                                        <p:strVal val="hidden"/>
                                      </p:to>
                                    </p:set>
                                  </p:childTnLst>
                                </p:cTn>
                              </p:par>
                              <p:par>
                                <p:cTn id="21" presetID="2" presetClass="entr" presetSubtype="4" fill="hold" nodeType="withEffect">
                                  <p:stCondLst>
                                    <p:cond delay="0"/>
                                  </p:stCondLst>
                                  <p:childTnLst>
                                    <p:set>
                                      <p:cBhvr>
                                        <p:cTn id="22" dur="1" fill="hold">
                                          <p:stCondLst>
                                            <p:cond delay="0"/>
                                          </p:stCondLst>
                                        </p:cTn>
                                        <p:tgtEl>
                                          <p:spTgt spid="22"/>
                                        </p:tgtEl>
                                        <p:attrNameLst>
                                          <p:attrName>style.visibility</p:attrName>
                                        </p:attrNameLst>
                                      </p:cBhvr>
                                      <p:to>
                                        <p:strVal val="visible"/>
                                      </p:to>
                                    </p:set>
                                    <p:anim calcmode="lin" valueType="num">
                                      <p:cBhvr additive="base">
                                        <p:cTn id="23" dur="500" fill="hold"/>
                                        <p:tgtEl>
                                          <p:spTgt spid="22"/>
                                        </p:tgtEl>
                                        <p:attrNameLst>
                                          <p:attrName>ppt_x</p:attrName>
                                        </p:attrNameLst>
                                      </p:cBhvr>
                                      <p:tavLst>
                                        <p:tav tm="0">
                                          <p:val>
                                            <p:strVal val="#ppt_x"/>
                                          </p:val>
                                        </p:tav>
                                        <p:tav tm="100000">
                                          <p:val>
                                            <p:strVal val="#ppt_x"/>
                                          </p:val>
                                        </p:tav>
                                      </p:tavLst>
                                    </p:anim>
                                    <p:anim calcmode="lin" valueType="num">
                                      <p:cBhvr additive="base">
                                        <p:cTn id="24" dur="500" fill="hold"/>
                                        <p:tgtEl>
                                          <p:spTgt spid="22"/>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9"/>
                                        </p:tgtEl>
                                        <p:attrNameLst>
                                          <p:attrName>style.visibility</p:attrName>
                                        </p:attrNameLst>
                                      </p:cBhvr>
                                      <p:to>
                                        <p:strVal val="visible"/>
                                      </p:to>
                                    </p:set>
                                    <p:anim calcmode="lin" valueType="num">
                                      <p:cBhvr additive="base">
                                        <p:cTn id="27" dur="500" fill="hold"/>
                                        <p:tgtEl>
                                          <p:spTgt spid="19"/>
                                        </p:tgtEl>
                                        <p:attrNameLst>
                                          <p:attrName>ppt_x</p:attrName>
                                        </p:attrNameLst>
                                      </p:cBhvr>
                                      <p:tavLst>
                                        <p:tav tm="0">
                                          <p:val>
                                            <p:strVal val="#ppt_x"/>
                                          </p:val>
                                        </p:tav>
                                        <p:tav tm="100000">
                                          <p:val>
                                            <p:strVal val="#ppt_x"/>
                                          </p:val>
                                        </p:tav>
                                      </p:tavLst>
                                    </p:anim>
                                    <p:anim calcmode="lin" valueType="num">
                                      <p:cBhvr additive="base">
                                        <p:cTn id="2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1"/>
                                        </p:tgtEl>
                                        <p:attrNameLst>
                                          <p:attrName>style.visibility</p:attrName>
                                        </p:attrNameLst>
                                      </p:cBhvr>
                                      <p:to>
                                        <p:strVal val="visible"/>
                                      </p:to>
                                    </p:set>
                                    <p:anim calcmode="lin" valueType="num">
                                      <p:cBhvr additive="base">
                                        <p:cTn id="33" dur="500" fill="hold"/>
                                        <p:tgtEl>
                                          <p:spTgt spid="41"/>
                                        </p:tgtEl>
                                        <p:attrNameLst>
                                          <p:attrName>ppt_x</p:attrName>
                                        </p:attrNameLst>
                                      </p:cBhvr>
                                      <p:tavLst>
                                        <p:tav tm="0">
                                          <p:val>
                                            <p:strVal val="#ppt_x"/>
                                          </p:val>
                                        </p:tav>
                                        <p:tav tm="100000">
                                          <p:val>
                                            <p:strVal val="#ppt_x"/>
                                          </p:val>
                                        </p:tav>
                                      </p:tavLst>
                                    </p:anim>
                                    <p:anim calcmode="lin" valueType="num">
                                      <p:cBhvr additive="base">
                                        <p:cTn id="34" dur="500" fill="hold"/>
                                        <p:tgtEl>
                                          <p:spTgt spid="41"/>
                                        </p:tgtEl>
                                        <p:attrNameLst>
                                          <p:attrName>ppt_y</p:attrName>
                                        </p:attrNameLst>
                                      </p:cBhvr>
                                      <p:tavLst>
                                        <p:tav tm="0">
                                          <p:val>
                                            <p:strVal val="1+#ppt_h/2"/>
                                          </p:val>
                                        </p:tav>
                                        <p:tav tm="100000">
                                          <p:val>
                                            <p:strVal val="#ppt_y"/>
                                          </p:val>
                                        </p:tav>
                                      </p:tavLst>
                                    </p:anim>
                                  </p:childTnLst>
                                </p:cTn>
                              </p:par>
                              <p:par>
                                <p:cTn id="35" presetID="1" presetClass="exit" presetSubtype="0" fill="hold" nodeType="withEffect">
                                  <p:stCondLst>
                                    <p:cond delay="0"/>
                                  </p:stCondLst>
                                  <p:childTnLst>
                                    <p:set>
                                      <p:cBhvr>
                                        <p:cTn id="36" dur="1" fill="hold">
                                          <p:stCondLst>
                                            <p:cond delay="0"/>
                                          </p:stCondLst>
                                        </p:cTn>
                                        <p:tgtEl>
                                          <p:spTgt spid="22"/>
                                        </p:tgtEl>
                                        <p:attrNameLst>
                                          <p:attrName>style.visibility</p:attrName>
                                        </p:attrNameLst>
                                      </p:cBhvr>
                                      <p:to>
                                        <p:strVal val="hidden"/>
                                      </p:to>
                                    </p:set>
                                  </p:childTnLst>
                                </p:cTn>
                              </p:par>
                              <p:par>
                                <p:cTn id="37" presetID="1" presetClass="exit" presetSubtype="0" fill="hold" nodeType="withEffect">
                                  <p:stCondLst>
                                    <p:cond delay="0"/>
                                  </p:stCondLst>
                                  <p:childTnLst>
                                    <p:set>
                                      <p:cBhvr>
                                        <p:cTn id="38" dur="1" fill="hold">
                                          <p:stCondLst>
                                            <p:cond delay="0"/>
                                          </p:stCondLst>
                                        </p:cTn>
                                        <p:tgtEl>
                                          <p:spTgt spid="19"/>
                                        </p:tgtEl>
                                        <p:attrNameLst>
                                          <p:attrName>style.visibility</p:attrName>
                                        </p:attrNameLst>
                                      </p:cBhvr>
                                      <p:to>
                                        <p:strVal val="hidden"/>
                                      </p:to>
                                    </p:set>
                                  </p:childTnLst>
                                </p:cTn>
                              </p:par>
                              <p:par>
                                <p:cTn id="39" presetID="2" presetClass="entr" presetSubtype="4" fill="hold" nodeType="withEffect">
                                  <p:stCondLst>
                                    <p:cond delay="0"/>
                                  </p:stCondLst>
                                  <p:childTnLst>
                                    <p:set>
                                      <p:cBhvr>
                                        <p:cTn id="40" dur="1" fill="hold">
                                          <p:stCondLst>
                                            <p:cond delay="0"/>
                                          </p:stCondLst>
                                        </p:cTn>
                                        <p:tgtEl>
                                          <p:spTgt spid="30"/>
                                        </p:tgtEl>
                                        <p:attrNameLst>
                                          <p:attrName>style.visibility</p:attrName>
                                        </p:attrNameLst>
                                      </p:cBhvr>
                                      <p:to>
                                        <p:strVal val="visible"/>
                                      </p:to>
                                    </p:set>
                                    <p:anim calcmode="lin" valueType="num">
                                      <p:cBhvr additive="base">
                                        <p:cTn id="41" dur="500" fill="hold"/>
                                        <p:tgtEl>
                                          <p:spTgt spid="30"/>
                                        </p:tgtEl>
                                        <p:attrNameLst>
                                          <p:attrName>ppt_x</p:attrName>
                                        </p:attrNameLst>
                                      </p:cBhvr>
                                      <p:tavLst>
                                        <p:tav tm="0">
                                          <p:val>
                                            <p:strVal val="#ppt_x"/>
                                          </p:val>
                                        </p:tav>
                                        <p:tav tm="100000">
                                          <p:val>
                                            <p:strVal val="#ppt_x"/>
                                          </p:val>
                                        </p:tav>
                                      </p:tavLst>
                                    </p:anim>
                                    <p:anim calcmode="lin" valueType="num">
                                      <p:cBhvr additive="base">
                                        <p:cTn id="42" dur="500" fill="hold"/>
                                        <p:tgtEl>
                                          <p:spTgt spid="30"/>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6"/>
                                        </p:tgtEl>
                                        <p:attrNameLst>
                                          <p:attrName>style.visibility</p:attrName>
                                        </p:attrNameLst>
                                      </p:cBhvr>
                                      <p:to>
                                        <p:strVal val="visible"/>
                                      </p:to>
                                    </p:set>
                                    <p:anim calcmode="lin" valueType="num">
                                      <p:cBhvr additive="base">
                                        <p:cTn id="45" dur="500" fill="hold"/>
                                        <p:tgtEl>
                                          <p:spTgt spid="26"/>
                                        </p:tgtEl>
                                        <p:attrNameLst>
                                          <p:attrName>ppt_x</p:attrName>
                                        </p:attrNameLst>
                                      </p:cBhvr>
                                      <p:tavLst>
                                        <p:tav tm="0">
                                          <p:val>
                                            <p:strVal val="#ppt_x"/>
                                          </p:val>
                                        </p:tav>
                                        <p:tav tm="100000">
                                          <p:val>
                                            <p:strVal val="#ppt_x"/>
                                          </p:val>
                                        </p:tav>
                                      </p:tavLst>
                                    </p:anim>
                                    <p:anim calcmode="lin" valueType="num">
                                      <p:cBhvr additive="base">
                                        <p:cTn id="46"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42"/>
                                        </p:tgtEl>
                                        <p:attrNameLst>
                                          <p:attrName>style.visibility</p:attrName>
                                        </p:attrNameLst>
                                      </p:cBhvr>
                                      <p:to>
                                        <p:strVal val="visible"/>
                                      </p:to>
                                    </p:set>
                                    <p:anim calcmode="lin" valueType="num">
                                      <p:cBhvr additive="base">
                                        <p:cTn id="51" dur="500" fill="hold"/>
                                        <p:tgtEl>
                                          <p:spTgt spid="42"/>
                                        </p:tgtEl>
                                        <p:attrNameLst>
                                          <p:attrName>ppt_x</p:attrName>
                                        </p:attrNameLst>
                                      </p:cBhvr>
                                      <p:tavLst>
                                        <p:tav tm="0">
                                          <p:val>
                                            <p:strVal val="#ppt_x"/>
                                          </p:val>
                                        </p:tav>
                                        <p:tav tm="100000">
                                          <p:val>
                                            <p:strVal val="#ppt_x"/>
                                          </p:val>
                                        </p:tav>
                                      </p:tavLst>
                                    </p:anim>
                                    <p:anim calcmode="lin" valueType="num">
                                      <p:cBhvr additive="base">
                                        <p:cTn id="52" dur="500" fill="hold"/>
                                        <p:tgtEl>
                                          <p:spTgt spid="42"/>
                                        </p:tgtEl>
                                        <p:attrNameLst>
                                          <p:attrName>ppt_y</p:attrName>
                                        </p:attrNameLst>
                                      </p:cBhvr>
                                      <p:tavLst>
                                        <p:tav tm="0">
                                          <p:val>
                                            <p:strVal val="1+#ppt_h/2"/>
                                          </p:val>
                                        </p:tav>
                                        <p:tav tm="100000">
                                          <p:val>
                                            <p:strVal val="#ppt_y"/>
                                          </p:val>
                                        </p:tav>
                                      </p:tavLst>
                                    </p:anim>
                                  </p:childTnLst>
                                </p:cTn>
                              </p:par>
                              <p:par>
                                <p:cTn id="53" presetID="1" presetClass="exit" presetSubtype="0" fill="hold" nodeType="withEffect">
                                  <p:stCondLst>
                                    <p:cond delay="0"/>
                                  </p:stCondLst>
                                  <p:childTnLst>
                                    <p:set>
                                      <p:cBhvr>
                                        <p:cTn id="54" dur="1" fill="hold">
                                          <p:stCondLst>
                                            <p:cond delay="0"/>
                                          </p:stCondLst>
                                        </p:cTn>
                                        <p:tgtEl>
                                          <p:spTgt spid="30"/>
                                        </p:tgtEl>
                                        <p:attrNameLst>
                                          <p:attrName>style.visibility</p:attrName>
                                        </p:attrNameLst>
                                      </p:cBhvr>
                                      <p:to>
                                        <p:strVal val="hidden"/>
                                      </p:to>
                                    </p:set>
                                  </p:childTnLst>
                                </p:cTn>
                              </p:par>
                              <p:par>
                                <p:cTn id="55" presetID="1" presetClass="exit" presetSubtype="0" fill="hold" nodeType="withEffect">
                                  <p:stCondLst>
                                    <p:cond delay="0"/>
                                  </p:stCondLst>
                                  <p:childTnLst>
                                    <p:set>
                                      <p:cBhvr>
                                        <p:cTn id="56" dur="1" fill="hold">
                                          <p:stCondLst>
                                            <p:cond delay="0"/>
                                          </p:stCondLst>
                                        </p:cTn>
                                        <p:tgtEl>
                                          <p:spTgt spid="26"/>
                                        </p:tgtEl>
                                        <p:attrNameLst>
                                          <p:attrName>style.visibility</p:attrName>
                                        </p:attrNameLst>
                                      </p:cBhvr>
                                      <p:to>
                                        <p:strVal val="hidden"/>
                                      </p:to>
                                    </p:set>
                                  </p:childTnLst>
                                </p:cTn>
                              </p:par>
                              <p:par>
                                <p:cTn id="57" presetID="2" presetClass="entr" presetSubtype="4" fill="hold" nodeType="withEffect">
                                  <p:stCondLst>
                                    <p:cond delay="0"/>
                                  </p:stCondLst>
                                  <p:childTnLst>
                                    <p:set>
                                      <p:cBhvr>
                                        <p:cTn id="58" dur="1" fill="hold">
                                          <p:stCondLst>
                                            <p:cond delay="0"/>
                                          </p:stCondLst>
                                        </p:cTn>
                                        <p:tgtEl>
                                          <p:spTgt spid="35"/>
                                        </p:tgtEl>
                                        <p:attrNameLst>
                                          <p:attrName>style.visibility</p:attrName>
                                        </p:attrNameLst>
                                      </p:cBhvr>
                                      <p:to>
                                        <p:strVal val="visible"/>
                                      </p:to>
                                    </p:set>
                                    <p:anim calcmode="lin" valueType="num">
                                      <p:cBhvr additive="base">
                                        <p:cTn id="59" dur="500" fill="hold"/>
                                        <p:tgtEl>
                                          <p:spTgt spid="35"/>
                                        </p:tgtEl>
                                        <p:attrNameLst>
                                          <p:attrName>ppt_x</p:attrName>
                                        </p:attrNameLst>
                                      </p:cBhvr>
                                      <p:tavLst>
                                        <p:tav tm="0">
                                          <p:val>
                                            <p:strVal val="#ppt_x"/>
                                          </p:val>
                                        </p:tav>
                                        <p:tav tm="100000">
                                          <p:val>
                                            <p:strVal val="#ppt_x"/>
                                          </p:val>
                                        </p:tav>
                                      </p:tavLst>
                                    </p:anim>
                                    <p:anim calcmode="lin" valueType="num">
                                      <p:cBhvr additive="base">
                                        <p:cTn id="60" dur="500" fill="hold"/>
                                        <p:tgtEl>
                                          <p:spTgt spid="35"/>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3"/>
                                        </p:tgtEl>
                                        <p:attrNameLst>
                                          <p:attrName>style.visibility</p:attrName>
                                        </p:attrNameLst>
                                      </p:cBhvr>
                                      <p:to>
                                        <p:strVal val="visible"/>
                                      </p:to>
                                    </p:set>
                                    <p:anim calcmode="lin" valueType="num">
                                      <p:cBhvr additive="base">
                                        <p:cTn id="63" dur="500" fill="hold"/>
                                        <p:tgtEl>
                                          <p:spTgt spid="33"/>
                                        </p:tgtEl>
                                        <p:attrNameLst>
                                          <p:attrName>ppt_x</p:attrName>
                                        </p:attrNameLst>
                                      </p:cBhvr>
                                      <p:tavLst>
                                        <p:tav tm="0">
                                          <p:val>
                                            <p:strVal val="#ppt_x"/>
                                          </p:val>
                                        </p:tav>
                                        <p:tav tm="100000">
                                          <p:val>
                                            <p:strVal val="#ppt_x"/>
                                          </p:val>
                                        </p:tav>
                                      </p:tavLst>
                                    </p:anim>
                                    <p:anim calcmode="lin" valueType="num">
                                      <p:cBhvr additive="base">
                                        <p:cTn id="64" dur="500" fill="hold"/>
                                        <p:tgtEl>
                                          <p:spTgt spid="33"/>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23"/>
                                        </p:tgtEl>
                                        <p:attrNameLst>
                                          <p:attrName>style.visibility</p:attrName>
                                        </p:attrNameLst>
                                      </p:cBhvr>
                                      <p:to>
                                        <p:strVal val="visible"/>
                                      </p:to>
                                    </p:set>
                                    <p:anim calcmode="lin" valueType="num">
                                      <p:cBhvr additive="base">
                                        <p:cTn id="67" dur="500" fill="hold"/>
                                        <p:tgtEl>
                                          <p:spTgt spid="23"/>
                                        </p:tgtEl>
                                        <p:attrNameLst>
                                          <p:attrName>ppt_x</p:attrName>
                                        </p:attrNameLst>
                                      </p:cBhvr>
                                      <p:tavLst>
                                        <p:tav tm="0">
                                          <p:val>
                                            <p:strVal val="#ppt_x"/>
                                          </p:val>
                                        </p:tav>
                                        <p:tav tm="100000">
                                          <p:val>
                                            <p:strVal val="#ppt_x"/>
                                          </p:val>
                                        </p:tav>
                                      </p:tavLst>
                                    </p:anim>
                                    <p:anim calcmode="lin" valueType="num">
                                      <p:cBhvr additive="base">
                                        <p:cTn id="6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5"/>
                                        </p:tgtEl>
                                        <p:attrNameLst>
                                          <p:attrName>style.visibility</p:attrName>
                                        </p:attrNameLst>
                                      </p:cBhvr>
                                      <p:to>
                                        <p:strVal val="visible"/>
                                      </p:to>
                                    </p:set>
                                    <p:anim calcmode="lin" valueType="num">
                                      <p:cBhvr additive="base">
                                        <p:cTn id="73" dur="500" fill="hold"/>
                                        <p:tgtEl>
                                          <p:spTgt spid="45"/>
                                        </p:tgtEl>
                                        <p:attrNameLst>
                                          <p:attrName>ppt_x</p:attrName>
                                        </p:attrNameLst>
                                      </p:cBhvr>
                                      <p:tavLst>
                                        <p:tav tm="0">
                                          <p:val>
                                            <p:strVal val="#ppt_x"/>
                                          </p:val>
                                        </p:tav>
                                        <p:tav tm="100000">
                                          <p:val>
                                            <p:strVal val="#ppt_x"/>
                                          </p:val>
                                        </p:tav>
                                      </p:tavLst>
                                    </p:anim>
                                    <p:anim calcmode="lin" valueType="num">
                                      <p:cBhvr additive="base">
                                        <p:cTn id="74" dur="500" fill="hold"/>
                                        <p:tgtEl>
                                          <p:spTgt spid="45"/>
                                        </p:tgtEl>
                                        <p:attrNameLst>
                                          <p:attrName>ppt_y</p:attrName>
                                        </p:attrNameLst>
                                      </p:cBhvr>
                                      <p:tavLst>
                                        <p:tav tm="0">
                                          <p:val>
                                            <p:strVal val="1+#ppt_h/2"/>
                                          </p:val>
                                        </p:tav>
                                        <p:tav tm="100000">
                                          <p:val>
                                            <p:strVal val="#ppt_y"/>
                                          </p:val>
                                        </p:tav>
                                      </p:tavLst>
                                    </p:anim>
                                  </p:childTnLst>
                                </p:cTn>
                              </p:par>
                              <p:par>
                                <p:cTn id="75" presetID="1" presetClass="exit" presetSubtype="0" fill="hold" nodeType="withEffect">
                                  <p:stCondLst>
                                    <p:cond delay="0"/>
                                  </p:stCondLst>
                                  <p:childTnLst>
                                    <p:set>
                                      <p:cBhvr>
                                        <p:cTn id="76" dur="1" fill="hold">
                                          <p:stCondLst>
                                            <p:cond delay="0"/>
                                          </p:stCondLst>
                                        </p:cTn>
                                        <p:tgtEl>
                                          <p:spTgt spid="35"/>
                                        </p:tgtEl>
                                        <p:attrNameLst>
                                          <p:attrName>style.visibility</p:attrName>
                                        </p:attrNameLst>
                                      </p:cBhvr>
                                      <p:to>
                                        <p:strVal val="hidden"/>
                                      </p:to>
                                    </p:set>
                                  </p:childTnLst>
                                </p:cTn>
                              </p:par>
                              <p:par>
                                <p:cTn id="77" presetID="1" presetClass="exit" presetSubtype="0" fill="hold" nodeType="withEffect">
                                  <p:stCondLst>
                                    <p:cond delay="0"/>
                                  </p:stCondLst>
                                  <p:childTnLst>
                                    <p:set>
                                      <p:cBhvr>
                                        <p:cTn id="78" dur="1" fill="hold">
                                          <p:stCondLst>
                                            <p:cond delay="0"/>
                                          </p:stCondLst>
                                        </p:cTn>
                                        <p:tgtEl>
                                          <p:spTgt spid="33"/>
                                        </p:tgtEl>
                                        <p:attrNameLst>
                                          <p:attrName>style.visibility</p:attrName>
                                        </p:attrNameLst>
                                      </p:cBhvr>
                                      <p:to>
                                        <p:strVal val="hidden"/>
                                      </p:to>
                                    </p:set>
                                  </p:childTnLst>
                                </p:cTn>
                              </p:par>
                              <p:par>
                                <p:cTn id="79" presetID="1" presetClass="exit" presetSubtype="0" fill="hold" nodeType="withEffect">
                                  <p:stCondLst>
                                    <p:cond delay="0"/>
                                  </p:stCondLst>
                                  <p:childTnLst>
                                    <p:set>
                                      <p:cBhvr>
                                        <p:cTn id="80" dur="1" fill="hold">
                                          <p:stCondLst>
                                            <p:cond delay="0"/>
                                          </p:stCondLst>
                                        </p:cTn>
                                        <p:tgtEl>
                                          <p:spTgt spid="23"/>
                                        </p:tgtEl>
                                        <p:attrNameLst>
                                          <p:attrName>style.visibility</p:attrName>
                                        </p:attrNameLst>
                                      </p:cBhvr>
                                      <p:to>
                                        <p:strVal val="hidden"/>
                                      </p:to>
                                    </p:set>
                                  </p:childTnLst>
                                </p:cTn>
                              </p:par>
                              <p:par>
                                <p:cTn id="81" presetID="2" presetClass="entr" presetSubtype="4" fill="hold" nodeType="withEffect">
                                  <p:stCondLst>
                                    <p:cond delay="0"/>
                                  </p:stCondLst>
                                  <p:childTnLst>
                                    <p:set>
                                      <p:cBhvr>
                                        <p:cTn id="82" dur="1" fill="hold">
                                          <p:stCondLst>
                                            <p:cond delay="0"/>
                                          </p:stCondLst>
                                        </p:cTn>
                                        <p:tgtEl>
                                          <p:spTgt spid="46"/>
                                        </p:tgtEl>
                                        <p:attrNameLst>
                                          <p:attrName>style.visibility</p:attrName>
                                        </p:attrNameLst>
                                      </p:cBhvr>
                                      <p:to>
                                        <p:strVal val="visible"/>
                                      </p:to>
                                    </p:set>
                                    <p:anim calcmode="lin" valueType="num">
                                      <p:cBhvr additive="base">
                                        <p:cTn id="83" dur="500" fill="hold"/>
                                        <p:tgtEl>
                                          <p:spTgt spid="46"/>
                                        </p:tgtEl>
                                        <p:attrNameLst>
                                          <p:attrName>ppt_x</p:attrName>
                                        </p:attrNameLst>
                                      </p:cBhvr>
                                      <p:tavLst>
                                        <p:tav tm="0">
                                          <p:val>
                                            <p:strVal val="#ppt_x"/>
                                          </p:val>
                                        </p:tav>
                                        <p:tav tm="100000">
                                          <p:val>
                                            <p:strVal val="#ppt_x"/>
                                          </p:val>
                                        </p:tav>
                                      </p:tavLst>
                                    </p:anim>
                                    <p:anim calcmode="lin" valueType="num">
                                      <p:cBhvr additive="base">
                                        <p:cTn id="84"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40" grpId="0"/>
      <p:bldP spid="41" grpId="0"/>
      <p:bldP spid="42" grpId="0"/>
      <p:bldP spid="4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F135E-FD4F-4235-9976-DA8BD9855AE8}"/>
              </a:ext>
            </a:extLst>
          </p:cNvPr>
          <p:cNvSpPr>
            <a:spLocks noGrp="1"/>
          </p:cNvSpPr>
          <p:nvPr>
            <p:ph type="title"/>
          </p:nvPr>
        </p:nvSpPr>
        <p:spPr>
          <a:xfrm>
            <a:off x="-1" y="61498"/>
            <a:ext cx="6262777" cy="970450"/>
          </a:xfrm>
        </p:spPr>
        <p:txBody>
          <a:bodyPr/>
          <a:lstStyle/>
          <a:p>
            <a:r>
              <a:rPr lang="en-GB" sz="4800"/>
              <a:t>Tourist Engagement</a:t>
            </a:r>
          </a:p>
        </p:txBody>
      </p:sp>
      <p:sp>
        <p:nvSpPr>
          <p:cNvPr id="4" name="Slide Number Placeholder 3">
            <a:extLst>
              <a:ext uri="{FF2B5EF4-FFF2-40B4-BE49-F238E27FC236}">
                <a16:creationId xmlns:a16="http://schemas.microsoft.com/office/drawing/2014/main" id="{CE887908-0120-48A3-A970-4901D1FD5862}"/>
              </a:ext>
            </a:extLst>
          </p:cNvPr>
          <p:cNvSpPr>
            <a:spLocks noGrp="1"/>
          </p:cNvSpPr>
          <p:nvPr>
            <p:ph type="sldNum" idx="12"/>
          </p:nvPr>
        </p:nvSpPr>
        <p:spPr>
          <a:xfrm>
            <a:off x="11438455" y="6492875"/>
            <a:ext cx="753545" cy="365125"/>
          </a:xfrm>
        </p:spPr>
        <p:txBody>
          <a:bodyPr/>
          <a:lstStyle/>
          <a:p>
            <a:pPr marL="0" lvl="0" indent="0" algn="r" rtl="0">
              <a:spcBef>
                <a:spcPts val="0"/>
              </a:spcBef>
              <a:spcAft>
                <a:spcPts val="0"/>
              </a:spcAft>
              <a:buNone/>
            </a:pPr>
            <a:fld id="{00000000-1234-1234-1234-123412341234}" type="slidenum">
              <a:rPr lang="en-GB" smtClean="0"/>
              <a:t>7</a:t>
            </a:fld>
            <a:endParaRPr lang="en-GB"/>
          </a:p>
        </p:txBody>
      </p:sp>
      <p:sp>
        <p:nvSpPr>
          <p:cNvPr id="5" name="Google Shape;190;p24">
            <a:extLst>
              <a:ext uri="{FF2B5EF4-FFF2-40B4-BE49-F238E27FC236}">
                <a16:creationId xmlns:a16="http://schemas.microsoft.com/office/drawing/2014/main" id="{BF8CC0DB-A69A-41FE-A9FA-5EDBBF1CD14C}"/>
              </a:ext>
            </a:extLst>
          </p:cNvPr>
          <p:cNvSpPr>
            <a:spLocks noGrp="1"/>
          </p:cNvSpPr>
          <p:nvPr>
            <p:ph type="body" idx="1"/>
          </p:nvPr>
        </p:nvSpPr>
        <p:spPr>
          <a:xfrm>
            <a:off x="133578" y="1112286"/>
            <a:ext cx="4172077" cy="5860037"/>
          </a:xfrm>
          <a:prstGeom prst="rect">
            <a:avLst/>
          </a:prstGeom>
          <a:noFill/>
          <a:ln>
            <a:noFill/>
          </a:ln>
        </p:spPr>
        <p:txBody>
          <a:bodyPr spcFirstLastPara="1" wrap="square" lIns="91425" tIns="45700" rIns="91425" bIns="45700" anchor="t" anchorCtr="0">
            <a:noAutofit/>
          </a:bodyPr>
          <a:lstStyle/>
          <a:p>
            <a:pPr>
              <a:lnSpc>
                <a:spcPct val="150000"/>
              </a:lnSpc>
              <a:spcBef>
                <a:spcPts val="0"/>
              </a:spcBef>
              <a:buClr>
                <a:srgbClr val="DADADA"/>
              </a:buClr>
              <a:buFont typeface="Arial" panose="020B0604020202020204" pitchFamily="34" charset="0"/>
              <a:buChar char="•"/>
            </a:pPr>
            <a:r>
              <a:rPr lang="en-GB">
                <a:solidFill>
                  <a:srgbClr val="DADADA"/>
                </a:solidFill>
              </a:rPr>
              <a:t>Interactive journey</a:t>
            </a:r>
          </a:p>
          <a:p>
            <a:pPr>
              <a:lnSpc>
                <a:spcPct val="150000"/>
              </a:lnSpc>
              <a:spcBef>
                <a:spcPts val="0"/>
              </a:spcBef>
              <a:buClr>
                <a:srgbClr val="DADADA"/>
              </a:buClr>
              <a:buFont typeface="Arial" panose="020B0604020202020204" pitchFamily="34" charset="0"/>
              <a:buChar char="•"/>
            </a:pPr>
            <a:endParaRPr lang="en-GB">
              <a:solidFill>
                <a:srgbClr val="DADADA"/>
              </a:solidFill>
            </a:endParaRPr>
          </a:p>
          <a:p>
            <a:pPr>
              <a:lnSpc>
                <a:spcPct val="150000"/>
              </a:lnSpc>
              <a:spcBef>
                <a:spcPts val="0"/>
              </a:spcBef>
              <a:buClr>
                <a:srgbClr val="DADADA"/>
              </a:buClr>
              <a:buFont typeface="Arial" panose="020B0604020202020204" pitchFamily="34" charset="0"/>
              <a:buChar char="•"/>
            </a:pPr>
            <a:r>
              <a:rPr lang="en-GB">
                <a:solidFill>
                  <a:srgbClr val="DADADA"/>
                </a:solidFill>
              </a:rPr>
              <a:t>Escapism</a:t>
            </a:r>
          </a:p>
          <a:p>
            <a:pPr>
              <a:lnSpc>
                <a:spcPct val="150000"/>
              </a:lnSpc>
              <a:spcBef>
                <a:spcPts val="0"/>
              </a:spcBef>
              <a:buClr>
                <a:srgbClr val="DADADA"/>
              </a:buClr>
              <a:buFont typeface="Arial" panose="020B0604020202020204" pitchFamily="34" charset="0"/>
              <a:buChar char="•"/>
            </a:pPr>
            <a:endParaRPr lang="en-GB">
              <a:solidFill>
                <a:srgbClr val="DADADA"/>
              </a:solidFill>
            </a:endParaRPr>
          </a:p>
          <a:p>
            <a:pPr>
              <a:lnSpc>
                <a:spcPct val="150000"/>
              </a:lnSpc>
              <a:spcBef>
                <a:spcPts val="0"/>
              </a:spcBef>
              <a:buClr>
                <a:srgbClr val="DADADA"/>
              </a:buClr>
              <a:buFont typeface="Arial" panose="020B0604020202020204" pitchFamily="34" charset="0"/>
              <a:buChar char="•"/>
            </a:pPr>
            <a:r>
              <a:rPr lang="en-GB">
                <a:solidFill>
                  <a:srgbClr val="DADADA"/>
                </a:solidFill>
              </a:rPr>
              <a:t>Ghoulish</a:t>
            </a:r>
          </a:p>
          <a:p>
            <a:pPr>
              <a:lnSpc>
                <a:spcPct val="150000"/>
              </a:lnSpc>
              <a:spcBef>
                <a:spcPts val="0"/>
              </a:spcBef>
              <a:buClr>
                <a:srgbClr val="DADADA"/>
              </a:buClr>
              <a:buFont typeface="Arial" panose="020B0604020202020204" pitchFamily="34" charset="0"/>
              <a:buChar char="•"/>
            </a:pPr>
            <a:endParaRPr sz="2000">
              <a:solidFill>
                <a:srgbClr val="DADADA"/>
              </a:solidFill>
              <a:latin typeface="Lustria"/>
              <a:ea typeface="Lustria"/>
              <a:cs typeface="Lustria"/>
              <a:sym typeface="Lustria"/>
            </a:endParaRPr>
          </a:p>
          <a:p>
            <a:pPr marR="0" lvl="0" algn="l" rtl="0">
              <a:lnSpc>
                <a:spcPct val="150000"/>
              </a:lnSpc>
              <a:spcBef>
                <a:spcPts val="360"/>
              </a:spcBef>
              <a:spcAft>
                <a:spcPts val="0"/>
              </a:spcAft>
              <a:buClr>
                <a:srgbClr val="DADADA"/>
              </a:buClr>
              <a:buSzPts val="1260"/>
              <a:buFont typeface="Arial" panose="020B0604020202020204" pitchFamily="34" charset="0"/>
              <a:buChar char="•"/>
            </a:pPr>
            <a:r>
              <a:rPr lang="en-GB" sz="2000" b="0" i="0" u="none" strike="noStrike" cap="none">
                <a:solidFill>
                  <a:srgbClr val="DADADA"/>
                </a:solidFill>
                <a:latin typeface="Lustria"/>
                <a:ea typeface="Lustria"/>
                <a:cs typeface="Lustria"/>
                <a:sym typeface="Lustria"/>
              </a:rPr>
              <a:t>Human remains</a:t>
            </a:r>
          </a:p>
          <a:p>
            <a:pPr marR="0" lvl="0" algn="l" rtl="0">
              <a:lnSpc>
                <a:spcPct val="150000"/>
              </a:lnSpc>
              <a:spcBef>
                <a:spcPts val="360"/>
              </a:spcBef>
              <a:spcAft>
                <a:spcPts val="0"/>
              </a:spcAft>
              <a:buClr>
                <a:srgbClr val="DADADA"/>
              </a:buClr>
              <a:buSzPts val="1260"/>
              <a:buFont typeface="Arial" panose="020B0604020202020204" pitchFamily="34" charset="0"/>
              <a:buChar char="•"/>
            </a:pPr>
            <a:endParaRPr sz="2000" b="0" i="0" u="none" strike="noStrike" cap="none">
              <a:solidFill>
                <a:srgbClr val="DADADA"/>
              </a:solidFill>
              <a:latin typeface="Lustria"/>
              <a:ea typeface="Lustria"/>
              <a:cs typeface="Lustria"/>
              <a:sym typeface="Lustria"/>
            </a:endParaRPr>
          </a:p>
          <a:p>
            <a:pPr marR="0" lvl="0" algn="l" rtl="0">
              <a:lnSpc>
                <a:spcPct val="150000"/>
              </a:lnSpc>
              <a:spcBef>
                <a:spcPts val="360"/>
              </a:spcBef>
              <a:spcAft>
                <a:spcPts val="0"/>
              </a:spcAft>
              <a:buClr>
                <a:srgbClr val="DADADA"/>
              </a:buClr>
              <a:buSzPts val="1260"/>
              <a:buFont typeface="Arial" panose="020B0604020202020204" pitchFamily="34" charset="0"/>
              <a:buChar char="•"/>
            </a:pPr>
            <a:r>
              <a:rPr lang="en-GB" sz="2000" b="0" i="0" u="none" strike="noStrike" cap="none">
                <a:solidFill>
                  <a:srgbClr val="DADADA"/>
                </a:solidFill>
                <a:latin typeface="Lustria"/>
                <a:ea typeface="Lustria"/>
                <a:cs typeface="Lustria"/>
                <a:sym typeface="Lustria"/>
              </a:rPr>
              <a:t>Conspiracy theories</a:t>
            </a:r>
          </a:p>
          <a:p>
            <a:pPr marR="0" lvl="0" algn="l" rtl="0">
              <a:lnSpc>
                <a:spcPct val="150000"/>
              </a:lnSpc>
              <a:spcBef>
                <a:spcPts val="360"/>
              </a:spcBef>
              <a:spcAft>
                <a:spcPts val="0"/>
              </a:spcAft>
              <a:buClr>
                <a:srgbClr val="DADADA"/>
              </a:buClr>
              <a:buSzPts val="1260"/>
              <a:buFont typeface="Arial" panose="020B0604020202020204" pitchFamily="34" charset="0"/>
              <a:buChar char="•"/>
            </a:pPr>
            <a:endParaRPr lang="en-GB">
              <a:solidFill>
                <a:srgbClr val="DADADA"/>
              </a:solidFill>
            </a:endParaRPr>
          </a:p>
          <a:p>
            <a:pPr lvl="0">
              <a:lnSpc>
                <a:spcPct val="150000"/>
              </a:lnSpc>
              <a:buClr>
                <a:srgbClr val="DADADA"/>
              </a:buClr>
              <a:buFont typeface="Arial" panose="020B0604020202020204" pitchFamily="34" charset="0"/>
              <a:buChar char="•"/>
            </a:pPr>
            <a:r>
              <a:rPr lang="en-GB">
                <a:solidFill>
                  <a:srgbClr val="DADADA"/>
                </a:solidFill>
              </a:rPr>
              <a:t>Justice</a:t>
            </a:r>
            <a:endParaRPr sz="1600" b="0" i="0" u="none" strike="noStrike" cap="none">
              <a:solidFill>
                <a:srgbClr val="DADADA"/>
              </a:solidFill>
              <a:latin typeface="Lustria"/>
              <a:ea typeface="Lustria"/>
              <a:cs typeface="Lustria"/>
              <a:sym typeface="Lustria"/>
            </a:endParaRPr>
          </a:p>
        </p:txBody>
      </p:sp>
      <p:grpSp>
        <p:nvGrpSpPr>
          <p:cNvPr id="20" name="Group 19">
            <a:extLst>
              <a:ext uri="{FF2B5EF4-FFF2-40B4-BE49-F238E27FC236}">
                <a16:creationId xmlns:a16="http://schemas.microsoft.com/office/drawing/2014/main" id="{6ED5F2C6-7D63-40E7-A18D-20B97C34EB38}"/>
              </a:ext>
            </a:extLst>
          </p:cNvPr>
          <p:cNvGrpSpPr>
            <a:grpSpLocks noChangeAspect="1"/>
          </p:cNvGrpSpPr>
          <p:nvPr/>
        </p:nvGrpSpPr>
        <p:grpSpPr>
          <a:xfrm>
            <a:off x="7361596" y="837081"/>
            <a:ext cx="4505514" cy="2668707"/>
            <a:chOff x="4539181" y="895140"/>
            <a:chExt cx="5144514" cy="3195873"/>
          </a:xfrm>
        </p:grpSpPr>
        <p:pic>
          <p:nvPicPr>
            <p:cNvPr id="14" name="Picture 13">
              <a:extLst>
                <a:ext uri="{FF2B5EF4-FFF2-40B4-BE49-F238E27FC236}">
                  <a16:creationId xmlns:a16="http://schemas.microsoft.com/office/drawing/2014/main" id="{AD4DDF1D-29DE-45EB-BB91-D14EECAA363F}"/>
                </a:ext>
              </a:extLst>
            </p:cNvPr>
            <p:cNvPicPr>
              <a:picLocks noChangeAspect="1"/>
            </p:cNvPicPr>
            <p:nvPr/>
          </p:nvPicPr>
          <p:blipFill>
            <a:blip r:embed="rId3"/>
            <a:stretch>
              <a:fillRect/>
            </a:stretch>
          </p:blipFill>
          <p:spPr>
            <a:xfrm>
              <a:off x="4761556" y="895140"/>
              <a:ext cx="4922139" cy="2906060"/>
            </a:xfrm>
            <a:prstGeom prst="rect">
              <a:avLst/>
            </a:prstGeom>
          </p:spPr>
        </p:pic>
        <p:sp>
          <p:nvSpPr>
            <p:cNvPr id="15" name="Rectangle 14">
              <a:extLst>
                <a:ext uri="{FF2B5EF4-FFF2-40B4-BE49-F238E27FC236}">
                  <a16:creationId xmlns:a16="http://schemas.microsoft.com/office/drawing/2014/main" id="{262F7C83-C726-43E3-99BA-2DF8FE6F45CB}"/>
                </a:ext>
              </a:extLst>
            </p:cNvPr>
            <p:cNvSpPr/>
            <p:nvPr/>
          </p:nvSpPr>
          <p:spPr>
            <a:xfrm>
              <a:off x="4539181" y="3752459"/>
              <a:ext cx="2271135" cy="338554"/>
            </a:xfrm>
            <a:prstGeom prst="rect">
              <a:avLst/>
            </a:prstGeom>
          </p:spPr>
          <p:txBody>
            <a:bodyPr wrap="none">
              <a:spAutoFit/>
            </a:bodyPr>
            <a:lstStyle/>
            <a:p>
              <a:pPr marL="148590" lvl="0">
                <a:spcBef>
                  <a:spcPts val="360"/>
                </a:spcBef>
                <a:buClr>
                  <a:srgbClr val="DADADA"/>
                </a:buClr>
                <a:buSzPts val="1260"/>
              </a:pPr>
              <a:r>
                <a:rPr lang="en-GB" sz="1600">
                  <a:solidFill>
                    <a:srgbClr val="DADADA"/>
                  </a:solidFill>
                  <a:latin typeface="Lustria"/>
                  <a:ea typeface="Lustria"/>
                  <a:cs typeface="Lustria"/>
                  <a:sym typeface="Lustria"/>
                </a:rPr>
                <a:t>(Thinc Design, 2021)</a:t>
              </a:r>
              <a:endParaRPr lang="en-GB" sz="1600">
                <a:solidFill>
                  <a:srgbClr val="DADADA"/>
                </a:solidFill>
                <a:latin typeface="Lustria"/>
                <a:sym typeface="Lustria"/>
              </a:endParaRPr>
            </a:p>
          </p:txBody>
        </p:sp>
      </p:grpSp>
      <p:grpSp>
        <p:nvGrpSpPr>
          <p:cNvPr id="22" name="Group 21">
            <a:extLst>
              <a:ext uri="{FF2B5EF4-FFF2-40B4-BE49-F238E27FC236}">
                <a16:creationId xmlns:a16="http://schemas.microsoft.com/office/drawing/2014/main" id="{038E6E3A-7C98-4E1F-ABF0-91666EDE68BC}"/>
              </a:ext>
            </a:extLst>
          </p:cNvPr>
          <p:cNvGrpSpPr/>
          <p:nvPr/>
        </p:nvGrpSpPr>
        <p:grpSpPr>
          <a:xfrm>
            <a:off x="3348626" y="1874258"/>
            <a:ext cx="3868357" cy="4005102"/>
            <a:chOff x="3959674" y="2210842"/>
            <a:chExt cx="3542591" cy="3749464"/>
          </a:xfrm>
        </p:grpSpPr>
        <p:pic>
          <p:nvPicPr>
            <p:cNvPr id="18" name="Picture 17">
              <a:extLst>
                <a:ext uri="{FF2B5EF4-FFF2-40B4-BE49-F238E27FC236}">
                  <a16:creationId xmlns:a16="http://schemas.microsoft.com/office/drawing/2014/main" id="{A13B9598-C5AA-4A49-9925-4FBEF4816048}"/>
                </a:ext>
              </a:extLst>
            </p:cNvPr>
            <p:cNvPicPr>
              <a:picLocks noChangeAspect="1"/>
            </p:cNvPicPr>
            <p:nvPr/>
          </p:nvPicPr>
          <p:blipFill>
            <a:blip r:embed="rId4"/>
            <a:stretch>
              <a:fillRect/>
            </a:stretch>
          </p:blipFill>
          <p:spPr>
            <a:xfrm>
              <a:off x="4173561" y="2210842"/>
              <a:ext cx="3328704" cy="3438442"/>
            </a:xfrm>
            <a:prstGeom prst="rect">
              <a:avLst/>
            </a:prstGeom>
          </p:spPr>
        </p:pic>
        <p:sp>
          <p:nvSpPr>
            <p:cNvPr id="19" name="Rectangle 18">
              <a:extLst>
                <a:ext uri="{FF2B5EF4-FFF2-40B4-BE49-F238E27FC236}">
                  <a16:creationId xmlns:a16="http://schemas.microsoft.com/office/drawing/2014/main" id="{3A318BE3-DDAA-48DE-967D-AF5C1BC21C7A}"/>
                </a:ext>
              </a:extLst>
            </p:cNvPr>
            <p:cNvSpPr/>
            <p:nvPr/>
          </p:nvSpPr>
          <p:spPr>
            <a:xfrm>
              <a:off x="3959674" y="5621752"/>
              <a:ext cx="3148574" cy="338554"/>
            </a:xfrm>
            <a:prstGeom prst="rect">
              <a:avLst/>
            </a:prstGeom>
          </p:spPr>
          <p:txBody>
            <a:bodyPr wrap="square">
              <a:spAutoFit/>
            </a:bodyPr>
            <a:lstStyle/>
            <a:p>
              <a:pPr marL="148590" lvl="0">
                <a:spcBef>
                  <a:spcPts val="360"/>
                </a:spcBef>
                <a:buClr>
                  <a:srgbClr val="DADADA"/>
                </a:buClr>
                <a:buSzPts val="1260"/>
              </a:pPr>
              <a:r>
                <a:rPr lang="en-GB" sz="1600">
                  <a:solidFill>
                    <a:srgbClr val="DADADA"/>
                  </a:solidFill>
                  <a:latin typeface="Lustria"/>
                  <a:sym typeface="Lustria"/>
                </a:rPr>
                <a:t>(Kurz, 2006)</a:t>
              </a:r>
              <a:endParaRPr lang="en-GB" sz="1600">
                <a:solidFill>
                  <a:srgbClr val="DADADA"/>
                </a:solidFill>
                <a:latin typeface="Lustria"/>
                <a:ea typeface="Lustria"/>
                <a:sym typeface="Lustria"/>
              </a:endParaRPr>
            </a:p>
          </p:txBody>
        </p:sp>
      </p:grpSp>
      <p:grpSp>
        <p:nvGrpSpPr>
          <p:cNvPr id="26" name="Group 25">
            <a:extLst>
              <a:ext uri="{FF2B5EF4-FFF2-40B4-BE49-F238E27FC236}">
                <a16:creationId xmlns:a16="http://schemas.microsoft.com/office/drawing/2014/main" id="{DCE9C067-1FE9-4FCB-B5B2-6D5A32F7AB51}"/>
              </a:ext>
            </a:extLst>
          </p:cNvPr>
          <p:cNvGrpSpPr>
            <a:grpSpLocks noChangeAspect="1"/>
          </p:cNvGrpSpPr>
          <p:nvPr/>
        </p:nvGrpSpPr>
        <p:grpSpPr>
          <a:xfrm>
            <a:off x="7372292" y="3876809"/>
            <a:ext cx="4481949" cy="2798629"/>
            <a:chOff x="7948905" y="3224295"/>
            <a:chExt cx="4036775" cy="2520652"/>
          </a:xfrm>
        </p:grpSpPr>
        <p:pic>
          <p:nvPicPr>
            <p:cNvPr id="21" name="Picture 20">
              <a:extLst>
                <a:ext uri="{FF2B5EF4-FFF2-40B4-BE49-F238E27FC236}">
                  <a16:creationId xmlns:a16="http://schemas.microsoft.com/office/drawing/2014/main" id="{3DEB199F-4D7D-4842-BFBC-792B49816C56}"/>
                </a:ext>
              </a:extLst>
            </p:cNvPr>
            <p:cNvPicPr>
              <a:picLocks noChangeAspect="1"/>
            </p:cNvPicPr>
            <p:nvPr/>
          </p:nvPicPr>
          <p:blipFill>
            <a:blip r:embed="rId5"/>
            <a:stretch>
              <a:fillRect/>
            </a:stretch>
          </p:blipFill>
          <p:spPr>
            <a:xfrm>
              <a:off x="8103090" y="3224295"/>
              <a:ext cx="3882590" cy="2185665"/>
            </a:xfrm>
            <a:prstGeom prst="rect">
              <a:avLst/>
            </a:prstGeom>
          </p:spPr>
        </p:pic>
        <p:sp>
          <p:nvSpPr>
            <p:cNvPr id="25" name="Rectangle 24">
              <a:extLst>
                <a:ext uri="{FF2B5EF4-FFF2-40B4-BE49-F238E27FC236}">
                  <a16:creationId xmlns:a16="http://schemas.microsoft.com/office/drawing/2014/main" id="{7C9C1E15-562B-4D43-9861-90AE32679438}"/>
                </a:ext>
              </a:extLst>
            </p:cNvPr>
            <p:cNvSpPr/>
            <p:nvPr/>
          </p:nvSpPr>
          <p:spPr>
            <a:xfrm>
              <a:off x="7948905" y="5406393"/>
              <a:ext cx="2167581" cy="338554"/>
            </a:xfrm>
            <a:prstGeom prst="rect">
              <a:avLst/>
            </a:prstGeom>
          </p:spPr>
          <p:txBody>
            <a:bodyPr wrap="none">
              <a:spAutoFit/>
            </a:bodyPr>
            <a:lstStyle/>
            <a:p>
              <a:r>
                <a:rPr lang="en-GB" sz="1600">
                  <a:solidFill>
                    <a:srgbClr val="DADADA"/>
                  </a:solidFill>
                  <a:latin typeface="Lustria"/>
                  <a:sym typeface="Lustria"/>
                </a:rPr>
                <a:t> (Thinc Design, 2021)</a:t>
              </a:r>
              <a:endParaRPr lang="en-GB"/>
            </a:p>
          </p:txBody>
        </p:sp>
      </p:grpSp>
      <p:grpSp>
        <p:nvGrpSpPr>
          <p:cNvPr id="28" name="Group 27">
            <a:extLst>
              <a:ext uri="{FF2B5EF4-FFF2-40B4-BE49-F238E27FC236}">
                <a16:creationId xmlns:a16="http://schemas.microsoft.com/office/drawing/2014/main" id="{D34D922D-2ED9-428A-A329-8A7D4BEA4603}"/>
              </a:ext>
            </a:extLst>
          </p:cNvPr>
          <p:cNvGrpSpPr/>
          <p:nvPr/>
        </p:nvGrpSpPr>
        <p:grpSpPr>
          <a:xfrm>
            <a:off x="7288182" y="3988680"/>
            <a:ext cx="4594471" cy="2538400"/>
            <a:chOff x="2993990" y="3504155"/>
            <a:chExt cx="4594471" cy="2538400"/>
          </a:xfrm>
        </p:grpSpPr>
        <p:pic>
          <p:nvPicPr>
            <p:cNvPr id="6" name="Picture 5">
              <a:extLst>
                <a:ext uri="{FF2B5EF4-FFF2-40B4-BE49-F238E27FC236}">
                  <a16:creationId xmlns:a16="http://schemas.microsoft.com/office/drawing/2014/main" id="{A451D8F6-C146-4489-9EB5-8D8EC737C02B}"/>
                </a:ext>
              </a:extLst>
            </p:cNvPr>
            <p:cNvPicPr>
              <a:picLocks noChangeAspect="1"/>
            </p:cNvPicPr>
            <p:nvPr/>
          </p:nvPicPr>
          <p:blipFill>
            <a:blip r:embed="rId6"/>
            <a:stretch>
              <a:fillRect/>
            </a:stretch>
          </p:blipFill>
          <p:spPr>
            <a:xfrm>
              <a:off x="3222862" y="3504155"/>
              <a:ext cx="4365599" cy="2238913"/>
            </a:xfrm>
            <a:prstGeom prst="rect">
              <a:avLst/>
            </a:prstGeom>
          </p:spPr>
        </p:pic>
        <p:sp>
          <p:nvSpPr>
            <p:cNvPr id="27" name="Rectangle 26">
              <a:extLst>
                <a:ext uri="{FF2B5EF4-FFF2-40B4-BE49-F238E27FC236}">
                  <a16:creationId xmlns:a16="http://schemas.microsoft.com/office/drawing/2014/main" id="{C2EF8AD3-514E-4C0C-B8E2-0C5B36DBE720}"/>
                </a:ext>
              </a:extLst>
            </p:cNvPr>
            <p:cNvSpPr/>
            <p:nvPr/>
          </p:nvSpPr>
          <p:spPr>
            <a:xfrm>
              <a:off x="2993990" y="5704001"/>
              <a:ext cx="1351011" cy="338554"/>
            </a:xfrm>
            <a:prstGeom prst="rect">
              <a:avLst/>
            </a:prstGeom>
          </p:spPr>
          <p:txBody>
            <a:bodyPr wrap="none">
              <a:spAutoFit/>
            </a:bodyPr>
            <a:lstStyle/>
            <a:p>
              <a:pPr marL="148590" lvl="0">
                <a:spcBef>
                  <a:spcPts val="360"/>
                </a:spcBef>
                <a:buClr>
                  <a:srgbClr val="DADADA"/>
                </a:buClr>
                <a:buSzPts val="1260"/>
              </a:pPr>
              <a:r>
                <a:rPr lang="en-GB" sz="1600">
                  <a:solidFill>
                    <a:srgbClr val="DADADA"/>
                  </a:solidFill>
                  <a:latin typeface="Lustria"/>
                  <a:ea typeface="Lustria"/>
                  <a:sym typeface="Lustria"/>
                </a:rPr>
                <a:t>(Lee, 2021)</a:t>
              </a:r>
              <a:endParaRPr lang="en-GB" sz="1600">
                <a:solidFill>
                  <a:srgbClr val="DADADA"/>
                </a:solidFill>
                <a:latin typeface="Lustria"/>
                <a:ea typeface="Lustria"/>
                <a:cs typeface="Lustria"/>
                <a:sym typeface="Lustria"/>
              </a:endParaRPr>
            </a:p>
          </p:txBody>
        </p:sp>
      </p:grpSp>
      <p:grpSp>
        <p:nvGrpSpPr>
          <p:cNvPr id="31" name="Group 30">
            <a:extLst>
              <a:ext uri="{FF2B5EF4-FFF2-40B4-BE49-F238E27FC236}">
                <a16:creationId xmlns:a16="http://schemas.microsoft.com/office/drawing/2014/main" id="{14D73E62-A9C8-4A8C-B12B-8CD775A6344B}"/>
              </a:ext>
            </a:extLst>
          </p:cNvPr>
          <p:cNvGrpSpPr/>
          <p:nvPr/>
        </p:nvGrpSpPr>
        <p:grpSpPr>
          <a:xfrm>
            <a:off x="3453619" y="4042306"/>
            <a:ext cx="3795636" cy="2516414"/>
            <a:chOff x="-3712801" y="16568"/>
            <a:chExt cx="3795636" cy="2516414"/>
          </a:xfrm>
        </p:grpSpPr>
        <p:pic>
          <p:nvPicPr>
            <p:cNvPr id="29" name="Picture 28">
              <a:extLst>
                <a:ext uri="{FF2B5EF4-FFF2-40B4-BE49-F238E27FC236}">
                  <a16:creationId xmlns:a16="http://schemas.microsoft.com/office/drawing/2014/main" id="{D5721D28-1CC9-43C3-9E68-58A537246360}"/>
                </a:ext>
              </a:extLst>
            </p:cNvPr>
            <p:cNvPicPr>
              <a:picLocks noChangeAspect="1"/>
            </p:cNvPicPr>
            <p:nvPr/>
          </p:nvPicPr>
          <p:blipFill rotWithShape="1">
            <a:blip r:embed="rId7"/>
            <a:srcRect l="3230" t="15117" r="17359" b="13970"/>
            <a:stretch/>
          </p:blipFill>
          <p:spPr>
            <a:xfrm>
              <a:off x="-3654517" y="16568"/>
              <a:ext cx="3737352" cy="2222742"/>
            </a:xfrm>
            <a:prstGeom prst="rect">
              <a:avLst/>
            </a:prstGeom>
          </p:spPr>
        </p:pic>
        <p:sp>
          <p:nvSpPr>
            <p:cNvPr id="30" name="Rectangle 29">
              <a:extLst>
                <a:ext uri="{FF2B5EF4-FFF2-40B4-BE49-F238E27FC236}">
                  <a16:creationId xmlns:a16="http://schemas.microsoft.com/office/drawing/2014/main" id="{E32A778B-1C1A-420F-AE51-32F7A6B1F0C7}"/>
                </a:ext>
              </a:extLst>
            </p:cNvPr>
            <p:cNvSpPr/>
            <p:nvPr/>
          </p:nvSpPr>
          <p:spPr>
            <a:xfrm>
              <a:off x="-3712801" y="2194428"/>
              <a:ext cx="2164375" cy="338554"/>
            </a:xfrm>
            <a:prstGeom prst="rect">
              <a:avLst/>
            </a:prstGeom>
          </p:spPr>
          <p:txBody>
            <a:bodyPr wrap="none">
              <a:spAutoFit/>
            </a:bodyPr>
            <a:lstStyle/>
            <a:p>
              <a:r>
                <a:rPr lang="en-GB" sz="1600">
                  <a:solidFill>
                    <a:srgbClr val="DADADA"/>
                  </a:solidFill>
                  <a:latin typeface="Lustria"/>
                  <a:sym typeface="Lustria"/>
                </a:rPr>
                <a:t>(</a:t>
              </a:r>
              <a:r>
                <a:rPr lang="en-GB" sz="1600" err="1">
                  <a:solidFill>
                    <a:srgbClr val="DADADA"/>
                  </a:solidFill>
                  <a:latin typeface="Lustria"/>
                  <a:sym typeface="Lustria"/>
                </a:rPr>
                <a:t>Raisch</a:t>
              </a:r>
              <a:r>
                <a:rPr lang="en-GB" sz="1600">
                  <a:solidFill>
                    <a:srgbClr val="DADADA"/>
                  </a:solidFill>
                  <a:latin typeface="Lustria"/>
                  <a:sym typeface="Lustria"/>
                </a:rPr>
                <a:t>-Lopez, 2001)</a:t>
              </a:r>
              <a:endParaRPr lang="en-GB"/>
            </a:p>
          </p:txBody>
        </p:sp>
      </p:grpSp>
      <p:grpSp>
        <p:nvGrpSpPr>
          <p:cNvPr id="34" name="Group 33">
            <a:extLst>
              <a:ext uri="{FF2B5EF4-FFF2-40B4-BE49-F238E27FC236}">
                <a16:creationId xmlns:a16="http://schemas.microsoft.com/office/drawing/2014/main" id="{24FE6D1A-3844-4E69-AA4C-BA88FA7308A6}"/>
              </a:ext>
            </a:extLst>
          </p:cNvPr>
          <p:cNvGrpSpPr/>
          <p:nvPr/>
        </p:nvGrpSpPr>
        <p:grpSpPr>
          <a:xfrm>
            <a:off x="5987180" y="186624"/>
            <a:ext cx="5953409" cy="3855681"/>
            <a:chOff x="-2487726" y="4466998"/>
            <a:chExt cx="5608192" cy="3366882"/>
          </a:xfrm>
        </p:grpSpPr>
        <p:pic>
          <p:nvPicPr>
            <p:cNvPr id="8" name="Picture 7">
              <a:extLst>
                <a:ext uri="{FF2B5EF4-FFF2-40B4-BE49-F238E27FC236}">
                  <a16:creationId xmlns:a16="http://schemas.microsoft.com/office/drawing/2014/main" id="{6BE982B2-0D42-46BF-8520-DFAA106460AB}"/>
                </a:ext>
              </a:extLst>
            </p:cNvPr>
            <p:cNvPicPr>
              <a:picLocks noChangeAspect="1"/>
            </p:cNvPicPr>
            <p:nvPr/>
          </p:nvPicPr>
          <p:blipFill>
            <a:blip r:embed="rId8"/>
            <a:stretch>
              <a:fillRect/>
            </a:stretch>
          </p:blipFill>
          <p:spPr>
            <a:xfrm>
              <a:off x="-2405381" y="4466998"/>
              <a:ext cx="5525847" cy="3108289"/>
            </a:xfrm>
            <a:prstGeom prst="rect">
              <a:avLst/>
            </a:prstGeom>
          </p:spPr>
        </p:pic>
        <p:sp>
          <p:nvSpPr>
            <p:cNvPr id="33" name="Rectangle 32">
              <a:extLst>
                <a:ext uri="{FF2B5EF4-FFF2-40B4-BE49-F238E27FC236}">
                  <a16:creationId xmlns:a16="http://schemas.microsoft.com/office/drawing/2014/main" id="{4E79A73C-2796-4F80-B8F4-5845F075CA9E}"/>
                </a:ext>
              </a:extLst>
            </p:cNvPr>
            <p:cNvSpPr/>
            <p:nvPr/>
          </p:nvSpPr>
          <p:spPr>
            <a:xfrm>
              <a:off x="-2487726" y="7538246"/>
              <a:ext cx="1529984" cy="295634"/>
            </a:xfrm>
            <a:prstGeom prst="rect">
              <a:avLst/>
            </a:prstGeom>
          </p:spPr>
          <p:txBody>
            <a:bodyPr wrap="none">
              <a:spAutoFit/>
            </a:bodyPr>
            <a:lstStyle/>
            <a:p>
              <a:r>
                <a:rPr lang="en-GB" sz="1600">
                  <a:solidFill>
                    <a:srgbClr val="DADADA"/>
                  </a:solidFill>
                  <a:latin typeface="Lustria"/>
                  <a:sym typeface="Lustria"/>
                </a:rPr>
                <a:t>(Winters, 2021)</a:t>
              </a:r>
              <a:endParaRPr lang="en-GB" sz="1600"/>
            </a:p>
          </p:txBody>
        </p:sp>
      </p:grpSp>
      <p:grpSp>
        <p:nvGrpSpPr>
          <p:cNvPr id="36" name="Group 35">
            <a:extLst>
              <a:ext uri="{FF2B5EF4-FFF2-40B4-BE49-F238E27FC236}">
                <a16:creationId xmlns:a16="http://schemas.microsoft.com/office/drawing/2014/main" id="{3956B7D2-B7E8-42E2-8832-DA3CAA0F914A}"/>
              </a:ext>
            </a:extLst>
          </p:cNvPr>
          <p:cNvGrpSpPr/>
          <p:nvPr/>
        </p:nvGrpSpPr>
        <p:grpSpPr>
          <a:xfrm>
            <a:off x="3273396" y="2513100"/>
            <a:ext cx="3950249" cy="2708487"/>
            <a:chOff x="3278641" y="4066175"/>
            <a:chExt cx="3950249" cy="2708487"/>
          </a:xfrm>
        </p:grpSpPr>
        <p:pic>
          <p:nvPicPr>
            <p:cNvPr id="12" name="Picture 11">
              <a:extLst>
                <a:ext uri="{FF2B5EF4-FFF2-40B4-BE49-F238E27FC236}">
                  <a16:creationId xmlns:a16="http://schemas.microsoft.com/office/drawing/2014/main" id="{6447D7D7-1F05-4548-80B9-BA8C94BBE6ED}"/>
                </a:ext>
              </a:extLst>
            </p:cNvPr>
            <p:cNvPicPr>
              <a:picLocks noChangeAspect="1"/>
            </p:cNvPicPr>
            <p:nvPr/>
          </p:nvPicPr>
          <p:blipFill rotWithShape="1">
            <a:blip r:embed="rId9"/>
            <a:srcRect r="25878" b="30400"/>
            <a:stretch/>
          </p:blipFill>
          <p:spPr>
            <a:xfrm>
              <a:off x="3352920" y="4066175"/>
              <a:ext cx="3875970" cy="2426700"/>
            </a:xfrm>
            <a:prstGeom prst="rect">
              <a:avLst/>
            </a:prstGeom>
          </p:spPr>
        </p:pic>
        <p:sp>
          <p:nvSpPr>
            <p:cNvPr id="35" name="Rectangle 34">
              <a:extLst>
                <a:ext uri="{FF2B5EF4-FFF2-40B4-BE49-F238E27FC236}">
                  <a16:creationId xmlns:a16="http://schemas.microsoft.com/office/drawing/2014/main" id="{08D22E17-F64D-429F-BD19-19C7DC2C7DE0}"/>
                </a:ext>
              </a:extLst>
            </p:cNvPr>
            <p:cNvSpPr/>
            <p:nvPr/>
          </p:nvSpPr>
          <p:spPr>
            <a:xfrm>
              <a:off x="3278641" y="6436108"/>
              <a:ext cx="2975495" cy="338554"/>
            </a:xfrm>
            <a:prstGeom prst="rect">
              <a:avLst/>
            </a:prstGeom>
          </p:spPr>
          <p:txBody>
            <a:bodyPr wrap="none">
              <a:spAutoFit/>
            </a:bodyPr>
            <a:lstStyle/>
            <a:p>
              <a:r>
                <a:rPr lang="en-GB" sz="1600">
                  <a:solidFill>
                    <a:srgbClr val="DADADA"/>
                  </a:solidFill>
                  <a:latin typeface="Lustria"/>
                  <a:sym typeface="Lustria"/>
                </a:rPr>
                <a:t>(Stapleton and Reuters, 2014)</a:t>
              </a:r>
              <a:endParaRPr lang="en-GB"/>
            </a:p>
          </p:txBody>
        </p:sp>
      </p:grpSp>
      <p:grpSp>
        <p:nvGrpSpPr>
          <p:cNvPr id="38" name="Group 37">
            <a:extLst>
              <a:ext uri="{FF2B5EF4-FFF2-40B4-BE49-F238E27FC236}">
                <a16:creationId xmlns:a16="http://schemas.microsoft.com/office/drawing/2014/main" id="{822408DB-C84B-4B53-ADD2-E12C1E765824}"/>
              </a:ext>
            </a:extLst>
          </p:cNvPr>
          <p:cNvGrpSpPr/>
          <p:nvPr/>
        </p:nvGrpSpPr>
        <p:grpSpPr>
          <a:xfrm>
            <a:off x="7556350" y="158701"/>
            <a:ext cx="4384239" cy="3145699"/>
            <a:chOff x="13223695" y="1766014"/>
            <a:chExt cx="4384239" cy="3145699"/>
          </a:xfrm>
        </p:grpSpPr>
        <p:pic>
          <p:nvPicPr>
            <p:cNvPr id="10" name="Picture 9">
              <a:extLst>
                <a:ext uri="{FF2B5EF4-FFF2-40B4-BE49-F238E27FC236}">
                  <a16:creationId xmlns:a16="http://schemas.microsoft.com/office/drawing/2014/main" id="{95711B70-58D3-44FD-B309-970F879FFDAD}"/>
                </a:ext>
              </a:extLst>
            </p:cNvPr>
            <p:cNvPicPr>
              <a:picLocks noChangeAspect="1"/>
            </p:cNvPicPr>
            <p:nvPr/>
          </p:nvPicPr>
          <p:blipFill>
            <a:blip r:embed="rId10"/>
            <a:stretch>
              <a:fillRect/>
            </a:stretch>
          </p:blipFill>
          <p:spPr>
            <a:xfrm>
              <a:off x="13315956" y="1766014"/>
              <a:ext cx="4291978" cy="2862136"/>
            </a:xfrm>
            <a:prstGeom prst="rect">
              <a:avLst/>
            </a:prstGeom>
          </p:spPr>
        </p:pic>
        <p:sp>
          <p:nvSpPr>
            <p:cNvPr id="37" name="Rectangle 36">
              <a:extLst>
                <a:ext uri="{FF2B5EF4-FFF2-40B4-BE49-F238E27FC236}">
                  <a16:creationId xmlns:a16="http://schemas.microsoft.com/office/drawing/2014/main" id="{3338717F-5D9F-4EA4-B0D2-3D909DCE3657}"/>
                </a:ext>
              </a:extLst>
            </p:cNvPr>
            <p:cNvSpPr/>
            <p:nvPr/>
          </p:nvSpPr>
          <p:spPr>
            <a:xfrm>
              <a:off x="13223695" y="4573159"/>
              <a:ext cx="2975495" cy="338554"/>
            </a:xfrm>
            <a:prstGeom prst="rect">
              <a:avLst/>
            </a:prstGeom>
          </p:spPr>
          <p:txBody>
            <a:bodyPr wrap="none">
              <a:spAutoFit/>
            </a:bodyPr>
            <a:lstStyle/>
            <a:p>
              <a:r>
                <a:rPr lang="en-GB" sz="1600">
                  <a:solidFill>
                    <a:srgbClr val="DADADA"/>
                  </a:solidFill>
                  <a:latin typeface="Lustria"/>
                  <a:sym typeface="Lustria"/>
                </a:rPr>
                <a:t>(Stapleton and Reuters, 2014)</a:t>
              </a:r>
              <a:endParaRPr lang="en-GB" sz="1600"/>
            </a:p>
          </p:txBody>
        </p:sp>
      </p:grpSp>
      <p:pic>
        <p:nvPicPr>
          <p:cNvPr id="42" name="Picture 41">
            <a:extLst>
              <a:ext uri="{FF2B5EF4-FFF2-40B4-BE49-F238E27FC236}">
                <a16:creationId xmlns:a16="http://schemas.microsoft.com/office/drawing/2014/main" id="{ACD21A9B-6937-405C-985B-5B89973D40AF}"/>
              </a:ext>
            </a:extLst>
          </p:cNvPr>
          <p:cNvPicPr>
            <a:picLocks noChangeAspect="1"/>
          </p:cNvPicPr>
          <p:nvPr/>
        </p:nvPicPr>
        <p:blipFill>
          <a:blip r:embed="rId11"/>
          <a:stretch>
            <a:fillRect/>
          </a:stretch>
        </p:blipFill>
        <p:spPr>
          <a:xfrm>
            <a:off x="7612900" y="4085422"/>
            <a:ext cx="4308150" cy="2426700"/>
          </a:xfrm>
          <a:prstGeom prst="rect">
            <a:avLst/>
          </a:prstGeom>
        </p:spPr>
      </p:pic>
      <p:sp>
        <p:nvSpPr>
          <p:cNvPr id="43" name="Rectangle 42">
            <a:extLst>
              <a:ext uri="{FF2B5EF4-FFF2-40B4-BE49-F238E27FC236}">
                <a16:creationId xmlns:a16="http://schemas.microsoft.com/office/drawing/2014/main" id="{2618DAD5-DD23-4C23-9080-4937E1A5E5D9}"/>
              </a:ext>
            </a:extLst>
          </p:cNvPr>
          <p:cNvSpPr/>
          <p:nvPr/>
        </p:nvSpPr>
        <p:spPr>
          <a:xfrm>
            <a:off x="7378773" y="6370858"/>
            <a:ext cx="1395895" cy="430887"/>
          </a:xfrm>
          <a:prstGeom prst="rect">
            <a:avLst/>
          </a:prstGeom>
        </p:spPr>
        <p:txBody>
          <a:bodyPr wrap="none">
            <a:spAutoFit/>
          </a:bodyPr>
          <a:lstStyle/>
          <a:p>
            <a:pPr marL="148590" lvl="0">
              <a:lnSpc>
                <a:spcPct val="150000"/>
              </a:lnSpc>
              <a:buClr>
                <a:srgbClr val="DADADA"/>
              </a:buClr>
              <a:buSzPts val="1260"/>
            </a:pPr>
            <a:r>
              <a:rPr lang="en-GB" sz="1600">
                <a:solidFill>
                  <a:srgbClr val="DADADA"/>
                </a:solidFill>
                <a:latin typeface="Lustria"/>
                <a:sym typeface="Lustria"/>
              </a:rPr>
              <a:t>(EDT, 2011)</a:t>
            </a:r>
          </a:p>
        </p:txBody>
      </p:sp>
    </p:spTree>
    <p:extLst>
      <p:ext uri="{BB962C8B-B14F-4D97-AF65-F5344CB8AC3E}">
        <p14:creationId xmlns:p14="http://schemas.microsoft.com/office/powerpoint/2010/main" val="1740162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20"/>
                                        </p:tgtEl>
                                      </p:cBhvr>
                                    </p:animEffect>
                                    <p:set>
                                      <p:cBhvr>
                                        <p:cTn id="7" dur="1" fill="hold">
                                          <p:stCondLst>
                                            <p:cond delay="499"/>
                                          </p:stCondLst>
                                        </p:cTn>
                                        <p:tgtEl>
                                          <p:spTgt spid="20"/>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22"/>
                                        </p:tgtEl>
                                      </p:cBhvr>
                                    </p:animEffect>
                                    <p:set>
                                      <p:cBhvr>
                                        <p:cTn id="10" dur="1" fill="hold">
                                          <p:stCondLst>
                                            <p:cond delay="499"/>
                                          </p:stCondLst>
                                        </p:cTn>
                                        <p:tgtEl>
                                          <p:spTgt spid="22"/>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26"/>
                                        </p:tgtEl>
                                      </p:cBhvr>
                                    </p:animEffect>
                                    <p:set>
                                      <p:cBhvr>
                                        <p:cTn id="13" dur="1" fill="hold">
                                          <p:stCondLst>
                                            <p:cond delay="499"/>
                                          </p:stCondLst>
                                        </p:cTn>
                                        <p:tgtEl>
                                          <p:spTgt spid="26"/>
                                        </p:tgtEl>
                                        <p:attrNameLst>
                                          <p:attrName>style.visibility</p:attrName>
                                        </p:attrNameLst>
                                      </p:cBhvr>
                                      <p:to>
                                        <p:strVal val="hidden"/>
                                      </p:to>
                                    </p:set>
                                  </p:childTnLst>
                                </p:cTn>
                              </p:par>
                              <p:par>
                                <p:cTn id="14" presetID="10" presetClass="entr" presetSubtype="0" fill="hold" nodeType="withEffect">
                                  <p:stCondLst>
                                    <p:cond delay="0"/>
                                  </p:stCondLst>
                                  <p:childTnLst>
                                    <p:set>
                                      <p:cBhvr>
                                        <p:cTn id="15" dur="1" fill="hold">
                                          <p:stCondLst>
                                            <p:cond delay="0"/>
                                          </p:stCondLst>
                                        </p:cTn>
                                        <p:tgtEl>
                                          <p:spTgt spid="34"/>
                                        </p:tgtEl>
                                        <p:attrNameLst>
                                          <p:attrName>style.visibility</p:attrName>
                                        </p:attrNameLst>
                                      </p:cBhvr>
                                      <p:to>
                                        <p:strVal val="visible"/>
                                      </p:to>
                                    </p:set>
                                    <p:animEffect transition="in" filter="fade">
                                      <p:cBhvr>
                                        <p:cTn id="16" dur="500"/>
                                        <p:tgtEl>
                                          <p:spTgt spid="34"/>
                                        </p:tgtEl>
                                      </p:cBhvr>
                                    </p:animEffect>
                                  </p:childTnLst>
                                </p:cTn>
                              </p:par>
                              <p:par>
                                <p:cTn id="17" presetID="10" presetClass="entr" presetSubtype="0" fill="hold" nodeType="withEffect">
                                  <p:stCondLst>
                                    <p:cond delay="0"/>
                                  </p:stCondLst>
                                  <p:childTnLst>
                                    <p:set>
                                      <p:cBhvr>
                                        <p:cTn id="18" dur="1" fill="hold">
                                          <p:stCondLst>
                                            <p:cond delay="0"/>
                                          </p:stCondLst>
                                        </p:cTn>
                                        <p:tgtEl>
                                          <p:spTgt spid="31"/>
                                        </p:tgtEl>
                                        <p:attrNameLst>
                                          <p:attrName>style.visibility</p:attrName>
                                        </p:attrNameLst>
                                      </p:cBhvr>
                                      <p:to>
                                        <p:strVal val="visible"/>
                                      </p:to>
                                    </p:set>
                                    <p:animEffect transition="in" filter="fade">
                                      <p:cBhvr>
                                        <p:cTn id="19" dur="500"/>
                                        <p:tgtEl>
                                          <p:spTgt spid="31"/>
                                        </p:tgtEl>
                                      </p:cBhvr>
                                    </p:animEffect>
                                  </p:childTnLst>
                                </p:cTn>
                              </p:par>
                              <p:par>
                                <p:cTn id="20" presetID="10" presetClass="entr" presetSubtype="0" fill="hold" nodeType="with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500"/>
                                        <p:tgtEl>
                                          <p:spTgt spid="2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nodeType="clickEffect">
                                  <p:stCondLst>
                                    <p:cond delay="0"/>
                                  </p:stCondLst>
                                  <p:childTnLst>
                                    <p:animEffect transition="out" filter="fade">
                                      <p:cBhvr>
                                        <p:cTn id="26" dur="500"/>
                                        <p:tgtEl>
                                          <p:spTgt spid="34"/>
                                        </p:tgtEl>
                                      </p:cBhvr>
                                    </p:animEffect>
                                    <p:set>
                                      <p:cBhvr>
                                        <p:cTn id="27" dur="1" fill="hold">
                                          <p:stCondLst>
                                            <p:cond delay="499"/>
                                          </p:stCondLst>
                                        </p:cTn>
                                        <p:tgtEl>
                                          <p:spTgt spid="34"/>
                                        </p:tgtEl>
                                        <p:attrNameLst>
                                          <p:attrName>style.visibility</p:attrName>
                                        </p:attrNameLst>
                                      </p:cBhvr>
                                      <p:to>
                                        <p:strVal val="hidden"/>
                                      </p:to>
                                    </p:set>
                                  </p:childTnLst>
                                </p:cTn>
                              </p:par>
                              <p:par>
                                <p:cTn id="28" presetID="10" presetClass="exit" presetSubtype="0" fill="hold" nodeType="withEffect">
                                  <p:stCondLst>
                                    <p:cond delay="0"/>
                                  </p:stCondLst>
                                  <p:childTnLst>
                                    <p:animEffect transition="out" filter="fade">
                                      <p:cBhvr>
                                        <p:cTn id="29" dur="500"/>
                                        <p:tgtEl>
                                          <p:spTgt spid="31"/>
                                        </p:tgtEl>
                                      </p:cBhvr>
                                    </p:animEffect>
                                    <p:set>
                                      <p:cBhvr>
                                        <p:cTn id="30" dur="1" fill="hold">
                                          <p:stCondLst>
                                            <p:cond delay="499"/>
                                          </p:stCondLst>
                                        </p:cTn>
                                        <p:tgtEl>
                                          <p:spTgt spid="31"/>
                                        </p:tgtEl>
                                        <p:attrNameLst>
                                          <p:attrName>style.visibility</p:attrName>
                                        </p:attrNameLst>
                                      </p:cBhvr>
                                      <p:to>
                                        <p:strVal val="hidden"/>
                                      </p:to>
                                    </p:set>
                                  </p:childTnLst>
                                </p:cTn>
                              </p:par>
                              <p:par>
                                <p:cTn id="31" presetID="10" presetClass="exit" presetSubtype="0" fill="hold" nodeType="withEffect">
                                  <p:stCondLst>
                                    <p:cond delay="0"/>
                                  </p:stCondLst>
                                  <p:childTnLst>
                                    <p:animEffect transition="out" filter="fade">
                                      <p:cBhvr>
                                        <p:cTn id="32" dur="500"/>
                                        <p:tgtEl>
                                          <p:spTgt spid="28"/>
                                        </p:tgtEl>
                                      </p:cBhvr>
                                    </p:animEffect>
                                    <p:set>
                                      <p:cBhvr>
                                        <p:cTn id="33" dur="1" fill="hold">
                                          <p:stCondLst>
                                            <p:cond delay="499"/>
                                          </p:stCondLst>
                                        </p:cTn>
                                        <p:tgtEl>
                                          <p:spTgt spid="28"/>
                                        </p:tgtEl>
                                        <p:attrNameLst>
                                          <p:attrName>style.visibility</p:attrName>
                                        </p:attrNameLst>
                                      </p:cBhvr>
                                      <p:to>
                                        <p:strVal val="hidden"/>
                                      </p:to>
                                    </p:set>
                                  </p:childTnLst>
                                </p:cTn>
                              </p:par>
                              <p:par>
                                <p:cTn id="34" presetID="10" presetClass="entr" presetSubtype="0" fill="hold" nodeType="with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fade">
                                      <p:cBhvr>
                                        <p:cTn id="36" dur="500"/>
                                        <p:tgtEl>
                                          <p:spTgt spid="38"/>
                                        </p:tgtEl>
                                      </p:cBhvr>
                                    </p:animEffect>
                                  </p:childTnLst>
                                </p:cTn>
                              </p:par>
                              <p:par>
                                <p:cTn id="37" presetID="10" presetClass="entr" presetSubtype="0" fill="hold" nodeType="withEffect">
                                  <p:stCondLst>
                                    <p:cond delay="0"/>
                                  </p:stCondLst>
                                  <p:childTnLst>
                                    <p:set>
                                      <p:cBhvr>
                                        <p:cTn id="38" dur="1" fill="hold">
                                          <p:stCondLst>
                                            <p:cond delay="0"/>
                                          </p:stCondLst>
                                        </p:cTn>
                                        <p:tgtEl>
                                          <p:spTgt spid="36"/>
                                        </p:tgtEl>
                                        <p:attrNameLst>
                                          <p:attrName>style.visibility</p:attrName>
                                        </p:attrNameLst>
                                      </p:cBhvr>
                                      <p:to>
                                        <p:strVal val="visible"/>
                                      </p:to>
                                    </p:set>
                                    <p:animEffect transition="in" filter="fade">
                                      <p:cBhvr>
                                        <p:cTn id="39" dur="500"/>
                                        <p:tgtEl>
                                          <p:spTgt spid="36"/>
                                        </p:tgtEl>
                                      </p:cBhvr>
                                    </p:animEffect>
                                  </p:childTnLst>
                                </p:cTn>
                              </p:par>
                              <p:par>
                                <p:cTn id="40" presetID="10" presetClass="entr" presetSubtype="0" fill="hold" nodeType="withEffect">
                                  <p:stCondLst>
                                    <p:cond delay="0"/>
                                  </p:stCondLst>
                                  <p:childTnLst>
                                    <p:set>
                                      <p:cBhvr>
                                        <p:cTn id="41" dur="1" fill="hold">
                                          <p:stCondLst>
                                            <p:cond delay="0"/>
                                          </p:stCondLst>
                                        </p:cTn>
                                        <p:tgtEl>
                                          <p:spTgt spid="42"/>
                                        </p:tgtEl>
                                        <p:attrNameLst>
                                          <p:attrName>style.visibility</p:attrName>
                                        </p:attrNameLst>
                                      </p:cBhvr>
                                      <p:to>
                                        <p:strVal val="visible"/>
                                      </p:to>
                                    </p:set>
                                    <p:animEffect transition="in" filter="fade">
                                      <p:cBhvr>
                                        <p:cTn id="42" dur="500"/>
                                        <p:tgtEl>
                                          <p:spTgt spid="42"/>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43"/>
                                        </p:tgtEl>
                                        <p:attrNameLst>
                                          <p:attrName>style.visibility</p:attrName>
                                        </p:attrNameLst>
                                      </p:cBhvr>
                                      <p:to>
                                        <p:strVal val="visible"/>
                                      </p:to>
                                    </p:set>
                                    <p:animEffect transition="in" filter="fade">
                                      <p:cBhvr>
                                        <p:cTn id="45"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8" name="Google Shape;198;p25"/>
          <p:cNvSpPr txBox="1">
            <a:spLocks noGrp="1"/>
          </p:cNvSpPr>
          <p:nvPr>
            <p:ph type="sldNum" idx="12"/>
          </p:nvPr>
        </p:nvSpPr>
        <p:spPr>
          <a:xfrm>
            <a:off x="11438455" y="6492875"/>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8</a:t>
            </a:fld>
            <a:endParaRPr/>
          </a:p>
        </p:txBody>
      </p:sp>
      <p:sp>
        <p:nvSpPr>
          <p:cNvPr id="199" name="Google Shape;199;p25"/>
          <p:cNvSpPr/>
          <p:nvPr/>
        </p:nvSpPr>
        <p:spPr>
          <a:xfrm>
            <a:off x="6309609" y="3505337"/>
            <a:ext cx="6096000" cy="3170100"/>
          </a:xfrm>
          <a:prstGeom prst="rect">
            <a:avLst/>
          </a:prstGeom>
          <a:noFill/>
          <a:ln>
            <a:noFill/>
          </a:ln>
        </p:spPr>
        <p:txBody>
          <a:bodyPr spcFirstLastPara="1" wrap="square" lIns="91425" tIns="45700" rIns="91425" bIns="45700" anchor="t" anchorCtr="0">
            <a:noAutofit/>
          </a:bodyPr>
          <a:lstStyle/>
          <a:p>
            <a:pPr marL="125798" marR="0" lvl="0" indent="0" algn="l" rtl="0">
              <a:lnSpc>
                <a:spcPct val="100000"/>
              </a:lnSpc>
              <a:spcBef>
                <a:spcPts val="0"/>
              </a:spcBef>
              <a:spcAft>
                <a:spcPts val="0"/>
              </a:spcAft>
              <a:buNone/>
            </a:pPr>
            <a:endParaRPr sz="2000">
              <a:solidFill>
                <a:srgbClr val="DADADA"/>
              </a:solidFill>
              <a:latin typeface="Lustria"/>
              <a:ea typeface="Lustria"/>
              <a:cs typeface="Lustria"/>
              <a:sym typeface="Lustria"/>
            </a:endParaRPr>
          </a:p>
          <a:p>
            <a:pPr marL="125798" marR="0" lvl="0" indent="0" algn="l" rtl="0">
              <a:lnSpc>
                <a:spcPct val="100000"/>
              </a:lnSpc>
              <a:spcBef>
                <a:spcPts val="0"/>
              </a:spcBef>
              <a:spcAft>
                <a:spcPts val="0"/>
              </a:spcAft>
              <a:buNone/>
            </a:pPr>
            <a:endParaRPr lang="en-GB" sz="2000">
              <a:solidFill>
                <a:srgbClr val="DADADA"/>
              </a:solidFill>
              <a:latin typeface="Lustria"/>
              <a:ea typeface="Lustria"/>
              <a:cs typeface="Lustria"/>
              <a:sym typeface="Lustria"/>
            </a:endParaRPr>
          </a:p>
          <a:p>
            <a:pPr marL="125798" marR="0" lvl="0" indent="0" algn="l" rtl="0">
              <a:lnSpc>
                <a:spcPct val="100000"/>
              </a:lnSpc>
              <a:spcBef>
                <a:spcPts val="0"/>
              </a:spcBef>
              <a:spcAft>
                <a:spcPts val="0"/>
              </a:spcAft>
              <a:buNone/>
            </a:pPr>
            <a:endParaRPr lang="en-GB" sz="1000" b="0" i="0" u="sng" strike="noStrike" cap="none">
              <a:solidFill>
                <a:schemeClr val="hlink"/>
              </a:solidFill>
              <a:latin typeface="Lustria"/>
              <a:ea typeface="Lustria"/>
              <a:cs typeface="Lustria"/>
              <a:sym typeface="Lustria"/>
            </a:endParaRPr>
          </a:p>
          <a:p>
            <a:pPr marL="125798" marR="0" lvl="0" indent="0" algn="l" rtl="0">
              <a:lnSpc>
                <a:spcPct val="100000"/>
              </a:lnSpc>
              <a:spcBef>
                <a:spcPts val="0"/>
              </a:spcBef>
              <a:spcAft>
                <a:spcPts val="0"/>
              </a:spcAft>
              <a:buNone/>
            </a:pPr>
            <a:endParaRPr sz="2000" b="0" i="0" u="none" strike="noStrike" cap="none">
              <a:solidFill>
                <a:srgbClr val="DADADA"/>
              </a:solidFill>
              <a:latin typeface="Lustria"/>
              <a:ea typeface="Lustria"/>
              <a:cs typeface="Lustria"/>
              <a:sym typeface="Lustria"/>
            </a:endParaRPr>
          </a:p>
          <a:p>
            <a:pPr marL="125798" marR="0" lvl="0" indent="0" algn="l" rtl="0">
              <a:lnSpc>
                <a:spcPct val="100000"/>
              </a:lnSpc>
              <a:spcBef>
                <a:spcPts val="0"/>
              </a:spcBef>
              <a:spcAft>
                <a:spcPts val="0"/>
              </a:spcAft>
              <a:buNone/>
            </a:pPr>
            <a:endParaRPr sz="2000" b="0" i="0" u="none" strike="noStrike" cap="none">
              <a:solidFill>
                <a:srgbClr val="DADADA"/>
              </a:solidFill>
              <a:latin typeface="Lustria"/>
              <a:ea typeface="Lustria"/>
              <a:cs typeface="Lustria"/>
              <a:sym typeface="Lustria"/>
            </a:endParaRPr>
          </a:p>
          <a:p>
            <a:pPr marL="125798" marR="0" lvl="0" indent="0" algn="l" rtl="0">
              <a:lnSpc>
                <a:spcPct val="100000"/>
              </a:lnSpc>
              <a:spcBef>
                <a:spcPts val="0"/>
              </a:spcBef>
              <a:spcAft>
                <a:spcPts val="0"/>
              </a:spcAft>
              <a:buNone/>
            </a:pPr>
            <a:r>
              <a:rPr lang="en-GB" sz="2000" b="0" i="0" u="none" strike="noStrike" cap="none">
                <a:solidFill>
                  <a:srgbClr val="DADADA"/>
                </a:solidFill>
                <a:latin typeface="Lustria"/>
                <a:ea typeface="Lustria"/>
                <a:cs typeface="Lustria"/>
                <a:sym typeface="Lustria"/>
              </a:rPr>
              <a:t> </a:t>
            </a:r>
            <a:endParaRPr/>
          </a:p>
          <a:p>
            <a:pPr marL="125798" marR="0" lvl="0" indent="0" algn="l" rtl="0">
              <a:lnSpc>
                <a:spcPct val="100000"/>
              </a:lnSpc>
              <a:spcBef>
                <a:spcPts val="0"/>
              </a:spcBef>
              <a:spcAft>
                <a:spcPts val="0"/>
              </a:spcAft>
              <a:buNone/>
            </a:pPr>
            <a:endParaRPr sz="2000" b="0" i="0" u="none" strike="noStrike" cap="none">
              <a:solidFill>
                <a:srgbClr val="DADADA"/>
              </a:solidFill>
              <a:latin typeface="Lustria"/>
              <a:ea typeface="Lustria"/>
              <a:cs typeface="Lustria"/>
              <a:sym typeface="Lustria"/>
            </a:endParaRPr>
          </a:p>
        </p:txBody>
      </p:sp>
      <p:sp>
        <p:nvSpPr>
          <p:cNvPr id="200" name="Google Shape;200;p25"/>
          <p:cNvSpPr/>
          <p:nvPr/>
        </p:nvSpPr>
        <p:spPr>
          <a:xfrm>
            <a:off x="3900045" y="320336"/>
            <a:ext cx="4819127" cy="7080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r>
              <a:rPr lang="en-GB" sz="4000">
                <a:solidFill>
                  <a:srgbClr val="DADADA"/>
                </a:solidFill>
                <a:latin typeface="Lustria"/>
                <a:ea typeface="Lustria"/>
                <a:cs typeface="Lustria"/>
                <a:sym typeface="Lustria"/>
              </a:rPr>
              <a:t>Visitor Experience </a:t>
            </a:r>
            <a:endParaRPr sz="1400" b="0" i="0" u="none" strike="noStrike" cap="none">
              <a:solidFill>
                <a:srgbClr val="000000"/>
              </a:solidFill>
              <a:latin typeface="Arial"/>
              <a:ea typeface="Arial"/>
              <a:cs typeface="Arial"/>
              <a:sym typeface="Arial"/>
            </a:endParaRPr>
          </a:p>
        </p:txBody>
      </p:sp>
      <p:sp>
        <p:nvSpPr>
          <p:cNvPr id="3" name="Text Placeholder 2">
            <a:extLst>
              <a:ext uri="{FF2B5EF4-FFF2-40B4-BE49-F238E27FC236}">
                <a16:creationId xmlns:a16="http://schemas.microsoft.com/office/drawing/2014/main" id="{CA521928-4F58-4BF1-9D44-1690715F0995}"/>
              </a:ext>
            </a:extLst>
          </p:cNvPr>
          <p:cNvSpPr>
            <a:spLocks noGrp="1"/>
          </p:cNvSpPr>
          <p:nvPr>
            <p:ph type="body" idx="1"/>
          </p:nvPr>
        </p:nvSpPr>
        <p:spPr>
          <a:xfrm>
            <a:off x="240440" y="2655697"/>
            <a:ext cx="11711120" cy="4381472"/>
          </a:xfrm>
        </p:spPr>
        <p:txBody>
          <a:bodyPr/>
          <a:lstStyle/>
          <a:p>
            <a:pPr marL="125798" lvl="0" indent="0">
              <a:spcBef>
                <a:spcPts val="0"/>
              </a:spcBef>
              <a:buNone/>
            </a:pPr>
            <a:endParaRPr lang="en-GB" dirty="0">
              <a:solidFill>
                <a:schemeClr val="bg1">
                  <a:lumMod val="95000"/>
                </a:schemeClr>
              </a:solidFill>
            </a:endParaRPr>
          </a:p>
          <a:p>
            <a:pPr marL="125798" lvl="0" indent="0">
              <a:spcBef>
                <a:spcPts val="0"/>
              </a:spcBef>
              <a:buNone/>
            </a:pPr>
            <a:r>
              <a:rPr lang="en-GB" dirty="0">
                <a:solidFill>
                  <a:schemeClr val="bg1">
                    <a:lumMod val="95000"/>
                  </a:schemeClr>
                </a:solidFill>
              </a:rPr>
              <a:t>'The worst day of my life is now New York’s hottest tourist attraction’ (</a:t>
            </a:r>
            <a:r>
              <a:rPr lang="en-GB" dirty="0" err="1">
                <a:solidFill>
                  <a:schemeClr val="bg1">
                    <a:lumMod val="95000"/>
                  </a:schemeClr>
                </a:solidFill>
              </a:rPr>
              <a:t>Kandell</a:t>
            </a:r>
            <a:r>
              <a:rPr lang="en-GB" dirty="0">
                <a:solidFill>
                  <a:schemeClr val="bg1">
                    <a:lumMod val="95000"/>
                  </a:schemeClr>
                </a:solidFill>
              </a:rPr>
              <a:t>, 2014)</a:t>
            </a:r>
          </a:p>
          <a:p>
            <a:pPr marL="125798" lvl="0" indent="0">
              <a:spcBef>
                <a:spcPts val="0"/>
              </a:spcBef>
              <a:buNone/>
            </a:pPr>
            <a:endParaRPr lang="en-GB" dirty="0">
              <a:solidFill>
                <a:schemeClr val="bg1">
                  <a:lumMod val="95000"/>
                </a:schemeClr>
              </a:solidFill>
            </a:endParaRPr>
          </a:p>
          <a:p>
            <a:pPr marL="125798" lvl="0" indent="0">
              <a:spcBef>
                <a:spcPts val="0"/>
              </a:spcBef>
              <a:buNone/>
            </a:pPr>
            <a:endParaRPr lang="en-GB" dirty="0">
              <a:solidFill>
                <a:schemeClr val="bg1">
                  <a:lumMod val="95000"/>
                </a:schemeClr>
              </a:solidFill>
            </a:endParaRPr>
          </a:p>
          <a:p>
            <a:pPr marL="148590" indent="0">
              <a:buNone/>
            </a:pPr>
            <a:r>
              <a:rPr lang="en-GB" dirty="0">
                <a:solidFill>
                  <a:schemeClr val="bg1">
                    <a:lumMod val="95000"/>
                  </a:schemeClr>
                </a:solidFill>
              </a:rPr>
              <a:t>‘Words cannot describe the emotions felt during our visit.’ (Barnes, 2018)</a:t>
            </a:r>
          </a:p>
          <a:p>
            <a:pPr marL="148590" indent="0">
              <a:buNone/>
            </a:pPr>
            <a:endParaRPr lang="en-GB" dirty="0">
              <a:solidFill>
                <a:schemeClr val="bg1">
                  <a:lumMod val="95000"/>
                </a:schemeClr>
              </a:solidFill>
            </a:endParaRPr>
          </a:p>
          <a:p>
            <a:pPr marL="148590" indent="0">
              <a:buNone/>
            </a:pPr>
            <a:endParaRPr lang="en-GB" dirty="0">
              <a:solidFill>
                <a:schemeClr val="bg1">
                  <a:lumMod val="95000"/>
                </a:schemeClr>
              </a:solidFill>
            </a:endParaRPr>
          </a:p>
          <a:p>
            <a:pPr marL="148590" indent="0">
              <a:buNone/>
            </a:pPr>
            <a:r>
              <a:rPr lang="en-GB" dirty="0">
                <a:solidFill>
                  <a:schemeClr val="bg1">
                    <a:lumMod val="95000"/>
                  </a:schemeClr>
                </a:solidFill>
              </a:rPr>
              <a:t>‘A very surreal and haunting experience.’ (Moser, 2020) </a:t>
            </a:r>
          </a:p>
          <a:p>
            <a:pPr marL="148590" indent="0">
              <a:buNone/>
            </a:pPr>
            <a:endParaRPr lang="en-GB" dirty="0">
              <a:solidFill>
                <a:schemeClr val="bg1">
                  <a:lumMod val="95000"/>
                </a:schemeClr>
              </a:solidFill>
            </a:endParaRPr>
          </a:p>
          <a:p>
            <a:pPr marL="148590" indent="0">
              <a:buNone/>
            </a:pPr>
            <a:endParaRPr lang="en-GB" dirty="0">
              <a:solidFill>
                <a:schemeClr val="bg1">
                  <a:lumMod val="95000"/>
                </a:schemeClr>
              </a:solidFill>
            </a:endParaRPr>
          </a:p>
          <a:p>
            <a:pPr marL="148590" indent="0">
              <a:buNone/>
            </a:pPr>
            <a:r>
              <a:rPr lang="en-GB" dirty="0">
                <a:solidFill>
                  <a:schemeClr val="bg1">
                    <a:lumMod val="95000"/>
                  </a:schemeClr>
                </a:solidFill>
              </a:rPr>
              <a:t>‘A powerful memorial created by the families of those lost’ (Ross, 2021) </a:t>
            </a:r>
          </a:p>
          <a:p>
            <a:pPr marL="148590" indent="0">
              <a:buNone/>
            </a:pPr>
            <a:endParaRPr lang="en-GB" dirty="0">
              <a:solidFill>
                <a:schemeClr val="bg1">
                  <a:lumMod val="95000"/>
                </a:schemeClr>
              </a:solidFill>
            </a:endParaRPr>
          </a:p>
        </p:txBody>
      </p:sp>
      <p:sp>
        <p:nvSpPr>
          <p:cNvPr id="2" name="Rectangle 1">
            <a:extLst>
              <a:ext uri="{FF2B5EF4-FFF2-40B4-BE49-F238E27FC236}">
                <a16:creationId xmlns:a16="http://schemas.microsoft.com/office/drawing/2014/main" id="{54B783AC-8C47-492A-ADDD-0F4D6092A1D3}"/>
              </a:ext>
            </a:extLst>
          </p:cNvPr>
          <p:cNvSpPr/>
          <p:nvPr/>
        </p:nvSpPr>
        <p:spPr>
          <a:xfrm>
            <a:off x="240440" y="1303682"/>
            <a:ext cx="11951560" cy="707886"/>
          </a:xfrm>
          <a:prstGeom prst="rect">
            <a:avLst/>
          </a:prstGeom>
        </p:spPr>
        <p:txBody>
          <a:bodyPr wrap="square">
            <a:spAutoFit/>
          </a:bodyPr>
          <a:lstStyle/>
          <a:p>
            <a:pPr marL="148590" lvl="0">
              <a:spcBef>
                <a:spcPts val="360"/>
              </a:spcBef>
              <a:buClr>
                <a:srgbClr val="DADADA"/>
              </a:buClr>
              <a:buSzPts val="1260"/>
            </a:pPr>
            <a:r>
              <a:rPr lang="en-GB" sz="2000">
                <a:solidFill>
                  <a:srgbClr val="DADADA"/>
                </a:solidFill>
                <a:latin typeface="Lustria"/>
                <a:sym typeface="Lustria"/>
              </a:rPr>
              <a:t>‘mortality capital’; that is, through contemplating the death of others, visitors to Ground Zero achieve a form of capital which they can draw on to aid their own thanatopsis‘ (Stone, 2012, p.58)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26"/>
          <p:cNvSpPr txBox="1">
            <a:spLocks noGrp="1"/>
          </p:cNvSpPr>
          <p:nvPr>
            <p:ph type="title"/>
          </p:nvPr>
        </p:nvSpPr>
        <p:spPr>
          <a:xfrm>
            <a:off x="919119" y="0"/>
            <a:ext cx="10353762"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lt2"/>
              </a:buClr>
              <a:buSzPts val="4000"/>
              <a:buFont typeface="Lustria"/>
              <a:buNone/>
            </a:pPr>
            <a:r>
              <a:rPr lang="en-GB"/>
              <a:t>The Future of Dark Tourism</a:t>
            </a:r>
            <a:endParaRPr/>
          </a:p>
        </p:txBody>
      </p:sp>
      <p:sp>
        <p:nvSpPr>
          <p:cNvPr id="206" name="Google Shape;206;p26"/>
          <p:cNvSpPr txBox="1">
            <a:spLocks noGrp="1"/>
          </p:cNvSpPr>
          <p:nvPr>
            <p:ph type="body" idx="1"/>
          </p:nvPr>
        </p:nvSpPr>
        <p:spPr>
          <a:xfrm>
            <a:off x="390736" y="836810"/>
            <a:ext cx="5319510" cy="5722158"/>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p>
            <a:pPr marL="342900" lvl="0" indent="-217100" algn="l" rtl="0">
              <a:lnSpc>
                <a:spcPct val="100000"/>
              </a:lnSpc>
              <a:spcBef>
                <a:spcPts val="0"/>
              </a:spcBef>
              <a:spcAft>
                <a:spcPts val="0"/>
              </a:spcAft>
              <a:buSzPts val="1400"/>
              <a:buNone/>
            </a:pPr>
            <a:endParaRPr/>
          </a:p>
          <a:p>
            <a:pPr marL="342900" lvl="0" indent="-217100" algn="l" rtl="0">
              <a:lnSpc>
                <a:spcPct val="100000"/>
              </a:lnSpc>
              <a:spcBef>
                <a:spcPts val="0"/>
              </a:spcBef>
              <a:spcAft>
                <a:spcPts val="0"/>
              </a:spcAft>
              <a:buSzPts val="1400"/>
              <a:buNone/>
            </a:pPr>
            <a:r>
              <a:rPr lang="en-GB" u="sng"/>
              <a:t>What Remains Problematic? </a:t>
            </a:r>
            <a:endParaRPr/>
          </a:p>
          <a:p>
            <a:pPr marL="342900" indent="-217100">
              <a:spcBef>
                <a:spcPts val="0"/>
              </a:spcBef>
              <a:buSzPts val="1400"/>
              <a:buNone/>
            </a:pPr>
            <a:endParaRPr lang="en-GB"/>
          </a:p>
          <a:p>
            <a:pPr marL="342900" indent="-217100">
              <a:spcBef>
                <a:spcPts val="0"/>
              </a:spcBef>
              <a:buSzPts val="1400"/>
              <a:buNone/>
            </a:pPr>
            <a:r>
              <a:rPr lang="en-GB"/>
              <a:t>Sensitivity issues</a:t>
            </a:r>
          </a:p>
          <a:p>
            <a:pPr marL="342900" indent="-217100">
              <a:spcBef>
                <a:spcPts val="0"/>
              </a:spcBef>
              <a:buSzPts val="1400"/>
              <a:buNone/>
            </a:pPr>
            <a:endParaRPr lang="en-GB"/>
          </a:p>
          <a:p>
            <a:pPr marL="342900" indent="-217100">
              <a:spcBef>
                <a:spcPts val="0"/>
              </a:spcBef>
              <a:buSzPts val="1400"/>
              <a:buNone/>
            </a:pPr>
            <a:r>
              <a:rPr lang="en-GB"/>
              <a:t>Tourists</a:t>
            </a:r>
          </a:p>
          <a:p>
            <a:pPr marL="342900" indent="-217100">
              <a:spcBef>
                <a:spcPts val="0"/>
              </a:spcBef>
              <a:buSzPts val="1400"/>
              <a:buNone/>
            </a:pPr>
            <a:endParaRPr lang="en-GB"/>
          </a:p>
          <a:p>
            <a:pPr marL="342900" indent="-217100">
              <a:spcBef>
                <a:spcPts val="0"/>
              </a:spcBef>
              <a:buSzPts val="1400"/>
              <a:buNone/>
            </a:pPr>
            <a:r>
              <a:rPr lang="en-GB"/>
              <a:t>Commercialisation </a:t>
            </a:r>
          </a:p>
          <a:p>
            <a:pPr marL="342900" lvl="0" indent="-217100">
              <a:spcBef>
                <a:spcPts val="0"/>
              </a:spcBef>
              <a:buSzPts val="1400"/>
              <a:buNone/>
            </a:pPr>
            <a:endParaRPr lang="en-GB" u="sng"/>
          </a:p>
          <a:p>
            <a:pPr marL="342900" lvl="0" indent="-217100" algn="l" rtl="0">
              <a:lnSpc>
                <a:spcPct val="100000"/>
              </a:lnSpc>
              <a:spcBef>
                <a:spcPts val="0"/>
              </a:spcBef>
              <a:spcAft>
                <a:spcPts val="0"/>
              </a:spcAft>
              <a:buSzPts val="1400"/>
              <a:buNone/>
            </a:pPr>
            <a:endParaRPr/>
          </a:p>
          <a:p>
            <a:pPr marL="342900" lvl="0" indent="-217100" algn="l" rtl="0">
              <a:lnSpc>
                <a:spcPct val="100000"/>
              </a:lnSpc>
              <a:spcBef>
                <a:spcPts val="0"/>
              </a:spcBef>
              <a:spcAft>
                <a:spcPts val="0"/>
              </a:spcAft>
              <a:buSzPts val="1400"/>
              <a:buNone/>
            </a:pPr>
            <a:r>
              <a:rPr lang="en-GB" u="sng"/>
              <a:t>Bright Future? </a:t>
            </a:r>
          </a:p>
          <a:p>
            <a:pPr marL="342900" lvl="0" indent="-217100" algn="l" rtl="0">
              <a:lnSpc>
                <a:spcPct val="100000"/>
              </a:lnSpc>
              <a:spcBef>
                <a:spcPts val="0"/>
              </a:spcBef>
              <a:spcAft>
                <a:spcPts val="0"/>
              </a:spcAft>
              <a:buSzPts val="1400"/>
              <a:buNone/>
            </a:pPr>
            <a:endParaRPr/>
          </a:p>
          <a:p>
            <a:pPr marL="342900" lvl="0" indent="-217100" algn="l" rtl="0">
              <a:lnSpc>
                <a:spcPct val="100000"/>
              </a:lnSpc>
              <a:spcBef>
                <a:spcPts val="0"/>
              </a:spcBef>
              <a:spcAft>
                <a:spcPts val="0"/>
              </a:spcAft>
              <a:buSzPts val="1400"/>
              <a:buNone/>
            </a:pPr>
            <a:r>
              <a:rPr lang="en-GB"/>
              <a:t>Understanding context</a:t>
            </a:r>
            <a:endParaRPr/>
          </a:p>
          <a:p>
            <a:pPr marL="342900" indent="-217100">
              <a:spcBef>
                <a:spcPts val="0"/>
              </a:spcBef>
              <a:buSzPts val="1400"/>
              <a:buNone/>
            </a:pPr>
            <a:endParaRPr lang="en-GB"/>
          </a:p>
          <a:p>
            <a:pPr marL="342900" indent="-217100">
              <a:spcBef>
                <a:spcPts val="0"/>
              </a:spcBef>
              <a:buSzPts val="1400"/>
              <a:buNone/>
            </a:pPr>
            <a:r>
              <a:rPr lang="en-GB"/>
              <a:t>Code of Conduct</a:t>
            </a:r>
          </a:p>
          <a:p>
            <a:pPr marL="342900" lvl="0" indent="-217100" algn="l" rtl="0">
              <a:lnSpc>
                <a:spcPct val="100000"/>
              </a:lnSpc>
              <a:spcBef>
                <a:spcPts val="0"/>
              </a:spcBef>
              <a:spcAft>
                <a:spcPts val="0"/>
              </a:spcAft>
              <a:buSzPts val="1400"/>
              <a:buNone/>
            </a:pPr>
            <a:endParaRPr/>
          </a:p>
          <a:p>
            <a:pPr marL="342900" indent="-217100">
              <a:spcBef>
                <a:spcPts val="0"/>
              </a:spcBef>
              <a:buSzPts val="1400"/>
              <a:buNone/>
            </a:pPr>
            <a:r>
              <a:rPr lang="en-GB"/>
              <a:t>Honouring the victims</a:t>
            </a:r>
          </a:p>
          <a:p>
            <a:pPr marL="342900" lvl="0" indent="-217100" algn="l" rtl="0">
              <a:lnSpc>
                <a:spcPct val="100000"/>
              </a:lnSpc>
              <a:spcBef>
                <a:spcPts val="0"/>
              </a:spcBef>
              <a:spcAft>
                <a:spcPts val="0"/>
              </a:spcAft>
              <a:buSzPts val="1400"/>
              <a:buNone/>
            </a:pPr>
            <a:endParaRPr/>
          </a:p>
          <a:p>
            <a:pPr marL="342900" lvl="0" indent="-217100" algn="l" rtl="0">
              <a:lnSpc>
                <a:spcPct val="100000"/>
              </a:lnSpc>
              <a:spcBef>
                <a:spcPts val="0"/>
              </a:spcBef>
              <a:spcAft>
                <a:spcPts val="0"/>
              </a:spcAft>
              <a:buSzPts val="1400"/>
              <a:buNone/>
            </a:pPr>
            <a:r>
              <a:rPr lang="en-GB"/>
              <a:t>  </a:t>
            </a:r>
            <a:endParaRPr/>
          </a:p>
        </p:txBody>
      </p:sp>
      <p:sp>
        <p:nvSpPr>
          <p:cNvPr id="207" name="Google Shape;207;p26"/>
          <p:cNvSpPr txBox="1">
            <a:spLocks noGrp="1"/>
          </p:cNvSpPr>
          <p:nvPr>
            <p:ph type="sldNum" idx="12"/>
          </p:nvPr>
        </p:nvSpPr>
        <p:spPr>
          <a:xfrm>
            <a:off x="11438455" y="6492875"/>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9</a:t>
            </a:fld>
            <a:endParaRPr/>
          </a:p>
        </p:txBody>
      </p:sp>
      <p:grpSp>
        <p:nvGrpSpPr>
          <p:cNvPr id="8" name="Group 7">
            <a:extLst>
              <a:ext uri="{FF2B5EF4-FFF2-40B4-BE49-F238E27FC236}">
                <a16:creationId xmlns:a16="http://schemas.microsoft.com/office/drawing/2014/main" id="{27A3568B-BCE8-4CD2-936D-F893F0081836}"/>
              </a:ext>
            </a:extLst>
          </p:cNvPr>
          <p:cNvGrpSpPr/>
          <p:nvPr/>
        </p:nvGrpSpPr>
        <p:grpSpPr>
          <a:xfrm>
            <a:off x="6481755" y="3898612"/>
            <a:ext cx="4252219" cy="2998910"/>
            <a:chOff x="7046263" y="1685364"/>
            <a:chExt cx="4252219" cy="2998910"/>
          </a:xfrm>
        </p:grpSpPr>
        <p:pic>
          <p:nvPicPr>
            <p:cNvPr id="5" name="Picture 4">
              <a:extLst>
                <a:ext uri="{FF2B5EF4-FFF2-40B4-BE49-F238E27FC236}">
                  <a16:creationId xmlns:a16="http://schemas.microsoft.com/office/drawing/2014/main" id="{A4B450E4-0359-433C-B159-83CE7EB35928}"/>
                </a:ext>
              </a:extLst>
            </p:cNvPr>
            <p:cNvPicPr>
              <a:picLocks noChangeAspect="1"/>
            </p:cNvPicPr>
            <p:nvPr/>
          </p:nvPicPr>
          <p:blipFill rotWithShape="1">
            <a:blip r:embed="rId3"/>
            <a:srcRect b="3783"/>
            <a:stretch/>
          </p:blipFill>
          <p:spPr>
            <a:xfrm>
              <a:off x="7227901" y="1685364"/>
              <a:ext cx="4070581" cy="2727795"/>
            </a:xfrm>
            <a:prstGeom prst="rect">
              <a:avLst/>
            </a:prstGeom>
          </p:spPr>
        </p:pic>
        <p:sp>
          <p:nvSpPr>
            <p:cNvPr id="7" name="Rectangle 6">
              <a:extLst>
                <a:ext uri="{FF2B5EF4-FFF2-40B4-BE49-F238E27FC236}">
                  <a16:creationId xmlns:a16="http://schemas.microsoft.com/office/drawing/2014/main" id="{3D9642F4-C445-4BBF-BB3B-97A0798F0566}"/>
                </a:ext>
              </a:extLst>
            </p:cNvPr>
            <p:cNvSpPr/>
            <p:nvPr/>
          </p:nvSpPr>
          <p:spPr>
            <a:xfrm>
              <a:off x="7046263" y="4345720"/>
              <a:ext cx="2419573" cy="338554"/>
            </a:xfrm>
            <a:prstGeom prst="rect">
              <a:avLst/>
            </a:prstGeom>
          </p:spPr>
          <p:txBody>
            <a:bodyPr wrap="none">
              <a:spAutoFit/>
            </a:bodyPr>
            <a:lstStyle/>
            <a:p>
              <a:pPr marL="342900" lvl="0" indent="-217100">
                <a:buClr>
                  <a:srgbClr val="DADADA"/>
                </a:buClr>
                <a:buSzPts val="1400"/>
              </a:pPr>
              <a:r>
                <a:rPr lang="en-GB" sz="1600">
                  <a:solidFill>
                    <a:srgbClr val="DADADA"/>
                  </a:solidFill>
                  <a:latin typeface="Lustria"/>
                  <a:sym typeface="Lustria"/>
                </a:rPr>
                <a:t>(Barcroft Media, 2016)</a:t>
              </a:r>
            </a:p>
          </p:txBody>
        </p:sp>
      </p:grpSp>
      <p:grpSp>
        <p:nvGrpSpPr>
          <p:cNvPr id="11" name="Group 10">
            <a:extLst>
              <a:ext uri="{FF2B5EF4-FFF2-40B4-BE49-F238E27FC236}">
                <a16:creationId xmlns:a16="http://schemas.microsoft.com/office/drawing/2014/main" id="{4F94523A-7BF7-4FFD-B031-1591A8F4FB26}"/>
              </a:ext>
            </a:extLst>
          </p:cNvPr>
          <p:cNvGrpSpPr/>
          <p:nvPr/>
        </p:nvGrpSpPr>
        <p:grpSpPr>
          <a:xfrm>
            <a:off x="6481755" y="884437"/>
            <a:ext cx="4284011" cy="3014175"/>
            <a:chOff x="8127408" y="1257188"/>
            <a:chExt cx="4284011" cy="3014175"/>
          </a:xfrm>
        </p:grpSpPr>
        <p:pic>
          <p:nvPicPr>
            <p:cNvPr id="9" name="Picture 8">
              <a:extLst>
                <a:ext uri="{FF2B5EF4-FFF2-40B4-BE49-F238E27FC236}">
                  <a16:creationId xmlns:a16="http://schemas.microsoft.com/office/drawing/2014/main" id="{F12C7402-3A95-44AE-94BF-49A357193808}"/>
                </a:ext>
              </a:extLst>
            </p:cNvPr>
            <p:cNvPicPr>
              <a:picLocks noChangeAspect="1"/>
            </p:cNvPicPr>
            <p:nvPr/>
          </p:nvPicPr>
          <p:blipFill>
            <a:blip r:embed="rId4"/>
            <a:stretch>
              <a:fillRect/>
            </a:stretch>
          </p:blipFill>
          <p:spPr>
            <a:xfrm>
              <a:off x="8340838" y="1257188"/>
              <a:ext cx="4070581" cy="2727795"/>
            </a:xfrm>
            <a:prstGeom prst="rect">
              <a:avLst/>
            </a:prstGeom>
          </p:spPr>
        </p:pic>
        <p:sp>
          <p:nvSpPr>
            <p:cNvPr id="10" name="Rectangle 9">
              <a:extLst>
                <a:ext uri="{FF2B5EF4-FFF2-40B4-BE49-F238E27FC236}">
                  <a16:creationId xmlns:a16="http://schemas.microsoft.com/office/drawing/2014/main" id="{DD61D9EF-432D-4DBA-950A-88573B89F6FB}"/>
                </a:ext>
              </a:extLst>
            </p:cNvPr>
            <p:cNvSpPr/>
            <p:nvPr/>
          </p:nvSpPr>
          <p:spPr>
            <a:xfrm>
              <a:off x="8127408" y="3932809"/>
              <a:ext cx="3049553" cy="338554"/>
            </a:xfrm>
            <a:prstGeom prst="rect">
              <a:avLst/>
            </a:prstGeom>
          </p:spPr>
          <p:txBody>
            <a:bodyPr wrap="none">
              <a:spAutoFit/>
            </a:bodyPr>
            <a:lstStyle/>
            <a:p>
              <a:pPr marL="342900" lvl="0" indent="-217100">
                <a:buClr>
                  <a:srgbClr val="DADADA"/>
                </a:buClr>
                <a:buSzPts val="1400"/>
              </a:pPr>
              <a:r>
                <a:rPr lang="en-GB" sz="1600">
                  <a:solidFill>
                    <a:srgbClr val="DADADA"/>
                  </a:solidFill>
                  <a:latin typeface="Lustria"/>
                  <a:sym typeface="Lustria"/>
                </a:rPr>
                <a:t>(AFP and Getty Images, 2011)</a:t>
              </a:r>
            </a:p>
          </p:txBody>
        </p:sp>
      </p:grpSp>
      <p:cxnSp>
        <p:nvCxnSpPr>
          <p:cNvPr id="13" name="Straight Connector 12">
            <a:extLst>
              <a:ext uri="{FF2B5EF4-FFF2-40B4-BE49-F238E27FC236}">
                <a16:creationId xmlns:a16="http://schemas.microsoft.com/office/drawing/2014/main" id="{948F5F93-201B-4A90-8A9E-BA25D1BEBED1}"/>
              </a:ext>
            </a:extLst>
          </p:cNvPr>
          <p:cNvCxnSpPr>
            <a:cxnSpLocks/>
          </p:cNvCxnSpPr>
          <p:nvPr/>
        </p:nvCxnSpPr>
        <p:spPr>
          <a:xfrm>
            <a:off x="580517" y="3612232"/>
            <a:ext cx="2076419"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27"/>
          <p:cNvSpPr txBox="1">
            <a:spLocks noGrp="1"/>
          </p:cNvSpPr>
          <p:nvPr>
            <p:ph type="title"/>
          </p:nvPr>
        </p:nvSpPr>
        <p:spPr>
          <a:xfrm>
            <a:off x="919119" y="243154"/>
            <a:ext cx="10353762" cy="970450"/>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lt2"/>
              </a:buClr>
              <a:buSzPts val="1800"/>
              <a:buNone/>
            </a:pPr>
            <a:r>
              <a:rPr lang="en-GB"/>
              <a:t>Conclusion </a:t>
            </a:r>
            <a:endParaRPr/>
          </a:p>
        </p:txBody>
      </p:sp>
      <p:sp>
        <p:nvSpPr>
          <p:cNvPr id="213" name="Google Shape;213;p27"/>
          <p:cNvSpPr txBox="1">
            <a:spLocks noGrp="1"/>
          </p:cNvSpPr>
          <p:nvPr>
            <p:ph type="body" idx="1"/>
          </p:nvPr>
        </p:nvSpPr>
        <p:spPr>
          <a:xfrm>
            <a:off x="140677" y="1412669"/>
            <a:ext cx="6435969" cy="4340547"/>
          </a:xfrm>
          <a:prstGeom prst="rect">
            <a:avLst/>
          </a:prstGeom>
          <a:noFill/>
          <a:ln>
            <a:noFill/>
          </a:ln>
          <a:effectLst>
            <a:outerShdw blurRad="25400">
              <a:srgbClr val="000000">
                <a:alpha val="45490"/>
              </a:srgbClr>
            </a:outerShdw>
          </a:effectLst>
        </p:spPr>
        <p:txBody>
          <a:bodyPr spcFirstLastPara="1" wrap="square" lIns="91425" tIns="45700" rIns="91425" bIns="45700" anchor="t" anchorCtr="0">
            <a:noAutofit/>
          </a:bodyPr>
          <a:lstStyle/>
          <a:p>
            <a:pPr lvl="0" algn="l" rtl="0">
              <a:lnSpc>
                <a:spcPct val="100000"/>
              </a:lnSpc>
              <a:spcBef>
                <a:spcPts val="360"/>
              </a:spcBef>
              <a:spcAft>
                <a:spcPts val="0"/>
              </a:spcAft>
              <a:buSzPts val="1260"/>
              <a:buFont typeface="Arial" panose="020B0604020202020204" pitchFamily="34" charset="0"/>
              <a:buChar char="•"/>
            </a:pPr>
            <a:r>
              <a:rPr lang="en-GB" dirty="0"/>
              <a:t>9/11 Memorial &amp; Museum </a:t>
            </a:r>
          </a:p>
          <a:p>
            <a:pPr lvl="0" algn="l" rtl="0">
              <a:lnSpc>
                <a:spcPct val="100000"/>
              </a:lnSpc>
              <a:spcBef>
                <a:spcPts val="360"/>
              </a:spcBef>
              <a:spcAft>
                <a:spcPts val="0"/>
              </a:spcAft>
              <a:buSzPts val="1260"/>
              <a:buFont typeface="Arial" panose="020B0604020202020204" pitchFamily="34" charset="0"/>
              <a:buChar char="•"/>
            </a:pPr>
            <a:endParaRPr lang="en-GB" dirty="0"/>
          </a:p>
          <a:p>
            <a:pPr lvl="0">
              <a:buFont typeface="Arial" panose="020B0604020202020204" pitchFamily="34" charset="0"/>
              <a:buChar char="•"/>
            </a:pPr>
            <a:r>
              <a:rPr lang="en-GB" dirty="0"/>
              <a:t>Remembrance &amp; Memorialisation</a:t>
            </a:r>
            <a:endParaRPr dirty="0"/>
          </a:p>
          <a:p>
            <a:pPr lvl="0">
              <a:buFont typeface="Arial" panose="020B0604020202020204" pitchFamily="34" charset="0"/>
              <a:buChar char="•"/>
            </a:pPr>
            <a:endParaRPr lang="en-GB" dirty="0"/>
          </a:p>
          <a:p>
            <a:pPr lvl="0">
              <a:buFont typeface="Arial" panose="020B0604020202020204" pitchFamily="34" charset="0"/>
              <a:buChar char="•"/>
            </a:pPr>
            <a:r>
              <a:rPr lang="en-GB" dirty="0"/>
              <a:t>Multiple Meanings</a:t>
            </a:r>
          </a:p>
          <a:p>
            <a:pPr lvl="0">
              <a:buFont typeface="Arial" panose="020B0604020202020204" pitchFamily="34" charset="0"/>
              <a:buChar char="•"/>
            </a:pPr>
            <a:endParaRPr lang="en-GB" dirty="0"/>
          </a:p>
          <a:p>
            <a:pPr lvl="0">
              <a:buFont typeface="Arial" panose="020B0604020202020204" pitchFamily="34" charset="0"/>
              <a:buChar char="•"/>
            </a:pPr>
            <a:r>
              <a:rPr lang="en-GB" dirty="0"/>
              <a:t>Dark Tourism</a:t>
            </a:r>
          </a:p>
          <a:p>
            <a:pPr lvl="0">
              <a:buFont typeface="Arial" panose="020B0604020202020204" pitchFamily="34" charset="0"/>
              <a:buChar char="•"/>
            </a:pPr>
            <a:endParaRPr lang="en-GB" dirty="0"/>
          </a:p>
          <a:p>
            <a:pPr lvl="0">
              <a:buFont typeface="Arial" panose="020B0604020202020204" pitchFamily="34" charset="0"/>
              <a:buChar char="•"/>
            </a:pPr>
            <a:r>
              <a:rPr lang="en-GB" dirty="0"/>
              <a:t>Fragility of Life</a:t>
            </a:r>
          </a:p>
          <a:p>
            <a:pPr lvl="0">
              <a:buFont typeface="Arial" panose="020B0604020202020204" pitchFamily="34" charset="0"/>
              <a:buChar char="•"/>
            </a:pPr>
            <a:endParaRPr lang="en-GB" dirty="0"/>
          </a:p>
          <a:p>
            <a:pPr lvl="0">
              <a:buFont typeface="Arial" panose="020B0604020202020204" pitchFamily="34" charset="0"/>
              <a:buChar char="•"/>
            </a:pPr>
            <a:r>
              <a:rPr lang="en-GB" dirty="0"/>
              <a:t>‘Mortality Moments’ </a:t>
            </a:r>
            <a:r>
              <a:rPr lang="en-GB" sz="1600" dirty="0"/>
              <a:t>(Stone and Sharpley, 2008, p.589)</a:t>
            </a:r>
            <a:endParaRPr sz="1600" dirty="0"/>
          </a:p>
          <a:p>
            <a:pPr marL="571500" lvl="0" indent="-342900" algn="l" rtl="0">
              <a:lnSpc>
                <a:spcPct val="100000"/>
              </a:lnSpc>
              <a:spcBef>
                <a:spcPts val="360"/>
              </a:spcBef>
              <a:spcAft>
                <a:spcPts val="0"/>
              </a:spcAft>
              <a:buSzPts val="1260"/>
              <a:buFont typeface="Arial" panose="020B0604020202020204" pitchFamily="34" charset="0"/>
              <a:buChar char="•"/>
            </a:pPr>
            <a:endParaRPr dirty="0"/>
          </a:p>
          <a:p>
            <a:pPr marL="571500" lvl="0" indent="-342900" algn="l" rtl="0">
              <a:lnSpc>
                <a:spcPct val="100000"/>
              </a:lnSpc>
              <a:spcBef>
                <a:spcPts val="360"/>
              </a:spcBef>
              <a:spcAft>
                <a:spcPts val="0"/>
              </a:spcAft>
              <a:buSzPts val="1260"/>
              <a:buFont typeface="Arial" panose="020B0604020202020204" pitchFamily="34" charset="0"/>
              <a:buChar char="•"/>
            </a:pPr>
            <a:endParaRPr dirty="0"/>
          </a:p>
        </p:txBody>
      </p:sp>
      <p:sp>
        <p:nvSpPr>
          <p:cNvPr id="214" name="Google Shape;214;p27"/>
          <p:cNvSpPr txBox="1">
            <a:spLocks noGrp="1"/>
          </p:cNvSpPr>
          <p:nvPr>
            <p:ph type="sldNum" idx="12"/>
          </p:nvPr>
        </p:nvSpPr>
        <p:spPr>
          <a:xfrm>
            <a:off x="11438455" y="6492875"/>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10</a:t>
            </a:fld>
            <a:endParaRPr/>
          </a:p>
        </p:txBody>
      </p:sp>
      <p:sp>
        <p:nvSpPr>
          <p:cNvPr id="4" name="Rectangle 3">
            <a:extLst>
              <a:ext uri="{FF2B5EF4-FFF2-40B4-BE49-F238E27FC236}">
                <a16:creationId xmlns:a16="http://schemas.microsoft.com/office/drawing/2014/main" id="{88904D2D-BBCD-4D32-B0D4-205A853C062E}"/>
              </a:ext>
            </a:extLst>
          </p:cNvPr>
          <p:cNvSpPr/>
          <p:nvPr/>
        </p:nvSpPr>
        <p:spPr>
          <a:xfrm>
            <a:off x="6359769" y="5276054"/>
            <a:ext cx="3673763" cy="338554"/>
          </a:xfrm>
          <a:prstGeom prst="rect">
            <a:avLst/>
          </a:prstGeom>
        </p:spPr>
        <p:txBody>
          <a:bodyPr wrap="none">
            <a:spAutoFit/>
          </a:bodyPr>
          <a:lstStyle/>
          <a:p>
            <a:pPr marL="148590" lvl="0">
              <a:spcBef>
                <a:spcPts val="360"/>
              </a:spcBef>
              <a:buClr>
                <a:srgbClr val="DADADA"/>
              </a:buClr>
              <a:buSzPts val="1260"/>
            </a:pPr>
            <a:r>
              <a:rPr lang="en-GB" sz="1600">
                <a:solidFill>
                  <a:srgbClr val="DADADA"/>
                </a:solidFill>
                <a:latin typeface="Lustria"/>
                <a:sym typeface="Lustria"/>
              </a:rPr>
              <a:t>(</a:t>
            </a:r>
            <a:r>
              <a:rPr lang="en-GB" sz="1600" err="1">
                <a:solidFill>
                  <a:srgbClr val="DADADA"/>
                </a:solidFill>
                <a:latin typeface="Lustria"/>
                <a:sym typeface="Lustria"/>
              </a:rPr>
              <a:t>Betancur</a:t>
            </a:r>
            <a:r>
              <a:rPr lang="en-GB" sz="1600">
                <a:solidFill>
                  <a:srgbClr val="DADADA"/>
                </a:solidFill>
                <a:latin typeface="Lustria"/>
                <a:sym typeface="Lustria"/>
              </a:rPr>
              <a:t> and Getty Images, 2014)  </a:t>
            </a:r>
          </a:p>
        </p:txBody>
      </p:sp>
      <p:pic>
        <p:nvPicPr>
          <p:cNvPr id="5" name="Picture 4">
            <a:extLst>
              <a:ext uri="{FF2B5EF4-FFF2-40B4-BE49-F238E27FC236}">
                <a16:creationId xmlns:a16="http://schemas.microsoft.com/office/drawing/2014/main" id="{A93D794C-0191-4B9C-AD5F-6C5D985BB3FA}"/>
              </a:ext>
            </a:extLst>
          </p:cNvPr>
          <p:cNvPicPr>
            <a:picLocks noChangeAspect="1"/>
          </p:cNvPicPr>
          <p:nvPr/>
        </p:nvPicPr>
        <p:blipFill rotWithShape="1">
          <a:blip r:embed="rId3"/>
          <a:srcRect l="14369" r="3213"/>
          <a:stretch/>
        </p:blipFill>
        <p:spPr>
          <a:xfrm>
            <a:off x="6572026" y="1399973"/>
            <a:ext cx="5479297" cy="387608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28"/>
          <p:cNvSpPr txBox="1">
            <a:spLocks noGrp="1"/>
          </p:cNvSpPr>
          <p:nvPr>
            <p:ph type="title"/>
          </p:nvPr>
        </p:nvSpPr>
        <p:spPr>
          <a:xfrm>
            <a:off x="1084693" y="0"/>
            <a:ext cx="10089585" cy="635431"/>
          </a:xfrm>
          <a:prstGeom prst="rect">
            <a:avLst/>
          </a:prstGeom>
          <a:noFill/>
          <a:ln>
            <a:noFill/>
          </a:ln>
          <a:effectLst>
            <a:outerShdw blurRad="25400">
              <a:srgbClr val="000000">
                <a:alpha val="45490"/>
              </a:srgbClr>
            </a:outerShdw>
          </a:effectLst>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lt2"/>
              </a:buClr>
              <a:buSzPts val="4000"/>
              <a:buFont typeface="Lustria"/>
              <a:buNone/>
            </a:pPr>
            <a:r>
              <a:rPr lang="en-GB" dirty="0"/>
              <a:t>Bibliography  </a:t>
            </a:r>
            <a:endParaRPr dirty="0"/>
          </a:p>
        </p:txBody>
      </p:sp>
      <p:sp>
        <p:nvSpPr>
          <p:cNvPr id="220" name="Google Shape;220;p28"/>
          <p:cNvSpPr txBox="1">
            <a:spLocks noGrp="1"/>
          </p:cNvSpPr>
          <p:nvPr>
            <p:ph type="sldNum" idx="12"/>
          </p:nvPr>
        </p:nvSpPr>
        <p:spPr>
          <a:xfrm>
            <a:off x="11438455" y="6482518"/>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11</a:t>
            </a:fld>
            <a:endParaRPr/>
          </a:p>
        </p:txBody>
      </p:sp>
      <p:sp>
        <p:nvSpPr>
          <p:cNvPr id="2" name="Rectangle 1">
            <a:extLst>
              <a:ext uri="{FF2B5EF4-FFF2-40B4-BE49-F238E27FC236}">
                <a16:creationId xmlns:a16="http://schemas.microsoft.com/office/drawing/2014/main" id="{F31EA3BB-51A7-4E76-863C-1FBA1093D68D}"/>
              </a:ext>
            </a:extLst>
          </p:cNvPr>
          <p:cNvSpPr/>
          <p:nvPr/>
        </p:nvSpPr>
        <p:spPr>
          <a:xfrm>
            <a:off x="67159" y="426204"/>
            <a:ext cx="12057681" cy="6768904"/>
          </a:xfrm>
          <a:prstGeom prst="rect">
            <a:avLst/>
          </a:prstGeom>
        </p:spPr>
        <p:txBody>
          <a:bodyPr wrap="square">
            <a:spAutoFit/>
          </a:bodyPr>
          <a:lstStyle/>
          <a:p>
            <a:pPr>
              <a:lnSpc>
                <a:spcPct val="107000"/>
              </a:lnSpc>
              <a:spcAft>
                <a:spcPts val="800"/>
              </a:spcAft>
            </a:pPr>
            <a:r>
              <a:rPr lang="en-GB" sz="1200" b="1" u="sng"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rPr>
              <a:t>Primary Sources</a:t>
            </a: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AFP and Getty Images (2011)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United in grief: Mourners touch the names of loved ones at the memorial. Thousands were in tears as they left notes and messages at the site as the world watched</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https://www.dailymail.co.uk/news/article-2036119/9-11-Anniversary-Obama-rounds-day-remembrance-Kennedy-Center.html</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4 April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AP (2017)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Photographs of some of those who died during the terrorist attacks on the World Trade Center, the Pentagon, and Shanksville, Pa., are on display at the 9/11 Tribute Museum.</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https://www.voanews.com/usa/911-tribute-museum-expands-space-personal-stories</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3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err="1">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Betancur</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K. and Getty Images (2014)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The 9/11 Tribute in Light</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https://www.nationalreview.com/magazine/2020/09/21/the-9-11-tribute-in-light-emphasizes-bill-de-blasios-failure/</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4 April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Burton, A. (2014)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Sam Pulia, former police officer and current mayor of Westchester, Ill., mourns over the name of his cousin on Thursday at the site of the World Trade Center in New York.</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https://www.usnews.com/news/newsgram/articles/2014/09/11/nation-remembers-those-lost-on-september-11-2001-13-years-later</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2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Chynn, E. (2001)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On September 11, 2001, hijacked plane attacks on the US resulted in nearly 3,000 people being killed</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https://www.thesun.co.uk/news/9898159/harrowing-unseen-9-11-pics-show-devastation-and-bloodshed-at-ground-zero-through-the-eyes-of-first-doctor-on-scene/</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2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EDT (2011)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U.S. President Barack Obama and members of his national security team monitor the mission in a conference room adjacent to the Situation Room of the White House</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https://911memorial.org/learn/resources/digital-exhibitions/digital-exhibition-revealed-hunt-bin-laden/operation-neptune-spear</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4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FDNY (2019)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A firefighter salutes the fallen at the 9/11 Memorial in lower Manhattan</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https://www.firehouse.com/careers-education/news/21096706/fdny-firefighters-join-families-at-ground-zero-911-memorial</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2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Feuer, A. (2014) ‘As 9/11 Museum Opens, These New Yorkers Will Stay Away’,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The New York Times</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17 May.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https://www.nytimes.com/2014/05/17/nyregion/9-11-museum-not-a-must-see-site-for-all-new-yorkers.html</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3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Graff, K. and Thinkstock (2016)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New York Harbor before Sept. 11.</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https://slate.com/news-and-politics/2016/09/slates-coverage-of-the-9-11-world-trade-center-twin-towers-attacks.html</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2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err="1">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Hnatov</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M. (2019)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Identification Card, Recovered</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Kurz, C. (2006)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A concrete stairwell, one of the few surviving pieces of the World Trade Center, at Ground Zero</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https://www.history.com/news/world-trade-center-stairwell-design-9-11</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3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Lane, J. and AP Photo (2011)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A New York City police officer salutes at the north pool of the Sept. 11 memorial as the national anthem is sung during the 10th anniversary ceremonies at the World Trade Center, Sunday, Sept. 11, 2011, in New York.</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https://www.mprnews.org/story/2011/09/11/sept11-anniversary-memorial</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1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Lee, J. S. (2020a)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Museum to Reopen to 9/11 Families on September 11, General Public on September 12</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https://www.911memorial.org/connect/blog/museum-reopen-911-families-september-11-and-public-september-12</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28 January 2020).</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Lee, J. S. (2020b)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No Day Shall Erase You From The Memory Of Time</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https://www.911memorial.org/visit/museum/about-museum</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31 January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Lee, J. S. (2021a)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Learn</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https://www.911memorial.org/learn</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4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Lee, J. S. (2021b)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OCME Repository at the World Trade Center</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17">
                  <a:extLst>
                    <a:ext uri="{A12FA001-AC4F-418D-AE19-62706E023703}">
                      <ahyp:hlinkClr xmlns:ahyp="http://schemas.microsoft.com/office/drawing/2018/hyperlinkcolor" val="tx"/>
                    </a:ext>
                  </a:extLst>
                </a:hlinkClick>
              </a:rPr>
              <a:t>https://www.911memorial.org/connect/911-family-members/ocme-repository</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2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6" name="Google Shape;226;p29"/>
          <p:cNvSpPr txBox="1">
            <a:spLocks noGrp="1"/>
          </p:cNvSpPr>
          <p:nvPr>
            <p:ph type="sldNum" idx="12"/>
          </p:nvPr>
        </p:nvSpPr>
        <p:spPr>
          <a:xfrm>
            <a:off x="11438455" y="6482518"/>
            <a:ext cx="753545" cy="365125"/>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000"/>
              <a:buNone/>
            </a:pPr>
            <a:fld id="{00000000-1234-1234-1234-123412341234}" type="slidenum">
              <a:rPr lang="en-GB"/>
              <a:t>12</a:t>
            </a:fld>
            <a:endParaRPr/>
          </a:p>
        </p:txBody>
      </p:sp>
      <p:sp>
        <p:nvSpPr>
          <p:cNvPr id="2" name="Rectangle 1">
            <a:extLst>
              <a:ext uri="{FF2B5EF4-FFF2-40B4-BE49-F238E27FC236}">
                <a16:creationId xmlns:a16="http://schemas.microsoft.com/office/drawing/2014/main" id="{7A4F4FB1-018D-4409-9525-9979E9389CEF}"/>
              </a:ext>
            </a:extLst>
          </p:cNvPr>
          <p:cNvSpPr/>
          <p:nvPr/>
        </p:nvSpPr>
        <p:spPr>
          <a:xfrm>
            <a:off x="98508" y="307464"/>
            <a:ext cx="12093492" cy="5805435"/>
          </a:xfrm>
          <a:prstGeom prst="rect">
            <a:avLst/>
          </a:prstGeom>
        </p:spPr>
        <p:txBody>
          <a:bodyPr wrap="square">
            <a:spAutoFit/>
          </a:bodyPr>
          <a:lstStyle/>
          <a:p>
            <a:pPr lvl="0">
              <a:lnSpc>
                <a:spcPct val="107000"/>
              </a:lnSpc>
              <a:spcAft>
                <a:spcPts val="800"/>
              </a:spcAft>
            </a:pPr>
            <a:r>
              <a:rPr lang="en-GB" sz="1200" b="1"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Primary Sources</a:t>
            </a: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McDermott, M. and Sperry, P. (2015) ‘Firefighters face a pile of rubble where the World Trade </a:t>
            </a:r>
            <a:r>
              <a:rPr lang="en-GB" sz="1000" dirty="0" err="1">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Center’s</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twin towers once stood’,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New York Post</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6 September.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https://nypost.com/2015/09/06/revisionist-history-of-911-being-taught-to-our-college-students/</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4 February 2021).</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News 18 (2001)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The second tower of the World Trade Center bursts into flames after being hit by a hijacked airplane in New York in this September 11, 2001.</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https://www.news18.com/photogallery/world/18-years-since-911-attacks-the-101-most-iconic-photos-805219-2.html</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28 January 2020).</a:t>
            </a:r>
            <a:endParaRPr lang="en-GB" sz="1000" dirty="0">
              <a:solidFill>
                <a:schemeClr val="bg1">
                  <a:lumMod val="9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Papa, J. (2014) </a:t>
            </a:r>
            <a:r>
              <a:rPr lang="en-GB" sz="1000" i="1"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Mothers of 9/11 victims protest decision to house unidentified remains underground in the museum</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https://newyork.cbslocal.com/2014/05/08/911-families-blast-greedy-disrespectful-decision-to-store-unidentified-remains-underground-in-museum/</a:t>
            </a:r>
            <a:r>
              <a:rPr lang="en-GB" sz="1000" dirty="0">
                <a:solidFill>
                  <a:schemeClr val="bg1">
                    <a:lumMod val="95000"/>
                  </a:schemeClr>
                </a:solidFill>
                <a:latin typeface="Lustria" panose="020B0604020202020204" charset="0"/>
                <a:ea typeface="Calibri" panose="020F0502020204030204" pitchFamily="34" charset="0"/>
                <a:cs typeface="Times New Roman" panose="02020603050405020304" pitchFamily="18" charset="0"/>
              </a:rPr>
              <a:t> (Accessed: 1 February 2021).</a:t>
            </a:r>
            <a:endPar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err="1">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Pedota</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C., Pool, and Getty Images (2013)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Carrie </a:t>
            </a:r>
            <a:r>
              <a:rPr lang="en-GB" sz="1000" i="1" dirty="0" err="1">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Bergonia</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of Pennsylvania looks over the name of her </a:t>
            </a:r>
            <a:r>
              <a:rPr lang="en-GB" sz="1000" i="1" dirty="0" err="1">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fiance</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firefighter Joseph </a:t>
            </a:r>
            <a:r>
              <a:rPr lang="en-GB" sz="1000" i="1" dirty="0" err="1">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Ogren</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at the 9/11 Memorial in New York.</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https://www.latimes.com/la-xpm-2013-sep-14-la-le-0914-9-11-attacks-anniversary-mailbag-20130914-story.html</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(Accessed: 1 February 2021).</a:t>
            </a:r>
            <a:endParaRPr lang="en-GB" sz="1000" dirty="0">
              <a:solidFill>
                <a:srgbClr val="FFFFFF">
                  <a:lumMod val="95000"/>
                </a:srgbClr>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err="1">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Raisch</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-Lopez, L. (2001)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COLLECTION 9/11 MEMORIAL MUSEUM, GIFT OF LINDA RAISCH-LOPEZ</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https://www.911memorial.org/connect/blog/911-memorial-museum-home-shoes-survivors</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(Accessed: 2 February 2021).</a:t>
            </a:r>
            <a:endParaRPr lang="en-GB" sz="1000" dirty="0">
              <a:solidFill>
                <a:srgbClr val="FFFFFF">
                  <a:lumMod val="95000"/>
                </a:srgbClr>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err="1">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Samoliova</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G. and AP (2001)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Survivors of the World Trade Center terrorist attacks make their way through smoke, dust, and debris on Fulton St., about a block from the collapsed towers</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https://www.newsmax.com/newsfront/911-remembrance-anthony-agnelli-nypd/2018/09/10/id/881064/</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(Accessed: 2 February 2021).</a:t>
            </a:r>
            <a:endParaRPr lang="en-GB" sz="1000" dirty="0">
              <a:solidFill>
                <a:srgbClr val="FFFFFF">
                  <a:lumMod val="95000"/>
                </a:srgbClr>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Stapleton, S. and Reuters (2014a)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A man stands in the historical exhibition section of the National September 11 Memorial &amp; Museum during a press preview in New York</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https://www.ibtimes.com/911-memorial-museum-opening-pictures-closer-look-artifacts-fateful-attack-photos-1584863</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(Accessed: 2 February 2021).</a:t>
            </a:r>
            <a:endParaRPr lang="en-GB" sz="1000" dirty="0">
              <a:solidFill>
                <a:srgbClr val="FFFFFF">
                  <a:lumMod val="95000"/>
                </a:srgbClr>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Stapleton, S. and Reuters (2014b)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Pictures of the September 11th hijackers are seen inside the National September 11 Memorial &amp; Museum during a press preview in New York</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https://www.ibtimes.com/911-memorial-museum-opening-pictures-closer-look-artifacts-fateful-attack-photos-1584863</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(Accessed: 1 February 2021).</a:t>
            </a:r>
            <a:endParaRPr lang="en-GB" sz="1000" dirty="0">
              <a:solidFill>
                <a:srgbClr val="FFFFFF">
                  <a:lumMod val="95000"/>
                </a:srgbClr>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err="1">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Thic</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Design (2021)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Exhibitions</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https://www.911memorial.org/visit/museum/exhibitions</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(Accessed: 1 February 2021).</a:t>
            </a:r>
            <a:endParaRPr lang="en-GB" sz="1000" dirty="0">
              <a:solidFill>
                <a:srgbClr val="FFFFFF">
                  <a:lumMod val="95000"/>
                </a:srgbClr>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err="1">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Thinc</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Design (2021)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Survival Stairs</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https://www.911memorial.org/visit/museum/about-museum</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(Accessed: 1 February 2021).</a:t>
            </a:r>
            <a:endParaRPr lang="en-GB" sz="1000" dirty="0">
              <a:solidFill>
                <a:srgbClr val="FFFFFF">
                  <a:lumMod val="95000"/>
                </a:srgbClr>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err="1">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Truc</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G. (2011) ‘Ground Zero: Between Construction Site and Mass Grave’,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Raisons politiques</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No 41(1), pp. 33–49.</a:t>
            </a:r>
            <a:endParaRPr lang="en-GB" sz="1000" dirty="0">
              <a:solidFill>
                <a:srgbClr val="FFFFFF">
                  <a:lumMod val="95000"/>
                </a:srgbClr>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Wainwright, O. (2014) ‘9/11 Memorial Museum: an emotional underworld beneath Ground Zero’,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The Guardian</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14 May. Available at: </a:t>
            </a:r>
            <a:r>
              <a:rPr lang="en-GB" sz="1000"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http://www.theguardian.com/artanddesign/2014/may/14/9-11-memorial-museum-new-york</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(Accessed: 5 February 2021).</a:t>
            </a:r>
            <a:endParaRPr lang="en-GB" sz="1000" dirty="0">
              <a:solidFill>
                <a:srgbClr val="FFFFFF">
                  <a:lumMod val="95000"/>
                </a:srgbClr>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Walter, T. (2009) ‘Dark Tourism: Mediating Between the Dead and the Living’, in Sharpley, R. and Stone, P.,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The Darker Side of Travel: The Theory and Practice of Dark Tourism</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Bristol: Channel View Publications, pp. 39–55. Available at: </a:t>
            </a:r>
            <a:r>
              <a:rPr lang="en-GB" sz="1000"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https://purehost.bath.ac.uk/ws/portalfiles/portal/370536/Walter_2009_Dark_Tourism.pdf</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(Accessed: 30 January 2021).</a:t>
            </a:r>
            <a:endParaRPr lang="en-GB" sz="1000" dirty="0">
              <a:solidFill>
                <a:srgbClr val="FFFFFF">
                  <a:lumMod val="95000"/>
                </a:srgbClr>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Xinhua, W. Y. and Getty Images (2018) </a:t>
            </a:r>
            <a:r>
              <a:rPr lang="en-GB" sz="1000" i="1"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Flowers and balloons are placed on plates on which the names of 9/11 victims were inscribed around the South Pool at the 9/11 Memorial and Museum in New York City</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https://time.com/5672103/9-11-history-curriculum/</a:t>
            </a:r>
            <a:r>
              <a:rPr lang="en-GB" sz="1000" dirty="0">
                <a:solidFill>
                  <a:srgbClr val="FFFFFF">
                    <a:lumMod val="95000"/>
                  </a:srgbClr>
                </a:solidFill>
                <a:latin typeface="Lustria" panose="020B0604020202020204" charset="0"/>
                <a:ea typeface="Calibri" panose="020F0502020204030204" pitchFamily="34" charset="0"/>
                <a:cs typeface="Times New Roman" panose="02020603050405020304" pitchFamily="18" charset="0"/>
              </a:rPr>
              <a:t> (Accessed: 1 February 2021).</a:t>
            </a:r>
            <a:endParaRPr lang="en-GB"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5933BF9-B58B-47B0-814F-1E3EB77319AA}"/>
              </a:ext>
            </a:extLst>
          </p:cNvPr>
          <p:cNvSpPr>
            <a:spLocks noGrp="1"/>
          </p:cNvSpPr>
          <p:nvPr>
            <p:ph type="body" idx="1"/>
          </p:nvPr>
        </p:nvSpPr>
        <p:spPr>
          <a:xfrm>
            <a:off x="1" y="565040"/>
            <a:ext cx="12191999" cy="6056985"/>
          </a:xfrm>
        </p:spPr>
        <p:txBody>
          <a:bodyPr/>
          <a:lstStyle/>
          <a:p>
            <a:pPr marL="148590" indent="0">
              <a:lnSpc>
                <a:spcPct val="107000"/>
              </a:lnSpc>
              <a:spcAft>
                <a:spcPts val="800"/>
              </a:spcAft>
              <a:buNone/>
            </a:pPr>
            <a:r>
              <a:rPr lang="en-GB" sz="1200" b="1" u="sng" dirty="0">
                <a:latin typeface="Calibri" panose="020F0502020204030204" pitchFamily="34" charset="0"/>
                <a:ea typeface="Calibri" panose="020F0502020204030204" pitchFamily="34" charset="0"/>
                <a:cs typeface="Times New Roman" panose="02020603050405020304" pitchFamily="18" charset="0"/>
              </a:rPr>
              <a:t>Secondary Sources</a:t>
            </a: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‘9/11 Families Blast Decision To Store Unidentified Remains Underground In Museum’ (2014), 8 May.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https://newyork.cbslocal.com/2014/05/08/911-families-blast-greedy-disrespectful-decision-to-store-unidentified-remains-underground-in-museum/</a:t>
            </a:r>
            <a:r>
              <a:rPr lang="en-GB" sz="1000" dirty="0">
                <a:latin typeface="Lustria" panose="020B0604020202020204" charset="0"/>
                <a:ea typeface="Calibri" panose="020F0502020204030204" pitchFamily="34" charset="0"/>
                <a:cs typeface="Times New Roman" panose="02020603050405020304" pitchFamily="18" charset="0"/>
              </a:rPr>
              <a:t> (Accessed: 3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i="1" dirty="0">
                <a:latin typeface="Lustria" panose="020B0604020202020204" charset="0"/>
                <a:ea typeface="Calibri" panose="020F0502020204030204" pitchFamily="34" charset="0"/>
                <a:cs typeface="Times New Roman" panose="02020603050405020304" pitchFamily="18" charset="0"/>
              </a:rPr>
              <a:t>About the Museum</a:t>
            </a:r>
            <a:r>
              <a:rPr lang="en-GB" sz="1000" dirty="0">
                <a:latin typeface="Lustria" panose="020B0604020202020204" charset="0"/>
                <a:ea typeface="Calibri" panose="020F0502020204030204" pitchFamily="34" charset="0"/>
                <a:cs typeface="Times New Roman" panose="02020603050405020304" pitchFamily="18" charset="0"/>
              </a:rPr>
              <a:t> (2021) </a:t>
            </a:r>
            <a:r>
              <a:rPr lang="en-GB" sz="1000" i="1" dirty="0">
                <a:latin typeface="Lustria" panose="020B0604020202020204" charset="0"/>
                <a:ea typeface="Calibri" panose="020F0502020204030204" pitchFamily="34" charset="0"/>
                <a:cs typeface="Times New Roman" panose="02020603050405020304" pitchFamily="18" charset="0"/>
              </a:rPr>
              <a:t>9/11 Memorial &amp; Museum</a:t>
            </a:r>
            <a:r>
              <a:rPr lang="en-GB" sz="1000" dirty="0">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https://www.911memorial.org/visit/museum/about-museum</a:t>
            </a:r>
            <a:r>
              <a:rPr lang="en-GB" sz="1000" dirty="0">
                <a:latin typeface="Lustria" panose="020B0604020202020204" charset="0"/>
                <a:ea typeface="Calibri" panose="020F0502020204030204" pitchFamily="34" charset="0"/>
                <a:cs typeface="Times New Roman" panose="02020603050405020304" pitchFamily="18" charset="0"/>
              </a:rPr>
              <a:t> (Accessed: 1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Aronson, J. D. (2016) </a:t>
            </a:r>
            <a:r>
              <a:rPr lang="en-GB" sz="1000" i="1" dirty="0">
                <a:latin typeface="Lustria" panose="020B0604020202020204" charset="0"/>
                <a:ea typeface="Calibri" panose="020F0502020204030204" pitchFamily="34" charset="0"/>
                <a:cs typeface="Times New Roman" panose="02020603050405020304" pitchFamily="18" charset="0"/>
              </a:rPr>
              <a:t>Who Owns the Dead?</a:t>
            </a:r>
            <a:r>
              <a:rPr lang="en-GB" sz="1000" dirty="0">
                <a:latin typeface="Lustria" panose="020B0604020202020204" charset="0"/>
                <a:ea typeface="Calibri" panose="020F0502020204030204" pitchFamily="34" charset="0"/>
                <a:cs typeface="Times New Roman" panose="02020603050405020304" pitchFamily="18" charset="0"/>
              </a:rPr>
              <a:t> Harvard University Press.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Baker, T. (2014) </a:t>
            </a:r>
            <a:r>
              <a:rPr lang="en-GB" sz="1000" i="1" dirty="0">
                <a:latin typeface="Lustria" panose="020B0604020202020204" charset="0"/>
                <a:ea typeface="Calibri" panose="020F0502020204030204" pitchFamily="34" charset="0"/>
                <a:cs typeface="Times New Roman" panose="02020603050405020304" pitchFamily="18" charset="0"/>
              </a:rPr>
              <a:t>The gift shop is itself a subject of controversy: Should such a memorial even have a gift shop?</a:t>
            </a:r>
            <a:r>
              <a:rPr lang="en-GB" sz="1000" dirty="0">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https://www.wendyperrin.com/911-memorial-museum-photo-tour/</a:t>
            </a:r>
            <a:r>
              <a:rPr lang="en-GB" sz="1000" dirty="0">
                <a:latin typeface="Lustria" panose="020B0604020202020204" charset="0"/>
                <a:ea typeface="Calibri" panose="020F0502020204030204" pitchFamily="34" charset="0"/>
                <a:cs typeface="Times New Roman" panose="02020603050405020304" pitchFamily="18" charset="0"/>
              </a:rPr>
              <a:t> (Accessed: 30 January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err="1">
                <a:latin typeface="Lustria" panose="020B0604020202020204" charset="0"/>
                <a:ea typeface="Calibri" panose="020F0502020204030204" pitchFamily="34" charset="0"/>
                <a:cs typeface="Times New Roman" panose="02020603050405020304" pitchFamily="18" charset="0"/>
              </a:rPr>
              <a:t>Barbato</a:t>
            </a:r>
            <a:r>
              <a:rPr lang="en-GB" sz="1000" dirty="0">
                <a:latin typeface="Lustria" panose="020B0604020202020204" charset="0"/>
                <a:ea typeface="Calibri" panose="020F0502020204030204" pitchFamily="34" charset="0"/>
                <a:cs typeface="Times New Roman" panose="02020603050405020304" pitchFamily="18" charset="0"/>
              </a:rPr>
              <a:t>, L. (2014) ‘9/11 Museum Gift Shop Turns Tragedy Into Profit With These Expensive Items’, </a:t>
            </a:r>
            <a:r>
              <a:rPr lang="en-GB" sz="1000" i="1" dirty="0">
                <a:latin typeface="Lustria" panose="020B0604020202020204" charset="0"/>
                <a:ea typeface="Calibri" panose="020F0502020204030204" pitchFamily="34" charset="0"/>
                <a:cs typeface="Times New Roman" panose="02020603050405020304" pitchFamily="18" charset="0"/>
              </a:rPr>
              <a:t>Bustle</a:t>
            </a:r>
            <a:r>
              <a:rPr lang="en-GB" sz="1000" dirty="0">
                <a:latin typeface="Lustria" panose="020B0604020202020204" charset="0"/>
                <a:ea typeface="Calibri" panose="020F0502020204030204" pitchFamily="34" charset="0"/>
                <a:cs typeface="Times New Roman" panose="02020603050405020304" pitchFamily="18" charset="0"/>
              </a:rPr>
              <a:t>, 19 May.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https://www.bustle.com/articles/24959-911-museum-gift-shop-turns-tragedy-into-profit-with-these-expensive-items</a:t>
            </a:r>
            <a:r>
              <a:rPr lang="en-GB" sz="1000" dirty="0">
                <a:latin typeface="Lustria" panose="020B0604020202020204" charset="0"/>
                <a:ea typeface="Calibri" panose="020F0502020204030204" pitchFamily="34" charset="0"/>
                <a:cs typeface="Times New Roman" panose="02020603050405020304" pitchFamily="18" charset="0"/>
              </a:rPr>
              <a:t> (Accessed: 17 January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Barcroft Media (2016) </a:t>
            </a:r>
            <a:r>
              <a:rPr lang="en-GB" sz="1000" i="1" dirty="0">
                <a:latin typeface="Lustria" panose="020B0604020202020204" charset="0"/>
                <a:ea typeface="Calibri" panose="020F0502020204030204" pitchFamily="34" charset="0"/>
                <a:cs typeface="Times New Roman" panose="02020603050405020304" pitchFamily="18" charset="0"/>
              </a:rPr>
              <a:t>Rosanne Hughes, 61, who lost her husband in 9/11, said she was appalled to hear about the stag party celebrating on Ground Zero</a:t>
            </a:r>
            <a:r>
              <a:rPr lang="en-GB" sz="1000" dirty="0">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https://www.dailymail.co.uk/news/article-3782563/I-lost-husband-sacred-ground-m-disgusted-British-stag-cause-outrage-taking-selfies-NAKED-BLOW-DOLL-Ground-Zero-eve-15th-anniversary-9-11-police-order-leave.html</a:t>
            </a:r>
            <a:r>
              <a:rPr lang="en-GB" sz="1000" dirty="0">
                <a:latin typeface="Lustria" panose="020B0604020202020204" charset="0"/>
                <a:ea typeface="Calibri" panose="020F0502020204030204" pitchFamily="34" charset="0"/>
                <a:cs typeface="Times New Roman" panose="02020603050405020304" pitchFamily="18" charset="0"/>
              </a:rPr>
              <a:t> (Accessed: 4 April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Barnes, A. (2018) ‘Facebook Review’.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https://www.facebook.com/pg/911TributeMuseum/reviews/</a:t>
            </a:r>
            <a:r>
              <a:rPr lang="en-GB" sz="1000" dirty="0">
                <a:latin typeface="Lustria" panose="020B0604020202020204" charset="0"/>
                <a:ea typeface="Calibri" panose="020F0502020204030204" pitchFamily="34" charset="0"/>
                <a:cs typeface="Times New Roman" panose="02020603050405020304" pitchFamily="18" charset="0"/>
              </a:rPr>
              <a:t> (Accessed: 3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Benitez, G. and Riches, J. (2019) ‘Why Victims’ Families Are Furious About 9/11 Memorial Museum’, </a:t>
            </a:r>
            <a:r>
              <a:rPr lang="en-GB" sz="1000" i="1" dirty="0">
                <a:latin typeface="Lustria" panose="020B0604020202020204" charset="0"/>
                <a:ea typeface="Calibri" panose="020F0502020204030204" pitchFamily="34" charset="0"/>
                <a:cs typeface="Times New Roman" panose="02020603050405020304" pitchFamily="18" charset="0"/>
              </a:rPr>
              <a:t>ABC News</a:t>
            </a:r>
            <a:r>
              <a:rPr lang="en-GB" sz="1000" dirty="0">
                <a:latin typeface="Lustria" panose="020B0604020202020204" charset="0"/>
                <a:ea typeface="Calibri" panose="020F0502020204030204" pitchFamily="34" charset="0"/>
                <a:cs typeface="Times New Roman" panose="02020603050405020304" pitchFamily="18" charset="0"/>
              </a:rPr>
              <a:t>, 19 April.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https://abcnews.go.com/US/victims-families-furious-911-memorial-museum/story?id=23774869</a:t>
            </a:r>
            <a:r>
              <a:rPr lang="en-GB" sz="1000" dirty="0">
                <a:latin typeface="Lustria" panose="020B0604020202020204" charset="0"/>
                <a:ea typeface="Calibri" panose="020F0502020204030204" pitchFamily="34" charset="0"/>
                <a:cs typeface="Times New Roman" panose="02020603050405020304" pitchFamily="18" charset="0"/>
              </a:rPr>
              <a:t> (Accessed: 5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err="1">
                <a:latin typeface="Lustria" panose="020B0604020202020204" charset="0"/>
                <a:ea typeface="Calibri" panose="020F0502020204030204" pitchFamily="34" charset="0"/>
                <a:cs typeface="Times New Roman" panose="02020603050405020304" pitchFamily="18" charset="0"/>
              </a:rPr>
              <a:t>Bouaou</a:t>
            </a:r>
            <a:r>
              <a:rPr lang="en-GB" sz="1000" dirty="0">
                <a:latin typeface="Lustria" panose="020B0604020202020204" charset="0"/>
                <a:ea typeface="Calibri" panose="020F0502020204030204" pitchFamily="34" charset="0"/>
                <a:cs typeface="Times New Roman" panose="02020603050405020304" pitchFamily="18" charset="0"/>
              </a:rPr>
              <a:t>, S. (2020) </a:t>
            </a:r>
            <a:r>
              <a:rPr lang="en-GB" sz="1000" i="1" dirty="0">
                <a:latin typeface="Lustria" panose="020B0604020202020204" charset="0"/>
                <a:ea typeface="Calibri" panose="020F0502020204030204" pitchFamily="34" charset="0"/>
                <a:cs typeface="Times New Roman" panose="02020603050405020304" pitchFamily="18" charset="0"/>
              </a:rPr>
              <a:t>Alice Greenwald, President and CEO of the National September 11 Memorial and Museum</a:t>
            </a:r>
            <a:r>
              <a:rPr lang="en-GB" sz="1000" dirty="0">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https://indianapublicmedia.org/profiles/alice-greenwald.php</a:t>
            </a:r>
            <a:r>
              <a:rPr lang="en-GB" sz="1000" dirty="0">
                <a:latin typeface="Lustria" panose="020B0604020202020204" charset="0"/>
                <a:ea typeface="Calibri" panose="020F0502020204030204" pitchFamily="34" charset="0"/>
                <a:cs typeface="Times New Roman" panose="02020603050405020304" pitchFamily="18" charset="0"/>
              </a:rPr>
              <a:t> (Accessed: 2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CNN and Riches, J. (2014) ‘9/11 Memorial Museum’s gift shop controversy’, </a:t>
            </a:r>
            <a:r>
              <a:rPr lang="en-GB" sz="1000" i="1" dirty="0">
                <a:latin typeface="Lustria" panose="020B0604020202020204" charset="0"/>
                <a:ea typeface="Calibri" panose="020F0502020204030204" pitchFamily="34" charset="0"/>
                <a:cs typeface="Times New Roman" panose="02020603050405020304" pitchFamily="18" charset="0"/>
              </a:rPr>
              <a:t>CNN Tonight</a:t>
            </a:r>
            <a:r>
              <a:rPr lang="en-GB" sz="1000" dirty="0">
                <a:latin typeface="Lustria" panose="020B0604020202020204" charset="0"/>
                <a:ea typeface="Calibri" panose="020F0502020204030204" pitchFamily="34" charset="0"/>
                <a:cs typeface="Times New Roman" panose="02020603050405020304" pitchFamily="18" charset="0"/>
              </a:rPr>
              <a:t>. Online: CNN.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https://www.youtube.com/watch?v=u7bB17cnxro</a:t>
            </a:r>
            <a:r>
              <a:rPr lang="en-GB" sz="1000" dirty="0">
                <a:latin typeface="Lustria" panose="020B0604020202020204" charset="0"/>
                <a:ea typeface="Calibri" panose="020F0502020204030204" pitchFamily="34" charset="0"/>
                <a:cs typeface="Times New Roman" panose="02020603050405020304" pitchFamily="18" charset="0"/>
              </a:rPr>
              <a:t> (Accessed: 4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Edelman, S. (2014) ‘The 9/11 museum’s absurd gift shop’, </a:t>
            </a:r>
            <a:r>
              <a:rPr lang="en-GB" sz="1000" i="1" dirty="0">
                <a:latin typeface="Lustria" panose="020B0604020202020204" charset="0"/>
                <a:ea typeface="Calibri" panose="020F0502020204030204" pitchFamily="34" charset="0"/>
                <a:cs typeface="Times New Roman" panose="02020603050405020304" pitchFamily="18" charset="0"/>
              </a:rPr>
              <a:t>New York Post</a:t>
            </a:r>
            <a:r>
              <a:rPr lang="en-GB" sz="1000" dirty="0">
                <a:latin typeface="Lustria" panose="020B0604020202020204" charset="0"/>
                <a:ea typeface="Calibri" panose="020F0502020204030204" pitchFamily="34" charset="0"/>
                <a:cs typeface="Times New Roman" panose="02020603050405020304" pitchFamily="18" charset="0"/>
              </a:rPr>
              <a:t>, 18 May.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https://nypost.com/2014/05/18/outrage-over-911-museum-gift-shops-crass-souvenirs/</a:t>
            </a:r>
            <a:r>
              <a:rPr lang="en-GB" sz="1000" dirty="0">
                <a:latin typeface="Lustria" panose="020B0604020202020204" charset="0"/>
                <a:ea typeface="Calibri" panose="020F0502020204030204" pitchFamily="34" charset="0"/>
                <a:cs typeface="Times New Roman" panose="02020603050405020304" pitchFamily="18" charset="0"/>
              </a:rPr>
              <a:t> (Accessed: 17 January 2021).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i="1" dirty="0">
                <a:latin typeface="Lustria" panose="020B0604020202020204" charset="0"/>
                <a:ea typeface="Calibri" panose="020F0502020204030204" pitchFamily="34" charset="0"/>
                <a:cs typeface="Times New Roman" panose="02020603050405020304" pitchFamily="18" charset="0"/>
              </a:rPr>
              <a:t>Homepage | National September 11 Memorial &amp; Museum</a:t>
            </a:r>
            <a:r>
              <a:rPr lang="en-GB" sz="1000" dirty="0">
                <a:latin typeface="Lustria" panose="020B0604020202020204" charset="0"/>
                <a:ea typeface="Calibri" panose="020F0502020204030204" pitchFamily="34" charset="0"/>
                <a:cs typeface="Times New Roman" panose="02020603050405020304" pitchFamily="18" charset="0"/>
              </a:rPr>
              <a:t> (no date).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https://www.911memorial.org/</a:t>
            </a:r>
            <a:r>
              <a:rPr lang="en-GB" sz="1000" dirty="0">
                <a:latin typeface="Lustria" panose="020B0604020202020204" charset="0"/>
                <a:ea typeface="Calibri" panose="020F0502020204030204" pitchFamily="34" charset="0"/>
                <a:cs typeface="Times New Roman" panose="02020603050405020304" pitchFamily="18" charset="0"/>
              </a:rPr>
              <a:t> (Accessed: 17 January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buNone/>
            </a:pPr>
            <a:endParaRPr lang="en-GB" sz="1000" dirty="0"/>
          </a:p>
        </p:txBody>
      </p:sp>
      <p:sp>
        <p:nvSpPr>
          <p:cNvPr id="4" name="Slide Number Placeholder 3">
            <a:extLst>
              <a:ext uri="{FF2B5EF4-FFF2-40B4-BE49-F238E27FC236}">
                <a16:creationId xmlns:a16="http://schemas.microsoft.com/office/drawing/2014/main" id="{0F07BF17-D91F-4217-93E3-6E94D43E8FC4}"/>
              </a:ext>
            </a:extLst>
          </p:cNvPr>
          <p:cNvSpPr>
            <a:spLocks noGrp="1"/>
          </p:cNvSpPr>
          <p:nvPr>
            <p:ph type="sldNum" idx="12"/>
          </p:nvPr>
        </p:nvSpPr>
        <p:spPr>
          <a:xfrm>
            <a:off x="11438455" y="6492875"/>
            <a:ext cx="753545" cy="365125"/>
          </a:xfrm>
        </p:spPr>
        <p:txBody>
          <a:bodyPr/>
          <a:lstStyle/>
          <a:p>
            <a:pPr marL="0" lvl="0" indent="0" algn="r" rtl="0">
              <a:spcBef>
                <a:spcPts val="0"/>
              </a:spcBef>
              <a:spcAft>
                <a:spcPts val="0"/>
              </a:spcAft>
              <a:buNone/>
            </a:pPr>
            <a:fld id="{00000000-1234-1234-1234-123412341234}" type="slidenum">
              <a:rPr lang="en-GB" smtClean="0"/>
              <a:t>13</a:t>
            </a:fld>
            <a:endParaRPr lang="en-GB" dirty="0"/>
          </a:p>
        </p:txBody>
      </p:sp>
    </p:spTree>
    <p:extLst>
      <p:ext uri="{BB962C8B-B14F-4D97-AF65-F5344CB8AC3E}">
        <p14:creationId xmlns:p14="http://schemas.microsoft.com/office/powerpoint/2010/main" val="3846641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24E3A1E-AA1E-4716-B5B5-EE6EE722A36D}"/>
              </a:ext>
            </a:extLst>
          </p:cNvPr>
          <p:cNvSpPr>
            <a:spLocks noGrp="1"/>
          </p:cNvSpPr>
          <p:nvPr>
            <p:ph type="body" idx="1"/>
          </p:nvPr>
        </p:nvSpPr>
        <p:spPr>
          <a:xfrm>
            <a:off x="189186" y="599091"/>
            <a:ext cx="11587655" cy="5192110"/>
          </a:xfrm>
        </p:spPr>
        <p:txBody>
          <a:bodyPr/>
          <a:lstStyle/>
          <a:p>
            <a:pPr marL="148590" indent="0">
              <a:lnSpc>
                <a:spcPct val="107000"/>
              </a:lnSpc>
              <a:spcAft>
                <a:spcPts val="800"/>
              </a:spcAft>
              <a:buNone/>
            </a:pPr>
            <a:r>
              <a:rPr lang="en-GB" sz="1200" b="1" u="sng" dirty="0">
                <a:latin typeface="Lustria" panose="020B0604020202020204" charset="0"/>
                <a:ea typeface="Calibri" panose="020F0502020204030204" pitchFamily="34" charset="0"/>
                <a:cs typeface="Times New Roman" panose="02020603050405020304" pitchFamily="18" charset="0"/>
              </a:rPr>
              <a:t>Secondary Sources</a:t>
            </a: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Horning, D. and Edelman, S. (2014) ‘The 9/11 museum’s absurd gift shop’, </a:t>
            </a:r>
            <a:r>
              <a:rPr lang="en-GB" sz="1000" i="1" dirty="0">
                <a:latin typeface="Lustria" panose="020B0604020202020204" charset="0"/>
                <a:ea typeface="Calibri" panose="020F0502020204030204" pitchFamily="34" charset="0"/>
                <a:cs typeface="Times New Roman" panose="02020603050405020304" pitchFamily="18" charset="0"/>
              </a:rPr>
              <a:t>New York Post</a:t>
            </a:r>
            <a:r>
              <a:rPr lang="en-GB" sz="1000" dirty="0">
                <a:latin typeface="Lustria" panose="020B0604020202020204" charset="0"/>
                <a:ea typeface="Calibri" panose="020F0502020204030204" pitchFamily="34" charset="0"/>
                <a:cs typeface="Times New Roman" panose="02020603050405020304" pitchFamily="18" charset="0"/>
              </a:rPr>
              <a:t>, 18 May.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https://nypost.com/2014/05/18/outrage-over-911-museum-gift-shops-crass-souvenirs/</a:t>
            </a:r>
            <a:r>
              <a:rPr lang="en-GB" sz="1000" dirty="0">
                <a:latin typeface="Lustria" panose="020B0604020202020204" charset="0"/>
                <a:ea typeface="Calibri" panose="020F0502020204030204" pitchFamily="34" charset="0"/>
                <a:cs typeface="Times New Roman" panose="02020603050405020304" pitchFamily="18" charset="0"/>
              </a:rPr>
              <a:t> (Accessed: 4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err="1">
                <a:latin typeface="Lustria" panose="020B0604020202020204" charset="0"/>
                <a:ea typeface="Calibri" panose="020F0502020204030204" pitchFamily="34" charset="0"/>
                <a:cs typeface="Times New Roman" panose="02020603050405020304" pitchFamily="18" charset="0"/>
              </a:rPr>
              <a:t>Kandell</a:t>
            </a:r>
            <a:r>
              <a:rPr lang="en-GB" sz="1000" dirty="0">
                <a:latin typeface="Lustria" panose="020B0604020202020204" charset="0"/>
                <a:ea typeface="Calibri" panose="020F0502020204030204" pitchFamily="34" charset="0"/>
                <a:cs typeface="Times New Roman" panose="02020603050405020304" pitchFamily="18" charset="0"/>
              </a:rPr>
              <a:t>, S. (2014) ‘The Worst Day Of My Life Is Now New York’s Hottest Tourist Attraction’, </a:t>
            </a:r>
            <a:r>
              <a:rPr lang="en-GB" sz="1000" i="1" dirty="0">
                <a:latin typeface="Lustria" panose="020B0604020202020204" charset="0"/>
                <a:ea typeface="Calibri" panose="020F0502020204030204" pitchFamily="34" charset="0"/>
                <a:cs typeface="Times New Roman" panose="02020603050405020304" pitchFamily="18" charset="0"/>
              </a:rPr>
              <a:t>BuzzFeed News</a:t>
            </a:r>
            <a:r>
              <a:rPr lang="en-GB" sz="1000" dirty="0">
                <a:latin typeface="Lustria" panose="020B0604020202020204" charset="0"/>
                <a:ea typeface="Calibri" panose="020F0502020204030204" pitchFamily="34" charset="0"/>
                <a:cs typeface="Times New Roman" panose="02020603050405020304" pitchFamily="18" charset="0"/>
              </a:rPr>
              <a:t>, 19 May.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https://www.buzzfeednews.com/article/stevekandell/the-worst-day-of-my-life-is-now-new-yorks-hottest-tourist-at</a:t>
            </a:r>
            <a:r>
              <a:rPr lang="en-GB" sz="1000" dirty="0">
                <a:latin typeface="Lustria" panose="020B0604020202020204" charset="0"/>
                <a:ea typeface="Calibri" panose="020F0502020204030204" pitchFamily="34" charset="0"/>
                <a:cs typeface="Times New Roman" panose="02020603050405020304" pitchFamily="18" charset="0"/>
              </a:rPr>
              <a:t> (Accessed: 2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Moser, L. (2020) ‘Facebook Review’.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https://en-gb.facebook.com/pg/911memorial/reviews/?ref=page_internal</a:t>
            </a:r>
            <a:r>
              <a:rPr lang="en-GB" sz="1000" dirty="0">
                <a:latin typeface="Lustria" panose="020B0604020202020204" charset="0"/>
                <a:ea typeface="Calibri" panose="020F0502020204030204" pitchFamily="34" charset="0"/>
                <a:cs typeface="Times New Roman" panose="02020603050405020304" pitchFamily="18" charset="0"/>
              </a:rPr>
              <a:t> (Accessed: 3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Port Authority of New York and New Jersey (2020) </a:t>
            </a:r>
            <a:r>
              <a:rPr lang="en-GB" sz="1000" i="1" dirty="0">
                <a:latin typeface="Lustria" panose="020B0604020202020204" charset="0"/>
                <a:ea typeface="Calibri" panose="020F0502020204030204" pitchFamily="34" charset="0"/>
                <a:cs typeface="Times New Roman" panose="02020603050405020304" pitchFamily="18" charset="0"/>
              </a:rPr>
              <a:t>Exploring the Memorial’s Sustainable Design on Earth Day</a:t>
            </a:r>
            <a:r>
              <a:rPr lang="en-GB" sz="1000" dirty="0">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https://www.911memorial.org/connect/blog/exploring-memorials-sustainable-design-earth-day</a:t>
            </a:r>
            <a:r>
              <a:rPr lang="en-GB" sz="1000" dirty="0">
                <a:latin typeface="Lustria" panose="020B0604020202020204" charset="0"/>
                <a:ea typeface="Calibri" panose="020F0502020204030204" pitchFamily="34" charset="0"/>
                <a:cs typeface="Times New Roman" panose="02020603050405020304" pitchFamily="18" charset="0"/>
              </a:rPr>
              <a:t> (Accessed: 4 April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Prickett, P. J. (2018) ‘Who Owns the Dead? The Science and Politics of Death at Ground Zero’, </a:t>
            </a:r>
            <a:r>
              <a:rPr lang="en-GB" sz="1000" i="1" dirty="0">
                <a:latin typeface="Lustria" panose="020B0604020202020204" charset="0"/>
                <a:ea typeface="Calibri" panose="020F0502020204030204" pitchFamily="34" charset="0"/>
                <a:cs typeface="Times New Roman" panose="02020603050405020304" pitchFamily="18" charset="0"/>
              </a:rPr>
              <a:t>Contemporary Sociology</a:t>
            </a:r>
            <a:r>
              <a:rPr lang="en-GB" sz="1000" dirty="0">
                <a:latin typeface="Lustria" panose="020B0604020202020204" charset="0"/>
                <a:ea typeface="Calibri" panose="020F0502020204030204" pitchFamily="34" charset="0"/>
                <a:cs typeface="Times New Roman" panose="02020603050405020304" pitchFamily="18" charset="0"/>
              </a:rPr>
              <a:t>, 47(1), pp. 40–42. </a:t>
            </a:r>
            <a:r>
              <a:rPr lang="en-GB" sz="1000" dirty="0" err="1">
                <a:latin typeface="Lustria" panose="020B0604020202020204" charset="0"/>
                <a:ea typeface="Calibri" panose="020F0502020204030204" pitchFamily="34" charset="0"/>
                <a:cs typeface="Times New Roman" panose="02020603050405020304" pitchFamily="18" charset="0"/>
              </a:rPr>
              <a:t>doi</a:t>
            </a:r>
            <a:r>
              <a:rPr lang="en-GB" sz="1000" dirty="0">
                <a:latin typeface="Lustria" panose="020B0604020202020204" charset="0"/>
                <a:ea typeface="Calibri" panose="020F0502020204030204" pitchFamily="34" charset="0"/>
                <a:cs typeface="Times New Roman" panose="02020603050405020304" pitchFamily="18" charset="0"/>
              </a:rPr>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10.1177/0094306117744805a</a:t>
            </a:r>
            <a:r>
              <a:rPr lang="en-GB" sz="1000" dirty="0">
                <a:latin typeface="Lustria" panose="020B0604020202020204" charset="0"/>
                <a:ea typeface="Calibri" panose="020F0502020204030204" pitchFamily="34" charset="0"/>
                <a:cs typeface="Times New Roman" panose="02020603050405020304" pitchFamily="18" charset="0"/>
              </a:rPr>
              <a: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Ross, L. (2021) ‘Facebook Review’.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https://www.facebook.com/pg/911TributeMuseum/reviews/</a:t>
            </a:r>
            <a:r>
              <a:rPr lang="en-GB" sz="1000" dirty="0">
                <a:latin typeface="Lustria" panose="020B0604020202020204" charset="0"/>
                <a:ea typeface="Calibri" panose="020F0502020204030204" pitchFamily="34" charset="0"/>
                <a:cs typeface="Times New Roman" panose="02020603050405020304" pitchFamily="18" charset="0"/>
              </a:rPr>
              <a:t> (Accessed: 3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Seaton, A. V. (1996) ‘Guided by the dark: From thanatopsis to </a:t>
            </a:r>
            <a:r>
              <a:rPr lang="en-GB" sz="1000" dirty="0" err="1">
                <a:latin typeface="Lustria" panose="020B0604020202020204" charset="0"/>
                <a:ea typeface="Calibri" panose="020F0502020204030204" pitchFamily="34" charset="0"/>
                <a:cs typeface="Times New Roman" panose="02020603050405020304" pitchFamily="18" charset="0"/>
              </a:rPr>
              <a:t>thanatourism</a:t>
            </a:r>
            <a:r>
              <a:rPr lang="en-GB" sz="1000" dirty="0">
                <a:latin typeface="Lustria" panose="020B0604020202020204" charset="0"/>
                <a:ea typeface="Calibri" panose="020F0502020204030204" pitchFamily="34" charset="0"/>
                <a:cs typeface="Times New Roman" panose="02020603050405020304" pitchFamily="18" charset="0"/>
              </a:rPr>
              <a:t>’, </a:t>
            </a:r>
            <a:r>
              <a:rPr lang="en-GB" sz="1000" i="1" dirty="0">
                <a:latin typeface="Lustria" panose="020B0604020202020204" charset="0"/>
                <a:ea typeface="Calibri" panose="020F0502020204030204" pitchFamily="34" charset="0"/>
                <a:cs typeface="Times New Roman" panose="02020603050405020304" pitchFamily="18" charset="0"/>
              </a:rPr>
              <a:t>International Journal of Heritage Studies</a:t>
            </a:r>
            <a:r>
              <a:rPr lang="en-GB" sz="1000" dirty="0">
                <a:latin typeface="Lustria" panose="020B0604020202020204" charset="0"/>
                <a:ea typeface="Calibri" panose="020F0502020204030204" pitchFamily="34" charset="0"/>
                <a:cs typeface="Times New Roman" panose="02020603050405020304" pitchFamily="18" charset="0"/>
              </a:rPr>
              <a:t>, 2(4), pp. 234–244. </a:t>
            </a:r>
            <a:r>
              <a:rPr lang="en-GB" sz="1000" dirty="0" err="1">
                <a:latin typeface="Lustria" panose="020B0604020202020204" charset="0"/>
                <a:ea typeface="Calibri" panose="020F0502020204030204" pitchFamily="34" charset="0"/>
                <a:cs typeface="Times New Roman" panose="02020603050405020304" pitchFamily="18" charset="0"/>
              </a:rPr>
              <a:t>doi</a:t>
            </a:r>
            <a:r>
              <a:rPr lang="en-GB" sz="1000" dirty="0">
                <a:latin typeface="Lustria" panose="020B0604020202020204" charset="0"/>
                <a:ea typeface="Calibri" panose="020F0502020204030204" pitchFamily="34" charset="0"/>
                <a:cs typeface="Times New Roman" panose="02020603050405020304" pitchFamily="18" charset="0"/>
              </a:rPr>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10.1080/13527259608722178</a:t>
            </a:r>
            <a:r>
              <a:rPr lang="en-GB" sz="1000" dirty="0">
                <a:latin typeface="Lustria" panose="020B0604020202020204" charset="0"/>
                <a:ea typeface="Calibri" panose="020F0502020204030204" pitchFamily="34" charset="0"/>
                <a:cs typeface="Times New Roman" panose="02020603050405020304" pitchFamily="18" charset="0"/>
              </a:rPr>
              <a: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‘Sharpley and Stone - 2014 - Contemporary Tourist Experience Concepts and Cons.pdf’ (no date).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http://clok.uclan.ac.uk/27725/1/27725%20Proof%20Copy%20-%20TE2%20Book%20-%20Entire_stamped.pdf</a:t>
            </a:r>
            <a:r>
              <a:rPr lang="en-GB" sz="1000" dirty="0">
                <a:latin typeface="Lustria" panose="020B0604020202020204" charset="0"/>
                <a:ea typeface="Calibri" panose="020F0502020204030204" pitchFamily="34" charset="0"/>
                <a:cs typeface="Times New Roman" panose="02020603050405020304" pitchFamily="18" charset="0"/>
              </a:rPr>
              <a:t> (Accessed: 5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Stone, P. (2012) </a:t>
            </a:r>
            <a:r>
              <a:rPr lang="en-GB" sz="1000" i="1" dirty="0">
                <a:latin typeface="Lustria" panose="020B0604020202020204" charset="0"/>
                <a:ea typeface="Calibri" panose="020F0502020204030204" pitchFamily="34" charset="0"/>
                <a:cs typeface="Times New Roman" panose="02020603050405020304" pitchFamily="18" charset="0"/>
              </a:rPr>
              <a:t>Contemporary Tourist Experience: Concepts and Consequences</a:t>
            </a:r>
            <a:r>
              <a:rPr lang="en-GB" sz="1000" dirty="0">
                <a:latin typeface="Lustria" panose="020B0604020202020204" charset="0"/>
                <a:ea typeface="Calibri" panose="020F0502020204030204" pitchFamily="34" charset="0"/>
                <a:cs typeface="Times New Roman" panose="02020603050405020304" pitchFamily="18" charset="0"/>
              </a:rPr>
              <a:t>. Edited by R. Sharpley. Online: Routledge. </a:t>
            </a:r>
            <a:r>
              <a:rPr lang="en-GB" sz="1000" dirty="0" err="1">
                <a:latin typeface="Lustria" panose="020B0604020202020204" charset="0"/>
                <a:ea typeface="Calibri" panose="020F0502020204030204" pitchFamily="34" charset="0"/>
                <a:cs typeface="Times New Roman" panose="02020603050405020304" pitchFamily="18" charset="0"/>
              </a:rPr>
              <a:t>doi</a:t>
            </a:r>
            <a:r>
              <a:rPr lang="en-GB" sz="1000" dirty="0">
                <a:latin typeface="Lustria" panose="020B0604020202020204" charset="0"/>
                <a:ea typeface="Calibri" panose="020F0502020204030204" pitchFamily="34" charset="0"/>
                <a:cs typeface="Times New Roman" panose="02020603050405020304" pitchFamily="18" charset="0"/>
              </a:rPr>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10.4324/9780203139110</a:t>
            </a:r>
            <a:r>
              <a:rPr lang="en-GB" sz="1000" dirty="0">
                <a:latin typeface="Lustria" panose="020B0604020202020204" charset="0"/>
                <a:ea typeface="Calibri" panose="020F0502020204030204" pitchFamily="34" charset="0"/>
                <a:cs typeface="Times New Roman" panose="02020603050405020304" pitchFamily="18" charset="0"/>
              </a:rPr>
              <a: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Stone, P. (2013) ‘Dark tourism scholarship: a critical review’, </a:t>
            </a:r>
            <a:r>
              <a:rPr lang="en-GB" sz="1000" i="1" dirty="0">
                <a:latin typeface="Lustria" panose="020B0604020202020204" charset="0"/>
                <a:ea typeface="Calibri" panose="020F0502020204030204" pitchFamily="34" charset="0"/>
                <a:cs typeface="Times New Roman" panose="02020603050405020304" pitchFamily="18" charset="0"/>
              </a:rPr>
              <a:t>International Journal of Culture, Tourism and Hospitality Research</a:t>
            </a:r>
            <a:r>
              <a:rPr lang="en-GB" sz="1000" dirty="0">
                <a:latin typeface="Lustria" panose="020B0604020202020204" charset="0"/>
                <a:ea typeface="Calibri" panose="020F0502020204030204" pitchFamily="34" charset="0"/>
                <a:cs typeface="Times New Roman" panose="02020603050405020304" pitchFamily="18" charset="0"/>
              </a:rPr>
              <a:t>. Edited by Avital </a:t>
            </a:r>
            <a:r>
              <a:rPr lang="en-GB" sz="1000" dirty="0" err="1">
                <a:latin typeface="Lustria" panose="020B0604020202020204" charset="0"/>
                <a:ea typeface="Calibri" panose="020F0502020204030204" pitchFamily="34" charset="0"/>
                <a:cs typeface="Times New Roman" panose="02020603050405020304" pitchFamily="18" charset="0"/>
              </a:rPr>
              <a:t>Biran</a:t>
            </a:r>
            <a:r>
              <a:rPr lang="en-GB" sz="1000" dirty="0">
                <a:latin typeface="Lustria" panose="020B0604020202020204" charset="0"/>
                <a:ea typeface="Calibri" panose="020F0502020204030204" pitchFamily="34" charset="0"/>
                <a:cs typeface="Times New Roman" panose="02020603050405020304" pitchFamily="18" charset="0"/>
              </a:rPr>
              <a:t> and Kenneth F. Hyde, 7(3), pp. 307–318. </a:t>
            </a:r>
            <a:r>
              <a:rPr lang="en-GB" sz="1000" dirty="0" err="1">
                <a:latin typeface="Lustria" panose="020B0604020202020204" charset="0"/>
                <a:ea typeface="Calibri" panose="020F0502020204030204" pitchFamily="34" charset="0"/>
                <a:cs typeface="Times New Roman" panose="02020603050405020304" pitchFamily="18" charset="0"/>
              </a:rPr>
              <a:t>doi</a:t>
            </a:r>
            <a:r>
              <a:rPr lang="en-GB" sz="1000" dirty="0">
                <a:latin typeface="Lustria" panose="020B0604020202020204" charset="0"/>
                <a:ea typeface="Calibri" panose="020F0502020204030204" pitchFamily="34" charset="0"/>
                <a:cs typeface="Times New Roman" panose="02020603050405020304" pitchFamily="18" charset="0"/>
              </a:rPr>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10.1108/IJCTHR-06-2013-0039</a:t>
            </a:r>
            <a:r>
              <a:rPr lang="en-GB" sz="1000" dirty="0">
                <a:latin typeface="Lustria" panose="020B0604020202020204" charset="0"/>
                <a:ea typeface="Calibri" panose="020F0502020204030204" pitchFamily="34" charset="0"/>
                <a:cs typeface="Times New Roman" panose="02020603050405020304" pitchFamily="18" charset="0"/>
              </a:rPr>
              <a: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Stone, P. and Sharpley, R. (2008) ‘CONSUMING DARK TOURISM: A Thanatological Perspective’, </a:t>
            </a:r>
            <a:r>
              <a:rPr lang="en-GB" sz="1000" i="1" dirty="0">
                <a:latin typeface="Lustria" panose="020B0604020202020204" charset="0"/>
                <a:ea typeface="Calibri" panose="020F0502020204030204" pitchFamily="34" charset="0"/>
                <a:cs typeface="Times New Roman" panose="02020603050405020304" pitchFamily="18" charset="0"/>
              </a:rPr>
              <a:t>Annals of Tourism Research</a:t>
            </a:r>
            <a:r>
              <a:rPr lang="en-GB" sz="1000" dirty="0">
                <a:latin typeface="Lustria" panose="020B0604020202020204" charset="0"/>
                <a:ea typeface="Calibri" panose="020F0502020204030204" pitchFamily="34" charset="0"/>
                <a:cs typeface="Times New Roman" panose="02020603050405020304" pitchFamily="18" charset="0"/>
              </a:rPr>
              <a:t>, 35(2), pp. 574–595. </a:t>
            </a:r>
            <a:r>
              <a:rPr lang="en-GB" sz="1000" dirty="0" err="1">
                <a:latin typeface="Lustria" panose="020B0604020202020204" charset="0"/>
                <a:ea typeface="Calibri" panose="020F0502020204030204" pitchFamily="34" charset="0"/>
                <a:cs typeface="Times New Roman" panose="02020603050405020304" pitchFamily="18" charset="0"/>
              </a:rPr>
              <a:t>doi</a:t>
            </a:r>
            <a:r>
              <a:rPr lang="en-GB" sz="1000" dirty="0">
                <a:latin typeface="Lustria" panose="020B0604020202020204" charset="0"/>
                <a:ea typeface="Calibri" panose="020F0502020204030204" pitchFamily="34" charset="0"/>
                <a:cs typeface="Times New Roman" panose="02020603050405020304" pitchFamily="18" charset="0"/>
              </a:rPr>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10.1016/j.annals.2008.02.003</a:t>
            </a:r>
            <a:r>
              <a:rPr lang="en-GB" sz="1000" dirty="0">
                <a:latin typeface="Lustria" panose="020B0604020202020204" charset="0"/>
                <a:ea typeface="Calibri" panose="020F0502020204030204" pitchFamily="34" charset="0"/>
                <a:cs typeface="Times New Roman" panose="02020603050405020304" pitchFamily="18" charset="0"/>
              </a:rPr>
              <a: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lnSpc>
                <a:spcPct val="107000"/>
              </a:lnSpc>
              <a:spcAft>
                <a:spcPts val="800"/>
              </a:spcAft>
              <a:buNone/>
            </a:pPr>
            <a:r>
              <a:rPr lang="en-GB" sz="1000" dirty="0">
                <a:latin typeface="Lustria" panose="020B0604020202020204" charset="0"/>
                <a:ea typeface="Calibri" panose="020F0502020204030204" pitchFamily="34" charset="0"/>
                <a:cs typeface="Times New Roman" panose="02020603050405020304" pitchFamily="18" charset="0"/>
              </a:rPr>
              <a:t>Winters, D. (2021) </a:t>
            </a:r>
            <a:r>
              <a:rPr lang="en-GB" sz="1000" i="1" dirty="0">
                <a:latin typeface="Lustria" panose="020B0604020202020204" charset="0"/>
                <a:ea typeface="Calibri" panose="020F0502020204030204" pitchFamily="34" charset="0"/>
                <a:cs typeface="Times New Roman" panose="02020603050405020304" pitchFamily="18" charset="0"/>
              </a:rPr>
              <a:t>In Memoriam</a:t>
            </a:r>
            <a:r>
              <a:rPr lang="en-GB" sz="1000" dirty="0">
                <a:latin typeface="Lustria" panose="020B0604020202020204" charset="0"/>
                <a:ea typeface="Calibri" panose="020F0502020204030204" pitchFamily="34" charset="0"/>
                <a:cs typeface="Times New Roman" panose="02020603050405020304" pitchFamily="18" charset="0"/>
              </a:rPr>
              <a:t>. Available at: </a:t>
            </a:r>
            <a:r>
              <a:rPr lang="en-GB" sz="1000" u="sng" dirty="0">
                <a:solidFill>
                  <a:srgbClr val="0563C1"/>
                </a:solidFill>
                <a:latin typeface="Lustria" panose="020B0604020202020204"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https://www.911memorial.org/visit/museum/exhibitions/in-memoriam</a:t>
            </a:r>
            <a:r>
              <a:rPr lang="en-GB" sz="1000" dirty="0">
                <a:latin typeface="Lustria" panose="020B0604020202020204" charset="0"/>
                <a:ea typeface="Calibri" panose="020F0502020204030204" pitchFamily="34" charset="0"/>
                <a:cs typeface="Times New Roman" panose="02020603050405020304" pitchFamily="18" charset="0"/>
              </a:rPr>
              <a:t> (Accessed: 1 February 2021).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48590" indent="0">
              <a:buNone/>
            </a:pPr>
            <a:endParaRPr lang="en-GB" sz="1000" dirty="0"/>
          </a:p>
        </p:txBody>
      </p:sp>
      <p:sp>
        <p:nvSpPr>
          <p:cNvPr id="4" name="Slide Number Placeholder 3">
            <a:extLst>
              <a:ext uri="{FF2B5EF4-FFF2-40B4-BE49-F238E27FC236}">
                <a16:creationId xmlns:a16="http://schemas.microsoft.com/office/drawing/2014/main" id="{909B11FD-A736-4843-B53E-054A8EFEE0EC}"/>
              </a:ext>
            </a:extLst>
          </p:cNvPr>
          <p:cNvSpPr>
            <a:spLocks noGrp="1"/>
          </p:cNvSpPr>
          <p:nvPr>
            <p:ph type="sldNum" idx="12"/>
          </p:nvPr>
        </p:nvSpPr>
        <p:spPr>
          <a:xfrm>
            <a:off x="11438455" y="6482365"/>
            <a:ext cx="753545" cy="365125"/>
          </a:xfrm>
        </p:spPr>
        <p:txBody>
          <a:bodyPr/>
          <a:lstStyle/>
          <a:p>
            <a:pPr marL="0" lvl="0" indent="0" algn="r" rtl="0">
              <a:spcBef>
                <a:spcPts val="0"/>
              </a:spcBef>
              <a:spcAft>
                <a:spcPts val="0"/>
              </a:spcAft>
              <a:buNone/>
            </a:pPr>
            <a:fld id="{00000000-1234-1234-1234-123412341234}" type="slidenum">
              <a:rPr lang="en-GB" smtClean="0"/>
              <a:t>14</a:t>
            </a:fld>
            <a:endParaRPr lang="en-GB" dirty="0"/>
          </a:p>
        </p:txBody>
      </p:sp>
    </p:spTree>
    <p:extLst>
      <p:ext uri="{BB962C8B-B14F-4D97-AF65-F5344CB8AC3E}">
        <p14:creationId xmlns:p14="http://schemas.microsoft.com/office/powerpoint/2010/main" val="4261022776"/>
      </p:ext>
    </p:extLst>
  </p:cSld>
  <p:clrMapOvr>
    <a:masterClrMapping/>
  </p:clrMapOvr>
</p:sld>
</file>

<file path=ppt/theme/theme1.xml><?xml version="1.0" encoding="utf-8"?>
<a:theme xmlns:a="http://schemas.openxmlformats.org/drawingml/2006/main" name="Slate">
  <a:themeElements>
    <a:clrScheme name="Slate">
      <a:dk1>
        <a:srgbClr val="000000"/>
      </a:dk1>
      <a:lt1>
        <a:srgbClr val="FFFFFF"/>
      </a:lt1>
      <a:dk2>
        <a:srgbClr val="212123"/>
      </a:dk2>
      <a:lt2>
        <a:srgbClr val="DADADA"/>
      </a:lt2>
      <a:accent1>
        <a:srgbClr val="E8B826"/>
      </a:accent1>
      <a:accent2>
        <a:srgbClr val="E2CA72"/>
      </a:accent2>
      <a:accent3>
        <a:srgbClr val="BD723B"/>
      </a:accent3>
      <a:accent4>
        <a:srgbClr val="AE9376"/>
      </a:accent4>
      <a:accent5>
        <a:srgbClr val="A77F41"/>
      </a:accent5>
      <a:accent6>
        <a:srgbClr val="A1AE79"/>
      </a:accent6>
      <a:hlink>
        <a:srgbClr val="F1D06A"/>
      </a:hlink>
      <a:folHlink>
        <a:srgbClr val="EDDCA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373159165EAA34F9C9B3EE9F52511FE" ma:contentTypeVersion="12" ma:contentTypeDescription="Create a new document." ma:contentTypeScope="" ma:versionID="cd20cc38be362d9926ecede786086943">
  <xsd:schema xmlns:xsd="http://www.w3.org/2001/XMLSchema" xmlns:xs="http://www.w3.org/2001/XMLSchema" xmlns:p="http://schemas.microsoft.com/office/2006/metadata/properties" xmlns:ns3="efa9d651-39c0-4d22-8fcb-f0236f90333c" xmlns:ns4="1b91cf5a-81de-4cc9-8246-aee25c210182" targetNamespace="http://schemas.microsoft.com/office/2006/metadata/properties" ma:root="true" ma:fieldsID="6606be7485509563d4f30893cc7db5c4" ns3:_="" ns4:_="">
    <xsd:import namespace="efa9d651-39c0-4d22-8fcb-f0236f90333c"/>
    <xsd:import namespace="1b91cf5a-81de-4cc9-8246-aee25c21018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fa9d651-39c0-4d22-8fcb-f0236f9033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MediaServiceAuto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b91cf5a-81de-4cc9-8246-aee25c210182"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1E1061E-AE58-4F06-8510-C06E2D1B7B02}">
  <ds:schemaRefs>
    <ds:schemaRef ds:uri="http://schemas.microsoft.com/sharepoint/v3/contenttype/forms"/>
  </ds:schemaRefs>
</ds:datastoreItem>
</file>

<file path=customXml/itemProps2.xml><?xml version="1.0" encoding="utf-8"?>
<ds:datastoreItem xmlns:ds="http://schemas.openxmlformats.org/officeDocument/2006/customXml" ds:itemID="{1C9C8431-57B7-4EBD-AE45-703909DDA9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fa9d651-39c0-4d22-8fcb-f0236f90333c"/>
    <ds:schemaRef ds:uri="1b91cf5a-81de-4cc9-8246-aee25c2101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FF046FD-4ACC-479E-AC7F-52B5877C28A2}">
  <ds:schemaRefs>
    <ds:schemaRef ds:uri="http://schemas.microsoft.com/office/2006/documentManagement/types"/>
    <ds:schemaRef ds:uri="http://purl.org/dc/elements/1.1/"/>
    <ds:schemaRef ds:uri="efa9d651-39c0-4d22-8fcb-f0236f90333c"/>
    <ds:schemaRef ds:uri="http://www.w3.org/XML/1998/namespace"/>
    <ds:schemaRef ds:uri="1b91cf5a-81de-4cc9-8246-aee25c210182"/>
    <ds:schemaRef ds:uri="http://schemas.microsoft.com/office/2006/metadata/properties"/>
    <ds:schemaRef ds:uri="http://purl.org/dc/dcmitype/"/>
    <ds:schemaRef ds:uri="http://purl.org/dc/term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6</TotalTime>
  <Words>3131</Words>
  <Application>Microsoft Office PowerPoint</Application>
  <PresentationFormat>Widescreen</PresentationFormat>
  <Paragraphs>242</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Lustria</vt:lpstr>
      <vt:lpstr>Noto Sans Symbols</vt:lpstr>
      <vt:lpstr>Arial</vt:lpstr>
      <vt:lpstr>Calibri</vt:lpstr>
      <vt:lpstr>Slate</vt:lpstr>
      <vt:lpstr>PowerPoint Presentation</vt:lpstr>
      <vt:lpstr>Introduction</vt:lpstr>
      <vt:lpstr>Dark Tourism</vt:lpstr>
      <vt:lpstr>The National September 11 Memorial &amp; Museum </vt:lpstr>
      <vt:lpstr>Ethical Issues</vt:lpstr>
      <vt:lpstr>Motives</vt:lpstr>
      <vt:lpstr>Tourist Engagement</vt:lpstr>
      <vt:lpstr>PowerPoint Presentation</vt:lpstr>
      <vt:lpstr>The Future of Dark Tourism</vt:lpstr>
      <vt:lpstr>Conclusion </vt:lpstr>
      <vt:lpstr>Bibliography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Lee Perks</dc:creator>
  <cp:lastModifiedBy>Lee David Perkins (1711094)</cp:lastModifiedBy>
  <cp:revision>5</cp:revision>
  <cp:lastPrinted>2021-02-05T11:45:05Z</cp:lastPrinted>
  <dcterms:modified xsi:type="dcterms:W3CDTF">2021-02-06T18:04:07Z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0x0101008373159165EAA34F9C9B3EE9F52511FE</vt:lpwstr>
  </property>
</Properties>
</file>