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58" r:id="rId5"/>
    <p:sldId id="259" r:id="rId6"/>
    <p:sldId id="267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F6B2BB-3197-4A89-98BD-4B45F7FC6876}" v="235" dt="2020-05-15T14:49:12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62" d="100"/>
          <a:sy n="62" d="100"/>
        </p:scale>
        <p:origin x="1258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se Chandler" userId="dccd86b45cedef6a" providerId="LiveId" clId="{E2F6B2BB-3197-4A89-98BD-4B45F7FC6876}"/>
    <pc:docChg chg="undo redo custSel addSld delSld modSld sldOrd">
      <pc:chgData name="Chase Chandler" userId="dccd86b45cedef6a" providerId="LiveId" clId="{E2F6B2BB-3197-4A89-98BD-4B45F7FC6876}" dt="2020-05-16T18:06:28.375" v="14743" actId="20577"/>
      <pc:docMkLst>
        <pc:docMk/>
      </pc:docMkLst>
      <pc:sldChg chg="addSp delSp modSp">
        <pc:chgData name="Chase Chandler" userId="dccd86b45cedef6a" providerId="LiveId" clId="{E2F6B2BB-3197-4A89-98BD-4B45F7FC6876}" dt="2020-05-13T21:10:53.435" v="3997" actId="1076"/>
        <pc:sldMkLst>
          <pc:docMk/>
          <pc:sldMk cId="109857222" sldId="256"/>
        </pc:sldMkLst>
        <pc:spChg chg="mod">
          <ac:chgData name="Chase Chandler" userId="dccd86b45cedef6a" providerId="LiveId" clId="{E2F6B2BB-3197-4A89-98BD-4B45F7FC6876}" dt="2020-05-13T21:10:53.435" v="3997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hase Chandler" userId="dccd86b45cedef6a" providerId="LiveId" clId="{E2F6B2BB-3197-4A89-98BD-4B45F7FC6876}" dt="2020-05-11T21:58:25.483" v="2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Chase Chandler" userId="dccd86b45cedef6a" providerId="LiveId" clId="{E2F6B2BB-3197-4A89-98BD-4B45F7FC6876}" dt="2020-05-13T17:00:28.256" v="965" actId="14100"/>
          <ac:spMkLst>
            <pc:docMk/>
            <pc:sldMk cId="109857222" sldId="256"/>
            <ac:spMk id="3" creationId="{43E0E6A9-2C4C-4CD0-947D-347678C7C886}"/>
          </ac:spMkLst>
        </pc:spChg>
        <pc:spChg chg="add">
          <ac:chgData name="Chase Chandler" userId="dccd86b45cedef6a" providerId="LiveId" clId="{E2F6B2BB-3197-4A89-98BD-4B45F7FC6876}" dt="2020-05-11T15:26:45.154" v="11"/>
          <ac:spMkLst>
            <pc:docMk/>
            <pc:sldMk cId="109857222" sldId="256"/>
            <ac:spMk id="4" creationId="{205E2D16-D45E-414B-80D1-D6BC82E0EDAC}"/>
          </ac:spMkLst>
        </pc:spChg>
        <pc:spChg chg="add mod">
          <ac:chgData name="Chase Chandler" userId="dccd86b45cedef6a" providerId="LiveId" clId="{E2F6B2BB-3197-4A89-98BD-4B45F7FC6876}" dt="2020-05-13T17:00:22.867" v="964" actId="1076"/>
          <ac:spMkLst>
            <pc:docMk/>
            <pc:sldMk cId="109857222" sldId="256"/>
            <ac:spMk id="5" creationId="{A93243E5-F2AE-4E25-832E-5307D829DABD}"/>
          </ac:spMkLst>
        </pc:spChg>
        <pc:spChg chg="add mod">
          <ac:chgData name="Chase Chandler" userId="dccd86b45cedef6a" providerId="LiveId" clId="{E2F6B2BB-3197-4A89-98BD-4B45F7FC6876}" dt="2020-05-13T17:00:34.517" v="966" actId="1076"/>
          <ac:spMkLst>
            <pc:docMk/>
            <pc:sldMk cId="109857222" sldId="256"/>
            <ac:spMk id="6" creationId="{10644639-1C95-43B0-8B99-52E6BEFE2F3A}"/>
          </ac:spMkLst>
        </pc:spChg>
        <pc:spChg chg="add mod">
          <ac:chgData name="Chase Chandler" userId="dccd86b45cedef6a" providerId="LiveId" clId="{E2F6B2BB-3197-4A89-98BD-4B45F7FC6876}" dt="2020-05-13T17:00:42.449" v="967" actId="1076"/>
          <ac:spMkLst>
            <pc:docMk/>
            <pc:sldMk cId="109857222" sldId="256"/>
            <ac:spMk id="7" creationId="{96AE9EBB-1875-4ADF-BC07-A8A16559127F}"/>
          </ac:spMkLst>
        </pc:spChg>
      </pc:sldChg>
      <pc:sldChg chg="add">
        <pc:chgData name="Chase Chandler" userId="dccd86b45cedef6a" providerId="LiveId" clId="{E2F6B2BB-3197-4A89-98BD-4B45F7FC6876}" dt="2020-05-11T15:20:34.890" v="0"/>
        <pc:sldMkLst>
          <pc:docMk/>
          <pc:sldMk cId="1282157512" sldId="257"/>
        </pc:sldMkLst>
      </pc:sldChg>
      <pc:sldChg chg="addSp delSp modSp add modTransition">
        <pc:chgData name="Chase Chandler" userId="dccd86b45cedef6a" providerId="LiveId" clId="{E2F6B2BB-3197-4A89-98BD-4B45F7FC6876}" dt="2020-05-14T21:49:00.386" v="10175" actId="1076"/>
        <pc:sldMkLst>
          <pc:docMk/>
          <pc:sldMk cId="2483576812" sldId="257"/>
        </pc:sldMkLst>
        <pc:spChg chg="mod">
          <ac:chgData name="Chase Chandler" userId="dccd86b45cedef6a" providerId="LiveId" clId="{E2F6B2BB-3197-4A89-98BD-4B45F7FC6876}" dt="2020-05-12T20:35:29.369" v="271" actId="20577"/>
          <ac:spMkLst>
            <pc:docMk/>
            <pc:sldMk cId="2483576812" sldId="257"/>
            <ac:spMk id="2" creationId="{3050CF71-3CC0-422A-92F6-FEAB84796D93}"/>
          </ac:spMkLst>
        </pc:spChg>
        <pc:spChg chg="add mod">
          <ac:chgData name="Chase Chandler" userId="dccd86b45cedef6a" providerId="LiveId" clId="{E2F6B2BB-3197-4A89-98BD-4B45F7FC6876}" dt="2020-05-14T17:30:31.745" v="6515" actId="20577"/>
          <ac:spMkLst>
            <pc:docMk/>
            <pc:sldMk cId="2483576812" sldId="257"/>
            <ac:spMk id="3" creationId="{736BF94D-0564-4471-995F-6B5F4D6AD4D4}"/>
          </ac:spMkLst>
        </pc:spChg>
        <pc:spChg chg="del">
          <ac:chgData name="Chase Chandler" userId="dccd86b45cedef6a" providerId="LiveId" clId="{E2F6B2BB-3197-4A89-98BD-4B45F7FC6876}" dt="2020-05-11T22:02:55.582" v="23"/>
          <ac:spMkLst>
            <pc:docMk/>
            <pc:sldMk cId="2483576812" sldId="257"/>
            <ac:spMk id="3" creationId="{88F69F84-456B-48B0-B7B2-A92BC5BBC566}"/>
          </ac:spMkLst>
        </pc:spChg>
        <pc:spChg chg="add mod">
          <ac:chgData name="Chase Chandler" userId="dccd86b45cedef6a" providerId="LiveId" clId="{E2F6B2BB-3197-4A89-98BD-4B45F7FC6876}" dt="2020-05-11T21:58:56.215" v="21" actId="207"/>
          <ac:spMkLst>
            <pc:docMk/>
            <pc:sldMk cId="2483576812" sldId="257"/>
            <ac:spMk id="4" creationId="{9F4E7D0C-9D58-466D-9435-A0E633553F50}"/>
          </ac:spMkLst>
        </pc:spChg>
        <pc:spChg chg="add mod">
          <ac:chgData name="Chase Chandler" userId="dccd86b45cedef6a" providerId="LiveId" clId="{E2F6B2BB-3197-4A89-98BD-4B45F7FC6876}" dt="2020-05-12T21:32:09.287" v="496" actId="208"/>
          <ac:spMkLst>
            <pc:docMk/>
            <pc:sldMk cId="2483576812" sldId="257"/>
            <ac:spMk id="5" creationId="{BA963718-D267-4B22-9F37-EE762B37CE69}"/>
          </ac:spMkLst>
        </pc:spChg>
        <pc:spChg chg="add del mod">
          <ac:chgData name="Chase Chandler" userId="dccd86b45cedef6a" providerId="LiveId" clId="{E2F6B2BB-3197-4A89-98BD-4B45F7FC6876}" dt="2020-05-14T19:51:32.448" v="9846"/>
          <ac:spMkLst>
            <pc:docMk/>
            <pc:sldMk cId="2483576812" sldId="257"/>
            <ac:spMk id="6" creationId="{D6A2ADCA-C1FB-4390-8843-A1409EFE7839}"/>
          </ac:spMkLst>
        </pc:spChg>
        <pc:spChg chg="add mod ord">
          <ac:chgData name="Chase Chandler" userId="dccd86b45cedef6a" providerId="LiveId" clId="{E2F6B2BB-3197-4A89-98BD-4B45F7FC6876}" dt="2020-05-12T20:14:09.666" v="77" actId="171"/>
          <ac:spMkLst>
            <pc:docMk/>
            <pc:sldMk cId="2483576812" sldId="257"/>
            <ac:spMk id="7" creationId="{9E153A1B-C60B-48B8-9EC8-5F93E7E1C335}"/>
          </ac:spMkLst>
        </pc:spChg>
        <pc:spChg chg="add mod">
          <ac:chgData name="Chase Chandler" userId="dccd86b45cedef6a" providerId="LiveId" clId="{E2F6B2BB-3197-4A89-98BD-4B45F7FC6876}" dt="2020-05-12T21:41:45.284" v="513" actId="14100"/>
          <ac:spMkLst>
            <pc:docMk/>
            <pc:sldMk cId="2483576812" sldId="257"/>
            <ac:spMk id="8" creationId="{85A824F1-7200-4671-9FAA-51B544168883}"/>
          </ac:spMkLst>
        </pc:spChg>
        <pc:spChg chg="add mod">
          <ac:chgData name="Chase Chandler" userId="dccd86b45cedef6a" providerId="LiveId" clId="{E2F6B2BB-3197-4A89-98BD-4B45F7FC6876}" dt="2020-05-12T21:41:50.421" v="515" actId="14100"/>
          <ac:spMkLst>
            <pc:docMk/>
            <pc:sldMk cId="2483576812" sldId="257"/>
            <ac:spMk id="9" creationId="{D94E4751-3D99-416E-AAA4-202F8B878F8C}"/>
          </ac:spMkLst>
        </pc:spChg>
        <pc:spChg chg="add mod ord">
          <ac:chgData name="Chase Chandler" userId="dccd86b45cedef6a" providerId="LiveId" clId="{E2F6B2BB-3197-4A89-98BD-4B45F7FC6876}" dt="2020-05-14T19:53:14.581" v="9857" actId="166"/>
          <ac:spMkLst>
            <pc:docMk/>
            <pc:sldMk cId="2483576812" sldId="257"/>
            <ac:spMk id="10" creationId="{8D0FC4C9-D510-4833-943B-9AFB9191AF42}"/>
          </ac:spMkLst>
        </pc:spChg>
        <pc:spChg chg="add mod ord">
          <ac:chgData name="Chase Chandler" userId="dccd86b45cedef6a" providerId="LiveId" clId="{E2F6B2BB-3197-4A89-98BD-4B45F7FC6876}" dt="2020-05-12T20:32:04.526" v="214" actId="1076"/>
          <ac:spMkLst>
            <pc:docMk/>
            <pc:sldMk cId="2483576812" sldId="257"/>
            <ac:spMk id="11" creationId="{CDDE41C9-433C-4FCF-A5EB-6F38C7E357E7}"/>
          </ac:spMkLst>
        </pc:spChg>
        <pc:spChg chg="add mod ord">
          <ac:chgData name="Chase Chandler" userId="dccd86b45cedef6a" providerId="LiveId" clId="{E2F6B2BB-3197-4A89-98BD-4B45F7FC6876}" dt="2020-05-12T21:41:57.183" v="517" actId="1076"/>
          <ac:spMkLst>
            <pc:docMk/>
            <pc:sldMk cId="2483576812" sldId="257"/>
            <ac:spMk id="12" creationId="{FE5C26AC-D6C0-4EAF-8B77-1D42F86689DA}"/>
          </ac:spMkLst>
        </pc:spChg>
        <pc:spChg chg="add mod ord">
          <ac:chgData name="Chase Chandler" userId="dccd86b45cedef6a" providerId="LiveId" clId="{E2F6B2BB-3197-4A89-98BD-4B45F7FC6876}" dt="2020-05-14T19:49:31.672" v="9667" actId="1076"/>
          <ac:spMkLst>
            <pc:docMk/>
            <pc:sldMk cId="2483576812" sldId="257"/>
            <ac:spMk id="13" creationId="{FFA4BDED-7C9D-4763-B509-47F9C48E8148}"/>
          </ac:spMkLst>
        </pc:spChg>
        <pc:spChg chg="add mod">
          <ac:chgData name="Chase Chandler" userId="dccd86b45cedef6a" providerId="LiveId" clId="{E2F6B2BB-3197-4A89-98BD-4B45F7FC6876}" dt="2020-05-14T18:25:28.108" v="7027" actId="14100"/>
          <ac:spMkLst>
            <pc:docMk/>
            <pc:sldMk cId="2483576812" sldId="257"/>
            <ac:spMk id="14" creationId="{7BFEF130-6EAC-47D1-A7A5-9F834D916B17}"/>
          </ac:spMkLst>
        </pc:spChg>
        <pc:spChg chg="add mod ord">
          <ac:chgData name="Chase Chandler" userId="dccd86b45cedef6a" providerId="LiveId" clId="{E2F6B2BB-3197-4A89-98BD-4B45F7FC6876}" dt="2020-05-14T19:53:23.728" v="9859" actId="1076"/>
          <ac:spMkLst>
            <pc:docMk/>
            <pc:sldMk cId="2483576812" sldId="257"/>
            <ac:spMk id="15" creationId="{6DBD7B75-4382-4936-88C4-6A4F0AFA6BB8}"/>
          </ac:spMkLst>
        </pc:spChg>
        <pc:spChg chg="add del mod">
          <ac:chgData name="Chase Chandler" userId="dccd86b45cedef6a" providerId="LiveId" clId="{E2F6B2BB-3197-4A89-98BD-4B45F7FC6876}" dt="2020-05-14T19:19:16.193" v="8628"/>
          <ac:spMkLst>
            <pc:docMk/>
            <pc:sldMk cId="2483576812" sldId="257"/>
            <ac:spMk id="16" creationId="{96F2C74F-A062-4359-AF3F-79749D09B611}"/>
          </ac:spMkLst>
        </pc:spChg>
        <pc:spChg chg="add mod ord">
          <ac:chgData name="Chase Chandler" userId="dccd86b45cedef6a" providerId="LiveId" clId="{E2F6B2BB-3197-4A89-98BD-4B45F7FC6876}" dt="2020-05-14T19:52:39.844" v="9854" actId="1076"/>
          <ac:spMkLst>
            <pc:docMk/>
            <pc:sldMk cId="2483576812" sldId="257"/>
            <ac:spMk id="17" creationId="{44CF6B61-EBAC-4FC4-8594-7727A58C0006}"/>
          </ac:spMkLst>
        </pc:spChg>
        <pc:spChg chg="add mod ord">
          <ac:chgData name="Chase Chandler" userId="dccd86b45cedef6a" providerId="LiveId" clId="{E2F6B2BB-3197-4A89-98BD-4B45F7FC6876}" dt="2020-05-14T21:49:00.386" v="10175" actId="1076"/>
          <ac:spMkLst>
            <pc:docMk/>
            <pc:sldMk cId="2483576812" sldId="257"/>
            <ac:spMk id="18" creationId="{DEA0117A-2B5D-4338-8D5B-15DA1AB130BC}"/>
          </ac:spMkLst>
        </pc:spChg>
        <pc:spChg chg="add mod">
          <ac:chgData name="Chase Chandler" userId="dccd86b45cedef6a" providerId="LiveId" clId="{E2F6B2BB-3197-4A89-98BD-4B45F7FC6876}" dt="2020-05-14T19:51:27.458" v="9844" actId="1076"/>
          <ac:spMkLst>
            <pc:docMk/>
            <pc:sldMk cId="2483576812" sldId="257"/>
            <ac:spMk id="19" creationId="{022BA14A-25D3-422C-9FCE-DF4C0C30B3B9}"/>
          </ac:spMkLst>
        </pc:spChg>
        <pc:spChg chg="add ord">
          <ac:chgData name="Chase Chandler" userId="dccd86b45cedef6a" providerId="LiveId" clId="{E2F6B2BB-3197-4A89-98BD-4B45F7FC6876}" dt="2020-05-14T19:52:06.095" v="9850" actId="170"/>
          <ac:spMkLst>
            <pc:docMk/>
            <pc:sldMk cId="2483576812" sldId="257"/>
            <ac:spMk id="20" creationId="{BFAA3F4A-AC66-481E-A55F-0E2FD2623518}"/>
          </ac:spMkLst>
        </pc:spChg>
      </pc:sldChg>
      <pc:sldChg chg="add">
        <pc:chgData name="Chase Chandler" userId="dccd86b45cedef6a" providerId="LiveId" clId="{E2F6B2BB-3197-4A89-98BD-4B45F7FC6876}" dt="2020-05-11T15:20:36.481" v="1"/>
        <pc:sldMkLst>
          <pc:docMk/>
          <pc:sldMk cId="3429720294" sldId="258"/>
        </pc:sldMkLst>
      </pc:sldChg>
      <pc:sldChg chg="addSp delSp modSp add modTransition">
        <pc:chgData name="Chase Chandler" userId="dccd86b45cedef6a" providerId="LiveId" clId="{E2F6B2BB-3197-4A89-98BD-4B45F7FC6876}" dt="2020-05-15T18:42:49.233" v="14127" actId="20577"/>
        <pc:sldMkLst>
          <pc:docMk/>
          <pc:sldMk cId="3806135077" sldId="258"/>
        </pc:sldMkLst>
        <pc:spChg chg="mod ord">
          <ac:chgData name="Chase Chandler" userId="dccd86b45cedef6a" providerId="LiveId" clId="{E2F6B2BB-3197-4A89-98BD-4B45F7FC6876}" dt="2020-05-15T14:49:09.728" v="13568" actId="1076"/>
          <ac:spMkLst>
            <pc:docMk/>
            <pc:sldMk cId="3806135077" sldId="258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2T21:44:39.678" v="556"/>
          <ac:spMkLst>
            <pc:docMk/>
            <pc:sldMk cId="3806135077" sldId="258"/>
            <ac:spMk id="3" creationId="{88F69F84-456B-48B0-B7B2-A92BC5BBC566}"/>
          </ac:spMkLst>
        </pc:spChg>
        <pc:spChg chg="add mod ord">
          <ac:chgData name="Chase Chandler" userId="dccd86b45cedef6a" providerId="LiveId" clId="{E2F6B2BB-3197-4A89-98BD-4B45F7FC6876}" dt="2020-05-15T14:48:59.278" v="13565" actId="166"/>
          <ac:spMkLst>
            <pc:docMk/>
            <pc:sldMk cId="3806135077" sldId="258"/>
            <ac:spMk id="5" creationId="{AA3710F4-9078-4F34-A1AA-EF102D2C493C}"/>
          </ac:spMkLst>
        </pc:spChg>
        <pc:spChg chg="add mod">
          <ac:chgData name="Chase Chandler" userId="dccd86b45cedef6a" providerId="LiveId" clId="{E2F6B2BB-3197-4A89-98BD-4B45F7FC6876}" dt="2020-05-13T17:05:13.463" v="1012" actId="1076"/>
          <ac:spMkLst>
            <pc:docMk/>
            <pc:sldMk cId="3806135077" sldId="258"/>
            <ac:spMk id="6" creationId="{204F7572-EDAE-421C-8C2B-288E0244C92A}"/>
          </ac:spMkLst>
        </pc:spChg>
        <pc:spChg chg="add del">
          <ac:chgData name="Chase Chandler" userId="dccd86b45cedef6a" providerId="LiveId" clId="{E2F6B2BB-3197-4A89-98BD-4B45F7FC6876}" dt="2020-05-12T20:14:23.403" v="79"/>
          <ac:spMkLst>
            <pc:docMk/>
            <pc:sldMk cId="3806135077" sldId="258"/>
            <ac:spMk id="7" creationId="{5612D61F-7647-46CE-8CEE-BDD9D49AE820}"/>
          </ac:spMkLst>
        </pc:spChg>
        <pc:spChg chg="add mod">
          <ac:chgData name="Chase Chandler" userId="dccd86b45cedef6a" providerId="LiveId" clId="{E2F6B2BB-3197-4A89-98BD-4B45F7FC6876}" dt="2020-05-15T16:34:38.351" v="13889" actId="20577"/>
          <ac:spMkLst>
            <pc:docMk/>
            <pc:sldMk cId="3806135077" sldId="258"/>
            <ac:spMk id="7" creationId="{B4151042-B736-4290-ADD8-0775F873AB88}"/>
          </ac:spMkLst>
        </pc:spChg>
        <pc:spChg chg="add del ord">
          <ac:chgData name="Chase Chandler" userId="dccd86b45cedef6a" providerId="LiveId" clId="{E2F6B2BB-3197-4A89-98BD-4B45F7FC6876}" dt="2020-05-15T14:49:12.263" v="13569"/>
          <ac:spMkLst>
            <pc:docMk/>
            <pc:sldMk cId="3806135077" sldId="258"/>
            <ac:spMk id="8" creationId="{370B0317-C4BF-4ED0-A700-DEB383EE44F7}"/>
          </ac:spMkLst>
        </pc:spChg>
        <pc:spChg chg="add del mod">
          <ac:chgData name="Chase Chandler" userId="dccd86b45cedef6a" providerId="LiveId" clId="{E2F6B2BB-3197-4A89-98BD-4B45F7FC6876}" dt="2020-05-12T20:41:57.421" v="376"/>
          <ac:spMkLst>
            <pc:docMk/>
            <pc:sldMk cId="3806135077" sldId="258"/>
            <ac:spMk id="9" creationId="{66C848D1-08DA-4A4E-BEEF-99C82548BB82}"/>
          </ac:spMkLst>
        </pc:spChg>
        <pc:spChg chg="add del mod">
          <ac:chgData name="Chase Chandler" userId="dccd86b45cedef6a" providerId="LiveId" clId="{E2F6B2BB-3197-4A89-98BD-4B45F7FC6876}" dt="2020-05-12T20:42:09.233" v="379"/>
          <ac:spMkLst>
            <pc:docMk/>
            <pc:sldMk cId="3806135077" sldId="258"/>
            <ac:spMk id="10" creationId="{F05D95C3-9B07-4450-9A83-6FFB5B55766D}"/>
          </ac:spMkLst>
        </pc:spChg>
        <pc:spChg chg="add del mod">
          <ac:chgData name="Chase Chandler" userId="dccd86b45cedef6a" providerId="LiveId" clId="{E2F6B2BB-3197-4A89-98BD-4B45F7FC6876}" dt="2020-05-12T20:41:55.218" v="375"/>
          <ac:spMkLst>
            <pc:docMk/>
            <pc:sldMk cId="3806135077" sldId="258"/>
            <ac:spMk id="11" creationId="{81C9DD63-4AFE-47C7-BB56-8B90044C8E77}"/>
          </ac:spMkLst>
        </pc:spChg>
        <pc:spChg chg="add del">
          <ac:chgData name="Chase Chandler" userId="dccd86b45cedef6a" providerId="LiveId" clId="{E2F6B2BB-3197-4A89-98BD-4B45F7FC6876}" dt="2020-05-12T20:42:19.198" v="382"/>
          <ac:spMkLst>
            <pc:docMk/>
            <pc:sldMk cId="3806135077" sldId="258"/>
            <ac:spMk id="12" creationId="{CB3BF520-0837-466C-9DBE-5012E7065C43}"/>
          </ac:spMkLst>
        </pc:spChg>
        <pc:spChg chg="add del">
          <ac:chgData name="Chase Chandler" userId="dccd86b45cedef6a" providerId="LiveId" clId="{E2F6B2BB-3197-4A89-98BD-4B45F7FC6876}" dt="2020-05-12T20:42:17.091" v="381"/>
          <ac:spMkLst>
            <pc:docMk/>
            <pc:sldMk cId="3806135077" sldId="258"/>
            <ac:spMk id="13" creationId="{A711D2CF-977D-48F5-8D07-468AAE459E22}"/>
          </ac:spMkLst>
        </pc:spChg>
        <pc:spChg chg="add mod">
          <ac:chgData name="Chase Chandler" userId="dccd86b45cedef6a" providerId="LiveId" clId="{E2F6B2BB-3197-4A89-98BD-4B45F7FC6876}" dt="2020-05-13T17:04:17.224" v="1003" actId="1076"/>
          <ac:spMkLst>
            <pc:docMk/>
            <pc:sldMk cId="3806135077" sldId="258"/>
            <ac:spMk id="14" creationId="{3EE45019-FE4E-42FA-BDD8-7026E77A1EAF}"/>
          </ac:spMkLst>
        </pc:spChg>
        <pc:spChg chg="add mod">
          <ac:chgData name="Chase Chandler" userId="dccd86b45cedef6a" providerId="LiveId" clId="{E2F6B2BB-3197-4A89-98BD-4B45F7FC6876}" dt="2020-05-13T17:15:36.932" v="1298" actId="1076"/>
          <ac:spMkLst>
            <pc:docMk/>
            <pc:sldMk cId="3806135077" sldId="258"/>
            <ac:spMk id="15" creationId="{C32EA5CA-24F4-44FA-8757-22080E6982BC}"/>
          </ac:spMkLst>
        </pc:spChg>
        <pc:spChg chg="add mod">
          <ac:chgData name="Chase Chandler" userId="dccd86b45cedef6a" providerId="LiveId" clId="{E2F6B2BB-3197-4A89-98BD-4B45F7FC6876}" dt="2020-05-15T16:57:00.245" v="14108" actId="14100"/>
          <ac:spMkLst>
            <pc:docMk/>
            <pc:sldMk cId="3806135077" sldId="258"/>
            <ac:spMk id="16" creationId="{EBD1E2A3-F385-4C97-B8CE-6910D2AFBFC8}"/>
          </ac:spMkLst>
        </pc:spChg>
        <pc:spChg chg="add ord">
          <ac:chgData name="Chase Chandler" userId="dccd86b45cedef6a" providerId="LiveId" clId="{E2F6B2BB-3197-4A89-98BD-4B45F7FC6876}" dt="2020-05-12T21:03:30.544" v="441" actId="171"/>
          <ac:spMkLst>
            <pc:docMk/>
            <pc:sldMk cId="3806135077" sldId="258"/>
            <ac:spMk id="17" creationId="{65044735-E4CB-4071-85E2-182BF3411D68}"/>
          </ac:spMkLst>
        </pc:spChg>
        <pc:spChg chg="add ord">
          <ac:chgData name="Chase Chandler" userId="dccd86b45cedef6a" providerId="LiveId" clId="{E2F6B2BB-3197-4A89-98BD-4B45F7FC6876}" dt="2020-05-12T21:03:40.858" v="443" actId="171"/>
          <ac:spMkLst>
            <pc:docMk/>
            <pc:sldMk cId="3806135077" sldId="258"/>
            <ac:spMk id="18" creationId="{D6EE1CEA-3BB7-4FB9-8377-680748467801}"/>
          </ac:spMkLst>
        </pc:spChg>
        <pc:spChg chg="add mod ord">
          <ac:chgData name="Chase Chandler" userId="dccd86b45cedef6a" providerId="LiveId" clId="{E2F6B2BB-3197-4A89-98BD-4B45F7FC6876}" dt="2020-05-13T17:04:31.271" v="1005" actId="1076"/>
          <ac:spMkLst>
            <pc:docMk/>
            <pc:sldMk cId="3806135077" sldId="258"/>
            <ac:spMk id="19" creationId="{FA3BA6F2-9D95-4C44-8E10-95F4D148D9FF}"/>
          </ac:spMkLst>
        </pc:spChg>
        <pc:spChg chg="add">
          <ac:chgData name="Chase Chandler" userId="dccd86b45cedef6a" providerId="LiveId" clId="{E2F6B2BB-3197-4A89-98BD-4B45F7FC6876}" dt="2020-05-15T14:48:51.109" v="13563"/>
          <ac:spMkLst>
            <pc:docMk/>
            <pc:sldMk cId="3806135077" sldId="258"/>
            <ac:spMk id="20" creationId="{87926494-7A4D-4C27-8E97-6B6E4E30D962}"/>
          </ac:spMkLst>
        </pc:spChg>
        <pc:spChg chg="add del mod">
          <ac:chgData name="Chase Chandler" userId="dccd86b45cedef6a" providerId="LiveId" clId="{E2F6B2BB-3197-4A89-98BD-4B45F7FC6876}" dt="2020-05-13T17:04:46.329" v="1009"/>
          <ac:spMkLst>
            <pc:docMk/>
            <pc:sldMk cId="3806135077" sldId="258"/>
            <ac:spMk id="20" creationId="{F6EA31A9-6B83-4713-BF4F-545EF12FF2DC}"/>
          </ac:spMkLst>
        </pc:spChg>
        <pc:spChg chg="add mod">
          <ac:chgData name="Chase Chandler" userId="dccd86b45cedef6a" providerId="LiveId" clId="{E2F6B2BB-3197-4A89-98BD-4B45F7FC6876}" dt="2020-05-15T17:03:48.721" v="14109" actId="20577"/>
          <ac:spMkLst>
            <pc:docMk/>
            <pc:sldMk cId="3806135077" sldId="258"/>
            <ac:spMk id="21" creationId="{90F6E68F-8C84-463A-8092-C5E6F0DC2D8F}"/>
          </ac:spMkLst>
        </pc:spChg>
        <pc:spChg chg="add mod ord">
          <ac:chgData name="Chase Chandler" userId="dccd86b45cedef6a" providerId="LiveId" clId="{E2F6B2BB-3197-4A89-98BD-4B45F7FC6876}" dt="2020-05-13T19:43:34.073" v="2785" actId="1076"/>
          <ac:spMkLst>
            <pc:docMk/>
            <pc:sldMk cId="3806135077" sldId="258"/>
            <ac:spMk id="22" creationId="{BB91DBCF-B790-447A-B829-A818C10EB629}"/>
          </ac:spMkLst>
        </pc:spChg>
        <pc:spChg chg="add mod">
          <ac:chgData name="Chase Chandler" userId="dccd86b45cedef6a" providerId="LiveId" clId="{E2F6B2BB-3197-4A89-98BD-4B45F7FC6876}" dt="2020-05-13T19:43:20.129" v="2783" actId="1076"/>
          <ac:spMkLst>
            <pc:docMk/>
            <pc:sldMk cId="3806135077" sldId="258"/>
            <ac:spMk id="23" creationId="{7CAB5453-655E-4B2E-8AB4-B0BF4DDCE6F6}"/>
          </ac:spMkLst>
        </pc:spChg>
        <pc:spChg chg="add mod ord">
          <ac:chgData name="Chase Chandler" userId="dccd86b45cedef6a" providerId="LiveId" clId="{E2F6B2BB-3197-4A89-98BD-4B45F7FC6876}" dt="2020-05-13T17:08:31.607" v="1048" actId="171"/>
          <ac:spMkLst>
            <pc:docMk/>
            <pc:sldMk cId="3806135077" sldId="258"/>
            <ac:spMk id="24" creationId="{512B9641-AAAE-4991-ABCD-CDDFD07F82A2}"/>
          </ac:spMkLst>
        </pc:spChg>
        <pc:spChg chg="add mod">
          <ac:chgData name="Chase Chandler" userId="dccd86b45cedef6a" providerId="LiveId" clId="{E2F6B2BB-3197-4A89-98BD-4B45F7FC6876}" dt="2020-05-15T18:42:49.233" v="14127" actId="20577"/>
          <ac:spMkLst>
            <pc:docMk/>
            <pc:sldMk cId="3806135077" sldId="258"/>
            <ac:spMk id="25" creationId="{95DA00BD-767C-496E-9076-AD2DE7E70A93}"/>
          </ac:spMkLst>
        </pc:spChg>
      </pc:sldChg>
      <pc:sldChg chg="addSp delSp modSp add modTransition">
        <pc:chgData name="Chase Chandler" userId="dccd86b45cedef6a" providerId="LiveId" clId="{E2F6B2BB-3197-4A89-98BD-4B45F7FC6876}" dt="2020-05-15T19:51:59.843" v="14146" actId="14100"/>
        <pc:sldMkLst>
          <pc:docMk/>
          <pc:sldMk cId="1871324853" sldId="259"/>
        </pc:sldMkLst>
        <pc:spChg chg="mod ord">
          <ac:chgData name="Chase Chandler" userId="dccd86b45cedef6a" providerId="LiveId" clId="{E2F6B2BB-3197-4A89-98BD-4B45F7FC6876}" dt="2020-05-12T20:36:01.402" v="290" actId="20577"/>
          <ac:spMkLst>
            <pc:docMk/>
            <pc:sldMk cId="1871324853" sldId="259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2T21:44:46.098" v="557"/>
          <ac:spMkLst>
            <pc:docMk/>
            <pc:sldMk cId="1871324853" sldId="259"/>
            <ac:spMk id="3" creationId="{88F69F84-456B-48B0-B7B2-A92BC5BBC566}"/>
          </ac:spMkLst>
        </pc:spChg>
        <pc:spChg chg="mod">
          <ac:chgData name="Chase Chandler" userId="dccd86b45cedef6a" providerId="LiveId" clId="{E2F6B2BB-3197-4A89-98BD-4B45F7FC6876}" dt="2020-05-13T21:50:22.284" v="4963" actId="14100"/>
          <ac:spMkLst>
            <pc:docMk/>
            <pc:sldMk cId="1871324853" sldId="259"/>
            <ac:spMk id="4" creationId="{9F4E7D0C-9D58-466D-9435-A0E633553F50}"/>
          </ac:spMkLst>
        </pc:spChg>
        <pc:spChg chg="add mod">
          <ac:chgData name="Chase Chandler" userId="dccd86b45cedef6a" providerId="LiveId" clId="{E2F6B2BB-3197-4A89-98BD-4B45F7FC6876}" dt="2020-05-12T21:32:15.733" v="498" actId="208"/>
          <ac:spMkLst>
            <pc:docMk/>
            <pc:sldMk cId="1871324853" sldId="259"/>
            <ac:spMk id="5" creationId="{F485A40B-7138-4395-BB55-767E191085EF}"/>
          </ac:spMkLst>
        </pc:spChg>
        <pc:spChg chg="add mod">
          <ac:chgData name="Chase Chandler" userId="dccd86b45cedef6a" providerId="LiveId" clId="{E2F6B2BB-3197-4A89-98BD-4B45F7FC6876}" dt="2020-05-13T21:05:21.514" v="3879" actId="1076"/>
          <ac:spMkLst>
            <pc:docMk/>
            <pc:sldMk cId="1871324853" sldId="259"/>
            <ac:spMk id="6" creationId="{660C9209-39A9-418C-89C5-6F1EC5C2BD14}"/>
          </ac:spMkLst>
        </pc:spChg>
        <pc:spChg chg="add del ord">
          <ac:chgData name="Chase Chandler" userId="dccd86b45cedef6a" providerId="LiveId" clId="{E2F6B2BB-3197-4A89-98BD-4B45F7FC6876}" dt="2020-05-13T17:07:31.565" v="1035"/>
          <ac:spMkLst>
            <pc:docMk/>
            <pc:sldMk cId="1871324853" sldId="259"/>
            <ac:spMk id="7" creationId="{0045F7D7-0B11-49F6-A7E2-8CF7F7DC7155}"/>
          </ac:spMkLst>
        </pc:spChg>
        <pc:spChg chg="add mod">
          <ac:chgData name="Chase Chandler" userId="dccd86b45cedef6a" providerId="LiveId" clId="{E2F6B2BB-3197-4A89-98BD-4B45F7FC6876}" dt="2020-05-15T19:51:59.843" v="14146" actId="14100"/>
          <ac:spMkLst>
            <pc:docMk/>
            <pc:sldMk cId="1871324853" sldId="259"/>
            <ac:spMk id="8" creationId="{1D622A78-7A86-4E41-A35A-1F4B7E2AB7C7}"/>
          </ac:spMkLst>
        </pc:spChg>
        <pc:spChg chg="add mod">
          <ac:chgData name="Chase Chandler" userId="dccd86b45cedef6a" providerId="LiveId" clId="{E2F6B2BB-3197-4A89-98BD-4B45F7FC6876}" dt="2020-05-13T21:50:32.788" v="4966" actId="14100"/>
          <ac:spMkLst>
            <pc:docMk/>
            <pc:sldMk cId="1871324853" sldId="259"/>
            <ac:spMk id="9" creationId="{1C8BA504-DB76-4730-8300-DF1C89E7A849}"/>
          </ac:spMkLst>
        </pc:spChg>
        <pc:spChg chg="add mod">
          <ac:chgData name="Chase Chandler" userId="dccd86b45cedef6a" providerId="LiveId" clId="{E2F6B2BB-3197-4A89-98BD-4B45F7FC6876}" dt="2020-05-14T15:15:18.534" v="6004" actId="14100"/>
          <ac:spMkLst>
            <pc:docMk/>
            <pc:sldMk cId="1871324853" sldId="259"/>
            <ac:spMk id="10" creationId="{FD803DD1-8FDE-4836-88B3-3115759EC731}"/>
          </ac:spMkLst>
        </pc:spChg>
        <pc:spChg chg="add mod ord">
          <ac:chgData name="Chase Chandler" userId="dccd86b45cedef6a" providerId="LiveId" clId="{E2F6B2BB-3197-4A89-98BD-4B45F7FC6876}" dt="2020-05-13T19:44:18.967" v="2791" actId="1076"/>
          <ac:spMkLst>
            <pc:docMk/>
            <pc:sldMk cId="1871324853" sldId="259"/>
            <ac:spMk id="11" creationId="{C01F575C-93AC-4A78-B812-E5F2191E6EB3}"/>
          </ac:spMkLst>
        </pc:spChg>
        <pc:spChg chg="add ord">
          <ac:chgData name="Chase Chandler" userId="dccd86b45cedef6a" providerId="LiveId" clId="{E2F6B2BB-3197-4A89-98BD-4B45F7FC6876}" dt="2020-05-12T21:09:20.124" v="456" actId="171"/>
          <ac:spMkLst>
            <pc:docMk/>
            <pc:sldMk cId="1871324853" sldId="259"/>
            <ac:spMk id="12" creationId="{023C401D-19D9-4711-96EE-F353E28EA75D}"/>
          </ac:spMkLst>
        </pc:spChg>
        <pc:spChg chg="add mod ord">
          <ac:chgData name="Chase Chandler" userId="dccd86b45cedef6a" providerId="LiveId" clId="{E2F6B2BB-3197-4A89-98BD-4B45F7FC6876}" dt="2020-05-13T19:44:27.786" v="2792" actId="171"/>
          <ac:spMkLst>
            <pc:docMk/>
            <pc:sldMk cId="1871324853" sldId="259"/>
            <ac:spMk id="13" creationId="{6F0CBE68-F230-45A9-95A3-2FF9A225B167}"/>
          </ac:spMkLst>
        </pc:spChg>
        <pc:spChg chg="add mod">
          <ac:chgData name="Chase Chandler" userId="dccd86b45cedef6a" providerId="LiveId" clId="{E2F6B2BB-3197-4A89-98BD-4B45F7FC6876}" dt="2020-05-15T19:51:53.922" v="14145" actId="14100"/>
          <ac:spMkLst>
            <pc:docMk/>
            <pc:sldMk cId="1871324853" sldId="259"/>
            <ac:spMk id="14" creationId="{06094035-A874-496E-82FD-CE03B06F7FBA}"/>
          </ac:spMkLst>
        </pc:spChg>
        <pc:spChg chg="add mod">
          <ac:chgData name="Chase Chandler" userId="dccd86b45cedef6a" providerId="LiveId" clId="{E2F6B2BB-3197-4A89-98BD-4B45F7FC6876}" dt="2020-05-15T15:45:19.996" v="13761" actId="20577"/>
          <ac:spMkLst>
            <pc:docMk/>
            <pc:sldMk cId="1871324853" sldId="259"/>
            <ac:spMk id="15" creationId="{408944FF-B63B-4860-87C7-19928FDDD1DB}"/>
          </ac:spMkLst>
        </pc:spChg>
        <pc:spChg chg="add del mod">
          <ac:chgData name="Chase Chandler" userId="dccd86b45cedef6a" providerId="LiveId" clId="{E2F6B2BB-3197-4A89-98BD-4B45F7FC6876}" dt="2020-05-13T21:49:51.317" v="4956"/>
          <ac:spMkLst>
            <pc:docMk/>
            <pc:sldMk cId="1871324853" sldId="259"/>
            <ac:spMk id="16" creationId="{7C857FF9-8C9B-40F0-939D-2ED198232E67}"/>
          </ac:spMkLst>
        </pc:spChg>
        <pc:spChg chg="add mod ord">
          <ac:chgData name="Chase Chandler" userId="dccd86b45cedef6a" providerId="LiveId" clId="{E2F6B2BB-3197-4A89-98BD-4B45F7FC6876}" dt="2020-05-13T17:07:28.512" v="1034" actId="171"/>
          <ac:spMkLst>
            <pc:docMk/>
            <pc:sldMk cId="1871324853" sldId="259"/>
            <ac:spMk id="17" creationId="{A8A9763E-F74F-42E1-AEF7-F96124ED8C7F}"/>
          </ac:spMkLst>
        </pc:spChg>
        <pc:spChg chg="add mod">
          <ac:chgData name="Chase Chandler" userId="dccd86b45cedef6a" providerId="LiveId" clId="{E2F6B2BB-3197-4A89-98BD-4B45F7FC6876}" dt="2020-05-14T15:25:07.121" v="6174" actId="1076"/>
          <ac:spMkLst>
            <pc:docMk/>
            <pc:sldMk cId="1871324853" sldId="259"/>
            <ac:spMk id="18" creationId="{A14FF727-ADD2-4E1F-A14B-8E190BF81898}"/>
          </ac:spMkLst>
        </pc:spChg>
        <pc:spChg chg="add del mod">
          <ac:chgData name="Chase Chandler" userId="dccd86b45cedef6a" providerId="LiveId" clId="{E2F6B2BB-3197-4A89-98BD-4B45F7FC6876}" dt="2020-05-13T21:49:55.032" v="4957"/>
          <ac:spMkLst>
            <pc:docMk/>
            <pc:sldMk cId="1871324853" sldId="259"/>
            <ac:spMk id="19" creationId="{FA556530-F038-4171-BB10-9D61316A5DC2}"/>
          </ac:spMkLst>
        </pc:spChg>
        <pc:spChg chg="add mod ord">
          <ac:chgData name="Chase Chandler" userId="dccd86b45cedef6a" providerId="LiveId" clId="{E2F6B2BB-3197-4A89-98BD-4B45F7FC6876}" dt="2020-05-13T21:10:26.748" v="3996" actId="171"/>
          <ac:spMkLst>
            <pc:docMk/>
            <pc:sldMk cId="1871324853" sldId="259"/>
            <ac:spMk id="20" creationId="{1963D043-19D1-4B7A-93F2-B1D82AB0E0E2}"/>
          </ac:spMkLst>
        </pc:spChg>
        <pc:spChg chg="add del mod">
          <ac:chgData name="Chase Chandler" userId="dccd86b45cedef6a" providerId="LiveId" clId="{E2F6B2BB-3197-4A89-98BD-4B45F7FC6876}" dt="2020-05-13T21:40:13.883" v="4664"/>
          <ac:spMkLst>
            <pc:docMk/>
            <pc:sldMk cId="1871324853" sldId="259"/>
            <ac:spMk id="21" creationId="{F206A131-147E-4186-9658-51CEB121ADC6}"/>
          </ac:spMkLst>
        </pc:spChg>
        <pc:spChg chg="add mod">
          <ac:chgData name="Chase Chandler" userId="dccd86b45cedef6a" providerId="LiveId" clId="{E2F6B2BB-3197-4A89-98BD-4B45F7FC6876}" dt="2020-05-14T16:33:51.321" v="6206" actId="20577"/>
          <ac:spMkLst>
            <pc:docMk/>
            <pc:sldMk cId="1871324853" sldId="259"/>
            <ac:spMk id="22" creationId="{869C3DC0-453A-4368-8DC9-899EE3AE9F93}"/>
          </ac:spMkLst>
        </pc:spChg>
        <pc:spChg chg="add del">
          <ac:chgData name="Chase Chandler" userId="dccd86b45cedef6a" providerId="LiveId" clId="{E2F6B2BB-3197-4A89-98BD-4B45F7FC6876}" dt="2020-05-13T21:49:30.119" v="4952"/>
          <ac:spMkLst>
            <pc:docMk/>
            <pc:sldMk cId="1871324853" sldId="259"/>
            <ac:spMk id="23" creationId="{257A2035-087A-4BD3-8468-AC2DEC61A828}"/>
          </ac:spMkLst>
        </pc:spChg>
        <pc:spChg chg="add mod">
          <ac:chgData name="Chase Chandler" userId="dccd86b45cedef6a" providerId="LiveId" clId="{E2F6B2BB-3197-4A89-98BD-4B45F7FC6876}" dt="2020-05-14T15:15:32.507" v="6007" actId="14100"/>
          <ac:spMkLst>
            <pc:docMk/>
            <pc:sldMk cId="1871324853" sldId="259"/>
            <ac:spMk id="24" creationId="{F9CD8557-573B-4166-95E1-1F60E30374A4}"/>
          </ac:spMkLst>
        </pc:spChg>
        <pc:spChg chg="add del mod">
          <ac:chgData name="Chase Chandler" userId="dccd86b45cedef6a" providerId="LiveId" clId="{E2F6B2BB-3197-4A89-98BD-4B45F7FC6876}" dt="2020-05-13T21:51:51.240" v="4981"/>
          <ac:spMkLst>
            <pc:docMk/>
            <pc:sldMk cId="1871324853" sldId="259"/>
            <ac:spMk id="25" creationId="{BA643DA3-394F-4A51-80F4-85E29CA374B4}"/>
          </ac:spMkLst>
        </pc:spChg>
      </pc:sldChg>
      <pc:sldChg chg="add">
        <pc:chgData name="Chase Chandler" userId="dccd86b45cedef6a" providerId="LiveId" clId="{E2F6B2BB-3197-4A89-98BD-4B45F7FC6876}" dt="2020-05-11T15:20:38.099" v="2"/>
        <pc:sldMkLst>
          <pc:docMk/>
          <pc:sldMk cId="3272799845" sldId="259"/>
        </pc:sldMkLst>
      </pc:sldChg>
      <pc:sldChg chg="addSp delSp modSp add ord modTransition">
        <pc:chgData name="Chase Chandler" userId="dccd86b45cedef6a" providerId="LiveId" clId="{E2F6B2BB-3197-4A89-98BD-4B45F7FC6876}" dt="2020-05-14T15:11:26.893" v="5742" actId="20577"/>
        <pc:sldMkLst>
          <pc:docMk/>
          <pc:sldMk cId="1647875643" sldId="260"/>
        </pc:sldMkLst>
        <pc:spChg chg="mod ord">
          <ac:chgData name="Chase Chandler" userId="dccd86b45cedef6a" providerId="LiveId" clId="{E2F6B2BB-3197-4A89-98BD-4B45F7FC6876}" dt="2020-05-12T20:36:30.467" v="344" actId="1076"/>
          <ac:spMkLst>
            <pc:docMk/>
            <pc:sldMk cId="1647875643" sldId="260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2T21:44:53.421" v="558"/>
          <ac:spMkLst>
            <pc:docMk/>
            <pc:sldMk cId="1647875643" sldId="260"/>
            <ac:spMk id="3" creationId="{88F69F84-456B-48B0-B7B2-A92BC5BBC566}"/>
          </ac:spMkLst>
        </pc:spChg>
        <pc:spChg chg="add mod">
          <ac:chgData name="Chase Chandler" userId="dccd86b45cedef6a" providerId="LiveId" clId="{E2F6B2BB-3197-4A89-98BD-4B45F7FC6876}" dt="2020-05-12T21:32:19.789" v="499" actId="208"/>
          <ac:spMkLst>
            <pc:docMk/>
            <pc:sldMk cId="1647875643" sldId="260"/>
            <ac:spMk id="5" creationId="{DF882825-3108-4A1B-9828-E6E8A2BB0FE6}"/>
          </ac:spMkLst>
        </pc:spChg>
        <pc:spChg chg="add mod">
          <ac:chgData name="Chase Chandler" userId="dccd86b45cedef6a" providerId="LiveId" clId="{E2F6B2BB-3197-4A89-98BD-4B45F7FC6876}" dt="2020-05-13T21:25:00.101" v="4382" actId="1076"/>
          <ac:spMkLst>
            <pc:docMk/>
            <pc:sldMk cId="1647875643" sldId="260"/>
            <ac:spMk id="6" creationId="{7E36A7FA-BB42-4422-A9D3-D74DDED08B59}"/>
          </ac:spMkLst>
        </pc:spChg>
        <pc:spChg chg="add del ord">
          <ac:chgData name="Chase Chandler" userId="dccd86b45cedef6a" providerId="LiveId" clId="{E2F6B2BB-3197-4A89-98BD-4B45F7FC6876}" dt="2020-05-13T21:08:56.532" v="3981"/>
          <ac:spMkLst>
            <pc:docMk/>
            <pc:sldMk cId="1647875643" sldId="260"/>
            <ac:spMk id="7" creationId="{01ADEEB8-DC15-42C1-86E0-910CBE3CE43F}"/>
          </ac:spMkLst>
        </pc:spChg>
        <pc:spChg chg="add mod">
          <ac:chgData name="Chase Chandler" userId="dccd86b45cedef6a" providerId="LiveId" clId="{E2F6B2BB-3197-4A89-98BD-4B45F7FC6876}" dt="2020-05-14T13:17:01.260" v="5510" actId="1076"/>
          <ac:spMkLst>
            <pc:docMk/>
            <pc:sldMk cId="1647875643" sldId="260"/>
            <ac:spMk id="8" creationId="{08196E27-2C35-4D72-B1B1-334069D84238}"/>
          </ac:spMkLst>
        </pc:spChg>
        <pc:spChg chg="add mod">
          <ac:chgData name="Chase Chandler" userId="dccd86b45cedef6a" providerId="LiveId" clId="{E2F6B2BB-3197-4A89-98BD-4B45F7FC6876}" dt="2020-05-13T21:22:15.755" v="4348" actId="14100"/>
          <ac:spMkLst>
            <pc:docMk/>
            <pc:sldMk cId="1647875643" sldId="260"/>
            <ac:spMk id="9" creationId="{0A987F6B-6EB1-4BE6-B853-658200611FA1}"/>
          </ac:spMkLst>
        </pc:spChg>
        <pc:spChg chg="add">
          <ac:chgData name="Chase Chandler" userId="dccd86b45cedef6a" providerId="LiveId" clId="{E2F6B2BB-3197-4A89-98BD-4B45F7FC6876}" dt="2020-05-12T20:47:54.205" v="396"/>
          <ac:spMkLst>
            <pc:docMk/>
            <pc:sldMk cId="1647875643" sldId="260"/>
            <ac:spMk id="10" creationId="{E3EA5D2C-C84F-444D-A8F6-9068CC2E6F0D}"/>
          </ac:spMkLst>
        </pc:spChg>
        <pc:spChg chg="add ord">
          <ac:chgData name="Chase Chandler" userId="dccd86b45cedef6a" providerId="LiveId" clId="{E2F6B2BB-3197-4A89-98BD-4B45F7FC6876}" dt="2020-05-12T21:10:54.228" v="464" actId="171"/>
          <ac:spMkLst>
            <pc:docMk/>
            <pc:sldMk cId="1647875643" sldId="260"/>
            <ac:spMk id="11" creationId="{CB0417BB-D4A6-4208-A86C-32464F2A2183}"/>
          </ac:spMkLst>
        </pc:spChg>
        <pc:spChg chg="add ord">
          <ac:chgData name="Chase Chandler" userId="dccd86b45cedef6a" providerId="LiveId" clId="{E2F6B2BB-3197-4A89-98BD-4B45F7FC6876}" dt="2020-05-12T21:11:06.970" v="466" actId="171"/>
          <ac:spMkLst>
            <pc:docMk/>
            <pc:sldMk cId="1647875643" sldId="260"/>
            <ac:spMk id="12" creationId="{FA1BC845-0895-4705-845A-894EFA913E1C}"/>
          </ac:spMkLst>
        </pc:spChg>
        <pc:spChg chg="add mod ord">
          <ac:chgData name="Chase Chandler" userId="dccd86b45cedef6a" providerId="LiveId" clId="{E2F6B2BB-3197-4A89-98BD-4B45F7FC6876}" dt="2020-05-13T21:24:48.895" v="4381" actId="14100"/>
          <ac:spMkLst>
            <pc:docMk/>
            <pc:sldMk cId="1647875643" sldId="260"/>
            <ac:spMk id="13" creationId="{54FC78C4-0ACB-480A-A914-9315F09EB7E0}"/>
          </ac:spMkLst>
        </pc:spChg>
        <pc:spChg chg="add mod">
          <ac:chgData name="Chase Chandler" userId="dccd86b45cedef6a" providerId="LiveId" clId="{E2F6B2BB-3197-4A89-98BD-4B45F7FC6876}" dt="2020-05-13T21:22:29.309" v="4352" actId="1076"/>
          <ac:spMkLst>
            <pc:docMk/>
            <pc:sldMk cId="1647875643" sldId="260"/>
            <ac:spMk id="14" creationId="{CAE3444D-8D15-492A-8CD7-4944BA400098}"/>
          </ac:spMkLst>
        </pc:spChg>
        <pc:spChg chg="add mod">
          <ac:chgData name="Chase Chandler" userId="dccd86b45cedef6a" providerId="LiveId" clId="{E2F6B2BB-3197-4A89-98BD-4B45F7FC6876}" dt="2020-05-13T22:02:53.399" v="5212" actId="1076"/>
          <ac:spMkLst>
            <pc:docMk/>
            <pc:sldMk cId="1647875643" sldId="260"/>
            <ac:spMk id="15" creationId="{3C215B60-A077-4B1E-8754-48F63A81DD1F}"/>
          </ac:spMkLst>
        </pc:spChg>
        <pc:spChg chg="add mod">
          <ac:chgData name="Chase Chandler" userId="dccd86b45cedef6a" providerId="LiveId" clId="{E2F6B2BB-3197-4A89-98BD-4B45F7FC6876}" dt="2020-05-14T15:11:16.164" v="5722" actId="20577"/>
          <ac:spMkLst>
            <pc:docMk/>
            <pc:sldMk cId="1647875643" sldId="260"/>
            <ac:spMk id="16" creationId="{3F03197B-F2C3-4F46-949E-C8D870D4646C}"/>
          </ac:spMkLst>
        </pc:spChg>
        <pc:spChg chg="add del mod ord">
          <ac:chgData name="Chase Chandler" userId="dccd86b45cedef6a" providerId="LiveId" clId="{E2F6B2BB-3197-4A89-98BD-4B45F7FC6876}" dt="2020-05-13T22:01:10.679" v="5082"/>
          <ac:spMkLst>
            <pc:docMk/>
            <pc:sldMk cId="1647875643" sldId="260"/>
            <ac:spMk id="17" creationId="{DC66C833-BB0E-4DC0-AE7B-9A6984A3D02C}"/>
          </ac:spMkLst>
        </pc:spChg>
        <pc:spChg chg="add mod ord">
          <ac:chgData name="Chase Chandler" userId="dccd86b45cedef6a" providerId="LiveId" clId="{E2F6B2BB-3197-4A89-98BD-4B45F7FC6876}" dt="2020-05-14T15:11:26.893" v="5742" actId="20577"/>
          <ac:spMkLst>
            <pc:docMk/>
            <pc:sldMk cId="1647875643" sldId="260"/>
            <ac:spMk id="18" creationId="{802F77C8-4A23-4BB3-B290-85CF42940A78}"/>
          </ac:spMkLst>
        </pc:spChg>
        <pc:spChg chg="add mod ord">
          <ac:chgData name="Chase Chandler" userId="dccd86b45cedef6a" providerId="LiveId" clId="{E2F6B2BB-3197-4A89-98BD-4B45F7FC6876}" dt="2020-05-13T21:24:24.922" v="4377" actId="171"/>
          <ac:spMkLst>
            <pc:docMk/>
            <pc:sldMk cId="1647875643" sldId="260"/>
            <ac:spMk id="19" creationId="{77F3DFA1-059D-452D-B5A6-D404A5BCE690}"/>
          </ac:spMkLst>
        </pc:spChg>
        <pc:spChg chg="add mod">
          <ac:chgData name="Chase Chandler" userId="dccd86b45cedef6a" providerId="LiveId" clId="{E2F6B2BB-3197-4A89-98BD-4B45F7FC6876}" dt="2020-05-14T15:10:48.069" v="5711" actId="14100"/>
          <ac:spMkLst>
            <pc:docMk/>
            <pc:sldMk cId="1647875643" sldId="260"/>
            <ac:spMk id="20" creationId="{36975B9D-AB02-45F0-8FA3-5039094C8FE1}"/>
          </ac:spMkLst>
        </pc:spChg>
        <pc:spChg chg="add del">
          <ac:chgData name="Chase Chandler" userId="dccd86b45cedef6a" providerId="LiveId" clId="{E2F6B2BB-3197-4A89-98BD-4B45F7FC6876}" dt="2020-05-13T21:49:41.759" v="4954"/>
          <ac:spMkLst>
            <pc:docMk/>
            <pc:sldMk cId="1647875643" sldId="260"/>
            <ac:spMk id="21" creationId="{A0C51CE2-4AB7-494F-97AD-0EAA33D7F378}"/>
          </ac:spMkLst>
        </pc:spChg>
        <pc:spChg chg="add ord">
          <ac:chgData name="Chase Chandler" userId="dccd86b45cedef6a" providerId="LiveId" clId="{E2F6B2BB-3197-4A89-98BD-4B45F7FC6876}" dt="2020-05-13T22:01:07.578" v="5080" actId="171"/>
          <ac:spMkLst>
            <pc:docMk/>
            <pc:sldMk cId="1647875643" sldId="260"/>
            <ac:spMk id="22" creationId="{744D92CC-8B57-4C44-B301-DD37AB2AC7AB}"/>
          </ac:spMkLst>
        </pc:spChg>
      </pc:sldChg>
      <pc:sldChg chg="add">
        <pc:chgData name="Chase Chandler" userId="dccd86b45cedef6a" providerId="LiveId" clId="{E2F6B2BB-3197-4A89-98BD-4B45F7FC6876}" dt="2020-05-11T15:20:39.730" v="3"/>
        <pc:sldMkLst>
          <pc:docMk/>
          <pc:sldMk cId="3256022072" sldId="260"/>
        </pc:sldMkLst>
      </pc:sldChg>
      <pc:sldChg chg="addSp delSp modSp add modTransition">
        <pc:chgData name="Chase Chandler" userId="dccd86b45cedef6a" providerId="LiveId" clId="{E2F6B2BB-3197-4A89-98BD-4B45F7FC6876}" dt="2020-05-16T11:07:24.204" v="14726" actId="20577"/>
        <pc:sldMkLst>
          <pc:docMk/>
          <pc:sldMk cId="1499101619" sldId="261"/>
        </pc:sldMkLst>
        <pc:spChg chg="mod ord">
          <ac:chgData name="Chase Chandler" userId="dccd86b45cedef6a" providerId="LiveId" clId="{E2F6B2BB-3197-4A89-98BD-4B45F7FC6876}" dt="2020-05-13T21:28:49.371" v="4417" actId="171"/>
          <ac:spMkLst>
            <pc:docMk/>
            <pc:sldMk cId="1499101619" sldId="261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2T21:44:57.311" v="559"/>
          <ac:spMkLst>
            <pc:docMk/>
            <pc:sldMk cId="1499101619" sldId="261"/>
            <ac:spMk id="3" creationId="{88F69F84-456B-48B0-B7B2-A92BC5BBC566}"/>
          </ac:spMkLst>
        </pc:spChg>
        <pc:spChg chg="add mod">
          <ac:chgData name="Chase Chandler" userId="dccd86b45cedef6a" providerId="LiveId" clId="{E2F6B2BB-3197-4A89-98BD-4B45F7FC6876}" dt="2020-05-12T21:32:22.970" v="500" actId="208"/>
          <ac:spMkLst>
            <pc:docMk/>
            <pc:sldMk cId="1499101619" sldId="261"/>
            <ac:spMk id="5" creationId="{0EECF9D4-E347-47BA-9329-2FD11C60FF73}"/>
          </ac:spMkLst>
        </pc:spChg>
        <pc:spChg chg="add">
          <ac:chgData name="Chase Chandler" userId="dccd86b45cedef6a" providerId="LiveId" clId="{E2F6B2BB-3197-4A89-98BD-4B45F7FC6876}" dt="2020-05-12T20:09:06.765" v="49"/>
          <ac:spMkLst>
            <pc:docMk/>
            <pc:sldMk cId="1499101619" sldId="261"/>
            <ac:spMk id="6" creationId="{3B133A39-CC9F-4B45-A548-05AD29C19961}"/>
          </ac:spMkLst>
        </pc:spChg>
        <pc:spChg chg="add del ord">
          <ac:chgData name="Chase Chandler" userId="dccd86b45cedef6a" providerId="LiveId" clId="{E2F6B2BB-3197-4A89-98BD-4B45F7FC6876}" dt="2020-05-13T21:26:07.139" v="4397"/>
          <ac:spMkLst>
            <pc:docMk/>
            <pc:sldMk cId="1499101619" sldId="261"/>
            <ac:spMk id="7" creationId="{FD8320A0-FA39-44A3-89CB-11BA3644E3B7}"/>
          </ac:spMkLst>
        </pc:spChg>
        <pc:spChg chg="add mod">
          <ac:chgData name="Chase Chandler" userId="dccd86b45cedef6a" providerId="LiveId" clId="{E2F6B2BB-3197-4A89-98BD-4B45F7FC6876}" dt="2020-05-15T12:48:01.007" v="13085" actId="1076"/>
          <ac:spMkLst>
            <pc:docMk/>
            <pc:sldMk cId="1499101619" sldId="261"/>
            <ac:spMk id="8" creationId="{C2E426D8-2E52-4E63-9241-C0951DD2B974}"/>
          </ac:spMkLst>
        </pc:spChg>
        <pc:spChg chg="add mod">
          <ac:chgData name="Chase Chandler" userId="dccd86b45cedef6a" providerId="LiveId" clId="{E2F6B2BB-3197-4A89-98BD-4B45F7FC6876}" dt="2020-05-15T12:10:21.290" v="12171" actId="14100"/>
          <ac:spMkLst>
            <pc:docMk/>
            <pc:sldMk cId="1499101619" sldId="261"/>
            <ac:spMk id="9" creationId="{7178A724-BCB8-402A-BCF1-31C74257115B}"/>
          </ac:spMkLst>
        </pc:spChg>
        <pc:spChg chg="add mod">
          <ac:chgData name="Chase Chandler" userId="dccd86b45cedef6a" providerId="LiveId" clId="{E2F6B2BB-3197-4A89-98BD-4B45F7FC6876}" dt="2020-05-15T13:42:52.796" v="13137" actId="14100"/>
          <ac:spMkLst>
            <pc:docMk/>
            <pc:sldMk cId="1499101619" sldId="261"/>
            <ac:spMk id="10" creationId="{0FE8C216-4CE0-4D59-BA80-3C1B80327E9B}"/>
          </ac:spMkLst>
        </pc:spChg>
        <pc:spChg chg="add ord">
          <ac:chgData name="Chase Chandler" userId="dccd86b45cedef6a" providerId="LiveId" clId="{E2F6B2BB-3197-4A89-98BD-4B45F7FC6876}" dt="2020-05-12T21:23:50.220" v="476" actId="171"/>
          <ac:spMkLst>
            <pc:docMk/>
            <pc:sldMk cId="1499101619" sldId="261"/>
            <ac:spMk id="11" creationId="{8017547C-2FCB-45AC-AA8E-ECB41230143C}"/>
          </ac:spMkLst>
        </pc:spChg>
        <pc:spChg chg="add mod ord">
          <ac:chgData name="Chase Chandler" userId="dccd86b45cedef6a" providerId="LiveId" clId="{E2F6B2BB-3197-4A89-98BD-4B45F7FC6876}" dt="2020-05-16T11:03:21.041" v="14713" actId="1076"/>
          <ac:spMkLst>
            <pc:docMk/>
            <pc:sldMk cId="1499101619" sldId="261"/>
            <ac:spMk id="12" creationId="{CDF18E4A-392A-4B11-986A-8365553AFD94}"/>
          </ac:spMkLst>
        </pc:spChg>
        <pc:spChg chg="add ord">
          <ac:chgData name="Chase Chandler" userId="dccd86b45cedef6a" providerId="LiveId" clId="{E2F6B2BB-3197-4A89-98BD-4B45F7FC6876}" dt="2020-05-12T21:29:10.722" v="482" actId="171"/>
          <ac:spMkLst>
            <pc:docMk/>
            <pc:sldMk cId="1499101619" sldId="261"/>
            <ac:spMk id="13" creationId="{018BA158-7041-4C5A-BB53-1A5E3841D697}"/>
          </ac:spMkLst>
        </pc:spChg>
        <pc:spChg chg="add mod">
          <ac:chgData name="Chase Chandler" userId="dccd86b45cedef6a" providerId="LiveId" clId="{E2F6B2BB-3197-4A89-98BD-4B45F7FC6876}" dt="2020-05-16T11:07:24.204" v="14726" actId="20577"/>
          <ac:spMkLst>
            <pc:docMk/>
            <pc:sldMk cId="1499101619" sldId="261"/>
            <ac:spMk id="14" creationId="{DBD9AA57-9755-4DD1-A2DB-4139B76A1481}"/>
          </ac:spMkLst>
        </pc:spChg>
        <pc:spChg chg="add mod">
          <ac:chgData name="Chase Chandler" userId="dccd86b45cedef6a" providerId="LiveId" clId="{E2F6B2BB-3197-4A89-98BD-4B45F7FC6876}" dt="2020-05-15T13:47:54.784" v="13525" actId="20577"/>
          <ac:spMkLst>
            <pc:docMk/>
            <pc:sldMk cId="1499101619" sldId="261"/>
            <ac:spMk id="15" creationId="{472BE3BE-A802-4D89-AB4F-1D70050C27D1}"/>
          </ac:spMkLst>
        </pc:spChg>
        <pc:spChg chg="add mod">
          <ac:chgData name="Chase Chandler" userId="dccd86b45cedef6a" providerId="LiveId" clId="{E2F6B2BB-3197-4A89-98BD-4B45F7FC6876}" dt="2020-05-15T13:47:52.291" v="13524" actId="20577"/>
          <ac:spMkLst>
            <pc:docMk/>
            <pc:sldMk cId="1499101619" sldId="261"/>
            <ac:spMk id="16" creationId="{42CF7E86-E321-4987-AE0C-392BE54012F1}"/>
          </ac:spMkLst>
        </pc:spChg>
        <pc:spChg chg="add del mod ord">
          <ac:chgData name="Chase Chandler" userId="dccd86b45cedef6a" providerId="LiveId" clId="{E2F6B2BB-3197-4A89-98BD-4B45F7FC6876}" dt="2020-05-13T21:26:28.563" v="4399"/>
          <ac:spMkLst>
            <pc:docMk/>
            <pc:sldMk cId="1499101619" sldId="261"/>
            <ac:spMk id="17" creationId="{29855EC2-5A0F-4A87-B4E5-9EC1B44C32AF}"/>
          </ac:spMkLst>
        </pc:spChg>
        <pc:spChg chg="add mod ord">
          <ac:chgData name="Chase Chandler" userId="dccd86b45cedef6a" providerId="LiveId" clId="{E2F6B2BB-3197-4A89-98BD-4B45F7FC6876}" dt="2020-05-13T21:28:54.252" v="4418" actId="171"/>
          <ac:spMkLst>
            <pc:docMk/>
            <pc:sldMk cId="1499101619" sldId="261"/>
            <ac:spMk id="18" creationId="{4477EBF4-0404-4B32-B9DE-81685B6886A2}"/>
          </ac:spMkLst>
        </pc:spChg>
      </pc:sldChg>
      <pc:sldChg chg="add">
        <pc:chgData name="Chase Chandler" userId="dccd86b45cedef6a" providerId="LiveId" clId="{E2F6B2BB-3197-4A89-98BD-4B45F7FC6876}" dt="2020-05-11T15:25:35.491" v="8"/>
        <pc:sldMkLst>
          <pc:docMk/>
          <pc:sldMk cId="3640653422" sldId="261"/>
        </pc:sldMkLst>
      </pc:sldChg>
      <pc:sldChg chg="add">
        <pc:chgData name="Chase Chandler" userId="dccd86b45cedef6a" providerId="LiveId" clId="{E2F6B2BB-3197-4A89-98BD-4B45F7FC6876}" dt="2020-05-11T15:20:41.217" v="4"/>
        <pc:sldMkLst>
          <pc:docMk/>
          <pc:sldMk cId="4035522207" sldId="261"/>
        </pc:sldMkLst>
      </pc:sldChg>
      <pc:sldChg chg="add">
        <pc:chgData name="Chase Chandler" userId="dccd86b45cedef6a" providerId="LiveId" clId="{E2F6B2BB-3197-4A89-98BD-4B45F7FC6876}" dt="2020-05-11T15:20:46.791" v="5"/>
        <pc:sldMkLst>
          <pc:docMk/>
          <pc:sldMk cId="136528047" sldId="262"/>
        </pc:sldMkLst>
      </pc:sldChg>
      <pc:sldChg chg="addSp delSp modSp add modTransition">
        <pc:chgData name="Chase Chandler" userId="dccd86b45cedef6a" providerId="LiveId" clId="{E2F6B2BB-3197-4A89-98BD-4B45F7FC6876}" dt="2020-05-15T22:31:51.014" v="14706" actId="1076"/>
        <pc:sldMkLst>
          <pc:docMk/>
          <pc:sldMk cId="2544050851" sldId="262"/>
        </pc:sldMkLst>
        <pc:spChg chg="mod ord">
          <ac:chgData name="Chase Chandler" userId="dccd86b45cedef6a" providerId="LiveId" clId="{E2F6B2BB-3197-4A89-98BD-4B45F7FC6876}" dt="2020-05-12T20:23:21.202" v="167" actId="1076"/>
          <ac:spMkLst>
            <pc:docMk/>
            <pc:sldMk cId="2544050851" sldId="262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3T16:42:30.425" v="875"/>
          <ac:spMkLst>
            <pc:docMk/>
            <pc:sldMk cId="2544050851" sldId="262"/>
            <ac:spMk id="3" creationId="{88F69F84-456B-48B0-B7B2-A92BC5BBC566}"/>
          </ac:spMkLst>
        </pc:spChg>
        <pc:spChg chg="add mod">
          <ac:chgData name="Chase Chandler" userId="dccd86b45cedef6a" providerId="LiveId" clId="{E2F6B2BB-3197-4A89-98BD-4B45F7FC6876}" dt="2020-05-13T16:42:09.285" v="874" actId="208"/>
          <ac:spMkLst>
            <pc:docMk/>
            <pc:sldMk cId="2544050851" sldId="262"/>
            <ac:spMk id="5" creationId="{B979499D-65F7-4F63-8AE8-75321A1BBF45}"/>
          </ac:spMkLst>
        </pc:spChg>
        <pc:spChg chg="add">
          <ac:chgData name="Chase Chandler" userId="dccd86b45cedef6a" providerId="LiveId" clId="{E2F6B2BB-3197-4A89-98BD-4B45F7FC6876}" dt="2020-05-12T20:09:12.172" v="50"/>
          <ac:spMkLst>
            <pc:docMk/>
            <pc:sldMk cId="2544050851" sldId="262"/>
            <ac:spMk id="6" creationId="{BAEE20A0-54C9-40B0-BC1D-96B6427F6107}"/>
          </ac:spMkLst>
        </pc:spChg>
        <pc:spChg chg="add ord">
          <ac:chgData name="Chase Chandler" userId="dccd86b45cedef6a" providerId="LiveId" clId="{E2F6B2BB-3197-4A89-98BD-4B45F7FC6876}" dt="2020-05-12T20:15:56.716" v="99" actId="171"/>
          <ac:spMkLst>
            <pc:docMk/>
            <pc:sldMk cId="2544050851" sldId="262"/>
            <ac:spMk id="7" creationId="{603E277F-A8C3-47C1-BFCD-3B1E59AC7A20}"/>
          </ac:spMkLst>
        </pc:spChg>
        <pc:spChg chg="add mod">
          <ac:chgData name="Chase Chandler" userId="dccd86b45cedef6a" providerId="LiveId" clId="{E2F6B2BB-3197-4A89-98BD-4B45F7FC6876}" dt="2020-05-15T22:31:42.440" v="14705" actId="14100"/>
          <ac:spMkLst>
            <pc:docMk/>
            <pc:sldMk cId="2544050851" sldId="262"/>
            <ac:spMk id="8" creationId="{8A19AA70-137E-4B2E-AF82-BE0108CF1808}"/>
          </ac:spMkLst>
        </pc:spChg>
        <pc:spChg chg="add mod">
          <ac:chgData name="Chase Chandler" userId="dccd86b45cedef6a" providerId="LiveId" clId="{E2F6B2BB-3197-4A89-98BD-4B45F7FC6876}" dt="2020-05-15T20:39:27.659" v="14270" actId="14100"/>
          <ac:spMkLst>
            <pc:docMk/>
            <pc:sldMk cId="2544050851" sldId="262"/>
            <ac:spMk id="9" creationId="{48E4B654-768B-4189-BF02-FF5834BDBC09}"/>
          </ac:spMkLst>
        </pc:spChg>
        <pc:spChg chg="add">
          <ac:chgData name="Chase Chandler" userId="dccd86b45cedef6a" providerId="LiveId" clId="{E2F6B2BB-3197-4A89-98BD-4B45F7FC6876}" dt="2020-05-12T20:47:59.506" v="398"/>
          <ac:spMkLst>
            <pc:docMk/>
            <pc:sldMk cId="2544050851" sldId="262"/>
            <ac:spMk id="10" creationId="{D351033C-A1D7-418E-9B7B-FE618330000B}"/>
          </ac:spMkLst>
        </pc:spChg>
        <pc:spChg chg="add ord">
          <ac:chgData name="Chase Chandler" userId="dccd86b45cedef6a" providerId="LiveId" clId="{E2F6B2BB-3197-4A89-98BD-4B45F7FC6876}" dt="2020-05-12T21:29:32.384" v="488" actId="171"/>
          <ac:spMkLst>
            <pc:docMk/>
            <pc:sldMk cId="2544050851" sldId="262"/>
            <ac:spMk id="11" creationId="{15D8FD7B-7CC0-49AB-B71F-4B6D2C527A77}"/>
          </ac:spMkLst>
        </pc:spChg>
        <pc:spChg chg="add ord">
          <ac:chgData name="Chase Chandler" userId="dccd86b45cedef6a" providerId="LiveId" clId="{E2F6B2BB-3197-4A89-98BD-4B45F7FC6876}" dt="2020-05-12T21:29:39.898" v="490" actId="171"/>
          <ac:spMkLst>
            <pc:docMk/>
            <pc:sldMk cId="2544050851" sldId="262"/>
            <ac:spMk id="12" creationId="{DFFFE205-2D59-44C9-8951-DDC3CFC881A1}"/>
          </ac:spMkLst>
        </pc:spChg>
        <pc:spChg chg="add ord">
          <ac:chgData name="Chase Chandler" userId="dccd86b45cedef6a" providerId="LiveId" clId="{E2F6B2BB-3197-4A89-98BD-4B45F7FC6876}" dt="2020-05-12T21:29:58.517" v="494" actId="171"/>
          <ac:spMkLst>
            <pc:docMk/>
            <pc:sldMk cId="2544050851" sldId="262"/>
            <ac:spMk id="13" creationId="{D75175BB-B278-4C67-88AE-D2B36FB61BD1}"/>
          </ac:spMkLst>
        </pc:spChg>
        <pc:spChg chg="add mod">
          <ac:chgData name="Chase Chandler" userId="dccd86b45cedef6a" providerId="LiveId" clId="{E2F6B2BB-3197-4A89-98BD-4B45F7FC6876}" dt="2020-05-15T21:27:41.440" v="14427" actId="20577"/>
          <ac:spMkLst>
            <pc:docMk/>
            <pc:sldMk cId="2544050851" sldId="262"/>
            <ac:spMk id="14" creationId="{C2BFAB22-92DB-4EA9-AE87-2C00CF7A3E3D}"/>
          </ac:spMkLst>
        </pc:spChg>
        <pc:spChg chg="add mod">
          <ac:chgData name="Chase Chandler" userId="dccd86b45cedef6a" providerId="LiveId" clId="{E2F6B2BB-3197-4A89-98BD-4B45F7FC6876}" dt="2020-05-15T01:04:17.792" v="11823" actId="20577"/>
          <ac:spMkLst>
            <pc:docMk/>
            <pc:sldMk cId="2544050851" sldId="262"/>
            <ac:spMk id="15" creationId="{22A67D6F-2441-4093-9FCB-C81E89178636}"/>
          </ac:spMkLst>
        </pc:spChg>
        <pc:spChg chg="add mod">
          <ac:chgData name="Chase Chandler" userId="dccd86b45cedef6a" providerId="LiveId" clId="{E2F6B2BB-3197-4A89-98BD-4B45F7FC6876}" dt="2020-05-15T22:31:51.014" v="14706" actId="1076"/>
          <ac:spMkLst>
            <pc:docMk/>
            <pc:sldMk cId="2544050851" sldId="262"/>
            <ac:spMk id="16" creationId="{3D8CD25D-0C50-413F-BF8C-F923BFCF4D15}"/>
          </ac:spMkLst>
        </pc:spChg>
        <pc:spChg chg="add del mod">
          <ac:chgData name="Chase Chandler" userId="dccd86b45cedef6a" providerId="LiveId" clId="{E2F6B2BB-3197-4A89-98BD-4B45F7FC6876}" dt="2020-05-13T21:27:16.126" v="4402"/>
          <ac:spMkLst>
            <pc:docMk/>
            <pc:sldMk cId="2544050851" sldId="262"/>
            <ac:spMk id="17" creationId="{06D1B599-CFC4-4908-8414-438841C0768B}"/>
          </ac:spMkLst>
        </pc:spChg>
      </pc:sldChg>
      <pc:sldChg chg="addSp modSp add">
        <pc:chgData name="Chase Chandler" userId="dccd86b45cedef6a" providerId="LiveId" clId="{E2F6B2BB-3197-4A89-98BD-4B45F7FC6876}" dt="2020-05-11T15:25:19.641" v="7" actId="11529"/>
        <pc:sldMkLst>
          <pc:docMk/>
          <pc:sldMk cId="2059121833" sldId="263"/>
        </pc:sldMkLst>
        <pc:spChg chg="add mod">
          <ac:chgData name="Chase Chandler" userId="dccd86b45cedef6a" providerId="LiveId" clId="{E2F6B2BB-3197-4A89-98BD-4B45F7FC6876}" dt="2020-05-11T15:25:19.641" v="7" actId="11529"/>
          <ac:spMkLst>
            <pc:docMk/>
            <pc:sldMk cId="2059121833" sldId="263"/>
            <ac:spMk id="4" creationId="{390328F7-4D37-4461-83E5-D8F1CDB5BECB}"/>
          </ac:spMkLst>
        </pc:spChg>
      </pc:sldChg>
      <pc:sldChg chg="addSp delSp modSp add del modTransition">
        <pc:chgData name="Chase Chandler" userId="dccd86b45cedef6a" providerId="LiveId" clId="{E2F6B2BB-3197-4A89-98BD-4B45F7FC6876}" dt="2020-05-13T21:56:19.073" v="5033" actId="2696"/>
        <pc:sldMkLst>
          <pc:docMk/>
          <pc:sldMk cId="4218120678" sldId="263"/>
        </pc:sldMkLst>
        <pc:spChg chg="mod ord">
          <ac:chgData name="Chase Chandler" userId="dccd86b45cedef6a" providerId="LiveId" clId="{E2F6B2BB-3197-4A89-98BD-4B45F7FC6876}" dt="2020-05-12T20:21:24.202" v="146" actId="1076"/>
          <ac:spMkLst>
            <pc:docMk/>
            <pc:sldMk cId="4218120678" sldId="263"/>
            <ac:spMk id="2" creationId="{3050CF71-3CC0-422A-92F6-FEAB84796D93}"/>
          </ac:spMkLst>
        </pc:spChg>
        <pc:spChg chg="del">
          <ac:chgData name="Chase Chandler" userId="dccd86b45cedef6a" providerId="LiveId" clId="{E2F6B2BB-3197-4A89-98BD-4B45F7FC6876}" dt="2020-05-12T21:45:02.686" v="560"/>
          <ac:spMkLst>
            <pc:docMk/>
            <pc:sldMk cId="4218120678" sldId="263"/>
            <ac:spMk id="3" creationId="{88F69F84-456B-48B0-B7B2-A92BC5BBC566}"/>
          </ac:spMkLst>
        </pc:spChg>
        <pc:spChg chg="mod">
          <ac:chgData name="Chase Chandler" userId="dccd86b45cedef6a" providerId="LiveId" clId="{E2F6B2BB-3197-4A89-98BD-4B45F7FC6876}" dt="2020-05-12T20:09:46.811" v="55" actId="1036"/>
          <ac:spMkLst>
            <pc:docMk/>
            <pc:sldMk cId="4218120678" sldId="263"/>
            <ac:spMk id="4" creationId="{9F4E7D0C-9D58-466D-9435-A0E633553F50}"/>
          </ac:spMkLst>
        </pc:spChg>
        <pc:spChg chg="add mod">
          <ac:chgData name="Chase Chandler" userId="dccd86b45cedef6a" providerId="LiveId" clId="{E2F6B2BB-3197-4A89-98BD-4B45F7FC6876}" dt="2020-05-12T21:32:26.209" v="501" actId="208"/>
          <ac:spMkLst>
            <pc:docMk/>
            <pc:sldMk cId="4218120678" sldId="263"/>
            <ac:spMk id="5" creationId="{34217CAD-704F-4F5A-832B-564CD173F569}"/>
          </ac:spMkLst>
        </pc:spChg>
        <pc:spChg chg="add">
          <ac:chgData name="Chase Chandler" userId="dccd86b45cedef6a" providerId="LiveId" clId="{E2F6B2BB-3197-4A89-98BD-4B45F7FC6876}" dt="2020-05-12T20:09:35.076" v="51"/>
          <ac:spMkLst>
            <pc:docMk/>
            <pc:sldMk cId="4218120678" sldId="263"/>
            <ac:spMk id="6" creationId="{DA4A822B-C509-488C-92CC-E5F397EBDE57}"/>
          </ac:spMkLst>
        </pc:spChg>
        <pc:spChg chg="add ord">
          <ac:chgData name="Chase Chandler" userId="dccd86b45cedef6a" providerId="LiveId" clId="{E2F6B2BB-3197-4A89-98BD-4B45F7FC6876}" dt="2020-05-12T20:16:04.599" v="101" actId="171"/>
          <ac:spMkLst>
            <pc:docMk/>
            <pc:sldMk cId="4218120678" sldId="263"/>
            <ac:spMk id="7" creationId="{5EC679B4-6329-4E63-8A75-ADAFDF366FC1}"/>
          </ac:spMkLst>
        </pc:spChg>
        <pc:spChg chg="add">
          <ac:chgData name="Chase Chandler" userId="dccd86b45cedef6a" providerId="LiveId" clId="{E2F6B2BB-3197-4A89-98BD-4B45F7FC6876}" dt="2020-05-12T20:43:16.471" v="391"/>
          <ac:spMkLst>
            <pc:docMk/>
            <pc:sldMk cId="4218120678" sldId="263"/>
            <ac:spMk id="8" creationId="{BE94726D-7E21-4621-AAAC-37F63162DF87}"/>
          </ac:spMkLst>
        </pc:spChg>
        <pc:spChg chg="add">
          <ac:chgData name="Chase Chandler" userId="dccd86b45cedef6a" providerId="LiveId" clId="{E2F6B2BB-3197-4A89-98BD-4B45F7FC6876}" dt="2020-05-12T20:46:57.078" v="395"/>
          <ac:spMkLst>
            <pc:docMk/>
            <pc:sldMk cId="4218120678" sldId="263"/>
            <ac:spMk id="9" creationId="{1791A730-D60E-4980-915F-3C5B8E90241B}"/>
          </ac:spMkLst>
        </pc:spChg>
        <pc:spChg chg="add">
          <ac:chgData name="Chase Chandler" userId="dccd86b45cedef6a" providerId="LiveId" clId="{E2F6B2BB-3197-4A89-98BD-4B45F7FC6876}" dt="2020-05-12T20:48:03.561" v="399"/>
          <ac:spMkLst>
            <pc:docMk/>
            <pc:sldMk cId="4218120678" sldId="263"/>
            <ac:spMk id="10" creationId="{5EF14860-7016-40E2-8789-F3BF15096A92}"/>
          </ac:spMkLst>
        </pc:spChg>
        <pc:spChg chg="add mod ord">
          <ac:chgData name="Chase Chandler" userId="dccd86b45cedef6a" providerId="LiveId" clId="{E2F6B2BB-3197-4A89-98BD-4B45F7FC6876}" dt="2020-05-12T20:58:50.264" v="434" actId="1076"/>
          <ac:spMkLst>
            <pc:docMk/>
            <pc:sldMk cId="4218120678" sldId="263"/>
            <ac:spMk id="11" creationId="{AF282AC8-35CD-4666-8046-1E556124B462}"/>
          </ac:spMkLst>
        </pc:spChg>
        <pc:spChg chg="add ord">
          <ac:chgData name="Chase Chandler" userId="dccd86b45cedef6a" providerId="LiveId" clId="{E2F6B2BB-3197-4A89-98BD-4B45F7FC6876}" dt="2020-05-12T20:58:19.048" v="424" actId="171"/>
          <ac:spMkLst>
            <pc:docMk/>
            <pc:sldMk cId="4218120678" sldId="263"/>
            <ac:spMk id="12" creationId="{68520AEE-E1E4-4C91-BA03-DEAFBB19DE7B}"/>
          </ac:spMkLst>
        </pc:spChg>
        <pc:spChg chg="add ord">
          <ac:chgData name="Chase Chandler" userId="dccd86b45cedef6a" providerId="LiveId" clId="{E2F6B2BB-3197-4A89-98BD-4B45F7FC6876}" dt="2020-05-12T20:58:06.763" v="421" actId="171"/>
          <ac:spMkLst>
            <pc:docMk/>
            <pc:sldMk cId="4218120678" sldId="263"/>
            <ac:spMk id="13" creationId="{B2CFDCD4-B378-4EA4-B84B-C3966049638F}"/>
          </ac:spMkLst>
        </pc:spChg>
        <pc:spChg chg="add">
          <ac:chgData name="Chase Chandler" userId="dccd86b45cedef6a" providerId="LiveId" clId="{E2F6B2BB-3197-4A89-98BD-4B45F7FC6876}" dt="2020-05-12T21:44:26.014" v="551"/>
          <ac:spMkLst>
            <pc:docMk/>
            <pc:sldMk cId="4218120678" sldId="263"/>
            <ac:spMk id="14" creationId="{06904BC4-6903-4B1D-BA78-79E35972B56F}"/>
          </ac:spMkLst>
        </pc:spChg>
        <pc:spChg chg="add mod">
          <ac:chgData name="Chase Chandler" userId="dccd86b45cedef6a" providerId="LiveId" clId="{E2F6B2BB-3197-4A89-98BD-4B45F7FC6876}" dt="2020-05-12T21:44:29.350" v="553" actId="1076"/>
          <ac:spMkLst>
            <pc:docMk/>
            <pc:sldMk cId="4218120678" sldId="263"/>
            <ac:spMk id="15" creationId="{BF4B7894-1D4C-40CC-8A44-9F527A584134}"/>
          </ac:spMkLst>
        </pc:spChg>
        <pc:spChg chg="add mod">
          <ac:chgData name="Chase Chandler" userId="dccd86b45cedef6a" providerId="LiveId" clId="{E2F6B2BB-3197-4A89-98BD-4B45F7FC6876}" dt="2020-05-12T21:44:32.487" v="555" actId="1076"/>
          <ac:spMkLst>
            <pc:docMk/>
            <pc:sldMk cId="4218120678" sldId="263"/>
            <ac:spMk id="16" creationId="{AC9CF257-EEA4-4878-AE1B-C092882B5770}"/>
          </ac:spMkLst>
        </pc:spChg>
      </pc:sldChg>
      <pc:sldChg chg="add del">
        <pc:chgData name="Chase Chandler" userId="dccd86b45cedef6a" providerId="LiveId" clId="{E2F6B2BB-3197-4A89-98BD-4B45F7FC6876}" dt="2020-05-12T20:10:00.216" v="58" actId="2696"/>
        <pc:sldMkLst>
          <pc:docMk/>
          <pc:sldMk cId="419729014" sldId="264"/>
        </pc:sldMkLst>
      </pc:sldChg>
      <pc:sldChg chg="addSp delSp modSp add">
        <pc:chgData name="Chase Chandler" userId="dccd86b45cedef6a" providerId="LiveId" clId="{E2F6B2BB-3197-4A89-98BD-4B45F7FC6876}" dt="2020-05-16T18:06:28.375" v="14743" actId="20577"/>
        <pc:sldMkLst>
          <pc:docMk/>
          <pc:sldMk cId="996421597" sldId="265"/>
        </pc:sldMkLst>
        <pc:spChg chg="mod ord">
          <ac:chgData name="Chase Chandler" userId="dccd86b45cedef6a" providerId="LiveId" clId="{E2F6B2BB-3197-4A89-98BD-4B45F7FC6876}" dt="2020-05-12T20:17:09.542" v="115" actId="1076"/>
          <ac:spMkLst>
            <pc:docMk/>
            <pc:sldMk cId="996421597" sldId="265"/>
            <ac:spMk id="2" creationId="{3050CF71-3CC0-422A-92F6-FEAB84796D93}"/>
          </ac:spMkLst>
        </pc:spChg>
        <pc:spChg chg="mod ord">
          <ac:chgData name="Chase Chandler" userId="dccd86b45cedef6a" providerId="LiveId" clId="{E2F6B2BB-3197-4A89-98BD-4B45F7FC6876}" dt="2020-05-16T18:06:28.375" v="14743" actId="20577"/>
          <ac:spMkLst>
            <pc:docMk/>
            <pc:sldMk cId="996421597" sldId="265"/>
            <ac:spMk id="3" creationId="{88F69F84-456B-48B0-B7B2-A92BC5BBC566}"/>
          </ac:spMkLst>
        </pc:spChg>
        <pc:spChg chg="mod">
          <ac:chgData name="Chase Chandler" userId="dccd86b45cedef6a" providerId="LiveId" clId="{E2F6B2BB-3197-4A89-98BD-4B45F7FC6876}" dt="2020-05-12T20:22:18.763" v="155" actId="14100"/>
          <ac:spMkLst>
            <pc:docMk/>
            <pc:sldMk cId="996421597" sldId="265"/>
            <ac:spMk id="4" creationId="{9F4E7D0C-9D58-466D-9435-A0E633553F50}"/>
          </ac:spMkLst>
        </pc:spChg>
        <pc:spChg chg="mod">
          <ac:chgData name="Chase Chandler" userId="dccd86b45cedef6a" providerId="LiveId" clId="{E2F6B2BB-3197-4A89-98BD-4B45F7FC6876}" dt="2020-05-12T20:17:43.828" v="120" actId="207"/>
          <ac:spMkLst>
            <pc:docMk/>
            <pc:sldMk cId="996421597" sldId="265"/>
            <ac:spMk id="5" creationId="{34217CAD-704F-4F5A-832B-564CD173F569}"/>
          </ac:spMkLst>
        </pc:spChg>
        <pc:spChg chg="del">
          <ac:chgData name="Chase Chandler" userId="dccd86b45cedef6a" providerId="LiveId" clId="{E2F6B2BB-3197-4A89-98BD-4B45F7FC6876}" dt="2020-05-12T20:14:52.279" v="87"/>
          <ac:spMkLst>
            <pc:docMk/>
            <pc:sldMk cId="996421597" sldId="265"/>
            <ac:spMk id="6" creationId="{DA4A822B-C509-488C-92CC-E5F397EBDE57}"/>
          </ac:spMkLst>
        </pc:spChg>
        <pc:spChg chg="add mod ord">
          <ac:chgData name="Chase Chandler" userId="dccd86b45cedef6a" providerId="LiveId" clId="{E2F6B2BB-3197-4A89-98BD-4B45F7FC6876}" dt="2020-05-12T20:17:24.132" v="117" actId="14100"/>
          <ac:spMkLst>
            <pc:docMk/>
            <pc:sldMk cId="996421597" sldId="265"/>
            <ac:spMk id="7" creationId="{D2207B0E-DFC4-4AC7-A8DC-F012599C3BBA}"/>
          </ac:spMkLst>
        </pc:spChg>
        <pc:spChg chg="add mod">
          <ac:chgData name="Chase Chandler" userId="dccd86b45cedef6a" providerId="LiveId" clId="{E2F6B2BB-3197-4A89-98BD-4B45F7FC6876}" dt="2020-05-12T21:32:30.702" v="502" actId="208"/>
          <ac:spMkLst>
            <pc:docMk/>
            <pc:sldMk cId="996421597" sldId="265"/>
            <ac:spMk id="8" creationId="{BB60BE98-82D5-427D-81D0-1DD2B786B534}"/>
          </ac:spMkLst>
        </pc:spChg>
      </pc:sldChg>
      <pc:sldChg chg="addSp delSp modSp add">
        <pc:chgData name="Chase Chandler" userId="dccd86b45cedef6a" providerId="LiveId" clId="{E2F6B2BB-3197-4A89-98BD-4B45F7FC6876}" dt="2020-05-15T16:49:10.717" v="14027" actId="14100"/>
        <pc:sldMkLst>
          <pc:docMk/>
          <pc:sldMk cId="397724114" sldId="266"/>
        </pc:sldMkLst>
        <pc:spChg chg="mod ord">
          <ac:chgData name="Chase Chandler" userId="dccd86b45cedef6a" providerId="LiveId" clId="{E2F6B2BB-3197-4A89-98BD-4B45F7FC6876}" dt="2020-05-14T20:00:36.900" v="10115" actId="1076"/>
          <ac:spMkLst>
            <pc:docMk/>
            <pc:sldMk cId="397724114" sldId="266"/>
            <ac:spMk id="2" creationId="{3050CF71-3CC0-422A-92F6-FEAB84796D93}"/>
          </ac:spMkLst>
        </pc:spChg>
        <pc:spChg chg="del mod">
          <ac:chgData name="Chase Chandler" userId="dccd86b45cedef6a" providerId="LiveId" clId="{E2F6B2BB-3197-4A89-98BD-4B45F7FC6876}" dt="2020-05-15T14:42:06.233" v="13527"/>
          <ac:spMkLst>
            <pc:docMk/>
            <pc:sldMk cId="397724114" sldId="266"/>
            <ac:spMk id="3" creationId="{736BF94D-0564-4471-995F-6B5F4D6AD4D4}"/>
          </ac:spMkLst>
        </pc:spChg>
        <pc:spChg chg="mod">
          <ac:chgData name="Chase Chandler" userId="dccd86b45cedef6a" providerId="LiveId" clId="{E2F6B2BB-3197-4A89-98BD-4B45F7FC6876}" dt="2020-05-15T14:42:41.790" v="13535" actId="1076"/>
          <ac:spMkLst>
            <pc:docMk/>
            <pc:sldMk cId="397724114" sldId="266"/>
            <ac:spMk id="4" creationId="{9F4E7D0C-9D58-466D-9435-A0E633553F50}"/>
          </ac:spMkLst>
        </pc:spChg>
        <pc:spChg chg="mod ord">
          <ac:chgData name="Chase Chandler" userId="dccd86b45cedef6a" providerId="LiveId" clId="{E2F6B2BB-3197-4A89-98BD-4B45F7FC6876}" dt="2020-05-14T20:00:29.087" v="10114" actId="1076"/>
          <ac:spMkLst>
            <pc:docMk/>
            <pc:sldMk cId="397724114" sldId="266"/>
            <ac:spMk id="5" creationId="{BA963718-D267-4B22-9F37-EE762B37CE69}"/>
          </ac:spMkLst>
        </pc:spChg>
        <pc:spChg chg="del">
          <ac:chgData name="Chase Chandler" userId="dccd86b45cedef6a" providerId="LiveId" clId="{E2F6B2BB-3197-4A89-98BD-4B45F7FC6876}" dt="2020-05-15T14:43:00.328" v="13540"/>
          <ac:spMkLst>
            <pc:docMk/>
            <pc:sldMk cId="397724114" sldId="266"/>
            <ac:spMk id="6" creationId="{D6A2ADCA-C1FB-4390-8843-A1409EFE7839}"/>
          </ac:spMkLst>
        </pc:spChg>
        <pc:spChg chg="del">
          <ac:chgData name="Chase Chandler" userId="dccd86b45cedef6a" providerId="LiveId" clId="{E2F6B2BB-3197-4A89-98BD-4B45F7FC6876}" dt="2020-05-14T21:48:32.431" v="10127"/>
          <ac:spMkLst>
            <pc:docMk/>
            <pc:sldMk cId="397724114" sldId="266"/>
            <ac:spMk id="7" creationId="{9E153A1B-C60B-48B8-9EC8-5F93E7E1C335}"/>
          </ac:spMkLst>
        </pc:spChg>
        <pc:spChg chg="del mod">
          <ac:chgData name="Chase Chandler" userId="dccd86b45cedef6a" providerId="LiveId" clId="{E2F6B2BB-3197-4A89-98BD-4B45F7FC6876}" dt="2020-05-15T14:42:07.760" v="13528"/>
          <ac:spMkLst>
            <pc:docMk/>
            <pc:sldMk cId="397724114" sldId="266"/>
            <ac:spMk id="8" creationId="{85A824F1-7200-4671-9FAA-51B544168883}"/>
          </ac:spMkLst>
        </pc:spChg>
        <pc:spChg chg="mod">
          <ac:chgData name="Chase Chandler" userId="dccd86b45cedef6a" providerId="LiveId" clId="{E2F6B2BB-3197-4A89-98BD-4B45F7FC6876}" dt="2020-05-15T16:49:04.827" v="14026" actId="14100"/>
          <ac:spMkLst>
            <pc:docMk/>
            <pc:sldMk cId="397724114" sldId="266"/>
            <ac:spMk id="9" creationId="{D94E4751-3D99-416E-AAA4-202F8B878F8C}"/>
          </ac:spMkLst>
        </pc:spChg>
        <pc:spChg chg="add del mod ord">
          <ac:chgData name="Chase Chandler" userId="dccd86b45cedef6a" providerId="LiveId" clId="{E2F6B2BB-3197-4A89-98BD-4B45F7FC6876}" dt="2020-05-15T14:47:58.837" v="13561" actId="1076"/>
          <ac:spMkLst>
            <pc:docMk/>
            <pc:sldMk cId="397724114" sldId="266"/>
            <ac:spMk id="10" creationId="{8D0FC4C9-D510-4833-943B-9AFB9191AF42}"/>
          </ac:spMkLst>
        </pc:spChg>
        <pc:spChg chg="mod">
          <ac:chgData name="Chase Chandler" userId="dccd86b45cedef6a" providerId="LiveId" clId="{E2F6B2BB-3197-4A89-98BD-4B45F7FC6876}" dt="2020-05-15T14:44:08.340" v="13555" actId="1076"/>
          <ac:spMkLst>
            <pc:docMk/>
            <pc:sldMk cId="397724114" sldId="266"/>
            <ac:spMk id="11" creationId="{CDDE41C9-433C-4FCF-A5EB-6F38C7E357E7}"/>
          </ac:spMkLst>
        </pc:spChg>
        <pc:spChg chg="mod">
          <ac:chgData name="Chase Chandler" userId="dccd86b45cedef6a" providerId="LiveId" clId="{E2F6B2BB-3197-4A89-98BD-4B45F7FC6876}" dt="2020-05-15T14:43:54.277" v="13550" actId="1076"/>
          <ac:spMkLst>
            <pc:docMk/>
            <pc:sldMk cId="397724114" sldId="266"/>
            <ac:spMk id="12" creationId="{FE5C26AC-D6C0-4EAF-8B77-1D42F86689DA}"/>
          </ac:spMkLst>
        </pc:spChg>
        <pc:spChg chg="del">
          <ac:chgData name="Chase Chandler" userId="dccd86b45cedef6a" providerId="LiveId" clId="{E2F6B2BB-3197-4A89-98BD-4B45F7FC6876}" dt="2020-05-15T14:43:01.420" v="13541"/>
          <ac:spMkLst>
            <pc:docMk/>
            <pc:sldMk cId="397724114" sldId="266"/>
            <ac:spMk id="13" creationId="{FFA4BDED-7C9D-4763-B509-47F9C48E8148}"/>
          </ac:spMkLst>
        </pc:spChg>
        <pc:spChg chg="mod">
          <ac:chgData name="Chase Chandler" userId="dccd86b45cedef6a" providerId="LiveId" clId="{E2F6B2BB-3197-4A89-98BD-4B45F7FC6876}" dt="2020-05-15T16:49:10.717" v="14027" actId="14100"/>
          <ac:spMkLst>
            <pc:docMk/>
            <pc:sldMk cId="397724114" sldId="266"/>
            <ac:spMk id="14" creationId="{7BFEF130-6EAC-47D1-A7A5-9F834D916B17}"/>
          </ac:spMkLst>
        </pc:spChg>
        <pc:spChg chg="del mod">
          <ac:chgData name="Chase Chandler" userId="dccd86b45cedef6a" providerId="LiveId" clId="{E2F6B2BB-3197-4A89-98BD-4B45F7FC6876}" dt="2020-05-14T19:07:33.459" v="8225"/>
          <ac:spMkLst>
            <pc:docMk/>
            <pc:sldMk cId="397724114" sldId="266"/>
            <ac:spMk id="15" creationId="{6DBD7B75-4382-4936-88C4-6A4F0AFA6BB8}"/>
          </ac:spMkLst>
        </pc:spChg>
        <pc:spChg chg="add del mod">
          <ac:chgData name="Chase Chandler" userId="dccd86b45cedef6a" providerId="LiveId" clId="{E2F6B2BB-3197-4A89-98BD-4B45F7FC6876}" dt="2020-05-14T19:55:05.395" v="10084"/>
          <ac:spMkLst>
            <pc:docMk/>
            <pc:sldMk cId="397724114" sldId="266"/>
            <ac:spMk id="16" creationId="{E5C2794F-EAF8-4E63-8035-06651E6E663B}"/>
          </ac:spMkLst>
        </pc:spChg>
        <pc:spChg chg="add">
          <ac:chgData name="Chase Chandler" userId="dccd86b45cedef6a" providerId="LiveId" clId="{E2F6B2BB-3197-4A89-98BD-4B45F7FC6876}" dt="2020-05-14T19:59:54.827" v="10105"/>
          <ac:spMkLst>
            <pc:docMk/>
            <pc:sldMk cId="397724114" sldId="266"/>
            <ac:spMk id="17" creationId="{6062AECB-13DF-457D-A8CC-B2941532626E}"/>
          </ac:spMkLst>
        </pc:spChg>
        <pc:spChg chg="add del mod ord">
          <ac:chgData name="Chase Chandler" userId="dccd86b45cedef6a" providerId="LiveId" clId="{E2F6B2BB-3197-4A89-98BD-4B45F7FC6876}" dt="2020-05-15T14:48:03.350" v="13562" actId="1076"/>
          <ac:spMkLst>
            <pc:docMk/>
            <pc:sldMk cId="397724114" sldId="266"/>
            <ac:spMk id="18" creationId="{93279D8F-A341-43B4-A182-5F9B07902DCA}"/>
          </ac:spMkLst>
        </pc:spChg>
        <pc:spChg chg="add del">
          <ac:chgData name="Chase Chandler" userId="dccd86b45cedef6a" providerId="LiveId" clId="{E2F6B2BB-3197-4A89-98BD-4B45F7FC6876}" dt="2020-05-15T00:06:36.966" v="11131"/>
          <ac:spMkLst>
            <pc:docMk/>
            <pc:sldMk cId="397724114" sldId="266"/>
            <ac:spMk id="19" creationId="{A4E75479-D453-491D-A5ED-FD60C4094C59}"/>
          </ac:spMkLst>
        </pc:spChg>
        <pc:spChg chg="add mod">
          <ac:chgData name="Chase Chandler" userId="dccd86b45cedef6a" providerId="LiveId" clId="{E2F6B2BB-3197-4A89-98BD-4B45F7FC6876}" dt="2020-05-15T14:43:25.175" v="13544" actId="14100"/>
          <ac:spMkLst>
            <pc:docMk/>
            <pc:sldMk cId="397724114" sldId="266"/>
            <ac:spMk id="20" creationId="{829931BE-BD44-424B-A8F3-009CCF204D48}"/>
          </ac:spMkLst>
        </pc:spChg>
      </pc:sldChg>
      <pc:sldChg chg="addSp delSp modSp add">
        <pc:chgData name="Chase Chandler" userId="dccd86b45cedef6a" providerId="LiveId" clId="{E2F6B2BB-3197-4A89-98BD-4B45F7FC6876}" dt="2020-05-15T22:59:22.139" v="14712" actId="20577"/>
        <pc:sldMkLst>
          <pc:docMk/>
          <pc:sldMk cId="1446947889" sldId="267"/>
        </pc:sldMkLst>
        <pc:spChg chg="mod">
          <ac:chgData name="Chase Chandler" userId="dccd86b45cedef6a" providerId="LiveId" clId="{E2F6B2BB-3197-4A89-98BD-4B45F7FC6876}" dt="2020-05-13T21:45:20.354" v="4940" actId="20577"/>
          <ac:spMkLst>
            <pc:docMk/>
            <pc:sldMk cId="1446947889" sldId="267"/>
            <ac:spMk id="2" creationId="{3050CF71-3CC0-422A-92F6-FEAB84796D93}"/>
          </ac:spMkLst>
        </pc:spChg>
        <pc:spChg chg="mod">
          <ac:chgData name="Chase Chandler" userId="dccd86b45cedef6a" providerId="LiveId" clId="{E2F6B2BB-3197-4A89-98BD-4B45F7FC6876}" dt="2020-05-13T21:58:05.659" v="5055" actId="1076"/>
          <ac:spMkLst>
            <pc:docMk/>
            <pc:sldMk cId="1446947889" sldId="267"/>
            <ac:spMk id="4" creationId="{9F4E7D0C-9D58-466D-9435-A0E633553F50}"/>
          </ac:spMkLst>
        </pc:spChg>
        <pc:spChg chg="mod">
          <ac:chgData name="Chase Chandler" userId="dccd86b45cedef6a" providerId="LiveId" clId="{E2F6B2BB-3197-4A89-98BD-4B45F7FC6876}" dt="2020-05-13T21:41:00.450" v="4672" actId="1076"/>
          <ac:spMkLst>
            <pc:docMk/>
            <pc:sldMk cId="1446947889" sldId="267"/>
            <ac:spMk id="5" creationId="{F485A40B-7138-4395-BB55-767E191085EF}"/>
          </ac:spMkLst>
        </pc:spChg>
        <pc:spChg chg="del">
          <ac:chgData name="Chase Chandler" userId="dccd86b45cedef6a" providerId="LiveId" clId="{E2F6B2BB-3197-4A89-98BD-4B45F7FC6876}" dt="2020-05-13T21:45:06.984" v="4932"/>
          <ac:spMkLst>
            <pc:docMk/>
            <pc:sldMk cId="1446947889" sldId="267"/>
            <ac:spMk id="6" creationId="{660C9209-39A9-418C-89C5-6F1EC5C2BD14}"/>
          </ac:spMkLst>
        </pc:spChg>
        <pc:spChg chg="mod">
          <ac:chgData name="Chase Chandler" userId="dccd86b45cedef6a" providerId="LiveId" clId="{E2F6B2BB-3197-4A89-98BD-4B45F7FC6876}" dt="2020-05-15T12:23:12.137" v="12490" actId="1076"/>
          <ac:spMkLst>
            <pc:docMk/>
            <pc:sldMk cId="1446947889" sldId="267"/>
            <ac:spMk id="8" creationId="{1D622A78-7A86-4E41-A35A-1F4B7E2AB7C7}"/>
          </ac:spMkLst>
        </pc:spChg>
        <pc:spChg chg="mod">
          <ac:chgData name="Chase Chandler" userId="dccd86b45cedef6a" providerId="LiveId" clId="{E2F6B2BB-3197-4A89-98BD-4B45F7FC6876}" dt="2020-05-13T21:53:29.175" v="5011" actId="1076"/>
          <ac:spMkLst>
            <pc:docMk/>
            <pc:sldMk cId="1446947889" sldId="267"/>
            <ac:spMk id="9" creationId="{1C8BA504-DB76-4730-8300-DF1C89E7A849}"/>
          </ac:spMkLst>
        </pc:spChg>
        <pc:spChg chg="del mod ord">
          <ac:chgData name="Chase Chandler" userId="dccd86b45cedef6a" providerId="LiveId" clId="{E2F6B2BB-3197-4A89-98BD-4B45F7FC6876}" dt="2020-05-13T21:55:45.773" v="5027"/>
          <ac:spMkLst>
            <pc:docMk/>
            <pc:sldMk cId="1446947889" sldId="267"/>
            <ac:spMk id="10" creationId="{FD803DD1-8FDE-4836-88B3-3115759EC731}"/>
          </ac:spMkLst>
        </pc:spChg>
        <pc:spChg chg="mod">
          <ac:chgData name="Chase Chandler" userId="dccd86b45cedef6a" providerId="LiveId" clId="{E2F6B2BB-3197-4A89-98BD-4B45F7FC6876}" dt="2020-05-13T21:53:32.700" v="5012" actId="1076"/>
          <ac:spMkLst>
            <pc:docMk/>
            <pc:sldMk cId="1446947889" sldId="267"/>
            <ac:spMk id="11" creationId="{C01F575C-93AC-4A78-B812-E5F2191E6EB3}"/>
          </ac:spMkLst>
        </pc:spChg>
        <pc:spChg chg="mod">
          <ac:chgData name="Chase Chandler" userId="dccd86b45cedef6a" providerId="LiveId" clId="{E2F6B2BB-3197-4A89-98BD-4B45F7FC6876}" dt="2020-05-13T21:57:10.770" v="5043" actId="1076"/>
          <ac:spMkLst>
            <pc:docMk/>
            <pc:sldMk cId="1446947889" sldId="267"/>
            <ac:spMk id="12" creationId="{023C401D-19D9-4711-96EE-F353E28EA75D}"/>
          </ac:spMkLst>
        </pc:spChg>
        <pc:spChg chg="mod">
          <ac:chgData name="Chase Chandler" userId="dccd86b45cedef6a" providerId="LiveId" clId="{E2F6B2BB-3197-4A89-98BD-4B45F7FC6876}" dt="2020-05-13T21:57:38.236" v="5049" actId="1076"/>
          <ac:spMkLst>
            <pc:docMk/>
            <pc:sldMk cId="1446947889" sldId="267"/>
            <ac:spMk id="13" creationId="{6F0CBE68-F230-45A9-95A3-2FF9A225B167}"/>
          </ac:spMkLst>
        </pc:spChg>
        <pc:spChg chg="del mod">
          <ac:chgData name="Chase Chandler" userId="dccd86b45cedef6a" providerId="LiveId" clId="{E2F6B2BB-3197-4A89-98BD-4B45F7FC6876}" dt="2020-05-13T21:52:19.167" v="4993"/>
          <ac:spMkLst>
            <pc:docMk/>
            <pc:sldMk cId="1446947889" sldId="267"/>
            <ac:spMk id="14" creationId="{06094035-A874-496E-82FD-CE03B06F7FBA}"/>
          </ac:spMkLst>
        </pc:spChg>
        <pc:spChg chg="del">
          <ac:chgData name="Chase Chandler" userId="dccd86b45cedef6a" providerId="LiveId" clId="{E2F6B2BB-3197-4A89-98BD-4B45F7FC6876}" dt="2020-05-13T21:45:49.908" v="4945"/>
          <ac:spMkLst>
            <pc:docMk/>
            <pc:sldMk cId="1446947889" sldId="267"/>
            <ac:spMk id="15" creationId="{408944FF-B63B-4860-87C7-19928FDDD1DB}"/>
          </ac:spMkLst>
        </pc:spChg>
        <pc:spChg chg="del mod">
          <ac:chgData name="Chase Chandler" userId="dccd86b45cedef6a" providerId="LiveId" clId="{E2F6B2BB-3197-4A89-98BD-4B45F7FC6876}" dt="2020-05-13T21:45:14.376" v="4934"/>
          <ac:spMkLst>
            <pc:docMk/>
            <pc:sldMk cId="1446947889" sldId="267"/>
            <ac:spMk id="16" creationId="{7C857FF9-8C9B-40F0-939D-2ED198232E67}"/>
          </ac:spMkLst>
        </pc:spChg>
        <pc:spChg chg="del">
          <ac:chgData name="Chase Chandler" userId="dccd86b45cedef6a" providerId="LiveId" clId="{E2F6B2BB-3197-4A89-98BD-4B45F7FC6876}" dt="2020-05-13T21:41:51.085" v="4756"/>
          <ac:spMkLst>
            <pc:docMk/>
            <pc:sldMk cId="1446947889" sldId="267"/>
            <ac:spMk id="17" creationId="{A8A9763E-F74F-42E1-AEF7-F96124ED8C7F}"/>
          </ac:spMkLst>
        </pc:spChg>
        <pc:spChg chg="del">
          <ac:chgData name="Chase Chandler" userId="dccd86b45cedef6a" providerId="LiveId" clId="{E2F6B2BB-3197-4A89-98BD-4B45F7FC6876}" dt="2020-05-13T21:45:04.392" v="4931"/>
          <ac:spMkLst>
            <pc:docMk/>
            <pc:sldMk cId="1446947889" sldId="267"/>
            <ac:spMk id="18" creationId="{A14FF727-ADD2-4E1F-A14B-8E190BF81898}"/>
          </ac:spMkLst>
        </pc:spChg>
        <pc:spChg chg="mod">
          <ac:chgData name="Chase Chandler" userId="dccd86b45cedef6a" providerId="LiveId" clId="{E2F6B2BB-3197-4A89-98BD-4B45F7FC6876}" dt="2020-05-15T20:14:54.387" v="14184" actId="20577"/>
          <ac:spMkLst>
            <pc:docMk/>
            <pc:sldMk cId="1446947889" sldId="267"/>
            <ac:spMk id="19" creationId="{FA556530-F038-4171-BB10-9D61316A5DC2}"/>
          </ac:spMkLst>
        </pc:spChg>
        <pc:spChg chg="del mod">
          <ac:chgData name="Chase Chandler" userId="dccd86b45cedef6a" providerId="LiveId" clId="{E2F6B2BB-3197-4A89-98BD-4B45F7FC6876}" dt="2020-05-13T22:00:07.414" v="5066"/>
          <ac:spMkLst>
            <pc:docMk/>
            <pc:sldMk cId="1446947889" sldId="267"/>
            <ac:spMk id="20" creationId="{1963D043-19D1-4B7A-93F2-B1D82AB0E0E2}"/>
          </ac:spMkLst>
        </pc:spChg>
        <pc:spChg chg="del mod">
          <ac:chgData name="Chase Chandler" userId="dccd86b45cedef6a" providerId="LiveId" clId="{E2F6B2BB-3197-4A89-98BD-4B45F7FC6876}" dt="2020-05-13T21:52:15.240" v="4992"/>
          <ac:spMkLst>
            <pc:docMk/>
            <pc:sldMk cId="1446947889" sldId="267"/>
            <ac:spMk id="21" creationId="{F206A131-147E-4186-9658-51CEB121ADC6}"/>
          </ac:spMkLst>
        </pc:spChg>
        <pc:spChg chg="add ord">
          <ac:chgData name="Chase Chandler" userId="dccd86b45cedef6a" providerId="LiveId" clId="{E2F6B2BB-3197-4A89-98BD-4B45F7FC6876}" dt="2020-05-13T21:43:16.165" v="4772" actId="171"/>
          <ac:spMkLst>
            <pc:docMk/>
            <pc:sldMk cId="1446947889" sldId="267"/>
            <ac:spMk id="22" creationId="{E5D91C97-600F-4089-9FD0-90FE98244252}"/>
          </ac:spMkLst>
        </pc:spChg>
        <pc:spChg chg="add mod">
          <ac:chgData name="Chase Chandler" userId="dccd86b45cedef6a" providerId="LiveId" clId="{E2F6B2BB-3197-4A89-98BD-4B45F7FC6876}" dt="2020-05-15T12:23:16.375" v="12491" actId="1076"/>
          <ac:spMkLst>
            <pc:docMk/>
            <pc:sldMk cId="1446947889" sldId="267"/>
            <ac:spMk id="23" creationId="{177D1B27-B399-4B04-B90E-E9A328191513}"/>
          </ac:spMkLst>
        </pc:spChg>
        <pc:spChg chg="add mod ord">
          <ac:chgData name="Chase Chandler" userId="dccd86b45cedef6a" providerId="LiveId" clId="{E2F6B2BB-3197-4A89-98BD-4B45F7FC6876}" dt="2020-05-15T22:59:22.139" v="14712" actId="20577"/>
          <ac:spMkLst>
            <pc:docMk/>
            <pc:sldMk cId="1446947889" sldId="267"/>
            <ac:spMk id="24" creationId="{D8F10754-77B0-4606-9FE4-3C5552E3075A}"/>
          </ac:spMkLst>
        </pc:spChg>
        <pc:spChg chg="add mod">
          <ac:chgData name="Chase Chandler" userId="dccd86b45cedef6a" providerId="LiveId" clId="{E2F6B2BB-3197-4A89-98BD-4B45F7FC6876}" dt="2020-05-15T20:14:21.355" v="14164" actId="14100"/>
          <ac:spMkLst>
            <pc:docMk/>
            <pc:sldMk cId="1446947889" sldId="267"/>
            <ac:spMk id="25" creationId="{F917C29F-73BA-443E-9803-719BC7881FF5}"/>
          </ac:spMkLst>
        </pc:spChg>
        <pc:spChg chg="add ord">
          <ac:chgData name="Chase Chandler" userId="dccd86b45cedef6a" providerId="LiveId" clId="{E2F6B2BB-3197-4A89-98BD-4B45F7FC6876}" dt="2020-05-13T22:00:04.564" v="5065" actId="171"/>
          <ac:spMkLst>
            <pc:docMk/>
            <pc:sldMk cId="1446947889" sldId="267"/>
            <ac:spMk id="26" creationId="{5C1EE62B-0FD3-4FC0-BA4D-3030F2D78F8A}"/>
          </ac:spMkLst>
        </pc:spChg>
      </pc:sldChg>
      <pc:sldChg chg="add del">
        <pc:chgData name="Chase Chandler" userId="dccd86b45cedef6a" providerId="LiveId" clId="{E2F6B2BB-3197-4A89-98BD-4B45F7FC6876}" dt="2020-05-14T19:32:07.296" v="9657"/>
        <pc:sldMkLst>
          <pc:docMk/>
          <pc:sldMk cId="1013561023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05E2D16-D45E-414B-80D1-D6BC82E0EDAC}"/>
              </a:ext>
            </a:extLst>
          </p:cNvPr>
          <p:cNvSpPr/>
          <p:nvPr/>
        </p:nvSpPr>
        <p:spPr>
          <a:xfrm>
            <a:off x="0" y="-1"/>
            <a:ext cx="12192000" cy="8714509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3E0E6A9-2C4C-4CD0-947D-347678C7C886}"/>
              </a:ext>
            </a:extLst>
          </p:cNvPr>
          <p:cNvSpPr/>
          <p:nvPr/>
        </p:nvSpPr>
        <p:spPr>
          <a:xfrm>
            <a:off x="5891813" y="3179428"/>
            <a:ext cx="408373" cy="458853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93243E5-F2AE-4E25-832E-5307D829DABD}"/>
              </a:ext>
            </a:extLst>
          </p:cNvPr>
          <p:cNvSpPr/>
          <p:nvPr/>
        </p:nvSpPr>
        <p:spPr>
          <a:xfrm>
            <a:off x="304799" y="599093"/>
            <a:ext cx="11582400" cy="38877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796" y="1641282"/>
            <a:ext cx="11582399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Chronic Pain on Attentional Bias to Pain-related Information, an Investigation using the Dot-Probe Paradigm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0644639-1C95-43B0-8B99-52E6BEFE2F3A}"/>
              </a:ext>
            </a:extLst>
          </p:cNvPr>
          <p:cNvSpPr/>
          <p:nvPr/>
        </p:nvSpPr>
        <p:spPr>
          <a:xfrm>
            <a:off x="1754123" y="4823247"/>
            <a:ext cx="8683749" cy="18091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AE9EBB-1875-4ADF-BC07-A8A16559127F}"/>
              </a:ext>
            </a:extLst>
          </p:cNvPr>
          <p:cNvSpPr txBox="1"/>
          <p:nvPr/>
        </p:nvSpPr>
        <p:spPr>
          <a:xfrm>
            <a:off x="1754122" y="4975429"/>
            <a:ext cx="868374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Chase Chandler</a:t>
            </a:r>
          </a:p>
          <a:p>
            <a:pPr algn="ctr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1701786</a:t>
            </a:r>
          </a:p>
          <a:p>
            <a:pPr algn="ctr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Arts (hons) in Counselling Studies and Psychology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673927"/>
            <a:ext cx="12192000" cy="11568545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153A1B-C60B-48B8-9EC8-5F93E7E1C335}"/>
              </a:ext>
            </a:extLst>
          </p:cNvPr>
          <p:cNvSpPr/>
          <p:nvPr/>
        </p:nvSpPr>
        <p:spPr>
          <a:xfrm>
            <a:off x="5891812" y="-1995714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DE41C9-433C-4FCF-A5EB-6F38C7E357E7}"/>
              </a:ext>
            </a:extLst>
          </p:cNvPr>
          <p:cNvSpPr/>
          <p:nvPr/>
        </p:nvSpPr>
        <p:spPr>
          <a:xfrm rot="2706111">
            <a:off x="5048702" y="72253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A963718-D267-4B22-9F37-EE762B37CE69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1431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Background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5C26AC-D6C0-4EAF-8B77-1D42F86689DA}"/>
              </a:ext>
            </a:extLst>
          </p:cNvPr>
          <p:cNvSpPr/>
          <p:nvPr/>
        </p:nvSpPr>
        <p:spPr>
          <a:xfrm rot="5400000">
            <a:off x="5891809" y="1907898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5A824F1-7200-4671-9FAA-51B544168883}"/>
              </a:ext>
            </a:extLst>
          </p:cNvPr>
          <p:cNvSpPr/>
          <p:nvPr/>
        </p:nvSpPr>
        <p:spPr>
          <a:xfrm>
            <a:off x="838199" y="2316159"/>
            <a:ext cx="3995589" cy="20671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A4BDED-7C9D-4763-B509-47F9C48E8148}"/>
              </a:ext>
            </a:extLst>
          </p:cNvPr>
          <p:cNvSpPr/>
          <p:nvPr/>
        </p:nvSpPr>
        <p:spPr>
          <a:xfrm>
            <a:off x="9087241" y="3062118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94E4751-3D99-416E-AAA4-202F8B878F8C}"/>
              </a:ext>
            </a:extLst>
          </p:cNvPr>
          <p:cNvSpPr/>
          <p:nvPr/>
        </p:nvSpPr>
        <p:spPr>
          <a:xfrm>
            <a:off x="7207345" y="2316159"/>
            <a:ext cx="3995589" cy="206718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6BF94D-0564-4471-995F-6B5F4D6AD4D4}"/>
              </a:ext>
            </a:extLst>
          </p:cNvPr>
          <p:cNvSpPr txBox="1"/>
          <p:nvPr/>
        </p:nvSpPr>
        <p:spPr>
          <a:xfrm>
            <a:off x="838200" y="2464779"/>
            <a:ext cx="3995588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involves the ability to sustain attention on a specific stimulus, whilst filtering out other non-important stimuli (Colman, 2001)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FEF130-6EAC-47D1-A7A5-9F834D916B17}"/>
              </a:ext>
            </a:extLst>
          </p:cNvPr>
          <p:cNvSpPr txBox="1"/>
          <p:nvPr/>
        </p:nvSpPr>
        <p:spPr>
          <a:xfrm>
            <a:off x="7207344" y="2435731"/>
            <a:ext cx="399558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biases may affect how an individual may allocate their attention, thus creating attentional bias (Shinn-Cunningham, 2008)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FAA3F4A-AC66-481E-A55F-0E2FD2623518}"/>
              </a:ext>
            </a:extLst>
          </p:cNvPr>
          <p:cNvSpPr/>
          <p:nvPr/>
        </p:nvSpPr>
        <p:spPr>
          <a:xfrm>
            <a:off x="2631806" y="5181196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2BA14A-25D3-422C-9FCE-DF4C0C30B3B9}"/>
              </a:ext>
            </a:extLst>
          </p:cNvPr>
          <p:cNvSpPr/>
          <p:nvPr/>
        </p:nvSpPr>
        <p:spPr>
          <a:xfrm rot="5400000">
            <a:off x="5235226" y="4089415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4CF6B61-EBAC-4FC4-8594-7727A58C0006}"/>
              </a:ext>
            </a:extLst>
          </p:cNvPr>
          <p:cNvSpPr/>
          <p:nvPr/>
        </p:nvSpPr>
        <p:spPr>
          <a:xfrm>
            <a:off x="890645" y="4828118"/>
            <a:ext cx="3995589" cy="166444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A0117A-2B5D-4338-8D5B-15DA1AB130BC}"/>
              </a:ext>
            </a:extLst>
          </p:cNvPr>
          <p:cNvSpPr txBox="1"/>
          <p:nvPr/>
        </p:nvSpPr>
        <p:spPr>
          <a:xfrm>
            <a:off x="890645" y="4906285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Perhaps individuals who report experiencing chronic pain may be included amongst these populations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D0FC4C9-D510-4833-943B-9AFB9191AF42}"/>
              </a:ext>
            </a:extLst>
          </p:cNvPr>
          <p:cNvSpPr/>
          <p:nvPr/>
        </p:nvSpPr>
        <p:spPr>
          <a:xfrm>
            <a:off x="5908325" y="4697525"/>
            <a:ext cx="5294608" cy="192974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BD7B75-4382-4936-88C4-6A4F0AFA6BB8}"/>
              </a:ext>
            </a:extLst>
          </p:cNvPr>
          <p:cNvSpPr txBox="1"/>
          <p:nvPr/>
        </p:nvSpPr>
        <p:spPr>
          <a:xfrm>
            <a:off x="5908326" y="4729314"/>
            <a:ext cx="5294607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Attentional bias towards ‘threatening’ information was demonstrated in several populations (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Summerfeldt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Endler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1998; Bar-Haim, Lamy,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Bakermans-Kranenburgm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&amp; Van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Ijzendoorn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248357681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673927"/>
            <a:ext cx="12192000" cy="11568545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DE41C9-433C-4FCF-A5EB-6F38C7E357E7}"/>
              </a:ext>
            </a:extLst>
          </p:cNvPr>
          <p:cNvSpPr/>
          <p:nvPr/>
        </p:nvSpPr>
        <p:spPr>
          <a:xfrm rot="2277218">
            <a:off x="5355770" y="481302"/>
            <a:ext cx="408373" cy="43766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5C26AC-D6C0-4EAF-8B77-1D42F86689DA}"/>
              </a:ext>
            </a:extLst>
          </p:cNvPr>
          <p:cNvSpPr/>
          <p:nvPr/>
        </p:nvSpPr>
        <p:spPr>
          <a:xfrm rot="5400000">
            <a:off x="5941213" y="2871443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94E4751-3D99-416E-AAA4-202F8B878F8C}"/>
              </a:ext>
            </a:extLst>
          </p:cNvPr>
          <p:cNvSpPr/>
          <p:nvPr/>
        </p:nvSpPr>
        <p:spPr>
          <a:xfrm>
            <a:off x="411533" y="3200155"/>
            <a:ext cx="4778305" cy="206718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FEF130-6EAC-47D1-A7A5-9F834D916B17}"/>
              </a:ext>
            </a:extLst>
          </p:cNvPr>
          <p:cNvSpPr txBox="1"/>
          <p:nvPr/>
        </p:nvSpPr>
        <p:spPr>
          <a:xfrm>
            <a:off x="411533" y="3309874"/>
            <a:ext cx="477830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evidence this link, a meta-analysis has shown several studies to evidence chronic pain increasing attentional bias towards pain-related information (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Schoth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Nunes &amp;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Liossi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2012)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62AECB-13DF-457D-A8CC-B2941532626E}"/>
              </a:ext>
            </a:extLst>
          </p:cNvPr>
          <p:cNvSpPr/>
          <p:nvPr/>
        </p:nvSpPr>
        <p:spPr>
          <a:xfrm>
            <a:off x="2631805" y="-1737108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A963718-D267-4B22-9F37-EE762B37CE69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75011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Background Cont.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9931BE-BD44-424B-A8F3-009CCF204D48}"/>
              </a:ext>
            </a:extLst>
          </p:cNvPr>
          <p:cNvSpPr/>
          <p:nvPr/>
        </p:nvSpPr>
        <p:spPr>
          <a:xfrm>
            <a:off x="9000950" y="4300152"/>
            <a:ext cx="408373" cy="430280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D0FC4C9-D510-4833-943B-9AFB9191AF42}"/>
              </a:ext>
            </a:extLst>
          </p:cNvPr>
          <p:cNvSpPr/>
          <p:nvPr/>
        </p:nvSpPr>
        <p:spPr>
          <a:xfrm>
            <a:off x="6408050" y="3200155"/>
            <a:ext cx="5531491" cy="192974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279D8F-A341-43B4-A182-5F9B07902DCA}"/>
              </a:ext>
            </a:extLst>
          </p:cNvPr>
          <p:cNvSpPr txBox="1"/>
          <p:nvPr/>
        </p:nvSpPr>
        <p:spPr>
          <a:xfrm>
            <a:off x="6437616" y="3257334"/>
            <a:ext cx="5531491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Graded Chronic Pain Scale capture the intensity of Chronic Pain, which provided an the opportunity to examine how attentional bias may be affected by pain intensity (Von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Korff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Ormel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Keefe &amp; Dworkin, 1992)</a:t>
            </a:r>
          </a:p>
        </p:txBody>
      </p:sp>
    </p:spTree>
    <p:extLst>
      <p:ext uri="{BB962C8B-B14F-4D97-AF65-F5344CB8AC3E}">
        <p14:creationId xmlns:p14="http://schemas.microsoft.com/office/powerpoint/2010/main" val="39772411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105891"/>
            <a:ext cx="12192000" cy="11457709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044735-E4CB-4071-85E2-182BF3411D68}"/>
              </a:ext>
            </a:extLst>
          </p:cNvPr>
          <p:cNvSpPr/>
          <p:nvPr/>
        </p:nvSpPr>
        <p:spPr>
          <a:xfrm rot="2706111">
            <a:off x="5048702" y="72253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4F7572-EDAE-421C-8C2B-288E0244C92A}"/>
              </a:ext>
            </a:extLst>
          </p:cNvPr>
          <p:cNvSpPr/>
          <p:nvPr/>
        </p:nvSpPr>
        <p:spPr>
          <a:xfrm>
            <a:off x="2631806" y="5181196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A3BA6F2-9D95-4C44-8E10-95F4D148D9FF}"/>
              </a:ext>
            </a:extLst>
          </p:cNvPr>
          <p:cNvSpPr/>
          <p:nvPr/>
        </p:nvSpPr>
        <p:spPr>
          <a:xfrm>
            <a:off x="9041906" y="3332414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12B9641-AAAE-4991-ABCD-CDDFD07F82A2}"/>
              </a:ext>
            </a:extLst>
          </p:cNvPr>
          <p:cNvSpPr/>
          <p:nvPr/>
        </p:nvSpPr>
        <p:spPr>
          <a:xfrm rot="5400000">
            <a:off x="5836856" y="4130153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EE45019-FE4E-42FA-BDD8-7026E77A1EAF}"/>
              </a:ext>
            </a:extLst>
          </p:cNvPr>
          <p:cNvSpPr/>
          <p:nvPr/>
        </p:nvSpPr>
        <p:spPr>
          <a:xfrm>
            <a:off x="7207345" y="4758336"/>
            <a:ext cx="3995589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EE1CEA-3BB7-4FB9-8377-680748467801}"/>
              </a:ext>
            </a:extLst>
          </p:cNvPr>
          <p:cNvSpPr/>
          <p:nvPr/>
        </p:nvSpPr>
        <p:spPr>
          <a:xfrm rot="5400000">
            <a:off x="5891811" y="1806335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32EA5CA-24F4-44FA-8757-22080E6982BC}"/>
              </a:ext>
            </a:extLst>
          </p:cNvPr>
          <p:cNvSpPr/>
          <p:nvPr/>
        </p:nvSpPr>
        <p:spPr>
          <a:xfrm>
            <a:off x="838197" y="2382858"/>
            <a:ext cx="3995589" cy="18891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BD1E2A3-F385-4C97-B8CE-6910D2AFBFC8}"/>
              </a:ext>
            </a:extLst>
          </p:cNvPr>
          <p:cNvSpPr/>
          <p:nvPr/>
        </p:nvSpPr>
        <p:spPr>
          <a:xfrm>
            <a:off x="6300185" y="2511220"/>
            <a:ext cx="4902749" cy="194588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F6E68F-8C84-463A-8092-C5E6F0DC2D8F}"/>
              </a:ext>
            </a:extLst>
          </p:cNvPr>
          <p:cNvSpPr txBox="1"/>
          <p:nvPr/>
        </p:nvSpPr>
        <p:spPr>
          <a:xfrm>
            <a:off x="6300185" y="2595053"/>
            <a:ext cx="4943701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hypothesis was two-tailed, as while the prediction was that they will be attentionally biased, the reason why this happens was to be determined (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Scoth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Liossi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2010;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Schoth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2012)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CAB5453-655E-4B2E-8AB4-B0BF4DDCE6F6}"/>
              </a:ext>
            </a:extLst>
          </p:cNvPr>
          <p:cNvSpPr/>
          <p:nvPr/>
        </p:nvSpPr>
        <p:spPr>
          <a:xfrm>
            <a:off x="838196" y="4721754"/>
            <a:ext cx="3995589" cy="167721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91DBCF-B790-447A-B829-A818C10EB629}"/>
              </a:ext>
            </a:extLst>
          </p:cNvPr>
          <p:cNvSpPr txBox="1"/>
          <p:nvPr/>
        </p:nvSpPr>
        <p:spPr>
          <a:xfrm>
            <a:off x="838195" y="4808969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a two-tailed hypothesis, as it is possible that intensity will have an impact and it is possible that it will not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51042-B736-4290-ADD8-0775F873AB88}"/>
              </a:ext>
            </a:extLst>
          </p:cNvPr>
          <p:cNvSpPr txBox="1"/>
          <p:nvPr/>
        </p:nvSpPr>
        <p:spPr>
          <a:xfrm>
            <a:off x="838195" y="2560472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Whether those who report experiencing Chronic Pain are attentionally biased towards pain-related information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5DA00BD-767C-496E-9076-AD2DE7E70A93}"/>
              </a:ext>
            </a:extLst>
          </p:cNvPr>
          <p:cNvSpPr txBox="1"/>
          <p:nvPr/>
        </p:nvSpPr>
        <p:spPr>
          <a:xfrm>
            <a:off x="7417109" y="4956084"/>
            <a:ext cx="365796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Whether intensity of Chronic Pain impact attentional bias for pain-related information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926494-7A4D-4C27-8E97-6B6E4E30D962}"/>
              </a:ext>
            </a:extLst>
          </p:cNvPr>
          <p:cNvSpPr/>
          <p:nvPr/>
        </p:nvSpPr>
        <p:spPr>
          <a:xfrm>
            <a:off x="9000952" y="-1968541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A3710F4-9078-4F34-A1AA-EF102D2C493C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44" y="402117"/>
            <a:ext cx="7342911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 and Hypothesis</a:t>
            </a:r>
          </a:p>
        </p:txBody>
      </p:sp>
    </p:spTree>
    <p:extLst>
      <p:ext uri="{BB962C8B-B14F-4D97-AF65-F5344CB8AC3E}">
        <p14:creationId xmlns:p14="http://schemas.microsoft.com/office/powerpoint/2010/main" val="380613507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757055"/>
            <a:ext cx="12192000" cy="11554691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1F575C-93AC-4A78-B812-E5F2191E6EB3}"/>
              </a:ext>
            </a:extLst>
          </p:cNvPr>
          <p:cNvSpPr/>
          <p:nvPr/>
        </p:nvSpPr>
        <p:spPr>
          <a:xfrm rot="18608193">
            <a:off x="6653547" y="805904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A9763E-F74F-42E1-AEF7-F96124ED8C7F}"/>
              </a:ext>
            </a:extLst>
          </p:cNvPr>
          <p:cNvSpPr/>
          <p:nvPr/>
        </p:nvSpPr>
        <p:spPr>
          <a:xfrm>
            <a:off x="2631805" y="-1737108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485A40B-7138-4395-BB55-767E191085EF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0C9209-39A9-418C-89C5-6F1EC5C2BD14}"/>
              </a:ext>
            </a:extLst>
          </p:cNvPr>
          <p:cNvSpPr/>
          <p:nvPr/>
        </p:nvSpPr>
        <p:spPr>
          <a:xfrm rot="5400000">
            <a:off x="5875318" y="4295225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41431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the Study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3C401D-19D9-4711-96EE-F353E28EA75D}"/>
              </a:ext>
            </a:extLst>
          </p:cNvPr>
          <p:cNvSpPr/>
          <p:nvPr/>
        </p:nvSpPr>
        <p:spPr>
          <a:xfrm rot="5400000">
            <a:off x="5891811" y="1806335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0CBE68-F230-45A9-95A3-2FF9A225B167}"/>
              </a:ext>
            </a:extLst>
          </p:cNvPr>
          <p:cNvSpPr/>
          <p:nvPr/>
        </p:nvSpPr>
        <p:spPr>
          <a:xfrm>
            <a:off x="2631803" y="3469474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622A78-7A86-4E41-A35A-1F4B7E2AB7C7}"/>
              </a:ext>
            </a:extLst>
          </p:cNvPr>
          <p:cNvSpPr/>
          <p:nvPr/>
        </p:nvSpPr>
        <p:spPr>
          <a:xfrm>
            <a:off x="979307" y="2287742"/>
            <a:ext cx="4024739" cy="167101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8BA504-DB76-4730-8300-DF1C89E7A849}"/>
              </a:ext>
            </a:extLst>
          </p:cNvPr>
          <p:cNvSpPr/>
          <p:nvPr/>
        </p:nvSpPr>
        <p:spPr>
          <a:xfrm>
            <a:off x="7178195" y="2289542"/>
            <a:ext cx="4024739" cy="174406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D803DD1-8FDE-4836-88B3-3115759EC731}"/>
              </a:ext>
            </a:extLst>
          </p:cNvPr>
          <p:cNvSpPr/>
          <p:nvPr/>
        </p:nvSpPr>
        <p:spPr>
          <a:xfrm>
            <a:off x="989062" y="4644588"/>
            <a:ext cx="4420609" cy="191933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094035-A874-496E-82FD-CE03B06F7FBA}"/>
              </a:ext>
            </a:extLst>
          </p:cNvPr>
          <p:cNvSpPr txBox="1"/>
          <p:nvPr/>
        </p:nvSpPr>
        <p:spPr>
          <a:xfrm>
            <a:off x="989063" y="2365928"/>
            <a:ext cx="402473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involved a 2x2 mixed experimental design,  with a 2x2 ANOVA analysis conducted for the results of both analyses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8944FF-B63B-4860-87C7-19928FDDD1DB}"/>
              </a:ext>
            </a:extLst>
          </p:cNvPr>
          <p:cNvSpPr txBox="1"/>
          <p:nvPr/>
        </p:nvSpPr>
        <p:spPr>
          <a:xfrm>
            <a:off x="7187833" y="2430067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involved students who studied a Psychology course in the SA1 campus, Swansea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63D043-19D1-4B7A-93F2-B1D82AB0E0E2}"/>
              </a:ext>
            </a:extLst>
          </p:cNvPr>
          <p:cNvSpPr/>
          <p:nvPr/>
        </p:nvSpPr>
        <p:spPr>
          <a:xfrm>
            <a:off x="9000950" y="5796930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14FF727-ADD2-4E1F-A14B-8E190BF81898}"/>
              </a:ext>
            </a:extLst>
          </p:cNvPr>
          <p:cNvSpPr/>
          <p:nvPr/>
        </p:nvSpPr>
        <p:spPr>
          <a:xfrm>
            <a:off x="7224049" y="4732653"/>
            <a:ext cx="3995589" cy="174406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69C3DC0-453A-4368-8DC9-899EE3AE9F93}"/>
              </a:ext>
            </a:extLst>
          </p:cNvPr>
          <p:cNvSpPr txBox="1"/>
          <p:nvPr/>
        </p:nvSpPr>
        <p:spPr>
          <a:xfrm>
            <a:off x="7224049" y="4916970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second independent variable involved the two word types, ‘neutral’ and ‘pain-related words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CD8557-573B-4166-95E1-1F60E30374A4}"/>
              </a:ext>
            </a:extLst>
          </p:cNvPr>
          <p:cNvSpPr txBox="1"/>
          <p:nvPr/>
        </p:nvSpPr>
        <p:spPr>
          <a:xfrm>
            <a:off x="985000" y="4673231"/>
            <a:ext cx="44120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independent variable involved the healthy’ and ‘pain’ group, with the secondary analysis involving ‘high’ and ‘low’ pain intensity groups</a:t>
            </a:r>
          </a:p>
        </p:txBody>
      </p:sp>
    </p:spTree>
    <p:extLst>
      <p:ext uri="{BB962C8B-B14F-4D97-AF65-F5344CB8AC3E}">
        <p14:creationId xmlns:p14="http://schemas.microsoft.com/office/powerpoint/2010/main" val="187132485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757055"/>
            <a:ext cx="12192000" cy="11554691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1F575C-93AC-4A78-B812-E5F2191E6EB3}"/>
              </a:ext>
            </a:extLst>
          </p:cNvPr>
          <p:cNvSpPr/>
          <p:nvPr/>
        </p:nvSpPr>
        <p:spPr>
          <a:xfrm rot="18608193">
            <a:off x="6333319" y="83245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D91C97-600F-4089-9FD0-90FE98244252}"/>
              </a:ext>
            </a:extLst>
          </p:cNvPr>
          <p:cNvSpPr/>
          <p:nvPr/>
        </p:nvSpPr>
        <p:spPr>
          <a:xfrm>
            <a:off x="9000952" y="-1968541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485A40B-7138-4395-BB55-767E191085EF}"/>
              </a:ext>
            </a:extLst>
          </p:cNvPr>
          <p:cNvSpPr/>
          <p:nvPr/>
        </p:nvSpPr>
        <p:spPr>
          <a:xfrm>
            <a:off x="2424541" y="273376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41431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the Study Cont.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3C401D-19D9-4711-96EE-F353E28EA75D}"/>
              </a:ext>
            </a:extLst>
          </p:cNvPr>
          <p:cNvSpPr/>
          <p:nvPr/>
        </p:nvSpPr>
        <p:spPr>
          <a:xfrm rot="4597812">
            <a:off x="5528365" y="1962622"/>
            <a:ext cx="408373" cy="412205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0CBE68-F230-45A9-95A3-2FF9A225B167}"/>
              </a:ext>
            </a:extLst>
          </p:cNvPr>
          <p:cNvSpPr/>
          <p:nvPr/>
        </p:nvSpPr>
        <p:spPr>
          <a:xfrm rot="17080933">
            <a:off x="6662099" y="2843220"/>
            <a:ext cx="408373" cy="46394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622A78-7A86-4E41-A35A-1F4B7E2AB7C7}"/>
              </a:ext>
            </a:extLst>
          </p:cNvPr>
          <p:cNvSpPr/>
          <p:nvPr/>
        </p:nvSpPr>
        <p:spPr>
          <a:xfrm>
            <a:off x="978417" y="3114877"/>
            <a:ext cx="3995589" cy="264006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8BA504-DB76-4730-8300-DF1C89E7A849}"/>
              </a:ext>
            </a:extLst>
          </p:cNvPr>
          <p:cNvSpPr/>
          <p:nvPr/>
        </p:nvSpPr>
        <p:spPr>
          <a:xfrm>
            <a:off x="7207343" y="2767767"/>
            <a:ext cx="3995589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556530-F038-4171-BB10-9D61316A5DC2}"/>
              </a:ext>
            </a:extLst>
          </p:cNvPr>
          <p:cNvSpPr txBox="1"/>
          <p:nvPr/>
        </p:nvSpPr>
        <p:spPr>
          <a:xfrm>
            <a:off x="7217994" y="2780731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dependent variable involved capturing the participants reactions times and the accuracy of their reactions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7D1B27-B399-4B04-B90E-E9A328191513}"/>
              </a:ext>
            </a:extLst>
          </p:cNvPr>
          <p:cNvSpPr txBox="1"/>
          <p:nvPr/>
        </p:nvSpPr>
        <p:spPr>
          <a:xfrm>
            <a:off x="967766" y="3149942"/>
            <a:ext cx="4006240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were several materials, including the Dot-probe paradigm (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Halkiopoulos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1981), Graded Chronic Pain Scale (Von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Korff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1992) and the Word List (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Haggman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Sharpe, Nicholas, &amp; Refshauge, 2010)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C1EE62B-0FD3-4FC0-BA4D-3030F2D78F8A}"/>
              </a:ext>
            </a:extLst>
          </p:cNvPr>
          <p:cNvSpPr/>
          <p:nvPr/>
        </p:nvSpPr>
        <p:spPr>
          <a:xfrm>
            <a:off x="9000950" y="5796930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917C29F-73BA-443E-9803-719BC7881FF5}"/>
              </a:ext>
            </a:extLst>
          </p:cNvPr>
          <p:cNvSpPr/>
          <p:nvPr/>
        </p:nvSpPr>
        <p:spPr>
          <a:xfrm>
            <a:off x="6796217" y="4671351"/>
            <a:ext cx="4917988" cy="177233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8F10754-77B0-4606-9FE4-3C5552E3075A}"/>
              </a:ext>
            </a:extLst>
          </p:cNvPr>
          <p:cNvSpPr txBox="1"/>
          <p:nvPr/>
        </p:nvSpPr>
        <p:spPr>
          <a:xfrm>
            <a:off x="6796217" y="4633383"/>
            <a:ext cx="4917988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from both analyses were required to complete several tasks e.g. consent form, demographics, questionnaire, dot-probe paradigm computer task, etc.</a:t>
            </a:r>
          </a:p>
        </p:txBody>
      </p:sp>
    </p:spTree>
    <p:extLst>
      <p:ext uri="{BB962C8B-B14F-4D97-AF65-F5344CB8AC3E}">
        <p14:creationId xmlns:p14="http://schemas.microsoft.com/office/powerpoint/2010/main" val="144694788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2895601"/>
            <a:ext cx="12192000" cy="1149927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0417BB-D4A6-4208-A86C-32464F2A2183}"/>
              </a:ext>
            </a:extLst>
          </p:cNvPr>
          <p:cNvSpPr/>
          <p:nvPr/>
        </p:nvSpPr>
        <p:spPr>
          <a:xfrm rot="2706111">
            <a:off x="5048702" y="72253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44D92CC-8B57-4C44-B301-DD37AB2AC7AB}"/>
              </a:ext>
            </a:extLst>
          </p:cNvPr>
          <p:cNvSpPr/>
          <p:nvPr/>
        </p:nvSpPr>
        <p:spPr>
          <a:xfrm>
            <a:off x="9000952" y="-1968541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882825-3108-4A1B-9828-E6E8A2BB0FE6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36A7FA-BB42-4422-A9D3-D74DDED08B59}"/>
              </a:ext>
            </a:extLst>
          </p:cNvPr>
          <p:cNvSpPr/>
          <p:nvPr/>
        </p:nvSpPr>
        <p:spPr>
          <a:xfrm>
            <a:off x="2543025" y="5334038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431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 of the Study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FC78C4-0ACB-480A-A914-9315F09EB7E0}"/>
              </a:ext>
            </a:extLst>
          </p:cNvPr>
          <p:cNvSpPr/>
          <p:nvPr/>
        </p:nvSpPr>
        <p:spPr>
          <a:xfrm rot="5400000">
            <a:off x="6360625" y="3374591"/>
            <a:ext cx="408373" cy="43272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F3DFA1-059D-452D-B5A6-D404A5BCE690}"/>
              </a:ext>
            </a:extLst>
          </p:cNvPr>
          <p:cNvSpPr/>
          <p:nvPr/>
        </p:nvSpPr>
        <p:spPr>
          <a:xfrm>
            <a:off x="9126117" y="3278571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8196E27-2C35-4D72-B1B1-334069D84238}"/>
              </a:ext>
            </a:extLst>
          </p:cNvPr>
          <p:cNvSpPr/>
          <p:nvPr/>
        </p:nvSpPr>
        <p:spPr>
          <a:xfrm>
            <a:off x="7207345" y="4618445"/>
            <a:ext cx="3995589" cy="173681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1BC845-0895-4705-845A-894EFA913E1C}"/>
              </a:ext>
            </a:extLst>
          </p:cNvPr>
          <p:cNvSpPr/>
          <p:nvPr/>
        </p:nvSpPr>
        <p:spPr>
          <a:xfrm rot="5400000">
            <a:off x="5891811" y="1806335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A987F6B-6EB1-4BE6-B853-658200611FA1}"/>
              </a:ext>
            </a:extLst>
          </p:cNvPr>
          <p:cNvSpPr/>
          <p:nvPr/>
        </p:nvSpPr>
        <p:spPr>
          <a:xfrm>
            <a:off x="529087" y="2511221"/>
            <a:ext cx="4455569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3EA5D2C-C84F-444D-A8F6-9068CC2E6F0D}"/>
              </a:ext>
            </a:extLst>
          </p:cNvPr>
          <p:cNvSpPr/>
          <p:nvPr/>
        </p:nvSpPr>
        <p:spPr>
          <a:xfrm>
            <a:off x="7207345" y="2511220"/>
            <a:ext cx="3995589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E3444D-8D15-492A-8CD7-4944BA400098}"/>
              </a:ext>
            </a:extLst>
          </p:cNvPr>
          <p:cNvSpPr txBox="1"/>
          <p:nvPr/>
        </p:nvSpPr>
        <p:spPr>
          <a:xfrm>
            <a:off x="529087" y="2573383"/>
            <a:ext cx="443625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first research question, response times did not differ greatly between both groups based upon both word types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215B60-A077-4B1E-8754-48F63A81DD1F}"/>
              </a:ext>
            </a:extLst>
          </p:cNvPr>
          <p:cNvSpPr txBox="1"/>
          <p:nvPr/>
        </p:nvSpPr>
        <p:spPr>
          <a:xfrm>
            <a:off x="7207345" y="2560472"/>
            <a:ext cx="39955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also no significant difference in accuracy of responses between both groups for both word types either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03197B-F2C3-4F46-949E-C8D870D4646C}"/>
              </a:ext>
            </a:extLst>
          </p:cNvPr>
          <p:cNvSpPr txBox="1"/>
          <p:nvPr/>
        </p:nvSpPr>
        <p:spPr>
          <a:xfrm>
            <a:off x="7207345" y="4555829"/>
            <a:ext cx="399558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second research question, response times were also found to not differ greatly between both intensity groups based upon both word types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36975B9D-AB02-45F0-8FA3-5039094C8FE1}"/>
              </a:ext>
            </a:extLst>
          </p:cNvPr>
          <p:cNvSpPr/>
          <p:nvPr/>
        </p:nvSpPr>
        <p:spPr>
          <a:xfrm>
            <a:off x="760382" y="4618445"/>
            <a:ext cx="3995589" cy="173681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2F77C8-4A23-4BB3-B290-85CF42940A78}"/>
              </a:ext>
            </a:extLst>
          </p:cNvPr>
          <p:cNvSpPr txBox="1"/>
          <p:nvPr/>
        </p:nvSpPr>
        <p:spPr>
          <a:xfrm>
            <a:off x="749417" y="4732800"/>
            <a:ext cx="399558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significant difference was also found amongst both intensity group’s accuracy of responses for both word types</a:t>
            </a:r>
          </a:p>
        </p:txBody>
      </p:sp>
    </p:spTree>
    <p:extLst>
      <p:ext uri="{BB962C8B-B14F-4D97-AF65-F5344CB8AC3E}">
        <p14:creationId xmlns:p14="http://schemas.microsoft.com/office/powerpoint/2010/main" val="164787564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1510145"/>
            <a:ext cx="12192000" cy="1129145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17547C-2FCB-45AC-AA8E-ECB41230143C}"/>
              </a:ext>
            </a:extLst>
          </p:cNvPr>
          <p:cNvSpPr/>
          <p:nvPr/>
        </p:nvSpPr>
        <p:spPr>
          <a:xfrm rot="2706111">
            <a:off x="5048702" y="72253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77EBF4-0404-4B32-B9DE-81685B6886A2}"/>
              </a:ext>
            </a:extLst>
          </p:cNvPr>
          <p:cNvSpPr/>
          <p:nvPr/>
        </p:nvSpPr>
        <p:spPr>
          <a:xfrm>
            <a:off x="2560498" y="-1155094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EECF9D4-E347-47BA-9329-2FD11C60FF73}"/>
              </a:ext>
            </a:extLst>
          </p:cNvPr>
          <p:cNvSpPr/>
          <p:nvPr/>
        </p:nvSpPr>
        <p:spPr>
          <a:xfrm>
            <a:off x="2114105" y="282454"/>
            <a:ext cx="7963785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2977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 &amp; Recommendations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133A39-CC9F-4B45-A548-05AD29C19961}"/>
              </a:ext>
            </a:extLst>
          </p:cNvPr>
          <p:cNvSpPr/>
          <p:nvPr/>
        </p:nvSpPr>
        <p:spPr>
          <a:xfrm>
            <a:off x="5891813" y="4961935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8BA158-7041-4C5A-BB53-1A5E3841D697}"/>
              </a:ext>
            </a:extLst>
          </p:cNvPr>
          <p:cNvSpPr/>
          <p:nvPr/>
        </p:nvSpPr>
        <p:spPr>
          <a:xfrm rot="3307196">
            <a:off x="6325378" y="3029452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2E426D8-2E52-4E63-9241-C0951DD2B974}"/>
              </a:ext>
            </a:extLst>
          </p:cNvPr>
          <p:cNvSpPr/>
          <p:nvPr/>
        </p:nvSpPr>
        <p:spPr>
          <a:xfrm>
            <a:off x="3261560" y="4648282"/>
            <a:ext cx="5668873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F18E4A-392A-4B11-986A-8365553AFD94}"/>
              </a:ext>
            </a:extLst>
          </p:cNvPr>
          <p:cNvSpPr/>
          <p:nvPr/>
        </p:nvSpPr>
        <p:spPr>
          <a:xfrm rot="5400000">
            <a:off x="5891808" y="1921178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178A724-BCB8-402A-BCF1-31C74257115B}"/>
              </a:ext>
            </a:extLst>
          </p:cNvPr>
          <p:cNvSpPr/>
          <p:nvPr/>
        </p:nvSpPr>
        <p:spPr>
          <a:xfrm>
            <a:off x="838199" y="2511221"/>
            <a:ext cx="3995589" cy="187212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FE8C216-4CE0-4D59-BA80-3C1B80327E9B}"/>
              </a:ext>
            </a:extLst>
          </p:cNvPr>
          <p:cNvSpPr/>
          <p:nvPr/>
        </p:nvSpPr>
        <p:spPr>
          <a:xfrm>
            <a:off x="6672244" y="2537057"/>
            <a:ext cx="4883572" cy="184264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D9AA57-9755-4DD1-A2DB-4139B76A1481}"/>
              </a:ext>
            </a:extLst>
          </p:cNvPr>
          <p:cNvSpPr txBox="1"/>
          <p:nvPr/>
        </p:nvSpPr>
        <p:spPr>
          <a:xfrm>
            <a:off x="867129" y="2541594"/>
            <a:ext cx="3995588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results would advise the acceptance of a null hypothesis for both research questions and several recommendation on improving the study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2BE3BE-A802-4D89-AB4F-1D70050C27D1}"/>
              </a:ext>
            </a:extLst>
          </p:cNvPr>
          <p:cNvSpPr txBox="1"/>
          <p:nvPr/>
        </p:nvSpPr>
        <p:spPr>
          <a:xfrm>
            <a:off x="6672244" y="2724674"/>
            <a:ext cx="488357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 example being to use the original list would achieve its intended effect in capturing attentional bias, as the original was revised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CF7E86-E321-4987-AE0C-392BE54012F1}"/>
              </a:ext>
            </a:extLst>
          </p:cNvPr>
          <p:cNvSpPr txBox="1"/>
          <p:nvPr/>
        </p:nvSpPr>
        <p:spPr>
          <a:xfrm>
            <a:off x="3261559" y="4697534"/>
            <a:ext cx="566887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the non-significant findings create difficulty in determining whether chronic pain does influence attentional bias, future research is recommended</a:t>
            </a:r>
          </a:p>
        </p:txBody>
      </p:sp>
    </p:spTree>
    <p:extLst>
      <p:ext uri="{BB962C8B-B14F-4D97-AF65-F5344CB8AC3E}">
        <p14:creationId xmlns:p14="http://schemas.microsoft.com/office/powerpoint/2010/main" val="149910161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1995055"/>
            <a:ext cx="12192000" cy="10667999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3E277F-A8C3-47C1-BFCD-3B1E59AC7A20}"/>
              </a:ext>
            </a:extLst>
          </p:cNvPr>
          <p:cNvSpPr/>
          <p:nvPr/>
        </p:nvSpPr>
        <p:spPr>
          <a:xfrm>
            <a:off x="5891812" y="-1995714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D8FD7B-7CC0-49AB-B71F-4B6D2C527A77}"/>
              </a:ext>
            </a:extLst>
          </p:cNvPr>
          <p:cNvSpPr/>
          <p:nvPr/>
        </p:nvSpPr>
        <p:spPr>
          <a:xfrm rot="2706111">
            <a:off x="5048702" y="722537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79499D-65F7-4F63-8AE8-75321A1BBF45}"/>
              </a:ext>
            </a:extLst>
          </p:cNvPr>
          <p:cNvSpPr/>
          <p:nvPr/>
        </p:nvSpPr>
        <p:spPr>
          <a:xfrm>
            <a:off x="2424544" y="273791"/>
            <a:ext cx="7342911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EE20A0-54C9-40B0-BC1D-96B6427F6107}"/>
              </a:ext>
            </a:extLst>
          </p:cNvPr>
          <p:cNvSpPr/>
          <p:nvPr/>
        </p:nvSpPr>
        <p:spPr>
          <a:xfrm>
            <a:off x="5891813" y="4961935"/>
            <a:ext cx="408373" cy="28060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41431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Researcher Reflections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75175BB-B278-4C67-88AE-D2B36FB61BD1}"/>
              </a:ext>
            </a:extLst>
          </p:cNvPr>
          <p:cNvSpPr/>
          <p:nvPr/>
        </p:nvSpPr>
        <p:spPr>
          <a:xfrm rot="3307196">
            <a:off x="6325378" y="3029452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A19AA70-137E-4B2E-AF82-BE0108CF1808}"/>
              </a:ext>
            </a:extLst>
          </p:cNvPr>
          <p:cNvSpPr/>
          <p:nvPr/>
        </p:nvSpPr>
        <p:spPr>
          <a:xfrm>
            <a:off x="4098202" y="4530245"/>
            <a:ext cx="3995589" cy="22159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FFE205-2D59-44C9-8951-DDC3CFC881A1}"/>
              </a:ext>
            </a:extLst>
          </p:cNvPr>
          <p:cNvSpPr/>
          <p:nvPr/>
        </p:nvSpPr>
        <p:spPr>
          <a:xfrm rot="5400000">
            <a:off x="5891811" y="1806335"/>
            <a:ext cx="408373" cy="30422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8E4B654-768B-4189-BF02-FF5834BDBC09}"/>
              </a:ext>
            </a:extLst>
          </p:cNvPr>
          <p:cNvSpPr/>
          <p:nvPr/>
        </p:nvSpPr>
        <p:spPr>
          <a:xfrm>
            <a:off x="738322" y="2511221"/>
            <a:ext cx="3995589" cy="177855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351033C-A1D7-418E-9B7B-FE618330000B}"/>
              </a:ext>
            </a:extLst>
          </p:cNvPr>
          <p:cNvSpPr/>
          <p:nvPr/>
        </p:nvSpPr>
        <p:spPr>
          <a:xfrm>
            <a:off x="7207345" y="2511220"/>
            <a:ext cx="3995589" cy="160661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BFAB22-92DB-4EA9-AE87-2C00CF7A3E3D}"/>
              </a:ext>
            </a:extLst>
          </p:cNvPr>
          <p:cNvSpPr txBox="1"/>
          <p:nvPr/>
        </p:nvSpPr>
        <p:spPr>
          <a:xfrm>
            <a:off x="761127" y="2469472"/>
            <a:ext cx="399558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engagement was effective, including time management, literature engagement, attended meetings, etc.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A67D6F-2441-4093-9FCB-C81E89178636}"/>
              </a:ext>
            </a:extLst>
          </p:cNvPr>
          <p:cNvSpPr txBox="1"/>
          <p:nvPr/>
        </p:nvSpPr>
        <p:spPr>
          <a:xfrm>
            <a:off x="7207345" y="2679191"/>
            <a:ext cx="3995589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early difficulty in understanding certain Cognitive Psychological Theories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8CD25D-0C50-413F-BF8C-F923BFCF4D15}"/>
              </a:ext>
            </a:extLst>
          </p:cNvPr>
          <p:cNvSpPr txBox="1"/>
          <p:nvPr/>
        </p:nvSpPr>
        <p:spPr>
          <a:xfrm>
            <a:off x="4106561" y="4562373"/>
            <a:ext cx="397886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whilst tasks were completed efficiently, difficulty with the tasks themselves occurred, but improvements were made to the researcher’s efforts</a:t>
            </a:r>
          </a:p>
        </p:txBody>
      </p:sp>
    </p:spTree>
    <p:extLst>
      <p:ext uri="{BB962C8B-B14F-4D97-AF65-F5344CB8AC3E}">
        <p14:creationId xmlns:p14="http://schemas.microsoft.com/office/powerpoint/2010/main" val="254405085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4E7D0C-9D58-466D-9435-A0E633553F50}"/>
              </a:ext>
            </a:extLst>
          </p:cNvPr>
          <p:cNvSpPr/>
          <p:nvPr/>
        </p:nvSpPr>
        <p:spPr>
          <a:xfrm>
            <a:off x="0" y="-1824610"/>
            <a:ext cx="12192000" cy="8682609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207B0E-DFC4-4AC7-A8DC-F012599C3BBA}"/>
              </a:ext>
            </a:extLst>
          </p:cNvPr>
          <p:cNvSpPr/>
          <p:nvPr/>
        </p:nvSpPr>
        <p:spPr>
          <a:xfrm>
            <a:off x="5891812" y="-1995714"/>
            <a:ext cx="408373" cy="420728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4217CAD-704F-4F5A-832B-564CD173F569}"/>
              </a:ext>
            </a:extLst>
          </p:cNvPr>
          <p:cNvSpPr/>
          <p:nvPr/>
        </p:nvSpPr>
        <p:spPr>
          <a:xfrm>
            <a:off x="3375996" y="277776"/>
            <a:ext cx="5440004" cy="1104458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0CF71-3CC0-422A-92F6-FEAB8479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147529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B60BE98-82D5-427D-81D0-1DD2B786B534}"/>
              </a:ext>
            </a:extLst>
          </p:cNvPr>
          <p:cNvSpPr/>
          <p:nvPr/>
        </p:nvSpPr>
        <p:spPr>
          <a:xfrm>
            <a:off x="838198" y="1644196"/>
            <a:ext cx="10515600" cy="457344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69F84-456B-48B0-B7B2-A92BC5BBC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111" y="1839431"/>
            <a:ext cx="9696893" cy="415733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Bar-Haim, Y., Lamy, D.,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Pergamin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Bakermans-Kranenburgm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M.J., &amp; Van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Ijzendoorn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M.H. (2007). Threat-related attentional bias in 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anxious and non-anxious individuals: a meta-analytic study.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Bulletin. 133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(1). p. 1.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Colman, A.M. (2001). The Dictionary of Psychology.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Applied Cognitive Psychology: The Official Journal of the Society for Applied </a:t>
            </a:r>
          </a:p>
          <a:p>
            <a:pPr marL="0" indent="0"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Research in Memory and Cognition. 15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(3). p. 349-351.</a:t>
            </a:r>
          </a:p>
          <a:p>
            <a:pPr marL="0" indent="0"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Haggman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S.P., Sharpe, L.A., Nicholas, M.K., &amp; Refshauge, K.M. (2010). Attentional biases toward sensory pain word in acute and chronic 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pain patients.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Pain. 11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(11). p. 1136-1145.</a:t>
            </a:r>
          </a:p>
          <a:p>
            <a:pPr marL="0" indent="0"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Halkiopoulos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(1981).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Towards a psychodynamic cognitive psychology.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Unpublished manuscript. London; University College 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London.</a:t>
            </a:r>
          </a:p>
          <a:p>
            <a:pPr marL="0" indent="0"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D.E.,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Liossi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(2010). Attentional bias toward pictorial representations of pain in individuals with chronic headache.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</a:p>
          <a:p>
            <a:pPr marL="0" indent="0"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Clinical Journal of pain. 26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(3). p. 244-250.</a:t>
            </a:r>
          </a:p>
          <a:p>
            <a:pPr marL="0" indent="0"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D.E., Nunes, V.D.,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Liossi,C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(2012). Attentional Bias towards pain-related information in chronic pain: a meta-analysis of 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visual-probe investigations.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psychology review. 32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(1). p. 13-25.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Shinn-Cunningham, B.G. (2008). Object-based auditory and visual attention.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cognitive sciences. 12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(5). p. 182-186.</a:t>
            </a:r>
          </a:p>
          <a:p>
            <a:pPr marL="0" indent="0"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Summerfeldt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L.J.,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Endler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N.S. (1998). Examining the evidence for anxiety-related cognitive biases in obsessive-compulsive disorder. </a:t>
            </a:r>
          </a:p>
          <a:p>
            <a:pPr marL="0" indent="0">
              <a:buNone/>
            </a:pPr>
            <a:r>
              <a:rPr lang="en-GB" sz="1400" i="1">
                <a:latin typeface="Times New Roman" panose="02020603050405020304" pitchFamily="18" charset="0"/>
                <a:cs typeface="Times New Roman" panose="02020603050405020304" pitchFamily="18" charset="0"/>
              </a:rPr>
              <a:t>	Journal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anxiety disorders. 12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(6). p. 579-598.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Von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Korff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Ormel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Keefe, F.J., &amp; Dworkin, S.F. (1992). Grading the Severity of Chronic Pain.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Pain. 50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(2). p. 133-149.</a:t>
            </a:r>
          </a:p>
        </p:txBody>
      </p:sp>
    </p:spTree>
    <p:extLst>
      <p:ext uri="{BB962C8B-B14F-4D97-AF65-F5344CB8AC3E}">
        <p14:creationId xmlns:p14="http://schemas.microsoft.com/office/powerpoint/2010/main" val="99642159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5151</TotalTime>
  <Words>1026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The Impact of Chronic Pain on Attentional Bias to Pain-related Information, an Investigation using the Dot-Probe Paradigm</vt:lpstr>
      <vt:lpstr>Study Background</vt:lpstr>
      <vt:lpstr>Study Background Cont.</vt:lpstr>
      <vt:lpstr>Research Question and Hypothesis</vt:lpstr>
      <vt:lpstr>Methods of the Study</vt:lpstr>
      <vt:lpstr>Methods of the Study Cont.</vt:lpstr>
      <vt:lpstr>Main Findings of the Study</vt:lpstr>
      <vt:lpstr>Conclusions &amp; Recommendations</vt:lpstr>
      <vt:lpstr>Researcher Reflections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Chase Chandler</cp:lastModifiedBy>
  <cp:revision>2</cp:revision>
  <dcterms:created xsi:type="dcterms:W3CDTF">2013-07-15T20:26:40Z</dcterms:created>
  <dcterms:modified xsi:type="dcterms:W3CDTF">2020-05-16T18:06:35Z</dcterms:modified>
</cp:coreProperties>
</file>