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handoutMasterIdLst>
    <p:handoutMasterId r:id="rId8"/>
  </p:handoutMasterIdLst>
  <p:sldIdLst>
    <p:sldId id="270" r:id="rId2"/>
    <p:sldId id="271" r:id="rId3"/>
    <p:sldId id="273" r:id="rId4"/>
    <p:sldId id="274" r:id="rId5"/>
    <p:sldId id="272" r:id="rId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A33A3A-18B3-46B7-9209-89754500E0B2}" v="3" dt="2024-12-13T16:14:32.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4" d="100"/>
          <a:sy n="64" d="100"/>
        </p:scale>
        <p:origin x="84" y="78"/>
      </p:cViewPr>
      <p:guideLst/>
    </p:cSldViewPr>
  </p:slideViewPr>
  <p:notesTextViewPr>
    <p:cViewPr>
      <p:scale>
        <a:sx n="1" d="1"/>
        <a:sy n="1" d="1"/>
      </p:scale>
      <p:origin x="0" y="0"/>
    </p:cViewPr>
  </p:notesTextViewPr>
  <p:notesViewPr>
    <p:cSldViewPr snapToGrid="0">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u Sutherland" userId="a32455019530ba86" providerId="LiveId" clId="{72A33A3A-18B3-46B7-9209-89754500E0B2}"/>
    <pc:docChg chg="undo custSel addSld modSld">
      <pc:chgData name="Dru Sutherland" userId="a32455019530ba86" providerId="LiveId" clId="{72A33A3A-18B3-46B7-9209-89754500E0B2}" dt="2024-12-13T16:15:44.423" v="39" actId="26606"/>
      <pc:docMkLst>
        <pc:docMk/>
      </pc:docMkLst>
      <pc:sldChg chg="addSp modSp mod modMedia modClrScheme chgLayout">
        <pc:chgData name="Dru Sutherland" userId="a32455019530ba86" providerId="LiveId" clId="{72A33A3A-18B3-46B7-9209-89754500E0B2}" dt="2024-12-10T00:32:55.814" v="8" actId="20577"/>
        <pc:sldMkLst>
          <pc:docMk/>
          <pc:sldMk cId="79504390" sldId="271"/>
        </pc:sldMkLst>
        <pc:spChg chg="mod">
          <ac:chgData name="Dru Sutherland" userId="a32455019530ba86" providerId="LiveId" clId="{72A33A3A-18B3-46B7-9209-89754500E0B2}" dt="2024-12-10T00:32:55.814" v="8" actId="20577"/>
          <ac:spMkLst>
            <pc:docMk/>
            <pc:sldMk cId="79504390" sldId="271"/>
            <ac:spMk id="2" creationId="{80661280-955E-C65A-C002-02F54134760D}"/>
          </ac:spMkLst>
        </pc:spChg>
        <pc:picChg chg="add mod">
          <ac:chgData name="Dru Sutherland" userId="a32455019530ba86" providerId="LiveId" clId="{72A33A3A-18B3-46B7-9209-89754500E0B2}" dt="2024-12-10T00:20:30.952" v="2"/>
          <ac:picMkLst>
            <pc:docMk/>
            <pc:sldMk cId="79504390" sldId="271"/>
            <ac:picMk id="4" creationId="{0C620F3B-EC24-07CD-361C-B64DFA2E0E29}"/>
          </ac:picMkLst>
        </pc:picChg>
      </pc:sldChg>
      <pc:sldChg chg="addSp delSp modSp new mod modAnim">
        <pc:chgData name="Dru Sutherland" userId="a32455019530ba86" providerId="LiveId" clId="{72A33A3A-18B3-46B7-9209-89754500E0B2}" dt="2024-12-13T16:09:39.031" v="16" actId="27636"/>
        <pc:sldMkLst>
          <pc:docMk/>
          <pc:sldMk cId="1512621141" sldId="273"/>
        </pc:sldMkLst>
        <pc:spChg chg="mod">
          <ac:chgData name="Dru Sutherland" userId="a32455019530ba86" providerId="LiveId" clId="{72A33A3A-18B3-46B7-9209-89754500E0B2}" dt="2024-12-13T16:09:39.031" v="16" actId="27636"/>
          <ac:spMkLst>
            <pc:docMk/>
            <pc:sldMk cId="1512621141" sldId="273"/>
            <ac:spMk id="2" creationId="{32AB142E-8D9F-83A8-6ACB-47454C775DCD}"/>
          </ac:spMkLst>
        </pc:spChg>
        <pc:spChg chg="del">
          <ac:chgData name="Dru Sutherland" userId="a32455019530ba86" providerId="LiveId" clId="{72A33A3A-18B3-46B7-9209-89754500E0B2}" dt="2024-12-13T16:07:58.643" v="10"/>
          <ac:spMkLst>
            <pc:docMk/>
            <pc:sldMk cId="1512621141" sldId="273"/>
            <ac:spMk id="3" creationId="{D270DED9-3607-C102-E88B-E91B37423D64}"/>
          </ac:spMkLst>
        </pc:spChg>
        <pc:picChg chg="add mod">
          <ac:chgData name="Dru Sutherland" userId="a32455019530ba86" providerId="LiveId" clId="{72A33A3A-18B3-46B7-9209-89754500E0B2}" dt="2024-12-13T16:07:58.643" v="10"/>
          <ac:picMkLst>
            <pc:docMk/>
            <pc:sldMk cId="1512621141" sldId="273"/>
            <ac:picMk id="4" creationId="{2A33E9DC-28FB-2C7B-F299-E26DF606558E}"/>
          </ac:picMkLst>
        </pc:picChg>
      </pc:sldChg>
      <pc:sldChg chg="addSp delSp modSp new mod modClrScheme chgLayout">
        <pc:chgData name="Dru Sutherland" userId="a32455019530ba86" providerId="LiveId" clId="{72A33A3A-18B3-46B7-9209-89754500E0B2}" dt="2024-12-13T16:15:44.423" v="39" actId="26606"/>
        <pc:sldMkLst>
          <pc:docMk/>
          <pc:sldMk cId="390118001" sldId="274"/>
        </pc:sldMkLst>
        <pc:spChg chg="mod">
          <ac:chgData name="Dru Sutherland" userId="a32455019530ba86" providerId="LiveId" clId="{72A33A3A-18B3-46B7-9209-89754500E0B2}" dt="2024-12-13T16:15:44.423" v="39" actId="26606"/>
          <ac:spMkLst>
            <pc:docMk/>
            <pc:sldMk cId="390118001" sldId="274"/>
            <ac:spMk id="2" creationId="{6269D29C-EB60-3349-0612-4339AAAB9899}"/>
          </ac:spMkLst>
        </pc:spChg>
        <pc:spChg chg="del">
          <ac:chgData name="Dru Sutherland" userId="a32455019530ba86" providerId="LiveId" clId="{72A33A3A-18B3-46B7-9209-89754500E0B2}" dt="2024-12-13T16:14:02.694" v="28"/>
          <ac:spMkLst>
            <pc:docMk/>
            <pc:sldMk cId="390118001" sldId="274"/>
            <ac:spMk id="3" creationId="{3C697EDD-7B1D-8507-C719-0A815EE11B4F}"/>
          </ac:spMkLst>
        </pc:spChg>
        <pc:spChg chg="add del mod">
          <ac:chgData name="Dru Sutherland" userId="a32455019530ba86" providerId="LiveId" clId="{72A33A3A-18B3-46B7-9209-89754500E0B2}" dt="2024-12-13T16:15:33.315" v="37" actId="26606"/>
          <ac:spMkLst>
            <pc:docMk/>
            <pc:sldMk cId="390118001" sldId="274"/>
            <ac:spMk id="4" creationId="{538F3AFF-BA44-D632-38EF-ED1B4F183145}"/>
          </ac:spMkLst>
        </pc:spChg>
        <pc:spChg chg="add del mod">
          <ac:chgData name="Dru Sutherland" userId="a32455019530ba86" providerId="LiveId" clId="{72A33A3A-18B3-46B7-9209-89754500E0B2}" dt="2024-12-13T16:15:29.205" v="34" actId="26606"/>
          <ac:spMkLst>
            <pc:docMk/>
            <pc:sldMk cId="390118001" sldId="274"/>
            <ac:spMk id="10" creationId="{59A584D4-1151-91EE-14EF-52FC9A358F5D}"/>
          </ac:spMkLst>
        </pc:spChg>
        <pc:spChg chg="add del mod">
          <ac:chgData name="Dru Sutherland" userId="a32455019530ba86" providerId="LiveId" clId="{72A33A3A-18B3-46B7-9209-89754500E0B2}" dt="2024-12-13T16:15:33.268" v="36" actId="26606"/>
          <ac:spMkLst>
            <pc:docMk/>
            <pc:sldMk cId="390118001" sldId="274"/>
            <ac:spMk id="12" creationId="{54F33589-31C0-CDAB-EA25-7FEC726EE7D5}"/>
          </ac:spMkLst>
        </pc:spChg>
        <pc:spChg chg="add del mod">
          <ac:chgData name="Dru Sutherland" userId="a32455019530ba86" providerId="LiveId" clId="{72A33A3A-18B3-46B7-9209-89754500E0B2}" dt="2024-12-13T16:15:37.361" v="38" actId="478"/>
          <ac:spMkLst>
            <pc:docMk/>
            <pc:sldMk cId="390118001" sldId="274"/>
            <ac:spMk id="15" creationId="{59A584D4-1151-91EE-14EF-52FC9A358F5D}"/>
          </ac:spMkLst>
        </pc:spChg>
        <pc:graphicFrameChg chg="add del mod">
          <ac:chgData name="Dru Sutherland" userId="a32455019530ba86" providerId="LiveId" clId="{72A33A3A-18B3-46B7-9209-89754500E0B2}" dt="2024-12-13T16:15:29.205" v="34" actId="26606"/>
          <ac:graphicFrameMkLst>
            <pc:docMk/>
            <pc:sldMk cId="390118001" sldId="274"/>
            <ac:graphicFrameMk id="6" creationId="{1D272FD1-B2C6-3581-DFC6-B8FBE1CAF848}"/>
          </ac:graphicFrameMkLst>
        </pc:graphicFrameChg>
        <pc:graphicFrameChg chg="add del mod">
          <ac:chgData name="Dru Sutherland" userId="a32455019530ba86" providerId="LiveId" clId="{72A33A3A-18B3-46B7-9209-89754500E0B2}" dt="2024-12-13T16:15:33.268" v="36" actId="26606"/>
          <ac:graphicFrameMkLst>
            <pc:docMk/>
            <pc:sldMk cId="390118001" sldId="274"/>
            <ac:graphicFrameMk id="13" creationId="{D71579D3-EC4C-C8AA-8A68-A6F917F9970E}"/>
          </ac:graphicFrameMkLst>
        </pc:graphicFrameChg>
        <pc:graphicFrameChg chg="add mod modGraphic">
          <ac:chgData name="Dru Sutherland" userId="a32455019530ba86" providerId="LiveId" clId="{72A33A3A-18B3-46B7-9209-89754500E0B2}" dt="2024-12-13T16:15:44.423" v="39" actId="26606"/>
          <ac:graphicFrameMkLst>
            <pc:docMk/>
            <pc:sldMk cId="390118001" sldId="274"/>
            <ac:graphicFrameMk id="16" creationId="{1D272FD1-B2C6-3581-DFC6-B8FBE1CAF84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17C9B3-2C09-41EC-9C35-D90F34812B57}"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D6473BCA-AFF9-42EA-B16B-E42ED5009A6C}">
      <dgm:prSet/>
      <dgm:spPr/>
      <dgm:t>
        <a:bodyPr/>
        <a:lstStyle/>
        <a:p>
          <a:r>
            <a:rPr lang="en-US" b="0" i="0" baseline="0"/>
            <a:t>Alexa (2023). </a:t>
          </a:r>
          <a:r>
            <a:rPr lang="en-US" b="0" i="1" baseline="0"/>
            <a:t>Voluntourism: The Good, the Bad, and How to Do Better</a:t>
          </a:r>
          <a:r>
            <a:rPr lang="en-US" b="0" i="0" baseline="0"/>
            <a:t>. [online] blog.globalbrigades.org. Available at: https://blog.globalbrigades.org/voluntourism.</a:t>
          </a:r>
          <a:endParaRPr lang="en-US"/>
        </a:p>
      </dgm:t>
    </dgm:pt>
    <dgm:pt modelId="{B2A74B17-F33F-4B91-987E-2E98389DEED7}" type="parTrans" cxnId="{FDFFEB9C-855D-4FB1-BD30-CA823577572A}">
      <dgm:prSet/>
      <dgm:spPr/>
      <dgm:t>
        <a:bodyPr/>
        <a:lstStyle/>
        <a:p>
          <a:endParaRPr lang="en-US"/>
        </a:p>
      </dgm:t>
    </dgm:pt>
    <dgm:pt modelId="{3718C5FB-31B5-4C87-B4A5-11E42A0DDA19}" type="sibTrans" cxnId="{FDFFEB9C-855D-4FB1-BD30-CA823577572A}">
      <dgm:prSet/>
      <dgm:spPr/>
      <dgm:t>
        <a:bodyPr/>
        <a:lstStyle/>
        <a:p>
          <a:endParaRPr lang="en-US"/>
        </a:p>
      </dgm:t>
    </dgm:pt>
    <dgm:pt modelId="{63536CF3-C695-4600-A2FD-C5E0D2986141}">
      <dgm:prSet/>
      <dgm:spPr/>
      <dgm:t>
        <a:bodyPr/>
        <a:lstStyle/>
        <a:p>
          <a:r>
            <a:rPr lang="en-US" b="0" i="0" baseline="0"/>
            <a:t>www.youtube.com. (n.d.). </a:t>
          </a:r>
          <a:r>
            <a:rPr lang="en-US" b="0" i="1" baseline="0"/>
            <a:t>Documentary ‘The Voluntourist’: Is voluntourism doing more harm than good? - YouTube</a:t>
          </a:r>
          <a:r>
            <a:rPr lang="en-US" b="0" i="0" baseline="0"/>
            <a:t>. [online] Available at: https://www.youtube.com/watch?v=E16iOaAP4SQ.</a:t>
          </a:r>
          <a:endParaRPr lang="en-US"/>
        </a:p>
      </dgm:t>
    </dgm:pt>
    <dgm:pt modelId="{20BB7F98-6492-4858-9A8F-0E3950593707}" type="parTrans" cxnId="{7D5A961D-E7C1-4989-80B1-1FBCBF352593}">
      <dgm:prSet/>
      <dgm:spPr/>
      <dgm:t>
        <a:bodyPr/>
        <a:lstStyle/>
        <a:p>
          <a:endParaRPr lang="en-US"/>
        </a:p>
      </dgm:t>
    </dgm:pt>
    <dgm:pt modelId="{5594DC72-9148-43C9-8EEF-E9FF2E7AA9B3}" type="sibTrans" cxnId="{7D5A961D-E7C1-4989-80B1-1FBCBF352593}">
      <dgm:prSet/>
      <dgm:spPr/>
      <dgm:t>
        <a:bodyPr/>
        <a:lstStyle/>
        <a:p>
          <a:endParaRPr lang="en-US"/>
        </a:p>
      </dgm:t>
    </dgm:pt>
    <dgm:pt modelId="{0C63FD4A-DA73-4388-B656-D12E6E47FC99}" type="pres">
      <dgm:prSet presAssocID="{F417C9B3-2C09-41EC-9C35-D90F34812B57}" presName="vert0" presStyleCnt="0">
        <dgm:presLayoutVars>
          <dgm:dir/>
          <dgm:animOne val="branch"/>
          <dgm:animLvl val="lvl"/>
        </dgm:presLayoutVars>
      </dgm:prSet>
      <dgm:spPr/>
    </dgm:pt>
    <dgm:pt modelId="{6F945BE5-5603-4B57-9CFF-4D7F209D003D}" type="pres">
      <dgm:prSet presAssocID="{D6473BCA-AFF9-42EA-B16B-E42ED5009A6C}" presName="thickLine" presStyleLbl="alignNode1" presStyleIdx="0" presStyleCnt="2"/>
      <dgm:spPr/>
    </dgm:pt>
    <dgm:pt modelId="{56BA5664-E024-4046-9744-F79F0DEE2AAB}" type="pres">
      <dgm:prSet presAssocID="{D6473BCA-AFF9-42EA-B16B-E42ED5009A6C}" presName="horz1" presStyleCnt="0"/>
      <dgm:spPr/>
    </dgm:pt>
    <dgm:pt modelId="{2B838AF7-FC0E-4D33-8DF0-1EBE875F1127}" type="pres">
      <dgm:prSet presAssocID="{D6473BCA-AFF9-42EA-B16B-E42ED5009A6C}" presName="tx1" presStyleLbl="revTx" presStyleIdx="0" presStyleCnt="2"/>
      <dgm:spPr/>
    </dgm:pt>
    <dgm:pt modelId="{C2BC2032-D840-43B1-BF70-28580BCBE6A6}" type="pres">
      <dgm:prSet presAssocID="{D6473BCA-AFF9-42EA-B16B-E42ED5009A6C}" presName="vert1" presStyleCnt="0"/>
      <dgm:spPr/>
    </dgm:pt>
    <dgm:pt modelId="{CDF29736-474D-4C1F-A3C1-EFAA2EB559D7}" type="pres">
      <dgm:prSet presAssocID="{63536CF3-C695-4600-A2FD-C5E0D2986141}" presName="thickLine" presStyleLbl="alignNode1" presStyleIdx="1" presStyleCnt="2"/>
      <dgm:spPr/>
    </dgm:pt>
    <dgm:pt modelId="{E5843E2C-966A-420B-87F6-D2964CE406DA}" type="pres">
      <dgm:prSet presAssocID="{63536CF3-C695-4600-A2FD-C5E0D2986141}" presName="horz1" presStyleCnt="0"/>
      <dgm:spPr/>
    </dgm:pt>
    <dgm:pt modelId="{C8C912BF-E65D-491F-A2A7-7028E3DD6C95}" type="pres">
      <dgm:prSet presAssocID="{63536CF3-C695-4600-A2FD-C5E0D2986141}" presName="tx1" presStyleLbl="revTx" presStyleIdx="1" presStyleCnt="2"/>
      <dgm:spPr/>
    </dgm:pt>
    <dgm:pt modelId="{9B4B9E32-4E3A-4AB6-8DFF-1DA115CA5B65}" type="pres">
      <dgm:prSet presAssocID="{63536CF3-C695-4600-A2FD-C5E0D2986141}" presName="vert1" presStyleCnt="0"/>
      <dgm:spPr/>
    </dgm:pt>
  </dgm:ptLst>
  <dgm:cxnLst>
    <dgm:cxn modelId="{7D5A961D-E7C1-4989-80B1-1FBCBF352593}" srcId="{F417C9B3-2C09-41EC-9C35-D90F34812B57}" destId="{63536CF3-C695-4600-A2FD-C5E0D2986141}" srcOrd="1" destOrd="0" parTransId="{20BB7F98-6492-4858-9A8F-0E3950593707}" sibTransId="{5594DC72-9148-43C9-8EEF-E9FF2E7AA9B3}"/>
    <dgm:cxn modelId="{BBD9EC50-A62F-4FAE-A0D8-D432867CF666}" type="presOf" srcId="{F417C9B3-2C09-41EC-9C35-D90F34812B57}" destId="{0C63FD4A-DA73-4388-B656-D12E6E47FC99}" srcOrd="0" destOrd="0" presId="urn:microsoft.com/office/officeart/2008/layout/LinedList"/>
    <dgm:cxn modelId="{FDFFEB9C-855D-4FB1-BD30-CA823577572A}" srcId="{F417C9B3-2C09-41EC-9C35-D90F34812B57}" destId="{D6473BCA-AFF9-42EA-B16B-E42ED5009A6C}" srcOrd="0" destOrd="0" parTransId="{B2A74B17-F33F-4B91-987E-2E98389DEED7}" sibTransId="{3718C5FB-31B5-4C87-B4A5-11E42A0DDA19}"/>
    <dgm:cxn modelId="{7B422FBB-D88A-4261-B31A-E28551EC9CA6}" type="presOf" srcId="{63536CF3-C695-4600-A2FD-C5E0D2986141}" destId="{C8C912BF-E65D-491F-A2A7-7028E3DD6C95}" srcOrd="0" destOrd="0" presId="urn:microsoft.com/office/officeart/2008/layout/LinedList"/>
    <dgm:cxn modelId="{3B3250DF-DCC1-4E0A-896B-052126C15FF4}" type="presOf" srcId="{D6473BCA-AFF9-42EA-B16B-E42ED5009A6C}" destId="{2B838AF7-FC0E-4D33-8DF0-1EBE875F1127}" srcOrd="0" destOrd="0" presId="urn:microsoft.com/office/officeart/2008/layout/LinedList"/>
    <dgm:cxn modelId="{9BD07588-6259-43EF-AA79-21B2D1DA0FF1}" type="presParOf" srcId="{0C63FD4A-DA73-4388-B656-D12E6E47FC99}" destId="{6F945BE5-5603-4B57-9CFF-4D7F209D003D}" srcOrd="0" destOrd="0" presId="urn:microsoft.com/office/officeart/2008/layout/LinedList"/>
    <dgm:cxn modelId="{04D04744-FDA3-4B36-9A27-91F3062D9BD6}" type="presParOf" srcId="{0C63FD4A-DA73-4388-B656-D12E6E47FC99}" destId="{56BA5664-E024-4046-9744-F79F0DEE2AAB}" srcOrd="1" destOrd="0" presId="urn:microsoft.com/office/officeart/2008/layout/LinedList"/>
    <dgm:cxn modelId="{0D971DED-09B5-4213-B9EC-5FC57A0B657C}" type="presParOf" srcId="{56BA5664-E024-4046-9744-F79F0DEE2AAB}" destId="{2B838AF7-FC0E-4D33-8DF0-1EBE875F1127}" srcOrd="0" destOrd="0" presId="urn:microsoft.com/office/officeart/2008/layout/LinedList"/>
    <dgm:cxn modelId="{A47A0F6E-2FCA-4F01-9FA1-D86C5E62EEF7}" type="presParOf" srcId="{56BA5664-E024-4046-9744-F79F0DEE2AAB}" destId="{C2BC2032-D840-43B1-BF70-28580BCBE6A6}" srcOrd="1" destOrd="0" presId="urn:microsoft.com/office/officeart/2008/layout/LinedList"/>
    <dgm:cxn modelId="{ECB75B75-8F04-428C-B089-58D72FC4E374}" type="presParOf" srcId="{0C63FD4A-DA73-4388-B656-D12E6E47FC99}" destId="{CDF29736-474D-4C1F-A3C1-EFAA2EB559D7}" srcOrd="2" destOrd="0" presId="urn:microsoft.com/office/officeart/2008/layout/LinedList"/>
    <dgm:cxn modelId="{6B9B9EEC-5CEC-47C6-9B4B-F103B42DB171}" type="presParOf" srcId="{0C63FD4A-DA73-4388-B656-D12E6E47FC99}" destId="{E5843E2C-966A-420B-87F6-D2964CE406DA}" srcOrd="3" destOrd="0" presId="urn:microsoft.com/office/officeart/2008/layout/LinedList"/>
    <dgm:cxn modelId="{563205CE-AB5C-452E-822E-EB38AAB9FDC4}" type="presParOf" srcId="{E5843E2C-966A-420B-87F6-D2964CE406DA}" destId="{C8C912BF-E65D-491F-A2A7-7028E3DD6C95}" srcOrd="0" destOrd="0" presId="urn:microsoft.com/office/officeart/2008/layout/LinedList"/>
    <dgm:cxn modelId="{ABFE8DDA-0EAC-4683-B738-F0189119198A}" type="presParOf" srcId="{E5843E2C-966A-420B-87F6-D2964CE406DA}" destId="{9B4B9E32-4E3A-4AB6-8DFF-1DA115CA5B6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945BE5-5603-4B57-9CFF-4D7F209D003D}">
      <dsp:nvSpPr>
        <dsp:cNvPr id="0" name=""/>
        <dsp:cNvSpPr/>
      </dsp:nvSpPr>
      <dsp:spPr>
        <a:xfrm>
          <a:off x="0" y="0"/>
          <a:ext cx="1005839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B838AF7-FC0E-4D33-8DF0-1EBE875F1127}">
      <dsp:nvSpPr>
        <dsp:cNvPr id="0" name=""/>
        <dsp:cNvSpPr/>
      </dsp:nvSpPr>
      <dsp:spPr>
        <a:xfrm>
          <a:off x="0" y="0"/>
          <a:ext cx="10058399" cy="2171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b="0" i="0" kern="1200" baseline="0"/>
            <a:t>Alexa (2023). </a:t>
          </a:r>
          <a:r>
            <a:rPr lang="en-US" sz="3400" b="0" i="1" kern="1200" baseline="0"/>
            <a:t>Voluntourism: The Good, the Bad, and How to Do Better</a:t>
          </a:r>
          <a:r>
            <a:rPr lang="en-US" sz="3400" b="0" i="0" kern="1200" baseline="0"/>
            <a:t>. [online] blog.globalbrigades.org. Available at: https://blog.globalbrigades.org/voluntourism.</a:t>
          </a:r>
          <a:endParaRPr lang="en-US" sz="3400" kern="1200"/>
        </a:p>
      </dsp:txBody>
      <dsp:txXfrm>
        <a:off x="0" y="0"/>
        <a:ext cx="10058399" cy="2171700"/>
      </dsp:txXfrm>
    </dsp:sp>
    <dsp:sp modelId="{CDF29736-474D-4C1F-A3C1-EFAA2EB559D7}">
      <dsp:nvSpPr>
        <dsp:cNvPr id="0" name=""/>
        <dsp:cNvSpPr/>
      </dsp:nvSpPr>
      <dsp:spPr>
        <a:xfrm>
          <a:off x="0" y="2171700"/>
          <a:ext cx="1005839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8C912BF-E65D-491F-A2A7-7028E3DD6C95}">
      <dsp:nvSpPr>
        <dsp:cNvPr id="0" name=""/>
        <dsp:cNvSpPr/>
      </dsp:nvSpPr>
      <dsp:spPr>
        <a:xfrm>
          <a:off x="0" y="2171700"/>
          <a:ext cx="10058399" cy="2171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b="0" i="0" kern="1200" baseline="0"/>
            <a:t>www.youtube.com. (n.d.). </a:t>
          </a:r>
          <a:r>
            <a:rPr lang="en-US" sz="3400" b="0" i="1" kern="1200" baseline="0"/>
            <a:t>Documentary ‘The Voluntourist’: Is voluntourism doing more harm than good? - YouTube</a:t>
          </a:r>
          <a:r>
            <a:rPr lang="en-US" sz="3400" b="0" i="0" kern="1200" baseline="0"/>
            <a:t>. [online] Available at: https://www.youtube.com/watch?v=E16iOaAP4SQ.</a:t>
          </a:r>
          <a:endParaRPr lang="en-US" sz="3400" kern="1200"/>
        </a:p>
      </dsp:txBody>
      <dsp:txXfrm>
        <a:off x="0" y="2171700"/>
        <a:ext cx="10058399" cy="21717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13785031-3965-42B8-B1FA-81150698C6AC}" type="datetime1">
              <a:rPr lang="en-GB" smtClean="0"/>
              <a:t>13/12/2024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5BAD6D-9C3B-46AE-9ED7-53C2ADD3C885}" type="slidenum">
              <a:rPr lang="en-GB" smtClean="0"/>
              <a:t>‹#›</a:t>
            </a:fld>
            <a:endParaRPr lang="en-GB" dirty="0"/>
          </a:p>
        </p:txBody>
      </p:sp>
    </p:spTree>
    <p:extLst>
      <p:ext uri="{BB962C8B-B14F-4D97-AF65-F5344CB8AC3E}">
        <p14:creationId xmlns:p14="http://schemas.microsoft.com/office/powerpoint/2010/main" val="401141994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211DBDAC-3927-4A3E-A1A1-CCB129D8AEEA}" type="datetime1">
              <a:rPr lang="en-GB" noProof="0" smtClean="0"/>
              <a:t>13/12/2024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86C1AB1-D682-4F2C-8579-D9DF0DCC073A}" type="slidenum">
              <a:rPr lang="en-GB" noProof="0" smtClean="0"/>
              <a:t>‹#›</a:t>
            </a:fld>
            <a:endParaRPr lang="en-GB" noProof="0" dirty="0"/>
          </a:p>
        </p:txBody>
      </p:sp>
    </p:spTree>
    <p:extLst>
      <p:ext uri="{BB962C8B-B14F-4D97-AF65-F5344CB8AC3E}">
        <p14:creationId xmlns:p14="http://schemas.microsoft.com/office/powerpoint/2010/main" val="241075874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86C1AB1-D682-4F2C-8579-D9DF0DCC073A}" type="slidenum">
              <a:rPr lang="en-GB" smtClean="0"/>
              <a:t>1</a:t>
            </a:fld>
            <a:endParaRPr lang="en-GB" dirty="0"/>
          </a:p>
        </p:txBody>
      </p:sp>
    </p:spTree>
    <p:extLst>
      <p:ext uri="{BB962C8B-B14F-4D97-AF65-F5344CB8AC3E}">
        <p14:creationId xmlns:p14="http://schemas.microsoft.com/office/powerpoint/2010/main" val="22137279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bwMode="ltGray">
          <a:xfrm>
            <a:off x="2513012" y="1371600"/>
            <a:ext cx="7162800" cy="4114800"/>
          </a:xfrm>
          <a:prstGeom prst="rect">
            <a:avLst/>
          </a:prstGeom>
          <a:gradFill>
            <a:gsLst>
              <a:gs pos="417">
                <a:schemeClr val="bg2">
                  <a:lumMod val="35000"/>
                  <a:lumOff val="65000"/>
                </a:schemeClr>
              </a:gs>
              <a:gs pos="100000">
                <a:schemeClr val="bg2"/>
              </a:gs>
            </a:gsLst>
            <a:lin ang="5400000" scaled="0"/>
          </a:gradFill>
          <a:ln w="152400">
            <a:solidFill>
              <a:srgbClr val="FFFFFF"/>
            </a:solid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ctrTitle"/>
          </p:nvPr>
        </p:nvSpPr>
        <p:spPr>
          <a:xfrm>
            <a:off x="2804160" y="1557867"/>
            <a:ext cx="6583680" cy="2560320"/>
          </a:xfrm>
        </p:spPr>
        <p:txBody>
          <a:bodyPr rtlCol="0" anchor="b">
            <a:normAutofit/>
          </a:bodyPr>
          <a:lstStyle>
            <a:lvl1pPr algn="ctr">
              <a:lnSpc>
                <a:spcPct val="80000"/>
              </a:lnSpc>
              <a:defRPr sz="6600"/>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2804160" y="4185919"/>
            <a:ext cx="6583680" cy="1097278"/>
          </a:xfrm>
        </p:spPr>
        <p:txBody>
          <a:bodyPr rtlCol="0">
            <a:normAutofit/>
          </a:bodyPr>
          <a:lstStyle>
            <a:lvl1pPr marL="0" indent="0" algn="ctr">
              <a:spcBef>
                <a:spcPts val="1200"/>
              </a:spcBef>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2468490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bwMode="ltGray">
          <a:xfrm>
            <a:off x="-1" y="457200"/>
            <a:ext cx="12188826" cy="1270000"/>
          </a:xfrm>
          <a:prstGeom prst="rect">
            <a:avLst/>
          </a:prstGeom>
          <a:gradFill>
            <a:gsLst>
              <a:gs pos="417">
                <a:schemeClr val="bg2">
                  <a:lumMod val="20000"/>
                  <a:lumOff val="80000"/>
                </a:schemeClr>
              </a:gs>
              <a:gs pos="100000">
                <a:schemeClr val="bg2"/>
              </a:gs>
            </a:gsLst>
            <a:lin ang="5400000" scaled="0"/>
          </a:gradFill>
          <a:ln w="152400">
            <a:noFill/>
            <a:miter lim="800000"/>
          </a:ln>
          <a:scene3d>
            <a:camera prst="orthographicFront"/>
            <a:lightRig rig="threePt" dir="t"/>
          </a:scene3d>
          <a:sp3d>
            <a:contourClr>
              <a:srgbClr val="B0BCBC"/>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p:cNvSpPr/>
          <p:nvPr/>
        </p:nvSpPr>
        <p:spPr bwMode="ltGray">
          <a:xfrm>
            <a:off x="0" y="1697736"/>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p:cNvSpPr/>
          <p:nvPr/>
        </p:nvSpPr>
        <p:spPr bwMode="ltGray">
          <a:xfrm>
            <a:off x="0" y="457200"/>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C467FA1-17CB-4078-9934-268057AE23F7}" type="datetime1">
              <a:rPr lang="en-GB" noProof="0" smtClean="0"/>
              <a:t>13/12/2024</a:t>
            </a:fld>
            <a:endParaRPr lang="en-GB" noProof="0" dirty="0"/>
          </a:p>
        </p:txBody>
      </p:sp>
      <p:sp>
        <p:nvSpPr>
          <p:cNvPr id="6" name="Slide Number Placeholder 5"/>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3760529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gray">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bwMode="ltGray">
          <a:xfrm>
            <a:off x="5334000" y="762000"/>
            <a:ext cx="6400800" cy="3340100"/>
          </a:xfrm>
          <a:prstGeom prst="rect">
            <a:avLst/>
          </a:prstGeom>
          <a:gradFill>
            <a:gsLst>
              <a:gs pos="417">
                <a:schemeClr val="bg2">
                  <a:lumMod val="35000"/>
                  <a:lumOff val="65000"/>
                </a:schemeClr>
              </a:gs>
              <a:gs pos="100000">
                <a:schemeClr val="bg2"/>
              </a:gs>
            </a:gsLst>
            <a:lin ang="5400000" scaled="0"/>
          </a:gradFill>
          <a:ln w="152400">
            <a:solidFill>
              <a:srgbClr val="FFFFFF"/>
            </a:solid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5654040" y="1016001"/>
            <a:ext cx="5760720" cy="1828800"/>
          </a:xfrm>
        </p:spPr>
        <p:txBody>
          <a:bodyPr rtlCol="0" anchor="b">
            <a:normAutofit/>
          </a:bodyPr>
          <a:lstStyle>
            <a:lvl1pPr algn="ctr">
              <a:lnSpc>
                <a:spcPct val="80000"/>
              </a:lnSpc>
              <a:defRPr sz="540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654040" y="2980267"/>
            <a:ext cx="5760720" cy="914400"/>
          </a:xfrm>
        </p:spPr>
        <p:txBody>
          <a:bodyPr rtlCol="0">
            <a:normAutofit/>
          </a:bodyPr>
          <a:lstStyle>
            <a:lvl1pPr marL="0" indent="0" algn="ctr">
              <a:spcBef>
                <a:spcPts val="120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171674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ummer Section Header">
    <p:bg bwMode="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bwMode="ltGray">
          <a:xfrm>
            <a:off x="5334000" y="762000"/>
            <a:ext cx="6400800" cy="3340100"/>
          </a:xfrm>
          <a:prstGeom prst="rect">
            <a:avLst/>
          </a:prstGeom>
          <a:gradFill>
            <a:gsLst>
              <a:gs pos="417">
                <a:schemeClr val="bg2">
                  <a:lumMod val="35000"/>
                  <a:lumOff val="65000"/>
                </a:schemeClr>
              </a:gs>
              <a:gs pos="100000">
                <a:schemeClr val="bg2"/>
              </a:gs>
            </a:gsLst>
            <a:lin ang="5400000" scaled="0"/>
          </a:gradFill>
          <a:ln w="152400">
            <a:solidFill>
              <a:srgbClr val="FFFFFF"/>
            </a:solid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5654040" y="1016001"/>
            <a:ext cx="5760720" cy="1828800"/>
          </a:xfrm>
        </p:spPr>
        <p:txBody>
          <a:bodyPr rtlCol="0" anchor="b">
            <a:normAutofit/>
          </a:bodyPr>
          <a:lstStyle>
            <a:lvl1pPr algn="ctr">
              <a:lnSpc>
                <a:spcPct val="80000"/>
              </a:lnSpc>
              <a:defRPr sz="540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654040" y="2980267"/>
            <a:ext cx="5760720" cy="914400"/>
          </a:xfrm>
        </p:spPr>
        <p:txBody>
          <a:bodyPr rtlCol="0">
            <a:normAutofit/>
          </a:bodyPr>
          <a:lstStyle>
            <a:lvl1pPr marL="0" indent="0" algn="ctr">
              <a:spcBef>
                <a:spcPts val="120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1292129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secHead" preserve="1">
  <p:cSld name="Autumn Section Header">
    <p:bg bwMode="gray">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bwMode="ltGray">
          <a:xfrm>
            <a:off x="5334000" y="762000"/>
            <a:ext cx="6400800" cy="3340100"/>
          </a:xfrm>
          <a:prstGeom prst="rect">
            <a:avLst/>
          </a:prstGeom>
          <a:gradFill>
            <a:gsLst>
              <a:gs pos="417">
                <a:schemeClr val="bg2">
                  <a:lumMod val="35000"/>
                  <a:lumOff val="65000"/>
                </a:schemeClr>
              </a:gs>
              <a:gs pos="100000">
                <a:schemeClr val="bg2"/>
              </a:gs>
            </a:gsLst>
            <a:lin ang="5400000" scaled="0"/>
          </a:gradFill>
          <a:ln w="152400">
            <a:solidFill>
              <a:srgbClr val="FFFFFF"/>
            </a:solid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5654040" y="1016001"/>
            <a:ext cx="5760720" cy="1828800"/>
          </a:xfrm>
        </p:spPr>
        <p:txBody>
          <a:bodyPr rtlCol="0" anchor="b">
            <a:normAutofit/>
          </a:bodyPr>
          <a:lstStyle>
            <a:lvl1pPr algn="ctr">
              <a:lnSpc>
                <a:spcPct val="80000"/>
              </a:lnSpc>
              <a:defRPr sz="540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654040" y="2980267"/>
            <a:ext cx="5760720" cy="914400"/>
          </a:xfrm>
        </p:spPr>
        <p:txBody>
          <a:bodyPr rtlCol="0">
            <a:normAutofit/>
          </a:bodyPr>
          <a:lstStyle>
            <a:lvl1pPr marL="0" indent="0" algn="ctr">
              <a:spcBef>
                <a:spcPts val="120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0454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secHead" preserve="1">
  <p:cSld name="Winter Section Header">
    <p:bg bwMode="gray">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bwMode="ltGray">
          <a:xfrm>
            <a:off x="5334000" y="762000"/>
            <a:ext cx="6400800" cy="3340100"/>
          </a:xfrm>
          <a:prstGeom prst="rect">
            <a:avLst/>
          </a:prstGeom>
          <a:gradFill>
            <a:gsLst>
              <a:gs pos="417">
                <a:schemeClr val="bg2">
                  <a:lumMod val="35000"/>
                  <a:lumOff val="65000"/>
                </a:schemeClr>
              </a:gs>
              <a:gs pos="100000">
                <a:schemeClr val="bg2"/>
              </a:gs>
            </a:gsLst>
            <a:lin ang="5400000" scaled="0"/>
          </a:gradFill>
          <a:ln w="152400">
            <a:solidFill>
              <a:srgbClr val="FFFFFF"/>
            </a:solid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a:xfrm>
            <a:off x="5654040" y="1016001"/>
            <a:ext cx="5760720" cy="1828800"/>
          </a:xfrm>
        </p:spPr>
        <p:txBody>
          <a:bodyPr rtlCol="0" anchor="b">
            <a:normAutofit/>
          </a:bodyPr>
          <a:lstStyle>
            <a:lvl1pPr algn="ctr">
              <a:lnSpc>
                <a:spcPct val="80000"/>
              </a:lnSpc>
              <a:defRPr sz="540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654040" y="2980267"/>
            <a:ext cx="5760720" cy="914400"/>
          </a:xfrm>
        </p:spPr>
        <p:txBody>
          <a:bodyPr rtlCol="0">
            <a:normAutofit/>
          </a:bodyPr>
          <a:lstStyle>
            <a:lvl1pPr marL="0" indent="0" algn="ctr">
              <a:spcBef>
                <a:spcPts val="120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305349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bwMode="ltGray">
          <a:xfrm>
            <a:off x="-1" y="457200"/>
            <a:ext cx="12188826" cy="1270000"/>
          </a:xfrm>
          <a:prstGeom prst="rect">
            <a:avLst/>
          </a:prstGeom>
          <a:gradFill>
            <a:gsLst>
              <a:gs pos="417">
                <a:schemeClr val="bg2">
                  <a:lumMod val="20000"/>
                  <a:lumOff val="80000"/>
                </a:schemeClr>
              </a:gs>
              <a:gs pos="100000">
                <a:schemeClr val="bg2"/>
              </a:gs>
            </a:gsLst>
            <a:lin ang="5400000" scaled="0"/>
          </a:gradFill>
          <a:ln w="152400">
            <a:noFill/>
            <a:miter lim="800000"/>
          </a:ln>
          <a:scene3d>
            <a:camera prst="orthographicFront"/>
            <a:lightRig rig="threePt" dir="t"/>
          </a:scene3d>
          <a:sp3d>
            <a:contourClr>
              <a:srgbClr val="B0BCBC"/>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p:cNvSpPr/>
          <p:nvPr/>
        </p:nvSpPr>
        <p:spPr bwMode="ltGray">
          <a:xfrm>
            <a:off x="0" y="1697736"/>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 name="Rectangle 9"/>
          <p:cNvSpPr/>
          <p:nvPr/>
        </p:nvSpPr>
        <p:spPr bwMode="ltGray">
          <a:xfrm>
            <a:off x="0" y="457200"/>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066800" y="2057399"/>
            <a:ext cx="4846320" cy="434340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278880" y="2057399"/>
            <a:ext cx="4846320" cy="434340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94C8BF8-3DD4-44B2-9929-EE8696FC8B82}" type="datetime1">
              <a:rPr lang="en-GB" noProof="0" smtClean="0"/>
              <a:t>13/12/2024</a:t>
            </a:fld>
            <a:endParaRPr lang="en-GB" noProof="0" dirty="0"/>
          </a:p>
        </p:txBody>
      </p:sp>
      <p:sp>
        <p:nvSpPr>
          <p:cNvPr id="7" name="Slide Number Placeholder 6"/>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3427792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bwMode="ltGray">
          <a:xfrm>
            <a:off x="-1" y="457200"/>
            <a:ext cx="12188826" cy="1270000"/>
          </a:xfrm>
          <a:prstGeom prst="rect">
            <a:avLst/>
          </a:prstGeom>
          <a:gradFill>
            <a:gsLst>
              <a:gs pos="417">
                <a:schemeClr val="bg2">
                  <a:lumMod val="20000"/>
                  <a:lumOff val="80000"/>
                </a:schemeClr>
              </a:gs>
              <a:gs pos="100000">
                <a:schemeClr val="bg2"/>
              </a:gs>
            </a:gsLst>
            <a:lin ang="5400000" scaled="0"/>
          </a:gradFill>
          <a:ln w="152400">
            <a:noFill/>
            <a:miter lim="800000"/>
          </a:ln>
          <a:scene3d>
            <a:camera prst="orthographicFront"/>
            <a:lightRig rig="threePt" dir="t"/>
          </a:scene3d>
          <a:sp3d>
            <a:contourClr>
              <a:srgbClr val="B0BCBC"/>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p:cNvSpPr/>
          <p:nvPr/>
        </p:nvSpPr>
        <p:spPr bwMode="ltGray">
          <a:xfrm>
            <a:off x="0" y="1697736"/>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2" name="Rectangle 11"/>
          <p:cNvSpPr/>
          <p:nvPr/>
        </p:nvSpPr>
        <p:spPr bwMode="ltGray">
          <a:xfrm>
            <a:off x="0" y="457200"/>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66800" y="2057399"/>
            <a:ext cx="4846320" cy="868681"/>
          </a:xfrm>
        </p:spPr>
        <p:txBody>
          <a:bodyPr rtlCol="0" anchor="ctr"/>
          <a:lstStyle>
            <a:lvl1pPr marL="0" indent="0">
              <a:buNone/>
              <a:defRPr sz="2400" b="0" cap="sm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066800" y="2926080"/>
            <a:ext cx="4846320" cy="34747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278880" y="2057399"/>
            <a:ext cx="4846320" cy="868681"/>
          </a:xfrm>
        </p:spPr>
        <p:txBody>
          <a:bodyPr rtlCol="0" anchor="ctr"/>
          <a:lstStyle>
            <a:lvl1pPr marL="0" indent="0">
              <a:buNone/>
              <a:defRPr sz="2400" b="0" cap="sm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278880" y="2926080"/>
            <a:ext cx="4846320" cy="34747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7" name="Date Placeholder 6"/>
          <p:cNvSpPr>
            <a:spLocks noGrp="1"/>
          </p:cNvSpPr>
          <p:nvPr>
            <p:ph type="dt" sz="half" idx="10"/>
          </p:nvPr>
        </p:nvSpPr>
        <p:spPr/>
        <p:txBody>
          <a:bodyPr rtlCol="0"/>
          <a:lstStyle/>
          <a:p>
            <a:pPr rtl="0"/>
            <a:fld id="{4AE0143A-7FC4-4D91-9840-C5FE4F6BEA7D}" type="datetime1">
              <a:rPr lang="en-GB" noProof="0" smtClean="0"/>
              <a:t>13/12/2024</a:t>
            </a:fld>
            <a:endParaRPr lang="en-GB" noProof="0" dirty="0"/>
          </a:p>
        </p:txBody>
      </p:sp>
      <p:sp>
        <p:nvSpPr>
          <p:cNvPr id="9" name="Slide Number Placeholder 8"/>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40933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bwMode="ltGray">
          <a:xfrm>
            <a:off x="-1" y="457200"/>
            <a:ext cx="12188826" cy="1270000"/>
          </a:xfrm>
          <a:prstGeom prst="rect">
            <a:avLst/>
          </a:prstGeom>
          <a:gradFill>
            <a:gsLst>
              <a:gs pos="417">
                <a:schemeClr val="bg2">
                  <a:lumMod val="20000"/>
                  <a:lumOff val="80000"/>
                </a:schemeClr>
              </a:gs>
              <a:gs pos="100000">
                <a:schemeClr val="bg2"/>
              </a:gs>
            </a:gsLst>
            <a:lin ang="5400000" scaled="0"/>
          </a:gradFill>
          <a:ln w="152400">
            <a:noFill/>
            <a:miter lim="800000"/>
          </a:ln>
          <a:scene3d>
            <a:camera prst="orthographicFront"/>
            <a:lightRig rig="threePt" dir="t"/>
          </a:scene3d>
          <a:sp3d>
            <a:contourClr>
              <a:srgbClr val="B0BCBC"/>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Rectangle 6"/>
          <p:cNvSpPr/>
          <p:nvPr/>
        </p:nvSpPr>
        <p:spPr bwMode="ltGray">
          <a:xfrm>
            <a:off x="0" y="1697736"/>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p:cNvSpPr/>
          <p:nvPr/>
        </p:nvSpPr>
        <p:spPr bwMode="ltGray">
          <a:xfrm>
            <a:off x="0" y="457200"/>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3" name="Date Placeholder 2"/>
          <p:cNvSpPr>
            <a:spLocks noGrp="1"/>
          </p:cNvSpPr>
          <p:nvPr>
            <p:ph type="dt" sz="half" idx="10"/>
          </p:nvPr>
        </p:nvSpPr>
        <p:spPr/>
        <p:txBody>
          <a:bodyPr rtlCol="0"/>
          <a:lstStyle/>
          <a:p>
            <a:pPr rtl="0"/>
            <a:fld id="{42FFF15F-8602-4F15-BBAF-AB06873A7E44}" type="datetime1">
              <a:rPr lang="en-GB" noProof="0" smtClean="0"/>
              <a:t>13/12/2024</a:t>
            </a:fld>
            <a:endParaRPr lang="en-GB" noProof="0" dirty="0"/>
          </a:p>
        </p:txBody>
      </p:sp>
      <p:sp>
        <p:nvSpPr>
          <p:cNvPr id="5" name="Slide Number Placeholder 4"/>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3992949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01CD8A81-5C8D-4F4D-912D-932930DF25BC}" type="datetime1">
              <a:rPr lang="en-GB" noProof="0" smtClean="0"/>
              <a:t>13/12/2024</a:t>
            </a:fld>
            <a:endParaRPr lang="en-GB" noProof="0" dirty="0"/>
          </a:p>
        </p:txBody>
      </p:sp>
      <p:sp>
        <p:nvSpPr>
          <p:cNvPr id="4" name="Slide Number Placeholder 3"/>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309224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11067" y="1143000"/>
            <a:ext cx="3471334" cy="2285999"/>
          </a:xfrm>
        </p:spPr>
        <p:txBody>
          <a:bodyPr rtlCol="0" anchor="b"/>
          <a:lstStyle>
            <a:lvl1pPr>
              <a:defRPr sz="320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609599" y="982132"/>
            <a:ext cx="6995160" cy="5074920"/>
          </a:xfrm>
        </p:spPr>
        <p:txBody>
          <a:bodyPr rtlCol="0">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8111067" y="3513665"/>
            <a:ext cx="3471333" cy="2103120"/>
          </a:xfrm>
        </p:spPr>
        <p:txBody>
          <a:bodyPr rtlCol="0"/>
          <a:lstStyle>
            <a:lvl1pPr marL="0" indent="0">
              <a:spcBef>
                <a:spcPts val="12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7630D4C2-185D-4383-8C31-9FCAB49DD62F}" type="datetime1">
              <a:rPr lang="en-GB" noProof="0" smtClean="0"/>
              <a:t>13/12/2024</a:t>
            </a:fld>
            <a:endParaRPr lang="en-GB" noProof="0" dirty="0"/>
          </a:p>
        </p:txBody>
      </p:sp>
      <p:sp>
        <p:nvSpPr>
          <p:cNvPr id="7" name="Slide Number Placeholder 6"/>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375345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11067" y="1143000"/>
            <a:ext cx="3471334" cy="2285999"/>
          </a:xfrm>
        </p:spPr>
        <p:txBody>
          <a:bodyPr rtlCol="0" anchor="b"/>
          <a:lstStyle>
            <a:lvl1pPr>
              <a:defRPr sz="3200"/>
            </a:lvl1pPr>
          </a:lstStyle>
          <a:p>
            <a:pPr rtl="0"/>
            <a:r>
              <a:rPr lang="en-GB" noProof="0"/>
              <a:t>Click to edit Master title style</a:t>
            </a:r>
            <a:endParaRPr lang="en-GB" noProof="0" dirty="0"/>
          </a:p>
        </p:txBody>
      </p:sp>
      <p:sp>
        <p:nvSpPr>
          <p:cNvPr id="8" name="Rectangle 7"/>
          <p:cNvSpPr/>
          <p:nvPr/>
        </p:nvSpPr>
        <p:spPr bwMode="ltGray">
          <a:xfrm>
            <a:off x="694265" y="1051560"/>
            <a:ext cx="6858000" cy="4937760"/>
          </a:xfrm>
          <a:prstGeom prst="rect">
            <a:avLst/>
          </a:prstGeom>
          <a:solidFill>
            <a:schemeClr val="bg1"/>
          </a:solidFill>
          <a:ln w="152400">
            <a:solidFill>
              <a:srgbClr val="FFFFFF"/>
            </a:solid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772051" y="1143000"/>
            <a:ext cx="6686024" cy="4754880"/>
          </a:xfrm>
          <a:solidFill>
            <a:schemeClr val="bg2">
              <a:lumMod val="40000"/>
              <a:lumOff val="60000"/>
            </a:schemeClr>
          </a:solidFill>
        </p:spPr>
        <p:txBody>
          <a:bodyPr tIns="27432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8111067" y="3513665"/>
            <a:ext cx="3471333" cy="2103120"/>
          </a:xfrm>
        </p:spPr>
        <p:txBody>
          <a:bodyPr rtlCol="0"/>
          <a:lstStyle>
            <a:lvl1pPr marL="0" indent="0">
              <a:spcBef>
                <a:spcPts val="12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10" name="Footer Placeholder 9"/>
          <p:cNvSpPr>
            <a:spLocks noGrp="1"/>
          </p:cNvSpPr>
          <p:nvPr>
            <p:ph type="ftr" sz="quarter" idx="11"/>
          </p:nvPr>
        </p:nvSpPr>
        <p:spPr/>
        <p:txBody>
          <a:bodyPr rtlCol="0"/>
          <a:lstStyle/>
          <a:p>
            <a:pPr rtl="0"/>
            <a:r>
              <a:rPr lang="en-GB" noProof="0" dirty="0"/>
              <a:t>Add a footer</a:t>
            </a:r>
          </a:p>
        </p:txBody>
      </p:sp>
      <p:sp>
        <p:nvSpPr>
          <p:cNvPr id="9" name="Date Placeholder 8"/>
          <p:cNvSpPr>
            <a:spLocks noGrp="1"/>
          </p:cNvSpPr>
          <p:nvPr>
            <p:ph type="dt" sz="half" idx="10"/>
          </p:nvPr>
        </p:nvSpPr>
        <p:spPr/>
        <p:txBody>
          <a:bodyPr rtlCol="0"/>
          <a:lstStyle/>
          <a:p>
            <a:pPr rtl="0"/>
            <a:fld id="{349E32BC-BCC4-4266-941E-D54DD04FF08F}" type="datetime1">
              <a:rPr lang="en-GB" noProof="0" smtClean="0"/>
              <a:t>13/12/2024</a:t>
            </a:fld>
            <a:endParaRPr lang="en-GB" noProof="0" dirty="0"/>
          </a:p>
        </p:txBody>
      </p:sp>
      <p:sp>
        <p:nvSpPr>
          <p:cNvPr id="11" name="Slide Number Placeholder 10"/>
          <p:cNvSpPr>
            <a:spLocks noGrp="1"/>
          </p:cNvSpPr>
          <p:nvPr>
            <p:ph type="sldNum" sz="quarter" idx="12"/>
          </p:nvPr>
        </p:nvSpPr>
        <p:spPr/>
        <p:txBody>
          <a:bodyPr rtlCol="0"/>
          <a:lstStyle/>
          <a:p>
            <a:pPr rtl="0"/>
            <a:fld id="{5E3DCFCC-8C7B-4574-91B2-C3342261C6C2}" type="slidenum">
              <a:rPr lang="en-GB" noProof="0" smtClean="0"/>
              <a:pPr/>
              <a:t>‹#›</a:t>
            </a:fld>
            <a:endParaRPr lang="en-GB" noProof="0" dirty="0"/>
          </a:p>
        </p:txBody>
      </p:sp>
    </p:spTree>
    <p:extLst>
      <p:ext uri="{BB962C8B-B14F-4D97-AF65-F5344CB8AC3E}">
        <p14:creationId xmlns:p14="http://schemas.microsoft.com/office/powerpoint/2010/main" val="3186925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bwMode="ltGray">
          <a:xfrm>
            <a:off x="-1" y="457200"/>
            <a:ext cx="12188826" cy="1270000"/>
          </a:xfrm>
          <a:prstGeom prst="rect">
            <a:avLst/>
          </a:prstGeom>
          <a:gradFill>
            <a:gsLst>
              <a:gs pos="417">
                <a:schemeClr val="bg2">
                  <a:lumMod val="20000"/>
                  <a:lumOff val="80000"/>
                </a:schemeClr>
              </a:gs>
              <a:gs pos="100000">
                <a:schemeClr val="bg2"/>
              </a:gs>
            </a:gsLst>
            <a:lin ang="5400000" scaled="0"/>
          </a:gradFill>
          <a:ln w="152400">
            <a:noFill/>
            <a:miter lim="800000"/>
          </a:ln>
          <a:scene3d>
            <a:camera prst="orthographicFront"/>
            <a:lightRig rig="threePt" dir="t"/>
          </a:scene3d>
          <a:sp3d>
            <a:contourClr>
              <a:srgbClr val="B0BCBC"/>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p:cNvSpPr/>
          <p:nvPr/>
        </p:nvSpPr>
        <p:spPr bwMode="ltGray">
          <a:xfrm>
            <a:off x="0" y="1697736"/>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p:cNvSpPr/>
          <p:nvPr/>
        </p:nvSpPr>
        <p:spPr bwMode="ltGray">
          <a:xfrm>
            <a:off x="0" y="457200"/>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011E5BC2-6D2C-41C6-B29C-9355469B08F5}" type="datetime1">
              <a:rPr lang="en-GB" noProof="0" smtClean="0"/>
              <a:t>13/12/2024</a:t>
            </a:fld>
            <a:endParaRPr lang="en-GB" noProof="0" dirty="0"/>
          </a:p>
        </p:txBody>
      </p:sp>
      <p:sp>
        <p:nvSpPr>
          <p:cNvPr id="6" name="Slide Number Placeholder 5"/>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2448079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6400" y="846666"/>
            <a:ext cx="1828800" cy="5554133"/>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066798" y="846666"/>
            <a:ext cx="7863840" cy="5554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EBD14D6-A610-4C2D-884B-ACCDA468B184}" type="datetime1">
              <a:rPr lang="en-GB" noProof="0" smtClean="0"/>
              <a:t>13/12/2024</a:t>
            </a:fld>
            <a:endParaRPr lang="en-GB" noProof="0" dirty="0"/>
          </a:p>
        </p:txBody>
      </p:sp>
      <p:sp>
        <p:nvSpPr>
          <p:cNvPr id="6" name="Slide Number Placeholder 5"/>
          <p:cNvSpPr>
            <a:spLocks noGrp="1"/>
          </p:cNvSpPr>
          <p:nvPr>
            <p:ph type="sldNum" sz="quarter" idx="12"/>
          </p:nvPr>
        </p:nvSpPr>
        <p:spPr/>
        <p:txBody>
          <a:bodyPr rtlCol="0"/>
          <a:lstStyle/>
          <a:p>
            <a:pPr rtl="0"/>
            <a:fld id="{5E3DCFCC-8C7B-4574-91B2-C3342261C6C2}" type="slidenum">
              <a:rPr lang="en-GB" noProof="0" smtClean="0"/>
              <a:t>‹#›</a:t>
            </a:fld>
            <a:endParaRPr lang="en-GB" noProof="0" dirty="0"/>
          </a:p>
        </p:txBody>
      </p:sp>
    </p:spTree>
    <p:extLst>
      <p:ext uri="{BB962C8B-B14F-4D97-AF65-F5344CB8AC3E}">
        <p14:creationId xmlns:p14="http://schemas.microsoft.com/office/powerpoint/2010/main" val="153300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16" cstate="email">
            <a:extLst>
              <a:ext uri="{28A0092B-C50C-407E-A947-70E740481C1C}">
                <a14:useLocalDpi xmlns:a14="http://schemas.microsoft.com/office/drawing/2010/main"/>
              </a:ext>
            </a:extLst>
          </a:blip>
          <a:stretch>
            <a:fillRect/>
          </a:stretch>
        </p:blipFill>
        <p:spPr>
          <a:xfrm>
            <a:off x="0" y="0"/>
            <a:ext cx="12188952" cy="455411"/>
          </a:xfrm>
          <a:prstGeom prst="rect">
            <a:avLst/>
          </a:prstGeom>
        </p:spPr>
      </p:pic>
      <p:sp>
        <p:nvSpPr>
          <p:cNvPr id="10" name="Rectangle 9"/>
          <p:cNvSpPr/>
          <p:nvPr userDrawn="1"/>
        </p:nvSpPr>
        <p:spPr bwMode="ltGray">
          <a:xfrm>
            <a:off x="0" y="457200"/>
            <a:ext cx="12188825" cy="54864"/>
          </a:xfrm>
          <a:prstGeom prst="rect">
            <a:avLst/>
          </a:prstGeom>
          <a:solidFill>
            <a:schemeClr val="bg1"/>
          </a:solidFill>
          <a:ln w="152400">
            <a:noFill/>
            <a:miter lim="800000"/>
          </a:ln>
          <a:scene3d>
            <a:camera prst="orthographicFront"/>
            <a:lightRig rig="threePt" dir="t"/>
          </a:scene3d>
          <a:sp3d contourW="12700">
            <a:contourClr>
              <a:schemeClr val="bg2">
                <a:lumMod val="60000"/>
                <a:lumOff val="40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Placeholder 1"/>
          <p:cNvSpPr>
            <a:spLocks noGrp="1"/>
          </p:cNvSpPr>
          <p:nvPr>
            <p:ph type="title"/>
          </p:nvPr>
        </p:nvSpPr>
        <p:spPr>
          <a:xfrm>
            <a:off x="1066800" y="562302"/>
            <a:ext cx="10058400" cy="1097280"/>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066800" y="2057400"/>
            <a:ext cx="10058400" cy="43434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1066800" y="6519333"/>
            <a:ext cx="7086600" cy="202142"/>
          </a:xfrm>
          <a:prstGeom prst="rect">
            <a:avLst/>
          </a:prstGeom>
        </p:spPr>
        <p:txBody>
          <a:bodyPr vert="horz" lIns="91440" tIns="45720" rIns="91440" bIns="45720" rtlCol="0" anchor="ctr"/>
          <a:lstStyle>
            <a:lvl1pPr algn="l">
              <a:defRPr sz="1100">
                <a:solidFill>
                  <a:schemeClr val="tx1"/>
                </a:solidFill>
              </a:defRPr>
            </a:lvl1pPr>
          </a:lstStyle>
          <a:p>
            <a:pPr rtl="0"/>
            <a:r>
              <a:rPr lang="en-GB" noProof="0" dirty="0"/>
              <a:t>Add a footer</a:t>
            </a:r>
          </a:p>
        </p:txBody>
      </p:sp>
      <p:sp>
        <p:nvSpPr>
          <p:cNvPr id="4" name="Date Placeholder 3"/>
          <p:cNvSpPr>
            <a:spLocks noGrp="1"/>
          </p:cNvSpPr>
          <p:nvPr>
            <p:ph type="dt" sz="half" idx="2"/>
          </p:nvPr>
        </p:nvSpPr>
        <p:spPr>
          <a:xfrm>
            <a:off x="8382000" y="6519333"/>
            <a:ext cx="1600200" cy="202142"/>
          </a:xfrm>
          <a:prstGeom prst="rect">
            <a:avLst/>
          </a:prstGeom>
        </p:spPr>
        <p:txBody>
          <a:bodyPr vert="horz" lIns="91440" tIns="45720" rIns="91440" bIns="45720" rtlCol="0" anchor="ctr"/>
          <a:lstStyle>
            <a:lvl1pPr algn="r">
              <a:defRPr sz="1100">
                <a:solidFill>
                  <a:schemeClr val="tx1"/>
                </a:solidFill>
              </a:defRPr>
            </a:lvl1pPr>
          </a:lstStyle>
          <a:p>
            <a:pPr rtl="0"/>
            <a:fld id="{22910C70-8CDC-40A1-8BB3-B4E912AF8875}" type="datetime1">
              <a:rPr lang="en-GB" noProof="0" smtClean="0"/>
              <a:t>13/12/2024</a:t>
            </a:fld>
            <a:endParaRPr lang="en-GB" noProof="0" dirty="0"/>
          </a:p>
        </p:txBody>
      </p:sp>
      <p:sp>
        <p:nvSpPr>
          <p:cNvPr id="6" name="Slide Number Placeholder 5"/>
          <p:cNvSpPr>
            <a:spLocks noGrp="1"/>
          </p:cNvSpPr>
          <p:nvPr>
            <p:ph type="sldNum" sz="quarter" idx="4"/>
          </p:nvPr>
        </p:nvSpPr>
        <p:spPr>
          <a:xfrm>
            <a:off x="10210800" y="6519333"/>
            <a:ext cx="914400" cy="202142"/>
          </a:xfrm>
          <a:prstGeom prst="rect">
            <a:avLst/>
          </a:prstGeom>
        </p:spPr>
        <p:txBody>
          <a:bodyPr vert="horz" lIns="91440" tIns="45720" rIns="91440" bIns="45720" rtlCol="0" anchor="ctr"/>
          <a:lstStyle>
            <a:lvl1pPr algn="r">
              <a:defRPr sz="1100">
                <a:solidFill>
                  <a:schemeClr val="tx1"/>
                </a:solidFill>
              </a:defRPr>
            </a:lvl1pPr>
          </a:lstStyle>
          <a:p>
            <a:pPr rtl="0"/>
            <a:fld id="{5E3DCFCC-8C7B-4574-91B2-C3342261C6C2}" type="slidenum">
              <a:rPr lang="en-GB" noProof="0" smtClean="0"/>
              <a:pPr/>
              <a:t>‹#›</a:t>
            </a:fld>
            <a:endParaRPr lang="en-GB" noProof="0" dirty="0"/>
          </a:p>
        </p:txBody>
      </p:sp>
    </p:spTree>
    <p:extLst>
      <p:ext uri="{BB962C8B-B14F-4D97-AF65-F5344CB8AC3E}">
        <p14:creationId xmlns:p14="http://schemas.microsoft.com/office/powerpoint/2010/main" val="17965786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61" r:id="rId5"/>
    <p:sldLayoutId id="2147483662"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cap="sm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bg2"/>
        </a:buClr>
        <a:buSzPct val="90000"/>
        <a:buFont typeface="Wingdings" panose="05000000000000000000" pitchFamily="2" charset="2"/>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1200"/>
        </a:spcBef>
        <a:buClr>
          <a:schemeClr val="bg2"/>
        </a:buClr>
        <a:buSzPct val="90000"/>
        <a:buFont typeface="Wingdings" panose="05000000000000000000" pitchFamily="2" charset="2"/>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800"/>
        </a:spcBef>
        <a:buClr>
          <a:schemeClr val="bg2"/>
        </a:buClr>
        <a:buSzPct val="90000"/>
        <a:buFont typeface="Wingdings" panose="05000000000000000000" pitchFamily="2" charset="2"/>
        <a:buChar char="§"/>
        <a:defRPr sz="1800" kern="1200">
          <a:solidFill>
            <a:schemeClr val="tx1"/>
          </a:solidFill>
          <a:latin typeface="+mn-lt"/>
          <a:ea typeface="+mn-ea"/>
          <a:cs typeface="+mn-cs"/>
        </a:defRPr>
      </a:lvl3pPr>
      <a:lvl4pPr marL="1051560" indent="-182880" algn="l" defTabSz="914400" rtl="0" eaLnBrk="1" latinLnBrk="0" hangingPunct="1">
        <a:lnSpc>
          <a:spcPct val="90000"/>
        </a:lnSpc>
        <a:spcBef>
          <a:spcPts val="600"/>
        </a:spcBef>
        <a:buClr>
          <a:schemeClr val="bg2"/>
        </a:buClr>
        <a:buSzPct val="90000"/>
        <a:buFont typeface="Wingdings" panose="05000000000000000000" pitchFamily="2" charset="2"/>
        <a:buChar char="§"/>
        <a:defRPr sz="1600" kern="1200">
          <a:solidFill>
            <a:schemeClr val="tx1"/>
          </a:solidFill>
          <a:latin typeface="+mn-lt"/>
          <a:ea typeface="+mn-ea"/>
          <a:cs typeface="+mn-cs"/>
        </a:defRPr>
      </a:lvl4pPr>
      <a:lvl5pPr marL="1325880" indent="-182880" algn="l" defTabSz="914400" rtl="0" eaLnBrk="1" latinLnBrk="0" hangingPunct="1">
        <a:lnSpc>
          <a:spcPct val="90000"/>
        </a:lnSpc>
        <a:spcBef>
          <a:spcPts val="600"/>
        </a:spcBef>
        <a:buClr>
          <a:schemeClr val="bg2"/>
        </a:buClr>
        <a:buSzPct val="90000"/>
        <a:buFont typeface="Wingdings" panose="05000000000000000000" pitchFamily="2" charset="2"/>
        <a:buChar char="§"/>
        <a:defRPr sz="1600" kern="1200">
          <a:solidFill>
            <a:schemeClr val="tx1"/>
          </a:solidFill>
          <a:latin typeface="+mn-lt"/>
          <a:ea typeface="+mn-ea"/>
          <a:cs typeface="+mn-cs"/>
        </a:defRPr>
      </a:lvl5pPr>
      <a:lvl6pPr marL="1600200" indent="-182880" algn="l" defTabSz="914400" rtl="0" eaLnBrk="1" latinLnBrk="0" hangingPunct="1">
        <a:lnSpc>
          <a:spcPct val="90000"/>
        </a:lnSpc>
        <a:spcBef>
          <a:spcPts val="600"/>
        </a:spcBef>
        <a:buClr>
          <a:schemeClr val="bg2"/>
        </a:buClr>
        <a:buSzPct val="90000"/>
        <a:buFont typeface="Wingdings" panose="05000000000000000000" pitchFamily="2" charset="2"/>
        <a:buChar char="§"/>
        <a:defRPr sz="1600" kern="1200">
          <a:solidFill>
            <a:schemeClr val="tx1"/>
          </a:solidFill>
          <a:latin typeface="+mn-lt"/>
          <a:ea typeface="+mn-ea"/>
          <a:cs typeface="+mn-cs"/>
        </a:defRPr>
      </a:lvl6pPr>
      <a:lvl7pPr marL="1874520" indent="-182880" algn="l" defTabSz="914400" rtl="0" eaLnBrk="1" latinLnBrk="0" hangingPunct="1">
        <a:lnSpc>
          <a:spcPct val="90000"/>
        </a:lnSpc>
        <a:spcBef>
          <a:spcPts val="600"/>
        </a:spcBef>
        <a:buClr>
          <a:schemeClr val="bg2"/>
        </a:buClr>
        <a:buSzPct val="90000"/>
        <a:buFont typeface="Wingdings" panose="05000000000000000000" pitchFamily="2" charset="2"/>
        <a:buChar char="§"/>
        <a:defRPr sz="1600" kern="1200">
          <a:solidFill>
            <a:schemeClr val="tx1"/>
          </a:solidFill>
          <a:latin typeface="+mn-lt"/>
          <a:ea typeface="+mn-ea"/>
          <a:cs typeface="+mn-cs"/>
        </a:defRPr>
      </a:lvl7pPr>
      <a:lvl8pPr marL="2148840" indent="-182880" algn="l" defTabSz="914400" rtl="0" eaLnBrk="1" latinLnBrk="0" hangingPunct="1">
        <a:lnSpc>
          <a:spcPct val="90000"/>
        </a:lnSpc>
        <a:spcBef>
          <a:spcPts val="600"/>
        </a:spcBef>
        <a:buClr>
          <a:schemeClr val="bg2"/>
        </a:buClr>
        <a:buSzPct val="90000"/>
        <a:buFont typeface="Wingdings" panose="05000000000000000000" pitchFamily="2" charset="2"/>
        <a:buChar char="§"/>
        <a:defRPr sz="1600" kern="1200">
          <a:solidFill>
            <a:schemeClr val="tx1"/>
          </a:solidFill>
          <a:latin typeface="+mn-lt"/>
          <a:ea typeface="+mn-ea"/>
          <a:cs typeface="+mn-cs"/>
        </a:defRPr>
      </a:lvl8pPr>
      <a:lvl9pPr marL="2423160" indent="-182880" algn="l" defTabSz="914400" rtl="0" eaLnBrk="1" latinLnBrk="0" hangingPunct="1">
        <a:lnSpc>
          <a:spcPct val="90000"/>
        </a:lnSpc>
        <a:spcBef>
          <a:spcPts val="600"/>
        </a:spcBef>
        <a:buClr>
          <a:schemeClr val="bg2"/>
        </a:buClr>
        <a:buSzPct val="90000"/>
        <a:buFont typeface="Wingdings" panose="05000000000000000000"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E16iOaAP4SQ?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4040" y="1016001"/>
            <a:ext cx="5760720" cy="1828800"/>
          </a:xfrm>
        </p:spPr>
        <p:txBody>
          <a:bodyPr rtlCol="0" anchor="b">
            <a:normAutofit/>
          </a:bodyPr>
          <a:lstStyle/>
          <a:p>
            <a:pPr rtl="0"/>
            <a:r>
              <a:rPr lang="en-GB" sz="4600" b="0" i="0">
                <a:effectLst/>
              </a:rPr>
              <a:t>Voluntourism - A Critical Perspective</a:t>
            </a:r>
            <a:endParaRPr lang="en-GB" sz="4600"/>
          </a:p>
        </p:txBody>
      </p:sp>
      <p:sp>
        <p:nvSpPr>
          <p:cNvPr id="3" name="Subtitle 2"/>
          <p:cNvSpPr>
            <a:spLocks noGrp="1"/>
          </p:cNvSpPr>
          <p:nvPr>
            <p:ph type="body" idx="1"/>
          </p:nvPr>
        </p:nvSpPr>
        <p:spPr>
          <a:xfrm>
            <a:off x="5654040" y="2980267"/>
            <a:ext cx="5760720" cy="914400"/>
          </a:xfrm>
        </p:spPr>
        <p:txBody>
          <a:bodyPr rtlCol="0">
            <a:normAutofit/>
          </a:bodyPr>
          <a:lstStyle/>
          <a:p>
            <a:r>
              <a:rPr lang="en-GB" sz="1600" dirty="0"/>
              <a:t>Navigating the Ethics of Global Volunteering</a:t>
            </a:r>
          </a:p>
          <a:p>
            <a:br>
              <a:rPr lang="en-GB" sz="1600" dirty="0"/>
            </a:br>
            <a:endParaRPr lang="en-GB" sz="1600" dirty="0"/>
          </a:p>
        </p:txBody>
      </p:sp>
    </p:spTree>
    <p:extLst>
      <p:ext uri="{BB962C8B-B14F-4D97-AF65-F5344CB8AC3E}">
        <p14:creationId xmlns:p14="http://schemas.microsoft.com/office/powerpoint/2010/main" val="2614072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61280-955E-C65A-C002-02F54134760D}"/>
              </a:ext>
            </a:extLst>
          </p:cNvPr>
          <p:cNvSpPr>
            <a:spLocks noGrp="1"/>
          </p:cNvSpPr>
          <p:nvPr>
            <p:ph type="title"/>
          </p:nvPr>
        </p:nvSpPr>
        <p:spPr>
          <a:xfrm>
            <a:off x="1066800" y="562302"/>
            <a:ext cx="10058400" cy="1097280"/>
          </a:xfrm>
        </p:spPr>
        <p:txBody>
          <a:bodyPr anchor="b">
            <a:normAutofit/>
          </a:bodyPr>
          <a:lstStyle/>
          <a:p>
            <a:r>
              <a:rPr lang="en-GB" sz="1400" b="0" i="0" dirty="0">
                <a:effectLst/>
              </a:rPr>
              <a:t>Voluntourism, combines helping others with traveling, includes visitors engaging in service tasks, like constructing houses or instructing, in the areas they explore. As a travel trend that supports sustainability, it seeks to offer shared advantages, improving cultural sharing and economic growth, while tackling issues such as authenticity and effects on local businesses. By selecting programs that are managed thoughtfully, voluntarists can significantly help make sure their actions benefit instead of harm the local communities.</a:t>
            </a:r>
            <a:endParaRPr lang="en-GB" sz="1400" dirty="0"/>
          </a:p>
        </p:txBody>
      </p:sp>
      <p:pic>
        <p:nvPicPr>
          <p:cNvPr id="4" name="Video 3" descr="Skyscrapers And Location Icons">
            <a:extLst>
              <a:ext uri="{FF2B5EF4-FFF2-40B4-BE49-F238E27FC236}">
                <a16:creationId xmlns:a16="http://schemas.microsoft.com/office/drawing/2014/main" id="{0C620F3B-EC24-07CD-361C-B64DFA2E0E2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19221" r="1" b="4230"/>
          <a:stretch/>
        </p:blipFill>
        <p:spPr>
          <a:xfrm>
            <a:off x="1066800" y="2057400"/>
            <a:ext cx="10058400" cy="4343400"/>
          </a:xfrm>
          <a:prstGeom prst="rect">
            <a:avLst/>
          </a:prstGeom>
          <a:noFill/>
        </p:spPr>
      </p:pic>
    </p:spTree>
    <p:extLst>
      <p:ext uri="{BB962C8B-B14F-4D97-AF65-F5344CB8AC3E}">
        <p14:creationId xmlns:p14="http://schemas.microsoft.com/office/powerpoint/2010/main" val="7950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B142E-8D9F-83A8-6ACB-47454C775DCD}"/>
              </a:ext>
            </a:extLst>
          </p:cNvPr>
          <p:cNvSpPr>
            <a:spLocks noGrp="1"/>
          </p:cNvSpPr>
          <p:nvPr>
            <p:ph type="title"/>
          </p:nvPr>
        </p:nvSpPr>
        <p:spPr/>
        <p:txBody>
          <a:bodyPr>
            <a:normAutofit fontScale="90000"/>
          </a:bodyPr>
          <a:lstStyle/>
          <a:p>
            <a:r>
              <a:rPr lang="en-GB" sz="2200" b="1" i="0" dirty="0">
                <a:solidFill>
                  <a:srgbClr val="0F0F0F"/>
                </a:solidFill>
                <a:effectLst/>
                <a:latin typeface="Roboto" panose="02000000000000000000" pitchFamily="2" charset="0"/>
              </a:rPr>
              <a:t>Documentary 'The Voluntourism': Is voluntourism doing more harm than good?</a:t>
            </a:r>
            <a:br>
              <a:rPr lang="en-GB" b="1" i="0" dirty="0">
                <a:solidFill>
                  <a:srgbClr val="0F0F0F"/>
                </a:solidFill>
                <a:effectLst/>
                <a:latin typeface="Roboto" panose="02000000000000000000" pitchFamily="2" charset="0"/>
              </a:rPr>
            </a:br>
            <a:endParaRPr lang="en-GB" dirty="0"/>
          </a:p>
        </p:txBody>
      </p:sp>
      <p:pic>
        <p:nvPicPr>
          <p:cNvPr id="4" name="Online Media 3" title="Documentary 'The Voluntourist': Is voluntourism doing more harm than good?">
            <a:hlinkClick r:id="" action="ppaction://media"/>
            <a:extLst>
              <a:ext uri="{FF2B5EF4-FFF2-40B4-BE49-F238E27FC236}">
                <a16:creationId xmlns:a16="http://schemas.microsoft.com/office/drawing/2014/main" id="{2A33E9DC-28FB-2C7B-F299-E26DF606558E}"/>
              </a:ext>
            </a:extLst>
          </p:cNvPr>
          <p:cNvPicPr>
            <a:picLocks noGrp="1" noRot="1" noChangeAspect="1"/>
          </p:cNvPicPr>
          <p:nvPr>
            <p:ph idx="1"/>
            <a:videoFile r:link="rId1"/>
          </p:nvPr>
        </p:nvPicPr>
        <p:blipFill>
          <a:blip r:embed="rId3"/>
          <a:stretch>
            <a:fillRect/>
          </a:stretch>
        </p:blipFill>
        <p:spPr>
          <a:xfrm>
            <a:off x="2252663" y="2057400"/>
            <a:ext cx="7686675" cy="4343400"/>
          </a:xfrm>
          <a:prstGeom prst="rect">
            <a:avLst/>
          </a:prstGeom>
        </p:spPr>
      </p:pic>
    </p:spTree>
    <p:extLst>
      <p:ext uri="{BB962C8B-B14F-4D97-AF65-F5344CB8AC3E}">
        <p14:creationId xmlns:p14="http://schemas.microsoft.com/office/powerpoint/2010/main" val="1512621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D29C-EB60-3349-0612-4339AAAB9899}"/>
              </a:ext>
            </a:extLst>
          </p:cNvPr>
          <p:cNvSpPr>
            <a:spLocks noGrp="1"/>
          </p:cNvSpPr>
          <p:nvPr>
            <p:ph type="title"/>
          </p:nvPr>
        </p:nvSpPr>
        <p:spPr>
          <a:xfrm>
            <a:off x="1066800" y="562302"/>
            <a:ext cx="10058400" cy="1097280"/>
          </a:xfrm>
        </p:spPr>
        <p:txBody>
          <a:bodyPr anchor="b">
            <a:normAutofit/>
          </a:bodyPr>
          <a:lstStyle/>
          <a:p>
            <a:r>
              <a:rPr lang="en-GB" dirty="0"/>
              <a:t>References</a:t>
            </a:r>
          </a:p>
        </p:txBody>
      </p:sp>
      <p:graphicFrame>
        <p:nvGraphicFramePr>
          <p:cNvPr id="16" name="Rectangle 1">
            <a:extLst>
              <a:ext uri="{FF2B5EF4-FFF2-40B4-BE49-F238E27FC236}">
                <a16:creationId xmlns:a16="http://schemas.microsoft.com/office/drawing/2014/main" id="{1D272FD1-B2C6-3581-DFC6-B8FBE1CAF848}"/>
              </a:ext>
            </a:extLst>
          </p:cNvPr>
          <p:cNvGraphicFramePr>
            <a:graphicFrameLocks noGrp="1"/>
          </p:cNvGraphicFramePr>
          <p:nvPr>
            <p:ph idx="1"/>
            <p:extLst>
              <p:ext uri="{D42A27DB-BD31-4B8C-83A1-F6EECF244321}">
                <p14:modId xmlns:p14="http://schemas.microsoft.com/office/powerpoint/2010/main" val="1011361749"/>
              </p:ext>
            </p:extLst>
          </p:nvPr>
        </p:nvGraphicFramePr>
        <p:xfrm>
          <a:off x="1066800" y="2057400"/>
          <a:ext cx="100584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118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9200F-C2DA-0898-59FC-0E4C4DAB5E6F}"/>
              </a:ext>
            </a:extLst>
          </p:cNvPr>
          <p:cNvSpPr>
            <a:spLocks noGrp="1"/>
          </p:cNvSpPr>
          <p:nvPr>
            <p:ph type="title"/>
          </p:nvPr>
        </p:nvSpPr>
        <p:spPr>
          <a:xfrm>
            <a:off x="5654040" y="1016001"/>
            <a:ext cx="5760720" cy="1828800"/>
          </a:xfrm>
        </p:spPr>
        <p:txBody>
          <a:bodyPr anchor="b">
            <a:normAutofit/>
          </a:bodyPr>
          <a:lstStyle/>
          <a:p>
            <a:r>
              <a:rPr lang="en-GB" dirty="0"/>
              <a:t>More slides to be added soon!</a:t>
            </a:r>
          </a:p>
        </p:txBody>
      </p:sp>
    </p:spTree>
    <p:extLst>
      <p:ext uri="{BB962C8B-B14F-4D97-AF65-F5344CB8AC3E}">
        <p14:creationId xmlns:p14="http://schemas.microsoft.com/office/powerpoint/2010/main" val="1547673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our Seasons 16x9">
  <a:themeElements>
    <a:clrScheme name="Four Seasons">
      <a:dk1>
        <a:sysClr val="windowText" lastClr="000000"/>
      </a:dk1>
      <a:lt1>
        <a:sysClr val="window" lastClr="FFFFFF"/>
      </a:lt1>
      <a:dk2>
        <a:srgbClr val="6B7F7F"/>
      </a:dk2>
      <a:lt2>
        <a:srgbClr val="B0BCBC"/>
      </a:lt2>
      <a:accent1>
        <a:srgbClr val="7DB41B"/>
      </a:accent1>
      <a:accent2>
        <a:srgbClr val="ED8A05"/>
      </a:accent2>
      <a:accent3>
        <a:srgbClr val="288DFC"/>
      </a:accent3>
      <a:accent4>
        <a:srgbClr val="36D2B8"/>
      </a:accent4>
      <a:accent5>
        <a:srgbClr val="F5B605"/>
      </a:accent5>
      <a:accent6>
        <a:srgbClr val="E75524"/>
      </a:accent6>
      <a:hlink>
        <a:srgbClr val="ED8A05"/>
      </a:hlink>
      <a:folHlink>
        <a:srgbClr val="B0BCBC"/>
      </a:folHlink>
    </a:clrScheme>
    <a:fontScheme name="Constantia-Calibri">
      <a:majorFont>
        <a:latin typeface="Constanti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6308352_TF04001541.potx" id="{DB880D33-B34B-49D8-85F9-B6F58B595594}" vid="{8CE20418-5D3A-4A8D-BBF9-F64A72B1FB3F}"/>
    </a:ext>
  </a:extLst>
</a:theme>
</file>

<file path=ppt/theme/theme2.xml><?xml version="1.0" encoding="utf-8"?>
<a:theme xmlns:a="http://schemas.openxmlformats.org/drawingml/2006/main" name="Office Theme">
  <a:themeElements>
    <a:clrScheme name="Four Seasons">
      <a:dk1>
        <a:sysClr val="windowText" lastClr="000000"/>
      </a:dk1>
      <a:lt1>
        <a:sysClr val="window" lastClr="FFFFFF"/>
      </a:lt1>
      <a:dk2>
        <a:srgbClr val="6B7F7F"/>
      </a:dk2>
      <a:lt2>
        <a:srgbClr val="B0BCBC"/>
      </a:lt2>
      <a:accent1>
        <a:srgbClr val="7DB41B"/>
      </a:accent1>
      <a:accent2>
        <a:srgbClr val="ED8A05"/>
      </a:accent2>
      <a:accent3>
        <a:srgbClr val="288DFC"/>
      </a:accent3>
      <a:accent4>
        <a:srgbClr val="36D2B8"/>
      </a:accent4>
      <a:accent5>
        <a:srgbClr val="F5B605"/>
      </a:accent5>
      <a:accent6>
        <a:srgbClr val="E75524"/>
      </a:accent6>
      <a:hlink>
        <a:srgbClr val="ED8A05"/>
      </a:hlink>
      <a:folHlink>
        <a:srgbClr val="B0BCBC"/>
      </a:folHlink>
    </a:clrScheme>
    <a:fontScheme name="Constantia-Calibri">
      <a:majorFont>
        <a:latin typeface="Constanti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Four Seasons">
      <a:dk1>
        <a:sysClr val="windowText" lastClr="000000"/>
      </a:dk1>
      <a:lt1>
        <a:sysClr val="window" lastClr="FFFFFF"/>
      </a:lt1>
      <a:dk2>
        <a:srgbClr val="6B7F7F"/>
      </a:dk2>
      <a:lt2>
        <a:srgbClr val="B0BCBC"/>
      </a:lt2>
      <a:accent1>
        <a:srgbClr val="7DB41B"/>
      </a:accent1>
      <a:accent2>
        <a:srgbClr val="ED8A05"/>
      </a:accent2>
      <a:accent3>
        <a:srgbClr val="288DFC"/>
      </a:accent3>
      <a:accent4>
        <a:srgbClr val="36D2B8"/>
      </a:accent4>
      <a:accent5>
        <a:srgbClr val="F5B605"/>
      </a:accent5>
      <a:accent6>
        <a:srgbClr val="E75524"/>
      </a:accent6>
      <a:hlink>
        <a:srgbClr val="ED8A05"/>
      </a:hlink>
      <a:folHlink>
        <a:srgbClr val="B0BCBC"/>
      </a:folHlink>
    </a:clrScheme>
    <a:fontScheme name="Constantia-Calibri">
      <a:majorFont>
        <a:latin typeface="Constanti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Seasonal celebrations presentation</Template>
  <TotalTime>30</TotalTime>
  <Words>206</Words>
  <Application>Microsoft Office PowerPoint</Application>
  <PresentationFormat>Widescreen</PresentationFormat>
  <Paragraphs>10</Paragraphs>
  <Slides>5</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Calibri</vt:lpstr>
      <vt:lpstr>Constantia</vt:lpstr>
      <vt:lpstr>Roboto</vt:lpstr>
      <vt:lpstr>Wingdings</vt:lpstr>
      <vt:lpstr>Four Seasons 16x9</vt:lpstr>
      <vt:lpstr>Voluntourism - A Critical Perspective</vt:lpstr>
      <vt:lpstr>Voluntourism, combines helping others with traveling, includes visitors engaging in service tasks, like constructing houses or instructing, in the areas they explore. As a travel trend that supports sustainability, it seeks to offer shared advantages, improving cultural sharing and economic growth, while tackling issues such as authenticity and effects on local businesses. By selecting programs that are managed thoughtfully, voluntarists can significantly help make sure their actions benefit instead of harm the local communities.</vt:lpstr>
      <vt:lpstr>Documentary 'The Voluntourism': Is voluntourism doing more harm than good? </vt:lpstr>
      <vt:lpstr>References</vt:lpstr>
      <vt:lpstr>More slides to be added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Dru Sutherland</dc:creator>
  <cp:lastModifiedBy>Dru Sutherland</cp:lastModifiedBy>
  <cp:revision>1</cp:revision>
  <dcterms:created xsi:type="dcterms:W3CDTF">2024-12-10T00:10:54Z</dcterms:created>
  <dcterms:modified xsi:type="dcterms:W3CDTF">2024-12-13T16:15:50Z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