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0"/>
  </p:notesMasterIdLst>
  <p:sldIdLst>
    <p:sldId id="256" r:id="rId2"/>
    <p:sldId id="257" r:id="rId3"/>
    <p:sldId id="258" r:id="rId4"/>
    <p:sldId id="260" r:id="rId5"/>
    <p:sldId id="259" r:id="rId6"/>
    <p:sldId id="262"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E026F-345D-D15A-93DF-83168BF39755}" v="181" dt="2021-10-20T13:53:34.724"/>
    <p1510:client id="{4115CB58-47FB-42D6-B388-6DF4B001ABA5}" v="308" dt="2021-10-19T23:33:29.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3090"/>
  </p:normalViewPr>
  <p:slideViewPr>
    <p:cSldViewPr snapToGrid="0" snapToObjects="1">
      <p:cViewPr varScale="1">
        <p:scale>
          <a:sx n="90" d="100"/>
          <a:sy n="90" d="100"/>
        </p:scale>
        <p:origin x="23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ha Bi Yousaf (2016573)" userId="S::2016573@student.uwtsd.ac.uk::d5689670-653a-4615-b7b8-ccc0537a559c" providerId="AD" clId="Web-{4115CB58-47FB-42D6-B388-6DF4B001ABA5}"/>
    <pc:docChg chg="addSld modSld sldOrd">
      <pc:chgData name="Maddiha Bi Yousaf (2016573)" userId="S::2016573@student.uwtsd.ac.uk::d5689670-653a-4615-b7b8-ccc0537a559c" providerId="AD" clId="Web-{4115CB58-47FB-42D6-B388-6DF4B001ABA5}" dt="2021-10-20T00:16:22.417" v="978"/>
      <pc:docMkLst>
        <pc:docMk/>
      </pc:docMkLst>
      <pc:sldChg chg="addSp delSp modSp modNotes">
        <pc:chgData name="Maddiha Bi Yousaf (2016573)" userId="S::2016573@student.uwtsd.ac.uk::d5689670-653a-4615-b7b8-ccc0537a559c" providerId="AD" clId="Web-{4115CB58-47FB-42D6-B388-6DF4B001ABA5}" dt="2021-10-19T23:23:49.907" v="631"/>
        <pc:sldMkLst>
          <pc:docMk/>
          <pc:sldMk cId="1827369243" sldId="257"/>
        </pc:sldMkLst>
        <pc:spChg chg="mod">
          <ac:chgData name="Maddiha Bi Yousaf (2016573)" userId="S::2016573@student.uwtsd.ac.uk::d5689670-653a-4615-b7b8-ccc0537a559c" providerId="AD" clId="Web-{4115CB58-47FB-42D6-B388-6DF4B001ABA5}" dt="2021-10-19T23:23:49.907" v="631"/>
          <ac:spMkLst>
            <pc:docMk/>
            <pc:sldMk cId="1827369243" sldId="257"/>
            <ac:spMk id="2" creationId="{88DC66E6-E369-0E4E-B44A-9F4D120C1466}"/>
          </ac:spMkLst>
        </pc:spChg>
        <pc:spChg chg="add del">
          <ac:chgData name="Maddiha Bi Yousaf (2016573)" userId="S::2016573@student.uwtsd.ac.uk::d5689670-653a-4615-b7b8-ccc0537a559c" providerId="AD" clId="Web-{4115CB58-47FB-42D6-B388-6DF4B001ABA5}" dt="2021-10-19T22:07:44.888" v="164"/>
          <ac:spMkLst>
            <pc:docMk/>
            <pc:sldMk cId="1827369243" sldId="257"/>
            <ac:spMk id="3" creationId="{92E8BD18-7BC2-47AD-B2D5-5E6C191A8FC7}"/>
          </ac:spMkLst>
        </pc:spChg>
        <pc:spChg chg="del">
          <ac:chgData name="Maddiha Bi Yousaf (2016573)" userId="S::2016573@student.uwtsd.ac.uk::d5689670-653a-4615-b7b8-ccc0537a559c" providerId="AD" clId="Web-{4115CB58-47FB-42D6-B388-6DF4B001ABA5}" dt="2021-10-19T23:23:49.907" v="631"/>
          <ac:spMkLst>
            <pc:docMk/>
            <pc:sldMk cId="1827369243" sldId="257"/>
            <ac:spMk id="24" creationId="{0BABF38A-8A0D-492E-BD20-6CF4D46B50BD}"/>
          </ac:spMkLst>
        </pc:spChg>
        <pc:spChg chg="del">
          <ac:chgData name="Maddiha Bi Yousaf (2016573)" userId="S::2016573@student.uwtsd.ac.uk::d5689670-653a-4615-b7b8-ccc0537a559c" providerId="AD" clId="Web-{4115CB58-47FB-42D6-B388-6DF4B001ABA5}" dt="2021-10-19T23:23:49.907" v="631"/>
          <ac:spMkLst>
            <pc:docMk/>
            <pc:sldMk cId="1827369243" sldId="257"/>
            <ac:spMk id="28" creationId="{26B0FCFA-8A2E-4F10-87BD-34565BD7C39F}"/>
          </ac:spMkLst>
        </pc:spChg>
        <pc:spChg chg="del">
          <ac:chgData name="Maddiha Bi Yousaf (2016573)" userId="S::2016573@student.uwtsd.ac.uk::d5689670-653a-4615-b7b8-ccc0537a559c" providerId="AD" clId="Web-{4115CB58-47FB-42D6-B388-6DF4B001ABA5}" dt="2021-10-19T23:23:49.907" v="631"/>
          <ac:spMkLst>
            <pc:docMk/>
            <pc:sldMk cId="1827369243" sldId="257"/>
            <ac:spMk id="30" creationId="{32DA72A5-2775-4FE6-9A97-1C8DEE0E06C2}"/>
          </ac:spMkLst>
        </pc:spChg>
        <pc:spChg chg="add">
          <ac:chgData name="Maddiha Bi Yousaf (2016573)" userId="S::2016573@student.uwtsd.ac.uk::d5689670-653a-4615-b7b8-ccc0537a559c" providerId="AD" clId="Web-{4115CB58-47FB-42D6-B388-6DF4B001ABA5}" dt="2021-10-19T23:23:49.907" v="631"/>
          <ac:spMkLst>
            <pc:docMk/>
            <pc:sldMk cId="1827369243" sldId="257"/>
            <ac:spMk id="39" creationId="{0BABF38A-8A0D-492E-BD20-6CF4D46B50BD}"/>
          </ac:spMkLst>
        </pc:spChg>
        <pc:spChg chg="add">
          <ac:chgData name="Maddiha Bi Yousaf (2016573)" userId="S::2016573@student.uwtsd.ac.uk::d5689670-653a-4615-b7b8-ccc0537a559c" providerId="AD" clId="Web-{4115CB58-47FB-42D6-B388-6DF4B001ABA5}" dt="2021-10-19T23:23:49.907" v="631"/>
          <ac:spMkLst>
            <pc:docMk/>
            <pc:sldMk cId="1827369243" sldId="257"/>
            <ac:spMk id="43" creationId="{297F7562-DBE2-4729-835D-1486BBB4373A}"/>
          </ac:spMkLst>
        </pc:spChg>
        <pc:spChg chg="add">
          <ac:chgData name="Maddiha Bi Yousaf (2016573)" userId="S::2016573@student.uwtsd.ac.uk::d5689670-653a-4615-b7b8-ccc0537a559c" providerId="AD" clId="Web-{4115CB58-47FB-42D6-B388-6DF4B001ABA5}" dt="2021-10-19T23:23:49.907" v="631"/>
          <ac:spMkLst>
            <pc:docMk/>
            <pc:sldMk cId="1827369243" sldId="257"/>
            <ac:spMk id="45" creationId="{DCE0245F-7D4D-413E-940B-1D9D9A171161}"/>
          </ac:spMkLst>
        </pc:spChg>
        <pc:spChg chg="add">
          <ac:chgData name="Maddiha Bi Yousaf (2016573)" userId="S::2016573@student.uwtsd.ac.uk::d5689670-653a-4615-b7b8-ccc0537a559c" providerId="AD" clId="Web-{4115CB58-47FB-42D6-B388-6DF4B001ABA5}" dt="2021-10-19T23:23:49.907" v="631"/>
          <ac:spMkLst>
            <pc:docMk/>
            <pc:sldMk cId="1827369243" sldId="257"/>
            <ac:spMk id="47" creationId="{19B97BE4-8A98-49F3-8669-EAAF6D4331D8}"/>
          </ac:spMkLst>
        </pc:spChg>
        <pc:spChg chg="add">
          <ac:chgData name="Maddiha Bi Yousaf (2016573)" userId="S::2016573@student.uwtsd.ac.uk::d5689670-653a-4615-b7b8-ccc0537a559c" providerId="AD" clId="Web-{4115CB58-47FB-42D6-B388-6DF4B001ABA5}" dt="2021-10-19T23:23:49.907" v="631"/>
          <ac:spMkLst>
            <pc:docMk/>
            <pc:sldMk cId="1827369243" sldId="257"/>
            <ac:spMk id="49" creationId="{AA090277-9074-44AA-8A49-453BF2C45733}"/>
          </ac:spMkLst>
        </pc:spChg>
        <pc:picChg chg="add mod">
          <ac:chgData name="Maddiha Bi Yousaf (2016573)" userId="S::2016573@student.uwtsd.ac.uk::d5689670-653a-4615-b7b8-ccc0537a559c" providerId="AD" clId="Web-{4115CB58-47FB-42D6-B388-6DF4B001ABA5}" dt="2021-10-19T23:23:49.907" v="631"/>
          <ac:picMkLst>
            <pc:docMk/>
            <pc:sldMk cId="1827369243" sldId="257"/>
            <ac:picMk id="3" creationId="{6D4940E5-B3BA-4BCF-9BEA-59FF6C55D4B3}"/>
          </ac:picMkLst>
        </pc:picChg>
        <pc:picChg chg="del">
          <ac:chgData name="Maddiha Bi Yousaf (2016573)" userId="S::2016573@student.uwtsd.ac.uk::d5689670-653a-4615-b7b8-ccc0537a559c" providerId="AD" clId="Web-{4115CB58-47FB-42D6-B388-6DF4B001ABA5}" dt="2021-10-19T23:23:49.907" v="631"/>
          <ac:picMkLst>
            <pc:docMk/>
            <pc:sldMk cId="1827369243" sldId="257"/>
            <ac:picMk id="26" creationId="{1CB7E8AE-A3AC-4BB7-A5C6-F00EC697B265}"/>
          </ac:picMkLst>
        </pc:picChg>
        <pc:picChg chg="del">
          <ac:chgData name="Maddiha Bi Yousaf (2016573)" userId="S::2016573@student.uwtsd.ac.uk::d5689670-653a-4615-b7b8-ccc0537a559c" providerId="AD" clId="Web-{4115CB58-47FB-42D6-B388-6DF4B001ABA5}" dt="2021-10-19T23:23:49.907" v="631"/>
          <ac:picMkLst>
            <pc:docMk/>
            <pc:sldMk cId="1827369243" sldId="257"/>
            <ac:picMk id="32" creationId="{28966E53-3C41-4F5A-A432-755BFE5D7567}"/>
          </ac:picMkLst>
        </pc:picChg>
        <pc:picChg chg="del">
          <ac:chgData name="Maddiha Bi Yousaf (2016573)" userId="S::2016573@student.uwtsd.ac.uk::d5689670-653a-4615-b7b8-ccc0537a559c" providerId="AD" clId="Web-{4115CB58-47FB-42D6-B388-6DF4B001ABA5}" dt="2021-10-19T23:23:49.907" v="631"/>
          <ac:picMkLst>
            <pc:docMk/>
            <pc:sldMk cId="1827369243" sldId="257"/>
            <ac:picMk id="34" creationId="{D47F75BB-A3CB-4161-B316-A2A9C88F72D2}"/>
          </ac:picMkLst>
        </pc:picChg>
        <pc:picChg chg="add">
          <ac:chgData name="Maddiha Bi Yousaf (2016573)" userId="S::2016573@student.uwtsd.ac.uk::d5689670-653a-4615-b7b8-ccc0537a559c" providerId="AD" clId="Web-{4115CB58-47FB-42D6-B388-6DF4B001ABA5}" dt="2021-10-19T23:23:49.907" v="631"/>
          <ac:picMkLst>
            <pc:docMk/>
            <pc:sldMk cId="1827369243" sldId="257"/>
            <ac:picMk id="41" creationId="{1CB7E8AE-A3AC-4BB7-A5C6-F00EC697B265}"/>
          </ac:picMkLst>
        </pc:picChg>
      </pc:sldChg>
      <pc:sldChg chg="addSp delSp modSp mod setClrOvrMap modNotes">
        <pc:chgData name="Maddiha Bi Yousaf (2016573)" userId="S::2016573@student.uwtsd.ac.uk::d5689670-653a-4615-b7b8-ccc0537a559c" providerId="AD" clId="Web-{4115CB58-47FB-42D6-B388-6DF4B001ABA5}" dt="2021-10-19T23:25:57.132" v="636"/>
        <pc:sldMkLst>
          <pc:docMk/>
          <pc:sldMk cId="549644946" sldId="258"/>
        </pc:sldMkLst>
        <pc:spChg chg="mod">
          <ac:chgData name="Maddiha Bi Yousaf (2016573)" userId="S::2016573@student.uwtsd.ac.uk::d5689670-653a-4615-b7b8-ccc0537a559c" providerId="AD" clId="Web-{4115CB58-47FB-42D6-B388-6DF4B001ABA5}" dt="2021-10-19T23:25:57.132" v="636"/>
          <ac:spMkLst>
            <pc:docMk/>
            <pc:sldMk cId="549644946" sldId="258"/>
            <ac:spMk id="2" creationId="{1F4A217E-0D20-3242-86FE-35D0317F4116}"/>
          </ac:spMkLst>
        </pc:spChg>
        <pc:spChg chg="add del mod">
          <ac:chgData name="Maddiha Bi Yousaf (2016573)" userId="S::2016573@student.uwtsd.ac.uk::d5689670-653a-4615-b7b8-ccc0537a559c" providerId="AD" clId="Web-{4115CB58-47FB-42D6-B388-6DF4B001ABA5}" dt="2021-10-19T22:49:59.840" v="405"/>
          <ac:spMkLst>
            <pc:docMk/>
            <pc:sldMk cId="549644946" sldId="258"/>
            <ac:spMk id="3" creationId="{2AFE007D-72FE-4049-98E8-5B03B7E4F472}"/>
          </ac:spMkLst>
        </pc:spChg>
        <pc:spChg chg="mod">
          <ac:chgData name="Maddiha Bi Yousaf (2016573)" userId="S::2016573@student.uwtsd.ac.uk::d5689670-653a-4615-b7b8-ccc0537a559c" providerId="AD" clId="Web-{4115CB58-47FB-42D6-B388-6DF4B001ABA5}" dt="2021-10-19T23:25:57.132" v="636"/>
          <ac:spMkLst>
            <pc:docMk/>
            <pc:sldMk cId="549644946" sldId="258"/>
            <ac:spMk id="4" creationId="{76D1062B-4CF1-5D49-B7E0-8E55B4458D84}"/>
          </ac:spMkLst>
        </pc:spChg>
        <pc:spChg chg="del">
          <ac:chgData name="Maddiha Bi Yousaf (2016573)" userId="S::2016573@student.uwtsd.ac.uk::d5689670-653a-4615-b7b8-ccc0537a559c" providerId="AD" clId="Web-{4115CB58-47FB-42D6-B388-6DF4B001ABA5}" dt="2021-10-19T23:25:57.132" v="636"/>
          <ac:spMkLst>
            <pc:docMk/>
            <pc:sldMk cId="549644946" sldId="258"/>
            <ac:spMk id="42" creationId="{8651CFA9-6065-4243-AC48-858E359780B1}"/>
          </ac:spMkLst>
        </pc:spChg>
        <pc:spChg chg="del">
          <ac:chgData name="Maddiha Bi Yousaf (2016573)" userId="S::2016573@student.uwtsd.ac.uk::d5689670-653a-4615-b7b8-ccc0537a559c" providerId="AD" clId="Web-{4115CB58-47FB-42D6-B388-6DF4B001ABA5}" dt="2021-10-19T23:25:57.132" v="636"/>
          <ac:spMkLst>
            <pc:docMk/>
            <pc:sldMk cId="549644946" sldId="258"/>
            <ac:spMk id="44" creationId="{37962AE0-6A1C-4B76-9D52-10E5E6D7D3BB}"/>
          </ac:spMkLst>
        </pc:spChg>
        <pc:spChg chg="add">
          <ac:chgData name="Maddiha Bi Yousaf (2016573)" userId="S::2016573@student.uwtsd.ac.uk::d5689670-653a-4615-b7b8-ccc0537a559c" providerId="AD" clId="Web-{4115CB58-47FB-42D6-B388-6DF4B001ABA5}" dt="2021-10-19T23:25:57.132" v="636"/>
          <ac:spMkLst>
            <pc:docMk/>
            <pc:sldMk cId="549644946" sldId="258"/>
            <ac:spMk id="53" creationId="{8651CFA9-6065-4243-AC48-858E359780B1}"/>
          </ac:spMkLst>
        </pc:spChg>
        <pc:spChg chg="add">
          <ac:chgData name="Maddiha Bi Yousaf (2016573)" userId="S::2016573@student.uwtsd.ac.uk::d5689670-653a-4615-b7b8-ccc0537a559c" providerId="AD" clId="Web-{4115CB58-47FB-42D6-B388-6DF4B001ABA5}" dt="2021-10-19T23:25:57.132" v="636"/>
          <ac:spMkLst>
            <pc:docMk/>
            <pc:sldMk cId="549644946" sldId="258"/>
            <ac:spMk id="55" creationId="{E8B2F707-EF35-4955-8439-F76145F3CD7E}"/>
          </ac:spMkLst>
        </pc:spChg>
        <pc:spChg chg="add">
          <ac:chgData name="Maddiha Bi Yousaf (2016573)" userId="S::2016573@student.uwtsd.ac.uk::d5689670-653a-4615-b7b8-ccc0537a559c" providerId="AD" clId="Web-{4115CB58-47FB-42D6-B388-6DF4B001ABA5}" dt="2021-10-19T23:25:57.132" v="636"/>
          <ac:spMkLst>
            <pc:docMk/>
            <pc:sldMk cId="549644946" sldId="258"/>
            <ac:spMk id="57" creationId="{BB317211-3292-43D8-8824-C090DBADA43F}"/>
          </ac:spMkLst>
        </pc:spChg>
        <pc:picChg chg="add mod ord">
          <ac:chgData name="Maddiha Bi Yousaf (2016573)" userId="S::2016573@student.uwtsd.ac.uk::d5689670-653a-4615-b7b8-ccc0537a559c" providerId="AD" clId="Web-{4115CB58-47FB-42D6-B388-6DF4B001ABA5}" dt="2021-10-19T23:25:57.132" v="636"/>
          <ac:picMkLst>
            <pc:docMk/>
            <pc:sldMk cId="549644946" sldId="258"/>
            <ac:picMk id="5" creationId="{2772D308-0A6F-4EB9-A6F0-6C458A723EA7}"/>
          </ac:picMkLst>
        </pc:picChg>
        <pc:picChg chg="del">
          <ac:chgData name="Maddiha Bi Yousaf (2016573)" userId="S::2016573@student.uwtsd.ac.uk::d5689670-653a-4615-b7b8-ccc0537a559c" providerId="AD" clId="Web-{4115CB58-47FB-42D6-B388-6DF4B001ABA5}" dt="2021-10-19T23:25:57.132" v="636"/>
          <ac:picMkLst>
            <pc:docMk/>
            <pc:sldMk cId="549644946" sldId="258"/>
            <ac:picMk id="46" creationId="{A72D06A1-BA08-4820-BBC8-B24DDB32A376}"/>
          </ac:picMkLst>
        </pc:picChg>
        <pc:picChg chg="del">
          <ac:chgData name="Maddiha Bi Yousaf (2016573)" userId="S::2016573@student.uwtsd.ac.uk::d5689670-653a-4615-b7b8-ccc0537a559c" providerId="AD" clId="Web-{4115CB58-47FB-42D6-B388-6DF4B001ABA5}" dt="2021-10-19T23:25:57.132" v="636"/>
          <ac:picMkLst>
            <pc:docMk/>
            <pc:sldMk cId="549644946" sldId="258"/>
            <ac:picMk id="48" creationId="{1295E665-0408-4072-94B3-49BA5ACBCBD3}"/>
          </ac:picMkLst>
        </pc:picChg>
      </pc:sldChg>
      <pc:sldChg chg="addSp delSp modSp">
        <pc:chgData name="Maddiha Bi Yousaf (2016573)" userId="S::2016573@student.uwtsd.ac.uk::d5689670-653a-4615-b7b8-ccc0537a559c" providerId="AD" clId="Web-{4115CB58-47FB-42D6-B388-6DF4B001ABA5}" dt="2021-10-19T22:01:04.551" v="107" actId="20577"/>
        <pc:sldMkLst>
          <pc:docMk/>
          <pc:sldMk cId="3808121013" sldId="259"/>
        </pc:sldMkLst>
        <pc:spChg chg="mod">
          <ac:chgData name="Maddiha Bi Yousaf (2016573)" userId="S::2016573@student.uwtsd.ac.uk::d5689670-653a-4615-b7b8-ccc0537a559c" providerId="AD" clId="Web-{4115CB58-47FB-42D6-B388-6DF4B001ABA5}" dt="2021-10-19T21:58:42.766" v="93" actId="20577"/>
          <ac:spMkLst>
            <pc:docMk/>
            <pc:sldMk cId="3808121013" sldId="259"/>
            <ac:spMk id="2" creationId="{06989BB7-4533-8742-A81B-06F193B97F84}"/>
          </ac:spMkLst>
        </pc:spChg>
        <pc:spChg chg="del mod">
          <ac:chgData name="Maddiha Bi Yousaf (2016573)" userId="S::2016573@student.uwtsd.ac.uk::d5689670-653a-4615-b7b8-ccc0537a559c" providerId="AD" clId="Web-{4115CB58-47FB-42D6-B388-6DF4B001ABA5}" dt="2021-10-19T21:43:39.355" v="8"/>
          <ac:spMkLst>
            <pc:docMk/>
            <pc:sldMk cId="3808121013" sldId="259"/>
            <ac:spMk id="3" creationId="{D1BC1CB9-B999-8940-BFBE-D26406E1AA05}"/>
          </ac:spMkLst>
        </pc:spChg>
        <pc:spChg chg="add mod">
          <ac:chgData name="Maddiha Bi Yousaf (2016573)" userId="S::2016573@student.uwtsd.ac.uk::d5689670-653a-4615-b7b8-ccc0537a559c" providerId="AD" clId="Web-{4115CB58-47FB-42D6-B388-6DF4B001ABA5}" dt="2021-10-19T22:01:04.551" v="107" actId="20577"/>
          <ac:spMkLst>
            <pc:docMk/>
            <pc:sldMk cId="3808121013" sldId="259"/>
            <ac:spMk id="5" creationId="{519DB4CD-DB12-466C-9122-66CC45F6EDB5}"/>
          </ac:spMkLst>
        </pc:spChg>
        <pc:spChg chg="del">
          <ac:chgData name="Maddiha Bi Yousaf (2016573)" userId="S::2016573@student.uwtsd.ac.uk::d5689670-653a-4615-b7b8-ccc0537a559c" providerId="AD" clId="Web-{4115CB58-47FB-42D6-B388-6DF4B001ABA5}" dt="2021-10-19T21:44:18.121" v="11"/>
          <ac:spMkLst>
            <pc:docMk/>
            <pc:sldMk cId="3808121013" sldId="259"/>
            <ac:spMk id="8" creationId="{8651CFA9-6065-4243-AC48-858E359780B1}"/>
          </ac:spMkLst>
        </pc:spChg>
        <pc:spChg chg="del">
          <ac:chgData name="Maddiha Bi Yousaf (2016573)" userId="S::2016573@student.uwtsd.ac.uk::d5689670-653a-4615-b7b8-ccc0537a559c" providerId="AD" clId="Web-{4115CB58-47FB-42D6-B388-6DF4B001ABA5}" dt="2021-10-19T21:44:18.121" v="11"/>
          <ac:spMkLst>
            <pc:docMk/>
            <pc:sldMk cId="3808121013" sldId="259"/>
            <ac:spMk id="10" creationId="{37962AE0-6A1C-4B76-9D52-10E5E6D7D3BB}"/>
          </ac:spMkLst>
        </pc:spChg>
        <pc:spChg chg="add">
          <ac:chgData name="Maddiha Bi Yousaf (2016573)" userId="S::2016573@student.uwtsd.ac.uk::d5689670-653a-4615-b7b8-ccc0537a559c" providerId="AD" clId="Web-{4115CB58-47FB-42D6-B388-6DF4B001ABA5}" dt="2021-10-19T21:44:18.121" v="11"/>
          <ac:spMkLst>
            <pc:docMk/>
            <pc:sldMk cId="3808121013" sldId="259"/>
            <ac:spMk id="18" creationId="{18CAC958-D7C3-4947-AB82-AB033D7C1B47}"/>
          </ac:spMkLst>
        </pc:spChg>
        <pc:spChg chg="add">
          <ac:chgData name="Maddiha Bi Yousaf (2016573)" userId="S::2016573@student.uwtsd.ac.uk::d5689670-653a-4615-b7b8-ccc0537a559c" providerId="AD" clId="Web-{4115CB58-47FB-42D6-B388-6DF4B001ABA5}" dt="2021-10-19T21:44:18.121" v="11"/>
          <ac:spMkLst>
            <pc:docMk/>
            <pc:sldMk cId="3808121013" sldId="259"/>
            <ac:spMk id="21" creationId="{A4FB2F27-3F7D-440E-A905-86607A926A29}"/>
          </ac:spMkLst>
        </pc:spChg>
        <pc:spChg chg="add">
          <ac:chgData name="Maddiha Bi Yousaf (2016573)" userId="S::2016573@student.uwtsd.ac.uk::d5689670-653a-4615-b7b8-ccc0537a559c" providerId="AD" clId="Web-{4115CB58-47FB-42D6-B388-6DF4B001ABA5}" dt="2021-10-19T21:44:18.121" v="11"/>
          <ac:spMkLst>
            <pc:docMk/>
            <pc:sldMk cId="3808121013" sldId="259"/>
            <ac:spMk id="23" creationId="{AF678C14-A033-4139-BCA9-8382B039648B}"/>
          </ac:spMkLst>
        </pc:spChg>
        <pc:picChg chg="add del mod ord">
          <ac:chgData name="Maddiha Bi Yousaf (2016573)" userId="S::2016573@student.uwtsd.ac.uk::d5689670-653a-4615-b7b8-ccc0537a559c" providerId="AD" clId="Web-{4115CB58-47FB-42D6-B388-6DF4B001ABA5}" dt="2021-10-19T21:58:15.938" v="76"/>
          <ac:picMkLst>
            <pc:docMk/>
            <pc:sldMk cId="3808121013" sldId="259"/>
            <ac:picMk id="4" creationId="{E0327500-2B3B-46F4-8BE7-C48A2E15A5F3}"/>
          </ac:picMkLst>
        </pc:picChg>
        <pc:picChg chg="del">
          <ac:chgData name="Maddiha Bi Yousaf (2016573)" userId="S::2016573@student.uwtsd.ac.uk::d5689670-653a-4615-b7b8-ccc0537a559c" providerId="AD" clId="Web-{4115CB58-47FB-42D6-B388-6DF4B001ABA5}" dt="2021-10-19T21:44:18.121" v="11"/>
          <ac:picMkLst>
            <pc:docMk/>
            <pc:sldMk cId="3808121013" sldId="259"/>
            <ac:picMk id="12" creationId="{A72D06A1-BA08-4820-BBC8-B24DDB32A376}"/>
          </ac:picMkLst>
        </pc:picChg>
        <pc:picChg chg="del">
          <ac:chgData name="Maddiha Bi Yousaf (2016573)" userId="S::2016573@student.uwtsd.ac.uk::d5689670-653a-4615-b7b8-ccc0537a559c" providerId="AD" clId="Web-{4115CB58-47FB-42D6-B388-6DF4B001ABA5}" dt="2021-10-19T21:44:18.121" v="11"/>
          <ac:picMkLst>
            <pc:docMk/>
            <pc:sldMk cId="3808121013" sldId="259"/>
            <ac:picMk id="14" creationId="{1295E665-0408-4072-94B3-49BA5ACBCBD3}"/>
          </ac:picMkLst>
        </pc:picChg>
        <pc:picChg chg="add">
          <ac:chgData name="Maddiha Bi Yousaf (2016573)" userId="S::2016573@student.uwtsd.ac.uk::d5689670-653a-4615-b7b8-ccc0537a559c" providerId="AD" clId="Web-{4115CB58-47FB-42D6-B388-6DF4B001ABA5}" dt="2021-10-19T21:44:18.121" v="11"/>
          <ac:picMkLst>
            <pc:docMk/>
            <pc:sldMk cId="3808121013" sldId="259"/>
            <ac:picMk id="25" creationId="{18CBEC9D-9F9B-4383-B986-DE5B184A9A74}"/>
          </ac:picMkLst>
        </pc:picChg>
        <pc:picChg chg="add">
          <ac:chgData name="Maddiha Bi Yousaf (2016573)" userId="S::2016573@student.uwtsd.ac.uk::d5689670-653a-4615-b7b8-ccc0537a559c" providerId="AD" clId="Web-{4115CB58-47FB-42D6-B388-6DF4B001ABA5}" dt="2021-10-19T21:44:18.121" v="11"/>
          <ac:picMkLst>
            <pc:docMk/>
            <pc:sldMk cId="3808121013" sldId="259"/>
            <ac:picMk id="27" creationId="{AFE52FC7-B3EF-46A4-B8CE-292164EC9281}"/>
          </ac:picMkLst>
        </pc:picChg>
      </pc:sldChg>
      <pc:sldChg chg="addSp modSp ord modNotes">
        <pc:chgData name="Maddiha Bi Yousaf (2016573)" userId="S::2016573@student.uwtsd.ac.uk::d5689670-653a-4615-b7b8-ccc0537a559c" providerId="AD" clId="Web-{4115CB58-47FB-42D6-B388-6DF4B001ABA5}" dt="2021-10-20T00:16:22.417" v="978"/>
        <pc:sldMkLst>
          <pc:docMk/>
          <pc:sldMk cId="4012040630" sldId="260"/>
        </pc:sldMkLst>
        <pc:spChg chg="mod">
          <ac:chgData name="Maddiha Bi Yousaf (2016573)" userId="S::2016573@student.uwtsd.ac.uk::d5689670-653a-4615-b7b8-ccc0537a559c" providerId="AD" clId="Web-{4115CB58-47FB-42D6-B388-6DF4B001ABA5}" dt="2021-10-19T22:02:27.912" v="130" actId="20577"/>
          <ac:spMkLst>
            <pc:docMk/>
            <pc:sldMk cId="4012040630" sldId="260"/>
            <ac:spMk id="2" creationId="{937DD1D4-8850-EC46-9EA6-037BCE74F26B}"/>
          </ac:spMkLst>
        </pc:spChg>
        <pc:spChg chg="mod">
          <ac:chgData name="Maddiha Bi Yousaf (2016573)" userId="S::2016573@student.uwtsd.ac.uk::d5689670-653a-4615-b7b8-ccc0537a559c" providerId="AD" clId="Web-{4115CB58-47FB-42D6-B388-6DF4B001ABA5}" dt="2021-10-19T23:33:29.430" v="727" actId="20577"/>
          <ac:spMkLst>
            <pc:docMk/>
            <pc:sldMk cId="4012040630" sldId="260"/>
            <ac:spMk id="3" creationId="{55DE7EBE-49FA-7D40-BAC8-14C38A58AAD3}"/>
          </ac:spMkLst>
        </pc:spChg>
        <pc:spChg chg="add">
          <ac:chgData name="Maddiha Bi Yousaf (2016573)" userId="S::2016573@student.uwtsd.ac.uk::d5689670-653a-4615-b7b8-ccc0537a559c" providerId="AD" clId="Web-{4115CB58-47FB-42D6-B388-6DF4B001ABA5}" dt="2021-10-19T22:01:11.973" v="109"/>
          <ac:spMkLst>
            <pc:docMk/>
            <pc:sldMk cId="4012040630" sldId="260"/>
            <ac:spMk id="4" creationId="{B0253855-9C62-4E47-9093-BC8D57C2B3A7}"/>
          </ac:spMkLst>
        </pc:spChg>
      </pc:sldChg>
      <pc:sldChg chg="modSp new">
        <pc:chgData name="Maddiha Bi Yousaf (2016573)" userId="S::2016573@student.uwtsd.ac.uk::d5689670-653a-4615-b7b8-ccc0537a559c" providerId="AD" clId="Web-{4115CB58-47FB-42D6-B388-6DF4B001ABA5}" dt="2021-10-19T22:49:36.261" v="403" actId="20577"/>
        <pc:sldMkLst>
          <pc:docMk/>
          <pc:sldMk cId="2923008857" sldId="261"/>
        </pc:sldMkLst>
        <pc:spChg chg="mod">
          <ac:chgData name="Maddiha Bi Yousaf (2016573)" userId="S::2016573@student.uwtsd.ac.uk::d5689670-653a-4615-b7b8-ccc0537a559c" providerId="AD" clId="Web-{4115CB58-47FB-42D6-B388-6DF4B001ABA5}" dt="2021-10-19T22:48:43.977" v="394" actId="20577"/>
          <ac:spMkLst>
            <pc:docMk/>
            <pc:sldMk cId="2923008857" sldId="261"/>
            <ac:spMk id="2" creationId="{EAE16DE9-2DE2-4621-9189-D561578CFF08}"/>
          </ac:spMkLst>
        </pc:spChg>
        <pc:spChg chg="mod">
          <ac:chgData name="Maddiha Bi Yousaf (2016573)" userId="S::2016573@student.uwtsd.ac.uk::d5689670-653a-4615-b7b8-ccc0537a559c" providerId="AD" clId="Web-{4115CB58-47FB-42D6-B388-6DF4B001ABA5}" dt="2021-10-19T22:49:36.261" v="403" actId="20577"/>
          <ac:spMkLst>
            <pc:docMk/>
            <pc:sldMk cId="2923008857" sldId="261"/>
            <ac:spMk id="3" creationId="{F60A5800-0F30-4A6A-8A62-5E3A4E30CDD8}"/>
          </ac:spMkLst>
        </pc:spChg>
      </pc:sldChg>
      <pc:sldChg chg="addSp modSp new">
        <pc:chgData name="Maddiha Bi Yousaf (2016573)" userId="S::2016573@student.uwtsd.ac.uk::d5689670-653a-4615-b7b8-ccc0537a559c" providerId="AD" clId="Web-{4115CB58-47FB-42D6-B388-6DF4B001ABA5}" dt="2021-10-19T23:31:59.158" v="686"/>
        <pc:sldMkLst>
          <pc:docMk/>
          <pc:sldMk cId="1775406737" sldId="262"/>
        </pc:sldMkLst>
        <pc:spChg chg="mod">
          <ac:chgData name="Maddiha Bi Yousaf (2016573)" userId="S::2016573@student.uwtsd.ac.uk::d5689670-653a-4615-b7b8-ccc0537a559c" providerId="AD" clId="Web-{4115CB58-47FB-42D6-B388-6DF4B001ABA5}" dt="2021-10-19T23:27:40.544" v="651" actId="20577"/>
          <ac:spMkLst>
            <pc:docMk/>
            <pc:sldMk cId="1775406737" sldId="262"/>
            <ac:spMk id="2" creationId="{BA85690B-C64A-403C-8D41-D0860589A3B8}"/>
          </ac:spMkLst>
        </pc:spChg>
        <pc:spChg chg="mod">
          <ac:chgData name="Maddiha Bi Yousaf (2016573)" userId="S::2016573@student.uwtsd.ac.uk::d5689670-653a-4615-b7b8-ccc0537a559c" providerId="AD" clId="Web-{4115CB58-47FB-42D6-B388-6DF4B001ABA5}" dt="2021-10-19T23:28:19.109" v="673" actId="20577"/>
          <ac:spMkLst>
            <pc:docMk/>
            <pc:sldMk cId="1775406737" sldId="262"/>
            <ac:spMk id="3" creationId="{FCB8A132-22BE-4188-B1E1-82707CD2D61C}"/>
          </ac:spMkLst>
        </pc:spChg>
        <pc:spChg chg="add">
          <ac:chgData name="Maddiha Bi Yousaf (2016573)" userId="S::2016573@student.uwtsd.ac.uk::d5689670-653a-4615-b7b8-ccc0537a559c" providerId="AD" clId="Web-{4115CB58-47FB-42D6-B388-6DF4B001ABA5}" dt="2021-10-19T23:31:37.360" v="682"/>
          <ac:spMkLst>
            <pc:docMk/>
            <pc:sldMk cId="1775406737" sldId="262"/>
            <ac:spMk id="6" creationId="{F3DCD7AD-6901-4C5E-B25F-13F2363C9162}"/>
          </ac:spMkLst>
        </pc:spChg>
        <pc:spChg chg="add">
          <ac:chgData name="Maddiha Bi Yousaf (2016573)" userId="S::2016573@student.uwtsd.ac.uk::d5689670-653a-4615-b7b8-ccc0537a559c" providerId="AD" clId="Web-{4115CB58-47FB-42D6-B388-6DF4B001ABA5}" dt="2021-10-19T23:31:58.064" v="683"/>
          <ac:spMkLst>
            <pc:docMk/>
            <pc:sldMk cId="1775406737" sldId="262"/>
            <ac:spMk id="7" creationId="{D36E464F-DF72-47F0-A973-9B5A14C6FC60}"/>
          </ac:spMkLst>
        </pc:spChg>
        <pc:spChg chg="add">
          <ac:chgData name="Maddiha Bi Yousaf (2016573)" userId="S::2016573@student.uwtsd.ac.uk::d5689670-653a-4615-b7b8-ccc0537a559c" providerId="AD" clId="Web-{4115CB58-47FB-42D6-B388-6DF4B001ABA5}" dt="2021-10-19T23:31:58.423" v="684"/>
          <ac:spMkLst>
            <pc:docMk/>
            <pc:sldMk cId="1775406737" sldId="262"/>
            <ac:spMk id="8" creationId="{71EC5A78-A9AB-4069-B3EC-FCC7D1406953}"/>
          </ac:spMkLst>
        </pc:spChg>
        <pc:spChg chg="add">
          <ac:chgData name="Maddiha Bi Yousaf (2016573)" userId="S::2016573@student.uwtsd.ac.uk::d5689670-653a-4615-b7b8-ccc0537a559c" providerId="AD" clId="Web-{4115CB58-47FB-42D6-B388-6DF4B001ABA5}" dt="2021-10-19T23:31:58.783" v="685"/>
          <ac:spMkLst>
            <pc:docMk/>
            <pc:sldMk cId="1775406737" sldId="262"/>
            <ac:spMk id="9" creationId="{59E9B1DE-F72B-44D7-BCB8-C757B2075732}"/>
          </ac:spMkLst>
        </pc:spChg>
        <pc:spChg chg="add">
          <ac:chgData name="Maddiha Bi Yousaf (2016573)" userId="S::2016573@student.uwtsd.ac.uk::d5689670-653a-4615-b7b8-ccc0537a559c" providerId="AD" clId="Web-{4115CB58-47FB-42D6-B388-6DF4B001ABA5}" dt="2021-10-19T23:31:59.158" v="686"/>
          <ac:spMkLst>
            <pc:docMk/>
            <pc:sldMk cId="1775406737" sldId="262"/>
            <ac:spMk id="10" creationId="{45456E8C-31D7-4EA4-BDA0-0E249723B2B0}"/>
          </ac:spMkLst>
        </pc:spChg>
        <pc:picChg chg="add mod">
          <ac:chgData name="Maddiha Bi Yousaf (2016573)" userId="S::2016573@student.uwtsd.ac.uk::d5689670-653a-4615-b7b8-ccc0537a559c" providerId="AD" clId="Web-{4115CB58-47FB-42D6-B388-6DF4B001ABA5}" dt="2021-10-19T23:31:13.546" v="677" actId="1076"/>
          <ac:picMkLst>
            <pc:docMk/>
            <pc:sldMk cId="1775406737" sldId="262"/>
            <ac:picMk id="4" creationId="{BCCA7B32-44C5-48F5-AD3D-BDA91D281F32}"/>
          </ac:picMkLst>
        </pc:picChg>
        <pc:picChg chg="add mod">
          <ac:chgData name="Maddiha Bi Yousaf (2016573)" userId="S::2016573@student.uwtsd.ac.uk::d5689670-653a-4615-b7b8-ccc0537a559c" providerId="AD" clId="Web-{4115CB58-47FB-42D6-B388-6DF4B001ABA5}" dt="2021-10-19T23:31:37.344" v="681" actId="1076"/>
          <ac:picMkLst>
            <pc:docMk/>
            <pc:sldMk cId="1775406737" sldId="262"/>
            <ac:picMk id="5" creationId="{060F60D8-C7AF-46ED-B075-65E9C40D1FDC}"/>
          </ac:picMkLst>
        </pc:picChg>
      </pc:sldChg>
    </pc:docChg>
  </pc:docChgLst>
  <pc:docChgLst>
    <pc:chgData name="Maddiha Bi Yousaf (2016573)" userId="d5689670-653a-4615-b7b8-ccc0537a559c" providerId="ADAL" clId="{681A24F3-3888-8F48-99E5-CD83174DC335}"/>
    <pc:docChg chg="undo custSel addSld modSld">
      <pc:chgData name="Maddiha Bi Yousaf (2016573)" userId="d5689670-653a-4615-b7b8-ccc0537a559c" providerId="ADAL" clId="{681A24F3-3888-8F48-99E5-CD83174DC335}" dt="2021-10-16T12:32:56.500" v="307" actId="478"/>
      <pc:docMkLst>
        <pc:docMk/>
      </pc:docMkLst>
      <pc:sldChg chg="addSp delSp modSp modNotesTx">
        <pc:chgData name="Maddiha Bi Yousaf (2016573)" userId="d5689670-653a-4615-b7b8-ccc0537a559c" providerId="ADAL" clId="{681A24F3-3888-8F48-99E5-CD83174DC335}" dt="2021-10-16T12:31:53.525" v="303"/>
        <pc:sldMkLst>
          <pc:docMk/>
          <pc:sldMk cId="1827369243" sldId="257"/>
        </pc:sldMkLst>
        <pc:spChg chg="mod">
          <ac:chgData name="Maddiha Bi Yousaf (2016573)" userId="d5689670-653a-4615-b7b8-ccc0537a559c" providerId="ADAL" clId="{681A24F3-3888-8F48-99E5-CD83174DC335}" dt="2021-10-16T12:31:25.488" v="301" actId="26606"/>
          <ac:spMkLst>
            <pc:docMk/>
            <pc:sldMk cId="1827369243" sldId="257"/>
            <ac:spMk id="2" creationId="{88DC66E6-E369-0E4E-B44A-9F4D120C1466}"/>
          </ac:spMkLst>
        </pc:spChg>
        <pc:spChg chg="del mod">
          <ac:chgData name="Maddiha Bi Yousaf (2016573)" userId="d5689670-653a-4615-b7b8-ccc0537a559c" providerId="ADAL" clId="{681A24F3-3888-8F48-99E5-CD83174DC335}" dt="2021-10-16T12:31:25.488" v="301" actId="26606"/>
          <ac:spMkLst>
            <pc:docMk/>
            <pc:sldMk cId="1827369243" sldId="257"/>
            <ac:spMk id="3" creationId="{962667CC-BB87-5F4A-B9C0-9DFD9314B746}"/>
          </ac:spMkLst>
        </pc:spChg>
        <pc:spChg chg="del">
          <ac:chgData name="Maddiha Bi Yousaf (2016573)" userId="d5689670-653a-4615-b7b8-ccc0537a559c" providerId="ADAL" clId="{681A24F3-3888-8F48-99E5-CD83174DC335}" dt="2021-10-16T12:31:25.488" v="301" actId="26606"/>
          <ac:spMkLst>
            <pc:docMk/>
            <pc:sldMk cId="1827369243" sldId="257"/>
            <ac:spMk id="16" creationId="{8651CFA9-6065-4243-AC48-858E359780B1}"/>
          </ac:spMkLst>
        </pc:spChg>
        <pc:spChg chg="del">
          <ac:chgData name="Maddiha Bi Yousaf (2016573)" userId="d5689670-653a-4615-b7b8-ccc0537a559c" providerId="ADAL" clId="{681A24F3-3888-8F48-99E5-CD83174DC335}" dt="2021-10-16T12:31:25.488" v="301" actId="26606"/>
          <ac:spMkLst>
            <pc:docMk/>
            <pc:sldMk cId="1827369243" sldId="257"/>
            <ac:spMk id="17" creationId="{37962AE0-6A1C-4B76-9D52-10E5E6D7D3BB}"/>
          </ac:spMkLst>
        </pc:spChg>
        <pc:spChg chg="add">
          <ac:chgData name="Maddiha Bi Yousaf (2016573)" userId="d5689670-653a-4615-b7b8-ccc0537a559c" providerId="ADAL" clId="{681A24F3-3888-8F48-99E5-CD83174DC335}" dt="2021-10-16T12:31:25.488" v="301" actId="26606"/>
          <ac:spMkLst>
            <pc:docMk/>
            <pc:sldMk cId="1827369243" sldId="257"/>
            <ac:spMk id="24" creationId="{0BABF38A-8A0D-492E-BD20-6CF4D46B50BD}"/>
          </ac:spMkLst>
        </pc:spChg>
        <pc:spChg chg="add">
          <ac:chgData name="Maddiha Bi Yousaf (2016573)" userId="d5689670-653a-4615-b7b8-ccc0537a559c" providerId="ADAL" clId="{681A24F3-3888-8F48-99E5-CD83174DC335}" dt="2021-10-16T12:31:25.488" v="301" actId="26606"/>
          <ac:spMkLst>
            <pc:docMk/>
            <pc:sldMk cId="1827369243" sldId="257"/>
            <ac:spMk id="28" creationId="{26B0FCFA-8A2E-4F10-87BD-34565BD7C39F}"/>
          </ac:spMkLst>
        </pc:spChg>
        <pc:spChg chg="add">
          <ac:chgData name="Maddiha Bi Yousaf (2016573)" userId="d5689670-653a-4615-b7b8-ccc0537a559c" providerId="ADAL" clId="{681A24F3-3888-8F48-99E5-CD83174DC335}" dt="2021-10-16T12:31:25.488" v="301" actId="26606"/>
          <ac:spMkLst>
            <pc:docMk/>
            <pc:sldMk cId="1827369243" sldId="257"/>
            <ac:spMk id="30" creationId="{32DA72A5-2775-4FE6-9A97-1C8DEE0E06C2}"/>
          </ac:spMkLst>
        </pc:spChg>
        <pc:picChg chg="del">
          <ac:chgData name="Maddiha Bi Yousaf (2016573)" userId="d5689670-653a-4615-b7b8-ccc0537a559c" providerId="ADAL" clId="{681A24F3-3888-8F48-99E5-CD83174DC335}" dt="2021-10-16T12:31:25.488" v="301" actId="26606"/>
          <ac:picMkLst>
            <pc:docMk/>
            <pc:sldMk cId="1827369243" sldId="257"/>
            <ac:picMk id="18" creationId="{A72D06A1-BA08-4820-BBC8-B24DDB32A376}"/>
          </ac:picMkLst>
        </pc:picChg>
        <pc:picChg chg="del">
          <ac:chgData name="Maddiha Bi Yousaf (2016573)" userId="d5689670-653a-4615-b7b8-ccc0537a559c" providerId="ADAL" clId="{681A24F3-3888-8F48-99E5-CD83174DC335}" dt="2021-10-16T12:31:25.488" v="301" actId="26606"/>
          <ac:picMkLst>
            <pc:docMk/>
            <pc:sldMk cId="1827369243" sldId="257"/>
            <ac:picMk id="19" creationId="{1295E665-0408-4072-94B3-49BA5ACBCBD3}"/>
          </ac:picMkLst>
        </pc:picChg>
        <pc:picChg chg="add">
          <ac:chgData name="Maddiha Bi Yousaf (2016573)" userId="d5689670-653a-4615-b7b8-ccc0537a559c" providerId="ADAL" clId="{681A24F3-3888-8F48-99E5-CD83174DC335}" dt="2021-10-16T12:31:25.488" v="301" actId="26606"/>
          <ac:picMkLst>
            <pc:docMk/>
            <pc:sldMk cId="1827369243" sldId="257"/>
            <ac:picMk id="26" creationId="{1CB7E8AE-A3AC-4BB7-A5C6-F00EC697B265}"/>
          </ac:picMkLst>
        </pc:picChg>
        <pc:picChg chg="add">
          <ac:chgData name="Maddiha Bi Yousaf (2016573)" userId="d5689670-653a-4615-b7b8-ccc0537a559c" providerId="ADAL" clId="{681A24F3-3888-8F48-99E5-CD83174DC335}" dt="2021-10-16T12:31:25.488" v="301" actId="26606"/>
          <ac:picMkLst>
            <pc:docMk/>
            <pc:sldMk cId="1827369243" sldId="257"/>
            <ac:picMk id="32" creationId="{28966E53-3C41-4F5A-A432-755BFE5D7567}"/>
          </ac:picMkLst>
        </pc:picChg>
        <pc:picChg chg="add">
          <ac:chgData name="Maddiha Bi Yousaf (2016573)" userId="d5689670-653a-4615-b7b8-ccc0537a559c" providerId="ADAL" clId="{681A24F3-3888-8F48-99E5-CD83174DC335}" dt="2021-10-16T12:31:25.488" v="301" actId="26606"/>
          <ac:picMkLst>
            <pc:docMk/>
            <pc:sldMk cId="1827369243" sldId="257"/>
            <ac:picMk id="34" creationId="{D47F75BB-A3CB-4161-B316-A2A9C88F72D2}"/>
          </ac:picMkLst>
        </pc:picChg>
        <pc:inkChg chg="add del">
          <ac:chgData name="Maddiha Bi Yousaf (2016573)" userId="d5689670-653a-4615-b7b8-ccc0537a559c" providerId="ADAL" clId="{681A24F3-3888-8F48-99E5-CD83174DC335}" dt="2021-10-16T12:31:53.525" v="303"/>
          <ac:inkMkLst>
            <pc:docMk/>
            <pc:sldMk cId="1827369243" sldId="257"/>
            <ac:inkMk id="4" creationId="{80EDB9CE-E749-A84A-BCB2-8E0AE91A6536}"/>
          </ac:inkMkLst>
        </pc:inkChg>
      </pc:sldChg>
      <pc:sldChg chg="addSp delSp modSp">
        <pc:chgData name="Maddiha Bi Yousaf (2016573)" userId="d5689670-653a-4615-b7b8-ccc0537a559c" providerId="ADAL" clId="{681A24F3-3888-8F48-99E5-CD83174DC335}" dt="2021-10-16T12:32:56.500" v="307" actId="478"/>
        <pc:sldMkLst>
          <pc:docMk/>
          <pc:sldMk cId="549644946" sldId="258"/>
        </pc:sldMkLst>
        <pc:spChg chg="add mod">
          <ac:chgData name="Maddiha Bi Yousaf (2016573)" userId="d5689670-653a-4615-b7b8-ccc0537a559c" providerId="ADAL" clId="{681A24F3-3888-8F48-99E5-CD83174DC335}" dt="2021-10-16T12:32:56.500" v="307" actId="478"/>
          <ac:spMkLst>
            <pc:docMk/>
            <pc:sldMk cId="549644946" sldId="258"/>
            <ac:spMk id="4" creationId="{76D1062B-4CF1-5D49-B7E0-8E55B4458D84}"/>
          </ac:spMkLst>
        </pc:spChg>
        <pc:graphicFrameChg chg="del mod modGraphic">
          <ac:chgData name="Maddiha Bi Yousaf (2016573)" userId="d5689670-653a-4615-b7b8-ccc0537a559c" providerId="ADAL" clId="{681A24F3-3888-8F48-99E5-CD83174DC335}" dt="2021-10-16T12:32:56.500" v="307" actId="478"/>
          <ac:graphicFrameMkLst>
            <pc:docMk/>
            <pc:sldMk cId="549644946" sldId="258"/>
            <ac:graphicFrameMk id="38" creationId="{4510ABE9-B232-4FBB-96F0-674CE2C67E78}"/>
          </ac:graphicFrameMkLst>
        </pc:graphicFrameChg>
      </pc:sldChg>
      <pc:sldChg chg="modSp new">
        <pc:chgData name="Maddiha Bi Yousaf (2016573)" userId="d5689670-653a-4615-b7b8-ccc0537a559c" providerId="ADAL" clId="{681A24F3-3888-8F48-99E5-CD83174DC335}" dt="2021-10-16T12:01:08.790" v="50" actId="20577"/>
        <pc:sldMkLst>
          <pc:docMk/>
          <pc:sldMk cId="4012040630" sldId="260"/>
        </pc:sldMkLst>
        <pc:spChg chg="mod">
          <ac:chgData name="Maddiha Bi Yousaf (2016573)" userId="d5689670-653a-4615-b7b8-ccc0537a559c" providerId="ADAL" clId="{681A24F3-3888-8F48-99E5-CD83174DC335}" dt="2021-10-16T12:01:08.790" v="50" actId="20577"/>
          <ac:spMkLst>
            <pc:docMk/>
            <pc:sldMk cId="4012040630" sldId="260"/>
            <ac:spMk id="2" creationId="{937DD1D4-8850-EC46-9EA6-037BCE74F26B}"/>
          </ac:spMkLst>
        </pc:spChg>
      </pc:sldChg>
    </pc:docChg>
  </pc:docChgLst>
  <pc:docChgLst>
    <pc:chgData name="Maddiha Bi Yousaf (2016573)" userId="S::2016573@student.uwtsd.ac.uk::d5689670-653a-4615-b7b8-ccc0537a559c" providerId="AD" clId="Web-{02FE026F-345D-D15A-93DF-83168BF39755}"/>
    <pc:docChg chg="addSld modSld">
      <pc:chgData name="Maddiha Bi Yousaf (2016573)" userId="S::2016573@student.uwtsd.ac.uk::d5689670-653a-4615-b7b8-ccc0537a559c" providerId="AD" clId="Web-{02FE026F-345D-D15A-93DF-83168BF39755}" dt="2021-10-20T13:53:34.724" v="3515" actId="20577"/>
      <pc:docMkLst>
        <pc:docMk/>
      </pc:docMkLst>
      <pc:sldChg chg="modSp modNotes">
        <pc:chgData name="Maddiha Bi Yousaf (2016573)" userId="S::2016573@student.uwtsd.ac.uk::d5689670-653a-4615-b7b8-ccc0537a559c" providerId="AD" clId="Web-{02FE026F-345D-D15A-93DF-83168BF39755}" dt="2021-10-20T13:30:47.632" v="2955"/>
        <pc:sldMkLst>
          <pc:docMk/>
          <pc:sldMk cId="3808121013" sldId="259"/>
        </pc:sldMkLst>
        <pc:spChg chg="mod">
          <ac:chgData name="Maddiha Bi Yousaf (2016573)" userId="S::2016573@student.uwtsd.ac.uk::d5689670-653a-4615-b7b8-ccc0537a559c" providerId="AD" clId="Web-{02FE026F-345D-D15A-93DF-83168BF39755}" dt="2021-10-20T11:03:59.646" v="664" actId="20577"/>
          <ac:spMkLst>
            <pc:docMk/>
            <pc:sldMk cId="3808121013" sldId="259"/>
            <ac:spMk id="2" creationId="{06989BB7-4533-8742-A81B-06F193B97F84}"/>
          </ac:spMkLst>
        </pc:spChg>
        <pc:spChg chg="mod">
          <ac:chgData name="Maddiha Bi Yousaf (2016573)" userId="S::2016573@student.uwtsd.ac.uk::d5689670-653a-4615-b7b8-ccc0537a559c" providerId="AD" clId="Web-{02FE026F-345D-D15A-93DF-83168BF39755}" dt="2021-10-20T11:22:00.234" v="954" actId="20577"/>
          <ac:spMkLst>
            <pc:docMk/>
            <pc:sldMk cId="3808121013" sldId="259"/>
            <ac:spMk id="18" creationId="{18CAC958-D7C3-4947-AB82-AB033D7C1B47}"/>
          </ac:spMkLst>
        </pc:spChg>
      </pc:sldChg>
      <pc:sldChg chg="delSp modNotes">
        <pc:chgData name="Maddiha Bi Yousaf (2016573)" userId="S::2016573@student.uwtsd.ac.uk::d5689670-653a-4615-b7b8-ccc0537a559c" providerId="AD" clId="Web-{02FE026F-345D-D15A-93DF-83168BF39755}" dt="2021-10-20T12:11:13.772" v="1778"/>
        <pc:sldMkLst>
          <pc:docMk/>
          <pc:sldMk cId="4012040630" sldId="260"/>
        </pc:sldMkLst>
        <pc:spChg chg="del">
          <ac:chgData name="Maddiha Bi Yousaf (2016573)" userId="S::2016573@student.uwtsd.ac.uk::d5689670-653a-4615-b7b8-ccc0537a559c" providerId="AD" clId="Web-{02FE026F-345D-D15A-93DF-83168BF39755}" dt="2021-10-20T11:06:31.603" v="665"/>
          <ac:spMkLst>
            <pc:docMk/>
            <pc:sldMk cId="4012040630" sldId="260"/>
            <ac:spMk id="4" creationId="{B0253855-9C62-4E47-9093-BC8D57C2B3A7}"/>
          </ac:spMkLst>
        </pc:spChg>
      </pc:sldChg>
      <pc:sldChg chg="modSp">
        <pc:chgData name="Maddiha Bi Yousaf (2016573)" userId="S::2016573@student.uwtsd.ac.uk::d5689670-653a-4615-b7b8-ccc0537a559c" providerId="AD" clId="Web-{02FE026F-345D-D15A-93DF-83168BF39755}" dt="2021-10-20T13:53:34.724" v="3515" actId="20577"/>
        <pc:sldMkLst>
          <pc:docMk/>
          <pc:sldMk cId="2923008857" sldId="261"/>
        </pc:sldMkLst>
        <pc:spChg chg="mod">
          <ac:chgData name="Maddiha Bi Yousaf (2016573)" userId="S::2016573@student.uwtsd.ac.uk::d5689670-653a-4615-b7b8-ccc0537a559c" providerId="AD" clId="Web-{02FE026F-345D-D15A-93DF-83168BF39755}" dt="2021-10-20T13:53:34.724" v="3515" actId="20577"/>
          <ac:spMkLst>
            <pc:docMk/>
            <pc:sldMk cId="2923008857" sldId="261"/>
            <ac:spMk id="3" creationId="{F60A5800-0F30-4A6A-8A62-5E3A4E30CDD8}"/>
          </ac:spMkLst>
        </pc:spChg>
      </pc:sldChg>
      <pc:sldChg chg="addSp delSp modSp modNotes">
        <pc:chgData name="Maddiha Bi Yousaf (2016573)" userId="S::2016573@student.uwtsd.ac.uk::d5689670-653a-4615-b7b8-ccc0537a559c" providerId="AD" clId="Web-{02FE026F-345D-D15A-93DF-83168BF39755}" dt="2021-10-20T13:52:22.597" v="3506"/>
        <pc:sldMkLst>
          <pc:docMk/>
          <pc:sldMk cId="1775406737" sldId="262"/>
        </pc:sldMkLst>
        <pc:spChg chg="mod">
          <ac:chgData name="Maddiha Bi Yousaf (2016573)" userId="S::2016573@student.uwtsd.ac.uk::d5689670-653a-4615-b7b8-ccc0537a559c" providerId="AD" clId="Web-{02FE026F-345D-D15A-93DF-83168BF39755}" dt="2021-10-20T13:31:43.524" v="2997" actId="20577"/>
          <ac:spMkLst>
            <pc:docMk/>
            <pc:sldMk cId="1775406737" sldId="262"/>
            <ac:spMk id="2" creationId="{BA85690B-C64A-403C-8D41-D0860589A3B8}"/>
          </ac:spMkLst>
        </pc:spChg>
        <pc:spChg chg="mod">
          <ac:chgData name="Maddiha Bi Yousaf (2016573)" userId="S::2016573@student.uwtsd.ac.uk::d5689670-653a-4615-b7b8-ccc0537a559c" providerId="AD" clId="Web-{02FE026F-345D-D15A-93DF-83168BF39755}" dt="2021-10-20T11:20:32.544" v="916" actId="20577"/>
          <ac:spMkLst>
            <pc:docMk/>
            <pc:sldMk cId="1775406737" sldId="262"/>
            <ac:spMk id="3" creationId="{FCB8A132-22BE-4188-B1E1-82707CD2D61C}"/>
          </ac:spMkLst>
        </pc:spChg>
        <pc:spChg chg="mod">
          <ac:chgData name="Maddiha Bi Yousaf (2016573)" userId="S::2016573@student.uwtsd.ac.uk::d5689670-653a-4615-b7b8-ccc0537a559c" providerId="AD" clId="Web-{02FE026F-345D-D15A-93DF-83168BF39755}" dt="2021-10-20T11:19:27.152" v="893" actId="1076"/>
          <ac:spMkLst>
            <pc:docMk/>
            <pc:sldMk cId="1775406737" sldId="262"/>
            <ac:spMk id="6" creationId="{F3DCD7AD-6901-4C5E-B25F-13F2363C9162}"/>
          </ac:spMkLst>
        </pc:spChg>
        <pc:spChg chg="del">
          <ac:chgData name="Maddiha Bi Yousaf (2016573)" userId="S::2016573@student.uwtsd.ac.uk::d5689670-653a-4615-b7b8-ccc0537a559c" providerId="AD" clId="Web-{02FE026F-345D-D15A-93DF-83168BF39755}" dt="2021-10-20T11:18:44.542" v="881"/>
          <ac:spMkLst>
            <pc:docMk/>
            <pc:sldMk cId="1775406737" sldId="262"/>
            <ac:spMk id="7" creationId="{D36E464F-DF72-47F0-A973-9B5A14C6FC60}"/>
          </ac:spMkLst>
        </pc:spChg>
        <pc:spChg chg="del">
          <ac:chgData name="Maddiha Bi Yousaf (2016573)" userId="S::2016573@student.uwtsd.ac.uk::d5689670-653a-4615-b7b8-ccc0537a559c" providerId="AD" clId="Web-{02FE026F-345D-D15A-93DF-83168BF39755}" dt="2021-10-20T11:18:42.651" v="880"/>
          <ac:spMkLst>
            <pc:docMk/>
            <pc:sldMk cId="1775406737" sldId="262"/>
            <ac:spMk id="8" creationId="{71EC5A78-A9AB-4069-B3EC-FCC7D1406953}"/>
          </ac:spMkLst>
        </pc:spChg>
        <pc:spChg chg="del">
          <ac:chgData name="Maddiha Bi Yousaf (2016573)" userId="S::2016573@student.uwtsd.ac.uk::d5689670-653a-4615-b7b8-ccc0537a559c" providerId="AD" clId="Web-{02FE026F-345D-D15A-93DF-83168BF39755}" dt="2021-10-20T11:18:39.854" v="879"/>
          <ac:spMkLst>
            <pc:docMk/>
            <pc:sldMk cId="1775406737" sldId="262"/>
            <ac:spMk id="9" creationId="{59E9B1DE-F72B-44D7-BCB8-C757B2075732}"/>
          </ac:spMkLst>
        </pc:spChg>
        <pc:spChg chg="del">
          <ac:chgData name="Maddiha Bi Yousaf (2016573)" userId="S::2016573@student.uwtsd.ac.uk::d5689670-653a-4615-b7b8-ccc0537a559c" providerId="AD" clId="Web-{02FE026F-345D-D15A-93DF-83168BF39755}" dt="2021-10-20T11:18:36.448" v="878"/>
          <ac:spMkLst>
            <pc:docMk/>
            <pc:sldMk cId="1775406737" sldId="262"/>
            <ac:spMk id="10" creationId="{45456E8C-31D7-4EA4-BDA0-0E249723B2B0}"/>
          </ac:spMkLst>
        </pc:spChg>
        <pc:spChg chg="add mod">
          <ac:chgData name="Maddiha Bi Yousaf (2016573)" userId="S::2016573@student.uwtsd.ac.uk::d5689670-653a-4615-b7b8-ccc0537a559c" providerId="AD" clId="Web-{02FE026F-345D-D15A-93DF-83168BF39755}" dt="2021-10-20T11:20:01.622" v="909" actId="1076"/>
          <ac:spMkLst>
            <pc:docMk/>
            <pc:sldMk cId="1775406737" sldId="262"/>
            <ac:spMk id="11" creationId="{CEE9366F-363B-43A7-A821-595509A12740}"/>
          </ac:spMkLst>
        </pc:spChg>
        <pc:picChg chg="mod">
          <ac:chgData name="Maddiha Bi Yousaf (2016573)" userId="S::2016573@student.uwtsd.ac.uk::d5689670-653a-4615-b7b8-ccc0537a559c" providerId="AD" clId="Web-{02FE026F-345D-D15A-93DF-83168BF39755}" dt="2021-10-20T11:19:47.199" v="903" actId="1076"/>
          <ac:picMkLst>
            <pc:docMk/>
            <pc:sldMk cId="1775406737" sldId="262"/>
            <ac:picMk id="4" creationId="{BCCA7B32-44C5-48F5-AD3D-BDA91D281F32}"/>
          </ac:picMkLst>
        </pc:picChg>
      </pc:sldChg>
      <pc:sldChg chg="modSp new">
        <pc:chgData name="Maddiha Bi Yousaf (2016573)" userId="S::2016573@student.uwtsd.ac.uk::d5689670-653a-4615-b7b8-ccc0537a559c" providerId="AD" clId="Web-{02FE026F-345D-D15A-93DF-83168BF39755}" dt="2021-10-20T00:38:56.325" v="662" actId="20577"/>
        <pc:sldMkLst>
          <pc:docMk/>
          <pc:sldMk cId="1787868124" sldId="263"/>
        </pc:sldMkLst>
        <pc:spChg chg="mod">
          <ac:chgData name="Maddiha Bi Yousaf (2016573)" userId="S::2016573@student.uwtsd.ac.uk::d5689670-653a-4615-b7b8-ccc0537a559c" providerId="AD" clId="Web-{02FE026F-345D-D15A-93DF-83168BF39755}" dt="2021-10-20T00:38:56.325" v="662" actId="20577"/>
          <ac:spMkLst>
            <pc:docMk/>
            <pc:sldMk cId="1787868124" sldId="263"/>
            <ac:spMk id="2" creationId="{8AE3501B-804F-4FD7-9FCC-3754FB570C0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0DCC5-6731-3248-80C3-CCF57B094268}" type="datetimeFigureOut">
              <a:rPr lang="en-US" smtClean="0"/>
              <a:t>10/20/2021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C71FE-C39F-5F4F-94C6-A5F7BC76E902}" type="slidenum">
              <a:rPr lang="en-US" smtClean="0"/>
              <a:t>‹#›</a:t>
            </a:fld>
            <a:endParaRPr lang="en-US"/>
          </a:p>
        </p:txBody>
      </p:sp>
    </p:spTree>
    <p:extLst>
      <p:ext uri="{BB962C8B-B14F-4D97-AF65-F5344CB8AC3E}">
        <p14:creationId xmlns:p14="http://schemas.microsoft.com/office/powerpoint/2010/main" val="4207127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solidFill>
                  <a:schemeClr val="tx2"/>
                </a:solidFill>
              </a:rPr>
              <a:t>In this presentation I will be explaining the two</a:t>
            </a:r>
            <a:r>
              <a:rPr lang="en-GB">
                <a:solidFill>
                  <a:schemeClr val="tx2"/>
                </a:solidFill>
              </a:rPr>
              <a:t> psychological</a:t>
            </a:r>
            <a:r>
              <a:rPr lang="en-GB" sz="1200">
                <a:solidFill>
                  <a:schemeClr val="tx2"/>
                </a:solidFill>
              </a:rPr>
              <a:t> theories</a:t>
            </a:r>
            <a:r>
              <a:rPr lang="en-GB">
                <a:solidFill>
                  <a:schemeClr val="tx2"/>
                </a:solidFill>
              </a:rPr>
              <a:t> and</a:t>
            </a:r>
            <a:r>
              <a:rPr lang="en-GB" sz="1200">
                <a:solidFill>
                  <a:schemeClr val="tx2"/>
                </a:solidFill>
              </a:rPr>
              <a:t> how this affects our children’s lives and is it beneficial.</a:t>
            </a:r>
            <a:r>
              <a:rPr lang="en-GB">
                <a:solidFill>
                  <a:schemeClr val="tx2"/>
                </a:solidFill>
              </a:rPr>
              <a:t> And what us parents could do to help and support their development.  </a:t>
            </a:r>
            <a:endParaRPr lang="en-US" sz="1200">
              <a:solidFill>
                <a:schemeClr val="tx2"/>
              </a:solidFill>
            </a:endParaRPr>
          </a:p>
          <a:p>
            <a:endParaRPr lang="en-US" dirty="0"/>
          </a:p>
        </p:txBody>
      </p:sp>
      <p:sp>
        <p:nvSpPr>
          <p:cNvPr id="4" name="Slide Number Placeholder 3"/>
          <p:cNvSpPr>
            <a:spLocks noGrp="1"/>
          </p:cNvSpPr>
          <p:nvPr>
            <p:ph type="sldNum" sz="quarter" idx="5"/>
          </p:nvPr>
        </p:nvSpPr>
        <p:spPr/>
        <p:txBody>
          <a:bodyPr/>
          <a:lstStyle/>
          <a:p>
            <a:fld id="{0B5C71FE-C39F-5F4F-94C6-A5F7BC76E902}" type="slidenum">
              <a:rPr lang="en-US" smtClean="0"/>
              <a:t>2</a:t>
            </a:fld>
            <a:endParaRPr lang="en-US"/>
          </a:p>
        </p:txBody>
      </p:sp>
    </p:spTree>
    <p:extLst>
      <p:ext uri="{BB962C8B-B14F-4D97-AF65-F5344CB8AC3E}">
        <p14:creationId xmlns:p14="http://schemas.microsoft.com/office/powerpoint/2010/main" val="3400848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science of mind is a scientific research on how the mind edict and has an impact by a person's attitude. That is taken by our intelligence and consciousness in attention and feelings. </a:t>
            </a:r>
            <a:endParaRPr lang="en-US"/>
          </a:p>
          <a:p>
            <a:r>
              <a:rPr lang="en-US">
                <a:cs typeface="Calibri"/>
              </a:rPr>
              <a:t>Psychology is for considerating for in order to form individuals to click and  how it may essential us with obstacles and matters that occur inour community and culture. </a:t>
            </a:r>
            <a:r>
              <a:rPr lang="en-US" b="1"/>
              <a:t>(What is Psychology? | BPS, 2021)</a:t>
            </a:r>
            <a:endParaRPr lang="en-US" b="1">
              <a:cs typeface="Calibri"/>
            </a:endParaRPr>
          </a:p>
          <a:p>
            <a:endParaRPr lang="en-US" dirty="0">
              <a:cs typeface="Calibri" panose="020F0502020204030204"/>
            </a:endParaRPr>
          </a:p>
          <a:p>
            <a:pPr marL="171450" indent="-171450">
              <a:buFont typeface="Arial"/>
              <a:buChar char="•"/>
            </a:pPr>
            <a:r>
              <a:rPr lang="en-US" b="1" u="sng">
                <a:cs typeface="Calibri" panose="020F0502020204030204"/>
              </a:rPr>
              <a:t>Psychological theories</a:t>
            </a:r>
            <a:endParaRPr lang="en-US" b="1" u="sng" dirty="0">
              <a:cs typeface="Calibri" panose="020F0502020204030204"/>
            </a:endParaRPr>
          </a:p>
          <a:p>
            <a:pPr marL="228600" indent="-228600">
              <a:buAutoNum type="arabicPeriod"/>
            </a:pPr>
            <a:r>
              <a:rPr lang="en-US"/>
              <a:t>Piaget’s theory of cognitive development</a:t>
            </a:r>
          </a:p>
          <a:p>
            <a:pPr marL="228600" indent="-228600">
              <a:buAutoNum type="arabicPeriod"/>
            </a:pPr>
            <a:r>
              <a:rPr lang="en-US"/>
              <a:t>Vygotsky’s theory of social constructivism</a:t>
            </a:r>
          </a:p>
          <a:p>
            <a:pPr marL="228600" indent="-228600">
              <a:buAutoNum type="arabicPeriod"/>
            </a:pPr>
            <a:r>
              <a:rPr lang="en-US"/>
              <a:t>Erikson’s theory of lifespan development</a:t>
            </a:r>
            <a:endParaRPr lang="en-US">
              <a:cs typeface="Calibri" panose="020F0502020204030204"/>
            </a:endParaRPr>
          </a:p>
          <a:p>
            <a:pPr marL="228600" indent="-228600">
              <a:buAutoNum type="arabicPeriod"/>
            </a:pPr>
            <a:r>
              <a:rPr lang="en-US"/>
              <a:t>Freud’s theory of psychosexual development</a:t>
            </a:r>
          </a:p>
          <a:p>
            <a:pPr marL="228600" indent="-228600">
              <a:buAutoNum type="arabicPeriod"/>
            </a:pPr>
            <a:r>
              <a:rPr lang="en-US"/>
              <a:t>Bandura’s Social learning theory.</a:t>
            </a:r>
            <a:endParaRPr lang="en-US">
              <a:cs typeface="Calibri" panose="020F0502020204030204"/>
            </a:endParaRPr>
          </a:p>
          <a:p>
            <a:r>
              <a:rPr lang="en-US" dirty="0">
                <a:cs typeface="Calibri" panose="020F0502020204030204"/>
              </a:rPr>
              <a:t>The theories we will be focusing on are the </a:t>
            </a:r>
            <a:r>
              <a:rPr lang="en-US" b="1" dirty="0">
                <a:cs typeface="Calibri" panose="020F0502020204030204"/>
              </a:rPr>
              <a:t>Piaget's theory of cognitive development </a:t>
            </a:r>
            <a:r>
              <a:rPr lang="en-US" dirty="0">
                <a:cs typeface="Calibri" panose="020F0502020204030204"/>
              </a:rPr>
              <a:t>and </a:t>
            </a:r>
            <a:r>
              <a:rPr lang="en-US" b="1">
                <a:cs typeface="Calibri" panose="020F0502020204030204"/>
              </a:rPr>
              <a:t>Vygostky's theory of social contructivism</a:t>
            </a:r>
            <a:r>
              <a:rPr lang="en-US">
                <a:cs typeface="Calibri" panose="020F0502020204030204"/>
              </a:rPr>
              <a:t>. </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0B5C71FE-C39F-5F4F-94C6-A5F7BC76E902}" type="slidenum">
              <a:rPr lang="en-US" smtClean="0"/>
              <a:t>3</a:t>
            </a:fld>
            <a:endParaRPr lang="en-US"/>
          </a:p>
        </p:txBody>
      </p:sp>
    </p:spTree>
    <p:extLst>
      <p:ext uri="{BB962C8B-B14F-4D97-AF65-F5344CB8AC3E}">
        <p14:creationId xmlns:p14="http://schemas.microsoft.com/office/powerpoint/2010/main" val="3878334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cs typeface="Calibri"/>
              </a:rPr>
              <a:t>Piaget</a:t>
            </a:r>
          </a:p>
          <a:p>
            <a:r>
              <a:rPr lang="en-US" dirty="0">
                <a:cs typeface="Calibri"/>
              </a:rPr>
              <a:t>Piaget believes with the occasion we as an individual are born, we are sincerely involved with the making of learning. His theory is a significant developmental study of cognitive development, he recommended that as children they go through many different phases.</a:t>
            </a:r>
          </a:p>
          <a:p>
            <a:r>
              <a:rPr lang="en-US" dirty="0">
                <a:cs typeface="Calibri"/>
              </a:rPr>
              <a:t>With every phase they think individually diverse from before.</a:t>
            </a:r>
          </a:p>
          <a:p>
            <a:r>
              <a:rPr lang="en-US" dirty="0">
                <a:cs typeface="Calibri"/>
              </a:rPr>
              <a:t>As for infants cognitive progress may not be achieving intelligence by this they need to progress a intellectual image of the universe. </a:t>
            </a:r>
            <a:r>
              <a:rPr lang="en-US" b="1" dirty="0"/>
              <a:t>(2021)</a:t>
            </a:r>
            <a:endParaRPr lang="en-US" b="1" dirty="0">
              <a:cs typeface="Calibri"/>
            </a:endParaRPr>
          </a:p>
          <a:p>
            <a:r>
              <a:rPr lang="en-US">
                <a:cs typeface="Calibri"/>
              </a:rPr>
              <a:t>He also concludes that cognitive development develops through a chain of subsequent difference in cognitive framework.</a:t>
            </a:r>
            <a:endParaRPr lang="en-US" dirty="0">
              <a:cs typeface="Calibri"/>
            </a:endParaRPr>
          </a:p>
          <a:p>
            <a:r>
              <a:rPr lang="en-US">
                <a:cs typeface="Calibri"/>
              </a:rPr>
              <a:t>3 basic components to piagets theory:</a:t>
            </a:r>
          </a:p>
          <a:p>
            <a:r>
              <a:rPr lang="en-US">
                <a:cs typeface="Calibri"/>
              </a:rPr>
              <a:t>1) Schemas (building blocks of knowledge).</a:t>
            </a:r>
            <a:endParaRPr lang="en-US" dirty="0">
              <a:cs typeface="Calibri"/>
            </a:endParaRPr>
          </a:p>
          <a:p>
            <a:r>
              <a:rPr lang="en-US">
                <a:cs typeface="Calibri"/>
              </a:rPr>
              <a:t>2) Processes that enable the changes from one stage to another (assimilation, acccomodation and equilibrium).</a:t>
            </a:r>
            <a:endParaRPr lang="en-US" dirty="0">
              <a:cs typeface="Calibri"/>
            </a:endParaRPr>
          </a:p>
          <a:p>
            <a:r>
              <a:rPr lang="en-US">
                <a:cs typeface="Calibri"/>
              </a:rPr>
              <a:t>3) Stages of Devlopment</a:t>
            </a:r>
            <a:endParaRPr lang="en-US" dirty="0">
              <a:cs typeface="Calibri"/>
            </a:endParaRPr>
          </a:p>
          <a:p>
            <a:endParaRPr lang="en-US" dirty="0">
              <a:cs typeface="Calibri"/>
            </a:endParaRPr>
          </a:p>
          <a:p>
            <a:r>
              <a:rPr lang="en-US">
                <a:cs typeface="Calibri"/>
              </a:rPr>
              <a:t>There are 4 stages a child goes through:</a:t>
            </a:r>
            <a:endParaRPr lang="en-US"/>
          </a:p>
          <a:p>
            <a:pPr marL="171450" indent="-171450">
              <a:buFont typeface="Arial"/>
              <a:buChar char="•"/>
            </a:pPr>
            <a:r>
              <a:rPr lang="en-US" b="1" dirty="0">
                <a:cs typeface="Calibri"/>
              </a:rPr>
              <a:t>Sensorimotor stage (birth-18-24 months)</a:t>
            </a:r>
            <a:endParaRPr lang="en-US" dirty="0">
              <a:cs typeface="Calibri"/>
            </a:endParaRPr>
          </a:p>
          <a:p>
            <a:r>
              <a:rPr lang="en-US" dirty="0">
                <a:cs typeface="Calibri"/>
              </a:rPr>
              <a:t>The infant explores the world through direct sensory and motor contact. Object performance and </a:t>
            </a:r>
            <a:r>
              <a:rPr lang="en-US" dirty="0" err="1">
                <a:cs typeface="Calibri"/>
              </a:rPr>
              <a:t>seperation</a:t>
            </a:r>
            <a:r>
              <a:rPr lang="en-US" dirty="0">
                <a:cs typeface="Calibri"/>
              </a:rPr>
              <a:t> </a:t>
            </a:r>
            <a:r>
              <a:rPr lang="en-US" dirty="0" err="1">
                <a:cs typeface="Calibri"/>
              </a:rPr>
              <a:t>anixety</a:t>
            </a:r>
            <a:r>
              <a:rPr lang="en-US" dirty="0">
                <a:cs typeface="Calibri"/>
              </a:rPr>
              <a:t> develops during the stage.</a:t>
            </a:r>
            <a:endParaRPr lang="en-US" b="1" dirty="0">
              <a:cs typeface="Calibri"/>
            </a:endParaRPr>
          </a:p>
          <a:p>
            <a:pPr marL="171450" indent="-171450">
              <a:buFont typeface="Arial"/>
              <a:buChar char="•"/>
            </a:pPr>
            <a:r>
              <a:rPr lang="en-US" b="1" dirty="0">
                <a:cs typeface="Calibri"/>
              </a:rPr>
              <a:t>Preoperational stage (2-7 years)</a:t>
            </a:r>
            <a:endParaRPr lang="en-US" dirty="0">
              <a:cs typeface="Calibri"/>
            </a:endParaRPr>
          </a:p>
          <a:p>
            <a:r>
              <a:rPr lang="en-US" dirty="0">
                <a:cs typeface="Calibri"/>
              </a:rPr>
              <a:t>The child uses symbols or words and images to represent things but doesn’t reason logically. It also has the ability to pretend during the stage, where the infant is </a:t>
            </a:r>
            <a:r>
              <a:rPr lang="en-US" err="1">
                <a:cs typeface="Calibri"/>
              </a:rPr>
              <a:t>energectic</a:t>
            </a:r>
            <a:r>
              <a:rPr lang="en-US" dirty="0">
                <a:cs typeface="Calibri"/>
              </a:rPr>
              <a:t>. </a:t>
            </a:r>
            <a:endParaRPr lang="en-US" b="1" dirty="0">
              <a:cs typeface="Calibri"/>
            </a:endParaRPr>
          </a:p>
          <a:p>
            <a:pPr marL="171450" indent="-171450">
              <a:buFont typeface="Arial"/>
              <a:buChar char="•"/>
            </a:pPr>
            <a:r>
              <a:rPr lang="en-US" b="1" dirty="0">
                <a:cs typeface="Calibri"/>
              </a:rPr>
              <a:t>Concrete operational stage (7-11 years)</a:t>
            </a:r>
            <a:endParaRPr lang="en-US" dirty="0">
              <a:cs typeface="Calibri"/>
            </a:endParaRPr>
          </a:p>
          <a:p>
            <a:r>
              <a:rPr lang="en-US" dirty="0">
                <a:cs typeface="Calibri"/>
              </a:rPr>
              <a:t>They start to think logically about concrete objects and can add and subtract. They also can understand conservation. </a:t>
            </a:r>
            <a:endParaRPr lang="en-US" b="1" dirty="0">
              <a:cs typeface="Calibri"/>
            </a:endParaRPr>
          </a:p>
          <a:p>
            <a:pPr marL="171450" indent="-171450">
              <a:buFont typeface="Arial"/>
              <a:buChar char="•"/>
            </a:pPr>
            <a:r>
              <a:rPr lang="en-US" b="1" dirty="0">
                <a:cs typeface="Calibri"/>
              </a:rPr>
              <a:t>Formal operational stage (12 and onwards) </a:t>
            </a:r>
          </a:p>
          <a:p>
            <a:r>
              <a:rPr lang="en-US" dirty="0">
                <a:cs typeface="Calibri"/>
              </a:rPr>
              <a:t>Adults can reason abstractly and think in hypothetical terms.</a:t>
            </a:r>
          </a:p>
          <a:p>
            <a:r>
              <a:rPr lang="en-US" dirty="0">
                <a:cs typeface="Calibri"/>
              </a:rPr>
              <a:t>Whereas the exploration involves things like e.g. treasure basket with no adult interaction or influence.</a:t>
            </a:r>
          </a:p>
          <a:p>
            <a:r>
              <a:rPr lang="en-US">
                <a:cs typeface="Calibri"/>
              </a:rPr>
              <a:t>As for children who are 0-5 years of age, this theory is great as this shows what your child can achieve and how you can help developing their new skills or steps.  with the sensorimotor and preoperational stages is a perfect way to help support and develop your childs steps for example:</a:t>
            </a:r>
          </a:p>
          <a:p>
            <a:r>
              <a:rPr lang="en-US" b="1" dirty="0">
                <a:cs typeface="Calibri"/>
              </a:rPr>
              <a:t>Sensorimotor stage</a:t>
            </a:r>
            <a:r>
              <a:rPr lang="en-US">
                <a:cs typeface="Calibri"/>
              </a:rPr>
              <a:t> you can guide the child devlopment with using straightforward sensory and motor touch e.g. "when you play a game with your infant like showing their favourite toy and hiding it under a blanket and all of a sudden the child gets shocked and curious to where it has gone. And the eventually you show the object and becomes excited." A the age of 18 months the child has begun to develop these steps.</a:t>
            </a:r>
          </a:p>
          <a:p>
            <a:r>
              <a:rPr lang="en-US" dirty="0">
                <a:cs typeface="Calibri"/>
              </a:rPr>
              <a:t>The </a:t>
            </a:r>
            <a:r>
              <a:rPr lang="en-US" b="1" dirty="0">
                <a:cs typeface="Calibri"/>
              </a:rPr>
              <a:t>preoperational stage </a:t>
            </a:r>
            <a:r>
              <a:rPr lang="en-US" dirty="0">
                <a:cs typeface="Calibri"/>
              </a:rPr>
              <a:t>your child begins to believe to see what they are meant to see in their own point of view.  you can suport them by doing activities like making a landscape of a farm or island and putting different objects e.g. animals, trees and people etc. And asking your child what can you spot on the island or farm and the child replies saying " I can see a cow, a bird, bike, trees etc" by doing this it can strengthen the childs mind and keep them active. </a:t>
            </a:r>
            <a:r>
              <a:rPr lang="en-US" b="1">
                <a:cs typeface="Calibri"/>
              </a:rPr>
              <a:t>(2021)</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B5C71FE-C39F-5F4F-94C6-A5F7BC76E902}" type="slidenum">
              <a:rPr lang="en-US" smtClean="0"/>
              <a:t>4</a:t>
            </a:fld>
            <a:endParaRPr lang="en-US"/>
          </a:p>
        </p:txBody>
      </p:sp>
    </p:spTree>
    <p:extLst>
      <p:ext uri="{BB962C8B-B14F-4D97-AF65-F5344CB8AC3E}">
        <p14:creationId xmlns:p14="http://schemas.microsoft.com/office/powerpoint/2010/main" val="1638531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Vygotsky is a theorist who bielefs that commuity and lanuage play a key part to develop learning andthat the child will grow through the social interactions. Whereas his beliefs are that we are born with </a:t>
            </a:r>
            <a:r>
              <a:rPr lang="en-US" b="1" dirty="0">
                <a:cs typeface="Calibri"/>
              </a:rPr>
              <a:t>Elementary mental functions</a:t>
            </a:r>
            <a:r>
              <a:rPr lang="en-US" dirty="0">
                <a:cs typeface="Calibri"/>
              </a:rPr>
              <a:t>. These are </a:t>
            </a:r>
            <a:r>
              <a:rPr lang="en-US" b="1" dirty="0">
                <a:cs typeface="Calibri"/>
              </a:rPr>
              <a:t>Attention, Sensation, Preception </a:t>
            </a:r>
            <a:r>
              <a:rPr lang="en-US" dirty="0">
                <a:cs typeface="Calibri"/>
              </a:rPr>
              <a:t>and </a:t>
            </a:r>
            <a:r>
              <a:rPr lang="en-US" b="1" dirty="0">
                <a:cs typeface="Calibri"/>
              </a:rPr>
              <a:t>Memory.</a:t>
            </a:r>
            <a:r>
              <a:rPr lang="en-US">
                <a:cs typeface="Calibri"/>
              </a:rPr>
              <a:t> With our social eviroment it allows us to use the knowledge amd gain higher developing functions, e.g. Twins " boys are expected to learn and raised into the society to flourish and as for girls are expected to just be pretty. As the child become 10 months they both have the capability to crawl and become into the zone of proxmial development for learning. When they are standing on their own two feets they become moreknowledgeable than others. E.g. the father implements the child with moments to practise in a playroom that is equipped with scaffolding and other objects. </a:t>
            </a:r>
            <a:endParaRPr lang="en-US"/>
          </a:p>
          <a:p>
            <a:r>
              <a:rPr lang="en-US">
                <a:cs typeface="Calibri"/>
              </a:rPr>
              <a:t>The boy is then cheered on to analyze the experiment and gradually uses this to pull himself. Later on he starts to wonder around the structures and then few days later he is standing on his to feet.</a:t>
            </a:r>
          </a:p>
          <a:p>
            <a:r>
              <a:rPr lang="en-US">
                <a:cs typeface="Calibri"/>
              </a:rPr>
              <a:t>However as for the little girl she has the abiltiy to stand but doesn’t get the recognisation or help to learn the skill.  comparing the two children you see that the girl is trying to get up but the boy has moved into a new zone.  where he knows how to keep his own balance when standing and can now have the ability to learn how to walk.</a:t>
            </a:r>
          </a:p>
          <a:p>
            <a:r>
              <a:rPr lang="en-US">
                <a:cs typeface="Calibri"/>
              </a:rPr>
              <a:t>Eventually both will lean how to walk. </a:t>
            </a:r>
            <a:r>
              <a:rPr lang="en-US" b="1"/>
              <a:t>(2021)</a:t>
            </a:r>
          </a:p>
          <a:p>
            <a:endParaRPr lang="en-US" b="1" dirty="0">
              <a:cs typeface="Calibri"/>
            </a:endParaRPr>
          </a:p>
          <a:p>
            <a:r>
              <a:rPr lang="en-US">
                <a:cs typeface="Calibri"/>
              </a:rPr>
              <a:t>This is a good theory to help and suoort your child development and improve their skills. As not everyone would agree with piagets theory, such as Vygotsky would give and example " I will hold on tight to the balloon and walk over the grass to show you to mummy" the child would playing with achild and find a balloon and would want to show his mother what he has found and what he can do with it. </a:t>
            </a:r>
            <a:endParaRPr lang="en-US" b="1" dirty="0">
              <a:cs typeface="Calibri"/>
            </a:endParaRPr>
          </a:p>
          <a:p>
            <a:endParaRPr lang="en-US" b="1" dirty="0">
              <a:cs typeface="Calibri"/>
            </a:endParaRPr>
          </a:p>
        </p:txBody>
      </p:sp>
      <p:sp>
        <p:nvSpPr>
          <p:cNvPr id="4" name="Slide Number Placeholder 3"/>
          <p:cNvSpPr>
            <a:spLocks noGrp="1"/>
          </p:cNvSpPr>
          <p:nvPr>
            <p:ph type="sldNum" sz="quarter" idx="5"/>
          </p:nvPr>
        </p:nvSpPr>
        <p:spPr/>
        <p:txBody>
          <a:bodyPr/>
          <a:lstStyle/>
          <a:p>
            <a:fld id="{0B5C71FE-C39F-5F4F-94C6-A5F7BC76E902}" type="slidenum">
              <a:rPr lang="en-US" smtClean="0"/>
              <a:t>5</a:t>
            </a:fld>
            <a:endParaRPr lang="en-US"/>
          </a:p>
        </p:txBody>
      </p:sp>
    </p:spTree>
    <p:extLst>
      <p:ext uri="{BB962C8B-B14F-4D97-AF65-F5344CB8AC3E}">
        <p14:creationId xmlns:p14="http://schemas.microsoft.com/office/powerpoint/2010/main" val="745942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for both theorist Piaget and Vygotsky would disagree with each other such as;</a:t>
            </a:r>
          </a:p>
          <a:p>
            <a:r>
              <a:rPr lang="en-US">
                <a:cs typeface="Calibri"/>
              </a:rPr>
              <a:t>Piaget would say:</a:t>
            </a:r>
          </a:p>
          <a:p>
            <a:r>
              <a:rPr lang="en-US" b="1" dirty="0">
                <a:cs typeface="Calibri"/>
              </a:rPr>
              <a:t>" This is egocentirc, expressing thoughts, regardless of whether the listener can understand. This poorly adapted speech that the child will develop out of" </a:t>
            </a:r>
            <a:r>
              <a:rPr lang="en-US">
                <a:cs typeface="Calibri"/>
              </a:rPr>
              <a:t>meaning by this the child can develop and understand things and developments by exploring themselves. </a:t>
            </a:r>
            <a:endParaRPr lang="en-US" dirty="0">
              <a:cs typeface="Calibri"/>
            </a:endParaRPr>
          </a:p>
          <a:p>
            <a:r>
              <a:rPr lang="en-US">
                <a:cs typeface="Calibri"/>
              </a:rPr>
              <a:t>`</a:t>
            </a:r>
            <a:endParaRPr lang="en-US" dirty="0">
              <a:cs typeface="Calibri"/>
            </a:endParaRPr>
          </a:p>
          <a:p>
            <a:r>
              <a:rPr lang="en-US">
                <a:cs typeface="Calibri"/>
              </a:rPr>
              <a:t>Whereas Vygotsky would say;</a:t>
            </a:r>
            <a:endParaRPr lang="en-US" dirty="0">
              <a:cs typeface="Calibri"/>
            </a:endParaRPr>
          </a:p>
          <a:p>
            <a:r>
              <a:rPr lang="en-US" dirty="0">
                <a:cs typeface="Calibri"/>
              </a:rPr>
              <a:t>" </a:t>
            </a:r>
            <a:r>
              <a:rPr lang="en-US" b="1" dirty="0">
                <a:cs typeface="Calibri"/>
              </a:rPr>
              <a:t>I disagree tis for self-guidance and helps the children to think about mental activities and choosing cousres of action as the child develops. This speech will be interalised and silent minor speech</a:t>
            </a:r>
            <a:r>
              <a:rPr lang="en-US" dirty="0">
                <a:cs typeface="Calibri"/>
              </a:rPr>
              <a:t>". He requests, with studying can be an advantage to developing and may occasionally become after developing learning takes place. </a:t>
            </a:r>
            <a:r>
              <a:rPr lang="en-US" b="1"/>
              <a:t>(Comparison of Piaget's and Vygotsky's Theories, 2021)</a:t>
            </a:r>
            <a:r>
              <a:rPr lang="en-US"/>
              <a:t>.</a:t>
            </a:r>
            <a:r>
              <a:rPr lang="en-US">
                <a:cs typeface="Calibri"/>
              </a:rPr>
              <a:t> And that has themes consider: e.g.</a:t>
            </a:r>
            <a:endParaRPr lang="en-US" dirty="0">
              <a:cs typeface="Calibri"/>
            </a:endParaRPr>
          </a:p>
          <a:p>
            <a:pPr marL="228600" indent="-228600">
              <a:buAutoNum type="arabicPeriod"/>
            </a:pPr>
            <a:r>
              <a:rPr lang="en-US">
                <a:cs typeface="Calibri"/>
              </a:rPr>
              <a:t>Culture</a:t>
            </a:r>
            <a:endParaRPr lang="en-US" dirty="0">
              <a:cs typeface="Calibri"/>
            </a:endParaRPr>
          </a:p>
          <a:p>
            <a:pPr marL="228600" indent="-228600">
              <a:buAutoNum type="arabicPeriod"/>
            </a:pPr>
            <a:r>
              <a:rPr lang="en-US">
                <a:cs typeface="Calibri"/>
              </a:rPr>
              <a:t>Language </a:t>
            </a:r>
            <a:endParaRPr lang="en-US" dirty="0">
              <a:cs typeface="Calibri"/>
            </a:endParaRPr>
          </a:p>
          <a:p>
            <a:pPr marL="228600" indent="-228600">
              <a:buAutoNum type="arabicPeriod"/>
            </a:pPr>
            <a:r>
              <a:rPr lang="en-US">
                <a:cs typeface="Calibri"/>
              </a:rPr>
              <a:t>Thought</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B5C71FE-C39F-5F4F-94C6-A5F7BC76E902}" type="slidenum">
              <a:rPr lang="en-US" smtClean="0"/>
              <a:t>6</a:t>
            </a:fld>
            <a:endParaRPr lang="en-US"/>
          </a:p>
        </p:txBody>
      </p:sp>
    </p:spTree>
    <p:extLst>
      <p:ext uri="{BB962C8B-B14F-4D97-AF65-F5344CB8AC3E}">
        <p14:creationId xmlns:p14="http://schemas.microsoft.com/office/powerpoint/2010/main" val="1908045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10/20/2021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65150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10/20/2021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74574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10/20/2021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88484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10/20/2021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05275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10/20/2021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69543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10/20/2021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5545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10/20/2021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43179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10/20/2021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00741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10/20/2021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282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10/20/2021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30640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10/20/2021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8356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10/20/2021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00137030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2">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teddy bear">
            <a:extLst>
              <a:ext uri="{FF2B5EF4-FFF2-40B4-BE49-F238E27FC236}">
                <a16:creationId xmlns:a16="http://schemas.microsoft.com/office/drawing/2014/main" id="{121A338C-5570-4284-91E8-E371DFD37B1C}"/>
              </a:ext>
            </a:extLst>
          </p:cNvPr>
          <p:cNvPicPr>
            <a:picLocks noChangeAspect="1"/>
          </p:cNvPicPr>
          <p:nvPr/>
        </p:nvPicPr>
        <p:blipFill rotWithShape="1">
          <a:blip r:embed="rId3">
            <a:alphaModFix amt="70000"/>
          </a:blip>
          <a:srcRect t="14754" r="-1" b="971"/>
          <a:stretch/>
        </p:blipFill>
        <p:spPr>
          <a:xfrm>
            <a:off x="20" y="10"/>
            <a:ext cx="12188932" cy="6856614"/>
          </a:xfrm>
          <a:prstGeom prst="rect">
            <a:avLst/>
          </a:prstGeom>
        </p:spPr>
      </p:pic>
      <p:sp>
        <p:nvSpPr>
          <p:cNvPr id="2" name="Title 1">
            <a:extLst>
              <a:ext uri="{FF2B5EF4-FFF2-40B4-BE49-F238E27FC236}">
                <a16:creationId xmlns:a16="http://schemas.microsoft.com/office/drawing/2014/main" id="{D239D49E-7101-C844-94F5-50A56A9C227C}"/>
              </a:ext>
            </a:extLst>
          </p:cNvPr>
          <p:cNvSpPr>
            <a:spLocks noGrp="1"/>
          </p:cNvSpPr>
          <p:nvPr>
            <p:ph type="ctrTitle"/>
          </p:nvPr>
        </p:nvSpPr>
        <p:spPr>
          <a:xfrm>
            <a:off x="996275" y="744909"/>
            <a:ext cx="10190071" cy="3145855"/>
          </a:xfrm>
        </p:spPr>
        <p:txBody>
          <a:bodyPr anchor="b">
            <a:normAutofit/>
          </a:bodyPr>
          <a:lstStyle/>
          <a:p>
            <a:r>
              <a:rPr lang="en-US" sz="5200">
                <a:solidFill>
                  <a:srgbClr val="FFFFFF"/>
                </a:solidFill>
              </a:rPr>
              <a:t>“A child’s experience between the ages of 0-5 years may affect the rest of their lives”</a:t>
            </a:r>
          </a:p>
        </p:txBody>
      </p:sp>
      <p:sp>
        <p:nvSpPr>
          <p:cNvPr id="3" name="Subtitle 2">
            <a:extLst>
              <a:ext uri="{FF2B5EF4-FFF2-40B4-BE49-F238E27FC236}">
                <a16:creationId xmlns:a16="http://schemas.microsoft.com/office/drawing/2014/main" id="{F44C9605-4989-7F4E-873F-8D6E4707DFBA}"/>
              </a:ext>
            </a:extLst>
          </p:cNvPr>
          <p:cNvSpPr>
            <a:spLocks noGrp="1"/>
          </p:cNvSpPr>
          <p:nvPr>
            <p:ph type="subTitle" idx="1"/>
          </p:nvPr>
        </p:nvSpPr>
        <p:spPr>
          <a:xfrm>
            <a:off x="1218708" y="4069780"/>
            <a:ext cx="9781327" cy="2056617"/>
          </a:xfrm>
        </p:spPr>
        <p:txBody>
          <a:bodyPr anchor="t">
            <a:normAutofit/>
          </a:bodyPr>
          <a:lstStyle/>
          <a:p>
            <a:r>
              <a:rPr lang="en-US" sz="2200">
                <a:solidFill>
                  <a:srgbClr val="FFFFFF"/>
                </a:solidFill>
              </a:rPr>
              <a:t>Maddiha Bi Yousaf</a:t>
            </a:r>
          </a:p>
          <a:p>
            <a:r>
              <a:rPr lang="en-US" sz="2200">
                <a:solidFill>
                  <a:srgbClr val="FFFFFF"/>
                </a:solidFill>
              </a:rPr>
              <a:t>2016573</a:t>
            </a:r>
          </a:p>
        </p:txBody>
      </p:sp>
    </p:spTree>
    <p:extLst>
      <p:ext uri="{BB962C8B-B14F-4D97-AF65-F5344CB8AC3E}">
        <p14:creationId xmlns:p14="http://schemas.microsoft.com/office/powerpoint/2010/main" val="91979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1" name="Picture 4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43" name="Rectangle 42">
            <a:extLst>
              <a:ext uri="{FF2B5EF4-FFF2-40B4-BE49-F238E27FC236}">
                <a16:creationId xmlns:a16="http://schemas.microsoft.com/office/drawing/2014/main" id="{297F7562-DBE2-4729-835D-1486BBB43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627"/>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5" name="Rectangle 44">
            <a:extLst>
              <a:ext uri="{FF2B5EF4-FFF2-40B4-BE49-F238E27FC236}">
                <a16:creationId xmlns:a16="http://schemas.microsoft.com/office/drawing/2014/main" id="{DCE0245F-7D4D-413E-940B-1D9D9A17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7"/>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7" name="Rectangle 46">
            <a:extLst>
              <a:ext uri="{FF2B5EF4-FFF2-40B4-BE49-F238E27FC236}">
                <a16:creationId xmlns:a16="http://schemas.microsoft.com/office/drawing/2014/main" id="{19B97BE4-8A98-49F3-8669-EAAF6D433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90032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9" name="Rectangle 48">
            <a:extLst>
              <a:ext uri="{FF2B5EF4-FFF2-40B4-BE49-F238E27FC236}">
                <a16:creationId xmlns:a16="http://schemas.microsoft.com/office/drawing/2014/main" id="{AA090277-9074-44AA-8A49-453BF2C45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1"/>
            <a:ext cx="12191999" cy="3909853"/>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DC66E6-E369-0E4E-B44A-9F4D120C1466}"/>
              </a:ext>
            </a:extLst>
          </p:cNvPr>
          <p:cNvSpPr>
            <a:spLocks noGrp="1"/>
          </p:cNvSpPr>
          <p:nvPr>
            <p:ph type="title"/>
          </p:nvPr>
        </p:nvSpPr>
        <p:spPr>
          <a:xfrm>
            <a:off x="7409930" y="744909"/>
            <a:ext cx="3776416" cy="2912691"/>
          </a:xfrm>
        </p:spPr>
        <p:txBody>
          <a:bodyPr vert="horz" lIns="91440" tIns="45720" rIns="91440" bIns="45720" rtlCol="0" anchor="b">
            <a:normAutofit/>
          </a:bodyPr>
          <a:lstStyle/>
          <a:p>
            <a:r>
              <a:rPr lang="en-US" u="sng"/>
              <a:t>Introduction </a:t>
            </a:r>
          </a:p>
        </p:txBody>
      </p:sp>
      <p:pic>
        <p:nvPicPr>
          <p:cNvPr id="3" name="Picture 3" descr="Text&#10;&#10;Description automatically generated">
            <a:extLst>
              <a:ext uri="{FF2B5EF4-FFF2-40B4-BE49-F238E27FC236}">
                <a16:creationId xmlns:a16="http://schemas.microsoft.com/office/drawing/2014/main" id="{6D4940E5-B3BA-4BCF-9BEA-59FF6C55D4B3}"/>
              </a:ext>
            </a:extLst>
          </p:cNvPr>
          <p:cNvPicPr>
            <a:picLocks noChangeAspect="1"/>
          </p:cNvPicPr>
          <p:nvPr/>
        </p:nvPicPr>
        <p:blipFill>
          <a:blip r:embed="rId5"/>
          <a:stretch>
            <a:fillRect/>
          </a:stretch>
        </p:blipFill>
        <p:spPr>
          <a:xfrm>
            <a:off x="603229" y="1113574"/>
            <a:ext cx="6402214" cy="4625598"/>
          </a:xfrm>
          <a:prstGeom prst="rect">
            <a:avLst/>
          </a:prstGeom>
        </p:spPr>
      </p:pic>
    </p:spTree>
    <p:extLst>
      <p:ext uri="{BB962C8B-B14F-4D97-AF65-F5344CB8AC3E}">
        <p14:creationId xmlns:p14="http://schemas.microsoft.com/office/powerpoint/2010/main" val="1827369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5" name="Rectangle 54">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7" name="Rectangle 56">
            <a:extLst>
              <a:ext uri="{FF2B5EF4-FFF2-40B4-BE49-F238E27FC236}">
                <a16:creationId xmlns:a16="http://schemas.microsoft.com/office/drawing/2014/main" id="{BB317211-3292-43D8-8824-C090DBADA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5" y="0"/>
            <a:ext cx="12188951" cy="6858000"/>
          </a:xfrm>
          <a:prstGeom prst="rect">
            <a:avLst/>
          </a:prstGeom>
          <a:blipFill dpi="0" rotWithShape="1">
            <a:blip r:embed="rId3">
              <a:alphaModFix amt="15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5" descr="A picture containing vector graphics&#10;&#10;Description automatically generated">
            <a:extLst>
              <a:ext uri="{FF2B5EF4-FFF2-40B4-BE49-F238E27FC236}">
                <a16:creationId xmlns:a16="http://schemas.microsoft.com/office/drawing/2014/main" id="{2772D308-0A6F-4EB9-A6F0-6C458A723EA7}"/>
              </a:ext>
            </a:extLst>
          </p:cNvPr>
          <p:cNvPicPr>
            <a:picLocks noChangeAspect="1"/>
          </p:cNvPicPr>
          <p:nvPr/>
        </p:nvPicPr>
        <p:blipFill rotWithShape="1">
          <a:blip r:embed="rId4">
            <a:alphaModFix amt="60000"/>
          </a:blip>
          <a:srcRect l="5924" r="1192" b="1"/>
          <a:stretch/>
        </p:blipFill>
        <p:spPr>
          <a:xfrm>
            <a:off x="1524" y="688"/>
            <a:ext cx="12188952" cy="6856624"/>
          </a:xfrm>
          <a:prstGeom prst="rect">
            <a:avLst/>
          </a:prstGeom>
        </p:spPr>
      </p:pic>
      <p:sp>
        <p:nvSpPr>
          <p:cNvPr id="2" name="Title 1">
            <a:extLst>
              <a:ext uri="{FF2B5EF4-FFF2-40B4-BE49-F238E27FC236}">
                <a16:creationId xmlns:a16="http://schemas.microsoft.com/office/drawing/2014/main" id="{1F4A217E-0D20-3242-86FE-35D0317F4116}"/>
              </a:ext>
            </a:extLst>
          </p:cNvPr>
          <p:cNvSpPr>
            <a:spLocks noGrp="1"/>
          </p:cNvSpPr>
          <p:nvPr>
            <p:ph type="title"/>
          </p:nvPr>
        </p:nvSpPr>
        <p:spPr>
          <a:xfrm>
            <a:off x="1198181" y="726066"/>
            <a:ext cx="4795282" cy="5018227"/>
          </a:xfrm>
        </p:spPr>
        <p:txBody>
          <a:bodyPr vert="horz" lIns="91440" tIns="45720" rIns="91440" bIns="45720" rtlCol="0" anchor="ctr">
            <a:normAutofit/>
          </a:bodyPr>
          <a:lstStyle/>
          <a:p>
            <a:r>
              <a:rPr lang="en-US" u="sng">
                <a:solidFill>
                  <a:srgbClr val="FFFFFF"/>
                </a:solidFill>
              </a:rPr>
              <a:t>Psychological theories </a:t>
            </a:r>
          </a:p>
        </p:txBody>
      </p:sp>
      <p:sp>
        <p:nvSpPr>
          <p:cNvPr id="4" name="Content Placeholder 3">
            <a:extLst>
              <a:ext uri="{FF2B5EF4-FFF2-40B4-BE49-F238E27FC236}">
                <a16:creationId xmlns:a16="http://schemas.microsoft.com/office/drawing/2014/main" id="{76D1062B-4CF1-5D49-B7E0-8E55B4458D84}"/>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rPr>
              <a:t>What is Psychology?</a:t>
            </a:r>
          </a:p>
          <a:p>
            <a:r>
              <a:rPr lang="en-US" sz="1800">
                <a:solidFill>
                  <a:srgbClr val="FFFFFF"/>
                </a:solidFill>
              </a:rPr>
              <a:t>What are the theories?</a:t>
            </a:r>
          </a:p>
        </p:txBody>
      </p:sp>
    </p:spTree>
    <p:extLst>
      <p:ext uri="{BB962C8B-B14F-4D97-AF65-F5344CB8AC3E}">
        <p14:creationId xmlns:p14="http://schemas.microsoft.com/office/powerpoint/2010/main" val="5496449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DD1D4-8850-EC46-9EA6-037BCE74F26B}"/>
              </a:ext>
            </a:extLst>
          </p:cNvPr>
          <p:cNvSpPr>
            <a:spLocks noGrp="1"/>
          </p:cNvSpPr>
          <p:nvPr>
            <p:ph type="title"/>
          </p:nvPr>
        </p:nvSpPr>
        <p:spPr/>
        <p:txBody>
          <a:bodyPr>
            <a:normAutofit fontScale="90000"/>
          </a:bodyPr>
          <a:lstStyle/>
          <a:p>
            <a:r>
              <a:rPr lang="en-GB" dirty="0"/>
              <a:t>Piaget's theory of cognitive development </a:t>
            </a:r>
          </a:p>
        </p:txBody>
      </p:sp>
      <p:sp>
        <p:nvSpPr>
          <p:cNvPr id="3" name="Content Placeholder 2">
            <a:extLst>
              <a:ext uri="{FF2B5EF4-FFF2-40B4-BE49-F238E27FC236}">
                <a16:creationId xmlns:a16="http://schemas.microsoft.com/office/drawing/2014/main" id="{55DE7EBE-49FA-7D40-BAC8-14C38A58AAD3}"/>
              </a:ext>
            </a:extLst>
          </p:cNvPr>
          <p:cNvSpPr>
            <a:spLocks noGrp="1"/>
          </p:cNvSpPr>
          <p:nvPr>
            <p:ph idx="1"/>
          </p:nvPr>
        </p:nvSpPr>
        <p:spPr/>
        <p:txBody>
          <a:bodyPr vert="horz" lIns="91440" tIns="45720" rIns="91440" bIns="45720" rtlCol="0" anchor="t">
            <a:normAutofit/>
          </a:bodyPr>
          <a:lstStyle/>
          <a:p>
            <a:r>
              <a:rPr lang="en-US"/>
              <a:t>Who is Piaget?</a:t>
            </a:r>
          </a:p>
          <a:p>
            <a:r>
              <a:rPr lang="en-US"/>
              <a:t>What is piaget's theory about?</a:t>
            </a:r>
            <a:endParaRPr lang="en-US" dirty="0"/>
          </a:p>
          <a:p>
            <a:pPr marL="0" indent="0">
              <a:buNone/>
            </a:pPr>
            <a:endParaRPr lang="en-US" dirty="0"/>
          </a:p>
        </p:txBody>
      </p:sp>
    </p:spTree>
    <p:extLst>
      <p:ext uri="{BB962C8B-B14F-4D97-AF65-F5344CB8AC3E}">
        <p14:creationId xmlns:p14="http://schemas.microsoft.com/office/powerpoint/2010/main" val="4012040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5" name="Picture 24">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06989BB7-4533-8742-A81B-06F193B97F84}"/>
              </a:ext>
            </a:extLst>
          </p:cNvPr>
          <p:cNvSpPr>
            <a:spLocks noGrp="1"/>
          </p:cNvSpPr>
          <p:nvPr>
            <p:ph type="title"/>
          </p:nvPr>
        </p:nvSpPr>
        <p:spPr>
          <a:xfrm>
            <a:off x="838200" y="461339"/>
            <a:ext cx="6862313" cy="2831136"/>
          </a:xfrm>
        </p:spPr>
        <p:txBody>
          <a:bodyPr>
            <a:normAutofit/>
          </a:bodyPr>
          <a:lstStyle/>
          <a:p>
            <a:r>
              <a:rPr lang="en-US" u="sng">
                <a:solidFill>
                  <a:schemeClr val="tx2"/>
                </a:solidFill>
              </a:rPr>
              <a:t>Vygotsky's Theory of </a:t>
            </a:r>
            <a:r>
              <a:rPr lang="en-US" u="sng" dirty="0">
                <a:solidFill>
                  <a:schemeClr val="tx2"/>
                </a:solidFill>
              </a:rPr>
              <a:t>Social Construction</a:t>
            </a:r>
          </a:p>
        </p:txBody>
      </p:sp>
      <p:sp>
        <p:nvSpPr>
          <p:cNvPr id="18" name="Content Placeholder 17">
            <a:extLst>
              <a:ext uri="{FF2B5EF4-FFF2-40B4-BE49-F238E27FC236}">
                <a16:creationId xmlns:a16="http://schemas.microsoft.com/office/drawing/2014/main" id="{18CAC958-D7C3-4947-AB82-AB033D7C1B47}"/>
              </a:ext>
            </a:extLst>
          </p:cNvPr>
          <p:cNvSpPr>
            <a:spLocks noGrp="1"/>
          </p:cNvSpPr>
          <p:nvPr>
            <p:ph idx="1"/>
          </p:nvPr>
        </p:nvSpPr>
        <p:spPr>
          <a:xfrm>
            <a:off x="838200" y="3429000"/>
            <a:ext cx="4647901" cy="2585613"/>
          </a:xfrm>
        </p:spPr>
        <p:txBody>
          <a:bodyPr vert="horz" lIns="91440" tIns="45720" rIns="91440" bIns="45720" rtlCol="0" anchor="t">
            <a:normAutofit/>
          </a:bodyPr>
          <a:lstStyle/>
          <a:p>
            <a:r>
              <a:rPr lang="en-US" sz="1800">
                <a:solidFill>
                  <a:schemeClr val="tx2"/>
                </a:solidFill>
              </a:rPr>
              <a:t>Who is Vygotsky?</a:t>
            </a:r>
          </a:p>
          <a:p>
            <a:r>
              <a:rPr lang="en-US" sz="1800">
                <a:solidFill>
                  <a:schemeClr val="tx2"/>
                </a:solidFill>
              </a:rPr>
              <a:t>What is his theory about?</a:t>
            </a:r>
            <a:endParaRPr lang="en-US" sz="1800" dirty="0">
              <a:solidFill>
                <a:schemeClr val="tx2"/>
              </a:solidFill>
            </a:endParaRPr>
          </a:p>
        </p:txBody>
      </p:sp>
      <p:pic>
        <p:nvPicPr>
          <p:cNvPr id="27" name="Picture 26">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
        <p:nvSpPr>
          <p:cNvPr id="5" name="TextBox 4">
            <a:extLst>
              <a:ext uri="{FF2B5EF4-FFF2-40B4-BE49-F238E27FC236}">
                <a16:creationId xmlns:a16="http://schemas.microsoft.com/office/drawing/2014/main" id="{519DB4CD-DB12-466C-9122-66CC45F6EDB5}"/>
              </a:ext>
            </a:extLst>
          </p:cNvPr>
          <p:cNvSpPr txBox="1"/>
          <p:nvPr/>
        </p:nvSpPr>
        <p:spPr>
          <a:xfrm>
            <a:off x="7139796" y="42930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Vygostky</a:t>
            </a:r>
            <a:r>
              <a:rPr lang="en-GB" dirty="0"/>
              <a:t>, </a:t>
            </a:r>
          </a:p>
        </p:txBody>
      </p:sp>
    </p:spTree>
    <p:extLst>
      <p:ext uri="{BB962C8B-B14F-4D97-AF65-F5344CB8AC3E}">
        <p14:creationId xmlns:p14="http://schemas.microsoft.com/office/powerpoint/2010/main" val="3808121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5690B-C64A-403C-8D41-D0860589A3B8}"/>
              </a:ext>
            </a:extLst>
          </p:cNvPr>
          <p:cNvSpPr>
            <a:spLocks noGrp="1"/>
          </p:cNvSpPr>
          <p:nvPr>
            <p:ph type="title"/>
          </p:nvPr>
        </p:nvSpPr>
        <p:spPr/>
        <p:txBody>
          <a:bodyPr/>
          <a:lstStyle/>
          <a:p>
            <a:pPr algn="ctr"/>
            <a:r>
              <a:rPr lang="en-GB" u="sng" dirty="0"/>
              <a:t>Piaget and </a:t>
            </a:r>
            <a:r>
              <a:rPr lang="en-GB" u="sng"/>
              <a:t>Vygotsky </a:t>
            </a:r>
            <a:endParaRPr lang="en-US"/>
          </a:p>
        </p:txBody>
      </p:sp>
      <p:sp>
        <p:nvSpPr>
          <p:cNvPr id="3" name="Content Placeholder 2">
            <a:extLst>
              <a:ext uri="{FF2B5EF4-FFF2-40B4-BE49-F238E27FC236}">
                <a16:creationId xmlns:a16="http://schemas.microsoft.com/office/drawing/2014/main" id="{FCB8A132-22BE-4188-B1E1-82707CD2D61C}"/>
              </a:ext>
            </a:extLst>
          </p:cNvPr>
          <p:cNvSpPr>
            <a:spLocks noGrp="1"/>
          </p:cNvSpPr>
          <p:nvPr>
            <p:ph idx="1"/>
          </p:nvPr>
        </p:nvSpPr>
        <p:spPr/>
        <p:txBody>
          <a:bodyPr vert="horz" lIns="91440" tIns="45720" rIns="91440" bIns="45720" rtlCol="0" anchor="t">
            <a:normAutofit/>
          </a:bodyPr>
          <a:lstStyle/>
          <a:p>
            <a:r>
              <a:rPr lang="en-GB"/>
              <a:t>Difference between Piaget and Vygotsky </a:t>
            </a:r>
          </a:p>
        </p:txBody>
      </p:sp>
      <p:pic>
        <p:nvPicPr>
          <p:cNvPr id="4" name="Picture 4">
            <a:extLst>
              <a:ext uri="{FF2B5EF4-FFF2-40B4-BE49-F238E27FC236}">
                <a16:creationId xmlns:a16="http://schemas.microsoft.com/office/drawing/2014/main" id="{BCCA7B32-44C5-48F5-AD3D-BDA91D281F32}"/>
              </a:ext>
            </a:extLst>
          </p:cNvPr>
          <p:cNvPicPr>
            <a:picLocks noChangeAspect="1"/>
          </p:cNvPicPr>
          <p:nvPr/>
        </p:nvPicPr>
        <p:blipFill>
          <a:blip r:embed="rId3"/>
          <a:stretch>
            <a:fillRect/>
          </a:stretch>
        </p:blipFill>
        <p:spPr>
          <a:xfrm>
            <a:off x="900022" y="2640582"/>
            <a:ext cx="2743200" cy="3790950"/>
          </a:xfrm>
          <a:prstGeom prst="rect">
            <a:avLst/>
          </a:prstGeom>
        </p:spPr>
      </p:pic>
      <p:pic>
        <p:nvPicPr>
          <p:cNvPr id="5" name="Picture 5">
            <a:extLst>
              <a:ext uri="{FF2B5EF4-FFF2-40B4-BE49-F238E27FC236}">
                <a16:creationId xmlns:a16="http://schemas.microsoft.com/office/drawing/2014/main" id="{060F60D8-C7AF-46ED-B075-65E9C40D1FDC}"/>
              </a:ext>
            </a:extLst>
          </p:cNvPr>
          <p:cNvPicPr>
            <a:picLocks noChangeAspect="1"/>
          </p:cNvPicPr>
          <p:nvPr/>
        </p:nvPicPr>
        <p:blipFill>
          <a:blip r:embed="rId4"/>
          <a:stretch>
            <a:fillRect/>
          </a:stretch>
        </p:blipFill>
        <p:spPr>
          <a:xfrm>
            <a:off x="4997570" y="2595990"/>
            <a:ext cx="5561162" cy="3894510"/>
          </a:xfrm>
          <a:prstGeom prst="rect">
            <a:avLst/>
          </a:prstGeom>
        </p:spPr>
      </p:pic>
      <p:sp>
        <p:nvSpPr>
          <p:cNvPr id="6" name="TextBox 5">
            <a:extLst>
              <a:ext uri="{FF2B5EF4-FFF2-40B4-BE49-F238E27FC236}">
                <a16:creationId xmlns:a16="http://schemas.microsoft.com/office/drawing/2014/main" id="{F3DCD7AD-6901-4C5E-B25F-13F2363C9162}"/>
              </a:ext>
            </a:extLst>
          </p:cNvPr>
          <p:cNvSpPr txBox="1"/>
          <p:nvPr/>
        </p:nvSpPr>
        <p:spPr>
          <a:xfrm>
            <a:off x="1029418" y="6478438"/>
            <a:ext cx="317451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rgbClr val="FF0000"/>
                </a:solidFill>
              </a:rPr>
              <a:t>Piaget</a:t>
            </a:r>
            <a:endParaRPr lang="en-GB" sz="2000" b="1" dirty="0">
              <a:solidFill>
                <a:srgbClr val="FF0000"/>
              </a:solidFill>
            </a:endParaRPr>
          </a:p>
        </p:txBody>
      </p:sp>
      <p:sp>
        <p:nvSpPr>
          <p:cNvPr id="11" name="TextBox 10">
            <a:extLst>
              <a:ext uri="{FF2B5EF4-FFF2-40B4-BE49-F238E27FC236}">
                <a16:creationId xmlns:a16="http://schemas.microsoft.com/office/drawing/2014/main" id="{CEE9366F-363B-43A7-A821-595509A12740}"/>
              </a:ext>
            </a:extLst>
          </p:cNvPr>
          <p:cNvSpPr txBox="1"/>
          <p:nvPr/>
        </p:nvSpPr>
        <p:spPr>
          <a:xfrm>
            <a:off x="9627079" y="6478438"/>
            <a:ext cx="29157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rgbClr val="FF0000"/>
                </a:solidFill>
              </a:rPr>
              <a:t>Vygotsky</a:t>
            </a:r>
            <a:endParaRPr lang="en-GB" sz="2000" b="1" dirty="0">
              <a:solidFill>
                <a:srgbClr val="FF0000"/>
              </a:solidFill>
            </a:endParaRPr>
          </a:p>
        </p:txBody>
      </p:sp>
    </p:spTree>
    <p:extLst>
      <p:ext uri="{BB962C8B-B14F-4D97-AF65-F5344CB8AC3E}">
        <p14:creationId xmlns:p14="http://schemas.microsoft.com/office/powerpoint/2010/main" val="1775406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3501B-804F-4FD7-9FCC-3754FB570C0B}"/>
              </a:ext>
            </a:extLst>
          </p:cNvPr>
          <p:cNvSpPr>
            <a:spLocks noGrp="1"/>
          </p:cNvSpPr>
          <p:nvPr>
            <p:ph type="title"/>
          </p:nvPr>
        </p:nvSpPr>
        <p:spPr/>
        <p:txBody>
          <a:bodyPr/>
          <a:lstStyle/>
          <a:p>
            <a:r>
              <a:rPr lang="en-GB" dirty="0"/>
              <a:t>Practical activities </a:t>
            </a:r>
          </a:p>
        </p:txBody>
      </p:sp>
      <p:sp>
        <p:nvSpPr>
          <p:cNvPr id="3" name="Content Placeholder 2">
            <a:extLst>
              <a:ext uri="{FF2B5EF4-FFF2-40B4-BE49-F238E27FC236}">
                <a16:creationId xmlns:a16="http://schemas.microsoft.com/office/drawing/2014/main" id="{B6727326-E4B6-4E63-817F-6814E4B1CA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87868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6DE9-2DE2-4621-9189-D561578CFF08}"/>
              </a:ext>
            </a:extLst>
          </p:cNvPr>
          <p:cNvSpPr>
            <a:spLocks noGrp="1"/>
          </p:cNvSpPr>
          <p:nvPr>
            <p:ph type="title"/>
          </p:nvPr>
        </p:nvSpPr>
        <p:spPr/>
        <p:txBody>
          <a:bodyPr/>
          <a:lstStyle/>
          <a:p>
            <a:r>
              <a:rPr lang="en-GB" u="sng"/>
              <a:t>References </a:t>
            </a:r>
          </a:p>
        </p:txBody>
      </p:sp>
      <p:sp>
        <p:nvSpPr>
          <p:cNvPr id="3" name="Content Placeholder 2">
            <a:extLst>
              <a:ext uri="{FF2B5EF4-FFF2-40B4-BE49-F238E27FC236}">
                <a16:creationId xmlns:a16="http://schemas.microsoft.com/office/drawing/2014/main" id="{F60A5800-0F30-4A6A-8A62-5E3A4E30CDD8}"/>
              </a:ext>
            </a:extLst>
          </p:cNvPr>
          <p:cNvSpPr>
            <a:spLocks noGrp="1"/>
          </p:cNvSpPr>
          <p:nvPr>
            <p:ph idx="1"/>
          </p:nvPr>
        </p:nvSpPr>
        <p:spPr>
          <a:xfrm>
            <a:off x="636917" y="1590016"/>
            <a:ext cx="10515600" cy="4195763"/>
          </a:xfrm>
        </p:spPr>
        <p:txBody>
          <a:bodyPr vert="horz" lIns="91440" tIns="45720" rIns="91440" bIns="45720" rtlCol="0" anchor="t">
            <a:normAutofit fontScale="92500" lnSpcReduction="20000"/>
          </a:bodyPr>
          <a:lstStyle/>
          <a:p>
            <a:pPr marL="0" indent="0">
              <a:buNone/>
            </a:pPr>
            <a:r>
              <a:rPr lang="en-GB" sz="1800">
                <a:solidFill>
                  <a:srgbClr val="FF0000"/>
                </a:solidFill>
                <a:ea typeface="+mn-lt"/>
                <a:cs typeface="+mn-lt"/>
              </a:rPr>
              <a:t>1. (What is Psychology? | BPS, 2021)</a:t>
            </a:r>
            <a:endParaRPr lang="en-US">
              <a:solidFill>
                <a:srgbClr val="FF0000"/>
              </a:solidFill>
            </a:endParaRPr>
          </a:p>
          <a:p>
            <a:pPr marL="0" indent="0">
              <a:buNone/>
            </a:pPr>
            <a:r>
              <a:rPr lang="en-GB" sz="1800">
                <a:solidFill>
                  <a:srgbClr val="FF0000"/>
                </a:solidFill>
                <a:ea typeface="+mn-lt"/>
                <a:cs typeface="+mn-lt"/>
              </a:rPr>
              <a:t>Bps.org.uk. 2021. </a:t>
            </a:r>
            <a:r>
              <a:rPr lang="en-GB" sz="1800" i="1" dirty="0">
                <a:solidFill>
                  <a:srgbClr val="FF0000"/>
                </a:solidFill>
                <a:ea typeface="+mn-lt"/>
                <a:cs typeface="+mn-lt"/>
              </a:rPr>
              <a:t>What is Psychology? | BPS</a:t>
            </a:r>
            <a:r>
              <a:rPr lang="en-GB" sz="1800" dirty="0">
                <a:solidFill>
                  <a:srgbClr val="FF0000"/>
                </a:solidFill>
                <a:ea typeface="+mn-lt"/>
                <a:cs typeface="+mn-lt"/>
              </a:rPr>
              <a:t>. [online] Available at: </a:t>
            </a:r>
            <a:r>
              <a:rPr lang="en-GB" sz="1800">
                <a:solidFill>
                  <a:srgbClr val="FF0000"/>
                </a:solidFill>
                <a:ea typeface="+mn-lt"/>
                <a:cs typeface="+mn-lt"/>
              </a:rPr>
              <a:t>&lt;https://www.bps.org.uk/public/what-is-psychology&gt; [Accessed 19 October 2021].</a:t>
            </a:r>
            <a:endParaRPr lang="en-GB" sz="1800" dirty="0">
              <a:solidFill>
                <a:srgbClr val="FF0000"/>
              </a:solidFill>
              <a:ea typeface="+mn-lt"/>
              <a:cs typeface="+mn-lt"/>
            </a:endParaRPr>
          </a:p>
          <a:p>
            <a:pPr marL="0" indent="0">
              <a:buNone/>
            </a:pPr>
            <a:r>
              <a:rPr lang="en-GB" sz="1800">
                <a:solidFill>
                  <a:srgbClr val="FF0000"/>
                </a:solidFill>
                <a:ea typeface="+mn-lt"/>
                <a:cs typeface="+mn-lt"/>
              </a:rPr>
              <a:t>2. (2021)</a:t>
            </a:r>
            <a:endParaRPr lang="en-GB" sz="1800">
              <a:solidFill>
                <a:srgbClr val="FF0000"/>
              </a:solidFill>
            </a:endParaRPr>
          </a:p>
          <a:p>
            <a:pPr marL="0" indent="0">
              <a:buNone/>
            </a:pPr>
            <a:r>
              <a:rPr lang="en-GB" sz="1800" dirty="0">
                <a:solidFill>
                  <a:srgbClr val="FF0000"/>
                </a:solidFill>
                <a:ea typeface="+mn-lt"/>
                <a:cs typeface="+mn-lt"/>
              </a:rPr>
              <a:t>Simplypsychology.org. 2021. [online] Available at: &lt;https://www.simplypsychology.org/piaget.html&gt; [Accessed 20 October 2021].</a:t>
            </a:r>
            <a:endParaRPr lang="en-GB" sz="1800" dirty="0">
              <a:solidFill>
                <a:srgbClr val="FF0000"/>
              </a:solidFill>
            </a:endParaRPr>
          </a:p>
          <a:p>
            <a:pPr marL="0" indent="0">
              <a:buNone/>
            </a:pPr>
            <a:r>
              <a:rPr lang="en-GB" sz="1800">
                <a:solidFill>
                  <a:srgbClr val="FF0000"/>
                </a:solidFill>
                <a:ea typeface="+mn-lt"/>
                <a:cs typeface="+mn-lt"/>
              </a:rPr>
              <a:t>3. (2021)</a:t>
            </a:r>
            <a:endParaRPr lang="en-GB" sz="1800">
              <a:solidFill>
                <a:srgbClr val="FF0000"/>
              </a:solidFill>
            </a:endParaRPr>
          </a:p>
          <a:p>
            <a:pPr marL="0" indent="0">
              <a:buNone/>
            </a:pPr>
            <a:r>
              <a:rPr lang="en-GB" sz="1800">
                <a:solidFill>
                  <a:srgbClr val="FF0000"/>
                </a:solidFill>
                <a:ea typeface="+mn-lt"/>
                <a:cs typeface="+mn-lt"/>
              </a:rPr>
              <a:t>Youtube.com. 2021. [online] Available at: &lt;https://www.youtube.com/watch?v=8I2hrSRbmHE&gt; [Accessed 20 October 2021].</a:t>
            </a:r>
            <a:endParaRPr lang="en-GB">
              <a:solidFill>
                <a:srgbClr val="FF0000"/>
              </a:solidFill>
            </a:endParaRPr>
          </a:p>
          <a:p>
            <a:pPr marL="0" indent="0">
              <a:buNone/>
            </a:pPr>
            <a:r>
              <a:rPr lang="en-GB" sz="1800">
                <a:solidFill>
                  <a:srgbClr val="FF0000"/>
                </a:solidFill>
              </a:rPr>
              <a:t>4. </a:t>
            </a:r>
            <a:r>
              <a:rPr lang="en-GB" sz="1800">
                <a:solidFill>
                  <a:srgbClr val="FF0000"/>
                </a:solidFill>
                <a:ea typeface="+mn-lt"/>
                <a:cs typeface="+mn-lt"/>
              </a:rPr>
              <a:t>(Comparison of Piaget's and Vygotsky's Theories, 2021)</a:t>
            </a:r>
            <a:endParaRPr lang="en-GB" sz="1800" dirty="0">
              <a:solidFill>
                <a:srgbClr val="FF0000"/>
              </a:solidFill>
            </a:endParaRPr>
          </a:p>
          <a:p>
            <a:pPr marL="0" indent="0">
              <a:buNone/>
            </a:pPr>
            <a:r>
              <a:rPr lang="en-GB" sz="1800">
                <a:solidFill>
                  <a:srgbClr val="FF0000"/>
                </a:solidFill>
                <a:ea typeface="+mn-lt"/>
                <a:cs typeface="+mn-lt"/>
              </a:rPr>
              <a:t>Ukessays.com. 2021. </a:t>
            </a:r>
            <a:r>
              <a:rPr lang="en-GB" sz="1800" i="1">
                <a:solidFill>
                  <a:srgbClr val="FF0000"/>
                </a:solidFill>
                <a:ea typeface="+mn-lt"/>
                <a:cs typeface="+mn-lt"/>
              </a:rPr>
              <a:t>Comparison of Piaget's and Vygotsky's Theories</a:t>
            </a:r>
            <a:r>
              <a:rPr lang="en-GB" sz="1800">
                <a:solidFill>
                  <a:srgbClr val="FF0000"/>
                </a:solidFill>
                <a:ea typeface="+mn-lt"/>
                <a:cs typeface="+mn-lt"/>
              </a:rPr>
              <a:t>. [online] Available at: &lt;https://www.ukessays.com/essays/education/a-comparison-between-piaget-and-vygotsky-work-education-essay.php&gt; [Accessed 20 October 2021].</a:t>
            </a:r>
            <a:endParaRPr lang="en-GB">
              <a:solidFill>
                <a:srgbClr val="FF0000"/>
              </a:solidFill>
            </a:endParaRPr>
          </a:p>
          <a:p>
            <a:endParaRPr lang="en-GB" sz="1800" dirty="0"/>
          </a:p>
        </p:txBody>
      </p:sp>
    </p:spTree>
    <p:extLst>
      <p:ext uri="{BB962C8B-B14F-4D97-AF65-F5344CB8AC3E}">
        <p14:creationId xmlns:p14="http://schemas.microsoft.com/office/powerpoint/2010/main" val="2923008857"/>
      </p:ext>
    </p:extLst>
  </p:cSld>
  <p:clrMapOvr>
    <a:masterClrMapping/>
  </p:clrMapOvr>
</p:sld>
</file>

<file path=ppt/theme/theme1.xml><?xml version="1.0" encoding="utf-8"?>
<a:theme xmlns:a="http://schemas.openxmlformats.org/drawingml/2006/main" name="BlockprintVTI">
  <a:themeElements>
    <a:clrScheme name="AnalogousFromLightSeedRightStep">
      <a:dk1>
        <a:srgbClr val="000000"/>
      </a:dk1>
      <a:lt1>
        <a:srgbClr val="FFFFFF"/>
      </a:lt1>
      <a:dk2>
        <a:srgbClr val="412F24"/>
      </a:dk2>
      <a:lt2>
        <a:srgbClr val="E2E8E8"/>
      </a:lt2>
      <a:accent1>
        <a:srgbClr val="C59793"/>
      </a:accent1>
      <a:accent2>
        <a:srgbClr val="BA9C7F"/>
      </a:accent2>
      <a:accent3>
        <a:srgbClr val="A8A57F"/>
      </a:accent3>
      <a:accent4>
        <a:srgbClr val="99AA74"/>
      </a:accent4>
      <a:accent5>
        <a:srgbClr val="8DAC82"/>
      </a:accent5>
      <a:accent6>
        <a:srgbClr val="78AF81"/>
      </a:accent6>
      <a:hlink>
        <a:srgbClr val="588C91"/>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58</Words>
  <Application>Microsoft Office PowerPoint</Application>
  <PresentationFormat>Widescreen</PresentationFormat>
  <Paragraphs>10</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BlockprintVTI</vt:lpstr>
      <vt:lpstr>“A child’s experience between the ages of 0-5 years may affect the rest of their lives”</vt:lpstr>
      <vt:lpstr>Introduction </vt:lpstr>
      <vt:lpstr>Psychological theories </vt:lpstr>
      <vt:lpstr>Piaget's theory of cognitive development </vt:lpstr>
      <vt:lpstr>Vygotsky's Theory of Social Construction</vt:lpstr>
      <vt:lpstr>Piaget and Vygotsky </vt:lpstr>
      <vt:lpstr>Practical activities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may affect the rest of their lives”</dc:title>
  <dc:creator>Iqra Ali (BNurs (Mental Health) FT)</dc:creator>
  <cp:lastModifiedBy>Maddiha Bi Yousaf (2016573)</cp:lastModifiedBy>
  <cp:revision>865</cp:revision>
  <dcterms:created xsi:type="dcterms:W3CDTF">2021-10-14T21:17:55Z</dcterms:created>
  <dcterms:modified xsi:type="dcterms:W3CDTF">2021-10-20T13:53:38Z</dcterms:modified>
</cp:coreProperties>
</file>