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4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D1B29-26F1-48F0-8C4E-DE7CE486D9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F79ABF-FB74-4937-A80E-D82B0A3832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9B364-E4F5-4E62-813A-9290C1FD0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01C8-EFC3-4CA4-B429-14710E8D3271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6470FD-D264-4B05-8129-734C4E438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C57AA-B88C-40F7-8686-1E24B04AB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35280-C1E8-4C9C-8902-E20372621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192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4B037-14C8-4792-97C0-9114E8B08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6B890-23A6-40CD-A72A-93E27FE6FE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80D44A-0C7A-472D-BF5E-779BD7610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01C8-EFC3-4CA4-B429-14710E8D3271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87EB9-4A87-4F07-827F-6E4551FCA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E7880-1506-434A-A360-4B5CF8A28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35280-C1E8-4C9C-8902-E20372621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0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A48A3-A781-480A-946E-B06A7BDCB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72B02-477E-4667-97B3-D62A59CD3E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427586-3139-4D5D-B6F1-9740E8AB6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01C8-EFC3-4CA4-B429-14710E8D3271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E4BE6-7CA4-4271-9E95-3B3F87AE6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362AB9-2D11-4FCB-A998-72596BCBD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35280-C1E8-4C9C-8902-E20372621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417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48420-3D34-426A-B0DD-0FDA97C05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7627-F7ED-4928-8F72-4ED0F470A9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DFD414-8C8B-44C3-B1D4-79B8A52BBD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0A5662-E445-46BF-87C1-AD3319897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01C8-EFC3-4CA4-B429-14710E8D3271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8FA2F3-5B43-44D0-8D7D-E003D1CBB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154697-09E1-4604-B309-6F4D41E8F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35280-C1E8-4C9C-8902-E20372621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575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46E06-122B-4D5E-BB66-8ACE58B98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D09E31-CBFB-426F-8491-008096D3E8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E9C502-89AF-41AA-9881-B4BCB1170A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127C6A-2B88-49F7-A8DD-8CCC49D00F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371E92-73B4-433D-9345-1693FBE11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C0648C-5834-4B1B-B36E-686C741DC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01C8-EFC3-4CA4-B429-14710E8D3271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99C2A2-1899-4317-8912-0ECA4421D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26FBEC-006C-473C-9605-73101D7C0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35280-C1E8-4C9C-8902-E20372621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75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707A5-5F5C-448C-BEF7-2DBD6818C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CB48F3-3C2C-4DAE-ADDB-C761F1BB04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01C8-EFC3-4CA4-B429-14710E8D3271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82E096-55AC-4D10-836A-53D392B48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D35E38-8C4A-4FAB-B9A8-A129285B7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35280-C1E8-4C9C-8902-E20372621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695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A160CD-79F9-42C2-B915-BDEB03082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01C8-EFC3-4CA4-B429-14710E8D3271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CED116-B841-44B8-868E-FE6025C11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F65321-49B5-4B82-B516-ECA40178A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35280-C1E8-4C9C-8902-E20372621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362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6EF7B-1793-4462-8A08-981A5A950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27108-CAAA-4AEC-AED2-AB3B1C3DD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6D90B3-5841-45BD-9C17-A2947BEE15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D819E6-9DA3-49DE-88B9-9BAD18712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01C8-EFC3-4CA4-B429-14710E8D3271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84DB1-1737-492A-9D7E-CB15521B2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C0E1A0-988A-4B19-9CA3-29635705C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35280-C1E8-4C9C-8902-E20372621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823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E6857-83D6-4997-A1E9-966AE80F3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8F8CFA-C19B-437C-A06C-EE41BAB19E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EC9577-F250-4827-A7A4-EC2B636ACD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963C88-3418-4787-8DAE-E4CD33D94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01C8-EFC3-4CA4-B429-14710E8D3271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894F13-6326-4DEA-8C28-33C889AE9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07A693-BE0C-4DDF-819E-8D280EBF5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35280-C1E8-4C9C-8902-E20372621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1860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876B0-F767-4832-9D0F-A8B23BE2E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A482D0-CCD7-45F7-9692-EF2889A289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AB1F76-A6DD-47CA-873F-15BB95D2D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01C8-EFC3-4CA4-B429-14710E8D3271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70153-300A-4E46-AD9B-196919546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24ED5-1C52-42A9-AA2F-6F089903E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35280-C1E8-4C9C-8902-E20372621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286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F3A88A-2219-493F-8D29-3A6D73D850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D57911-4ADD-452B-8ECB-A65FAC1EAA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44127-B0DB-444A-A2E0-2AB8FC948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01C8-EFC3-4CA4-B429-14710E8D3271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993F3-D627-4892-A2E5-08ABF1223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4B96E-5A1C-4BFF-8340-7C3EAFEB9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35280-C1E8-4C9C-8902-E20372621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427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79C568-F994-482C-B959-64BF6A909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DA53E9-BE33-4DB3-8634-3EB08B193A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104B9-BBEA-4995-AD17-C664CF1843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0601C8-EFC3-4CA4-B429-14710E8D3271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62F978-71B5-4696-8121-C668C4320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41FF-219F-437C-A1BD-AD300C9977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35280-C1E8-4C9C-8902-E20372621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341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youtube.com/watch?v=Xt_1qCHH_Qk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B6FAC2E-D836-4F25-91C6-9628B872BC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7" t="24151" r="8183" b="9938"/>
          <a:stretch/>
        </p:blipFill>
        <p:spPr>
          <a:xfrm>
            <a:off x="2480971" y="-24741"/>
            <a:ext cx="7092034" cy="69074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F53FEE-7588-4D88-A6F7-194F85C84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4988" y="1579563"/>
            <a:ext cx="9144000" cy="2387600"/>
          </a:xfrm>
        </p:spPr>
        <p:txBody>
          <a:bodyPr>
            <a:normAutofit/>
          </a:bodyPr>
          <a:lstStyle/>
          <a:p>
            <a:r>
              <a:rPr lang="en-GB" b="1" dirty="0" smtClean="0"/>
              <a:t>Organisational </a:t>
            </a:r>
            <a:r>
              <a:rPr lang="en-GB" b="1" dirty="0"/>
              <a:t>Metaphors</a:t>
            </a:r>
          </a:p>
        </p:txBody>
      </p:sp>
    </p:spTree>
    <p:extLst>
      <p:ext uri="{BB962C8B-B14F-4D97-AF65-F5344CB8AC3E}">
        <p14:creationId xmlns:p14="http://schemas.microsoft.com/office/powerpoint/2010/main" val="1562732018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CB5CD0A2-3E4A-4859-9CF0-C4589BB7D6C6}"/>
              </a:ext>
            </a:extLst>
          </p:cNvPr>
          <p:cNvSpPr/>
          <p:nvPr/>
        </p:nvSpPr>
        <p:spPr>
          <a:xfrm>
            <a:off x="1328469" y="345057"/>
            <a:ext cx="3545456" cy="2587924"/>
          </a:xfrm>
          <a:prstGeom prst="wedgeRoundRectCallout">
            <a:avLst>
              <a:gd name="adj1" fmla="val 55786"/>
              <a:gd name="adj2" fmla="val 91496"/>
              <a:gd name="adj3" fmla="val 16667"/>
            </a:avLst>
          </a:prstGeom>
          <a:ln w="38100"/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What is a Metaphor?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88A8E29-B73D-4B0C-8AD6-9DB08057A932}"/>
              </a:ext>
            </a:extLst>
          </p:cNvPr>
          <p:cNvSpPr/>
          <p:nvPr/>
        </p:nvSpPr>
        <p:spPr>
          <a:xfrm>
            <a:off x="5719314" y="595223"/>
            <a:ext cx="5736565" cy="1613140"/>
          </a:xfrm>
          <a:prstGeom prst="round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000" b="1" dirty="0"/>
              <a:t>A metaphor is a figure of speech containing an implied comparison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F7FE51D-F787-4F21-9CCB-497905812622}"/>
              </a:ext>
            </a:extLst>
          </p:cNvPr>
          <p:cNvSpPr/>
          <p:nvPr/>
        </p:nvSpPr>
        <p:spPr>
          <a:xfrm>
            <a:off x="5604294" y="3003428"/>
            <a:ext cx="5736565" cy="3414623"/>
          </a:xfrm>
          <a:prstGeom prst="round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000" b="1" dirty="0">
                <a:solidFill>
                  <a:srgbClr val="FF0000"/>
                </a:solidFill>
              </a:rPr>
              <a:t>Examples Include:</a:t>
            </a:r>
          </a:p>
          <a:p>
            <a:pPr algn="ctr"/>
            <a:r>
              <a:rPr lang="en-GB" sz="3000" b="1" dirty="0"/>
              <a:t>The classroom was a zoo. </a:t>
            </a:r>
          </a:p>
          <a:p>
            <a:pPr algn="ctr"/>
            <a:r>
              <a:rPr lang="en-GB" sz="3000" b="1" dirty="0"/>
              <a:t>Time is money. </a:t>
            </a:r>
          </a:p>
          <a:p>
            <a:pPr algn="ctr"/>
            <a:r>
              <a:rPr lang="en-GB" sz="3000" b="1" dirty="0"/>
              <a:t>He is a night owl. </a:t>
            </a:r>
          </a:p>
          <a:p>
            <a:pPr algn="ctr"/>
            <a:r>
              <a:rPr lang="en-GB" sz="3000" b="1" dirty="0"/>
              <a:t>Your brain is a computer. </a:t>
            </a:r>
          </a:p>
          <a:p>
            <a:pPr algn="ctr"/>
            <a:r>
              <a:rPr lang="en-GB" sz="3000" b="1" dirty="0"/>
              <a:t>He is a walking dictionary. </a:t>
            </a:r>
          </a:p>
        </p:txBody>
      </p:sp>
    </p:spTree>
    <p:extLst>
      <p:ext uri="{BB962C8B-B14F-4D97-AF65-F5344CB8AC3E}">
        <p14:creationId xmlns:p14="http://schemas.microsoft.com/office/powerpoint/2010/main" val="1193601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D071CBBA-D45E-4029-A1AB-61D85984DF3C}"/>
              </a:ext>
            </a:extLst>
          </p:cNvPr>
          <p:cNvSpPr/>
          <p:nvPr/>
        </p:nvSpPr>
        <p:spPr>
          <a:xfrm>
            <a:off x="7352573" y="2846720"/>
            <a:ext cx="4390844" cy="2609488"/>
          </a:xfrm>
          <a:prstGeom prst="wedgeRoundRectCallout">
            <a:avLst>
              <a:gd name="adj1" fmla="val -44017"/>
              <a:gd name="adj2" fmla="val 67112"/>
              <a:gd name="adj3" fmla="val 16667"/>
            </a:avLst>
          </a:prstGeom>
          <a:ln w="38100"/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Why would you refer to an organisation metaphorically?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69110CC-3DF9-414F-9506-A5E74D0CF29D}"/>
              </a:ext>
            </a:extLst>
          </p:cNvPr>
          <p:cNvSpPr/>
          <p:nvPr/>
        </p:nvSpPr>
        <p:spPr>
          <a:xfrm>
            <a:off x="1623203" y="441818"/>
            <a:ext cx="8945593" cy="1732038"/>
          </a:xfrm>
          <a:prstGeom prst="round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000" b="1" dirty="0"/>
              <a:t>Through the use of metaphors, Morgan (1998) identifies eight different ways of viewing organisations. </a:t>
            </a: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8BF38942-95E9-4576-BECB-E067771C0E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085" b="15993"/>
          <a:stretch/>
        </p:blipFill>
        <p:spPr>
          <a:xfrm>
            <a:off x="431331" y="2313751"/>
            <a:ext cx="5503643" cy="4564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333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2FB6F0-824B-48BA-845B-BB09C0019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000" b="1" dirty="0" smtClean="0"/>
              <a:t>Week 1, Activity 2</a:t>
            </a:r>
            <a:endParaRPr lang="en-GB" sz="5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8446F26-9E68-4318-9472-C0F455FD78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000" b="1" dirty="0" smtClean="0"/>
              <a:t>Consider </a:t>
            </a:r>
            <a:r>
              <a:rPr lang="en-GB" sz="3000" b="1" dirty="0"/>
              <a:t>the following </a:t>
            </a:r>
            <a:r>
              <a:rPr lang="en-GB" sz="3000" b="1" dirty="0" smtClean="0"/>
              <a:t>questions and provide your answers in the Week 1, Activity </a:t>
            </a:r>
            <a:r>
              <a:rPr lang="en-GB" sz="3000" b="1" dirty="0"/>
              <a:t>2</a:t>
            </a:r>
            <a:r>
              <a:rPr lang="en-GB" sz="3000" b="1" dirty="0" smtClean="0"/>
              <a:t> </a:t>
            </a:r>
            <a:r>
              <a:rPr lang="en-GB" sz="3000" b="1" dirty="0" smtClean="0"/>
              <a:t>Discussion Forum:</a:t>
            </a:r>
            <a:endParaRPr lang="en-GB" sz="3000" b="1" dirty="0"/>
          </a:p>
          <a:p>
            <a:pPr marL="0" indent="0">
              <a:buNone/>
            </a:pPr>
            <a:endParaRPr lang="en-GB" sz="3000" dirty="0"/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Discuss how organisations may be viewed in terms of contrasting metaphors.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2. How would you apply these metaphors to an understanding of your own organisation?</a:t>
            </a:r>
          </a:p>
        </p:txBody>
      </p:sp>
    </p:spTree>
    <p:extLst>
      <p:ext uri="{BB962C8B-B14F-4D97-AF65-F5344CB8AC3E}">
        <p14:creationId xmlns:p14="http://schemas.microsoft.com/office/powerpoint/2010/main" val="2729118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127</Words>
  <Application>Microsoft Office PowerPoint</Application>
  <PresentationFormat>Widescreen</PresentationFormat>
  <Paragraphs>17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Organisational Metaphors</vt:lpstr>
      <vt:lpstr>PowerPoint Presentation</vt:lpstr>
      <vt:lpstr>PowerPoint Presentation</vt:lpstr>
      <vt:lpstr>Week 1, Activity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Metaphors Sefydliadol  Organisational Metaphors</dc:title>
  <dc:creator>Davina Evans</dc:creator>
  <cp:lastModifiedBy>Glenn Behenna</cp:lastModifiedBy>
  <cp:revision>9</cp:revision>
  <dcterms:created xsi:type="dcterms:W3CDTF">2018-10-01T19:17:44Z</dcterms:created>
  <dcterms:modified xsi:type="dcterms:W3CDTF">2021-02-27T12:38:29Z</dcterms:modified>
</cp:coreProperties>
</file>