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9"/>
  </p:notesMasterIdLst>
  <p:sldIdLst>
    <p:sldId id="264" r:id="rId2"/>
    <p:sldId id="265" r:id="rId3"/>
    <p:sldId id="272" r:id="rId4"/>
    <p:sldId id="256" r:id="rId5"/>
    <p:sldId id="271" r:id="rId6"/>
    <p:sldId id="263" r:id="rId7"/>
    <p:sldId id="260" r:id="rId8"/>
    <p:sldId id="258" r:id="rId9"/>
    <p:sldId id="266" r:id="rId10"/>
    <p:sldId id="270" r:id="rId11"/>
    <p:sldId id="267" r:id="rId12"/>
    <p:sldId id="268" r:id="rId13"/>
    <p:sldId id="269" r:id="rId14"/>
    <p:sldId id="259" r:id="rId15"/>
    <p:sldId id="261" r:id="rId16"/>
    <p:sldId id="262" r:id="rId17"/>
    <p:sldId id="273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4"/>
    <p:restoredTop sz="94717"/>
  </p:normalViewPr>
  <p:slideViewPr>
    <p:cSldViewPr>
      <p:cViewPr varScale="1">
        <p:scale>
          <a:sx n="85" d="100"/>
          <a:sy n="85" d="100"/>
        </p:scale>
        <p:origin x="1000" y="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presProps" Target="presProps.xml"/><Relationship Id="rId21" Type="http://schemas.openxmlformats.org/officeDocument/2006/relationships/viewProps" Target="viewProps.xml"/><Relationship Id="rId22" Type="http://schemas.openxmlformats.org/officeDocument/2006/relationships/theme" Target="theme/theme1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F98B8C-2063-4257-8E86-052B435B6410}" type="datetimeFigureOut">
              <a:rPr lang="en-GB" smtClean="0"/>
              <a:t>29/10/2017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136945-BE58-4B82-9EAF-D8A749DC69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1437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Expectations- Must do a shadow</a:t>
            </a:r>
            <a:r>
              <a:rPr lang="en-GB" smtClean="0"/>
              <a:t>, 1 other </a:t>
            </a:r>
            <a:r>
              <a:rPr lang="en-GB" dirty="0" smtClean="0"/>
              <a:t>and definitely a conditioned rally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136945-BE58-4B82-9EAF-D8A749DC695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9586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Expectations- Must do a shadow, 2 others and definitely a </a:t>
            </a:r>
            <a:r>
              <a:rPr lang="en-GB" smtClean="0"/>
              <a:t>conditioned rally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136945-BE58-4B82-9EAF-D8A749DC6959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9586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Expectations- Must do a shadow, 2 others and definitely a </a:t>
            </a:r>
            <a:r>
              <a:rPr lang="en-GB" smtClean="0"/>
              <a:t>conditioned rally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136945-BE58-4B82-9EAF-D8A749DC6959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9586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Expectations- Must do a shadow, 2 others and definitely a </a:t>
            </a:r>
            <a:r>
              <a:rPr lang="en-GB" smtClean="0"/>
              <a:t>conditioned rally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136945-BE58-4B82-9EAF-D8A749DC6959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555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29/10/2017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29/10/2017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29/10/2017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7EF19A5F-9B0D-4C8D-B492-7E9635DE0EAE}" type="datetimeFigureOut">
              <a:rPr lang="en-GB" smtClean="0"/>
              <a:t>29/10/2017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7EF19A5F-9B0D-4C8D-B492-7E9635DE0EAE}" type="datetimeFigureOut">
              <a:rPr lang="en-GB" smtClean="0"/>
              <a:t>29/10/2017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Relationship Id="rId3" Type="http://schemas.openxmlformats.org/officeDocument/2006/relationships/image" Target="../media/image3.tif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Relationship Id="rId3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Relationship Id="rId3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-900608" y="163028"/>
            <a:ext cx="8296473" cy="378565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u="sng" dirty="0" smtClean="0">
                <a:ln w="1905"/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Early years session</a:t>
            </a:r>
            <a:endParaRPr lang="en-US" sz="6000" b="1" u="sng" cap="none" spc="0" dirty="0" smtClean="0">
              <a:ln w="1905"/>
              <a:solidFill>
                <a:schemeClr val="accent3">
                  <a:lumMod val="60000"/>
                  <a:lumOff val="4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algn="ctr"/>
            <a:r>
              <a:rPr lang="en-US" sz="6000" b="1" dirty="0" smtClean="0">
                <a:ln w="1905"/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1-What went well?</a:t>
            </a:r>
          </a:p>
          <a:p>
            <a:pPr algn="ctr"/>
            <a:r>
              <a:rPr lang="en-US" sz="6000" b="1" cap="none" spc="0" dirty="0" smtClean="0">
                <a:ln w="1905"/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2-What would you change?</a:t>
            </a:r>
            <a:endParaRPr lang="en-US" sz="6000" b="1" cap="none" spc="0" dirty="0">
              <a:ln w="1905"/>
              <a:solidFill>
                <a:schemeClr val="accent3">
                  <a:lumMod val="60000"/>
                  <a:lumOff val="4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2200" y="2420888"/>
            <a:ext cx="2540000" cy="2540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0" y="4221088"/>
            <a:ext cx="6372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https://padlet.com/</a:t>
            </a:r>
            <a:r>
              <a:rPr lang="en-US" sz="2400" dirty="0" err="1"/>
              <a:t>m_napieralla</a:t>
            </a:r>
            <a:r>
              <a:rPr lang="en-US" sz="2400" dirty="0"/>
              <a:t>/5m3ou25jcuh9</a:t>
            </a:r>
          </a:p>
        </p:txBody>
      </p:sp>
    </p:spTree>
    <p:extLst>
      <p:ext uri="{BB962C8B-B14F-4D97-AF65-F5344CB8AC3E}">
        <p14:creationId xmlns:p14="http://schemas.microsoft.com/office/powerpoint/2010/main" val="1951715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2" name="Oval Callout 1"/>
          <p:cNvSpPr/>
          <p:nvPr/>
        </p:nvSpPr>
        <p:spPr>
          <a:xfrm>
            <a:off x="73464" y="1700808"/>
            <a:ext cx="3984377" cy="3024336"/>
          </a:xfrm>
          <a:prstGeom prst="wedgeEllipseCallou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200" dirty="0" err="1"/>
              <a:t>Alys</a:t>
            </a:r>
            <a:r>
              <a:rPr lang="en-US" sz="2200" dirty="0"/>
              <a:t> really enjoyed, it's all she has talked about! She couldn't wait to go to bed, she was so tired! Can you do it every week? 😊</a:t>
            </a:r>
            <a:endParaRPr lang="en-GB" sz="2200" dirty="0"/>
          </a:p>
        </p:txBody>
      </p:sp>
      <p:sp>
        <p:nvSpPr>
          <p:cNvPr id="3" name="Oval Callout 2"/>
          <p:cNvSpPr/>
          <p:nvPr/>
        </p:nvSpPr>
        <p:spPr>
          <a:xfrm>
            <a:off x="3779912" y="160338"/>
            <a:ext cx="5292080" cy="3384376"/>
          </a:xfrm>
          <a:prstGeom prst="wedgeEllipseCallou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dirty="0" smtClean="0"/>
              <a:t>Year </a:t>
            </a:r>
            <a:r>
              <a:rPr lang="en-GB" sz="3200" dirty="0"/>
              <a:t>1’s have had a fabulous day! Thank you to Mark &amp; his students</a:t>
            </a:r>
          </a:p>
        </p:txBody>
      </p:sp>
    </p:spTree>
    <p:extLst>
      <p:ext uri="{BB962C8B-B14F-4D97-AF65-F5344CB8AC3E}">
        <p14:creationId xmlns:p14="http://schemas.microsoft.com/office/powerpoint/2010/main" val="4234490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2" name="Oval Callout 1"/>
          <p:cNvSpPr/>
          <p:nvPr/>
        </p:nvSpPr>
        <p:spPr>
          <a:xfrm>
            <a:off x="2123728" y="404664"/>
            <a:ext cx="4968552" cy="3744416"/>
          </a:xfrm>
          <a:prstGeom prst="wedgeEllipseCallou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800" dirty="0"/>
              <a:t>Sam hasn't stopped  talking about it lol. He said they were really encouraging. Thanks!</a:t>
            </a:r>
            <a:r>
              <a:rPr lang="en-US" dirty="0"/>
              <a:t/>
            </a:r>
            <a:br>
              <a:rPr lang="en-US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3402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460375" y="160338"/>
            <a:ext cx="8296473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8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BADMINTON</a:t>
            </a:r>
            <a:endParaRPr lang="en-US" sz="8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90631" y="1767006"/>
            <a:ext cx="7695953" cy="230832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u="sng" cap="none" spc="0" dirty="0" smtClean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Today</a:t>
            </a:r>
          </a:p>
          <a:p>
            <a:pPr algn="ctr"/>
            <a:r>
              <a:rPr lang="en-US" sz="3600" b="1" dirty="0" smtClean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Assignment information</a:t>
            </a:r>
            <a:endParaRPr lang="en-US" sz="3600" b="1" cap="none" spc="0" dirty="0" smtClean="0">
              <a:ln w="1905"/>
              <a:solidFill>
                <a:srgbClr val="00B0F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algn="ctr"/>
            <a:r>
              <a:rPr lang="en-US" sz="3600" b="1" cap="none" spc="0" dirty="0" smtClean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1-How to coach a shot</a:t>
            </a:r>
          </a:p>
          <a:p>
            <a:pPr algn="ctr"/>
            <a:r>
              <a:rPr lang="en-US" sz="3600" b="1" dirty="0" smtClean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2- Games to deal with bigger numbers</a:t>
            </a:r>
            <a:endParaRPr lang="en-US" sz="3600" b="1" cap="none" spc="0" dirty="0">
              <a:ln w="1905"/>
              <a:solidFill>
                <a:srgbClr val="00B0F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34132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mtClean="0"/>
              <a:t>Assignment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5 Plans Possible out of 7- 	</a:t>
            </a:r>
          </a:p>
          <a:p>
            <a:endParaRPr lang="en-GB" dirty="0"/>
          </a:p>
          <a:p>
            <a:r>
              <a:rPr lang="en-GB" dirty="0" smtClean="0"/>
              <a:t>9</a:t>
            </a:r>
            <a:r>
              <a:rPr lang="en-GB" baseline="30000" dirty="0" smtClean="0"/>
              <a:t>th</a:t>
            </a:r>
            <a:r>
              <a:rPr lang="en-GB" dirty="0" smtClean="0"/>
              <a:t> October- </a:t>
            </a:r>
            <a:r>
              <a:rPr lang="en-GB" sz="2000" dirty="0" smtClean="0"/>
              <a:t>LC session (kicking/run/throw/catch)</a:t>
            </a:r>
          </a:p>
          <a:p>
            <a:r>
              <a:rPr lang="en-GB" dirty="0" smtClean="0"/>
              <a:t>23</a:t>
            </a:r>
            <a:r>
              <a:rPr lang="en-GB" baseline="30000" dirty="0" smtClean="0"/>
              <a:t>rd</a:t>
            </a:r>
            <a:r>
              <a:rPr lang="en-GB" dirty="0" smtClean="0"/>
              <a:t> October- </a:t>
            </a:r>
            <a:r>
              <a:rPr lang="en-GB" sz="2000" dirty="0" err="1" smtClean="0"/>
              <a:t>Penllergaer</a:t>
            </a:r>
            <a:r>
              <a:rPr lang="en-GB" sz="2000" dirty="0" smtClean="0"/>
              <a:t> School Year 1 (run, throw, catch)</a:t>
            </a:r>
          </a:p>
          <a:p>
            <a:r>
              <a:rPr lang="en-GB" dirty="0" smtClean="0"/>
              <a:t>30</a:t>
            </a:r>
            <a:r>
              <a:rPr lang="en-GB" baseline="30000" dirty="0" smtClean="0"/>
              <a:t>th</a:t>
            </a:r>
            <a:r>
              <a:rPr lang="en-GB" dirty="0" smtClean="0"/>
              <a:t> October- </a:t>
            </a:r>
            <a:r>
              <a:rPr lang="en-GB" sz="2000" dirty="0" smtClean="0"/>
              <a:t>Badminton Coaching 1-2 </a:t>
            </a:r>
          </a:p>
          <a:p>
            <a:r>
              <a:rPr lang="en-GB" dirty="0" smtClean="0"/>
              <a:t>13</a:t>
            </a:r>
            <a:r>
              <a:rPr lang="en-GB" baseline="30000" dirty="0" smtClean="0"/>
              <a:t>th</a:t>
            </a:r>
            <a:r>
              <a:rPr lang="en-GB" dirty="0" smtClean="0"/>
              <a:t> November- </a:t>
            </a:r>
            <a:r>
              <a:rPr lang="en-GB" sz="2000" dirty="0" err="1" smtClean="0"/>
              <a:t>Brynmill</a:t>
            </a:r>
            <a:r>
              <a:rPr lang="en-GB" sz="2000" dirty="0" smtClean="0"/>
              <a:t> Primary School</a:t>
            </a:r>
          </a:p>
          <a:p>
            <a:r>
              <a:rPr lang="en-GB" dirty="0" smtClean="0"/>
              <a:t>20</a:t>
            </a:r>
            <a:r>
              <a:rPr lang="en-GB" baseline="30000" dirty="0" smtClean="0"/>
              <a:t>th</a:t>
            </a:r>
            <a:r>
              <a:rPr lang="en-GB" dirty="0" smtClean="0"/>
              <a:t> November- </a:t>
            </a:r>
            <a:r>
              <a:rPr lang="en-GB" sz="2000" dirty="0" smtClean="0"/>
              <a:t>Bronze ambassador training </a:t>
            </a:r>
          </a:p>
          <a:p>
            <a:r>
              <a:rPr lang="en-GB" dirty="0" smtClean="0"/>
              <a:t>4</a:t>
            </a:r>
            <a:r>
              <a:rPr lang="en-GB" baseline="30000" dirty="0" smtClean="0"/>
              <a:t>th</a:t>
            </a:r>
            <a:r>
              <a:rPr lang="en-GB" dirty="0" smtClean="0"/>
              <a:t> December- </a:t>
            </a:r>
            <a:r>
              <a:rPr lang="en-GB" sz="2000" dirty="0" smtClean="0"/>
              <a:t>Lon Las Primary School</a:t>
            </a:r>
          </a:p>
          <a:p>
            <a:r>
              <a:rPr lang="en-GB" dirty="0" smtClean="0"/>
              <a:t>11</a:t>
            </a:r>
            <a:r>
              <a:rPr lang="en-GB" baseline="30000" dirty="0" smtClean="0"/>
              <a:t>th</a:t>
            </a:r>
            <a:r>
              <a:rPr lang="en-GB" dirty="0" smtClean="0"/>
              <a:t> December </a:t>
            </a:r>
            <a:r>
              <a:rPr lang="en-GB" sz="2000" dirty="0" smtClean="0"/>
              <a:t>– Catch up session- optional sports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0159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5" y="160338"/>
            <a:ext cx="8296473" cy="489364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How to coach a shot?</a:t>
            </a:r>
          </a:p>
          <a:p>
            <a:pPr algn="ctr"/>
            <a:endParaRPr lang="en-US" sz="6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r>
              <a:rPr lang="en-US" sz="48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Select the shot</a:t>
            </a:r>
          </a:p>
          <a:p>
            <a:r>
              <a:rPr lang="en-US" sz="48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</a:t>
            </a:r>
            <a:r>
              <a:rPr lang="en-US" sz="48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earn some technical points</a:t>
            </a:r>
          </a:p>
          <a:p>
            <a:r>
              <a:rPr lang="en-US" sz="4800" b="1" cap="none" spc="0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Design activity progressions </a:t>
            </a:r>
          </a:p>
          <a:p>
            <a:r>
              <a:rPr lang="en-US" sz="48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(you will have time today)</a:t>
            </a:r>
            <a:endParaRPr lang="en-US" sz="4800" b="1" cap="none" spc="0" dirty="0">
              <a:ln w="1905"/>
              <a:solidFill>
                <a:srgbClr val="FFFF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06926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5" y="160338"/>
            <a:ext cx="8296473" cy="378565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Shots today:</a:t>
            </a:r>
          </a:p>
          <a:p>
            <a:pPr algn="ctr"/>
            <a:endParaRPr lang="en-US" sz="6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algn="ctr"/>
            <a:r>
              <a:rPr lang="en-US" sz="40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Forehand Overhead Clear</a:t>
            </a:r>
          </a:p>
          <a:p>
            <a:pPr algn="ctr"/>
            <a:r>
              <a:rPr lang="en-US" sz="40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Smash</a:t>
            </a:r>
          </a:p>
          <a:p>
            <a:pPr algn="ctr"/>
            <a:r>
              <a:rPr lang="en-US" sz="40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Net Shot</a:t>
            </a:r>
          </a:p>
        </p:txBody>
      </p:sp>
    </p:spTree>
    <p:extLst>
      <p:ext uri="{BB962C8B-B14F-4D97-AF65-F5344CB8AC3E}">
        <p14:creationId xmlns:p14="http://schemas.microsoft.com/office/powerpoint/2010/main" val="33624091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5" y="160338"/>
            <a:ext cx="8296473" cy="440120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Technical points:</a:t>
            </a:r>
          </a:p>
          <a:p>
            <a:pPr algn="ctr"/>
            <a:endParaRPr lang="en-US" sz="6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algn="ctr"/>
            <a:r>
              <a:rPr lang="en-US" sz="40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Why play the shot?</a:t>
            </a:r>
          </a:p>
          <a:p>
            <a:pPr algn="ctr"/>
            <a:r>
              <a:rPr lang="en-US" sz="40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Breaking the technique down</a:t>
            </a:r>
          </a:p>
          <a:p>
            <a:pPr algn="ctr"/>
            <a:r>
              <a:rPr lang="en-US" sz="40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	</a:t>
            </a:r>
            <a:r>
              <a:rPr lang="en-US" sz="40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Learn it- you will have to demo</a:t>
            </a:r>
          </a:p>
          <a:p>
            <a:pPr algn="ctr"/>
            <a:r>
              <a:rPr lang="en-US" sz="40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4-6 small points to remember </a:t>
            </a:r>
          </a:p>
        </p:txBody>
      </p:sp>
    </p:spTree>
    <p:extLst>
      <p:ext uri="{BB962C8B-B14F-4D97-AF65-F5344CB8AC3E}">
        <p14:creationId xmlns:p14="http://schemas.microsoft.com/office/powerpoint/2010/main" val="34489530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5" y="160338"/>
            <a:ext cx="8296473" cy="470898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Explaining the shot:</a:t>
            </a:r>
          </a:p>
          <a:p>
            <a:pPr algn="ctr"/>
            <a:endParaRPr lang="en-US" sz="6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algn="ctr"/>
            <a:r>
              <a:rPr lang="en-US" sz="60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Silent Demonstration</a:t>
            </a:r>
          </a:p>
          <a:p>
            <a:pPr algn="ctr"/>
            <a:r>
              <a:rPr lang="en-US" sz="60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Explanation and Demo</a:t>
            </a:r>
          </a:p>
          <a:p>
            <a:pPr algn="ctr"/>
            <a:r>
              <a:rPr lang="en-US" sz="60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Demo with shuttle</a:t>
            </a:r>
          </a:p>
        </p:txBody>
      </p:sp>
    </p:spTree>
    <p:extLst>
      <p:ext uri="{BB962C8B-B14F-4D97-AF65-F5344CB8AC3E}">
        <p14:creationId xmlns:p14="http://schemas.microsoft.com/office/powerpoint/2010/main" val="21770110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badminton forehand grip techniqu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628800"/>
            <a:ext cx="5040560" cy="5055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69616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5" y="160338"/>
            <a:ext cx="8296473" cy="489364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Forehand Overhead Clear</a:t>
            </a:r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:</a:t>
            </a:r>
          </a:p>
          <a:p>
            <a:r>
              <a:rPr lang="en-US" sz="2800" b="1" u="sng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Coaching Points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 err="1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Usian</a:t>
            </a:r>
            <a:r>
              <a:rPr lang="en-US" sz="28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Bolt position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Point non racket hand at the shuttle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Weight on the rear foot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Hit shuttle at the highest point possible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Straighten elbow as you hit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Whip the wrist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Transfer weight to front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Return to RP</a:t>
            </a:r>
          </a:p>
        </p:txBody>
      </p:sp>
      <p:sp>
        <p:nvSpPr>
          <p:cNvPr id="2" name="AutoShape 2" descr="http://www.badminton-information.com/images/x1_defensive_clear.gif.pagespeed.ic.kMs0gCfwUy.webp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6296" y="2060848"/>
            <a:ext cx="1816968" cy="2422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64887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5" y="160338"/>
            <a:ext cx="8296473" cy="273921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Smash</a:t>
            </a:r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:</a:t>
            </a:r>
          </a:p>
          <a:p>
            <a:r>
              <a:rPr lang="en-US" sz="2800" b="1" u="sng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Coaching Points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As the overhead clear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Contact shuttle sooner </a:t>
            </a:r>
            <a:endParaRPr lang="en-US" sz="2800" b="1" dirty="0" smtClean="0">
              <a:ln w="1905"/>
              <a:solidFill>
                <a:srgbClr val="FFFF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28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Angle down at feet</a:t>
            </a:r>
            <a:endParaRPr lang="en-US" sz="2800" b="1" dirty="0" smtClean="0">
              <a:ln w="1905"/>
              <a:solidFill>
                <a:srgbClr val="FFFF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AutoShape 2" descr="http://www.badminton-information.com/images/x1_defensive_clear.gif.pagespeed.ic.kMs0gCfwUy.webp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3710" y="2486746"/>
            <a:ext cx="4505869" cy="2451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3049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5" y="160338"/>
            <a:ext cx="8296473" cy="403187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Net Shot</a:t>
            </a:r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:</a:t>
            </a:r>
          </a:p>
          <a:p>
            <a:r>
              <a:rPr lang="en-US" sz="2800" b="1" u="sng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Coaching Points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Keep racket in front of the body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Racket  face parallel to the floor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Lunge forward racket leg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Extend arm and keep racket high to hit as early as possible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Push back to RP</a:t>
            </a:r>
          </a:p>
        </p:txBody>
      </p:sp>
      <p:sp>
        <p:nvSpPr>
          <p:cNvPr id="2" name="AutoShape 2" descr="http://www.badminton-information.com/images/x1_defensive_clear.gif.pagespeed.ic.kMs0gCfwUy.webp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1051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5" y="160338"/>
            <a:ext cx="8296473" cy="575542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Activity progressions</a:t>
            </a:r>
            <a:endParaRPr lang="en-US" sz="36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US" sz="28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Throwing- throw shuttles to a partner to mimic shot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US" sz="28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Shadow- Coach shadows the shot without hitting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US" sz="28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Shadow then hit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US" sz="28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Target practice- Mark an area for shuttles to land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US" sz="28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Hit then hit- Serve - shot / start again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US" sz="28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Conditioned rally – make sure it flows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US" sz="28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Restricted court rally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endParaRPr lang="en-US" sz="28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marL="457200" indent="-457200">
              <a:buFont typeface="Wingdings" panose="05000000000000000000" pitchFamily="2" charset="2"/>
              <a:buChar char="q"/>
            </a:pPr>
            <a:endParaRPr lang="en-US" sz="28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algn="ctr"/>
            <a:endParaRPr lang="en-US" sz="28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21544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5" y="160338"/>
            <a:ext cx="8296473" cy="501675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The Rules:</a:t>
            </a:r>
          </a:p>
          <a:p>
            <a:pPr algn="ctr"/>
            <a:endParaRPr lang="en-US" sz="36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r>
              <a:rPr lang="en-US" sz="28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Court dimensions-</a:t>
            </a:r>
          </a:p>
          <a:p>
            <a:endParaRPr lang="en-US" sz="2800" b="1" dirty="0">
              <a:ln w="1905"/>
              <a:solidFill>
                <a:srgbClr val="FFFF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r>
              <a:rPr lang="en-US" sz="28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Singles- Thin and long at all times</a:t>
            </a:r>
          </a:p>
          <a:p>
            <a:endParaRPr lang="en-US" sz="2800" b="1" dirty="0">
              <a:ln w="1905"/>
              <a:solidFill>
                <a:srgbClr val="FFFF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r>
              <a:rPr lang="en-US" sz="28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Doubles- Serve- short and fat </a:t>
            </a:r>
            <a:r>
              <a:rPr lang="en-US" sz="28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(</a:t>
            </a:r>
            <a:r>
              <a:rPr lang="en-US" sz="28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during play full court)</a:t>
            </a:r>
          </a:p>
          <a:p>
            <a:endParaRPr lang="en-US" sz="2800" b="1" dirty="0">
              <a:ln w="1905"/>
              <a:solidFill>
                <a:srgbClr val="FFFF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r>
              <a:rPr lang="en-US" sz="28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Serving- shuttle must be hit below waist height- (lowest part of your ribcage)  and across court. </a:t>
            </a:r>
          </a:p>
        </p:txBody>
      </p:sp>
    </p:spTree>
    <p:extLst>
      <p:ext uri="{BB962C8B-B14F-4D97-AF65-F5344CB8AC3E}">
        <p14:creationId xmlns:p14="http://schemas.microsoft.com/office/powerpoint/2010/main" val="8227035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5" y="160338"/>
            <a:ext cx="8296473" cy="544764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Planning :</a:t>
            </a:r>
          </a:p>
          <a:p>
            <a:pPr algn="ctr"/>
            <a:endParaRPr lang="en-US" sz="36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28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Today- I will demo a quick session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endParaRPr lang="en-US" sz="2800" b="1" dirty="0" smtClean="0">
              <a:ln w="1905"/>
              <a:solidFill>
                <a:srgbClr val="FFFF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28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Group- game sense / gamification </a:t>
            </a:r>
            <a:r>
              <a:rPr lang="en-US" sz="28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games (I will lead </a:t>
            </a:r>
            <a:r>
              <a:rPr lang="en-US" sz="28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these and rules / how to umpire)</a:t>
            </a:r>
            <a:endParaRPr lang="en-US" sz="2800" b="1" dirty="0" smtClean="0">
              <a:ln w="1905"/>
              <a:solidFill>
                <a:srgbClr val="FFFF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endParaRPr lang="en-US" sz="2800" b="1" dirty="0" smtClean="0">
              <a:ln w="1905"/>
              <a:solidFill>
                <a:srgbClr val="FFFF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28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You- will lead a coaching session (focus on one shot) with a partner 20 mins each (1 on 2 coaching)</a:t>
            </a:r>
          </a:p>
          <a:p>
            <a:endParaRPr lang="en-US" sz="2800" b="1" dirty="0" smtClean="0">
              <a:ln w="1905"/>
              <a:solidFill>
                <a:srgbClr val="FFFF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954456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5" y="160338"/>
            <a:ext cx="8296473" cy="58785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Planning :</a:t>
            </a:r>
          </a:p>
          <a:p>
            <a:pPr algn="ctr"/>
            <a:endParaRPr lang="en-US" sz="36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28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Form a small plan now, consider what you will do and in what order: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endParaRPr lang="en-US" sz="2800" b="1" dirty="0" smtClean="0">
              <a:ln w="1905"/>
              <a:solidFill>
                <a:srgbClr val="FFFF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US" sz="20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Throwing- throw shuttles to a partner to mimic shot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US" sz="20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Shadow- Coach shadows the shot without hitting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US" sz="20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Shadow then hit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US" sz="20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Target practice- Mark an area for shuttles to land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US" sz="20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Hit then hit- Serve - shot / start again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US" sz="20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Conditioned rally – make sure it flows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US" sz="20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Restricted court rally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endParaRPr lang="en-US" sz="2800" b="1" dirty="0" smtClean="0">
              <a:ln w="1905"/>
              <a:solidFill>
                <a:srgbClr val="FFFF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endParaRPr lang="en-US" sz="2800" b="1" dirty="0" smtClean="0">
              <a:ln w="1905"/>
              <a:solidFill>
                <a:srgbClr val="FFFF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7692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170</TotalTime>
  <Words>503</Words>
  <Application>Microsoft Macintosh PowerPoint</Application>
  <PresentationFormat>On-screen Show (4:3)</PresentationFormat>
  <Paragraphs>110</Paragraphs>
  <Slides>17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Calibri</vt:lpstr>
      <vt:lpstr>Corbel</vt:lpstr>
      <vt:lpstr>Wingdings</vt:lpstr>
      <vt:lpstr>Wingdings 2</vt:lpstr>
      <vt:lpstr>Wingdings 3</vt:lpstr>
      <vt:lpstr>Arial</vt:lpstr>
      <vt:lpstr>Module</vt:lpstr>
      <vt:lpstr>PowerPoint Presentation</vt:lpstr>
      <vt:lpstr>PowerPoint Presentation</vt:lpstr>
      <vt:lpstr>PowerPoint Presentation</vt:lpstr>
      <vt:lpstr>PowerPoint Presentation</vt:lpstr>
      <vt:lpstr>Assignment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 </Company>
  <LinksUpToDate>false</LinksUpToDate>
  <SharedDoc>false</SharedDoc>
  <HyperlinksChanged>false</HyperlinksChanged>
  <AppVersion>15.0032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Mark Napieralla</dc:creator>
  <cp:lastModifiedBy>Mark Napieralla</cp:lastModifiedBy>
  <cp:revision>23</cp:revision>
  <dcterms:created xsi:type="dcterms:W3CDTF">2015-11-12T12:40:24Z</dcterms:created>
  <dcterms:modified xsi:type="dcterms:W3CDTF">2017-10-29T19:59:56Z</dcterms:modified>
</cp:coreProperties>
</file>