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xlsx" ContentType="application/vnd.openxmlformats-officedocument.spreadsheetml.sheet"/>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charts/chart3.xml" ContentType="application/vnd.openxmlformats-officedocument.drawingml.char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sldIdLst>
    <p:sldId id="257" r:id="rId2"/>
  </p:sldIdLst>
  <p:sldSz cx="21383625" cy="30275213"/>
  <p:notesSz cx="6858000" cy="9144000"/>
  <p:defaultTextStyle>
    <a:defPPr>
      <a:defRPr lang="en-US"/>
    </a:defPPr>
    <a:lvl1pPr marL="0" algn="l" defTabSz="2771345" rtl="0" eaLnBrk="1" latinLnBrk="0" hangingPunct="1">
      <a:defRPr sz="5455" kern="1200">
        <a:solidFill>
          <a:schemeClr val="tx1"/>
        </a:solidFill>
        <a:latin typeface="+mn-lt"/>
        <a:ea typeface="+mn-ea"/>
        <a:cs typeface="+mn-cs"/>
      </a:defRPr>
    </a:lvl1pPr>
    <a:lvl2pPr marL="1385673" algn="l" defTabSz="2771345" rtl="0" eaLnBrk="1" latinLnBrk="0" hangingPunct="1">
      <a:defRPr sz="5455" kern="1200">
        <a:solidFill>
          <a:schemeClr val="tx1"/>
        </a:solidFill>
        <a:latin typeface="+mn-lt"/>
        <a:ea typeface="+mn-ea"/>
        <a:cs typeface="+mn-cs"/>
      </a:defRPr>
    </a:lvl2pPr>
    <a:lvl3pPr marL="2771345" algn="l" defTabSz="2771345" rtl="0" eaLnBrk="1" latinLnBrk="0" hangingPunct="1">
      <a:defRPr sz="5455" kern="1200">
        <a:solidFill>
          <a:schemeClr val="tx1"/>
        </a:solidFill>
        <a:latin typeface="+mn-lt"/>
        <a:ea typeface="+mn-ea"/>
        <a:cs typeface="+mn-cs"/>
      </a:defRPr>
    </a:lvl3pPr>
    <a:lvl4pPr marL="4157017" algn="l" defTabSz="2771345" rtl="0" eaLnBrk="1" latinLnBrk="0" hangingPunct="1">
      <a:defRPr sz="5455" kern="1200">
        <a:solidFill>
          <a:schemeClr val="tx1"/>
        </a:solidFill>
        <a:latin typeface="+mn-lt"/>
        <a:ea typeface="+mn-ea"/>
        <a:cs typeface="+mn-cs"/>
      </a:defRPr>
    </a:lvl4pPr>
    <a:lvl5pPr marL="5542689" algn="l" defTabSz="2771345" rtl="0" eaLnBrk="1" latinLnBrk="0" hangingPunct="1">
      <a:defRPr sz="5455" kern="1200">
        <a:solidFill>
          <a:schemeClr val="tx1"/>
        </a:solidFill>
        <a:latin typeface="+mn-lt"/>
        <a:ea typeface="+mn-ea"/>
        <a:cs typeface="+mn-cs"/>
      </a:defRPr>
    </a:lvl5pPr>
    <a:lvl6pPr marL="6928362" algn="l" defTabSz="2771345" rtl="0" eaLnBrk="1" latinLnBrk="0" hangingPunct="1">
      <a:defRPr sz="5455" kern="1200">
        <a:solidFill>
          <a:schemeClr val="tx1"/>
        </a:solidFill>
        <a:latin typeface="+mn-lt"/>
        <a:ea typeface="+mn-ea"/>
        <a:cs typeface="+mn-cs"/>
      </a:defRPr>
    </a:lvl6pPr>
    <a:lvl7pPr marL="8314034" algn="l" defTabSz="2771345" rtl="0" eaLnBrk="1" latinLnBrk="0" hangingPunct="1">
      <a:defRPr sz="5455" kern="1200">
        <a:solidFill>
          <a:schemeClr val="tx1"/>
        </a:solidFill>
        <a:latin typeface="+mn-lt"/>
        <a:ea typeface="+mn-ea"/>
        <a:cs typeface="+mn-cs"/>
      </a:defRPr>
    </a:lvl7pPr>
    <a:lvl8pPr marL="9699706" algn="l" defTabSz="2771345" rtl="0" eaLnBrk="1" latinLnBrk="0" hangingPunct="1">
      <a:defRPr sz="5455" kern="1200">
        <a:solidFill>
          <a:schemeClr val="tx1"/>
        </a:solidFill>
        <a:latin typeface="+mn-lt"/>
        <a:ea typeface="+mn-ea"/>
        <a:cs typeface="+mn-cs"/>
      </a:defRPr>
    </a:lvl8pPr>
    <a:lvl9pPr marL="11085378" algn="l" defTabSz="2771345" rtl="0" eaLnBrk="1" latinLnBrk="0" hangingPunct="1">
      <a:defRPr sz="5455"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9535">
          <p15:clr>
            <a:srgbClr val="A4A3A4"/>
          </p15:clr>
        </p15:guide>
        <p15:guide id="2" pos="6735">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990000"/>
    <a:srgbClr val="800000"/>
    <a:srgbClr val="993300"/>
    <a:srgbClr val="FF0000"/>
    <a:srgbClr val="996600"/>
    <a:srgbClr val="990099"/>
    <a:srgbClr val="990033"/>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824"/>
    <p:restoredTop sz="94652"/>
  </p:normalViewPr>
  <p:slideViewPr>
    <p:cSldViewPr snapToGrid="0" snapToObjects="1">
      <p:cViewPr>
        <p:scale>
          <a:sx n="35" d="100"/>
          <a:sy n="35" d="100"/>
        </p:scale>
        <p:origin x="1293" y="-2691"/>
      </p:cViewPr>
      <p:guideLst>
        <p:guide orient="horz" pos="9535"/>
        <p:guide pos="6735"/>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2.xml"/><Relationship Id="rId1" Type="http://schemas.microsoft.com/office/2011/relationships/chartStyle" Target="style2.xml"/></Relationships>
</file>

<file path=ppt/charts/_rels/chart3.xml.rels><?xml version="1.0" encoding="UTF-8" standalone="yes"?>
<Relationships xmlns="http://schemas.openxmlformats.org/package/2006/relationships"><Relationship Id="rId1" Type="http://schemas.openxmlformats.org/officeDocument/2006/relationships/package" Target="../embeddings/Microsoft_Excel_Worksheet2.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1" i="0" u="none" strike="noStrike" kern="1200" spc="0" baseline="0">
                <a:solidFill>
                  <a:schemeClr val="tx1"/>
                </a:solidFill>
                <a:latin typeface="+mn-lt"/>
                <a:ea typeface="+mn-ea"/>
                <a:cs typeface="+mn-cs"/>
              </a:defRPr>
            </a:pPr>
            <a:r>
              <a:rPr lang="en-GB" sz="2000" b="1" dirty="0">
                <a:solidFill>
                  <a:schemeClr val="tx1"/>
                </a:solidFill>
              </a:rPr>
              <a:t>Speed travelled by participants </a:t>
            </a:r>
          </a:p>
        </c:rich>
      </c:tx>
      <c:layout>
        <c:manualLayout>
          <c:xMode val="edge"/>
          <c:yMode val="edge"/>
          <c:x val="0.14227777777777778"/>
          <c:y val="1.3888888888888888E-2"/>
        </c:manualLayout>
      </c:layout>
      <c:overlay val="0"/>
      <c:spPr>
        <a:noFill/>
        <a:ln>
          <a:noFill/>
        </a:ln>
        <a:effectLst/>
      </c:spPr>
      <c:txPr>
        <a:bodyPr rot="0" spcFirstLastPara="1" vertOverflow="ellipsis" vert="horz" wrap="square" anchor="ctr" anchorCtr="1"/>
        <a:lstStyle/>
        <a:p>
          <a:pPr>
            <a:defRPr sz="1400" b="1" i="0" u="none" strike="noStrike" kern="1200" spc="0" baseline="0">
              <a:solidFill>
                <a:schemeClr val="tx1"/>
              </a:solidFill>
              <a:latin typeface="+mn-lt"/>
              <a:ea typeface="+mn-ea"/>
              <a:cs typeface="+mn-cs"/>
            </a:defRPr>
          </a:pPr>
          <a:endParaRPr lang="en-US"/>
        </a:p>
      </c:txPr>
    </c:title>
    <c:autoTitleDeleted val="0"/>
    <c:plotArea>
      <c:layout>
        <c:manualLayout>
          <c:layoutTarget val="inner"/>
          <c:xMode val="edge"/>
          <c:yMode val="edge"/>
          <c:x val="0.12685781023369733"/>
          <c:y val="0.1876762778763176"/>
          <c:w val="0.83301707466710317"/>
          <c:h val="0.71429916557784878"/>
        </c:manualLayout>
      </c:layout>
      <c:barChart>
        <c:barDir val="bar"/>
        <c:grouping val="clustered"/>
        <c:varyColors val="0"/>
        <c:ser>
          <c:idx val="0"/>
          <c:order val="0"/>
          <c:spPr>
            <a:solidFill>
              <a:schemeClr val="accent1"/>
            </a:solidFill>
            <a:ln>
              <a:noFill/>
            </a:ln>
            <a:effectLst/>
          </c:spPr>
          <c:invertIfNegative val="0"/>
          <c:dPt>
            <c:idx val="0"/>
            <c:invertIfNegative val="0"/>
            <c:bubble3D val="0"/>
            <c:spPr>
              <a:solidFill>
                <a:schemeClr val="accent6"/>
              </a:solidFill>
              <a:ln>
                <a:noFill/>
              </a:ln>
              <a:effectLst/>
            </c:spPr>
            <c:extLst>
              <c:ext xmlns:c16="http://schemas.microsoft.com/office/drawing/2014/chart" uri="{C3380CC4-5D6E-409C-BE32-E72D297353CC}">
                <c16:uniqueId val="{00000001-80F9-4408-9545-AF58999B39FE}"/>
              </c:ext>
            </c:extLst>
          </c:dPt>
          <c:dPt>
            <c:idx val="1"/>
            <c:invertIfNegative val="0"/>
            <c:bubble3D val="0"/>
            <c:spPr>
              <a:solidFill>
                <a:schemeClr val="accent2"/>
              </a:solidFill>
              <a:ln>
                <a:noFill/>
              </a:ln>
              <a:effectLst/>
            </c:spPr>
            <c:extLst>
              <c:ext xmlns:c16="http://schemas.microsoft.com/office/drawing/2014/chart" uri="{C3380CC4-5D6E-409C-BE32-E72D297353CC}">
                <c16:uniqueId val="{00000003-80F9-4408-9545-AF58999B39FE}"/>
              </c:ext>
            </c:extLst>
          </c:dPt>
          <c:dPt>
            <c:idx val="2"/>
            <c:invertIfNegative val="0"/>
            <c:bubble3D val="0"/>
            <c:spPr>
              <a:solidFill>
                <a:schemeClr val="accent5"/>
              </a:solidFill>
              <a:ln>
                <a:noFill/>
              </a:ln>
              <a:effectLst/>
            </c:spPr>
            <c:extLst>
              <c:ext xmlns:c16="http://schemas.microsoft.com/office/drawing/2014/chart" uri="{C3380CC4-5D6E-409C-BE32-E72D297353CC}">
                <c16:uniqueId val="{00000005-80F9-4408-9545-AF58999B39FE}"/>
              </c:ext>
            </c:extLst>
          </c:dPt>
          <c:dPt>
            <c:idx val="3"/>
            <c:invertIfNegative val="0"/>
            <c:bubble3D val="0"/>
            <c:spPr>
              <a:solidFill>
                <a:schemeClr val="accent4"/>
              </a:solidFill>
              <a:ln>
                <a:noFill/>
              </a:ln>
              <a:effectLst/>
            </c:spPr>
            <c:extLst>
              <c:ext xmlns:c16="http://schemas.microsoft.com/office/drawing/2014/chart" uri="{C3380CC4-5D6E-409C-BE32-E72D297353CC}">
                <c16:uniqueId val="{00000007-80F9-4408-9545-AF58999B39FE}"/>
              </c:ext>
            </c:extLst>
          </c:dPt>
          <c:cat>
            <c:strRef>
              <c:f>Sheet1!$A$1:$A$4</c:f>
              <c:strCache>
                <c:ptCount val="4"/>
                <c:pt idx="0">
                  <c:v>Below 50MPH</c:v>
                </c:pt>
                <c:pt idx="1">
                  <c:v>60MPH</c:v>
                </c:pt>
                <c:pt idx="2">
                  <c:v>70MPH</c:v>
                </c:pt>
                <c:pt idx="3">
                  <c:v>70+ MPH</c:v>
                </c:pt>
              </c:strCache>
            </c:strRef>
          </c:cat>
          <c:val>
            <c:numRef>
              <c:f>Sheet1!$B$1:$B$4</c:f>
              <c:numCache>
                <c:formatCode>0%</c:formatCode>
                <c:ptCount val="4"/>
                <c:pt idx="0">
                  <c:v>0.24</c:v>
                </c:pt>
                <c:pt idx="1">
                  <c:v>0.32</c:v>
                </c:pt>
                <c:pt idx="2">
                  <c:v>0.36</c:v>
                </c:pt>
                <c:pt idx="3">
                  <c:v>0.08</c:v>
                </c:pt>
              </c:numCache>
            </c:numRef>
          </c:val>
          <c:extLst>
            <c:ext xmlns:c16="http://schemas.microsoft.com/office/drawing/2014/chart" uri="{C3380CC4-5D6E-409C-BE32-E72D297353CC}">
              <c16:uniqueId val="{00000008-80F9-4408-9545-AF58999B39FE}"/>
            </c:ext>
          </c:extLst>
        </c:ser>
        <c:dLbls>
          <c:showLegendKey val="0"/>
          <c:showVal val="0"/>
          <c:showCatName val="0"/>
          <c:showSerName val="0"/>
          <c:showPercent val="0"/>
          <c:showBubbleSize val="0"/>
        </c:dLbls>
        <c:gapWidth val="182"/>
        <c:axId val="567371200"/>
        <c:axId val="567368248"/>
      </c:barChart>
      <c:catAx>
        <c:axId val="567371200"/>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67368248"/>
        <c:crosses val="autoZero"/>
        <c:auto val="1"/>
        <c:lblAlgn val="ctr"/>
        <c:lblOffset val="100"/>
        <c:noMultiLvlLbl val="0"/>
      </c:catAx>
      <c:valAx>
        <c:axId val="567368248"/>
        <c:scaling>
          <c:orientation val="minMax"/>
          <c:max val="1"/>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567371200"/>
        <c:crosses val="autoZero"/>
        <c:crossBetween val="between"/>
        <c:majorUnit val="0.1"/>
      </c:valAx>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b="1" dirty="0"/>
              <a:t>Constant</a:t>
            </a:r>
            <a:r>
              <a:rPr lang="en-GB" b="1" baseline="0" dirty="0"/>
              <a:t> speed </a:t>
            </a:r>
            <a:r>
              <a:rPr lang="en-GB" b="1" baseline="0" dirty="0" smtClean="0"/>
              <a:t>NO</a:t>
            </a:r>
            <a:r>
              <a:rPr lang="en-GB" b="1" baseline="-25000" dirty="0" smtClean="0"/>
              <a:t>2</a:t>
            </a:r>
            <a:r>
              <a:rPr lang="en-GB" b="1" baseline="0" dirty="0" smtClean="0"/>
              <a:t> </a:t>
            </a:r>
            <a:r>
              <a:rPr lang="en-GB" b="1" baseline="0" dirty="0"/>
              <a:t>averages before and after service </a:t>
            </a:r>
            <a:endParaRPr lang="en-GB" b="1" dirty="0"/>
          </a:p>
        </c:rich>
      </c:tx>
      <c:layout>
        <c:manualLayout>
          <c:xMode val="edge"/>
          <c:yMode val="edge"/>
          <c:x val="0.1919638432593363"/>
          <c:y val="3.126238495073097E-2"/>
        </c:manualLayout>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1"/>
          <c:order val="0"/>
          <c:tx>
            <c:v>AUDI BEFORE 50</c:v>
          </c:tx>
          <c:spPr>
            <a:solidFill>
              <a:schemeClr val="accent2"/>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layout/>
                <c15:showLeaderLines val="1"/>
                <c15:leaderLines>
                  <c:spPr>
                    <a:ln w="9525" cap="flat" cmpd="sng" algn="ctr">
                      <a:solidFill>
                        <a:schemeClr val="tx1">
                          <a:lumMod val="35000"/>
                          <a:lumOff val="65000"/>
                        </a:schemeClr>
                      </a:solidFill>
                      <a:round/>
                    </a:ln>
                    <a:effectLst/>
                  </c:spPr>
                </c15:leaderLines>
              </c:ext>
            </c:extLst>
          </c:dLbls>
          <c:cat>
            <c:numRef>
              <c:f>Sheet3!$S$9:$S$18</c:f>
              <c:numCache>
                <c:formatCode>General</c:formatCode>
                <c:ptCount val="10"/>
                <c:pt idx="0">
                  <c:v>1</c:v>
                </c:pt>
                <c:pt idx="1">
                  <c:v>2</c:v>
                </c:pt>
                <c:pt idx="2">
                  <c:v>3</c:v>
                </c:pt>
                <c:pt idx="3">
                  <c:v>4</c:v>
                </c:pt>
                <c:pt idx="4">
                  <c:v>5</c:v>
                </c:pt>
                <c:pt idx="5">
                  <c:v>6</c:v>
                </c:pt>
                <c:pt idx="6">
                  <c:v>7</c:v>
                </c:pt>
                <c:pt idx="7">
                  <c:v>8</c:v>
                </c:pt>
                <c:pt idx="8">
                  <c:v>9</c:v>
                </c:pt>
                <c:pt idx="9">
                  <c:v>10</c:v>
                </c:pt>
              </c:numCache>
            </c:numRef>
          </c:cat>
          <c:val>
            <c:numRef>
              <c:f>Sheet3!$F$3</c:f>
              <c:numCache>
                <c:formatCode>0.00</c:formatCode>
                <c:ptCount val="1"/>
                <c:pt idx="0">
                  <c:v>37.365000000000002</c:v>
                </c:pt>
              </c:numCache>
            </c:numRef>
          </c:val>
          <c:extLst>
            <c:ext xmlns:c16="http://schemas.microsoft.com/office/drawing/2014/chart" uri="{C3380CC4-5D6E-409C-BE32-E72D297353CC}">
              <c16:uniqueId val="{00000000-01BD-425D-A267-E9918F3407B1}"/>
            </c:ext>
          </c:extLst>
        </c:ser>
        <c:ser>
          <c:idx val="2"/>
          <c:order val="1"/>
          <c:tx>
            <c:v>AUDI AFTER 50</c:v>
          </c:tx>
          <c:spPr>
            <a:solidFill>
              <a:schemeClr val="accent3"/>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layout/>
                <c15:showLeaderLines val="1"/>
                <c15:leaderLines>
                  <c:spPr>
                    <a:ln w="9525" cap="flat" cmpd="sng" algn="ctr">
                      <a:solidFill>
                        <a:schemeClr val="tx1">
                          <a:lumMod val="35000"/>
                          <a:lumOff val="65000"/>
                        </a:schemeClr>
                      </a:solidFill>
                      <a:round/>
                    </a:ln>
                    <a:effectLst/>
                  </c:spPr>
                </c15:leaderLines>
              </c:ext>
            </c:extLst>
          </c:dLbls>
          <c:cat>
            <c:numRef>
              <c:f>Sheet3!$S$9:$S$18</c:f>
              <c:numCache>
                <c:formatCode>General</c:formatCode>
                <c:ptCount val="10"/>
                <c:pt idx="0">
                  <c:v>1</c:v>
                </c:pt>
                <c:pt idx="1">
                  <c:v>2</c:v>
                </c:pt>
                <c:pt idx="2">
                  <c:v>3</c:v>
                </c:pt>
                <c:pt idx="3">
                  <c:v>4</c:v>
                </c:pt>
                <c:pt idx="4">
                  <c:v>5</c:v>
                </c:pt>
                <c:pt idx="5">
                  <c:v>6</c:v>
                </c:pt>
                <c:pt idx="6">
                  <c:v>7</c:v>
                </c:pt>
                <c:pt idx="7">
                  <c:v>8</c:v>
                </c:pt>
                <c:pt idx="8">
                  <c:v>9</c:v>
                </c:pt>
                <c:pt idx="9">
                  <c:v>10</c:v>
                </c:pt>
              </c:numCache>
            </c:numRef>
          </c:cat>
          <c:val>
            <c:numRef>
              <c:f>Sheet3!$L$3</c:f>
              <c:numCache>
                <c:formatCode>0.00</c:formatCode>
                <c:ptCount val="1"/>
                <c:pt idx="0">
                  <c:v>30.151</c:v>
                </c:pt>
              </c:numCache>
            </c:numRef>
          </c:val>
          <c:extLst>
            <c:ext xmlns:c16="http://schemas.microsoft.com/office/drawing/2014/chart" uri="{C3380CC4-5D6E-409C-BE32-E72D297353CC}">
              <c16:uniqueId val="{00000001-01BD-425D-A267-E9918F3407B1}"/>
            </c:ext>
          </c:extLst>
        </c:ser>
        <c:ser>
          <c:idx val="3"/>
          <c:order val="2"/>
          <c:tx>
            <c:v>AUDI BEFORE 60</c:v>
          </c:tx>
          <c:spPr>
            <a:solidFill>
              <a:schemeClr val="accent4"/>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layout/>
                <c15:showLeaderLines val="1"/>
                <c15:leaderLines>
                  <c:spPr>
                    <a:ln w="9525" cap="flat" cmpd="sng" algn="ctr">
                      <a:solidFill>
                        <a:schemeClr val="tx1">
                          <a:lumMod val="35000"/>
                          <a:lumOff val="65000"/>
                        </a:schemeClr>
                      </a:solidFill>
                      <a:round/>
                    </a:ln>
                    <a:effectLst/>
                  </c:spPr>
                </c15:leaderLines>
              </c:ext>
            </c:extLst>
          </c:dLbls>
          <c:cat>
            <c:numRef>
              <c:f>Sheet3!$S$9:$S$18</c:f>
              <c:numCache>
                <c:formatCode>General</c:formatCode>
                <c:ptCount val="10"/>
                <c:pt idx="0">
                  <c:v>1</c:v>
                </c:pt>
                <c:pt idx="1">
                  <c:v>2</c:v>
                </c:pt>
                <c:pt idx="2">
                  <c:v>3</c:v>
                </c:pt>
                <c:pt idx="3">
                  <c:v>4</c:v>
                </c:pt>
                <c:pt idx="4">
                  <c:v>5</c:v>
                </c:pt>
                <c:pt idx="5">
                  <c:v>6</c:v>
                </c:pt>
                <c:pt idx="6">
                  <c:v>7</c:v>
                </c:pt>
                <c:pt idx="7">
                  <c:v>8</c:v>
                </c:pt>
                <c:pt idx="8">
                  <c:v>9</c:v>
                </c:pt>
                <c:pt idx="9">
                  <c:v>10</c:v>
                </c:pt>
              </c:numCache>
            </c:numRef>
          </c:cat>
          <c:val>
            <c:numRef>
              <c:f>Sheet3!$G$3</c:f>
              <c:numCache>
                <c:formatCode>0.00</c:formatCode>
                <c:ptCount val="1"/>
                <c:pt idx="0">
                  <c:v>32.159999999999997</c:v>
                </c:pt>
              </c:numCache>
            </c:numRef>
          </c:val>
          <c:extLst>
            <c:ext xmlns:c16="http://schemas.microsoft.com/office/drawing/2014/chart" uri="{C3380CC4-5D6E-409C-BE32-E72D297353CC}">
              <c16:uniqueId val="{00000002-01BD-425D-A267-E9918F3407B1}"/>
            </c:ext>
          </c:extLst>
        </c:ser>
        <c:ser>
          <c:idx val="4"/>
          <c:order val="3"/>
          <c:tx>
            <c:v>AUDI AFTER 60</c:v>
          </c:tx>
          <c:spPr>
            <a:solidFill>
              <a:schemeClr val="accent5"/>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layout/>
                <c15:showLeaderLines val="1"/>
                <c15:leaderLines>
                  <c:spPr>
                    <a:ln w="9525" cap="flat" cmpd="sng" algn="ctr">
                      <a:solidFill>
                        <a:schemeClr val="tx1">
                          <a:lumMod val="35000"/>
                          <a:lumOff val="65000"/>
                        </a:schemeClr>
                      </a:solidFill>
                      <a:round/>
                    </a:ln>
                    <a:effectLst/>
                  </c:spPr>
                </c15:leaderLines>
              </c:ext>
            </c:extLst>
          </c:dLbls>
          <c:cat>
            <c:numRef>
              <c:f>Sheet3!$S$9:$S$18</c:f>
              <c:numCache>
                <c:formatCode>General</c:formatCode>
                <c:ptCount val="10"/>
                <c:pt idx="0">
                  <c:v>1</c:v>
                </c:pt>
                <c:pt idx="1">
                  <c:v>2</c:v>
                </c:pt>
                <c:pt idx="2">
                  <c:v>3</c:v>
                </c:pt>
                <c:pt idx="3">
                  <c:v>4</c:v>
                </c:pt>
                <c:pt idx="4">
                  <c:v>5</c:v>
                </c:pt>
                <c:pt idx="5">
                  <c:v>6</c:v>
                </c:pt>
                <c:pt idx="6">
                  <c:v>7</c:v>
                </c:pt>
                <c:pt idx="7">
                  <c:v>8</c:v>
                </c:pt>
                <c:pt idx="8">
                  <c:v>9</c:v>
                </c:pt>
                <c:pt idx="9">
                  <c:v>10</c:v>
                </c:pt>
              </c:numCache>
            </c:numRef>
          </c:cat>
          <c:val>
            <c:numRef>
              <c:f>Sheet3!$M$3</c:f>
              <c:numCache>
                <c:formatCode>0.00</c:formatCode>
                <c:ptCount val="1"/>
                <c:pt idx="0">
                  <c:v>29.716999999999999</c:v>
                </c:pt>
              </c:numCache>
            </c:numRef>
          </c:val>
          <c:extLst>
            <c:ext xmlns:c16="http://schemas.microsoft.com/office/drawing/2014/chart" uri="{C3380CC4-5D6E-409C-BE32-E72D297353CC}">
              <c16:uniqueId val="{00000003-01BD-425D-A267-E9918F3407B1}"/>
            </c:ext>
          </c:extLst>
        </c:ser>
        <c:ser>
          <c:idx val="5"/>
          <c:order val="4"/>
          <c:tx>
            <c:v>AUDI BEFORE 70</c:v>
          </c:tx>
          <c:spPr>
            <a:solidFill>
              <a:schemeClr val="accent6"/>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layout/>
                <c15:showLeaderLines val="1"/>
                <c15:leaderLines>
                  <c:spPr>
                    <a:ln w="9525" cap="flat" cmpd="sng" algn="ctr">
                      <a:solidFill>
                        <a:schemeClr val="tx1">
                          <a:lumMod val="35000"/>
                          <a:lumOff val="65000"/>
                        </a:schemeClr>
                      </a:solidFill>
                      <a:round/>
                    </a:ln>
                    <a:effectLst/>
                  </c:spPr>
                </c15:leaderLines>
              </c:ext>
            </c:extLst>
          </c:dLbls>
          <c:cat>
            <c:numRef>
              <c:f>Sheet3!$S$9:$S$18</c:f>
              <c:numCache>
                <c:formatCode>General</c:formatCode>
                <c:ptCount val="10"/>
                <c:pt idx="0">
                  <c:v>1</c:v>
                </c:pt>
                <c:pt idx="1">
                  <c:v>2</c:v>
                </c:pt>
                <c:pt idx="2">
                  <c:v>3</c:v>
                </c:pt>
                <c:pt idx="3">
                  <c:v>4</c:v>
                </c:pt>
                <c:pt idx="4">
                  <c:v>5</c:v>
                </c:pt>
                <c:pt idx="5">
                  <c:v>6</c:v>
                </c:pt>
                <c:pt idx="6">
                  <c:v>7</c:v>
                </c:pt>
                <c:pt idx="7">
                  <c:v>8</c:v>
                </c:pt>
                <c:pt idx="8">
                  <c:v>9</c:v>
                </c:pt>
                <c:pt idx="9">
                  <c:v>10</c:v>
                </c:pt>
              </c:numCache>
            </c:numRef>
          </c:cat>
          <c:val>
            <c:numRef>
              <c:f>Sheet3!$H$3</c:f>
              <c:numCache>
                <c:formatCode>0.00</c:formatCode>
                <c:ptCount val="1"/>
                <c:pt idx="0">
                  <c:v>25.937999999999999</c:v>
                </c:pt>
              </c:numCache>
            </c:numRef>
          </c:val>
          <c:extLst>
            <c:ext xmlns:c16="http://schemas.microsoft.com/office/drawing/2014/chart" uri="{C3380CC4-5D6E-409C-BE32-E72D297353CC}">
              <c16:uniqueId val="{00000004-01BD-425D-A267-E9918F3407B1}"/>
            </c:ext>
          </c:extLst>
        </c:ser>
        <c:ser>
          <c:idx val="6"/>
          <c:order val="5"/>
          <c:tx>
            <c:v>AUDI AFTER 70</c:v>
          </c:tx>
          <c:spPr>
            <a:solidFill>
              <a:schemeClr val="accent1">
                <a:lumMod val="60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layout/>
                <c15:showLeaderLines val="1"/>
                <c15:leaderLines>
                  <c:spPr>
                    <a:ln w="9525" cap="flat" cmpd="sng" algn="ctr">
                      <a:solidFill>
                        <a:schemeClr val="tx1">
                          <a:lumMod val="35000"/>
                          <a:lumOff val="65000"/>
                        </a:schemeClr>
                      </a:solidFill>
                      <a:round/>
                    </a:ln>
                    <a:effectLst/>
                  </c:spPr>
                </c15:leaderLines>
              </c:ext>
            </c:extLst>
          </c:dLbls>
          <c:cat>
            <c:numRef>
              <c:f>Sheet3!$S$9:$S$18</c:f>
              <c:numCache>
                <c:formatCode>General</c:formatCode>
                <c:ptCount val="10"/>
                <c:pt idx="0">
                  <c:v>1</c:v>
                </c:pt>
                <c:pt idx="1">
                  <c:v>2</c:v>
                </c:pt>
                <c:pt idx="2">
                  <c:v>3</c:v>
                </c:pt>
                <c:pt idx="3">
                  <c:v>4</c:v>
                </c:pt>
                <c:pt idx="4">
                  <c:v>5</c:v>
                </c:pt>
                <c:pt idx="5">
                  <c:v>6</c:v>
                </c:pt>
                <c:pt idx="6">
                  <c:v>7</c:v>
                </c:pt>
                <c:pt idx="7">
                  <c:v>8</c:v>
                </c:pt>
                <c:pt idx="8">
                  <c:v>9</c:v>
                </c:pt>
                <c:pt idx="9">
                  <c:v>10</c:v>
                </c:pt>
              </c:numCache>
            </c:numRef>
          </c:cat>
          <c:val>
            <c:numRef>
              <c:f>Sheet3!$N$3</c:f>
              <c:numCache>
                <c:formatCode>0.00</c:formatCode>
                <c:ptCount val="1"/>
                <c:pt idx="0">
                  <c:v>27.5</c:v>
                </c:pt>
              </c:numCache>
            </c:numRef>
          </c:val>
          <c:extLst>
            <c:ext xmlns:c16="http://schemas.microsoft.com/office/drawing/2014/chart" uri="{C3380CC4-5D6E-409C-BE32-E72D297353CC}">
              <c16:uniqueId val="{00000005-01BD-425D-A267-E9918F3407B1}"/>
            </c:ext>
          </c:extLst>
        </c:ser>
        <c:ser>
          <c:idx val="7"/>
          <c:order val="6"/>
          <c:tx>
            <c:v>BMW BEFORE 50</c:v>
          </c:tx>
          <c:spPr>
            <a:solidFill>
              <a:schemeClr val="accent2">
                <a:lumMod val="60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layout/>
                <c15:showLeaderLines val="1"/>
                <c15:leaderLines>
                  <c:spPr>
                    <a:ln w="9525" cap="flat" cmpd="sng" algn="ctr">
                      <a:solidFill>
                        <a:schemeClr val="tx1">
                          <a:lumMod val="35000"/>
                          <a:lumOff val="65000"/>
                        </a:schemeClr>
                      </a:solidFill>
                      <a:round/>
                    </a:ln>
                    <a:effectLst/>
                  </c:spPr>
                </c15:leaderLines>
              </c:ext>
            </c:extLst>
          </c:dLbls>
          <c:cat>
            <c:numRef>
              <c:f>Sheet3!$S$9:$S$18</c:f>
              <c:numCache>
                <c:formatCode>General</c:formatCode>
                <c:ptCount val="10"/>
                <c:pt idx="0">
                  <c:v>1</c:v>
                </c:pt>
                <c:pt idx="1">
                  <c:v>2</c:v>
                </c:pt>
                <c:pt idx="2">
                  <c:v>3</c:v>
                </c:pt>
                <c:pt idx="3">
                  <c:v>4</c:v>
                </c:pt>
                <c:pt idx="4">
                  <c:v>5</c:v>
                </c:pt>
                <c:pt idx="5">
                  <c:v>6</c:v>
                </c:pt>
                <c:pt idx="6">
                  <c:v>7</c:v>
                </c:pt>
                <c:pt idx="7">
                  <c:v>8</c:v>
                </c:pt>
                <c:pt idx="8">
                  <c:v>9</c:v>
                </c:pt>
                <c:pt idx="9">
                  <c:v>10</c:v>
                </c:pt>
              </c:numCache>
            </c:numRef>
          </c:cat>
          <c:val>
            <c:numRef>
              <c:f>Sheet3!$R$3</c:f>
              <c:numCache>
                <c:formatCode>0.00</c:formatCode>
                <c:ptCount val="1"/>
                <c:pt idx="0">
                  <c:v>25.21</c:v>
                </c:pt>
              </c:numCache>
            </c:numRef>
          </c:val>
          <c:extLst>
            <c:ext xmlns:c16="http://schemas.microsoft.com/office/drawing/2014/chart" uri="{C3380CC4-5D6E-409C-BE32-E72D297353CC}">
              <c16:uniqueId val="{00000006-01BD-425D-A267-E9918F3407B1}"/>
            </c:ext>
          </c:extLst>
        </c:ser>
        <c:ser>
          <c:idx val="8"/>
          <c:order val="7"/>
          <c:tx>
            <c:v>BMW AFTER 50</c:v>
          </c:tx>
          <c:spPr>
            <a:solidFill>
              <a:schemeClr val="accent3">
                <a:lumMod val="60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layout/>
                <c15:showLeaderLines val="1"/>
                <c15:leaderLines>
                  <c:spPr>
                    <a:ln w="9525" cap="flat" cmpd="sng" algn="ctr">
                      <a:solidFill>
                        <a:schemeClr val="tx1">
                          <a:lumMod val="35000"/>
                          <a:lumOff val="65000"/>
                        </a:schemeClr>
                      </a:solidFill>
                      <a:round/>
                    </a:ln>
                    <a:effectLst/>
                  </c:spPr>
                </c15:leaderLines>
              </c:ext>
            </c:extLst>
          </c:dLbls>
          <c:cat>
            <c:numRef>
              <c:f>Sheet3!$S$9:$S$18</c:f>
              <c:numCache>
                <c:formatCode>General</c:formatCode>
                <c:ptCount val="10"/>
                <c:pt idx="0">
                  <c:v>1</c:v>
                </c:pt>
                <c:pt idx="1">
                  <c:v>2</c:v>
                </c:pt>
                <c:pt idx="2">
                  <c:v>3</c:v>
                </c:pt>
                <c:pt idx="3">
                  <c:v>4</c:v>
                </c:pt>
                <c:pt idx="4">
                  <c:v>5</c:v>
                </c:pt>
                <c:pt idx="5">
                  <c:v>6</c:v>
                </c:pt>
                <c:pt idx="6">
                  <c:v>7</c:v>
                </c:pt>
                <c:pt idx="7">
                  <c:v>8</c:v>
                </c:pt>
                <c:pt idx="8">
                  <c:v>9</c:v>
                </c:pt>
                <c:pt idx="9">
                  <c:v>10</c:v>
                </c:pt>
              </c:numCache>
            </c:numRef>
          </c:cat>
          <c:val>
            <c:numRef>
              <c:f>Sheet3!$X$3</c:f>
              <c:numCache>
                <c:formatCode>0.00</c:formatCode>
                <c:ptCount val="1"/>
                <c:pt idx="0">
                  <c:v>27.725000000000001</c:v>
                </c:pt>
              </c:numCache>
            </c:numRef>
          </c:val>
          <c:extLst>
            <c:ext xmlns:c16="http://schemas.microsoft.com/office/drawing/2014/chart" uri="{C3380CC4-5D6E-409C-BE32-E72D297353CC}">
              <c16:uniqueId val="{00000007-01BD-425D-A267-E9918F3407B1}"/>
            </c:ext>
          </c:extLst>
        </c:ser>
        <c:ser>
          <c:idx val="9"/>
          <c:order val="8"/>
          <c:tx>
            <c:v>BMW BEFORE 60</c:v>
          </c:tx>
          <c:spPr>
            <a:solidFill>
              <a:schemeClr val="accent4">
                <a:lumMod val="60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layout/>
                <c15:showLeaderLines val="1"/>
                <c15:leaderLines>
                  <c:spPr>
                    <a:ln w="9525" cap="flat" cmpd="sng" algn="ctr">
                      <a:solidFill>
                        <a:schemeClr val="tx1">
                          <a:lumMod val="35000"/>
                          <a:lumOff val="65000"/>
                        </a:schemeClr>
                      </a:solidFill>
                      <a:round/>
                    </a:ln>
                    <a:effectLst/>
                  </c:spPr>
                </c15:leaderLines>
              </c:ext>
            </c:extLst>
          </c:dLbls>
          <c:cat>
            <c:numRef>
              <c:f>Sheet3!$S$9:$S$18</c:f>
              <c:numCache>
                <c:formatCode>General</c:formatCode>
                <c:ptCount val="10"/>
                <c:pt idx="0">
                  <c:v>1</c:v>
                </c:pt>
                <c:pt idx="1">
                  <c:v>2</c:v>
                </c:pt>
                <c:pt idx="2">
                  <c:v>3</c:v>
                </c:pt>
                <c:pt idx="3">
                  <c:v>4</c:v>
                </c:pt>
                <c:pt idx="4">
                  <c:v>5</c:v>
                </c:pt>
                <c:pt idx="5">
                  <c:v>6</c:v>
                </c:pt>
                <c:pt idx="6">
                  <c:v>7</c:v>
                </c:pt>
                <c:pt idx="7">
                  <c:v>8</c:v>
                </c:pt>
                <c:pt idx="8">
                  <c:v>9</c:v>
                </c:pt>
                <c:pt idx="9">
                  <c:v>10</c:v>
                </c:pt>
              </c:numCache>
            </c:numRef>
          </c:cat>
          <c:val>
            <c:numRef>
              <c:f>Sheet3!$S$3</c:f>
              <c:numCache>
                <c:formatCode>0.00</c:formatCode>
                <c:ptCount val="1"/>
                <c:pt idx="0">
                  <c:v>30.684999999999999</c:v>
                </c:pt>
              </c:numCache>
            </c:numRef>
          </c:val>
          <c:extLst>
            <c:ext xmlns:c16="http://schemas.microsoft.com/office/drawing/2014/chart" uri="{C3380CC4-5D6E-409C-BE32-E72D297353CC}">
              <c16:uniqueId val="{00000008-01BD-425D-A267-E9918F3407B1}"/>
            </c:ext>
          </c:extLst>
        </c:ser>
        <c:ser>
          <c:idx val="10"/>
          <c:order val="9"/>
          <c:tx>
            <c:v>BMW AFTER 60</c:v>
          </c:tx>
          <c:spPr>
            <a:solidFill>
              <a:schemeClr val="accent5">
                <a:lumMod val="60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layout/>
                <c15:showLeaderLines val="1"/>
                <c15:leaderLines>
                  <c:spPr>
                    <a:ln w="9525" cap="flat" cmpd="sng" algn="ctr">
                      <a:solidFill>
                        <a:schemeClr val="tx1">
                          <a:lumMod val="35000"/>
                          <a:lumOff val="65000"/>
                        </a:schemeClr>
                      </a:solidFill>
                      <a:round/>
                    </a:ln>
                    <a:effectLst/>
                  </c:spPr>
                </c15:leaderLines>
              </c:ext>
            </c:extLst>
          </c:dLbls>
          <c:cat>
            <c:numRef>
              <c:f>Sheet3!$S$9:$S$18</c:f>
              <c:numCache>
                <c:formatCode>General</c:formatCode>
                <c:ptCount val="10"/>
                <c:pt idx="0">
                  <c:v>1</c:v>
                </c:pt>
                <c:pt idx="1">
                  <c:v>2</c:v>
                </c:pt>
                <c:pt idx="2">
                  <c:v>3</c:v>
                </c:pt>
                <c:pt idx="3">
                  <c:v>4</c:v>
                </c:pt>
                <c:pt idx="4">
                  <c:v>5</c:v>
                </c:pt>
                <c:pt idx="5">
                  <c:v>6</c:v>
                </c:pt>
                <c:pt idx="6">
                  <c:v>7</c:v>
                </c:pt>
                <c:pt idx="7">
                  <c:v>8</c:v>
                </c:pt>
                <c:pt idx="8">
                  <c:v>9</c:v>
                </c:pt>
                <c:pt idx="9">
                  <c:v>10</c:v>
                </c:pt>
              </c:numCache>
            </c:numRef>
          </c:cat>
          <c:val>
            <c:numRef>
              <c:f>Sheet3!$Y$3</c:f>
              <c:numCache>
                <c:formatCode>0.00</c:formatCode>
                <c:ptCount val="1"/>
                <c:pt idx="0">
                  <c:v>24.57</c:v>
                </c:pt>
              </c:numCache>
            </c:numRef>
          </c:val>
          <c:extLst>
            <c:ext xmlns:c16="http://schemas.microsoft.com/office/drawing/2014/chart" uri="{C3380CC4-5D6E-409C-BE32-E72D297353CC}">
              <c16:uniqueId val="{00000009-01BD-425D-A267-E9918F3407B1}"/>
            </c:ext>
          </c:extLst>
        </c:ser>
        <c:ser>
          <c:idx val="11"/>
          <c:order val="10"/>
          <c:tx>
            <c:v>BMW BEFORE 70</c:v>
          </c:tx>
          <c:spPr>
            <a:solidFill>
              <a:schemeClr val="accent6">
                <a:lumMod val="60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layout/>
                <c15:showLeaderLines val="1"/>
                <c15:leaderLines>
                  <c:spPr>
                    <a:ln w="9525" cap="flat" cmpd="sng" algn="ctr">
                      <a:solidFill>
                        <a:schemeClr val="tx1">
                          <a:lumMod val="35000"/>
                          <a:lumOff val="65000"/>
                        </a:schemeClr>
                      </a:solidFill>
                      <a:round/>
                    </a:ln>
                    <a:effectLst/>
                  </c:spPr>
                </c15:leaderLines>
              </c:ext>
            </c:extLst>
          </c:dLbls>
          <c:cat>
            <c:numRef>
              <c:f>Sheet3!$S$9:$S$18</c:f>
              <c:numCache>
                <c:formatCode>General</c:formatCode>
                <c:ptCount val="10"/>
                <c:pt idx="0">
                  <c:v>1</c:v>
                </c:pt>
                <c:pt idx="1">
                  <c:v>2</c:v>
                </c:pt>
                <c:pt idx="2">
                  <c:v>3</c:v>
                </c:pt>
                <c:pt idx="3">
                  <c:v>4</c:v>
                </c:pt>
                <c:pt idx="4">
                  <c:v>5</c:v>
                </c:pt>
                <c:pt idx="5">
                  <c:v>6</c:v>
                </c:pt>
                <c:pt idx="6">
                  <c:v>7</c:v>
                </c:pt>
                <c:pt idx="7">
                  <c:v>8</c:v>
                </c:pt>
                <c:pt idx="8">
                  <c:v>9</c:v>
                </c:pt>
                <c:pt idx="9">
                  <c:v>10</c:v>
                </c:pt>
              </c:numCache>
            </c:numRef>
          </c:cat>
          <c:val>
            <c:numRef>
              <c:f>Sheet3!$T$3</c:f>
              <c:numCache>
                <c:formatCode>0.00</c:formatCode>
                <c:ptCount val="1"/>
                <c:pt idx="0">
                  <c:v>98.945999999999998</c:v>
                </c:pt>
              </c:numCache>
            </c:numRef>
          </c:val>
          <c:extLst>
            <c:ext xmlns:c16="http://schemas.microsoft.com/office/drawing/2014/chart" uri="{C3380CC4-5D6E-409C-BE32-E72D297353CC}">
              <c16:uniqueId val="{0000000A-01BD-425D-A267-E9918F3407B1}"/>
            </c:ext>
          </c:extLst>
        </c:ser>
        <c:ser>
          <c:idx val="12"/>
          <c:order val="11"/>
          <c:tx>
            <c:v>BMW AFTER 70</c:v>
          </c:tx>
          <c:spPr>
            <a:solidFill>
              <a:schemeClr val="accent1">
                <a:lumMod val="80000"/>
                <a:lumOff val="20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layout/>
                <c15:showLeaderLines val="1"/>
                <c15:leaderLines>
                  <c:spPr>
                    <a:ln w="9525" cap="flat" cmpd="sng" algn="ctr">
                      <a:solidFill>
                        <a:schemeClr val="tx1">
                          <a:lumMod val="35000"/>
                          <a:lumOff val="65000"/>
                        </a:schemeClr>
                      </a:solidFill>
                      <a:round/>
                    </a:ln>
                    <a:effectLst/>
                  </c:spPr>
                </c15:leaderLines>
              </c:ext>
            </c:extLst>
          </c:dLbls>
          <c:cat>
            <c:numRef>
              <c:f>Sheet3!$S$9:$S$18</c:f>
              <c:numCache>
                <c:formatCode>General</c:formatCode>
                <c:ptCount val="10"/>
                <c:pt idx="0">
                  <c:v>1</c:v>
                </c:pt>
                <c:pt idx="1">
                  <c:v>2</c:v>
                </c:pt>
                <c:pt idx="2">
                  <c:v>3</c:v>
                </c:pt>
                <c:pt idx="3">
                  <c:v>4</c:v>
                </c:pt>
                <c:pt idx="4">
                  <c:v>5</c:v>
                </c:pt>
                <c:pt idx="5">
                  <c:v>6</c:v>
                </c:pt>
                <c:pt idx="6">
                  <c:v>7</c:v>
                </c:pt>
                <c:pt idx="7">
                  <c:v>8</c:v>
                </c:pt>
                <c:pt idx="8">
                  <c:v>9</c:v>
                </c:pt>
                <c:pt idx="9">
                  <c:v>10</c:v>
                </c:pt>
              </c:numCache>
            </c:numRef>
          </c:cat>
          <c:val>
            <c:numRef>
              <c:f>Sheet3!$Z$3</c:f>
              <c:numCache>
                <c:formatCode>0.00</c:formatCode>
                <c:ptCount val="1"/>
                <c:pt idx="0">
                  <c:v>48.357999999999997</c:v>
                </c:pt>
              </c:numCache>
            </c:numRef>
          </c:val>
          <c:extLst>
            <c:ext xmlns:c16="http://schemas.microsoft.com/office/drawing/2014/chart" uri="{C3380CC4-5D6E-409C-BE32-E72D297353CC}">
              <c16:uniqueId val="{0000000B-01BD-425D-A267-E9918F3407B1}"/>
            </c:ext>
          </c:extLst>
        </c:ser>
        <c:dLbls>
          <c:dLblPos val="outEnd"/>
          <c:showLegendKey val="0"/>
          <c:showVal val="1"/>
          <c:showCatName val="0"/>
          <c:showSerName val="0"/>
          <c:showPercent val="0"/>
          <c:showBubbleSize val="0"/>
        </c:dLbls>
        <c:gapWidth val="219"/>
        <c:overlap val="-27"/>
        <c:axId val="550471320"/>
        <c:axId val="550479192"/>
      </c:barChart>
      <c:catAx>
        <c:axId val="550471320"/>
        <c:scaling>
          <c:orientation val="minMax"/>
        </c:scaling>
        <c:delete val="1"/>
        <c:axPos val="b"/>
        <c:numFmt formatCode="General" sourceLinked="1"/>
        <c:majorTickMark val="none"/>
        <c:minorTickMark val="none"/>
        <c:tickLblPos val="nextTo"/>
        <c:crossAx val="550479192"/>
        <c:crosses val="autoZero"/>
        <c:auto val="1"/>
        <c:lblAlgn val="ctr"/>
        <c:lblOffset val="100"/>
        <c:noMultiLvlLbl val="0"/>
      </c:catAx>
      <c:valAx>
        <c:axId val="550479192"/>
        <c:scaling>
          <c:orientation val="minMax"/>
          <c:max val="100"/>
        </c:scaling>
        <c:delete val="1"/>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200" b="1" i="0" u="none" strike="noStrike" kern="1200" baseline="0">
                    <a:solidFill>
                      <a:schemeClr val="tx1">
                        <a:lumMod val="65000"/>
                        <a:lumOff val="35000"/>
                      </a:schemeClr>
                    </a:solidFill>
                    <a:latin typeface="+mn-lt"/>
                    <a:ea typeface="+mn-ea"/>
                    <a:cs typeface="+mn-cs"/>
                  </a:defRPr>
                </a:pPr>
                <a:r>
                  <a:rPr lang="en-GB" sz="1200" b="1"/>
                  <a:t>NO2</a:t>
                </a:r>
                <a:r>
                  <a:rPr lang="en-GB" sz="1200" b="1" baseline="0"/>
                  <a:t> ppm vol %</a:t>
                </a:r>
                <a:endParaRPr lang="en-GB" sz="1200" b="1"/>
              </a:p>
            </c:rich>
          </c:tx>
          <c:layout/>
          <c:overlay val="0"/>
          <c:spPr>
            <a:noFill/>
            <a:ln>
              <a:noFill/>
            </a:ln>
            <a:effectLst/>
          </c:spPr>
          <c:txPr>
            <a:bodyPr rot="-5400000" spcFirstLastPara="1" vertOverflow="ellipsis" vert="horz" wrap="square" anchor="ctr" anchorCtr="1"/>
            <a:lstStyle/>
            <a:p>
              <a:pPr>
                <a:defRPr sz="1200" b="1" i="0" u="none" strike="noStrike" kern="1200" baseline="0">
                  <a:solidFill>
                    <a:schemeClr val="tx1">
                      <a:lumMod val="65000"/>
                      <a:lumOff val="35000"/>
                    </a:schemeClr>
                  </a:solidFill>
                  <a:latin typeface="+mn-lt"/>
                  <a:ea typeface="+mn-ea"/>
                  <a:cs typeface="+mn-cs"/>
                </a:defRPr>
              </a:pPr>
              <a:endParaRPr lang="en-US"/>
            </a:p>
          </c:txPr>
        </c:title>
        <c:numFmt formatCode="0.00" sourceLinked="1"/>
        <c:majorTickMark val="none"/>
        <c:minorTickMark val="none"/>
        <c:tickLblPos val="nextTo"/>
        <c:crossAx val="550471320"/>
        <c:crosses val="autoZero"/>
        <c:crossBetween val="between"/>
        <c:majorUnit val="20"/>
      </c:valAx>
      <c:spPr>
        <a:noFill/>
        <a:ln>
          <a:noFill/>
        </a:ln>
        <a:effectLst/>
      </c:spPr>
    </c:plotArea>
    <c:legend>
      <c:legendPos val="b"/>
      <c:layout>
        <c:manualLayout>
          <c:xMode val="edge"/>
          <c:yMode val="edge"/>
          <c:x val="0.1142526539021332"/>
          <c:y val="0.8554326632600745"/>
          <c:w val="0.80016836605101782"/>
          <c:h val="0.12036159940838891"/>
        </c:manualLayout>
      </c:layout>
      <c:overlay val="0"/>
      <c:spPr>
        <a:noFill/>
        <a:ln>
          <a:noFill/>
        </a:ln>
        <a:effectLst/>
      </c:spPr>
      <c:txPr>
        <a:bodyPr rot="0" spcFirstLastPara="1" vertOverflow="ellipsis" vert="horz" wrap="square" anchor="ctr" anchorCtr="1"/>
        <a:lstStyle/>
        <a:p>
          <a:pPr>
            <a:defRPr sz="800" b="1"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en-US"/>
    </a:p>
  </c:txPr>
  <c:externalData r:id="rId3">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1" i="0" u="none" strike="noStrike" kern="1200" cap="all" spc="120" normalizeH="0" baseline="0">
                <a:solidFill>
                  <a:schemeClr val="tx1">
                    <a:lumMod val="65000"/>
                    <a:lumOff val="35000"/>
                  </a:schemeClr>
                </a:solidFill>
                <a:latin typeface="+mn-lt"/>
                <a:ea typeface="+mn-ea"/>
                <a:cs typeface="+mn-cs"/>
              </a:defRPr>
            </a:pPr>
            <a:r>
              <a:rPr lang="en-US" sz="1400"/>
              <a:t>Audi 2.0 Tdi Euro 4 vs BMW 2.0 Tdi</a:t>
            </a:r>
            <a:r>
              <a:rPr lang="en-US" sz="1400" baseline="0"/>
              <a:t> eURO 5</a:t>
            </a:r>
          </a:p>
          <a:p>
            <a:pPr>
              <a:defRPr sz="1400" b="1" i="0" u="none" strike="noStrike" kern="1200" cap="all" spc="120" normalizeH="0" baseline="0">
                <a:solidFill>
                  <a:schemeClr val="tx1">
                    <a:lumMod val="65000"/>
                    <a:lumOff val="35000"/>
                  </a:schemeClr>
                </a:solidFill>
                <a:latin typeface="+mn-lt"/>
                <a:ea typeface="+mn-ea"/>
                <a:cs typeface="+mn-cs"/>
              </a:defRPr>
            </a:pPr>
            <a:r>
              <a:rPr lang="en-US" sz="1400"/>
              <a:t>(Drive Cycle)</a:t>
            </a:r>
            <a:endParaRPr lang="en-GB" sz="1400"/>
          </a:p>
        </c:rich>
      </c:tx>
      <c:layout>
        <c:manualLayout>
          <c:xMode val="edge"/>
          <c:yMode val="edge"/>
          <c:x val="0.19993794417455366"/>
          <c:y val="2.8841192345791203E-2"/>
        </c:manualLayout>
      </c:layout>
      <c:overlay val="0"/>
      <c:spPr>
        <a:noFill/>
        <a:ln>
          <a:noFill/>
        </a:ln>
        <a:effectLst/>
      </c:spPr>
    </c:title>
    <c:autoTitleDeleted val="0"/>
    <c:plotArea>
      <c:layout/>
      <c:lineChart>
        <c:grouping val="standard"/>
        <c:varyColors val="0"/>
        <c:ser>
          <c:idx val="0"/>
          <c:order val="0"/>
          <c:tx>
            <c:v>Audi before service</c:v>
          </c:tx>
          <c:spPr>
            <a:ln w="22225" cap="rnd">
              <a:solidFill>
                <a:schemeClr val="accent1"/>
              </a:solidFill>
              <a:round/>
            </a:ln>
            <a:effectLst/>
          </c:spPr>
          <c:marker>
            <c:symbol val="none"/>
          </c:marker>
          <c:cat>
            <c:numRef>
              <c:f>[1]Sheet1!$A$3:$A$223</c:f>
              <c:numCache>
                <c:formatCode>General</c:formatCode>
                <c:ptCount val="221"/>
                <c:pt idx="0">
                  <c:v>0</c:v>
                </c:pt>
                <c:pt idx="1">
                  <c:v>1</c:v>
                </c:pt>
                <c:pt idx="2">
                  <c:v>2</c:v>
                </c:pt>
                <c:pt idx="3">
                  <c:v>3</c:v>
                </c:pt>
                <c:pt idx="4">
                  <c:v>4</c:v>
                </c:pt>
                <c:pt idx="5">
                  <c:v>5</c:v>
                </c:pt>
                <c:pt idx="6">
                  <c:v>6</c:v>
                </c:pt>
                <c:pt idx="7">
                  <c:v>7</c:v>
                </c:pt>
                <c:pt idx="8">
                  <c:v>8</c:v>
                </c:pt>
                <c:pt idx="9">
                  <c:v>9</c:v>
                </c:pt>
                <c:pt idx="10">
                  <c:v>10</c:v>
                </c:pt>
                <c:pt idx="11">
                  <c:v>11</c:v>
                </c:pt>
                <c:pt idx="12">
                  <c:v>12</c:v>
                </c:pt>
                <c:pt idx="13">
                  <c:v>13</c:v>
                </c:pt>
                <c:pt idx="14">
                  <c:v>14</c:v>
                </c:pt>
                <c:pt idx="15">
                  <c:v>15</c:v>
                </c:pt>
                <c:pt idx="16">
                  <c:v>16</c:v>
                </c:pt>
                <c:pt idx="17">
                  <c:v>17</c:v>
                </c:pt>
                <c:pt idx="18">
                  <c:v>18</c:v>
                </c:pt>
                <c:pt idx="19">
                  <c:v>19</c:v>
                </c:pt>
                <c:pt idx="20">
                  <c:v>20</c:v>
                </c:pt>
                <c:pt idx="21">
                  <c:v>21</c:v>
                </c:pt>
                <c:pt idx="22">
                  <c:v>22</c:v>
                </c:pt>
                <c:pt idx="23">
                  <c:v>23</c:v>
                </c:pt>
                <c:pt idx="24">
                  <c:v>24</c:v>
                </c:pt>
                <c:pt idx="25">
                  <c:v>25</c:v>
                </c:pt>
                <c:pt idx="26">
                  <c:v>26</c:v>
                </c:pt>
                <c:pt idx="27">
                  <c:v>27</c:v>
                </c:pt>
                <c:pt idx="28">
                  <c:v>28</c:v>
                </c:pt>
                <c:pt idx="29">
                  <c:v>29</c:v>
                </c:pt>
                <c:pt idx="30">
                  <c:v>30</c:v>
                </c:pt>
                <c:pt idx="31">
                  <c:v>31</c:v>
                </c:pt>
                <c:pt idx="32">
                  <c:v>32</c:v>
                </c:pt>
                <c:pt idx="33">
                  <c:v>33</c:v>
                </c:pt>
                <c:pt idx="34">
                  <c:v>34</c:v>
                </c:pt>
                <c:pt idx="35">
                  <c:v>35</c:v>
                </c:pt>
                <c:pt idx="36">
                  <c:v>36</c:v>
                </c:pt>
                <c:pt idx="37">
                  <c:v>37</c:v>
                </c:pt>
                <c:pt idx="38">
                  <c:v>38</c:v>
                </c:pt>
                <c:pt idx="39">
                  <c:v>39</c:v>
                </c:pt>
                <c:pt idx="40">
                  <c:v>40</c:v>
                </c:pt>
                <c:pt idx="41">
                  <c:v>41</c:v>
                </c:pt>
                <c:pt idx="42">
                  <c:v>42</c:v>
                </c:pt>
                <c:pt idx="43">
                  <c:v>43</c:v>
                </c:pt>
                <c:pt idx="44">
                  <c:v>44</c:v>
                </c:pt>
                <c:pt idx="45">
                  <c:v>45</c:v>
                </c:pt>
                <c:pt idx="46">
                  <c:v>46</c:v>
                </c:pt>
                <c:pt idx="47">
                  <c:v>47</c:v>
                </c:pt>
                <c:pt idx="48">
                  <c:v>48</c:v>
                </c:pt>
                <c:pt idx="49">
                  <c:v>49</c:v>
                </c:pt>
                <c:pt idx="50">
                  <c:v>50</c:v>
                </c:pt>
                <c:pt idx="51">
                  <c:v>51</c:v>
                </c:pt>
                <c:pt idx="52">
                  <c:v>52</c:v>
                </c:pt>
                <c:pt idx="53">
                  <c:v>53</c:v>
                </c:pt>
                <c:pt idx="54">
                  <c:v>54</c:v>
                </c:pt>
                <c:pt idx="55">
                  <c:v>55</c:v>
                </c:pt>
                <c:pt idx="56">
                  <c:v>56</c:v>
                </c:pt>
                <c:pt idx="57">
                  <c:v>57</c:v>
                </c:pt>
                <c:pt idx="58">
                  <c:v>58</c:v>
                </c:pt>
                <c:pt idx="59">
                  <c:v>59</c:v>
                </c:pt>
                <c:pt idx="60">
                  <c:v>60</c:v>
                </c:pt>
                <c:pt idx="61">
                  <c:v>61</c:v>
                </c:pt>
                <c:pt idx="62">
                  <c:v>62</c:v>
                </c:pt>
                <c:pt idx="63">
                  <c:v>63</c:v>
                </c:pt>
                <c:pt idx="64">
                  <c:v>64</c:v>
                </c:pt>
                <c:pt idx="65">
                  <c:v>65</c:v>
                </c:pt>
                <c:pt idx="66">
                  <c:v>66</c:v>
                </c:pt>
                <c:pt idx="67">
                  <c:v>67</c:v>
                </c:pt>
                <c:pt idx="68">
                  <c:v>68</c:v>
                </c:pt>
                <c:pt idx="69">
                  <c:v>69</c:v>
                </c:pt>
                <c:pt idx="70">
                  <c:v>70</c:v>
                </c:pt>
                <c:pt idx="71">
                  <c:v>71</c:v>
                </c:pt>
                <c:pt idx="72">
                  <c:v>72</c:v>
                </c:pt>
                <c:pt idx="73">
                  <c:v>73</c:v>
                </c:pt>
                <c:pt idx="74">
                  <c:v>74</c:v>
                </c:pt>
                <c:pt idx="75">
                  <c:v>75</c:v>
                </c:pt>
                <c:pt idx="76">
                  <c:v>76</c:v>
                </c:pt>
                <c:pt idx="77">
                  <c:v>77</c:v>
                </c:pt>
                <c:pt idx="78">
                  <c:v>78</c:v>
                </c:pt>
                <c:pt idx="79">
                  <c:v>79</c:v>
                </c:pt>
                <c:pt idx="80">
                  <c:v>80</c:v>
                </c:pt>
                <c:pt idx="81">
                  <c:v>81</c:v>
                </c:pt>
                <c:pt idx="82">
                  <c:v>82</c:v>
                </c:pt>
                <c:pt idx="83">
                  <c:v>83</c:v>
                </c:pt>
                <c:pt idx="84">
                  <c:v>84</c:v>
                </c:pt>
                <c:pt idx="85">
                  <c:v>85</c:v>
                </c:pt>
                <c:pt idx="86">
                  <c:v>86</c:v>
                </c:pt>
                <c:pt idx="87">
                  <c:v>87</c:v>
                </c:pt>
                <c:pt idx="88">
                  <c:v>88</c:v>
                </c:pt>
                <c:pt idx="89">
                  <c:v>89</c:v>
                </c:pt>
                <c:pt idx="90">
                  <c:v>90</c:v>
                </c:pt>
                <c:pt idx="91">
                  <c:v>91</c:v>
                </c:pt>
                <c:pt idx="92">
                  <c:v>92</c:v>
                </c:pt>
                <c:pt idx="93">
                  <c:v>93</c:v>
                </c:pt>
                <c:pt idx="94">
                  <c:v>94</c:v>
                </c:pt>
                <c:pt idx="95">
                  <c:v>95</c:v>
                </c:pt>
                <c:pt idx="96">
                  <c:v>96</c:v>
                </c:pt>
                <c:pt idx="97">
                  <c:v>97</c:v>
                </c:pt>
                <c:pt idx="98">
                  <c:v>98</c:v>
                </c:pt>
                <c:pt idx="99">
                  <c:v>99</c:v>
                </c:pt>
                <c:pt idx="100">
                  <c:v>100</c:v>
                </c:pt>
                <c:pt idx="101">
                  <c:v>101</c:v>
                </c:pt>
                <c:pt idx="102">
                  <c:v>102</c:v>
                </c:pt>
                <c:pt idx="103">
                  <c:v>103</c:v>
                </c:pt>
                <c:pt idx="104">
                  <c:v>104</c:v>
                </c:pt>
                <c:pt idx="105">
                  <c:v>105</c:v>
                </c:pt>
                <c:pt idx="106">
                  <c:v>106</c:v>
                </c:pt>
                <c:pt idx="107">
                  <c:v>107</c:v>
                </c:pt>
                <c:pt idx="108">
                  <c:v>108</c:v>
                </c:pt>
                <c:pt idx="109">
                  <c:v>109</c:v>
                </c:pt>
                <c:pt idx="110">
                  <c:v>110</c:v>
                </c:pt>
                <c:pt idx="111">
                  <c:v>111</c:v>
                </c:pt>
                <c:pt idx="112">
                  <c:v>112</c:v>
                </c:pt>
                <c:pt idx="113">
                  <c:v>113</c:v>
                </c:pt>
                <c:pt idx="114">
                  <c:v>114</c:v>
                </c:pt>
                <c:pt idx="115">
                  <c:v>115</c:v>
                </c:pt>
                <c:pt idx="116">
                  <c:v>116</c:v>
                </c:pt>
                <c:pt idx="117">
                  <c:v>117</c:v>
                </c:pt>
                <c:pt idx="118">
                  <c:v>118</c:v>
                </c:pt>
                <c:pt idx="119">
                  <c:v>119</c:v>
                </c:pt>
                <c:pt idx="120">
                  <c:v>120</c:v>
                </c:pt>
                <c:pt idx="121">
                  <c:v>121</c:v>
                </c:pt>
                <c:pt idx="122">
                  <c:v>122</c:v>
                </c:pt>
                <c:pt idx="123">
                  <c:v>123</c:v>
                </c:pt>
                <c:pt idx="124">
                  <c:v>124</c:v>
                </c:pt>
                <c:pt idx="125">
                  <c:v>125</c:v>
                </c:pt>
                <c:pt idx="126">
                  <c:v>126</c:v>
                </c:pt>
                <c:pt idx="127">
                  <c:v>127</c:v>
                </c:pt>
                <c:pt idx="128">
                  <c:v>128</c:v>
                </c:pt>
                <c:pt idx="129">
                  <c:v>129</c:v>
                </c:pt>
                <c:pt idx="130">
                  <c:v>130</c:v>
                </c:pt>
                <c:pt idx="131">
                  <c:v>131</c:v>
                </c:pt>
                <c:pt idx="132">
                  <c:v>132</c:v>
                </c:pt>
                <c:pt idx="133">
                  <c:v>133</c:v>
                </c:pt>
                <c:pt idx="134">
                  <c:v>134</c:v>
                </c:pt>
                <c:pt idx="135">
                  <c:v>135</c:v>
                </c:pt>
                <c:pt idx="136">
                  <c:v>136</c:v>
                </c:pt>
                <c:pt idx="137">
                  <c:v>137</c:v>
                </c:pt>
                <c:pt idx="138">
                  <c:v>138</c:v>
                </c:pt>
                <c:pt idx="139">
                  <c:v>139</c:v>
                </c:pt>
                <c:pt idx="140">
                  <c:v>140</c:v>
                </c:pt>
                <c:pt idx="141">
                  <c:v>141</c:v>
                </c:pt>
                <c:pt idx="142">
                  <c:v>142</c:v>
                </c:pt>
                <c:pt idx="143">
                  <c:v>143</c:v>
                </c:pt>
                <c:pt idx="144">
                  <c:v>144</c:v>
                </c:pt>
                <c:pt idx="145">
                  <c:v>145</c:v>
                </c:pt>
                <c:pt idx="146">
                  <c:v>146</c:v>
                </c:pt>
                <c:pt idx="147">
                  <c:v>147</c:v>
                </c:pt>
                <c:pt idx="148">
                  <c:v>148</c:v>
                </c:pt>
                <c:pt idx="149">
                  <c:v>149</c:v>
                </c:pt>
                <c:pt idx="150">
                  <c:v>150</c:v>
                </c:pt>
                <c:pt idx="151">
                  <c:v>151</c:v>
                </c:pt>
                <c:pt idx="152">
                  <c:v>152</c:v>
                </c:pt>
                <c:pt idx="153">
                  <c:v>153</c:v>
                </c:pt>
                <c:pt idx="154">
                  <c:v>154</c:v>
                </c:pt>
                <c:pt idx="155">
                  <c:v>155</c:v>
                </c:pt>
                <c:pt idx="156">
                  <c:v>156</c:v>
                </c:pt>
                <c:pt idx="157">
                  <c:v>157</c:v>
                </c:pt>
                <c:pt idx="158">
                  <c:v>158</c:v>
                </c:pt>
                <c:pt idx="159">
                  <c:v>159</c:v>
                </c:pt>
                <c:pt idx="160">
                  <c:v>160</c:v>
                </c:pt>
                <c:pt idx="161">
                  <c:v>161</c:v>
                </c:pt>
                <c:pt idx="162">
                  <c:v>162</c:v>
                </c:pt>
                <c:pt idx="163">
                  <c:v>163</c:v>
                </c:pt>
                <c:pt idx="164">
                  <c:v>164</c:v>
                </c:pt>
                <c:pt idx="165">
                  <c:v>165</c:v>
                </c:pt>
                <c:pt idx="166">
                  <c:v>166</c:v>
                </c:pt>
                <c:pt idx="167">
                  <c:v>167</c:v>
                </c:pt>
                <c:pt idx="168">
                  <c:v>168</c:v>
                </c:pt>
                <c:pt idx="169">
                  <c:v>169</c:v>
                </c:pt>
                <c:pt idx="170">
                  <c:v>170</c:v>
                </c:pt>
                <c:pt idx="171">
                  <c:v>171</c:v>
                </c:pt>
                <c:pt idx="172">
                  <c:v>172</c:v>
                </c:pt>
                <c:pt idx="173">
                  <c:v>173</c:v>
                </c:pt>
                <c:pt idx="174">
                  <c:v>174</c:v>
                </c:pt>
                <c:pt idx="175">
                  <c:v>175</c:v>
                </c:pt>
                <c:pt idx="176">
                  <c:v>176</c:v>
                </c:pt>
                <c:pt idx="177">
                  <c:v>177</c:v>
                </c:pt>
                <c:pt idx="178">
                  <c:v>178</c:v>
                </c:pt>
                <c:pt idx="179">
                  <c:v>179</c:v>
                </c:pt>
                <c:pt idx="180">
                  <c:v>180</c:v>
                </c:pt>
                <c:pt idx="181">
                  <c:v>181</c:v>
                </c:pt>
                <c:pt idx="182">
                  <c:v>182</c:v>
                </c:pt>
                <c:pt idx="183">
                  <c:v>183</c:v>
                </c:pt>
                <c:pt idx="184">
                  <c:v>184</c:v>
                </c:pt>
                <c:pt idx="185">
                  <c:v>185</c:v>
                </c:pt>
                <c:pt idx="186">
                  <c:v>186</c:v>
                </c:pt>
                <c:pt idx="187">
                  <c:v>187</c:v>
                </c:pt>
                <c:pt idx="188">
                  <c:v>188</c:v>
                </c:pt>
                <c:pt idx="189">
                  <c:v>189</c:v>
                </c:pt>
                <c:pt idx="190">
                  <c:v>190</c:v>
                </c:pt>
                <c:pt idx="191">
                  <c:v>191</c:v>
                </c:pt>
                <c:pt idx="192">
                  <c:v>192</c:v>
                </c:pt>
                <c:pt idx="193">
                  <c:v>193</c:v>
                </c:pt>
                <c:pt idx="194">
                  <c:v>194</c:v>
                </c:pt>
                <c:pt idx="195">
                  <c:v>195</c:v>
                </c:pt>
                <c:pt idx="196">
                  <c:v>196</c:v>
                </c:pt>
                <c:pt idx="197">
                  <c:v>197</c:v>
                </c:pt>
                <c:pt idx="198">
                  <c:v>198</c:v>
                </c:pt>
                <c:pt idx="199">
                  <c:v>199</c:v>
                </c:pt>
                <c:pt idx="200">
                  <c:v>200</c:v>
                </c:pt>
                <c:pt idx="201">
                  <c:v>201</c:v>
                </c:pt>
                <c:pt idx="202">
                  <c:v>202</c:v>
                </c:pt>
                <c:pt idx="203">
                  <c:v>203</c:v>
                </c:pt>
                <c:pt idx="204">
                  <c:v>204</c:v>
                </c:pt>
                <c:pt idx="205">
                  <c:v>205</c:v>
                </c:pt>
                <c:pt idx="206">
                  <c:v>206</c:v>
                </c:pt>
                <c:pt idx="207">
                  <c:v>207</c:v>
                </c:pt>
                <c:pt idx="208">
                  <c:v>208</c:v>
                </c:pt>
                <c:pt idx="209">
                  <c:v>209</c:v>
                </c:pt>
                <c:pt idx="210">
                  <c:v>210</c:v>
                </c:pt>
                <c:pt idx="211">
                  <c:v>211</c:v>
                </c:pt>
                <c:pt idx="212">
                  <c:v>212</c:v>
                </c:pt>
                <c:pt idx="213">
                  <c:v>213</c:v>
                </c:pt>
                <c:pt idx="214">
                  <c:v>214</c:v>
                </c:pt>
                <c:pt idx="215">
                  <c:v>215</c:v>
                </c:pt>
                <c:pt idx="216">
                  <c:v>216</c:v>
                </c:pt>
                <c:pt idx="217">
                  <c:v>217</c:v>
                </c:pt>
                <c:pt idx="218">
                  <c:v>218</c:v>
                </c:pt>
                <c:pt idx="219">
                  <c:v>219</c:v>
                </c:pt>
                <c:pt idx="220">
                  <c:v>220</c:v>
                </c:pt>
              </c:numCache>
            </c:numRef>
          </c:cat>
          <c:val>
            <c:numRef>
              <c:f>[1]Sheet1!$C$3:$C$223</c:f>
              <c:numCache>
                <c:formatCode>General</c:formatCode>
                <c:ptCount val="221"/>
                <c:pt idx="0">
                  <c:v>30</c:v>
                </c:pt>
                <c:pt idx="1">
                  <c:v>62</c:v>
                </c:pt>
                <c:pt idx="2">
                  <c:v>61</c:v>
                </c:pt>
                <c:pt idx="3">
                  <c:v>60</c:v>
                </c:pt>
                <c:pt idx="4">
                  <c:v>60</c:v>
                </c:pt>
                <c:pt idx="5">
                  <c:v>50</c:v>
                </c:pt>
                <c:pt idx="6">
                  <c:v>40</c:v>
                </c:pt>
                <c:pt idx="7">
                  <c:v>30</c:v>
                </c:pt>
                <c:pt idx="8">
                  <c:v>32</c:v>
                </c:pt>
                <c:pt idx="9">
                  <c:v>31</c:v>
                </c:pt>
                <c:pt idx="10">
                  <c:v>50</c:v>
                </c:pt>
                <c:pt idx="11">
                  <c:v>90</c:v>
                </c:pt>
                <c:pt idx="12">
                  <c:v>124</c:v>
                </c:pt>
                <c:pt idx="13">
                  <c:v>160</c:v>
                </c:pt>
                <c:pt idx="14">
                  <c:v>240</c:v>
                </c:pt>
                <c:pt idx="15">
                  <c:v>280</c:v>
                </c:pt>
                <c:pt idx="16">
                  <c:v>275</c:v>
                </c:pt>
                <c:pt idx="17">
                  <c:v>270</c:v>
                </c:pt>
                <c:pt idx="18">
                  <c:v>150</c:v>
                </c:pt>
                <c:pt idx="19">
                  <c:v>100</c:v>
                </c:pt>
                <c:pt idx="20">
                  <c:v>98</c:v>
                </c:pt>
                <c:pt idx="21">
                  <c:v>90</c:v>
                </c:pt>
                <c:pt idx="22">
                  <c:v>90</c:v>
                </c:pt>
                <c:pt idx="23">
                  <c:v>115</c:v>
                </c:pt>
                <c:pt idx="24">
                  <c:v>110</c:v>
                </c:pt>
                <c:pt idx="25">
                  <c:v>112</c:v>
                </c:pt>
                <c:pt idx="26">
                  <c:v>112</c:v>
                </c:pt>
                <c:pt idx="27">
                  <c:v>113</c:v>
                </c:pt>
                <c:pt idx="28">
                  <c:v>114</c:v>
                </c:pt>
                <c:pt idx="29">
                  <c:v>114</c:v>
                </c:pt>
                <c:pt idx="30">
                  <c:v>115</c:v>
                </c:pt>
                <c:pt idx="31">
                  <c:v>116</c:v>
                </c:pt>
                <c:pt idx="32">
                  <c:v>117</c:v>
                </c:pt>
                <c:pt idx="33">
                  <c:v>118</c:v>
                </c:pt>
                <c:pt idx="34">
                  <c:v>119</c:v>
                </c:pt>
                <c:pt idx="35">
                  <c:v>110</c:v>
                </c:pt>
                <c:pt idx="36">
                  <c:v>100</c:v>
                </c:pt>
                <c:pt idx="37">
                  <c:v>120</c:v>
                </c:pt>
                <c:pt idx="38">
                  <c:v>150</c:v>
                </c:pt>
                <c:pt idx="39">
                  <c:v>150</c:v>
                </c:pt>
                <c:pt idx="40">
                  <c:v>150</c:v>
                </c:pt>
                <c:pt idx="41">
                  <c:v>145</c:v>
                </c:pt>
                <c:pt idx="42">
                  <c:v>140</c:v>
                </c:pt>
                <c:pt idx="43">
                  <c:v>135</c:v>
                </c:pt>
                <c:pt idx="44">
                  <c:v>127</c:v>
                </c:pt>
                <c:pt idx="45">
                  <c:v>120</c:v>
                </c:pt>
                <c:pt idx="46">
                  <c:v>121</c:v>
                </c:pt>
                <c:pt idx="47">
                  <c:v>122</c:v>
                </c:pt>
                <c:pt idx="48">
                  <c:v>121</c:v>
                </c:pt>
                <c:pt idx="49">
                  <c:v>121</c:v>
                </c:pt>
                <c:pt idx="50">
                  <c:v>122</c:v>
                </c:pt>
                <c:pt idx="51">
                  <c:v>121</c:v>
                </c:pt>
                <c:pt idx="52">
                  <c:v>122</c:v>
                </c:pt>
                <c:pt idx="53">
                  <c:v>121</c:v>
                </c:pt>
                <c:pt idx="54">
                  <c:v>120</c:v>
                </c:pt>
                <c:pt idx="55">
                  <c:v>121</c:v>
                </c:pt>
                <c:pt idx="56">
                  <c:v>122</c:v>
                </c:pt>
                <c:pt idx="57">
                  <c:v>121</c:v>
                </c:pt>
                <c:pt idx="58">
                  <c:v>120</c:v>
                </c:pt>
                <c:pt idx="59">
                  <c:v>121</c:v>
                </c:pt>
                <c:pt idx="60">
                  <c:v>122</c:v>
                </c:pt>
                <c:pt idx="61">
                  <c:v>121</c:v>
                </c:pt>
                <c:pt idx="62">
                  <c:v>121</c:v>
                </c:pt>
                <c:pt idx="63">
                  <c:v>120</c:v>
                </c:pt>
                <c:pt idx="64">
                  <c:v>121</c:v>
                </c:pt>
                <c:pt idx="65">
                  <c:v>120</c:v>
                </c:pt>
                <c:pt idx="66">
                  <c:v>119</c:v>
                </c:pt>
                <c:pt idx="67">
                  <c:v>117</c:v>
                </c:pt>
                <c:pt idx="68">
                  <c:v>115</c:v>
                </c:pt>
                <c:pt idx="69">
                  <c:v>108</c:v>
                </c:pt>
                <c:pt idx="70">
                  <c:v>100</c:v>
                </c:pt>
                <c:pt idx="71">
                  <c:v>98</c:v>
                </c:pt>
                <c:pt idx="72">
                  <c:v>97</c:v>
                </c:pt>
                <c:pt idx="73">
                  <c:v>94</c:v>
                </c:pt>
                <c:pt idx="74">
                  <c:v>94</c:v>
                </c:pt>
                <c:pt idx="75">
                  <c:v>91</c:v>
                </c:pt>
                <c:pt idx="76">
                  <c:v>90</c:v>
                </c:pt>
                <c:pt idx="77">
                  <c:v>120</c:v>
                </c:pt>
                <c:pt idx="78">
                  <c:v>152</c:v>
                </c:pt>
                <c:pt idx="79">
                  <c:v>152</c:v>
                </c:pt>
                <c:pt idx="80">
                  <c:v>149</c:v>
                </c:pt>
                <c:pt idx="81">
                  <c:v>135</c:v>
                </c:pt>
                <c:pt idx="82">
                  <c:v>130</c:v>
                </c:pt>
                <c:pt idx="83">
                  <c:v>125</c:v>
                </c:pt>
                <c:pt idx="84">
                  <c:v>122</c:v>
                </c:pt>
                <c:pt idx="85">
                  <c:v>120</c:v>
                </c:pt>
                <c:pt idx="86">
                  <c:v>121</c:v>
                </c:pt>
                <c:pt idx="87">
                  <c:v>122</c:v>
                </c:pt>
                <c:pt idx="88">
                  <c:v>121</c:v>
                </c:pt>
                <c:pt idx="89">
                  <c:v>121</c:v>
                </c:pt>
                <c:pt idx="90">
                  <c:v>120</c:v>
                </c:pt>
                <c:pt idx="91">
                  <c:v>121</c:v>
                </c:pt>
                <c:pt idx="92">
                  <c:v>121</c:v>
                </c:pt>
                <c:pt idx="93">
                  <c:v>124</c:v>
                </c:pt>
                <c:pt idx="94">
                  <c:v>126</c:v>
                </c:pt>
                <c:pt idx="95">
                  <c:v>330</c:v>
                </c:pt>
                <c:pt idx="96">
                  <c:v>480</c:v>
                </c:pt>
                <c:pt idx="97">
                  <c:v>620</c:v>
                </c:pt>
                <c:pt idx="98">
                  <c:v>580</c:v>
                </c:pt>
                <c:pt idx="99">
                  <c:v>420</c:v>
                </c:pt>
                <c:pt idx="100">
                  <c:v>360</c:v>
                </c:pt>
                <c:pt idx="101">
                  <c:v>330</c:v>
                </c:pt>
                <c:pt idx="102">
                  <c:v>302</c:v>
                </c:pt>
                <c:pt idx="103">
                  <c:v>360</c:v>
                </c:pt>
                <c:pt idx="104">
                  <c:v>270</c:v>
                </c:pt>
                <c:pt idx="105">
                  <c:v>190</c:v>
                </c:pt>
                <c:pt idx="106">
                  <c:v>165</c:v>
                </c:pt>
                <c:pt idx="107">
                  <c:v>160</c:v>
                </c:pt>
                <c:pt idx="108">
                  <c:v>143</c:v>
                </c:pt>
                <c:pt idx="109">
                  <c:v>139</c:v>
                </c:pt>
                <c:pt idx="110">
                  <c:v>135</c:v>
                </c:pt>
                <c:pt idx="111">
                  <c:v>140</c:v>
                </c:pt>
                <c:pt idx="112">
                  <c:v>139</c:v>
                </c:pt>
                <c:pt idx="113">
                  <c:v>136</c:v>
                </c:pt>
                <c:pt idx="114">
                  <c:v>126</c:v>
                </c:pt>
                <c:pt idx="115">
                  <c:v>122</c:v>
                </c:pt>
                <c:pt idx="116">
                  <c:v>124</c:v>
                </c:pt>
                <c:pt idx="117">
                  <c:v>120</c:v>
                </c:pt>
                <c:pt idx="118">
                  <c:v>118</c:v>
                </c:pt>
                <c:pt idx="119">
                  <c:v>115</c:v>
                </c:pt>
                <c:pt idx="120">
                  <c:v>110</c:v>
                </c:pt>
                <c:pt idx="121">
                  <c:v>120</c:v>
                </c:pt>
                <c:pt idx="122">
                  <c:v>122</c:v>
                </c:pt>
                <c:pt idx="123">
                  <c:v>160</c:v>
                </c:pt>
                <c:pt idx="124">
                  <c:v>154</c:v>
                </c:pt>
                <c:pt idx="125">
                  <c:v>148</c:v>
                </c:pt>
                <c:pt idx="126">
                  <c:v>146</c:v>
                </c:pt>
                <c:pt idx="127">
                  <c:v>144</c:v>
                </c:pt>
                <c:pt idx="128">
                  <c:v>145</c:v>
                </c:pt>
                <c:pt idx="129">
                  <c:v>145</c:v>
                </c:pt>
                <c:pt idx="130">
                  <c:v>145</c:v>
                </c:pt>
                <c:pt idx="131">
                  <c:v>143</c:v>
                </c:pt>
                <c:pt idx="132">
                  <c:v>143</c:v>
                </c:pt>
                <c:pt idx="133">
                  <c:v>145</c:v>
                </c:pt>
                <c:pt idx="134">
                  <c:v>140</c:v>
                </c:pt>
                <c:pt idx="135">
                  <c:v>138</c:v>
                </c:pt>
                <c:pt idx="136">
                  <c:v>136</c:v>
                </c:pt>
                <c:pt idx="137">
                  <c:v>134</c:v>
                </c:pt>
                <c:pt idx="138">
                  <c:v>136</c:v>
                </c:pt>
                <c:pt idx="139">
                  <c:v>137</c:v>
                </c:pt>
                <c:pt idx="140">
                  <c:v>135</c:v>
                </c:pt>
                <c:pt idx="141">
                  <c:v>135</c:v>
                </c:pt>
                <c:pt idx="142">
                  <c:v>135</c:v>
                </c:pt>
                <c:pt idx="143">
                  <c:v>130</c:v>
                </c:pt>
                <c:pt idx="144">
                  <c:v>139</c:v>
                </c:pt>
                <c:pt idx="145">
                  <c:v>135</c:v>
                </c:pt>
                <c:pt idx="146">
                  <c:v>135</c:v>
                </c:pt>
                <c:pt idx="147">
                  <c:v>136</c:v>
                </c:pt>
                <c:pt idx="148">
                  <c:v>136</c:v>
                </c:pt>
                <c:pt idx="149">
                  <c:v>133</c:v>
                </c:pt>
                <c:pt idx="150">
                  <c:v>135</c:v>
                </c:pt>
                <c:pt idx="151">
                  <c:v>132</c:v>
                </c:pt>
                <c:pt idx="152">
                  <c:v>131</c:v>
                </c:pt>
                <c:pt idx="153">
                  <c:v>130</c:v>
                </c:pt>
                <c:pt idx="154">
                  <c:v>134</c:v>
                </c:pt>
                <c:pt idx="155">
                  <c:v>135</c:v>
                </c:pt>
                <c:pt idx="156">
                  <c:v>135</c:v>
                </c:pt>
                <c:pt idx="157">
                  <c:v>136</c:v>
                </c:pt>
                <c:pt idx="158">
                  <c:v>138</c:v>
                </c:pt>
                <c:pt idx="159">
                  <c:v>136</c:v>
                </c:pt>
                <c:pt idx="160">
                  <c:v>130</c:v>
                </c:pt>
                <c:pt idx="161">
                  <c:v>132</c:v>
                </c:pt>
                <c:pt idx="162">
                  <c:v>130</c:v>
                </c:pt>
                <c:pt idx="163">
                  <c:v>131</c:v>
                </c:pt>
                <c:pt idx="164">
                  <c:v>131</c:v>
                </c:pt>
                <c:pt idx="165">
                  <c:v>133</c:v>
                </c:pt>
                <c:pt idx="166">
                  <c:v>134</c:v>
                </c:pt>
                <c:pt idx="167">
                  <c:v>135</c:v>
                </c:pt>
                <c:pt idx="168">
                  <c:v>132</c:v>
                </c:pt>
                <c:pt idx="169">
                  <c:v>131</c:v>
                </c:pt>
                <c:pt idx="170">
                  <c:v>132</c:v>
                </c:pt>
                <c:pt idx="171">
                  <c:v>136</c:v>
                </c:pt>
                <c:pt idx="172">
                  <c:v>140</c:v>
                </c:pt>
                <c:pt idx="173">
                  <c:v>138</c:v>
                </c:pt>
                <c:pt idx="174">
                  <c:v>136</c:v>
                </c:pt>
                <c:pt idx="175">
                  <c:v>138</c:v>
                </c:pt>
                <c:pt idx="176">
                  <c:v>138</c:v>
                </c:pt>
                <c:pt idx="177">
                  <c:v>139</c:v>
                </c:pt>
                <c:pt idx="178">
                  <c:v>137</c:v>
                </c:pt>
                <c:pt idx="179">
                  <c:v>136</c:v>
                </c:pt>
                <c:pt idx="180">
                  <c:v>136</c:v>
                </c:pt>
                <c:pt idx="181">
                  <c:v>137</c:v>
                </c:pt>
                <c:pt idx="182">
                  <c:v>136</c:v>
                </c:pt>
                <c:pt idx="183">
                  <c:v>139</c:v>
                </c:pt>
                <c:pt idx="184">
                  <c:v>138</c:v>
                </c:pt>
                <c:pt idx="185">
                  <c:v>140</c:v>
                </c:pt>
                <c:pt idx="186">
                  <c:v>141</c:v>
                </c:pt>
                <c:pt idx="187">
                  <c:v>142</c:v>
                </c:pt>
                <c:pt idx="188">
                  <c:v>142</c:v>
                </c:pt>
                <c:pt idx="189">
                  <c:v>140</c:v>
                </c:pt>
                <c:pt idx="190">
                  <c:v>135</c:v>
                </c:pt>
                <c:pt idx="191">
                  <c:v>136</c:v>
                </c:pt>
                <c:pt idx="192">
                  <c:v>136</c:v>
                </c:pt>
                <c:pt idx="193">
                  <c:v>134</c:v>
                </c:pt>
                <c:pt idx="194">
                  <c:v>134</c:v>
                </c:pt>
                <c:pt idx="195">
                  <c:v>141</c:v>
                </c:pt>
                <c:pt idx="196">
                  <c:v>140</c:v>
                </c:pt>
                <c:pt idx="197">
                  <c:v>139</c:v>
                </c:pt>
                <c:pt idx="198">
                  <c:v>141</c:v>
                </c:pt>
                <c:pt idx="199">
                  <c:v>146</c:v>
                </c:pt>
                <c:pt idx="200">
                  <c:v>144</c:v>
                </c:pt>
                <c:pt idx="201">
                  <c:v>142</c:v>
                </c:pt>
                <c:pt idx="202">
                  <c:v>138</c:v>
                </c:pt>
                <c:pt idx="203">
                  <c:v>138</c:v>
                </c:pt>
                <c:pt idx="204">
                  <c:v>140</c:v>
                </c:pt>
                <c:pt idx="205">
                  <c:v>141</c:v>
                </c:pt>
                <c:pt idx="206">
                  <c:v>143</c:v>
                </c:pt>
                <c:pt idx="207">
                  <c:v>144</c:v>
                </c:pt>
                <c:pt idx="208">
                  <c:v>142</c:v>
                </c:pt>
                <c:pt idx="209">
                  <c:v>142</c:v>
                </c:pt>
                <c:pt idx="210">
                  <c:v>140</c:v>
                </c:pt>
                <c:pt idx="211">
                  <c:v>140</c:v>
                </c:pt>
                <c:pt idx="212">
                  <c:v>141</c:v>
                </c:pt>
                <c:pt idx="213">
                  <c:v>142</c:v>
                </c:pt>
                <c:pt idx="214">
                  <c:v>144</c:v>
                </c:pt>
                <c:pt idx="215">
                  <c:v>142</c:v>
                </c:pt>
                <c:pt idx="216">
                  <c:v>144</c:v>
                </c:pt>
                <c:pt idx="217">
                  <c:v>146</c:v>
                </c:pt>
                <c:pt idx="218">
                  <c:v>148</c:v>
                </c:pt>
                <c:pt idx="219">
                  <c:v>148</c:v>
                </c:pt>
                <c:pt idx="220">
                  <c:v>146</c:v>
                </c:pt>
              </c:numCache>
            </c:numRef>
          </c:val>
          <c:smooth val="1"/>
          <c:extLst>
            <c:ext xmlns:c16="http://schemas.microsoft.com/office/drawing/2014/chart" uri="{C3380CC4-5D6E-409C-BE32-E72D297353CC}">
              <c16:uniqueId val="{00000000-BBDB-4AC6-8EFA-2DD22157BAD3}"/>
            </c:ext>
          </c:extLst>
        </c:ser>
        <c:ser>
          <c:idx val="1"/>
          <c:order val="1"/>
          <c:tx>
            <c:v>Audi after service</c:v>
          </c:tx>
          <c:spPr>
            <a:ln w="22225" cap="rnd">
              <a:solidFill>
                <a:schemeClr val="accent2"/>
              </a:solidFill>
              <a:round/>
            </a:ln>
            <a:effectLst/>
          </c:spPr>
          <c:marker>
            <c:symbol val="none"/>
          </c:marker>
          <c:cat>
            <c:numRef>
              <c:f>Sheet1!$E$4:$E$224</c:f>
              <c:numCache>
                <c:formatCode>General</c:formatCode>
                <c:ptCount val="221"/>
                <c:pt idx="0">
                  <c:v>0</c:v>
                </c:pt>
                <c:pt idx="1">
                  <c:v>1</c:v>
                </c:pt>
                <c:pt idx="2">
                  <c:v>2</c:v>
                </c:pt>
                <c:pt idx="3">
                  <c:v>3</c:v>
                </c:pt>
                <c:pt idx="4">
                  <c:v>4</c:v>
                </c:pt>
                <c:pt idx="5">
                  <c:v>5</c:v>
                </c:pt>
                <c:pt idx="6">
                  <c:v>6</c:v>
                </c:pt>
                <c:pt idx="7">
                  <c:v>7</c:v>
                </c:pt>
                <c:pt idx="8">
                  <c:v>8</c:v>
                </c:pt>
                <c:pt idx="9">
                  <c:v>9</c:v>
                </c:pt>
                <c:pt idx="10">
                  <c:v>10</c:v>
                </c:pt>
                <c:pt idx="11">
                  <c:v>11</c:v>
                </c:pt>
                <c:pt idx="12">
                  <c:v>12</c:v>
                </c:pt>
                <c:pt idx="13">
                  <c:v>13</c:v>
                </c:pt>
                <c:pt idx="14">
                  <c:v>14</c:v>
                </c:pt>
                <c:pt idx="15">
                  <c:v>15</c:v>
                </c:pt>
                <c:pt idx="16">
                  <c:v>16</c:v>
                </c:pt>
                <c:pt idx="17">
                  <c:v>17</c:v>
                </c:pt>
                <c:pt idx="18">
                  <c:v>18</c:v>
                </c:pt>
                <c:pt idx="19">
                  <c:v>19</c:v>
                </c:pt>
                <c:pt idx="20">
                  <c:v>20</c:v>
                </c:pt>
                <c:pt idx="21">
                  <c:v>21</c:v>
                </c:pt>
                <c:pt idx="22">
                  <c:v>22</c:v>
                </c:pt>
                <c:pt idx="23">
                  <c:v>23</c:v>
                </c:pt>
                <c:pt idx="24">
                  <c:v>24</c:v>
                </c:pt>
                <c:pt idx="25">
                  <c:v>25</c:v>
                </c:pt>
                <c:pt idx="26">
                  <c:v>26</c:v>
                </c:pt>
                <c:pt idx="27">
                  <c:v>27</c:v>
                </c:pt>
                <c:pt idx="28">
                  <c:v>28</c:v>
                </c:pt>
                <c:pt idx="29">
                  <c:v>29</c:v>
                </c:pt>
                <c:pt idx="30">
                  <c:v>30</c:v>
                </c:pt>
                <c:pt idx="31">
                  <c:v>31</c:v>
                </c:pt>
                <c:pt idx="32">
                  <c:v>32</c:v>
                </c:pt>
                <c:pt idx="33">
                  <c:v>33</c:v>
                </c:pt>
                <c:pt idx="34">
                  <c:v>34</c:v>
                </c:pt>
                <c:pt idx="35">
                  <c:v>35</c:v>
                </c:pt>
                <c:pt idx="36">
                  <c:v>36</c:v>
                </c:pt>
                <c:pt idx="37">
                  <c:v>37</c:v>
                </c:pt>
                <c:pt idx="38">
                  <c:v>38</c:v>
                </c:pt>
                <c:pt idx="39">
                  <c:v>39</c:v>
                </c:pt>
                <c:pt idx="40">
                  <c:v>40</c:v>
                </c:pt>
                <c:pt idx="41">
                  <c:v>41</c:v>
                </c:pt>
                <c:pt idx="42">
                  <c:v>42</c:v>
                </c:pt>
                <c:pt idx="43">
                  <c:v>43</c:v>
                </c:pt>
                <c:pt idx="44">
                  <c:v>44</c:v>
                </c:pt>
                <c:pt idx="45">
                  <c:v>45</c:v>
                </c:pt>
                <c:pt idx="46">
                  <c:v>46</c:v>
                </c:pt>
                <c:pt idx="47">
                  <c:v>47</c:v>
                </c:pt>
                <c:pt idx="48">
                  <c:v>48</c:v>
                </c:pt>
                <c:pt idx="49">
                  <c:v>49</c:v>
                </c:pt>
                <c:pt idx="50">
                  <c:v>50</c:v>
                </c:pt>
                <c:pt idx="51">
                  <c:v>51</c:v>
                </c:pt>
                <c:pt idx="52">
                  <c:v>52</c:v>
                </c:pt>
                <c:pt idx="53">
                  <c:v>53</c:v>
                </c:pt>
                <c:pt idx="54">
                  <c:v>54</c:v>
                </c:pt>
                <c:pt idx="55">
                  <c:v>55</c:v>
                </c:pt>
                <c:pt idx="56">
                  <c:v>56</c:v>
                </c:pt>
                <c:pt idx="57">
                  <c:v>57</c:v>
                </c:pt>
                <c:pt idx="58">
                  <c:v>58</c:v>
                </c:pt>
                <c:pt idx="59">
                  <c:v>59</c:v>
                </c:pt>
                <c:pt idx="60">
                  <c:v>60</c:v>
                </c:pt>
                <c:pt idx="61">
                  <c:v>61</c:v>
                </c:pt>
                <c:pt idx="62">
                  <c:v>62</c:v>
                </c:pt>
                <c:pt idx="63">
                  <c:v>63</c:v>
                </c:pt>
                <c:pt idx="64">
                  <c:v>64</c:v>
                </c:pt>
                <c:pt idx="65">
                  <c:v>65</c:v>
                </c:pt>
                <c:pt idx="66">
                  <c:v>66</c:v>
                </c:pt>
                <c:pt idx="67">
                  <c:v>67</c:v>
                </c:pt>
                <c:pt idx="68">
                  <c:v>68</c:v>
                </c:pt>
                <c:pt idx="69">
                  <c:v>69</c:v>
                </c:pt>
                <c:pt idx="70">
                  <c:v>70</c:v>
                </c:pt>
                <c:pt idx="71">
                  <c:v>71</c:v>
                </c:pt>
                <c:pt idx="72">
                  <c:v>72</c:v>
                </c:pt>
                <c:pt idx="73">
                  <c:v>73</c:v>
                </c:pt>
                <c:pt idx="74">
                  <c:v>74</c:v>
                </c:pt>
                <c:pt idx="75">
                  <c:v>75</c:v>
                </c:pt>
                <c:pt idx="76">
                  <c:v>76</c:v>
                </c:pt>
                <c:pt idx="77">
                  <c:v>77</c:v>
                </c:pt>
                <c:pt idx="78">
                  <c:v>78</c:v>
                </c:pt>
                <c:pt idx="79">
                  <c:v>79</c:v>
                </c:pt>
                <c:pt idx="80">
                  <c:v>80</c:v>
                </c:pt>
                <c:pt idx="81">
                  <c:v>81</c:v>
                </c:pt>
                <c:pt idx="82">
                  <c:v>82</c:v>
                </c:pt>
                <c:pt idx="83">
                  <c:v>83</c:v>
                </c:pt>
                <c:pt idx="84">
                  <c:v>84</c:v>
                </c:pt>
                <c:pt idx="85">
                  <c:v>85</c:v>
                </c:pt>
                <c:pt idx="86">
                  <c:v>86</c:v>
                </c:pt>
                <c:pt idx="87">
                  <c:v>87</c:v>
                </c:pt>
                <c:pt idx="88">
                  <c:v>88</c:v>
                </c:pt>
                <c:pt idx="89">
                  <c:v>89</c:v>
                </c:pt>
                <c:pt idx="90">
                  <c:v>90</c:v>
                </c:pt>
                <c:pt idx="91">
                  <c:v>91</c:v>
                </c:pt>
                <c:pt idx="92">
                  <c:v>92</c:v>
                </c:pt>
                <c:pt idx="93">
                  <c:v>93</c:v>
                </c:pt>
                <c:pt idx="94">
                  <c:v>94</c:v>
                </c:pt>
                <c:pt idx="95">
                  <c:v>95</c:v>
                </c:pt>
                <c:pt idx="96">
                  <c:v>96</c:v>
                </c:pt>
                <c:pt idx="97">
                  <c:v>97</c:v>
                </c:pt>
                <c:pt idx="98">
                  <c:v>98</c:v>
                </c:pt>
                <c:pt idx="99">
                  <c:v>99</c:v>
                </c:pt>
                <c:pt idx="100">
                  <c:v>100</c:v>
                </c:pt>
                <c:pt idx="101">
                  <c:v>101</c:v>
                </c:pt>
                <c:pt idx="102">
                  <c:v>102</c:v>
                </c:pt>
                <c:pt idx="103">
                  <c:v>103</c:v>
                </c:pt>
                <c:pt idx="104">
                  <c:v>104</c:v>
                </c:pt>
                <c:pt idx="105">
                  <c:v>105</c:v>
                </c:pt>
                <c:pt idx="106">
                  <c:v>106</c:v>
                </c:pt>
                <c:pt idx="107">
                  <c:v>107</c:v>
                </c:pt>
                <c:pt idx="108">
                  <c:v>108</c:v>
                </c:pt>
                <c:pt idx="109">
                  <c:v>109</c:v>
                </c:pt>
                <c:pt idx="110">
                  <c:v>110</c:v>
                </c:pt>
                <c:pt idx="111">
                  <c:v>111</c:v>
                </c:pt>
                <c:pt idx="112">
                  <c:v>112</c:v>
                </c:pt>
                <c:pt idx="113">
                  <c:v>113</c:v>
                </c:pt>
                <c:pt idx="114">
                  <c:v>114</c:v>
                </c:pt>
                <c:pt idx="115">
                  <c:v>115</c:v>
                </c:pt>
                <c:pt idx="116">
                  <c:v>116</c:v>
                </c:pt>
                <c:pt idx="117">
                  <c:v>117</c:v>
                </c:pt>
                <c:pt idx="118">
                  <c:v>118</c:v>
                </c:pt>
                <c:pt idx="119">
                  <c:v>119</c:v>
                </c:pt>
                <c:pt idx="120">
                  <c:v>120</c:v>
                </c:pt>
                <c:pt idx="121">
                  <c:v>121</c:v>
                </c:pt>
                <c:pt idx="122">
                  <c:v>122</c:v>
                </c:pt>
                <c:pt idx="123">
                  <c:v>123</c:v>
                </c:pt>
                <c:pt idx="124">
                  <c:v>124</c:v>
                </c:pt>
                <c:pt idx="125">
                  <c:v>125</c:v>
                </c:pt>
                <c:pt idx="126">
                  <c:v>126</c:v>
                </c:pt>
                <c:pt idx="127">
                  <c:v>127</c:v>
                </c:pt>
                <c:pt idx="128">
                  <c:v>128</c:v>
                </c:pt>
                <c:pt idx="129">
                  <c:v>129</c:v>
                </c:pt>
                <c:pt idx="130">
                  <c:v>130</c:v>
                </c:pt>
                <c:pt idx="131">
                  <c:v>131</c:v>
                </c:pt>
                <c:pt idx="132">
                  <c:v>132</c:v>
                </c:pt>
                <c:pt idx="133">
                  <c:v>133</c:v>
                </c:pt>
                <c:pt idx="134">
                  <c:v>134</c:v>
                </c:pt>
                <c:pt idx="135">
                  <c:v>135</c:v>
                </c:pt>
                <c:pt idx="136">
                  <c:v>136</c:v>
                </c:pt>
                <c:pt idx="137">
                  <c:v>137</c:v>
                </c:pt>
                <c:pt idx="138">
                  <c:v>138</c:v>
                </c:pt>
                <c:pt idx="139">
                  <c:v>139</c:v>
                </c:pt>
                <c:pt idx="140">
                  <c:v>140</c:v>
                </c:pt>
                <c:pt idx="141">
                  <c:v>141</c:v>
                </c:pt>
                <c:pt idx="142">
                  <c:v>142</c:v>
                </c:pt>
                <c:pt idx="143">
                  <c:v>143</c:v>
                </c:pt>
                <c:pt idx="144">
                  <c:v>144</c:v>
                </c:pt>
                <c:pt idx="145">
                  <c:v>145</c:v>
                </c:pt>
                <c:pt idx="146">
                  <c:v>146</c:v>
                </c:pt>
                <c:pt idx="147">
                  <c:v>147</c:v>
                </c:pt>
                <c:pt idx="148">
                  <c:v>148</c:v>
                </c:pt>
                <c:pt idx="149">
                  <c:v>149</c:v>
                </c:pt>
                <c:pt idx="150">
                  <c:v>150</c:v>
                </c:pt>
                <c:pt idx="151">
                  <c:v>151</c:v>
                </c:pt>
                <c:pt idx="152">
                  <c:v>152</c:v>
                </c:pt>
                <c:pt idx="153">
                  <c:v>153</c:v>
                </c:pt>
                <c:pt idx="154">
                  <c:v>154</c:v>
                </c:pt>
                <c:pt idx="155">
                  <c:v>155</c:v>
                </c:pt>
                <c:pt idx="156">
                  <c:v>156</c:v>
                </c:pt>
                <c:pt idx="157">
                  <c:v>157</c:v>
                </c:pt>
                <c:pt idx="158">
                  <c:v>158</c:v>
                </c:pt>
                <c:pt idx="159">
                  <c:v>159</c:v>
                </c:pt>
                <c:pt idx="160">
                  <c:v>160</c:v>
                </c:pt>
                <c:pt idx="161">
                  <c:v>161</c:v>
                </c:pt>
                <c:pt idx="162">
                  <c:v>162</c:v>
                </c:pt>
                <c:pt idx="163">
                  <c:v>163</c:v>
                </c:pt>
                <c:pt idx="164">
                  <c:v>164</c:v>
                </c:pt>
                <c:pt idx="165">
                  <c:v>165</c:v>
                </c:pt>
                <c:pt idx="166">
                  <c:v>166</c:v>
                </c:pt>
                <c:pt idx="167">
                  <c:v>167</c:v>
                </c:pt>
                <c:pt idx="168">
                  <c:v>168</c:v>
                </c:pt>
                <c:pt idx="169">
                  <c:v>169</c:v>
                </c:pt>
                <c:pt idx="170">
                  <c:v>170</c:v>
                </c:pt>
                <c:pt idx="171">
                  <c:v>171</c:v>
                </c:pt>
                <c:pt idx="172">
                  <c:v>172</c:v>
                </c:pt>
                <c:pt idx="173">
                  <c:v>173</c:v>
                </c:pt>
                <c:pt idx="174">
                  <c:v>174</c:v>
                </c:pt>
                <c:pt idx="175">
                  <c:v>175</c:v>
                </c:pt>
                <c:pt idx="176">
                  <c:v>176</c:v>
                </c:pt>
                <c:pt idx="177">
                  <c:v>177</c:v>
                </c:pt>
                <c:pt idx="178">
                  <c:v>178</c:v>
                </c:pt>
                <c:pt idx="179">
                  <c:v>179</c:v>
                </c:pt>
                <c:pt idx="180">
                  <c:v>180</c:v>
                </c:pt>
                <c:pt idx="181">
                  <c:v>181</c:v>
                </c:pt>
                <c:pt idx="182">
                  <c:v>182</c:v>
                </c:pt>
                <c:pt idx="183">
                  <c:v>183</c:v>
                </c:pt>
                <c:pt idx="184">
                  <c:v>184</c:v>
                </c:pt>
                <c:pt idx="185">
                  <c:v>185</c:v>
                </c:pt>
                <c:pt idx="186">
                  <c:v>186</c:v>
                </c:pt>
                <c:pt idx="187">
                  <c:v>187</c:v>
                </c:pt>
                <c:pt idx="188">
                  <c:v>188</c:v>
                </c:pt>
                <c:pt idx="189">
                  <c:v>189</c:v>
                </c:pt>
                <c:pt idx="190">
                  <c:v>190</c:v>
                </c:pt>
                <c:pt idx="191">
                  <c:v>191</c:v>
                </c:pt>
                <c:pt idx="192">
                  <c:v>192</c:v>
                </c:pt>
                <c:pt idx="193">
                  <c:v>193</c:v>
                </c:pt>
                <c:pt idx="194">
                  <c:v>194</c:v>
                </c:pt>
                <c:pt idx="195">
                  <c:v>195</c:v>
                </c:pt>
                <c:pt idx="196">
                  <c:v>196</c:v>
                </c:pt>
                <c:pt idx="197">
                  <c:v>197</c:v>
                </c:pt>
                <c:pt idx="198">
                  <c:v>198</c:v>
                </c:pt>
                <c:pt idx="199">
                  <c:v>199</c:v>
                </c:pt>
                <c:pt idx="200">
                  <c:v>200</c:v>
                </c:pt>
                <c:pt idx="201">
                  <c:v>201</c:v>
                </c:pt>
                <c:pt idx="202">
                  <c:v>202</c:v>
                </c:pt>
                <c:pt idx="203">
                  <c:v>203</c:v>
                </c:pt>
                <c:pt idx="204">
                  <c:v>204</c:v>
                </c:pt>
                <c:pt idx="205">
                  <c:v>205</c:v>
                </c:pt>
                <c:pt idx="206">
                  <c:v>206</c:v>
                </c:pt>
                <c:pt idx="207">
                  <c:v>207</c:v>
                </c:pt>
                <c:pt idx="208">
                  <c:v>208</c:v>
                </c:pt>
                <c:pt idx="209">
                  <c:v>209</c:v>
                </c:pt>
                <c:pt idx="210">
                  <c:v>210</c:v>
                </c:pt>
                <c:pt idx="211">
                  <c:v>211</c:v>
                </c:pt>
                <c:pt idx="212">
                  <c:v>212</c:v>
                </c:pt>
                <c:pt idx="213">
                  <c:v>213</c:v>
                </c:pt>
                <c:pt idx="214">
                  <c:v>214</c:v>
                </c:pt>
                <c:pt idx="215">
                  <c:v>215</c:v>
                </c:pt>
                <c:pt idx="216">
                  <c:v>216</c:v>
                </c:pt>
                <c:pt idx="217">
                  <c:v>217</c:v>
                </c:pt>
                <c:pt idx="218">
                  <c:v>218</c:v>
                </c:pt>
                <c:pt idx="219">
                  <c:v>219</c:v>
                </c:pt>
                <c:pt idx="220">
                  <c:v>220</c:v>
                </c:pt>
              </c:numCache>
            </c:numRef>
          </c:cat>
          <c:val>
            <c:numRef>
              <c:f>Sheet1!$F$4:$F$224</c:f>
              <c:numCache>
                <c:formatCode>General</c:formatCode>
                <c:ptCount val="221"/>
                <c:pt idx="0">
                  <c:v>40</c:v>
                </c:pt>
                <c:pt idx="1">
                  <c:v>30</c:v>
                </c:pt>
                <c:pt idx="2">
                  <c:v>25</c:v>
                </c:pt>
                <c:pt idx="3">
                  <c:v>20</c:v>
                </c:pt>
                <c:pt idx="4">
                  <c:v>20</c:v>
                </c:pt>
                <c:pt idx="5">
                  <c:v>15</c:v>
                </c:pt>
                <c:pt idx="6">
                  <c:v>14</c:v>
                </c:pt>
                <c:pt idx="7">
                  <c:v>14</c:v>
                </c:pt>
                <c:pt idx="8">
                  <c:v>13</c:v>
                </c:pt>
                <c:pt idx="9">
                  <c:v>13</c:v>
                </c:pt>
                <c:pt idx="10">
                  <c:v>14</c:v>
                </c:pt>
                <c:pt idx="11">
                  <c:v>25</c:v>
                </c:pt>
                <c:pt idx="12">
                  <c:v>30</c:v>
                </c:pt>
                <c:pt idx="13">
                  <c:v>33</c:v>
                </c:pt>
                <c:pt idx="14">
                  <c:v>33</c:v>
                </c:pt>
                <c:pt idx="15">
                  <c:v>40</c:v>
                </c:pt>
                <c:pt idx="16">
                  <c:v>45</c:v>
                </c:pt>
                <c:pt idx="17">
                  <c:v>60</c:v>
                </c:pt>
                <c:pt idx="18">
                  <c:v>100</c:v>
                </c:pt>
                <c:pt idx="19">
                  <c:v>170</c:v>
                </c:pt>
                <c:pt idx="20">
                  <c:v>172</c:v>
                </c:pt>
                <c:pt idx="21">
                  <c:v>150</c:v>
                </c:pt>
                <c:pt idx="22">
                  <c:v>120</c:v>
                </c:pt>
                <c:pt idx="23">
                  <c:v>100</c:v>
                </c:pt>
                <c:pt idx="24">
                  <c:v>88</c:v>
                </c:pt>
                <c:pt idx="25">
                  <c:v>80</c:v>
                </c:pt>
                <c:pt idx="26">
                  <c:v>83</c:v>
                </c:pt>
                <c:pt idx="27">
                  <c:v>87</c:v>
                </c:pt>
                <c:pt idx="28">
                  <c:v>90</c:v>
                </c:pt>
                <c:pt idx="29">
                  <c:v>92</c:v>
                </c:pt>
                <c:pt idx="30">
                  <c:v>100</c:v>
                </c:pt>
                <c:pt idx="31">
                  <c:v>105</c:v>
                </c:pt>
                <c:pt idx="32">
                  <c:v>110</c:v>
                </c:pt>
                <c:pt idx="33">
                  <c:v>110</c:v>
                </c:pt>
                <c:pt idx="34">
                  <c:v>110</c:v>
                </c:pt>
                <c:pt idx="35">
                  <c:v>112</c:v>
                </c:pt>
                <c:pt idx="36">
                  <c:v>113</c:v>
                </c:pt>
                <c:pt idx="37">
                  <c:v>112</c:v>
                </c:pt>
                <c:pt idx="38">
                  <c:v>110</c:v>
                </c:pt>
                <c:pt idx="39">
                  <c:v>110</c:v>
                </c:pt>
                <c:pt idx="40">
                  <c:v>110</c:v>
                </c:pt>
                <c:pt idx="41">
                  <c:v>150</c:v>
                </c:pt>
                <c:pt idx="42">
                  <c:v>200</c:v>
                </c:pt>
                <c:pt idx="43">
                  <c:v>190</c:v>
                </c:pt>
                <c:pt idx="44">
                  <c:v>160</c:v>
                </c:pt>
                <c:pt idx="45">
                  <c:v>150</c:v>
                </c:pt>
                <c:pt idx="46">
                  <c:v>130</c:v>
                </c:pt>
                <c:pt idx="47">
                  <c:v>125</c:v>
                </c:pt>
                <c:pt idx="48">
                  <c:v>120</c:v>
                </c:pt>
                <c:pt idx="49">
                  <c:v>120</c:v>
                </c:pt>
                <c:pt idx="50">
                  <c:v>120</c:v>
                </c:pt>
                <c:pt idx="51">
                  <c:v>119</c:v>
                </c:pt>
                <c:pt idx="52">
                  <c:v>118</c:v>
                </c:pt>
                <c:pt idx="53">
                  <c:v>119</c:v>
                </c:pt>
                <c:pt idx="54">
                  <c:v>120</c:v>
                </c:pt>
                <c:pt idx="55">
                  <c:v>117</c:v>
                </c:pt>
                <c:pt idx="56">
                  <c:v>119</c:v>
                </c:pt>
                <c:pt idx="57">
                  <c:v>116</c:v>
                </c:pt>
                <c:pt idx="58">
                  <c:v>117</c:v>
                </c:pt>
                <c:pt idx="59">
                  <c:v>120</c:v>
                </c:pt>
                <c:pt idx="60">
                  <c:v>120</c:v>
                </c:pt>
                <c:pt idx="61">
                  <c:v>118</c:v>
                </c:pt>
                <c:pt idx="62">
                  <c:v>116</c:v>
                </c:pt>
                <c:pt idx="63">
                  <c:v>116</c:v>
                </c:pt>
                <c:pt idx="64">
                  <c:v>115</c:v>
                </c:pt>
                <c:pt idx="65">
                  <c:v>114</c:v>
                </c:pt>
                <c:pt idx="66">
                  <c:v>116</c:v>
                </c:pt>
                <c:pt idx="67">
                  <c:v>116</c:v>
                </c:pt>
                <c:pt idx="68">
                  <c:v>116</c:v>
                </c:pt>
                <c:pt idx="69">
                  <c:v>105</c:v>
                </c:pt>
                <c:pt idx="70">
                  <c:v>100</c:v>
                </c:pt>
                <c:pt idx="71">
                  <c:v>90</c:v>
                </c:pt>
                <c:pt idx="72">
                  <c:v>88</c:v>
                </c:pt>
                <c:pt idx="73">
                  <c:v>80</c:v>
                </c:pt>
                <c:pt idx="74">
                  <c:v>86</c:v>
                </c:pt>
                <c:pt idx="75">
                  <c:v>88</c:v>
                </c:pt>
                <c:pt idx="76">
                  <c:v>87</c:v>
                </c:pt>
                <c:pt idx="77">
                  <c:v>87</c:v>
                </c:pt>
                <c:pt idx="78">
                  <c:v>86</c:v>
                </c:pt>
                <c:pt idx="79">
                  <c:v>82</c:v>
                </c:pt>
                <c:pt idx="80">
                  <c:v>89</c:v>
                </c:pt>
                <c:pt idx="81">
                  <c:v>94</c:v>
                </c:pt>
                <c:pt idx="82">
                  <c:v>105</c:v>
                </c:pt>
                <c:pt idx="83">
                  <c:v>120</c:v>
                </c:pt>
                <c:pt idx="84">
                  <c:v>130</c:v>
                </c:pt>
                <c:pt idx="85">
                  <c:v>127</c:v>
                </c:pt>
                <c:pt idx="86">
                  <c:v>126</c:v>
                </c:pt>
                <c:pt idx="87">
                  <c:v>125</c:v>
                </c:pt>
                <c:pt idx="88">
                  <c:v>120</c:v>
                </c:pt>
                <c:pt idx="89">
                  <c:v>122</c:v>
                </c:pt>
                <c:pt idx="90">
                  <c:v>122</c:v>
                </c:pt>
                <c:pt idx="91">
                  <c:v>122</c:v>
                </c:pt>
                <c:pt idx="92">
                  <c:v>123</c:v>
                </c:pt>
                <c:pt idx="93">
                  <c:v>121</c:v>
                </c:pt>
                <c:pt idx="94">
                  <c:v>130</c:v>
                </c:pt>
                <c:pt idx="95">
                  <c:v>123</c:v>
                </c:pt>
                <c:pt idx="96">
                  <c:v>124</c:v>
                </c:pt>
                <c:pt idx="97">
                  <c:v>120</c:v>
                </c:pt>
                <c:pt idx="98">
                  <c:v>120</c:v>
                </c:pt>
                <c:pt idx="99">
                  <c:v>117</c:v>
                </c:pt>
                <c:pt idx="100">
                  <c:v>110</c:v>
                </c:pt>
                <c:pt idx="101">
                  <c:v>108</c:v>
                </c:pt>
                <c:pt idx="102">
                  <c:v>106</c:v>
                </c:pt>
                <c:pt idx="103">
                  <c:v>102</c:v>
                </c:pt>
                <c:pt idx="104">
                  <c:v>98</c:v>
                </c:pt>
                <c:pt idx="105">
                  <c:v>93</c:v>
                </c:pt>
                <c:pt idx="106">
                  <c:v>110</c:v>
                </c:pt>
                <c:pt idx="107">
                  <c:v>106</c:v>
                </c:pt>
                <c:pt idx="108">
                  <c:v>119</c:v>
                </c:pt>
                <c:pt idx="109">
                  <c:v>124</c:v>
                </c:pt>
                <c:pt idx="110">
                  <c:v>119</c:v>
                </c:pt>
                <c:pt idx="111">
                  <c:v>119</c:v>
                </c:pt>
                <c:pt idx="112">
                  <c:v>117</c:v>
                </c:pt>
                <c:pt idx="113">
                  <c:v>116</c:v>
                </c:pt>
                <c:pt idx="114">
                  <c:v>115</c:v>
                </c:pt>
                <c:pt idx="115">
                  <c:v>114</c:v>
                </c:pt>
                <c:pt idx="116">
                  <c:v>112</c:v>
                </c:pt>
                <c:pt idx="117">
                  <c:v>109</c:v>
                </c:pt>
                <c:pt idx="118">
                  <c:v>94</c:v>
                </c:pt>
                <c:pt idx="119">
                  <c:v>91</c:v>
                </c:pt>
                <c:pt idx="120">
                  <c:v>94</c:v>
                </c:pt>
                <c:pt idx="121">
                  <c:v>95</c:v>
                </c:pt>
                <c:pt idx="122">
                  <c:v>95</c:v>
                </c:pt>
                <c:pt idx="123">
                  <c:v>96</c:v>
                </c:pt>
                <c:pt idx="124">
                  <c:v>92</c:v>
                </c:pt>
                <c:pt idx="125">
                  <c:v>89</c:v>
                </c:pt>
                <c:pt idx="126">
                  <c:v>87</c:v>
                </c:pt>
                <c:pt idx="127">
                  <c:v>120</c:v>
                </c:pt>
                <c:pt idx="128">
                  <c:v>169</c:v>
                </c:pt>
                <c:pt idx="129">
                  <c:v>180</c:v>
                </c:pt>
                <c:pt idx="130">
                  <c:v>165</c:v>
                </c:pt>
                <c:pt idx="131">
                  <c:v>165</c:v>
                </c:pt>
                <c:pt idx="132">
                  <c:v>146</c:v>
                </c:pt>
                <c:pt idx="133">
                  <c:v>140</c:v>
                </c:pt>
                <c:pt idx="134">
                  <c:v>138</c:v>
                </c:pt>
                <c:pt idx="135">
                  <c:v>136</c:v>
                </c:pt>
                <c:pt idx="136">
                  <c:v>135</c:v>
                </c:pt>
                <c:pt idx="137">
                  <c:v>130</c:v>
                </c:pt>
                <c:pt idx="138">
                  <c:v>128</c:v>
                </c:pt>
                <c:pt idx="139">
                  <c:v>128</c:v>
                </c:pt>
                <c:pt idx="140">
                  <c:v>124</c:v>
                </c:pt>
                <c:pt idx="141">
                  <c:v>123</c:v>
                </c:pt>
                <c:pt idx="142">
                  <c:v>122</c:v>
                </c:pt>
                <c:pt idx="143">
                  <c:v>124</c:v>
                </c:pt>
                <c:pt idx="144">
                  <c:v>122</c:v>
                </c:pt>
                <c:pt idx="145">
                  <c:v>121</c:v>
                </c:pt>
                <c:pt idx="146">
                  <c:v>121</c:v>
                </c:pt>
                <c:pt idx="147">
                  <c:v>118</c:v>
                </c:pt>
                <c:pt idx="148">
                  <c:v>117</c:v>
                </c:pt>
                <c:pt idx="149">
                  <c:v>118</c:v>
                </c:pt>
                <c:pt idx="150">
                  <c:v>118</c:v>
                </c:pt>
                <c:pt idx="151">
                  <c:v>120</c:v>
                </c:pt>
                <c:pt idx="152">
                  <c:v>117</c:v>
                </c:pt>
                <c:pt idx="153">
                  <c:v>119</c:v>
                </c:pt>
                <c:pt idx="154">
                  <c:v>116</c:v>
                </c:pt>
                <c:pt idx="155">
                  <c:v>117</c:v>
                </c:pt>
                <c:pt idx="156">
                  <c:v>116</c:v>
                </c:pt>
                <c:pt idx="157">
                  <c:v>117</c:v>
                </c:pt>
                <c:pt idx="158">
                  <c:v>115</c:v>
                </c:pt>
                <c:pt idx="159">
                  <c:v>117</c:v>
                </c:pt>
                <c:pt idx="160">
                  <c:v>116</c:v>
                </c:pt>
                <c:pt idx="161">
                  <c:v>115</c:v>
                </c:pt>
                <c:pt idx="162">
                  <c:v>115</c:v>
                </c:pt>
                <c:pt idx="163">
                  <c:v>115</c:v>
                </c:pt>
                <c:pt idx="164">
                  <c:v>115</c:v>
                </c:pt>
                <c:pt idx="165">
                  <c:v>113</c:v>
                </c:pt>
                <c:pt idx="166">
                  <c:v>113</c:v>
                </c:pt>
                <c:pt idx="167">
                  <c:v>115</c:v>
                </c:pt>
                <c:pt idx="168">
                  <c:v>115</c:v>
                </c:pt>
                <c:pt idx="169">
                  <c:v>117</c:v>
                </c:pt>
                <c:pt idx="170">
                  <c:v>114</c:v>
                </c:pt>
                <c:pt idx="171">
                  <c:v>114</c:v>
                </c:pt>
                <c:pt idx="172">
                  <c:v>116</c:v>
                </c:pt>
                <c:pt idx="173">
                  <c:v>115</c:v>
                </c:pt>
                <c:pt idx="174">
                  <c:v>114</c:v>
                </c:pt>
                <c:pt idx="175">
                  <c:v>115</c:v>
                </c:pt>
                <c:pt idx="176">
                  <c:v>114</c:v>
                </c:pt>
                <c:pt idx="177">
                  <c:v>117</c:v>
                </c:pt>
                <c:pt idx="178">
                  <c:v>115</c:v>
                </c:pt>
                <c:pt idx="179">
                  <c:v>113</c:v>
                </c:pt>
                <c:pt idx="180">
                  <c:v>115</c:v>
                </c:pt>
                <c:pt idx="181">
                  <c:v>115</c:v>
                </c:pt>
                <c:pt idx="182">
                  <c:v>116</c:v>
                </c:pt>
                <c:pt idx="183">
                  <c:v>117</c:v>
                </c:pt>
                <c:pt idx="184">
                  <c:v>116</c:v>
                </c:pt>
                <c:pt idx="185">
                  <c:v>116</c:v>
                </c:pt>
                <c:pt idx="186">
                  <c:v>115</c:v>
                </c:pt>
                <c:pt idx="187">
                  <c:v>116</c:v>
                </c:pt>
                <c:pt idx="188">
                  <c:v>117</c:v>
                </c:pt>
                <c:pt idx="189">
                  <c:v>118</c:v>
                </c:pt>
                <c:pt idx="190">
                  <c:v>118</c:v>
                </c:pt>
                <c:pt idx="191">
                  <c:v>116</c:v>
                </c:pt>
                <c:pt idx="192">
                  <c:v>117</c:v>
                </c:pt>
                <c:pt idx="193">
                  <c:v>117</c:v>
                </c:pt>
                <c:pt idx="194">
                  <c:v>115</c:v>
                </c:pt>
                <c:pt idx="195">
                  <c:v>117</c:v>
                </c:pt>
                <c:pt idx="196">
                  <c:v>117</c:v>
                </c:pt>
                <c:pt idx="197">
                  <c:v>118</c:v>
                </c:pt>
                <c:pt idx="198">
                  <c:v>119</c:v>
                </c:pt>
                <c:pt idx="199">
                  <c:v>117</c:v>
                </c:pt>
                <c:pt idx="200">
                  <c:v>117</c:v>
                </c:pt>
                <c:pt idx="201">
                  <c:v>116</c:v>
                </c:pt>
                <c:pt idx="202">
                  <c:v>117</c:v>
                </c:pt>
                <c:pt idx="203">
                  <c:v>115</c:v>
                </c:pt>
                <c:pt idx="204">
                  <c:v>117</c:v>
                </c:pt>
                <c:pt idx="205">
                  <c:v>118</c:v>
                </c:pt>
                <c:pt idx="206">
                  <c:v>117</c:v>
                </c:pt>
                <c:pt idx="207">
                  <c:v>116</c:v>
                </c:pt>
                <c:pt idx="208">
                  <c:v>115</c:v>
                </c:pt>
                <c:pt idx="209">
                  <c:v>117</c:v>
                </c:pt>
                <c:pt idx="210">
                  <c:v>116</c:v>
                </c:pt>
                <c:pt idx="211">
                  <c:v>116</c:v>
                </c:pt>
                <c:pt idx="212">
                  <c:v>116</c:v>
                </c:pt>
                <c:pt idx="213">
                  <c:v>114</c:v>
                </c:pt>
                <c:pt idx="214">
                  <c:v>116</c:v>
                </c:pt>
                <c:pt idx="215">
                  <c:v>116</c:v>
                </c:pt>
                <c:pt idx="216">
                  <c:v>117</c:v>
                </c:pt>
                <c:pt idx="217">
                  <c:v>117</c:v>
                </c:pt>
                <c:pt idx="218">
                  <c:v>118</c:v>
                </c:pt>
                <c:pt idx="219">
                  <c:v>118</c:v>
                </c:pt>
                <c:pt idx="220">
                  <c:v>119</c:v>
                </c:pt>
              </c:numCache>
            </c:numRef>
          </c:val>
          <c:smooth val="1"/>
          <c:extLst>
            <c:ext xmlns:c16="http://schemas.microsoft.com/office/drawing/2014/chart" uri="{C3380CC4-5D6E-409C-BE32-E72D297353CC}">
              <c16:uniqueId val="{00000001-BBDB-4AC6-8EFA-2DD22157BAD3}"/>
            </c:ext>
          </c:extLst>
        </c:ser>
        <c:ser>
          <c:idx val="2"/>
          <c:order val="2"/>
          <c:tx>
            <c:v>BMW before service</c:v>
          </c:tx>
          <c:spPr>
            <a:ln w="22225" cap="rnd">
              <a:solidFill>
                <a:schemeClr val="accent6"/>
              </a:solidFill>
              <a:round/>
            </a:ln>
            <a:effectLst/>
          </c:spPr>
          <c:marker>
            <c:symbol val="none"/>
          </c:marker>
          <c:cat>
            <c:numRef>
              <c:f>Sheet1!$H$4:$H$224</c:f>
              <c:numCache>
                <c:formatCode>General</c:formatCode>
                <c:ptCount val="221"/>
                <c:pt idx="0">
                  <c:v>0</c:v>
                </c:pt>
                <c:pt idx="1">
                  <c:v>1</c:v>
                </c:pt>
                <c:pt idx="2">
                  <c:v>2</c:v>
                </c:pt>
                <c:pt idx="3">
                  <c:v>3</c:v>
                </c:pt>
                <c:pt idx="4">
                  <c:v>4</c:v>
                </c:pt>
                <c:pt idx="5">
                  <c:v>5</c:v>
                </c:pt>
                <c:pt idx="6">
                  <c:v>6</c:v>
                </c:pt>
                <c:pt idx="7">
                  <c:v>7</c:v>
                </c:pt>
                <c:pt idx="8">
                  <c:v>8</c:v>
                </c:pt>
                <c:pt idx="9">
                  <c:v>9</c:v>
                </c:pt>
                <c:pt idx="10">
                  <c:v>10</c:v>
                </c:pt>
                <c:pt idx="11">
                  <c:v>11</c:v>
                </c:pt>
                <c:pt idx="12">
                  <c:v>12</c:v>
                </c:pt>
                <c:pt idx="13">
                  <c:v>13</c:v>
                </c:pt>
                <c:pt idx="14">
                  <c:v>14</c:v>
                </c:pt>
                <c:pt idx="15">
                  <c:v>15</c:v>
                </c:pt>
                <c:pt idx="16">
                  <c:v>16</c:v>
                </c:pt>
                <c:pt idx="17">
                  <c:v>17</c:v>
                </c:pt>
                <c:pt idx="18">
                  <c:v>18</c:v>
                </c:pt>
                <c:pt idx="19">
                  <c:v>19</c:v>
                </c:pt>
                <c:pt idx="20">
                  <c:v>20</c:v>
                </c:pt>
                <c:pt idx="21">
                  <c:v>21</c:v>
                </c:pt>
                <c:pt idx="22">
                  <c:v>22</c:v>
                </c:pt>
                <c:pt idx="23">
                  <c:v>23</c:v>
                </c:pt>
                <c:pt idx="24">
                  <c:v>24</c:v>
                </c:pt>
                <c:pt idx="25">
                  <c:v>25</c:v>
                </c:pt>
                <c:pt idx="26">
                  <c:v>26</c:v>
                </c:pt>
                <c:pt idx="27">
                  <c:v>27</c:v>
                </c:pt>
                <c:pt idx="28">
                  <c:v>28</c:v>
                </c:pt>
                <c:pt idx="29">
                  <c:v>29</c:v>
                </c:pt>
                <c:pt idx="30">
                  <c:v>30</c:v>
                </c:pt>
                <c:pt idx="31">
                  <c:v>31</c:v>
                </c:pt>
                <c:pt idx="32">
                  <c:v>32</c:v>
                </c:pt>
                <c:pt idx="33">
                  <c:v>33</c:v>
                </c:pt>
                <c:pt idx="34">
                  <c:v>34</c:v>
                </c:pt>
                <c:pt idx="35">
                  <c:v>35</c:v>
                </c:pt>
                <c:pt idx="36">
                  <c:v>36</c:v>
                </c:pt>
                <c:pt idx="37">
                  <c:v>37</c:v>
                </c:pt>
                <c:pt idx="38">
                  <c:v>38</c:v>
                </c:pt>
                <c:pt idx="39">
                  <c:v>39</c:v>
                </c:pt>
                <c:pt idx="40">
                  <c:v>40</c:v>
                </c:pt>
                <c:pt idx="41">
                  <c:v>41</c:v>
                </c:pt>
                <c:pt idx="42">
                  <c:v>42</c:v>
                </c:pt>
                <c:pt idx="43">
                  <c:v>43</c:v>
                </c:pt>
                <c:pt idx="44">
                  <c:v>44</c:v>
                </c:pt>
                <c:pt idx="45">
                  <c:v>45</c:v>
                </c:pt>
                <c:pt idx="46">
                  <c:v>46</c:v>
                </c:pt>
                <c:pt idx="47">
                  <c:v>47</c:v>
                </c:pt>
                <c:pt idx="48">
                  <c:v>48</c:v>
                </c:pt>
                <c:pt idx="49">
                  <c:v>49</c:v>
                </c:pt>
                <c:pt idx="50">
                  <c:v>50</c:v>
                </c:pt>
                <c:pt idx="51">
                  <c:v>51</c:v>
                </c:pt>
                <c:pt idx="52">
                  <c:v>52</c:v>
                </c:pt>
                <c:pt idx="53">
                  <c:v>53</c:v>
                </c:pt>
                <c:pt idx="54">
                  <c:v>54</c:v>
                </c:pt>
                <c:pt idx="55">
                  <c:v>55</c:v>
                </c:pt>
                <c:pt idx="56">
                  <c:v>56</c:v>
                </c:pt>
                <c:pt idx="57">
                  <c:v>57</c:v>
                </c:pt>
                <c:pt idx="58">
                  <c:v>58</c:v>
                </c:pt>
                <c:pt idx="59">
                  <c:v>59</c:v>
                </c:pt>
                <c:pt idx="60">
                  <c:v>60</c:v>
                </c:pt>
                <c:pt idx="61">
                  <c:v>61</c:v>
                </c:pt>
                <c:pt idx="62">
                  <c:v>62</c:v>
                </c:pt>
                <c:pt idx="63">
                  <c:v>63</c:v>
                </c:pt>
                <c:pt idx="64">
                  <c:v>64</c:v>
                </c:pt>
                <c:pt idx="65">
                  <c:v>65</c:v>
                </c:pt>
                <c:pt idx="66">
                  <c:v>66</c:v>
                </c:pt>
                <c:pt idx="67">
                  <c:v>67</c:v>
                </c:pt>
                <c:pt idx="68">
                  <c:v>68</c:v>
                </c:pt>
                <c:pt idx="69">
                  <c:v>69</c:v>
                </c:pt>
                <c:pt idx="70">
                  <c:v>70</c:v>
                </c:pt>
                <c:pt idx="71">
                  <c:v>71</c:v>
                </c:pt>
                <c:pt idx="72">
                  <c:v>72</c:v>
                </c:pt>
                <c:pt idx="73">
                  <c:v>73</c:v>
                </c:pt>
                <c:pt idx="74">
                  <c:v>74</c:v>
                </c:pt>
                <c:pt idx="75">
                  <c:v>75</c:v>
                </c:pt>
                <c:pt idx="76">
                  <c:v>76</c:v>
                </c:pt>
                <c:pt idx="77">
                  <c:v>77</c:v>
                </c:pt>
                <c:pt idx="78">
                  <c:v>78</c:v>
                </c:pt>
                <c:pt idx="79">
                  <c:v>79</c:v>
                </c:pt>
                <c:pt idx="80">
                  <c:v>80</c:v>
                </c:pt>
                <c:pt idx="81">
                  <c:v>81</c:v>
                </c:pt>
                <c:pt idx="82">
                  <c:v>82</c:v>
                </c:pt>
                <c:pt idx="83">
                  <c:v>83</c:v>
                </c:pt>
                <c:pt idx="84">
                  <c:v>84</c:v>
                </c:pt>
                <c:pt idx="85">
                  <c:v>85</c:v>
                </c:pt>
                <c:pt idx="86">
                  <c:v>86</c:v>
                </c:pt>
                <c:pt idx="87">
                  <c:v>87</c:v>
                </c:pt>
                <c:pt idx="88">
                  <c:v>88</c:v>
                </c:pt>
                <c:pt idx="89">
                  <c:v>89</c:v>
                </c:pt>
                <c:pt idx="90">
                  <c:v>90</c:v>
                </c:pt>
                <c:pt idx="91">
                  <c:v>91</c:v>
                </c:pt>
                <c:pt idx="92">
                  <c:v>92</c:v>
                </c:pt>
                <c:pt idx="93">
                  <c:v>93</c:v>
                </c:pt>
                <c:pt idx="94">
                  <c:v>94</c:v>
                </c:pt>
                <c:pt idx="95">
                  <c:v>95</c:v>
                </c:pt>
                <c:pt idx="96">
                  <c:v>96</c:v>
                </c:pt>
                <c:pt idx="97">
                  <c:v>97</c:v>
                </c:pt>
                <c:pt idx="98">
                  <c:v>98</c:v>
                </c:pt>
                <c:pt idx="99">
                  <c:v>99</c:v>
                </c:pt>
                <c:pt idx="100">
                  <c:v>100</c:v>
                </c:pt>
                <c:pt idx="101">
                  <c:v>101</c:v>
                </c:pt>
                <c:pt idx="102">
                  <c:v>102</c:v>
                </c:pt>
                <c:pt idx="103">
                  <c:v>103</c:v>
                </c:pt>
                <c:pt idx="104">
                  <c:v>104</c:v>
                </c:pt>
                <c:pt idx="105">
                  <c:v>105</c:v>
                </c:pt>
                <c:pt idx="106">
                  <c:v>106</c:v>
                </c:pt>
                <c:pt idx="107">
                  <c:v>107</c:v>
                </c:pt>
                <c:pt idx="108">
                  <c:v>108</c:v>
                </c:pt>
                <c:pt idx="109">
                  <c:v>109</c:v>
                </c:pt>
                <c:pt idx="110">
                  <c:v>110</c:v>
                </c:pt>
                <c:pt idx="111">
                  <c:v>111</c:v>
                </c:pt>
                <c:pt idx="112">
                  <c:v>112</c:v>
                </c:pt>
                <c:pt idx="113">
                  <c:v>113</c:v>
                </c:pt>
                <c:pt idx="114">
                  <c:v>114</c:v>
                </c:pt>
                <c:pt idx="115">
                  <c:v>115</c:v>
                </c:pt>
                <c:pt idx="116">
                  <c:v>116</c:v>
                </c:pt>
                <c:pt idx="117">
                  <c:v>117</c:v>
                </c:pt>
                <c:pt idx="118">
                  <c:v>118</c:v>
                </c:pt>
                <c:pt idx="119">
                  <c:v>119</c:v>
                </c:pt>
                <c:pt idx="120">
                  <c:v>120</c:v>
                </c:pt>
                <c:pt idx="121">
                  <c:v>121</c:v>
                </c:pt>
                <c:pt idx="122">
                  <c:v>122</c:v>
                </c:pt>
                <c:pt idx="123">
                  <c:v>123</c:v>
                </c:pt>
                <c:pt idx="124">
                  <c:v>124</c:v>
                </c:pt>
                <c:pt idx="125">
                  <c:v>125</c:v>
                </c:pt>
                <c:pt idx="126">
                  <c:v>126</c:v>
                </c:pt>
                <c:pt idx="127">
                  <c:v>127</c:v>
                </c:pt>
                <c:pt idx="128">
                  <c:v>128</c:v>
                </c:pt>
                <c:pt idx="129">
                  <c:v>129</c:v>
                </c:pt>
                <c:pt idx="130">
                  <c:v>130</c:v>
                </c:pt>
                <c:pt idx="131">
                  <c:v>131</c:v>
                </c:pt>
                <c:pt idx="132">
                  <c:v>132</c:v>
                </c:pt>
                <c:pt idx="133">
                  <c:v>133</c:v>
                </c:pt>
                <c:pt idx="134">
                  <c:v>134</c:v>
                </c:pt>
                <c:pt idx="135">
                  <c:v>135</c:v>
                </c:pt>
                <c:pt idx="136">
                  <c:v>136</c:v>
                </c:pt>
                <c:pt idx="137">
                  <c:v>137</c:v>
                </c:pt>
                <c:pt idx="138">
                  <c:v>138</c:v>
                </c:pt>
                <c:pt idx="139">
                  <c:v>139</c:v>
                </c:pt>
                <c:pt idx="140">
                  <c:v>140</c:v>
                </c:pt>
                <c:pt idx="141">
                  <c:v>141</c:v>
                </c:pt>
                <c:pt idx="142">
                  <c:v>142</c:v>
                </c:pt>
                <c:pt idx="143">
                  <c:v>143</c:v>
                </c:pt>
                <c:pt idx="144">
                  <c:v>144</c:v>
                </c:pt>
                <c:pt idx="145">
                  <c:v>145</c:v>
                </c:pt>
                <c:pt idx="146">
                  <c:v>146</c:v>
                </c:pt>
                <c:pt idx="147">
                  <c:v>147</c:v>
                </c:pt>
                <c:pt idx="148">
                  <c:v>148</c:v>
                </c:pt>
                <c:pt idx="149">
                  <c:v>149</c:v>
                </c:pt>
                <c:pt idx="150">
                  <c:v>150</c:v>
                </c:pt>
                <c:pt idx="151">
                  <c:v>151</c:v>
                </c:pt>
                <c:pt idx="152">
                  <c:v>152</c:v>
                </c:pt>
                <c:pt idx="153">
                  <c:v>153</c:v>
                </c:pt>
                <c:pt idx="154">
                  <c:v>154</c:v>
                </c:pt>
                <c:pt idx="155">
                  <c:v>155</c:v>
                </c:pt>
                <c:pt idx="156">
                  <c:v>156</c:v>
                </c:pt>
                <c:pt idx="157">
                  <c:v>157</c:v>
                </c:pt>
                <c:pt idx="158">
                  <c:v>158</c:v>
                </c:pt>
                <c:pt idx="159">
                  <c:v>159</c:v>
                </c:pt>
                <c:pt idx="160">
                  <c:v>160</c:v>
                </c:pt>
                <c:pt idx="161">
                  <c:v>161</c:v>
                </c:pt>
                <c:pt idx="162">
                  <c:v>162</c:v>
                </c:pt>
                <c:pt idx="163">
                  <c:v>163</c:v>
                </c:pt>
                <c:pt idx="164">
                  <c:v>164</c:v>
                </c:pt>
                <c:pt idx="165">
                  <c:v>165</c:v>
                </c:pt>
                <c:pt idx="166">
                  <c:v>166</c:v>
                </c:pt>
                <c:pt idx="167">
                  <c:v>167</c:v>
                </c:pt>
                <c:pt idx="168">
                  <c:v>168</c:v>
                </c:pt>
                <c:pt idx="169">
                  <c:v>169</c:v>
                </c:pt>
                <c:pt idx="170">
                  <c:v>170</c:v>
                </c:pt>
                <c:pt idx="171">
                  <c:v>171</c:v>
                </c:pt>
                <c:pt idx="172">
                  <c:v>172</c:v>
                </c:pt>
                <c:pt idx="173">
                  <c:v>173</c:v>
                </c:pt>
                <c:pt idx="174">
                  <c:v>174</c:v>
                </c:pt>
                <c:pt idx="175">
                  <c:v>175</c:v>
                </c:pt>
                <c:pt idx="176">
                  <c:v>176</c:v>
                </c:pt>
                <c:pt idx="177">
                  <c:v>177</c:v>
                </c:pt>
                <c:pt idx="178">
                  <c:v>178</c:v>
                </c:pt>
                <c:pt idx="179">
                  <c:v>179</c:v>
                </c:pt>
                <c:pt idx="180">
                  <c:v>180</c:v>
                </c:pt>
                <c:pt idx="181">
                  <c:v>181</c:v>
                </c:pt>
                <c:pt idx="182">
                  <c:v>182</c:v>
                </c:pt>
                <c:pt idx="183">
                  <c:v>183</c:v>
                </c:pt>
                <c:pt idx="184">
                  <c:v>184</c:v>
                </c:pt>
                <c:pt idx="185">
                  <c:v>185</c:v>
                </c:pt>
                <c:pt idx="186">
                  <c:v>186</c:v>
                </c:pt>
                <c:pt idx="187">
                  <c:v>187</c:v>
                </c:pt>
                <c:pt idx="188">
                  <c:v>188</c:v>
                </c:pt>
                <c:pt idx="189">
                  <c:v>189</c:v>
                </c:pt>
                <c:pt idx="190">
                  <c:v>190</c:v>
                </c:pt>
                <c:pt idx="191">
                  <c:v>191</c:v>
                </c:pt>
                <c:pt idx="192">
                  <c:v>192</c:v>
                </c:pt>
                <c:pt idx="193">
                  <c:v>193</c:v>
                </c:pt>
                <c:pt idx="194">
                  <c:v>194</c:v>
                </c:pt>
                <c:pt idx="195">
                  <c:v>195</c:v>
                </c:pt>
                <c:pt idx="196">
                  <c:v>196</c:v>
                </c:pt>
                <c:pt idx="197">
                  <c:v>197</c:v>
                </c:pt>
                <c:pt idx="198">
                  <c:v>198</c:v>
                </c:pt>
                <c:pt idx="199">
                  <c:v>199</c:v>
                </c:pt>
                <c:pt idx="200">
                  <c:v>200</c:v>
                </c:pt>
                <c:pt idx="201">
                  <c:v>201</c:v>
                </c:pt>
                <c:pt idx="202">
                  <c:v>202</c:v>
                </c:pt>
                <c:pt idx="203">
                  <c:v>203</c:v>
                </c:pt>
                <c:pt idx="204">
                  <c:v>204</c:v>
                </c:pt>
                <c:pt idx="205">
                  <c:v>205</c:v>
                </c:pt>
                <c:pt idx="206">
                  <c:v>206</c:v>
                </c:pt>
                <c:pt idx="207">
                  <c:v>207</c:v>
                </c:pt>
                <c:pt idx="208">
                  <c:v>208</c:v>
                </c:pt>
                <c:pt idx="209">
                  <c:v>209</c:v>
                </c:pt>
                <c:pt idx="210">
                  <c:v>210</c:v>
                </c:pt>
                <c:pt idx="211">
                  <c:v>211</c:v>
                </c:pt>
                <c:pt idx="212">
                  <c:v>212</c:v>
                </c:pt>
                <c:pt idx="213">
                  <c:v>213</c:v>
                </c:pt>
                <c:pt idx="214">
                  <c:v>214</c:v>
                </c:pt>
                <c:pt idx="215">
                  <c:v>215</c:v>
                </c:pt>
                <c:pt idx="216">
                  <c:v>216</c:v>
                </c:pt>
                <c:pt idx="217">
                  <c:v>217</c:v>
                </c:pt>
                <c:pt idx="218">
                  <c:v>218</c:v>
                </c:pt>
                <c:pt idx="219">
                  <c:v>219</c:v>
                </c:pt>
                <c:pt idx="220">
                  <c:v>220</c:v>
                </c:pt>
              </c:numCache>
            </c:numRef>
          </c:cat>
          <c:val>
            <c:numRef>
              <c:f>Sheet1!$I$4:$I$224</c:f>
              <c:numCache>
                <c:formatCode>General</c:formatCode>
                <c:ptCount val="221"/>
                <c:pt idx="0">
                  <c:v>40</c:v>
                </c:pt>
                <c:pt idx="1">
                  <c:v>38</c:v>
                </c:pt>
                <c:pt idx="2">
                  <c:v>30</c:v>
                </c:pt>
                <c:pt idx="3">
                  <c:v>25</c:v>
                </c:pt>
                <c:pt idx="4">
                  <c:v>22</c:v>
                </c:pt>
                <c:pt idx="5">
                  <c:v>18</c:v>
                </c:pt>
                <c:pt idx="6">
                  <c:v>16</c:v>
                </c:pt>
                <c:pt idx="7">
                  <c:v>17</c:v>
                </c:pt>
                <c:pt idx="8">
                  <c:v>16</c:v>
                </c:pt>
                <c:pt idx="9">
                  <c:v>15</c:v>
                </c:pt>
                <c:pt idx="10">
                  <c:v>15</c:v>
                </c:pt>
                <c:pt idx="11">
                  <c:v>18</c:v>
                </c:pt>
                <c:pt idx="12">
                  <c:v>26</c:v>
                </c:pt>
                <c:pt idx="13">
                  <c:v>30</c:v>
                </c:pt>
                <c:pt idx="14">
                  <c:v>36</c:v>
                </c:pt>
                <c:pt idx="15">
                  <c:v>45</c:v>
                </c:pt>
                <c:pt idx="16">
                  <c:v>60</c:v>
                </c:pt>
                <c:pt idx="17">
                  <c:v>120</c:v>
                </c:pt>
                <c:pt idx="18">
                  <c:v>150</c:v>
                </c:pt>
                <c:pt idx="19">
                  <c:v>176</c:v>
                </c:pt>
                <c:pt idx="20">
                  <c:v>176</c:v>
                </c:pt>
                <c:pt idx="21">
                  <c:v>156</c:v>
                </c:pt>
                <c:pt idx="22">
                  <c:v>138</c:v>
                </c:pt>
                <c:pt idx="23">
                  <c:v>120</c:v>
                </c:pt>
                <c:pt idx="24">
                  <c:v>112</c:v>
                </c:pt>
                <c:pt idx="25">
                  <c:v>81</c:v>
                </c:pt>
                <c:pt idx="26">
                  <c:v>86</c:v>
                </c:pt>
                <c:pt idx="27">
                  <c:v>90</c:v>
                </c:pt>
                <c:pt idx="28">
                  <c:v>94</c:v>
                </c:pt>
                <c:pt idx="29">
                  <c:v>98</c:v>
                </c:pt>
                <c:pt idx="30">
                  <c:v>101</c:v>
                </c:pt>
                <c:pt idx="31">
                  <c:v>107</c:v>
                </c:pt>
                <c:pt idx="32">
                  <c:v>115</c:v>
                </c:pt>
                <c:pt idx="33">
                  <c:v>112</c:v>
                </c:pt>
                <c:pt idx="34">
                  <c:v>117</c:v>
                </c:pt>
                <c:pt idx="35">
                  <c:v>113</c:v>
                </c:pt>
                <c:pt idx="36">
                  <c:v>112</c:v>
                </c:pt>
                <c:pt idx="37">
                  <c:v>111</c:v>
                </c:pt>
                <c:pt idx="38">
                  <c:v>112</c:v>
                </c:pt>
                <c:pt idx="39">
                  <c:v>111</c:v>
                </c:pt>
                <c:pt idx="40">
                  <c:v>117</c:v>
                </c:pt>
                <c:pt idx="41">
                  <c:v>156</c:v>
                </c:pt>
                <c:pt idx="42">
                  <c:v>204</c:v>
                </c:pt>
                <c:pt idx="43">
                  <c:v>192</c:v>
                </c:pt>
                <c:pt idx="44">
                  <c:v>156</c:v>
                </c:pt>
                <c:pt idx="45">
                  <c:v>130</c:v>
                </c:pt>
                <c:pt idx="46">
                  <c:v>128</c:v>
                </c:pt>
                <c:pt idx="47">
                  <c:v>122</c:v>
                </c:pt>
                <c:pt idx="48">
                  <c:v>120</c:v>
                </c:pt>
                <c:pt idx="49">
                  <c:v>121</c:v>
                </c:pt>
                <c:pt idx="50">
                  <c:v>122</c:v>
                </c:pt>
                <c:pt idx="51">
                  <c:v>120</c:v>
                </c:pt>
                <c:pt idx="52">
                  <c:v>119</c:v>
                </c:pt>
                <c:pt idx="53">
                  <c:v>120</c:v>
                </c:pt>
                <c:pt idx="54">
                  <c:v>118</c:v>
                </c:pt>
                <c:pt idx="55">
                  <c:v>117</c:v>
                </c:pt>
                <c:pt idx="56">
                  <c:v>116</c:v>
                </c:pt>
                <c:pt idx="57">
                  <c:v>120</c:v>
                </c:pt>
                <c:pt idx="58">
                  <c:v>121</c:v>
                </c:pt>
                <c:pt idx="59">
                  <c:v>120</c:v>
                </c:pt>
                <c:pt idx="60">
                  <c:v>122</c:v>
                </c:pt>
                <c:pt idx="61">
                  <c:v>116</c:v>
                </c:pt>
                <c:pt idx="62">
                  <c:v>114</c:v>
                </c:pt>
                <c:pt idx="63">
                  <c:v>113</c:v>
                </c:pt>
                <c:pt idx="64">
                  <c:v>111</c:v>
                </c:pt>
                <c:pt idx="65">
                  <c:v>110</c:v>
                </c:pt>
                <c:pt idx="66">
                  <c:v>108</c:v>
                </c:pt>
                <c:pt idx="67">
                  <c:v>106</c:v>
                </c:pt>
                <c:pt idx="68">
                  <c:v>105</c:v>
                </c:pt>
                <c:pt idx="69">
                  <c:v>102</c:v>
                </c:pt>
                <c:pt idx="70">
                  <c:v>100</c:v>
                </c:pt>
                <c:pt idx="71">
                  <c:v>92</c:v>
                </c:pt>
                <c:pt idx="72">
                  <c:v>87</c:v>
                </c:pt>
                <c:pt idx="73">
                  <c:v>84</c:v>
                </c:pt>
                <c:pt idx="74">
                  <c:v>80</c:v>
                </c:pt>
                <c:pt idx="75">
                  <c:v>86</c:v>
                </c:pt>
                <c:pt idx="76">
                  <c:v>89</c:v>
                </c:pt>
                <c:pt idx="77">
                  <c:v>88</c:v>
                </c:pt>
                <c:pt idx="78">
                  <c:v>87</c:v>
                </c:pt>
                <c:pt idx="79">
                  <c:v>83</c:v>
                </c:pt>
                <c:pt idx="80">
                  <c:v>89</c:v>
                </c:pt>
                <c:pt idx="81">
                  <c:v>98</c:v>
                </c:pt>
                <c:pt idx="82">
                  <c:v>115</c:v>
                </c:pt>
                <c:pt idx="83">
                  <c:v>130</c:v>
                </c:pt>
                <c:pt idx="84">
                  <c:v>129</c:v>
                </c:pt>
                <c:pt idx="85">
                  <c:v>128</c:v>
                </c:pt>
                <c:pt idx="86">
                  <c:v>124</c:v>
                </c:pt>
                <c:pt idx="87">
                  <c:v>120</c:v>
                </c:pt>
                <c:pt idx="88">
                  <c:v>120</c:v>
                </c:pt>
                <c:pt idx="89">
                  <c:v>121</c:v>
                </c:pt>
                <c:pt idx="90">
                  <c:v>122</c:v>
                </c:pt>
                <c:pt idx="91">
                  <c:v>125</c:v>
                </c:pt>
                <c:pt idx="92">
                  <c:v>128</c:v>
                </c:pt>
                <c:pt idx="93">
                  <c:v>132</c:v>
                </c:pt>
                <c:pt idx="94">
                  <c:v>128</c:v>
                </c:pt>
                <c:pt idx="95">
                  <c:v>126</c:v>
                </c:pt>
                <c:pt idx="96">
                  <c:v>124</c:v>
                </c:pt>
                <c:pt idx="97">
                  <c:v>120</c:v>
                </c:pt>
                <c:pt idx="98">
                  <c:v>118</c:v>
                </c:pt>
                <c:pt idx="99">
                  <c:v>111</c:v>
                </c:pt>
                <c:pt idx="100">
                  <c:v>110</c:v>
                </c:pt>
                <c:pt idx="101">
                  <c:v>102</c:v>
                </c:pt>
                <c:pt idx="102">
                  <c:v>115</c:v>
                </c:pt>
                <c:pt idx="103">
                  <c:v>114</c:v>
                </c:pt>
                <c:pt idx="104">
                  <c:v>112</c:v>
                </c:pt>
                <c:pt idx="105">
                  <c:v>110</c:v>
                </c:pt>
                <c:pt idx="106">
                  <c:v>115</c:v>
                </c:pt>
                <c:pt idx="107">
                  <c:v>120</c:v>
                </c:pt>
                <c:pt idx="108">
                  <c:v>124</c:v>
                </c:pt>
                <c:pt idx="109">
                  <c:v>119</c:v>
                </c:pt>
                <c:pt idx="110">
                  <c:v>119</c:v>
                </c:pt>
                <c:pt idx="111">
                  <c:v>119</c:v>
                </c:pt>
                <c:pt idx="112">
                  <c:v>116</c:v>
                </c:pt>
                <c:pt idx="113">
                  <c:v>114</c:v>
                </c:pt>
                <c:pt idx="114">
                  <c:v>116</c:v>
                </c:pt>
                <c:pt idx="115">
                  <c:v>115</c:v>
                </c:pt>
                <c:pt idx="116">
                  <c:v>112</c:v>
                </c:pt>
                <c:pt idx="117">
                  <c:v>105</c:v>
                </c:pt>
                <c:pt idx="118">
                  <c:v>93</c:v>
                </c:pt>
                <c:pt idx="119">
                  <c:v>95</c:v>
                </c:pt>
                <c:pt idx="120">
                  <c:v>98</c:v>
                </c:pt>
                <c:pt idx="121">
                  <c:v>91</c:v>
                </c:pt>
                <c:pt idx="122">
                  <c:v>98</c:v>
                </c:pt>
                <c:pt idx="123">
                  <c:v>96</c:v>
                </c:pt>
                <c:pt idx="124">
                  <c:v>91</c:v>
                </c:pt>
                <c:pt idx="125">
                  <c:v>89</c:v>
                </c:pt>
                <c:pt idx="126">
                  <c:v>96</c:v>
                </c:pt>
                <c:pt idx="127">
                  <c:v>120</c:v>
                </c:pt>
                <c:pt idx="128">
                  <c:v>148</c:v>
                </c:pt>
                <c:pt idx="129">
                  <c:v>177</c:v>
                </c:pt>
                <c:pt idx="130">
                  <c:v>164</c:v>
                </c:pt>
                <c:pt idx="131">
                  <c:v>157</c:v>
                </c:pt>
                <c:pt idx="132">
                  <c:v>152</c:v>
                </c:pt>
                <c:pt idx="133">
                  <c:v>146</c:v>
                </c:pt>
                <c:pt idx="134">
                  <c:v>141</c:v>
                </c:pt>
                <c:pt idx="135">
                  <c:v>136</c:v>
                </c:pt>
                <c:pt idx="136">
                  <c:v>132</c:v>
                </c:pt>
                <c:pt idx="137">
                  <c:v>131</c:v>
                </c:pt>
                <c:pt idx="138">
                  <c:v>128</c:v>
                </c:pt>
                <c:pt idx="139">
                  <c:v>128</c:v>
                </c:pt>
                <c:pt idx="140">
                  <c:v>129</c:v>
                </c:pt>
                <c:pt idx="141">
                  <c:v>128</c:v>
                </c:pt>
                <c:pt idx="142">
                  <c:v>128</c:v>
                </c:pt>
                <c:pt idx="143">
                  <c:v>127</c:v>
                </c:pt>
                <c:pt idx="144">
                  <c:v>125</c:v>
                </c:pt>
                <c:pt idx="145">
                  <c:v>122</c:v>
                </c:pt>
                <c:pt idx="146">
                  <c:v>122</c:v>
                </c:pt>
                <c:pt idx="147">
                  <c:v>121</c:v>
                </c:pt>
                <c:pt idx="148">
                  <c:v>120</c:v>
                </c:pt>
                <c:pt idx="149">
                  <c:v>118</c:v>
                </c:pt>
                <c:pt idx="150">
                  <c:v>118</c:v>
                </c:pt>
                <c:pt idx="151">
                  <c:v>112</c:v>
                </c:pt>
                <c:pt idx="152">
                  <c:v>117</c:v>
                </c:pt>
                <c:pt idx="153">
                  <c:v>115</c:v>
                </c:pt>
                <c:pt idx="154">
                  <c:v>115</c:v>
                </c:pt>
                <c:pt idx="155">
                  <c:v>112</c:v>
                </c:pt>
                <c:pt idx="156">
                  <c:v>116</c:v>
                </c:pt>
                <c:pt idx="157">
                  <c:v>115</c:v>
                </c:pt>
                <c:pt idx="158">
                  <c:v>116</c:v>
                </c:pt>
                <c:pt idx="159">
                  <c:v>116</c:v>
                </c:pt>
                <c:pt idx="160">
                  <c:v>112</c:v>
                </c:pt>
                <c:pt idx="161">
                  <c:v>110</c:v>
                </c:pt>
                <c:pt idx="162">
                  <c:v>110</c:v>
                </c:pt>
                <c:pt idx="163">
                  <c:v>110</c:v>
                </c:pt>
                <c:pt idx="164">
                  <c:v>112</c:v>
                </c:pt>
                <c:pt idx="165">
                  <c:v>112</c:v>
                </c:pt>
                <c:pt idx="166">
                  <c:v>112</c:v>
                </c:pt>
                <c:pt idx="167">
                  <c:v>114</c:v>
                </c:pt>
                <c:pt idx="168">
                  <c:v>114</c:v>
                </c:pt>
                <c:pt idx="169">
                  <c:v>115</c:v>
                </c:pt>
                <c:pt idx="170">
                  <c:v>115</c:v>
                </c:pt>
                <c:pt idx="171">
                  <c:v>115</c:v>
                </c:pt>
                <c:pt idx="172">
                  <c:v>116</c:v>
                </c:pt>
                <c:pt idx="173">
                  <c:v>114</c:v>
                </c:pt>
                <c:pt idx="174">
                  <c:v>116</c:v>
                </c:pt>
                <c:pt idx="175">
                  <c:v>116</c:v>
                </c:pt>
                <c:pt idx="176">
                  <c:v>113</c:v>
                </c:pt>
                <c:pt idx="177">
                  <c:v>113</c:v>
                </c:pt>
                <c:pt idx="178">
                  <c:v>115</c:v>
                </c:pt>
                <c:pt idx="179">
                  <c:v>115</c:v>
                </c:pt>
                <c:pt idx="180">
                  <c:v>112</c:v>
                </c:pt>
                <c:pt idx="181">
                  <c:v>110</c:v>
                </c:pt>
                <c:pt idx="182">
                  <c:v>114</c:v>
                </c:pt>
                <c:pt idx="183">
                  <c:v>117</c:v>
                </c:pt>
                <c:pt idx="184">
                  <c:v>116</c:v>
                </c:pt>
                <c:pt idx="185">
                  <c:v>116</c:v>
                </c:pt>
                <c:pt idx="186">
                  <c:v>117</c:v>
                </c:pt>
                <c:pt idx="187">
                  <c:v>115</c:v>
                </c:pt>
                <c:pt idx="188">
                  <c:v>118</c:v>
                </c:pt>
                <c:pt idx="189">
                  <c:v>118</c:v>
                </c:pt>
                <c:pt idx="190">
                  <c:v>112</c:v>
                </c:pt>
                <c:pt idx="191">
                  <c:v>112</c:v>
                </c:pt>
                <c:pt idx="192">
                  <c:v>113</c:v>
                </c:pt>
                <c:pt idx="193">
                  <c:v>112</c:v>
                </c:pt>
                <c:pt idx="194">
                  <c:v>110</c:v>
                </c:pt>
                <c:pt idx="195">
                  <c:v>110</c:v>
                </c:pt>
                <c:pt idx="196">
                  <c:v>110</c:v>
                </c:pt>
                <c:pt idx="197">
                  <c:v>112</c:v>
                </c:pt>
                <c:pt idx="198">
                  <c:v>113</c:v>
                </c:pt>
                <c:pt idx="199">
                  <c:v>112</c:v>
                </c:pt>
                <c:pt idx="200">
                  <c:v>114</c:v>
                </c:pt>
                <c:pt idx="201">
                  <c:v>113</c:v>
                </c:pt>
                <c:pt idx="202">
                  <c:v>110</c:v>
                </c:pt>
                <c:pt idx="203">
                  <c:v>110</c:v>
                </c:pt>
                <c:pt idx="204">
                  <c:v>112</c:v>
                </c:pt>
                <c:pt idx="205">
                  <c:v>112</c:v>
                </c:pt>
                <c:pt idx="206">
                  <c:v>113</c:v>
                </c:pt>
                <c:pt idx="207">
                  <c:v>113</c:v>
                </c:pt>
                <c:pt idx="208">
                  <c:v>112</c:v>
                </c:pt>
                <c:pt idx="209">
                  <c:v>114</c:v>
                </c:pt>
                <c:pt idx="210">
                  <c:v>116</c:v>
                </c:pt>
                <c:pt idx="211">
                  <c:v>115</c:v>
                </c:pt>
                <c:pt idx="212">
                  <c:v>115</c:v>
                </c:pt>
                <c:pt idx="213">
                  <c:v>117</c:v>
                </c:pt>
                <c:pt idx="214">
                  <c:v>116</c:v>
                </c:pt>
                <c:pt idx="215">
                  <c:v>114</c:v>
                </c:pt>
                <c:pt idx="216">
                  <c:v>116</c:v>
                </c:pt>
                <c:pt idx="217">
                  <c:v>117</c:v>
                </c:pt>
                <c:pt idx="218">
                  <c:v>117</c:v>
                </c:pt>
                <c:pt idx="219">
                  <c:v>116</c:v>
                </c:pt>
                <c:pt idx="220">
                  <c:v>117</c:v>
                </c:pt>
              </c:numCache>
            </c:numRef>
          </c:val>
          <c:smooth val="0"/>
          <c:extLst>
            <c:ext xmlns:c16="http://schemas.microsoft.com/office/drawing/2014/chart" uri="{C3380CC4-5D6E-409C-BE32-E72D297353CC}">
              <c16:uniqueId val="{00000002-BBDB-4AC6-8EFA-2DD22157BAD3}"/>
            </c:ext>
          </c:extLst>
        </c:ser>
        <c:ser>
          <c:idx val="3"/>
          <c:order val="3"/>
          <c:tx>
            <c:v>BMW after service</c:v>
          </c:tx>
          <c:spPr>
            <a:ln w="22225" cap="rnd">
              <a:solidFill>
                <a:schemeClr val="accent4"/>
              </a:solidFill>
              <a:round/>
            </a:ln>
            <a:effectLst/>
          </c:spPr>
          <c:marker>
            <c:symbol val="none"/>
          </c:marker>
          <c:cat>
            <c:numRef>
              <c:f>Sheet1!$K$4:$K$224</c:f>
              <c:numCache>
                <c:formatCode>General</c:formatCode>
                <c:ptCount val="221"/>
                <c:pt idx="0">
                  <c:v>0</c:v>
                </c:pt>
                <c:pt idx="1">
                  <c:v>1</c:v>
                </c:pt>
                <c:pt idx="2">
                  <c:v>2</c:v>
                </c:pt>
                <c:pt idx="3">
                  <c:v>3</c:v>
                </c:pt>
                <c:pt idx="4">
                  <c:v>4</c:v>
                </c:pt>
                <c:pt idx="5">
                  <c:v>5</c:v>
                </c:pt>
                <c:pt idx="6">
                  <c:v>6</c:v>
                </c:pt>
                <c:pt idx="7">
                  <c:v>7</c:v>
                </c:pt>
                <c:pt idx="8">
                  <c:v>8</c:v>
                </c:pt>
                <c:pt idx="9">
                  <c:v>9</c:v>
                </c:pt>
                <c:pt idx="10">
                  <c:v>10</c:v>
                </c:pt>
                <c:pt idx="11">
                  <c:v>11</c:v>
                </c:pt>
                <c:pt idx="12">
                  <c:v>12</c:v>
                </c:pt>
                <c:pt idx="13">
                  <c:v>13</c:v>
                </c:pt>
                <c:pt idx="14">
                  <c:v>14</c:v>
                </c:pt>
                <c:pt idx="15">
                  <c:v>15</c:v>
                </c:pt>
                <c:pt idx="16">
                  <c:v>16</c:v>
                </c:pt>
                <c:pt idx="17">
                  <c:v>17</c:v>
                </c:pt>
                <c:pt idx="18">
                  <c:v>18</c:v>
                </c:pt>
                <c:pt idx="19">
                  <c:v>19</c:v>
                </c:pt>
                <c:pt idx="20">
                  <c:v>20</c:v>
                </c:pt>
                <c:pt idx="21">
                  <c:v>21</c:v>
                </c:pt>
                <c:pt idx="22">
                  <c:v>22</c:v>
                </c:pt>
                <c:pt idx="23">
                  <c:v>23</c:v>
                </c:pt>
                <c:pt idx="24">
                  <c:v>24</c:v>
                </c:pt>
                <c:pt idx="25">
                  <c:v>25</c:v>
                </c:pt>
                <c:pt idx="26">
                  <c:v>26</c:v>
                </c:pt>
                <c:pt idx="27">
                  <c:v>27</c:v>
                </c:pt>
                <c:pt idx="28">
                  <c:v>28</c:v>
                </c:pt>
                <c:pt idx="29">
                  <c:v>29</c:v>
                </c:pt>
                <c:pt idx="30">
                  <c:v>30</c:v>
                </c:pt>
                <c:pt idx="31">
                  <c:v>31</c:v>
                </c:pt>
                <c:pt idx="32">
                  <c:v>32</c:v>
                </c:pt>
                <c:pt idx="33">
                  <c:v>33</c:v>
                </c:pt>
                <c:pt idx="34">
                  <c:v>34</c:v>
                </c:pt>
                <c:pt idx="35">
                  <c:v>35</c:v>
                </c:pt>
                <c:pt idx="36">
                  <c:v>36</c:v>
                </c:pt>
                <c:pt idx="37">
                  <c:v>37</c:v>
                </c:pt>
                <c:pt idx="38">
                  <c:v>38</c:v>
                </c:pt>
                <c:pt idx="39">
                  <c:v>39</c:v>
                </c:pt>
                <c:pt idx="40">
                  <c:v>40</c:v>
                </c:pt>
                <c:pt idx="41">
                  <c:v>41</c:v>
                </c:pt>
                <c:pt idx="42">
                  <c:v>42</c:v>
                </c:pt>
                <c:pt idx="43">
                  <c:v>43</c:v>
                </c:pt>
                <c:pt idx="44">
                  <c:v>44</c:v>
                </c:pt>
                <c:pt idx="45">
                  <c:v>45</c:v>
                </c:pt>
                <c:pt idx="46">
                  <c:v>46</c:v>
                </c:pt>
                <c:pt idx="47">
                  <c:v>47</c:v>
                </c:pt>
                <c:pt idx="48">
                  <c:v>48</c:v>
                </c:pt>
                <c:pt idx="49">
                  <c:v>49</c:v>
                </c:pt>
                <c:pt idx="50">
                  <c:v>50</c:v>
                </c:pt>
                <c:pt idx="51">
                  <c:v>51</c:v>
                </c:pt>
                <c:pt idx="52">
                  <c:v>52</c:v>
                </c:pt>
                <c:pt idx="53">
                  <c:v>53</c:v>
                </c:pt>
                <c:pt idx="54">
                  <c:v>54</c:v>
                </c:pt>
                <c:pt idx="55">
                  <c:v>55</c:v>
                </c:pt>
                <c:pt idx="56">
                  <c:v>56</c:v>
                </c:pt>
                <c:pt idx="57">
                  <c:v>57</c:v>
                </c:pt>
                <c:pt idx="58">
                  <c:v>58</c:v>
                </c:pt>
                <c:pt idx="59">
                  <c:v>59</c:v>
                </c:pt>
                <c:pt idx="60">
                  <c:v>60</c:v>
                </c:pt>
                <c:pt idx="61">
                  <c:v>61</c:v>
                </c:pt>
                <c:pt idx="62">
                  <c:v>62</c:v>
                </c:pt>
                <c:pt idx="63">
                  <c:v>63</c:v>
                </c:pt>
                <c:pt idx="64">
                  <c:v>64</c:v>
                </c:pt>
                <c:pt idx="65">
                  <c:v>65</c:v>
                </c:pt>
                <c:pt idx="66">
                  <c:v>66</c:v>
                </c:pt>
                <c:pt idx="67">
                  <c:v>67</c:v>
                </c:pt>
                <c:pt idx="68">
                  <c:v>68</c:v>
                </c:pt>
                <c:pt idx="69">
                  <c:v>69</c:v>
                </c:pt>
                <c:pt idx="70">
                  <c:v>70</c:v>
                </c:pt>
                <c:pt idx="71">
                  <c:v>71</c:v>
                </c:pt>
                <c:pt idx="72">
                  <c:v>72</c:v>
                </c:pt>
                <c:pt idx="73">
                  <c:v>73</c:v>
                </c:pt>
                <c:pt idx="74">
                  <c:v>74</c:v>
                </c:pt>
                <c:pt idx="75">
                  <c:v>75</c:v>
                </c:pt>
                <c:pt idx="76">
                  <c:v>76</c:v>
                </c:pt>
                <c:pt idx="77">
                  <c:v>77</c:v>
                </c:pt>
                <c:pt idx="78">
                  <c:v>78</c:v>
                </c:pt>
                <c:pt idx="79">
                  <c:v>79</c:v>
                </c:pt>
                <c:pt idx="80">
                  <c:v>80</c:v>
                </c:pt>
                <c:pt idx="81">
                  <c:v>81</c:v>
                </c:pt>
                <c:pt idx="82">
                  <c:v>82</c:v>
                </c:pt>
                <c:pt idx="83">
                  <c:v>83</c:v>
                </c:pt>
                <c:pt idx="84">
                  <c:v>84</c:v>
                </c:pt>
                <c:pt idx="85">
                  <c:v>85</c:v>
                </c:pt>
                <c:pt idx="86">
                  <c:v>86</c:v>
                </c:pt>
                <c:pt idx="87">
                  <c:v>87</c:v>
                </c:pt>
                <c:pt idx="88">
                  <c:v>88</c:v>
                </c:pt>
                <c:pt idx="89">
                  <c:v>89</c:v>
                </c:pt>
                <c:pt idx="90">
                  <c:v>90</c:v>
                </c:pt>
                <c:pt idx="91">
                  <c:v>91</c:v>
                </c:pt>
                <c:pt idx="92">
                  <c:v>92</c:v>
                </c:pt>
                <c:pt idx="93">
                  <c:v>93</c:v>
                </c:pt>
                <c:pt idx="94">
                  <c:v>94</c:v>
                </c:pt>
                <c:pt idx="95">
                  <c:v>95</c:v>
                </c:pt>
                <c:pt idx="96">
                  <c:v>96</c:v>
                </c:pt>
                <c:pt idx="97">
                  <c:v>97</c:v>
                </c:pt>
                <c:pt idx="98">
                  <c:v>98</c:v>
                </c:pt>
                <c:pt idx="99">
                  <c:v>99</c:v>
                </c:pt>
                <c:pt idx="100">
                  <c:v>100</c:v>
                </c:pt>
                <c:pt idx="101">
                  <c:v>101</c:v>
                </c:pt>
                <c:pt idx="102">
                  <c:v>102</c:v>
                </c:pt>
                <c:pt idx="103">
                  <c:v>103</c:v>
                </c:pt>
                <c:pt idx="104">
                  <c:v>104</c:v>
                </c:pt>
                <c:pt idx="105">
                  <c:v>105</c:v>
                </c:pt>
                <c:pt idx="106">
                  <c:v>106</c:v>
                </c:pt>
                <c:pt idx="107">
                  <c:v>107</c:v>
                </c:pt>
                <c:pt idx="108">
                  <c:v>108</c:v>
                </c:pt>
                <c:pt idx="109">
                  <c:v>109</c:v>
                </c:pt>
                <c:pt idx="110">
                  <c:v>110</c:v>
                </c:pt>
                <c:pt idx="111">
                  <c:v>111</c:v>
                </c:pt>
                <c:pt idx="112">
                  <c:v>112</c:v>
                </c:pt>
                <c:pt idx="113">
                  <c:v>113</c:v>
                </c:pt>
                <c:pt idx="114">
                  <c:v>114</c:v>
                </c:pt>
                <c:pt idx="115">
                  <c:v>115</c:v>
                </c:pt>
                <c:pt idx="116">
                  <c:v>116</c:v>
                </c:pt>
                <c:pt idx="117">
                  <c:v>117</c:v>
                </c:pt>
                <c:pt idx="118">
                  <c:v>118</c:v>
                </c:pt>
                <c:pt idx="119">
                  <c:v>119</c:v>
                </c:pt>
                <c:pt idx="120">
                  <c:v>120</c:v>
                </c:pt>
                <c:pt idx="121">
                  <c:v>121</c:v>
                </c:pt>
                <c:pt idx="122">
                  <c:v>122</c:v>
                </c:pt>
                <c:pt idx="123">
                  <c:v>123</c:v>
                </c:pt>
                <c:pt idx="124">
                  <c:v>124</c:v>
                </c:pt>
                <c:pt idx="125">
                  <c:v>125</c:v>
                </c:pt>
                <c:pt idx="126">
                  <c:v>126</c:v>
                </c:pt>
                <c:pt idx="127">
                  <c:v>127</c:v>
                </c:pt>
                <c:pt idx="128">
                  <c:v>128</c:v>
                </c:pt>
                <c:pt idx="129">
                  <c:v>129</c:v>
                </c:pt>
                <c:pt idx="130">
                  <c:v>130</c:v>
                </c:pt>
                <c:pt idx="131">
                  <c:v>131</c:v>
                </c:pt>
                <c:pt idx="132">
                  <c:v>132</c:v>
                </c:pt>
                <c:pt idx="133">
                  <c:v>133</c:v>
                </c:pt>
                <c:pt idx="134">
                  <c:v>134</c:v>
                </c:pt>
                <c:pt idx="135">
                  <c:v>135</c:v>
                </c:pt>
                <c:pt idx="136">
                  <c:v>136</c:v>
                </c:pt>
                <c:pt idx="137">
                  <c:v>137</c:v>
                </c:pt>
                <c:pt idx="138">
                  <c:v>138</c:v>
                </c:pt>
                <c:pt idx="139">
                  <c:v>139</c:v>
                </c:pt>
                <c:pt idx="140">
                  <c:v>140</c:v>
                </c:pt>
                <c:pt idx="141">
                  <c:v>141</c:v>
                </c:pt>
                <c:pt idx="142">
                  <c:v>142</c:v>
                </c:pt>
                <c:pt idx="143">
                  <c:v>143</c:v>
                </c:pt>
                <c:pt idx="144">
                  <c:v>144</c:v>
                </c:pt>
                <c:pt idx="145">
                  <c:v>145</c:v>
                </c:pt>
                <c:pt idx="146">
                  <c:v>146</c:v>
                </c:pt>
                <c:pt idx="147">
                  <c:v>147</c:v>
                </c:pt>
                <c:pt idx="148">
                  <c:v>148</c:v>
                </c:pt>
                <c:pt idx="149">
                  <c:v>149</c:v>
                </c:pt>
                <c:pt idx="150">
                  <c:v>150</c:v>
                </c:pt>
                <c:pt idx="151">
                  <c:v>151</c:v>
                </c:pt>
                <c:pt idx="152">
                  <c:v>152</c:v>
                </c:pt>
                <c:pt idx="153">
                  <c:v>153</c:v>
                </c:pt>
                <c:pt idx="154">
                  <c:v>154</c:v>
                </c:pt>
                <c:pt idx="155">
                  <c:v>155</c:v>
                </c:pt>
                <c:pt idx="156">
                  <c:v>156</c:v>
                </c:pt>
                <c:pt idx="157">
                  <c:v>157</c:v>
                </c:pt>
                <c:pt idx="158">
                  <c:v>158</c:v>
                </c:pt>
                <c:pt idx="159">
                  <c:v>159</c:v>
                </c:pt>
                <c:pt idx="160">
                  <c:v>160</c:v>
                </c:pt>
                <c:pt idx="161">
                  <c:v>161</c:v>
                </c:pt>
                <c:pt idx="162">
                  <c:v>162</c:v>
                </c:pt>
                <c:pt idx="163">
                  <c:v>163</c:v>
                </c:pt>
                <c:pt idx="164">
                  <c:v>164</c:v>
                </c:pt>
                <c:pt idx="165">
                  <c:v>165</c:v>
                </c:pt>
                <c:pt idx="166">
                  <c:v>166</c:v>
                </c:pt>
                <c:pt idx="167">
                  <c:v>167</c:v>
                </c:pt>
                <c:pt idx="168">
                  <c:v>168</c:v>
                </c:pt>
                <c:pt idx="169">
                  <c:v>169</c:v>
                </c:pt>
                <c:pt idx="170">
                  <c:v>170</c:v>
                </c:pt>
                <c:pt idx="171">
                  <c:v>171</c:v>
                </c:pt>
                <c:pt idx="172">
                  <c:v>172</c:v>
                </c:pt>
                <c:pt idx="173">
                  <c:v>173</c:v>
                </c:pt>
                <c:pt idx="174">
                  <c:v>174</c:v>
                </c:pt>
                <c:pt idx="175">
                  <c:v>175</c:v>
                </c:pt>
                <c:pt idx="176">
                  <c:v>176</c:v>
                </c:pt>
                <c:pt idx="177">
                  <c:v>177</c:v>
                </c:pt>
                <c:pt idx="178">
                  <c:v>178</c:v>
                </c:pt>
                <c:pt idx="179">
                  <c:v>179</c:v>
                </c:pt>
                <c:pt idx="180">
                  <c:v>180</c:v>
                </c:pt>
                <c:pt idx="181">
                  <c:v>181</c:v>
                </c:pt>
                <c:pt idx="182">
                  <c:v>182</c:v>
                </c:pt>
                <c:pt idx="183">
                  <c:v>183</c:v>
                </c:pt>
                <c:pt idx="184">
                  <c:v>184</c:v>
                </c:pt>
                <c:pt idx="185">
                  <c:v>185</c:v>
                </c:pt>
                <c:pt idx="186">
                  <c:v>186</c:v>
                </c:pt>
                <c:pt idx="187">
                  <c:v>187</c:v>
                </c:pt>
                <c:pt idx="188">
                  <c:v>188</c:v>
                </c:pt>
                <c:pt idx="189">
                  <c:v>189</c:v>
                </c:pt>
                <c:pt idx="190">
                  <c:v>190</c:v>
                </c:pt>
                <c:pt idx="191">
                  <c:v>191</c:v>
                </c:pt>
                <c:pt idx="192">
                  <c:v>192</c:v>
                </c:pt>
                <c:pt idx="193">
                  <c:v>193</c:v>
                </c:pt>
                <c:pt idx="194">
                  <c:v>194</c:v>
                </c:pt>
                <c:pt idx="195">
                  <c:v>195</c:v>
                </c:pt>
                <c:pt idx="196">
                  <c:v>196</c:v>
                </c:pt>
                <c:pt idx="197">
                  <c:v>197</c:v>
                </c:pt>
                <c:pt idx="198">
                  <c:v>198</c:v>
                </c:pt>
                <c:pt idx="199">
                  <c:v>199</c:v>
                </c:pt>
                <c:pt idx="200">
                  <c:v>200</c:v>
                </c:pt>
                <c:pt idx="201">
                  <c:v>201</c:v>
                </c:pt>
                <c:pt idx="202">
                  <c:v>202</c:v>
                </c:pt>
                <c:pt idx="203">
                  <c:v>203</c:v>
                </c:pt>
                <c:pt idx="204">
                  <c:v>204</c:v>
                </c:pt>
                <c:pt idx="205">
                  <c:v>205</c:v>
                </c:pt>
                <c:pt idx="206">
                  <c:v>206</c:v>
                </c:pt>
                <c:pt idx="207">
                  <c:v>207</c:v>
                </c:pt>
                <c:pt idx="208">
                  <c:v>208</c:v>
                </c:pt>
                <c:pt idx="209">
                  <c:v>209</c:v>
                </c:pt>
                <c:pt idx="210">
                  <c:v>210</c:v>
                </c:pt>
                <c:pt idx="211">
                  <c:v>211</c:v>
                </c:pt>
                <c:pt idx="212">
                  <c:v>212</c:v>
                </c:pt>
                <c:pt idx="213">
                  <c:v>213</c:v>
                </c:pt>
                <c:pt idx="214">
                  <c:v>214</c:v>
                </c:pt>
                <c:pt idx="215">
                  <c:v>215</c:v>
                </c:pt>
                <c:pt idx="216">
                  <c:v>216</c:v>
                </c:pt>
                <c:pt idx="217">
                  <c:v>217</c:v>
                </c:pt>
                <c:pt idx="218">
                  <c:v>218</c:v>
                </c:pt>
                <c:pt idx="219">
                  <c:v>219</c:v>
                </c:pt>
                <c:pt idx="220">
                  <c:v>220</c:v>
                </c:pt>
              </c:numCache>
            </c:numRef>
          </c:cat>
          <c:val>
            <c:numRef>
              <c:f>Sheet1!$L$4:$L$224</c:f>
              <c:numCache>
                <c:formatCode>General</c:formatCode>
                <c:ptCount val="221"/>
                <c:pt idx="0">
                  <c:v>100</c:v>
                </c:pt>
                <c:pt idx="1">
                  <c:v>97</c:v>
                </c:pt>
                <c:pt idx="2">
                  <c:v>96</c:v>
                </c:pt>
                <c:pt idx="3">
                  <c:v>92</c:v>
                </c:pt>
                <c:pt idx="4">
                  <c:v>96</c:v>
                </c:pt>
                <c:pt idx="5">
                  <c:v>96</c:v>
                </c:pt>
                <c:pt idx="6">
                  <c:v>92</c:v>
                </c:pt>
                <c:pt idx="7">
                  <c:v>95</c:v>
                </c:pt>
                <c:pt idx="8">
                  <c:v>96</c:v>
                </c:pt>
                <c:pt idx="9">
                  <c:v>96</c:v>
                </c:pt>
                <c:pt idx="10">
                  <c:v>94</c:v>
                </c:pt>
                <c:pt idx="11">
                  <c:v>92</c:v>
                </c:pt>
                <c:pt idx="12">
                  <c:v>101</c:v>
                </c:pt>
                <c:pt idx="13">
                  <c:v>115</c:v>
                </c:pt>
                <c:pt idx="14">
                  <c:v>122</c:v>
                </c:pt>
                <c:pt idx="15">
                  <c:v>115</c:v>
                </c:pt>
                <c:pt idx="16">
                  <c:v>110</c:v>
                </c:pt>
                <c:pt idx="17">
                  <c:v>106</c:v>
                </c:pt>
                <c:pt idx="18">
                  <c:v>107</c:v>
                </c:pt>
                <c:pt idx="19">
                  <c:v>108</c:v>
                </c:pt>
                <c:pt idx="20">
                  <c:v>110</c:v>
                </c:pt>
                <c:pt idx="21">
                  <c:v>110</c:v>
                </c:pt>
                <c:pt idx="22">
                  <c:v>160</c:v>
                </c:pt>
                <c:pt idx="23">
                  <c:v>160</c:v>
                </c:pt>
                <c:pt idx="24">
                  <c:v>135</c:v>
                </c:pt>
                <c:pt idx="25">
                  <c:v>110</c:v>
                </c:pt>
                <c:pt idx="26">
                  <c:v>135</c:v>
                </c:pt>
                <c:pt idx="27">
                  <c:v>168</c:v>
                </c:pt>
                <c:pt idx="28">
                  <c:v>150</c:v>
                </c:pt>
                <c:pt idx="29">
                  <c:v>130</c:v>
                </c:pt>
                <c:pt idx="30">
                  <c:v>120</c:v>
                </c:pt>
                <c:pt idx="31">
                  <c:v>110</c:v>
                </c:pt>
                <c:pt idx="32">
                  <c:v>106</c:v>
                </c:pt>
                <c:pt idx="33">
                  <c:v>100</c:v>
                </c:pt>
                <c:pt idx="34">
                  <c:v>90</c:v>
                </c:pt>
                <c:pt idx="35">
                  <c:v>84</c:v>
                </c:pt>
                <c:pt idx="36">
                  <c:v>87</c:v>
                </c:pt>
                <c:pt idx="37">
                  <c:v>80</c:v>
                </c:pt>
                <c:pt idx="38">
                  <c:v>76</c:v>
                </c:pt>
                <c:pt idx="39">
                  <c:v>65</c:v>
                </c:pt>
                <c:pt idx="40">
                  <c:v>60</c:v>
                </c:pt>
                <c:pt idx="41">
                  <c:v>57</c:v>
                </c:pt>
                <c:pt idx="42">
                  <c:v>50</c:v>
                </c:pt>
                <c:pt idx="43">
                  <c:v>48</c:v>
                </c:pt>
                <c:pt idx="44">
                  <c:v>48</c:v>
                </c:pt>
                <c:pt idx="45">
                  <c:v>46</c:v>
                </c:pt>
                <c:pt idx="46">
                  <c:v>45</c:v>
                </c:pt>
                <c:pt idx="47">
                  <c:v>40</c:v>
                </c:pt>
                <c:pt idx="48">
                  <c:v>32</c:v>
                </c:pt>
                <c:pt idx="49">
                  <c:v>35</c:v>
                </c:pt>
                <c:pt idx="50">
                  <c:v>50</c:v>
                </c:pt>
                <c:pt idx="51">
                  <c:v>60</c:v>
                </c:pt>
                <c:pt idx="52">
                  <c:v>70</c:v>
                </c:pt>
                <c:pt idx="53">
                  <c:v>62</c:v>
                </c:pt>
                <c:pt idx="54">
                  <c:v>60</c:v>
                </c:pt>
                <c:pt idx="55">
                  <c:v>62</c:v>
                </c:pt>
                <c:pt idx="56">
                  <c:v>61</c:v>
                </c:pt>
                <c:pt idx="57">
                  <c:v>62</c:v>
                </c:pt>
                <c:pt idx="58">
                  <c:v>61</c:v>
                </c:pt>
                <c:pt idx="59">
                  <c:v>62</c:v>
                </c:pt>
                <c:pt idx="60">
                  <c:v>61</c:v>
                </c:pt>
                <c:pt idx="61">
                  <c:v>62</c:v>
                </c:pt>
                <c:pt idx="62">
                  <c:v>61</c:v>
                </c:pt>
                <c:pt idx="63">
                  <c:v>62</c:v>
                </c:pt>
                <c:pt idx="64">
                  <c:v>60</c:v>
                </c:pt>
                <c:pt idx="65">
                  <c:v>61</c:v>
                </c:pt>
                <c:pt idx="66">
                  <c:v>60</c:v>
                </c:pt>
                <c:pt idx="67">
                  <c:v>62</c:v>
                </c:pt>
                <c:pt idx="68">
                  <c:v>61</c:v>
                </c:pt>
                <c:pt idx="69">
                  <c:v>62</c:v>
                </c:pt>
                <c:pt idx="70">
                  <c:v>61</c:v>
                </c:pt>
                <c:pt idx="71">
                  <c:v>58</c:v>
                </c:pt>
                <c:pt idx="72">
                  <c:v>59</c:v>
                </c:pt>
                <c:pt idx="73">
                  <c:v>58</c:v>
                </c:pt>
                <c:pt idx="74">
                  <c:v>57</c:v>
                </c:pt>
                <c:pt idx="75">
                  <c:v>58</c:v>
                </c:pt>
                <c:pt idx="76">
                  <c:v>56</c:v>
                </c:pt>
                <c:pt idx="77">
                  <c:v>55</c:v>
                </c:pt>
                <c:pt idx="78">
                  <c:v>60</c:v>
                </c:pt>
                <c:pt idx="79">
                  <c:v>62</c:v>
                </c:pt>
                <c:pt idx="80">
                  <c:v>60</c:v>
                </c:pt>
                <c:pt idx="81">
                  <c:v>58</c:v>
                </c:pt>
                <c:pt idx="82">
                  <c:v>57</c:v>
                </c:pt>
                <c:pt idx="83">
                  <c:v>56</c:v>
                </c:pt>
                <c:pt idx="84">
                  <c:v>55</c:v>
                </c:pt>
                <c:pt idx="85">
                  <c:v>56</c:v>
                </c:pt>
                <c:pt idx="86">
                  <c:v>54</c:v>
                </c:pt>
                <c:pt idx="87">
                  <c:v>50</c:v>
                </c:pt>
                <c:pt idx="88">
                  <c:v>48</c:v>
                </c:pt>
                <c:pt idx="89">
                  <c:v>46</c:v>
                </c:pt>
                <c:pt idx="90">
                  <c:v>55</c:v>
                </c:pt>
                <c:pt idx="91">
                  <c:v>62</c:v>
                </c:pt>
                <c:pt idx="92">
                  <c:v>60</c:v>
                </c:pt>
                <c:pt idx="93">
                  <c:v>60</c:v>
                </c:pt>
                <c:pt idx="94">
                  <c:v>58</c:v>
                </c:pt>
                <c:pt idx="95">
                  <c:v>57</c:v>
                </c:pt>
                <c:pt idx="96">
                  <c:v>57</c:v>
                </c:pt>
                <c:pt idx="97">
                  <c:v>57</c:v>
                </c:pt>
                <c:pt idx="98">
                  <c:v>57</c:v>
                </c:pt>
                <c:pt idx="99">
                  <c:v>57</c:v>
                </c:pt>
                <c:pt idx="100">
                  <c:v>57</c:v>
                </c:pt>
                <c:pt idx="101">
                  <c:v>57</c:v>
                </c:pt>
                <c:pt idx="102">
                  <c:v>57</c:v>
                </c:pt>
                <c:pt idx="103">
                  <c:v>57</c:v>
                </c:pt>
                <c:pt idx="104">
                  <c:v>57</c:v>
                </c:pt>
                <c:pt idx="105">
                  <c:v>55</c:v>
                </c:pt>
                <c:pt idx="106">
                  <c:v>56</c:v>
                </c:pt>
                <c:pt idx="107">
                  <c:v>57</c:v>
                </c:pt>
                <c:pt idx="108">
                  <c:v>59</c:v>
                </c:pt>
                <c:pt idx="109">
                  <c:v>60</c:v>
                </c:pt>
                <c:pt idx="110">
                  <c:v>56</c:v>
                </c:pt>
                <c:pt idx="111">
                  <c:v>57</c:v>
                </c:pt>
                <c:pt idx="112">
                  <c:v>59</c:v>
                </c:pt>
                <c:pt idx="113">
                  <c:v>57</c:v>
                </c:pt>
                <c:pt idx="114">
                  <c:v>59</c:v>
                </c:pt>
                <c:pt idx="115">
                  <c:v>58</c:v>
                </c:pt>
                <c:pt idx="116">
                  <c:v>57</c:v>
                </c:pt>
                <c:pt idx="117">
                  <c:v>57</c:v>
                </c:pt>
                <c:pt idx="118">
                  <c:v>58</c:v>
                </c:pt>
                <c:pt idx="119">
                  <c:v>59</c:v>
                </c:pt>
                <c:pt idx="120">
                  <c:v>60</c:v>
                </c:pt>
                <c:pt idx="121">
                  <c:v>61</c:v>
                </c:pt>
                <c:pt idx="122">
                  <c:v>62</c:v>
                </c:pt>
                <c:pt idx="123">
                  <c:v>62</c:v>
                </c:pt>
                <c:pt idx="124">
                  <c:v>64</c:v>
                </c:pt>
                <c:pt idx="125">
                  <c:v>64</c:v>
                </c:pt>
                <c:pt idx="126">
                  <c:v>63</c:v>
                </c:pt>
                <c:pt idx="127">
                  <c:v>62</c:v>
                </c:pt>
                <c:pt idx="128">
                  <c:v>61</c:v>
                </c:pt>
                <c:pt idx="129">
                  <c:v>60</c:v>
                </c:pt>
                <c:pt idx="130">
                  <c:v>58</c:v>
                </c:pt>
                <c:pt idx="131">
                  <c:v>57</c:v>
                </c:pt>
                <c:pt idx="132">
                  <c:v>56</c:v>
                </c:pt>
                <c:pt idx="133">
                  <c:v>55</c:v>
                </c:pt>
                <c:pt idx="134">
                  <c:v>56</c:v>
                </c:pt>
                <c:pt idx="135">
                  <c:v>58</c:v>
                </c:pt>
                <c:pt idx="136">
                  <c:v>62</c:v>
                </c:pt>
                <c:pt idx="137">
                  <c:v>62</c:v>
                </c:pt>
                <c:pt idx="138">
                  <c:v>55</c:v>
                </c:pt>
                <c:pt idx="139">
                  <c:v>50</c:v>
                </c:pt>
                <c:pt idx="140">
                  <c:v>42</c:v>
                </c:pt>
                <c:pt idx="141">
                  <c:v>42</c:v>
                </c:pt>
                <c:pt idx="142">
                  <c:v>39</c:v>
                </c:pt>
                <c:pt idx="143">
                  <c:v>37</c:v>
                </c:pt>
                <c:pt idx="144">
                  <c:v>38</c:v>
                </c:pt>
                <c:pt idx="145">
                  <c:v>37</c:v>
                </c:pt>
                <c:pt idx="146">
                  <c:v>38</c:v>
                </c:pt>
                <c:pt idx="147">
                  <c:v>37</c:v>
                </c:pt>
                <c:pt idx="148">
                  <c:v>36</c:v>
                </c:pt>
                <c:pt idx="149">
                  <c:v>37</c:v>
                </c:pt>
                <c:pt idx="150">
                  <c:v>35</c:v>
                </c:pt>
                <c:pt idx="151">
                  <c:v>36</c:v>
                </c:pt>
                <c:pt idx="152">
                  <c:v>35</c:v>
                </c:pt>
                <c:pt idx="153">
                  <c:v>35</c:v>
                </c:pt>
                <c:pt idx="154">
                  <c:v>35</c:v>
                </c:pt>
                <c:pt idx="155">
                  <c:v>35</c:v>
                </c:pt>
                <c:pt idx="156">
                  <c:v>35</c:v>
                </c:pt>
                <c:pt idx="157">
                  <c:v>33</c:v>
                </c:pt>
                <c:pt idx="158">
                  <c:v>35</c:v>
                </c:pt>
                <c:pt idx="159">
                  <c:v>35</c:v>
                </c:pt>
                <c:pt idx="160">
                  <c:v>35</c:v>
                </c:pt>
                <c:pt idx="161">
                  <c:v>34</c:v>
                </c:pt>
                <c:pt idx="162">
                  <c:v>35</c:v>
                </c:pt>
                <c:pt idx="163">
                  <c:v>36</c:v>
                </c:pt>
                <c:pt idx="164">
                  <c:v>36</c:v>
                </c:pt>
                <c:pt idx="165">
                  <c:v>35</c:v>
                </c:pt>
                <c:pt idx="166">
                  <c:v>36</c:v>
                </c:pt>
                <c:pt idx="167">
                  <c:v>37</c:v>
                </c:pt>
                <c:pt idx="168">
                  <c:v>35</c:v>
                </c:pt>
                <c:pt idx="169">
                  <c:v>36</c:v>
                </c:pt>
                <c:pt idx="170">
                  <c:v>36</c:v>
                </c:pt>
                <c:pt idx="171">
                  <c:v>35</c:v>
                </c:pt>
                <c:pt idx="172">
                  <c:v>35</c:v>
                </c:pt>
                <c:pt idx="173">
                  <c:v>34</c:v>
                </c:pt>
                <c:pt idx="174">
                  <c:v>32</c:v>
                </c:pt>
                <c:pt idx="175">
                  <c:v>34</c:v>
                </c:pt>
                <c:pt idx="176">
                  <c:v>35</c:v>
                </c:pt>
                <c:pt idx="177">
                  <c:v>34</c:v>
                </c:pt>
                <c:pt idx="178">
                  <c:v>32</c:v>
                </c:pt>
                <c:pt idx="179">
                  <c:v>33</c:v>
                </c:pt>
                <c:pt idx="180">
                  <c:v>34</c:v>
                </c:pt>
                <c:pt idx="181">
                  <c:v>35</c:v>
                </c:pt>
                <c:pt idx="182">
                  <c:v>34</c:v>
                </c:pt>
                <c:pt idx="183">
                  <c:v>33</c:v>
                </c:pt>
                <c:pt idx="184">
                  <c:v>34</c:v>
                </c:pt>
                <c:pt idx="185">
                  <c:v>34</c:v>
                </c:pt>
                <c:pt idx="186">
                  <c:v>35</c:v>
                </c:pt>
                <c:pt idx="187">
                  <c:v>36</c:v>
                </c:pt>
                <c:pt idx="188">
                  <c:v>35</c:v>
                </c:pt>
                <c:pt idx="189">
                  <c:v>35</c:v>
                </c:pt>
                <c:pt idx="190">
                  <c:v>34</c:v>
                </c:pt>
                <c:pt idx="191">
                  <c:v>36</c:v>
                </c:pt>
                <c:pt idx="192">
                  <c:v>35</c:v>
                </c:pt>
                <c:pt idx="193">
                  <c:v>34</c:v>
                </c:pt>
                <c:pt idx="194">
                  <c:v>35</c:v>
                </c:pt>
                <c:pt idx="195">
                  <c:v>36</c:v>
                </c:pt>
                <c:pt idx="196">
                  <c:v>36</c:v>
                </c:pt>
                <c:pt idx="197">
                  <c:v>36</c:v>
                </c:pt>
                <c:pt idx="198">
                  <c:v>35</c:v>
                </c:pt>
                <c:pt idx="199">
                  <c:v>34</c:v>
                </c:pt>
                <c:pt idx="200">
                  <c:v>36</c:v>
                </c:pt>
                <c:pt idx="201">
                  <c:v>35</c:v>
                </c:pt>
                <c:pt idx="202">
                  <c:v>34</c:v>
                </c:pt>
                <c:pt idx="203">
                  <c:v>33</c:v>
                </c:pt>
                <c:pt idx="204">
                  <c:v>32</c:v>
                </c:pt>
                <c:pt idx="205">
                  <c:v>31</c:v>
                </c:pt>
                <c:pt idx="206">
                  <c:v>31</c:v>
                </c:pt>
                <c:pt idx="207">
                  <c:v>32</c:v>
                </c:pt>
                <c:pt idx="208">
                  <c:v>33</c:v>
                </c:pt>
                <c:pt idx="209">
                  <c:v>32</c:v>
                </c:pt>
                <c:pt idx="210">
                  <c:v>33</c:v>
                </c:pt>
                <c:pt idx="211">
                  <c:v>32</c:v>
                </c:pt>
                <c:pt idx="212">
                  <c:v>31</c:v>
                </c:pt>
                <c:pt idx="213">
                  <c:v>31</c:v>
                </c:pt>
                <c:pt idx="214">
                  <c:v>32</c:v>
                </c:pt>
                <c:pt idx="215">
                  <c:v>31</c:v>
                </c:pt>
                <c:pt idx="216">
                  <c:v>31</c:v>
                </c:pt>
                <c:pt idx="217">
                  <c:v>29</c:v>
                </c:pt>
                <c:pt idx="218">
                  <c:v>30</c:v>
                </c:pt>
                <c:pt idx="219">
                  <c:v>30</c:v>
                </c:pt>
                <c:pt idx="220">
                  <c:v>30</c:v>
                </c:pt>
              </c:numCache>
            </c:numRef>
          </c:val>
          <c:smooth val="0"/>
          <c:extLst>
            <c:ext xmlns:c16="http://schemas.microsoft.com/office/drawing/2014/chart" uri="{C3380CC4-5D6E-409C-BE32-E72D297353CC}">
              <c16:uniqueId val="{00000003-BBDB-4AC6-8EFA-2DD22157BAD3}"/>
            </c:ext>
          </c:extLst>
        </c:ser>
        <c:dLbls>
          <c:showLegendKey val="0"/>
          <c:showVal val="0"/>
          <c:showCatName val="0"/>
          <c:showSerName val="0"/>
          <c:showPercent val="0"/>
          <c:showBubbleSize val="0"/>
        </c:dLbls>
        <c:smooth val="0"/>
        <c:axId val="624460104"/>
        <c:axId val="624458464"/>
      </c:lineChart>
      <c:catAx>
        <c:axId val="624460104"/>
        <c:scaling>
          <c:orientation val="minMax"/>
        </c:scaling>
        <c:delete val="0"/>
        <c:axPos val="b"/>
        <c:majorGridlines>
          <c:spPr>
            <a:ln w="9525" cap="flat" cmpd="sng" algn="ctr">
              <a:noFill/>
              <a:round/>
            </a:ln>
            <a:effectLst/>
          </c:spPr>
        </c:majorGridlines>
        <c:title>
          <c:tx>
            <c:rich>
              <a:bodyPr rot="0" spcFirstLastPara="1" vertOverflow="ellipsis" vert="horz" wrap="square" anchor="ctr" anchorCtr="1"/>
              <a:lstStyle/>
              <a:p>
                <a:pPr>
                  <a:defRPr sz="900" b="0" i="0" u="none" strike="noStrike" kern="1200" cap="all" baseline="0">
                    <a:solidFill>
                      <a:schemeClr val="tx1">
                        <a:lumMod val="65000"/>
                        <a:lumOff val="35000"/>
                      </a:schemeClr>
                    </a:solidFill>
                    <a:latin typeface="+mn-lt"/>
                    <a:ea typeface="+mn-ea"/>
                    <a:cs typeface="+mn-cs"/>
                  </a:defRPr>
                </a:pPr>
                <a:r>
                  <a:rPr lang="en-GB"/>
                  <a:t>Time ( seconds)</a:t>
                </a:r>
              </a:p>
            </c:rich>
          </c:tx>
          <c:layout/>
          <c:overlay val="0"/>
          <c:spPr>
            <a:noFill/>
            <a:ln>
              <a:noFill/>
            </a:ln>
            <a:effectLst/>
          </c:spPr>
        </c:title>
        <c:numFmt formatCode="General" sourceLinked="1"/>
        <c:majorTickMark val="none"/>
        <c:minorTickMark val="none"/>
        <c:tickLblPos val="nextTo"/>
        <c:spPr>
          <a:noFill/>
          <a:ln w="9525" cap="flat" cmpd="sng" algn="ctr">
            <a:solidFill>
              <a:schemeClr val="dk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24458464"/>
        <c:crosses val="autoZero"/>
        <c:auto val="1"/>
        <c:lblAlgn val="ctr"/>
        <c:lblOffset val="100"/>
        <c:noMultiLvlLbl val="0"/>
      </c:catAx>
      <c:valAx>
        <c:axId val="624458464"/>
        <c:scaling>
          <c:orientation val="minMax"/>
          <c:min val="0"/>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900" b="0" i="0" u="none" strike="noStrike" kern="1200" cap="all" baseline="0">
                    <a:solidFill>
                      <a:schemeClr val="tx1">
                        <a:lumMod val="65000"/>
                        <a:lumOff val="35000"/>
                      </a:schemeClr>
                    </a:solidFill>
                    <a:latin typeface="+mn-lt"/>
                    <a:ea typeface="+mn-ea"/>
                    <a:cs typeface="+mn-cs"/>
                  </a:defRPr>
                </a:pPr>
                <a:r>
                  <a:rPr lang="en-GB"/>
                  <a:t>NO2 ppm vol % </a:t>
                </a:r>
              </a:p>
            </c:rich>
          </c:tx>
          <c:layout/>
          <c:overlay val="0"/>
          <c:spPr>
            <a:noFill/>
            <a:ln>
              <a:noFill/>
            </a:ln>
            <a:effectLst/>
          </c:spPr>
        </c:title>
        <c:numFmt formatCode="General" sourceLinked="1"/>
        <c:majorTickMark val="none"/>
        <c:minorTickMark val="none"/>
        <c:tickLblPos val="nextTo"/>
        <c:spPr>
          <a:noFill/>
          <a:ln w="9525" cap="flat" cmpd="sng" algn="ctr">
            <a:solidFill>
              <a:schemeClr val="dk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24460104"/>
        <c:crosses val="autoZero"/>
        <c:crossBetween val="between"/>
        <c:majorUnit val="30"/>
      </c:valAx>
      <c:spPr>
        <a:noFill/>
        <a:ln>
          <a:noFill/>
        </a:ln>
        <a:effectLst/>
      </c:spPr>
    </c:plotArea>
    <c:legend>
      <c:legendPos val="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lt1"/>
    </a:solidFill>
    <a:ln w="9525" cap="flat" cmpd="sng" algn="ctr">
      <a:solidFill>
        <a:schemeClr val="bg1"/>
      </a:solidFill>
      <a:round/>
    </a:ln>
    <a:effectLst/>
  </c:spPr>
  <c:txPr>
    <a:bodyPr/>
    <a:lstStyle/>
    <a:p>
      <a:pPr>
        <a:defRPr/>
      </a:pPr>
      <a:endParaRPr lang="en-US"/>
    </a:p>
  </c:txPr>
  <c:externalData r:id="rId1">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GB" smtClean="0"/>
              <a:t>Click to edit Master title style</a:t>
            </a:r>
            <a:endParaRPr lang="en-US" dirty="0"/>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GB" smtClean="0"/>
              <a:t>Click to edit Master subtitle style</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4/25/2019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688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4/25/2019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1437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GB" smtClean="0"/>
              <a:t>Click to edit Master title style</a:t>
            </a:r>
            <a:endParaRPr lang="en-US" dirty="0"/>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4/25/2019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9452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Content Placeholder 2"/>
          <p:cNvSpPr>
            <a:spLocks noGrp="1"/>
          </p:cNvSpPr>
          <p:nvPr>
            <p:ph sz="half" idx="1"/>
          </p:nvPr>
        </p:nvSpPr>
        <p:spPr>
          <a:xfrm>
            <a:off x="1470124" y="8059374"/>
            <a:ext cx="9088041" cy="19209345"/>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Content Placeholder 3"/>
          <p:cNvSpPr>
            <a:spLocks noGrp="1"/>
          </p:cNvSpPr>
          <p:nvPr>
            <p:ph sz="half" idx="2"/>
          </p:nvPr>
        </p:nvSpPr>
        <p:spPr>
          <a:xfrm>
            <a:off x="10825460" y="8059374"/>
            <a:ext cx="9088041" cy="19209345"/>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Date Placeholder 4"/>
          <p:cNvSpPr>
            <a:spLocks noGrp="1"/>
          </p:cNvSpPr>
          <p:nvPr>
            <p:ph type="dt" sz="half" idx="10"/>
          </p:nvPr>
        </p:nvSpPr>
        <p:spPr/>
        <p:txBody>
          <a:bodyPr/>
          <a:lstStyle/>
          <a:p>
            <a:fld id="{4C99151A-8971-494A-BD27-0348896E2E92}" type="datetimeFigureOut">
              <a:rPr lang="en-US" smtClean="0"/>
              <a:t>4/25/2019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40936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GB" smtClean="0"/>
              <a:t>Click to edit Master title style</a:t>
            </a:r>
            <a:endParaRPr lang="en-US" dirty="0"/>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smtClean="0"/>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smtClean="0"/>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7" name="Date Placeholder 6"/>
          <p:cNvSpPr>
            <a:spLocks noGrp="1"/>
          </p:cNvSpPr>
          <p:nvPr>
            <p:ph type="dt" sz="half" idx="10"/>
          </p:nvPr>
        </p:nvSpPr>
        <p:spPr/>
        <p:txBody>
          <a:bodyPr/>
          <a:lstStyle/>
          <a:p>
            <a:fld id="{4C99151A-8971-494A-BD27-0348896E2E92}" type="datetimeFigureOut">
              <a:rPr lang="en-US" smtClean="0"/>
              <a:t>4/25/2019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0530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Date Placeholder 2"/>
          <p:cNvSpPr>
            <a:spLocks noGrp="1"/>
          </p:cNvSpPr>
          <p:nvPr>
            <p:ph type="dt" sz="half" idx="10"/>
          </p:nvPr>
        </p:nvSpPr>
        <p:spPr/>
        <p:txBody>
          <a:bodyPr/>
          <a:lstStyle/>
          <a:p>
            <a:fld id="{4C99151A-8971-494A-BD27-0348896E2E92}" type="datetimeFigureOut">
              <a:rPr lang="en-US" smtClean="0"/>
              <a:t>4/25/2019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4857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4/25/2019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90011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smtClean="0"/>
              <a:t>Click to edit Master title style</a:t>
            </a:r>
            <a:endParaRPr lang="en-US" dirty="0"/>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4/25/2019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9329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smtClean="0"/>
              <a:t>Click to edit Master title style</a:t>
            </a:r>
            <a:endParaRPr lang="en-US" dirty="0"/>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GB" smtClean="0"/>
              <a:t>Drag picture to placeholder or click icon to add</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4/25/2019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8970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4/25/2019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17070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smtClean="0"/>
              <a:t>Click to edit Master title style</a:t>
            </a:r>
            <a:endParaRPr lang="en-US" dirty="0"/>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4/25/2019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1397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GB" smtClean="0"/>
              <a:t>Click to edit Master title style</a:t>
            </a:r>
            <a:endParaRPr lang="en-US" dirty="0"/>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4C99151A-8971-494A-BD27-0348896E2E92}" type="datetimeFigureOut">
              <a:rPr lang="en-US" smtClean="0"/>
              <a:t>4/25/2019</a:t>
            </a:fld>
            <a:endParaRPr lang="en-US"/>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2D6143A-D6F3-F743-B7AD-7A30E92FB51E}" type="slidenum">
              <a:rPr lang="en-US" smtClean="0"/>
              <a:t>‹#›</a:t>
            </a:fld>
            <a:endParaRPr lang="en-US"/>
          </a:p>
        </p:txBody>
      </p:sp>
    </p:spTree>
    <p:extLst>
      <p:ext uri="{BB962C8B-B14F-4D97-AF65-F5344CB8AC3E}">
        <p14:creationId xmlns:p14="http://schemas.microsoft.com/office/powerpoint/2010/main" val="2403441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png"/><Relationship Id="rId13" Type="http://schemas.openxmlformats.org/officeDocument/2006/relationships/image" Target="../media/image8.jpg"/><Relationship Id="rId3" Type="http://schemas.openxmlformats.org/officeDocument/2006/relationships/image" Target="../media/image2.png"/><Relationship Id="rId7" Type="http://schemas.openxmlformats.org/officeDocument/2006/relationships/image" Target="../media/image5.png"/><Relationship Id="rId12" Type="http://schemas.openxmlformats.org/officeDocument/2006/relationships/image" Target="../media/image7.png"/><Relationship Id="rId2"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chart" Target="../charts/chart3.xml"/><Relationship Id="rId5" Type="http://schemas.openxmlformats.org/officeDocument/2006/relationships/image" Target="../media/image3.jpg"/><Relationship Id="rId10" Type="http://schemas.openxmlformats.org/officeDocument/2006/relationships/chart" Target="../charts/chart2.xml"/><Relationship Id="rId4" Type="http://schemas.openxmlformats.org/officeDocument/2006/relationships/hyperlink" Target="https://beta.gov.wales/sites/default/files/consultations/2018-04/180424-clean-air-zone-framework-en.pdf" TargetMode="External"/><Relationship Id="rId9" Type="http://schemas.openxmlformats.org/officeDocument/2006/relationships/chart" Target="../charts/char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ChangeArrowheads="1"/>
          </p:cNvSpPr>
          <p:nvPr/>
        </p:nvSpPr>
        <p:spPr bwMode="auto">
          <a:xfrm>
            <a:off x="3009899" y="2486643"/>
            <a:ext cx="19994480" cy="34590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a:lnSpc>
                <a:spcPct val="110000"/>
              </a:lnSpc>
              <a:spcBef>
                <a:spcPct val="0"/>
              </a:spcBef>
              <a:buNone/>
            </a:pPr>
            <a:r>
              <a:rPr lang="en-GB" sz="4400" i="1" dirty="0" smtClean="0">
                <a:solidFill>
                  <a:srgbClr val="800000"/>
                </a:solidFill>
                <a:effectLst>
                  <a:outerShdw blurRad="38100" dist="38100" dir="2700000" algn="tl">
                    <a:srgbClr val="000000">
                      <a:alpha val="43137"/>
                    </a:srgbClr>
                  </a:outerShdw>
                </a:effectLst>
                <a:latin typeface="+mn-lt"/>
              </a:rPr>
              <a:t>From </a:t>
            </a:r>
            <a:r>
              <a:rPr lang="en-GB" sz="4400" i="1" dirty="0">
                <a:solidFill>
                  <a:srgbClr val="800000"/>
                </a:solidFill>
                <a:effectLst>
                  <a:outerShdw blurRad="38100" dist="38100" dir="2700000" algn="tl">
                    <a:srgbClr val="000000">
                      <a:alpha val="43137"/>
                    </a:srgbClr>
                  </a:outerShdw>
                </a:effectLst>
                <a:latin typeface="+mn-lt"/>
              </a:rPr>
              <a:t>70mph to 50mph: What effect does lowering the speed limits </a:t>
            </a:r>
            <a:endParaRPr lang="en-GB" sz="4400" i="1" dirty="0" smtClean="0">
              <a:solidFill>
                <a:srgbClr val="800000"/>
              </a:solidFill>
              <a:effectLst>
                <a:outerShdw blurRad="38100" dist="38100" dir="2700000" algn="tl">
                  <a:srgbClr val="000000">
                    <a:alpha val="43137"/>
                  </a:srgbClr>
                </a:outerShdw>
              </a:effectLst>
              <a:latin typeface="+mn-lt"/>
            </a:endParaRPr>
          </a:p>
          <a:p>
            <a:pPr>
              <a:lnSpc>
                <a:spcPct val="110000"/>
              </a:lnSpc>
              <a:spcBef>
                <a:spcPct val="0"/>
              </a:spcBef>
              <a:buNone/>
            </a:pPr>
            <a:r>
              <a:rPr lang="en-GB" sz="4400" i="1" dirty="0" smtClean="0">
                <a:solidFill>
                  <a:srgbClr val="800000"/>
                </a:solidFill>
                <a:effectLst>
                  <a:outerShdw blurRad="38100" dist="38100" dir="2700000" algn="tl">
                    <a:srgbClr val="000000">
                      <a:alpha val="43137"/>
                    </a:srgbClr>
                  </a:outerShdw>
                </a:effectLst>
                <a:latin typeface="+mn-lt"/>
              </a:rPr>
              <a:t>on </a:t>
            </a:r>
            <a:r>
              <a:rPr lang="en-GB" sz="4400" i="1" dirty="0">
                <a:solidFill>
                  <a:srgbClr val="800000"/>
                </a:solidFill>
                <a:effectLst>
                  <a:outerShdw blurRad="38100" dist="38100" dir="2700000" algn="tl">
                    <a:srgbClr val="000000">
                      <a:alpha val="43137"/>
                    </a:srgbClr>
                  </a:outerShdw>
                </a:effectLst>
                <a:latin typeface="+mn-lt"/>
              </a:rPr>
              <a:t>motorways have on the reduction of emissions </a:t>
            </a:r>
            <a:endParaRPr lang="en-GB" sz="4400" i="1" dirty="0" smtClean="0">
              <a:solidFill>
                <a:srgbClr val="800000"/>
              </a:solidFill>
              <a:effectLst>
                <a:outerShdw blurRad="38100" dist="38100" dir="2700000" algn="tl">
                  <a:srgbClr val="000000">
                    <a:alpha val="43137"/>
                  </a:srgbClr>
                </a:outerShdw>
              </a:effectLst>
              <a:latin typeface="+mn-lt"/>
            </a:endParaRPr>
          </a:p>
          <a:p>
            <a:pPr>
              <a:lnSpc>
                <a:spcPct val="110000"/>
              </a:lnSpc>
              <a:spcBef>
                <a:spcPct val="0"/>
              </a:spcBef>
              <a:buNone/>
            </a:pPr>
            <a:r>
              <a:rPr lang="en-GB" sz="4400" i="1" dirty="0" smtClean="0">
                <a:solidFill>
                  <a:srgbClr val="800000"/>
                </a:solidFill>
                <a:effectLst>
                  <a:outerShdw blurRad="38100" dist="38100" dir="2700000" algn="tl">
                    <a:srgbClr val="000000">
                      <a:alpha val="43137"/>
                    </a:srgbClr>
                  </a:outerShdw>
                </a:effectLst>
                <a:latin typeface="+mn-lt"/>
              </a:rPr>
              <a:t>and </a:t>
            </a:r>
            <a:r>
              <a:rPr lang="en-GB" sz="4400" i="1" dirty="0">
                <a:solidFill>
                  <a:srgbClr val="800000"/>
                </a:solidFill>
                <a:effectLst>
                  <a:outerShdw blurRad="38100" dist="38100" dir="2700000" algn="tl">
                    <a:srgbClr val="000000">
                      <a:alpha val="43137"/>
                    </a:srgbClr>
                  </a:outerShdw>
                </a:effectLst>
                <a:latin typeface="+mn-lt"/>
              </a:rPr>
              <a:t>fuel consumption in diesel passenger </a:t>
            </a:r>
            <a:r>
              <a:rPr lang="en-GB" sz="4400" i="1" dirty="0" smtClean="0">
                <a:solidFill>
                  <a:srgbClr val="800000"/>
                </a:solidFill>
                <a:effectLst>
                  <a:outerShdw blurRad="38100" dist="38100" dir="2700000" algn="tl">
                    <a:srgbClr val="000000">
                      <a:alpha val="43137"/>
                    </a:srgbClr>
                  </a:outerShdw>
                </a:effectLst>
                <a:latin typeface="+mn-lt"/>
              </a:rPr>
              <a:t>cars?</a:t>
            </a:r>
          </a:p>
          <a:p>
            <a:pPr eaLnBrk="1" hangingPunct="1">
              <a:lnSpc>
                <a:spcPct val="110000"/>
              </a:lnSpc>
              <a:spcBef>
                <a:spcPct val="0"/>
              </a:spcBef>
              <a:buFontTx/>
              <a:buNone/>
            </a:pPr>
            <a:r>
              <a:rPr lang="en-GB" altLang="en-US" sz="3600" b="1" dirty="0" smtClean="0">
                <a:solidFill>
                  <a:srgbClr val="800000"/>
                </a:solidFill>
                <a:latin typeface="Calibri" charset="0"/>
                <a:ea typeface="Calibri" charset="0"/>
                <a:cs typeface="Calibri" charset="0"/>
              </a:rPr>
              <a:t>Stephen Hutchings </a:t>
            </a:r>
          </a:p>
          <a:p>
            <a:pPr eaLnBrk="1" hangingPunct="1">
              <a:lnSpc>
                <a:spcPct val="110000"/>
              </a:lnSpc>
              <a:spcBef>
                <a:spcPct val="0"/>
              </a:spcBef>
              <a:buFontTx/>
              <a:buNone/>
            </a:pPr>
            <a:r>
              <a:rPr lang="en-GB" altLang="en-US" sz="3600" dirty="0" smtClean="0">
                <a:solidFill>
                  <a:srgbClr val="990000"/>
                </a:solidFill>
                <a:latin typeface="Calibri" charset="0"/>
                <a:ea typeface="Calibri" charset="0"/>
                <a:cs typeface="Calibri" charset="0"/>
              </a:rPr>
              <a:t>Supervisor: Andrew Gibson </a:t>
            </a:r>
            <a:endParaRPr lang="en-GB" altLang="en-US" sz="1800" dirty="0">
              <a:solidFill>
                <a:srgbClr val="990000"/>
              </a:solidFill>
              <a:latin typeface="Calibri" charset="0"/>
              <a:ea typeface="Calibri" charset="0"/>
              <a:cs typeface="Calibri" charset="0"/>
            </a:endParaRPr>
          </a:p>
          <a:p>
            <a:pPr eaLnBrk="1" hangingPunct="1">
              <a:lnSpc>
                <a:spcPct val="110000"/>
              </a:lnSpc>
              <a:spcBef>
                <a:spcPct val="0"/>
              </a:spcBef>
              <a:buFontTx/>
              <a:buNone/>
            </a:pPr>
            <a:r>
              <a:rPr lang="en-GB" altLang="en-US" sz="3600" dirty="0" smtClean="0">
                <a:solidFill>
                  <a:srgbClr val="990000"/>
                </a:solidFill>
                <a:latin typeface="Calibri" charset="0"/>
                <a:ea typeface="Calibri" charset="0"/>
                <a:cs typeface="Calibri" charset="0"/>
              </a:rPr>
              <a:t>School</a:t>
            </a:r>
            <a:r>
              <a:rPr lang="en-GB" altLang="en-US" sz="3600" dirty="0" smtClean="0">
                <a:solidFill>
                  <a:srgbClr val="990000"/>
                </a:solidFill>
                <a:latin typeface="Georgia" charset="0"/>
              </a:rPr>
              <a:t> </a:t>
            </a:r>
            <a:r>
              <a:rPr lang="en-GB" altLang="en-US" sz="3600" dirty="0" smtClean="0">
                <a:solidFill>
                  <a:srgbClr val="990000"/>
                </a:solidFill>
                <a:latin typeface="Georgia" charset="0"/>
              </a:rPr>
              <a:t>of </a:t>
            </a:r>
            <a:r>
              <a:rPr lang="en-GB" altLang="en-US" sz="3600" dirty="0" smtClean="0">
                <a:solidFill>
                  <a:srgbClr val="990000"/>
                </a:solidFill>
                <a:latin typeface="Calibri" charset="0"/>
                <a:ea typeface="Calibri" charset="0"/>
                <a:cs typeface="Calibri" charset="0"/>
              </a:rPr>
              <a:t>Engineering</a:t>
            </a:r>
            <a:endParaRPr lang="en-GB" altLang="en-US" sz="3600" dirty="0" smtClean="0">
              <a:solidFill>
                <a:srgbClr val="990000"/>
              </a:solidFill>
              <a:latin typeface="Calibri" charset="0"/>
              <a:ea typeface="Calibri" charset="0"/>
              <a:cs typeface="Calibri" charset="0"/>
            </a:endParaRPr>
          </a:p>
          <a:p>
            <a:pPr eaLnBrk="1" hangingPunct="1">
              <a:lnSpc>
                <a:spcPct val="110000"/>
              </a:lnSpc>
              <a:spcBef>
                <a:spcPct val="0"/>
              </a:spcBef>
              <a:buFontTx/>
              <a:buNone/>
            </a:pPr>
            <a:r>
              <a:rPr lang="en-GB" altLang="en-US" sz="3600" b="1" dirty="0" smtClean="0">
                <a:solidFill>
                  <a:srgbClr val="990000"/>
                </a:solidFill>
                <a:latin typeface="Calibri" charset="0"/>
                <a:ea typeface="Calibri" charset="0"/>
                <a:cs typeface="Calibri" charset="0"/>
              </a:rPr>
              <a:t>BSC in Automotive Engineering </a:t>
            </a:r>
            <a:endParaRPr lang="en-US" altLang="zh-CN" sz="3600" b="1" dirty="0">
              <a:solidFill>
                <a:srgbClr val="990000"/>
              </a:solidFill>
              <a:latin typeface="Calibri" charset="0"/>
              <a:ea typeface="Calibri" charset="0"/>
              <a:cs typeface="Calibri" charset="0"/>
            </a:endParaRPr>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8597" y="357622"/>
            <a:ext cx="3660125" cy="1279959"/>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718281" y="202845"/>
            <a:ext cx="1420200" cy="1576422"/>
          </a:xfrm>
          <a:prstGeom prst="rect">
            <a:avLst/>
          </a:prstGeom>
        </p:spPr>
      </p:pic>
      <p:cxnSp>
        <p:nvCxnSpPr>
          <p:cNvPr id="4" name="Straight Connector 3"/>
          <p:cNvCxnSpPr/>
          <p:nvPr/>
        </p:nvCxnSpPr>
        <p:spPr>
          <a:xfrm>
            <a:off x="315946" y="1779267"/>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 Box 6"/>
          <p:cNvSpPr txBox="1">
            <a:spLocks noChangeArrowheads="1"/>
          </p:cNvSpPr>
          <p:nvPr/>
        </p:nvSpPr>
        <p:spPr bwMode="auto">
          <a:xfrm>
            <a:off x="0" y="5871447"/>
            <a:ext cx="6415087" cy="23813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mn-lt"/>
                <a:cs typeface="Arial" panose="020B0604020202020204" pitchFamily="34" charset="0"/>
              </a:rPr>
              <a:t>Introduction</a:t>
            </a:r>
          </a:p>
          <a:p>
            <a:pPr>
              <a:spcBef>
                <a:spcPct val="50000"/>
              </a:spcBef>
            </a:pPr>
            <a:endParaRPr lang="en-US" altLang="en-US" sz="2800" dirty="0" smtClean="0"/>
          </a:p>
          <a:p>
            <a:pPr>
              <a:spcBef>
                <a:spcPct val="50000"/>
              </a:spcBef>
            </a:pPr>
            <a:endParaRPr lang="en-US" altLang="en-US" sz="2800" dirty="0"/>
          </a:p>
        </p:txBody>
      </p:sp>
      <p:sp>
        <p:nvSpPr>
          <p:cNvPr id="23" name="Text Box 11"/>
          <p:cNvSpPr txBox="1">
            <a:spLocks noChangeArrowheads="1"/>
          </p:cNvSpPr>
          <p:nvPr/>
        </p:nvSpPr>
        <p:spPr bwMode="auto">
          <a:xfrm>
            <a:off x="13106066" y="22468528"/>
            <a:ext cx="7516123" cy="39817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marL="228600" indent="-228600"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US" altLang="en-US" sz="1800" dirty="0" smtClean="0">
                <a:ea typeface="Arial" charset="0"/>
                <a:cs typeface="Arial" charset="0"/>
              </a:rPr>
              <a:t>   </a:t>
            </a:r>
            <a:r>
              <a:rPr lang="en-US" altLang="en-US" sz="2800" dirty="0" smtClean="0">
                <a:latin typeface="+mn-lt"/>
                <a:ea typeface="Arial" charset="0"/>
                <a:cs typeface="Arial" charset="0"/>
              </a:rPr>
              <a:t>Lowering the speed limit to 50MPH can have a positive influence on NO</a:t>
            </a:r>
            <a:r>
              <a:rPr lang="en-US" altLang="en-US" sz="2800" baseline="-25000" dirty="0" smtClean="0">
                <a:latin typeface="+mn-lt"/>
                <a:ea typeface="Arial" charset="0"/>
                <a:cs typeface="Arial" charset="0"/>
              </a:rPr>
              <a:t>2</a:t>
            </a:r>
            <a:r>
              <a:rPr lang="en-US" altLang="en-US" sz="2800" dirty="0" smtClean="0">
                <a:latin typeface="+mn-lt"/>
                <a:ea typeface="Arial" charset="0"/>
                <a:cs typeface="Arial" charset="0"/>
              </a:rPr>
              <a:t> and fuel consumption during smooth driving conditions. However, driving behaviour and traffic congestion can both cause an increase in NO</a:t>
            </a:r>
            <a:r>
              <a:rPr lang="en-US" altLang="en-US" sz="2800" baseline="-25000" dirty="0" smtClean="0">
                <a:latin typeface="+mn-lt"/>
                <a:ea typeface="Arial" charset="0"/>
                <a:cs typeface="Arial" charset="0"/>
              </a:rPr>
              <a:t>2 </a:t>
            </a:r>
            <a:r>
              <a:rPr lang="en-US" altLang="en-US" sz="2800" dirty="0" smtClean="0">
                <a:latin typeface="+mn-lt"/>
                <a:ea typeface="Arial" charset="0"/>
                <a:cs typeface="Arial" charset="0"/>
              </a:rPr>
              <a:t>. From this study, vehicle servicing was found to be a factor that reduced NO</a:t>
            </a:r>
            <a:r>
              <a:rPr lang="en-US" altLang="en-US" sz="2800" baseline="-25000" dirty="0" smtClean="0">
                <a:latin typeface="+mn-lt"/>
                <a:ea typeface="Arial" charset="0"/>
                <a:cs typeface="Arial" charset="0"/>
              </a:rPr>
              <a:t>2 </a:t>
            </a:r>
            <a:r>
              <a:rPr lang="en-US" altLang="en-US" sz="2800" dirty="0" smtClean="0">
                <a:latin typeface="+mn-lt"/>
                <a:ea typeface="Arial" charset="0"/>
                <a:cs typeface="Arial" charset="0"/>
              </a:rPr>
              <a:t>levels the most.  </a:t>
            </a:r>
          </a:p>
        </p:txBody>
      </p:sp>
      <p:sp>
        <p:nvSpPr>
          <p:cNvPr id="30" name="Rectangle 29"/>
          <p:cNvSpPr>
            <a:spLocks noChangeArrowheads="1"/>
          </p:cNvSpPr>
          <p:nvPr/>
        </p:nvSpPr>
        <p:spPr bwMode="auto">
          <a:xfrm>
            <a:off x="14704210" y="18840038"/>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smtClean="0">
              <a:solidFill>
                <a:srgbClr val="002060"/>
              </a:solidFill>
              <a:latin typeface="Calibri" charset="0"/>
              <a:ea typeface="Calibri" charset="0"/>
              <a:cs typeface="Calibri" charset="0"/>
            </a:endParaRPr>
          </a:p>
        </p:txBody>
      </p:sp>
      <p:sp>
        <p:nvSpPr>
          <p:cNvPr id="31" name="Rectangle 30"/>
          <p:cNvSpPr>
            <a:spLocks noChangeArrowheads="1"/>
          </p:cNvSpPr>
          <p:nvPr/>
        </p:nvSpPr>
        <p:spPr bwMode="auto">
          <a:xfrm>
            <a:off x="440292" y="17118912"/>
            <a:ext cx="4741303"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smtClean="0">
              <a:solidFill>
                <a:srgbClr val="002060"/>
              </a:solidFill>
              <a:latin typeface="Calibri" charset="0"/>
              <a:ea typeface="Calibri" charset="0"/>
              <a:cs typeface="Calibri" charset="0"/>
            </a:endParaRPr>
          </a:p>
        </p:txBody>
      </p:sp>
      <p:sp>
        <p:nvSpPr>
          <p:cNvPr id="32" name="Rectangle 31"/>
          <p:cNvSpPr>
            <a:spLocks noChangeArrowheads="1"/>
          </p:cNvSpPr>
          <p:nvPr/>
        </p:nvSpPr>
        <p:spPr bwMode="auto">
          <a:xfrm>
            <a:off x="13067084" y="28236184"/>
            <a:ext cx="7140752" cy="12327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a:spcBef>
                <a:spcPct val="50000"/>
              </a:spcBef>
              <a:buNone/>
            </a:pPr>
            <a:r>
              <a:rPr lang="en-GB" sz="1200" dirty="0" err="1"/>
              <a:t>Carslaw</a:t>
            </a:r>
            <a:r>
              <a:rPr lang="en-GB" sz="1200" dirty="0"/>
              <a:t>, D. Murrells, T., </a:t>
            </a:r>
            <a:r>
              <a:rPr lang="en-GB" sz="1200" dirty="0" err="1"/>
              <a:t>Andersson</a:t>
            </a:r>
            <a:r>
              <a:rPr lang="en-GB" sz="1200" dirty="0"/>
              <a:t>, J. and Keenan, M. (2016)  Have vehicle emissions </a:t>
            </a:r>
            <a:endParaRPr lang="en-GB" sz="1200" dirty="0" smtClean="0"/>
          </a:p>
          <a:p>
            <a:pPr>
              <a:spcBef>
                <a:spcPct val="50000"/>
              </a:spcBef>
              <a:buNone/>
            </a:pPr>
            <a:r>
              <a:rPr lang="en-GB" sz="1200" dirty="0" smtClean="0"/>
              <a:t>of </a:t>
            </a:r>
            <a:r>
              <a:rPr lang="en-GB" sz="1200" dirty="0"/>
              <a:t>primary NO2 peaked? </a:t>
            </a:r>
            <a:r>
              <a:rPr lang="en-GB" sz="1200" i="1" dirty="0"/>
              <a:t>Faraday Discuss</a:t>
            </a:r>
            <a:r>
              <a:rPr lang="en-GB" sz="1200" dirty="0"/>
              <a:t>. Vol 189 (0), PP439–454</a:t>
            </a:r>
          </a:p>
          <a:p>
            <a:pPr>
              <a:spcBef>
                <a:spcPct val="50000"/>
              </a:spcBef>
              <a:buNone/>
            </a:pPr>
            <a:r>
              <a:rPr lang="en-GB" sz="1200" dirty="0" smtClean="0"/>
              <a:t>Keuken</a:t>
            </a:r>
            <a:r>
              <a:rPr lang="en-GB" sz="1200" dirty="0"/>
              <a:t>, M.,</a:t>
            </a:r>
            <a:r>
              <a:rPr lang="en-GB" sz="1200" dirty="0" err="1"/>
              <a:t>Jonkers</a:t>
            </a:r>
            <a:r>
              <a:rPr lang="en-GB" sz="1200" dirty="0"/>
              <a:t>, S., </a:t>
            </a:r>
            <a:r>
              <a:rPr lang="en-GB" sz="1200" dirty="0" err="1"/>
              <a:t>Wilmink,I</a:t>
            </a:r>
            <a:r>
              <a:rPr lang="en-GB" sz="1200" dirty="0"/>
              <a:t>. and </a:t>
            </a:r>
            <a:r>
              <a:rPr lang="en-GB" sz="1200" dirty="0" err="1"/>
              <a:t>Wesseling</a:t>
            </a:r>
            <a:r>
              <a:rPr lang="en-GB" sz="1200" dirty="0"/>
              <a:t>, J. (2010</a:t>
            </a:r>
            <a:r>
              <a:rPr lang="en-GB" sz="1200" dirty="0" smtClean="0"/>
              <a:t>) </a:t>
            </a:r>
            <a:r>
              <a:rPr lang="en-GB" sz="1200" dirty="0"/>
              <a:t>Reduced NOx and PM10 emissions on urban </a:t>
            </a:r>
            <a:endParaRPr lang="en-GB" sz="1200" dirty="0" smtClean="0"/>
          </a:p>
          <a:p>
            <a:pPr>
              <a:spcBef>
                <a:spcPct val="50000"/>
              </a:spcBef>
              <a:buNone/>
            </a:pPr>
            <a:r>
              <a:rPr lang="en-GB" sz="1200" dirty="0" smtClean="0"/>
              <a:t>motorways </a:t>
            </a:r>
            <a:r>
              <a:rPr lang="en-GB" sz="1200" dirty="0"/>
              <a:t>in The Netherlands by 80 km/h speed </a:t>
            </a:r>
            <a:r>
              <a:rPr lang="en-GB" sz="1200" dirty="0" smtClean="0"/>
              <a:t>management. </a:t>
            </a:r>
            <a:r>
              <a:rPr lang="en-GB" sz="1200" i="1" dirty="0" smtClean="0"/>
              <a:t>Science </a:t>
            </a:r>
            <a:r>
              <a:rPr lang="en-GB" sz="1200" i="1" dirty="0"/>
              <a:t>of the total environment</a:t>
            </a:r>
            <a:r>
              <a:rPr lang="en-GB" sz="1200" dirty="0"/>
              <a:t>. Vol 408 (12</a:t>
            </a:r>
            <a:r>
              <a:rPr lang="en-GB" sz="1200" dirty="0" smtClean="0"/>
              <a:t>),</a:t>
            </a:r>
          </a:p>
          <a:p>
            <a:pPr>
              <a:spcBef>
                <a:spcPct val="50000"/>
              </a:spcBef>
              <a:buNone/>
            </a:pPr>
            <a:r>
              <a:rPr lang="en-GB" sz="1200" dirty="0" smtClean="0"/>
              <a:t> </a:t>
            </a:r>
            <a:r>
              <a:rPr lang="en-GB" sz="1200" dirty="0"/>
              <a:t>pp 2517 – </a:t>
            </a:r>
            <a:r>
              <a:rPr lang="en-GB" sz="1200" dirty="0" smtClean="0"/>
              <a:t>2526</a:t>
            </a:r>
          </a:p>
          <a:p>
            <a:pPr>
              <a:spcBef>
                <a:spcPct val="50000"/>
              </a:spcBef>
              <a:buNone/>
            </a:pPr>
            <a:r>
              <a:rPr lang="en-GB" sz="1200" dirty="0" err="1"/>
              <a:t>Nasir,M</a:t>
            </a:r>
            <a:r>
              <a:rPr lang="en-GB" sz="1200" dirty="0"/>
              <a:t>., Noor,F.,</a:t>
            </a:r>
            <a:r>
              <a:rPr lang="en-GB" sz="1200" dirty="0" err="1"/>
              <a:t>Kalam</a:t>
            </a:r>
            <a:r>
              <a:rPr lang="en-GB" sz="1200" dirty="0"/>
              <a:t>, M. and </a:t>
            </a:r>
            <a:r>
              <a:rPr lang="en-GB" sz="1200" dirty="0" err="1"/>
              <a:t>Masum</a:t>
            </a:r>
            <a:r>
              <a:rPr lang="en-GB" sz="1200" dirty="0"/>
              <a:t>, B. (2014) Reduction of fuel consumption and exhaust pollutant using </a:t>
            </a:r>
            <a:endParaRPr lang="en-GB" sz="1200" dirty="0" smtClean="0"/>
          </a:p>
          <a:p>
            <a:pPr>
              <a:spcBef>
                <a:spcPct val="50000"/>
              </a:spcBef>
              <a:buNone/>
            </a:pPr>
            <a:r>
              <a:rPr lang="en-GB" sz="1200" dirty="0" smtClean="0"/>
              <a:t>intelligent </a:t>
            </a:r>
            <a:r>
              <a:rPr lang="en-GB" sz="1200" dirty="0"/>
              <a:t>transport systems. </a:t>
            </a:r>
            <a:r>
              <a:rPr lang="en-GB" sz="1200" i="1" dirty="0"/>
              <a:t>The Scientific World Journal.</a:t>
            </a:r>
            <a:r>
              <a:rPr lang="en-GB" sz="1200" dirty="0"/>
              <a:t>  </a:t>
            </a:r>
            <a:r>
              <a:rPr lang="en-GB" sz="1200" dirty="0" smtClean="0"/>
              <a:t>Pp63-78</a:t>
            </a:r>
          </a:p>
          <a:p>
            <a:pPr>
              <a:spcBef>
                <a:spcPct val="50000"/>
              </a:spcBef>
              <a:buNone/>
            </a:pPr>
            <a:r>
              <a:rPr lang="en-GB" sz="1200" dirty="0"/>
              <a:t>Panis, L.,</a:t>
            </a:r>
            <a:r>
              <a:rPr lang="en-GB" sz="1200" dirty="0" err="1"/>
              <a:t>Beckx</a:t>
            </a:r>
            <a:r>
              <a:rPr lang="en-GB" sz="1200" dirty="0"/>
              <a:t>., Broek,S.,Vlieger,L.,</a:t>
            </a:r>
            <a:r>
              <a:rPr lang="en-GB" sz="1200" dirty="0" err="1"/>
              <a:t>Schrooten,L</a:t>
            </a:r>
            <a:r>
              <a:rPr lang="en-GB" sz="1200" dirty="0"/>
              <a:t>. and </a:t>
            </a:r>
            <a:r>
              <a:rPr lang="en-GB" sz="1200" dirty="0" err="1"/>
              <a:t>Pelkmans,L</a:t>
            </a:r>
            <a:r>
              <a:rPr lang="en-GB" sz="1200" dirty="0"/>
              <a:t>. (2011) PM, </a:t>
            </a:r>
            <a:r>
              <a:rPr lang="en-GB" sz="1200" dirty="0" err="1"/>
              <a:t>Nox</a:t>
            </a:r>
            <a:r>
              <a:rPr lang="en-GB" sz="1200" dirty="0"/>
              <a:t> and C02 emission </a:t>
            </a:r>
            <a:r>
              <a:rPr lang="en-GB" sz="1200" dirty="0" smtClean="0"/>
              <a:t>reduction</a:t>
            </a:r>
          </a:p>
          <a:p>
            <a:pPr>
              <a:spcBef>
                <a:spcPct val="50000"/>
              </a:spcBef>
              <a:buNone/>
            </a:pPr>
            <a:r>
              <a:rPr lang="en-GB" sz="1200" dirty="0" smtClean="0"/>
              <a:t> </a:t>
            </a:r>
            <a:r>
              <a:rPr lang="en-GB" sz="1200" dirty="0"/>
              <a:t>from speed management policies in Europe. </a:t>
            </a:r>
            <a:r>
              <a:rPr lang="en-GB" sz="1200" i="1" dirty="0"/>
              <a:t>Transport Policy.</a:t>
            </a:r>
            <a:r>
              <a:rPr lang="en-GB" sz="1200" dirty="0"/>
              <a:t> Vol 18 (1), pp32-37</a:t>
            </a:r>
          </a:p>
          <a:p>
            <a:pPr>
              <a:spcBef>
                <a:spcPct val="50000"/>
              </a:spcBef>
              <a:buNone/>
            </a:pPr>
            <a:r>
              <a:rPr lang="en-GB" sz="1200" dirty="0" smtClean="0"/>
              <a:t>Welsh </a:t>
            </a:r>
            <a:r>
              <a:rPr lang="en-GB" sz="1200" dirty="0"/>
              <a:t>Government (2018) </a:t>
            </a:r>
            <a:r>
              <a:rPr lang="en-GB" sz="1200" i="1" dirty="0"/>
              <a:t>Clean Air Zone Framework for Wales.</a:t>
            </a:r>
            <a:r>
              <a:rPr lang="en-GB" sz="1200" dirty="0"/>
              <a:t> (online) from: </a:t>
            </a:r>
            <a:r>
              <a:rPr lang="en-GB" sz="1200" dirty="0" smtClean="0">
                <a:hlinkClick r:id="rId4"/>
              </a:rPr>
              <a:t>https</a:t>
            </a:r>
            <a:r>
              <a:rPr lang="en-GB" sz="1200" dirty="0">
                <a:hlinkClick r:id="rId4"/>
              </a:rPr>
              <a:t>://</a:t>
            </a:r>
            <a:r>
              <a:rPr lang="en-GB" sz="1200" dirty="0" smtClean="0">
                <a:hlinkClick r:id="rId4"/>
              </a:rPr>
              <a:t>beta.gov.wales/sites/default/files</a:t>
            </a:r>
          </a:p>
          <a:p>
            <a:pPr>
              <a:spcBef>
                <a:spcPct val="50000"/>
              </a:spcBef>
              <a:buNone/>
            </a:pPr>
            <a:r>
              <a:rPr lang="en-GB" sz="1200" dirty="0" smtClean="0">
                <a:hlinkClick r:id="rId4"/>
              </a:rPr>
              <a:t>/consultations/2018-04/180424-clean-air-zone-framework-en.pdf</a:t>
            </a:r>
            <a:r>
              <a:rPr lang="en-GB" sz="1200" dirty="0" smtClean="0"/>
              <a:t> last </a:t>
            </a:r>
            <a:r>
              <a:rPr lang="en-GB" sz="1200" dirty="0"/>
              <a:t>accessed </a:t>
            </a:r>
            <a:r>
              <a:rPr lang="en-GB" sz="1200" dirty="0" smtClean="0"/>
              <a:t>24/04/2019</a:t>
            </a:r>
            <a:r>
              <a:rPr lang="en-GB" sz="1200" dirty="0"/>
              <a:t>]</a:t>
            </a:r>
          </a:p>
          <a:p>
            <a:pPr>
              <a:spcBef>
                <a:spcPct val="50000"/>
              </a:spcBef>
              <a:buNone/>
            </a:pPr>
            <a:endParaRPr lang="en-GB" sz="1600" dirty="0"/>
          </a:p>
          <a:p>
            <a:pPr>
              <a:spcBef>
                <a:spcPct val="50000"/>
              </a:spcBef>
              <a:buNone/>
            </a:pPr>
            <a:endParaRPr lang="en-GB" sz="1600" dirty="0" smtClean="0"/>
          </a:p>
          <a:p>
            <a:pPr>
              <a:spcBef>
                <a:spcPct val="50000"/>
              </a:spcBef>
              <a:buNone/>
            </a:pPr>
            <a:endParaRPr lang="en-GB" sz="1600" dirty="0"/>
          </a:p>
          <a:p>
            <a:pPr>
              <a:spcBef>
                <a:spcPct val="50000"/>
              </a:spcBef>
            </a:pPr>
            <a:endParaRPr lang="en-US" altLang="en-US" sz="1600" dirty="0">
              <a:ea typeface="Arial" charset="0"/>
            </a:endParaRPr>
          </a:p>
        </p:txBody>
      </p:sp>
      <p:cxnSp>
        <p:nvCxnSpPr>
          <p:cNvPr id="36" name="Straight Connector 35"/>
          <p:cNvCxnSpPr/>
          <p:nvPr/>
        </p:nvCxnSpPr>
        <p:spPr>
          <a:xfrm>
            <a:off x="215213" y="29758094"/>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12330902" y="29692618"/>
            <a:ext cx="8915399" cy="584775"/>
          </a:xfrm>
          <a:prstGeom prst="rect">
            <a:avLst/>
          </a:prstGeom>
          <a:noFill/>
        </p:spPr>
        <p:txBody>
          <a:bodyPr wrap="square" rtlCol="0">
            <a:spAutoFit/>
          </a:bodyPr>
          <a:lstStyle/>
          <a:p>
            <a:pPr algn="r"/>
            <a:r>
              <a:rPr lang="en-GB" altLang="en-US" sz="3200" dirty="0">
                <a:solidFill>
                  <a:srgbClr val="990000"/>
                </a:solidFill>
                <a:latin typeface="Calibri" charset="0"/>
                <a:ea typeface="Calibri" charset="0"/>
                <a:cs typeface="Calibri" charset="0"/>
              </a:rPr>
              <a:t>School</a:t>
            </a:r>
            <a:r>
              <a:rPr lang="en-GB" altLang="en-US" sz="3200" dirty="0">
                <a:solidFill>
                  <a:srgbClr val="990000"/>
                </a:solidFill>
                <a:latin typeface="Georgia" charset="0"/>
              </a:rPr>
              <a:t> </a:t>
            </a:r>
            <a:r>
              <a:rPr lang="en-GB" altLang="en-US" sz="3200" i="1" dirty="0">
                <a:solidFill>
                  <a:srgbClr val="990000"/>
                </a:solidFill>
                <a:latin typeface="Georgia" charset="0"/>
              </a:rPr>
              <a:t>of</a:t>
            </a:r>
            <a:r>
              <a:rPr lang="en-GB" altLang="en-US" sz="3200" dirty="0">
                <a:solidFill>
                  <a:srgbClr val="990000"/>
                </a:solidFill>
                <a:latin typeface="Georgia" charset="0"/>
              </a:rPr>
              <a:t> </a:t>
            </a:r>
            <a:r>
              <a:rPr lang="en-GB" altLang="en-US" sz="3200" b="1" dirty="0" smtClean="0">
                <a:solidFill>
                  <a:srgbClr val="990000"/>
                </a:solidFill>
                <a:latin typeface="Calibri" charset="0"/>
                <a:ea typeface="Calibri" charset="0"/>
                <a:cs typeface="Calibri" charset="0"/>
              </a:rPr>
              <a:t>Engineering</a:t>
            </a:r>
            <a:endParaRPr lang="en-GB" sz="3200" dirty="0">
              <a:solidFill>
                <a:srgbClr val="990000"/>
              </a:solidFill>
            </a:endParaRPr>
          </a:p>
        </p:txBody>
      </p:sp>
      <p:sp>
        <p:nvSpPr>
          <p:cNvPr id="44" name="Text Box 6"/>
          <p:cNvSpPr txBox="1">
            <a:spLocks noChangeArrowheads="1"/>
          </p:cNvSpPr>
          <p:nvPr/>
        </p:nvSpPr>
        <p:spPr bwMode="auto">
          <a:xfrm>
            <a:off x="-1" y="15680621"/>
            <a:ext cx="6415087" cy="114299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buClr>
                <a:srgbClr val="990000"/>
              </a:buClr>
            </a:pPr>
            <a:r>
              <a:rPr lang="en-AU" altLang="en-US" sz="3600" b="1" dirty="0" smtClean="0">
                <a:latin typeface="+mn-lt"/>
                <a:cs typeface="Arial" panose="020B0604020202020204" pitchFamily="34" charset="0"/>
              </a:rPr>
              <a:t>Project </a:t>
            </a:r>
            <a:r>
              <a:rPr lang="en-AU" altLang="en-US" sz="3600" b="1" dirty="0" smtClean="0">
                <a:latin typeface="+mn-lt"/>
                <a:cs typeface="Arial" panose="020B0604020202020204" pitchFamily="34" charset="0"/>
              </a:rPr>
              <a:t>Aims</a:t>
            </a:r>
          </a:p>
          <a:p>
            <a:pPr>
              <a:spcBef>
                <a:spcPct val="50000"/>
              </a:spcBef>
              <a:buClr>
                <a:srgbClr val="990000"/>
              </a:buClr>
            </a:pPr>
            <a:r>
              <a:rPr lang="en-GB" sz="2800" b="1" i="1" dirty="0" smtClean="0">
                <a:latin typeface="+mn-lt"/>
              </a:rPr>
              <a:t>The aims of the project were:</a:t>
            </a:r>
          </a:p>
          <a:p>
            <a:pPr marL="457200" indent="-457200">
              <a:spcBef>
                <a:spcPct val="50000"/>
              </a:spcBef>
              <a:buClr>
                <a:srgbClr val="990000"/>
              </a:buClr>
              <a:buFont typeface="Wingdings" panose="05000000000000000000" pitchFamily="2" charset="2"/>
              <a:buChar char="Ø"/>
            </a:pPr>
            <a:r>
              <a:rPr lang="en-GB" sz="2800" dirty="0" smtClean="0">
                <a:latin typeface="+mn-lt"/>
              </a:rPr>
              <a:t>To </a:t>
            </a:r>
            <a:r>
              <a:rPr lang="en-GB" sz="2800" dirty="0">
                <a:latin typeface="+mn-lt"/>
              </a:rPr>
              <a:t>analyse the sustainability of reducing motorway speeds through an actual live drive cycle and chassis dynamometer simulation to replicate the effects of driver behaviour and how lowering speed limits has on NO</a:t>
            </a:r>
            <a:r>
              <a:rPr lang="en-GB" sz="2800" baseline="-25000" dirty="0">
                <a:latin typeface="+mn-lt"/>
              </a:rPr>
              <a:t>²</a:t>
            </a:r>
            <a:r>
              <a:rPr lang="en-GB" sz="2800" dirty="0">
                <a:latin typeface="+mn-lt"/>
              </a:rPr>
              <a:t> emissions and fuel consumption</a:t>
            </a:r>
            <a:r>
              <a:rPr lang="en-GB" dirty="0" smtClean="0">
                <a:latin typeface="+mn-lt"/>
              </a:rPr>
              <a:t>.</a:t>
            </a:r>
          </a:p>
          <a:p>
            <a:pPr marL="457200" indent="-457200">
              <a:spcBef>
                <a:spcPct val="50000"/>
              </a:spcBef>
              <a:buClr>
                <a:srgbClr val="990000"/>
              </a:buClr>
              <a:buFont typeface="Wingdings" panose="05000000000000000000" pitchFamily="2" charset="2"/>
              <a:buChar char="Ø"/>
            </a:pPr>
            <a:r>
              <a:rPr lang="en-GB" sz="2800" dirty="0">
                <a:latin typeface="+mn-lt"/>
              </a:rPr>
              <a:t>To compare the emissions and fuel consumption levels of the test vehicles through analytical techniques before and after a full vehicle service to establish whether regular maintenance has an effect on emitted NO­­</a:t>
            </a:r>
            <a:r>
              <a:rPr lang="en-GB" sz="2800" baseline="-25000" dirty="0">
                <a:latin typeface="+mn-lt"/>
              </a:rPr>
              <a:t>2 </a:t>
            </a:r>
            <a:r>
              <a:rPr lang="en-GB" sz="2800" dirty="0">
                <a:latin typeface="+mn-lt"/>
              </a:rPr>
              <a:t>levels and fuel consumption</a:t>
            </a:r>
            <a:r>
              <a:rPr lang="en-GB" sz="2800" dirty="0" smtClean="0">
                <a:latin typeface="+mn-lt"/>
              </a:rPr>
              <a:t>.</a:t>
            </a:r>
          </a:p>
          <a:p>
            <a:pPr>
              <a:spcBef>
                <a:spcPct val="50000"/>
              </a:spcBef>
              <a:buClr>
                <a:srgbClr val="990000"/>
              </a:buClr>
            </a:pPr>
            <a:r>
              <a:rPr lang="en-GB" sz="2800" dirty="0" smtClean="0">
                <a:latin typeface="+mn-lt"/>
              </a:rPr>
              <a:t>These were achieved through </a:t>
            </a:r>
            <a:r>
              <a:rPr lang="en-GB" sz="2800" dirty="0">
                <a:latin typeface="+mn-lt"/>
              </a:rPr>
              <a:t>a live drive cycle simulation of J41-42 and comparison of NO</a:t>
            </a:r>
            <a:r>
              <a:rPr lang="en-GB" sz="2800" baseline="-25000" dirty="0">
                <a:latin typeface="+mn-lt"/>
              </a:rPr>
              <a:t>2</a:t>
            </a:r>
            <a:r>
              <a:rPr lang="en-GB" sz="2800" dirty="0">
                <a:latin typeface="+mn-lt"/>
              </a:rPr>
              <a:t> and fuel consumption of two diesel vehicles (Euro 4 and 5) at 50,60 and 70MPH</a:t>
            </a:r>
            <a:endParaRPr lang="en-US" altLang="en-US" sz="2800" dirty="0">
              <a:latin typeface="+mn-lt"/>
            </a:endParaRPr>
          </a:p>
        </p:txBody>
      </p:sp>
      <p:sp>
        <p:nvSpPr>
          <p:cNvPr id="46" name="Text Box 6"/>
          <p:cNvSpPr txBox="1">
            <a:spLocks noChangeArrowheads="1"/>
          </p:cNvSpPr>
          <p:nvPr/>
        </p:nvSpPr>
        <p:spPr bwMode="auto">
          <a:xfrm>
            <a:off x="11571" y="26080961"/>
            <a:ext cx="6415087" cy="10886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smtClean="0">
                <a:latin typeface="+mn-lt"/>
                <a:cs typeface="Arial" panose="020B0604020202020204" pitchFamily="34" charset="0"/>
              </a:rPr>
              <a:t>Methodology</a:t>
            </a:r>
          </a:p>
        </p:txBody>
      </p:sp>
      <p:sp>
        <p:nvSpPr>
          <p:cNvPr id="47" name="Text Box 6"/>
          <p:cNvSpPr txBox="1">
            <a:spLocks noChangeArrowheads="1"/>
          </p:cNvSpPr>
          <p:nvPr/>
        </p:nvSpPr>
        <p:spPr bwMode="auto">
          <a:xfrm>
            <a:off x="6639222" y="17702390"/>
            <a:ext cx="6415087" cy="19812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000" i="1" dirty="0" smtClean="0">
                <a:latin typeface="Times New Roman" panose="02020603050405020304" pitchFamily="18" charset="0"/>
                <a:cs typeface="Times New Roman" panose="02020603050405020304" pitchFamily="18" charset="0"/>
              </a:rPr>
              <a:t>Audi (Euro 4) durin</a:t>
            </a:r>
            <a:r>
              <a:rPr lang="en-AU" altLang="en-US" sz="2000" i="1" dirty="0" smtClean="0">
                <a:latin typeface="Times New Roman" panose="02020603050405020304" pitchFamily="18" charset="0"/>
                <a:cs typeface="Times New Roman" panose="02020603050405020304" pitchFamily="18" charset="0"/>
              </a:rPr>
              <a:t>g experimental testing using MAHA dynamometer and 5-gas analyser  n laboratory </a:t>
            </a:r>
            <a:endParaRPr lang="en-AU" altLang="en-US" sz="2000" i="1" dirty="0">
              <a:latin typeface="Times New Roman" panose="02020603050405020304" pitchFamily="18" charset="0"/>
              <a:cs typeface="Times New Roman" panose="02020603050405020304" pitchFamily="18" charset="0"/>
            </a:endParaRPr>
          </a:p>
          <a:p>
            <a:pPr>
              <a:spcBef>
                <a:spcPct val="50000"/>
              </a:spcBef>
            </a:pPr>
            <a:r>
              <a:rPr lang="en-AU" altLang="en-US" sz="3600" b="1" dirty="0" smtClean="0">
                <a:latin typeface="+mn-lt"/>
                <a:cs typeface="Arial" panose="020B0604020202020204" pitchFamily="34" charset="0"/>
              </a:rPr>
              <a:t>Results</a:t>
            </a:r>
            <a:endParaRPr lang="en-AU" altLang="en-US" sz="3600" b="1" dirty="0">
              <a:latin typeface="+mn-lt"/>
              <a:cs typeface="Arial" panose="020B0604020202020204" pitchFamily="34" charset="0"/>
            </a:endParaRPr>
          </a:p>
        </p:txBody>
      </p:sp>
      <p:sp>
        <p:nvSpPr>
          <p:cNvPr id="48" name="Text Box 6"/>
          <p:cNvSpPr txBox="1">
            <a:spLocks noChangeArrowheads="1"/>
          </p:cNvSpPr>
          <p:nvPr/>
        </p:nvSpPr>
        <p:spPr bwMode="auto">
          <a:xfrm>
            <a:off x="13290391" y="21958922"/>
            <a:ext cx="6545534" cy="10886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smtClean="0">
                <a:latin typeface="+mn-lt"/>
                <a:cs typeface="Arial" panose="020B0604020202020204" pitchFamily="34" charset="0"/>
              </a:rPr>
              <a:t>Conclusion</a:t>
            </a:r>
            <a:endParaRPr lang="en-AU" altLang="en-US" sz="3600" b="1" dirty="0">
              <a:latin typeface="+mn-lt"/>
              <a:cs typeface="Arial" panose="020B0604020202020204" pitchFamily="34" charset="0"/>
            </a:endParaRPr>
          </a:p>
        </p:txBody>
      </p:sp>
      <p:sp>
        <p:nvSpPr>
          <p:cNvPr id="49" name="Text Box 6"/>
          <p:cNvSpPr txBox="1">
            <a:spLocks noChangeArrowheads="1"/>
          </p:cNvSpPr>
          <p:nvPr/>
        </p:nvSpPr>
        <p:spPr bwMode="auto">
          <a:xfrm>
            <a:off x="6553763" y="6618112"/>
            <a:ext cx="6921220" cy="36124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GB" sz="3200" b="1" dirty="0" smtClean="0">
                <a:latin typeface="+mn-lt"/>
              </a:rPr>
              <a:t>Questionnaires</a:t>
            </a:r>
            <a:r>
              <a:rPr lang="en-GB" sz="2800" b="1" dirty="0" smtClean="0">
                <a:latin typeface="+mn-lt"/>
              </a:rPr>
              <a:t>: </a:t>
            </a:r>
            <a:r>
              <a:rPr lang="en-GB" sz="2800" dirty="0" smtClean="0">
                <a:latin typeface="+mn-lt"/>
              </a:rPr>
              <a:t>Issued to 50 drivers who used J41-42 to gather perceptions of reduced speed limit, road usage and driver behaviour.</a:t>
            </a:r>
          </a:p>
          <a:p>
            <a:endParaRPr lang="en-GB" sz="2800" b="1" dirty="0"/>
          </a:p>
          <a:p>
            <a:endParaRPr lang="en-GB" sz="2800" b="1" dirty="0" smtClean="0"/>
          </a:p>
          <a:p>
            <a:endParaRPr lang="en-GB" sz="2800" b="1" dirty="0"/>
          </a:p>
        </p:txBody>
      </p:sp>
      <p:sp>
        <p:nvSpPr>
          <p:cNvPr id="50" name="Text Box 19"/>
          <p:cNvSpPr txBox="1">
            <a:spLocks noChangeArrowheads="1"/>
          </p:cNvSpPr>
          <p:nvPr/>
        </p:nvSpPr>
        <p:spPr bwMode="auto">
          <a:xfrm>
            <a:off x="14110909" y="13785434"/>
            <a:ext cx="6410325" cy="1150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000" i="1" dirty="0" smtClean="0">
                <a:latin typeface="Times New Roman" charset="0"/>
              </a:rPr>
              <a:t>No</a:t>
            </a:r>
            <a:r>
              <a:rPr lang="en-AU" altLang="en-US" sz="2000" i="1" baseline="-25000" dirty="0" smtClean="0">
                <a:latin typeface="Times New Roman" charset="0"/>
              </a:rPr>
              <a:t>2</a:t>
            </a:r>
            <a:r>
              <a:rPr lang="en-AU" altLang="en-US" sz="2000" i="1" dirty="0" smtClean="0">
                <a:latin typeface="Times New Roman" charset="0"/>
              </a:rPr>
              <a:t> </a:t>
            </a:r>
            <a:r>
              <a:rPr lang="en-AU" altLang="en-US" sz="2000" i="1" dirty="0" smtClean="0">
                <a:latin typeface="Times New Roman" charset="0"/>
              </a:rPr>
              <a:t>averages for both vehicles at 50,60 and 70MPH (before and after service).  </a:t>
            </a:r>
            <a:endParaRPr lang="en-AU" altLang="en-US" sz="2000" i="1" dirty="0">
              <a:latin typeface="Times New Roman" charset="0"/>
            </a:endParaRPr>
          </a:p>
        </p:txBody>
      </p:sp>
      <p:sp>
        <p:nvSpPr>
          <p:cNvPr id="53" name="Text Box 19"/>
          <p:cNvSpPr txBox="1">
            <a:spLocks noChangeArrowheads="1"/>
          </p:cNvSpPr>
          <p:nvPr/>
        </p:nvSpPr>
        <p:spPr bwMode="auto">
          <a:xfrm>
            <a:off x="6263062" y="24739810"/>
            <a:ext cx="7205428" cy="1150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000" i="1" dirty="0" smtClean="0">
                <a:latin typeface="Times New Roman" charset="0"/>
              </a:rPr>
              <a:t>Speed travelled by participants who did not stick to implemented speed limit. </a:t>
            </a:r>
            <a:endParaRPr lang="en-AU" altLang="en-US" sz="2000" i="1" dirty="0">
              <a:latin typeface="Times New Roman" charset="0"/>
            </a:endParaRPr>
          </a:p>
        </p:txBody>
      </p:sp>
      <p:sp>
        <p:nvSpPr>
          <p:cNvPr id="60" name="Text Box 25"/>
          <p:cNvSpPr txBox="1">
            <a:spLocks noChangeArrowheads="1"/>
          </p:cNvSpPr>
          <p:nvPr/>
        </p:nvSpPr>
        <p:spPr bwMode="auto">
          <a:xfrm>
            <a:off x="13748294" y="7731637"/>
            <a:ext cx="6410325" cy="1150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000" i="1" dirty="0" smtClean="0">
                <a:latin typeface="Times New Roman" charset="0"/>
              </a:rPr>
              <a:t>Time that participants were most likely to travel between J41-42</a:t>
            </a:r>
            <a:endParaRPr lang="en-AU" altLang="en-US" sz="2000" i="1" dirty="0">
              <a:latin typeface="Times New Roman" charset="0"/>
            </a:endParaRPr>
          </a:p>
        </p:txBody>
      </p:sp>
      <p:pic>
        <p:nvPicPr>
          <p:cNvPr id="10" name="Picture 9"/>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22301" y="2114359"/>
            <a:ext cx="2840958" cy="3798957"/>
          </a:xfrm>
          <a:prstGeom prst="rect">
            <a:avLst/>
          </a:prstGeom>
        </p:spPr>
      </p:pic>
      <p:pic>
        <p:nvPicPr>
          <p:cNvPr id="18" name="Picture 17"/>
          <p:cNvPicPr>
            <a:picLocks noChangeAspect="1"/>
          </p:cNvPicPr>
          <p:nvPr/>
        </p:nvPicPr>
        <p:blipFill rotWithShape="1">
          <a:blip r:embed="rId6"/>
          <a:srcRect l="-2399" r="-1537" b="21953"/>
          <a:stretch/>
        </p:blipFill>
        <p:spPr>
          <a:xfrm>
            <a:off x="-13300" y="15158562"/>
            <a:ext cx="6572381" cy="1525385"/>
          </a:xfrm>
          <a:prstGeom prst="rect">
            <a:avLst/>
          </a:prstGeom>
        </p:spPr>
      </p:pic>
      <p:sp>
        <p:nvSpPr>
          <p:cNvPr id="45" name="Text Box 6"/>
          <p:cNvSpPr txBox="1">
            <a:spLocks noChangeArrowheads="1"/>
          </p:cNvSpPr>
          <p:nvPr/>
        </p:nvSpPr>
        <p:spPr bwMode="auto">
          <a:xfrm>
            <a:off x="6509799" y="8418339"/>
            <a:ext cx="6921220" cy="61977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GB" sz="3200" b="1" dirty="0" smtClean="0">
                <a:latin typeface="+mn-lt"/>
              </a:rPr>
              <a:t>Experimental testing: </a:t>
            </a:r>
            <a:r>
              <a:rPr lang="en-GB" sz="2800" dirty="0">
                <a:latin typeface="+mn-lt"/>
              </a:rPr>
              <a:t>L</a:t>
            </a:r>
            <a:r>
              <a:rPr lang="en-GB" sz="2800" dirty="0" smtClean="0">
                <a:latin typeface="+mn-lt"/>
              </a:rPr>
              <a:t>ive </a:t>
            </a:r>
            <a:r>
              <a:rPr lang="en-GB" sz="2800" dirty="0">
                <a:latin typeface="+mn-lt"/>
              </a:rPr>
              <a:t>drive cycle performed at peak time of 7:45am</a:t>
            </a:r>
            <a:r>
              <a:rPr lang="en-GB" sz="2800" dirty="0" smtClean="0">
                <a:latin typeface="+mn-lt"/>
              </a:rPr>
              <a:t>, this was also in relation to time travelled by most participants. The </a:t>
            </a:r>
            <a:r>
              <a:rPr lang="en-GB" sz="2800" dirty="0">
                <a:latin typeface="+mn-lt"/>
              </a:rPr>
              <a:t>average speed travelled was </a:t>
            </a:r>
            <a:r>
              <a:rPr lang="en-GB" sz="2800" dirty="0" smtClean="0">
                <a:latin typeface="+mn-lt"/>
              </a:rPr>
              <a:t>39.4MPH.  </a:t>
            </a:r>
            <a:r>
              <a:rPr lang="en-GB" sz="2800" b="1" dirty="0" smtClean="0">
                <a:latin typeface="+mn-lt"/>
              </a:rPr>
              <a:t> </a:t>
            </a:r>
            <a:r>
              <a:rPr lang="en-GB" sz="2800" dirty="0" smtClean="0">
                <a:latin typeface="+mn-lt"/>
              </a:rPr>
              <a:t>Data was taken from this to creat</a:t>
            </a:r>
            <a:r>
              <a:rPr lang="en-GB" sz="2800" dirty="0" smtClean="0">
                <a:latin typeface="+mn-lt"/>
              </a:rPr>
              <a:t>e simulation cycle on MAHA 4WD dynamometer.</a:t>
            </a:r>
          </a:p>
          <a:p>
            <a:pPr marL="457200" indent="-457200">
              <a:buClr>
                <a:srgbClr val="990000"/>
              </a:buClr>
              <a:buFont typeface="Wingdings" panose="05000000000000000000" pitchFamily="2" charset="2"/>
              <a:buChar char="Ø"/>
            </a:pPr>
            <a:r>
              <a:rPr lang="en-GB" sz="2800" dirty="0" smtClean="0">
                <a:latin typeface="+mn-lt"/>
              </a:rPr>
              <a:t>Bosch 5-gas analyser was used to take NO</a:t>
            </a:r>
            <a:r>
              <a:rPr lang="en-GB" sz="2800" baseline="-25000" dirty="0" smtClean="0">
                <a:latin typeface="+mn-lt"/>
              </a:rPr>
              <a:t>2 </a:t>
            </a:r>
            <a:r>
              <a:rPr lang="en-GB" sz="2800" dirty="0" smtClean="0">
                <a:latin typeface="+mn-lt"/>
              </a:rPr>
              <a:t>readings for cycle simulation and at 50,60 and 70MPH. </a:t>
            </a:r>
          </a:p>
          <a:p>
            <a:pPr marL="457200" indent="-457200">
              <a:buClr>
                <a:srgbClr val="990000"/>
              </a:buClr>
              <a:buFont typeface="Wingdings" panose="05000000000000000000" pitchFamily="2" charset="2"/>
              <a:buChar char="Ø"/>
            </a:pPr>
            <a:r>
              <a:rPr lang="en-GB" sz="2800" dirty="0" smtClean="0">
                <a:latin typeface="+mn-lt"/>
              </a:rPr>
              <a:t>VCDS and PCM Scan software was utilised to collect fuel consumption data.</a:t>
            </a:r>
          </a:p>
          <a:p>
            <a:endParaRPr lang="en-GB" sz="2800" b="1" dirty="0"/>
          </a:p>
        </p:txBody>
      </p:sp>
      <p:pic>
        <p:nvPicPr>
          <p:cNvPr id="19" name="Picture 18"/>
          <p:cNvPicPr>
            <a:picLocks noChangeAspect="1"/>
          </p:cNvPicPr>
          <p:nvPr/>
        </p:nvPicPr>
        <p:blipFill>
          <a:blip r:embed="rId7"/>
          <a:stretch>
            <a:fillRect/>
          </a:stretch>
        </p:blipFill>
        <p:spPr>
          <a:xfrm>
            <a:off x="6847356" y="13965772"/>
            <a:ext cx="6400483" cy="3907583"/>
          </a:xfrm>
          <a:prstGeom prst="rect">
            <a:avLst/>
          </a:prstGeom>
        </p:spPr>
      </p:pic>
      <p:pic>
        <p:nvPicPr>
          <p:cNvPr id="55" name="Picture 54"/>
          <p:cNvPicPr/>
          <p:nvPr/>
        </p:nvPicPr>
        <p:blipFill>
          <a:blip r:embed="rId8"/>
          <a:stretch>
            <a:fillRect/>
          </a:stretch>
        </p:blipFill>
        <p:spPr>
          <a:xfrm>
            <a:off x="13981515" y="3449720"/>
            <a:ext cx="7042485" cy="4543315"/>
          </a:xfrm>
          <a:prstGeom prst="rect">
            <a:avLst/>
          </a:prstGeom>
        </p:spPr>
      </p:pic>
      <p:sp>
        <p:nvSpPr>
          <p:cNvPr id="57" name="Text Box 6"/>
          <p:cNvSpPr txBox="1">
            <a:spLocks noChangeArrowheads="1"/>
          </p:cNvSpPr>
          <p:nvPr/>
        </p:nvSpPr>
        <p:spPr bwMode="auto">
          <a:xfrm>
            <a:off x="6625674" y="19034671"/>
            <a:ext cx="6921220" cy="35508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GB" sz="2800" dirty="0" smtClean="0">
                <a:latin typeface="+mn-lt"/>
              </a:rPr>
              <a:t>Analysis of questionnaire data showed:</a:t>
            </a:r>
          </a:p>
          <a:p>
            <a:pPr marL="457200" indent="-457200">
              <a:buFontTx/>
              <a:buChar char="-"/>
            </a:pPr>
            <a:r>
              <a:rPr lang="en-GB" sz="2800" dirty="0" smtClean="0">
                <a:latin typeface="+mn-lt"/>
              </a:rPr>
              <a:t>54% participants experienced traffic congestion almost every journey</a:t>
            </a:r>
          </a:p>
          <a:p>
            <a:pPr marL="457200" indent="-457200">
              <a:buFontTx/>
              <a:buChar char="-"/>
            </a:pPr>
            <a:r>
              <a:rPr lang="en-GB" sz="2800" dirty="0" smtClean="0">
                <a:latin typeface="+mn-lt"/>
              </a:rPr>
              <a:t> 44% who did not stick to the speed limit travelled at 70MPH and above.</a:t>
            </a:r>
          </a:p>
          <a:p>
            <a:pPr marL="457200" indent="-457200">
              <a:buFontTx/>
              <a:buChar char="-"/>
            </a:pPr>
            <a:endParaRPr lang="en-GB" sz="2800" dirty="0"/>
          </a:p>
          <a:p>
            <a:endParaRPr lang="en-GB" sz="2800" dirty="0"/>
          </a:p>
        </p:txBody>
      </p:sp>
      <p:graphicFrame>
        <p:nvGraphicFramePr>
          <p:cNvPr id="62" name="Chart 61"/>
          <p:cNvGraphicFramePr>
            <a:graphicFrameLocks/>
          </p:cNvGraphicFramePr>
          <p:nvPr>
            <p:extLst>
              <p:ext uri="{D42A27DB-BD31-4B8C-83A1-F6EECF244321}">
                <p14:modId xmlns:p14="http://schemas.microsoft.com/office/powerpoint/2010/main" val="2796636413"/>
              </p:ext>
            </p:extLst>
          </p:nvPr>
        </p:nvGraphicFramePr>
        <p:xfrm>
          <a:off x="6533325" y="21689093"/>
          <a:ext cx="6664903" cy="3005553"/>
        </p:xfrm>
        <a:graphic>
          <a:graphicData uri="http://schemas.openxmlformats.org/drawingml/2006/chart">
            <c:chart xmlns:c="http://schemas.openxmlformats.org/drawingml/2006/chart" xmlns:r="http://schemas.openxmlformats.org/officeDocument/2006/relationships" r:id="rId9"/>
          </a:graphicData>
        </a:graphic>
      </p:graphicFrame>
      <p:sp>
        <p:nvSpPr>
          <p:cNvPr id="63" name="Text Box 6"/>
          <p:cNvSpPr txBox="1">
            <a:spLocks noChangeArrowheads="1"/>
          </p:cNvSpPr>
          <p:nvPr/>
        </p:nvSpPr>
        <p:spPr bwMode="auto">
          <a:xfrm>
            <a:off x="6439634" y="25200117"/>
            <a:ext cx="6921220" cy="39817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endParaRPr lang="en-GB" sz="2800" dirty="0" smtClean="0">
              <a:latin typeface="+mn-lt"/>
            </a:endParaRPr>
          </a:p>
          <a:p>
            <a:r>
              <a:rPr lang="en-GB" sz="2800" dirty="0" smtClean="0">
                <a:latin typeface="+mn-lt"/>
              </a:rPr>
              <a:t>Analysis of experimental testing demonstrated that:</a:t>
            </a:r>
          </a:p>
          <a:p>
            <a:r>
              <a:rPr lang="en-GB" sz="2800" dirty="0" smtClean="0">
                <a:latin typeface="+mn-lt"/>
              </a:rPr>
              <a:t>-Reducing speeds from 60MPH to 50MPH </a:t>
            </a:r>
            <a:r>
              <a:rPr lang="en-GB" sz="2800" b="1" dirty="0" smtClean="0">
                <a:latin typeface="+mn-lt"/>
              </a:rPr>
              <a:t>decreased NO</a:t>
            </a:r>
            <a:r>
              <a:rPr lang="en-GB" sz="2800" b="1" baseline="-25000" dirty="0" smtClean="0">
                <a:latin typeface="+mn-lt"/>
              </a:rPr>
              <a:t>2</a:t>
            </a:r>
            <a:r>
              <a:rPr lang="en-GB" sz="2800" b="1" dirty="0" smtClean="0">
                <a:latin typeface="+mn-lt"/>
              </a:rPr>
              <a:t> by 3-6%</a:t>
            </a:r>
            <a:r>
              <a:rPr lang="en-GB" sz="2800" dirty="0" smtClean="0">
                <a:latin typeface="+mn-lt"/>
              </a:rPr>
              <a:t> for both vehicles. </a:t>
            </a:r>
          </a:p>
          <a:p>
            <a:r>
              <a:rPr lang="en-GB" sz="2800" dirty="0" smtClean="0">
                <a:latin typeface="+mn-lt"/>
              </a:rPr>
              <a:t>- Reducing speeds saved 0.2-1% of fuel; </a:t>
            </a:r>
            <a:r>
              <a:rPr lang="en-GB" sz="2800" b="1" dirty="0" smtClean="0">
                <a:latin typeface="+mn-lt"/>
              </a:rPr>
              <a:t>the most efficient speed for fuel consumption was 50MPH. </a:t>
            </a:r>
            <a:endParaRPr lang="en-GB" sz="2800" b="1" dirty="0">
              <a:latin typeface="+mn-lt"/>
            </a:endParaRPr>
          </a:p>
        </p:txBody>
      </p:sp>
      <p:sp>
        <p:nvSpPr>
          <p:cNvPr id="64" name="Text Box 6"/>
          <p:cNvSpPr txBox="1">
            <a:spLocks noChangeArrowheads="1"/>
          </p:cNvSpPr>
          <p:nvPr/>
        </p:nvSpPr>
        <p:spPr bwMode="auto">
          <a:xfrm>
            <a:off x="13613659" y="8280942"/>
            <a:ext cx="7258378" cy="31199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GB" sz="2800" dirty="0" smtClean="0">
                <a:latin typeface="+mn-lt"/>
              </a:rPr>
              <a:t>The greatest reduction in NO</a:t>
            </a:r>
            <a:r>
              <a:rPr lang="en-GB" sz="2800" baseline="-25000" dirty="0" smtClean="0">
                <a:latin typeface="+mn-lt"/>
              </a:rPr>
              <a:t>2</a:t>
            </a:r>
            <a:r>
              <a:rPr lang="en-GB" sz="2800" dirty="0" smtClean="0">
                <a:latin typeface="+mn-lt"/>
              </a:rPr>
              <a:t> for the Euro 5 vehicle was observed at 50MPH but the Euro 5 was most efficient at 70MPH.  Other studies had also observed decreased NO</a:t>
            </a:r>
            <a:r>
              <a:rPr lang="en-GB" sz="2800" baseline="-25000" dirty="0" smtClean="0">
                <a:latin typeface="+mn-lt"/>
              </a:rPr>
              <a:t>2</a:t>
            </a:r>
            <a:r>
              <a:rPr lang="en-GB" sz="2800" dirty="0" smtClean="0">
                <a:latin typeface="+mn-lt"/>
              </a:rPr>
              <a:t> emissions in older vehicles at high speeds (</a:t>
            </a:r>
            <a:r>
              <a:rPr lang="en-GB" sz="2800" dirty="0" err="1" smtClean="0">
                <a:latin typeface="+mn-lt"/>
              </a:rPr>
              <a:t>Carshaw</a:t>
            </a:r>
            <a:r>
              <a:rPr lang="en-GB" sz="2800" dirty="0" smtClean="0">
                <a:latin typeface="+mn-lt"/>
              </a:rPr>
              <a:t> et al, 2016)</a:t>
            </a:r>
            <a:r>
              <a:rPr lang="en-GB" sz="2800" dirty="0" smtClean="0"/>
              <a:t>. </a:t>
            </a:r>
            <a:r>
              <a:rPr lang="en-GB" sz="2800" b="1" dirty="0" smtClean="0"/>
              <a:t> </a:t>
            </a:r>
            <a:endParaRPr lang="en-GB" sz="2800" b="1" dirty="0"/>
          </a:p>
        </p:txBody>
      </p:sp>
      <p:graphicFrame>
        <p:nvGraphicFramePr>
          <p:cNvPr id="65" name="Chart 64">
            <a:extLst>
              <a:ext uri="{FF2B5EF4-FFF2-40B4-BE49-F238E27FC236}">
                <a16:creationId xmlns:a16="http://schemas.microsoft.com/office/drawing/2014/main" id="{80530E8D-2450-4CE7-B5F2-B4A545882D79}"/>
              </a:ext>
            </a:extLst>
          </p:cNvPr>
          <p:cNvGraphicFramePr/>
          <p:nvPr>
            <p:extLst>
              <p:ext uri="{D42A27DB-BD31-4B8C-83A1-F6EECF244321}">
                <p14:modId xmlns:p14="http://schemas.microsoft.com/office/powerpoint/2010/main" val="4052193112"/>
              </p:ext>
            </p:extLst>
          </p:nvPr>
        </p:nvGraphicFramePr>
        <p:xfrm>
          <a:off x="13917347" y="10752327"/>
          <a:ext cx="6639094" cy="3249912"/>
        </p:xfrm>
        <a:graphic>
          <a:graphicData uri="http://schemas.openxmlformats.org/drawingml/2006/chart">
            <c:chart xmlns:c="http://schemas.openxmlformats.org/drawingml/2006/chart" xmlns:r="http://schemas.openxmlformats.org/officeDocument/2006/relationships" r:id="rId10"/>
          </a:graphicData>
        </a:graphic>
      </p:graphicFrame>
      <p:sp>
        <p:nvSpPr>
          <p:cNvPr id="66" name="Text Box 6"/>
          <p:cNvSpPr txBox="1">
            <a:spLocks noChangeArrowheads="1"/>
          </p:cNvSpPr>
          <p:nvPr/>
        </p:nvSpPr>
        <p:spPr bwMode="auto">
          <a:xfrm>
            <a:off x="13822634" y="14478885"/>
            <a:ext cx="6921220" cy="44126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GB" sz="2800" dirty="0" smtClean="0">
                <a:latin typeface="+mn-lt"/>
              </a:rPr>
              <a:t>Live drive cycle simulation analysis revealed:</a:t>
            </a:r>
            <a:r>
              <a:rPr lang="en-GB" sz="2800" b="1" dirty="0" smtClean="0">
                <a:latin typeface="+mn-lt"/>
              </a:rPr>
              <a:t> </a:t>
            </a:r>
          </a:p>
          <a:p>
            <a:r>
              <a:rPr lang="en-GB" sz="2800" dirty="0" smtClean="0">
                <a:latin typeface="+mn-lt"/>
              </a:rPr>
              <a:t>-NO</a:t>
            </a:r>
            <a:r>
              <a:rPr lang="en-GB" sz="2800" baseline="-25000" dirty="0" smtClean="0">
                <a:latin typeface="+mn-lt"/>
              </a:rPr>
              <a:t>2</a:t>
            </a:r>
            <a:r>
              <a:rPr lang="en-GB" sz="2800" dirty="0" smtClean="0">
                <a:latin typeface="+mn-lt"/>
              </a:rPr>
              <a:t> increased with gear changing and acceleration.</a:t>
            </a:r>
          </a:p>
          <a:p>
            <a:r>
              <a:rPr lang="en-GB" sz="2800" dirty="0" smtClean="0">
                <a:latin typeface="+mn-lt"/>
              </a:rPr>
              <a:t>-Less NO</a:t>
            </a:r>
            <a:r>
              <a:rPr lang="en-GB" sz="2800" baseline="-25000" dirty="0" smtClean="0">
                <a:latin typeface="+mn-lt"/>
              </a:rPr>
              <a:t>2</a:t>
            </a:r>
            <a:r>
              <a:rPr lang="en-GB" sz="2800" dirty="0" smtClean="0">
                <a:latin typeface="+mn-lt"/>
              </a:rPr>
              <a:t> was present during smooth driving.</a:t>
            </a:r>
          </a:p>
          <a:p>
            <a:r>
              <a:rPr lang="en-GB" sz="2800" dirty="0" smtClean="0">
                <a:latin typeface="+mn-lt"/>
              </a:rPr>
              <a:t>-Greater fluctuations in NO</a:t>
            </a:r>
            <a:r>
              <a:rPr lang="en-GB" sz="2800" baseline="-25000" dirty="0" smtClean="0">
                <a:latin typeface="+mn-lt"/>
              </a:rPr>
              <a:t> 2</a:t>
            </a:r>
            <a:r>
              <a:rPr lang="en-GB" sz="2800" dirty="0" smtClean="0">
                <a:latin typeface="+mn-lt"/>
              </a:rPr>
              <a:t> were exhibited prior to vehicle servicing.</a:t>
            </a:r>
          </a:p>
          <a:p>
            <a:r>
              <a:rPr lang="en-GB" sz="2800" dirty="0" smtClean="0">
                <a:latin typeface="+mn-lt"/>
              </a:rPr>
              <a:t> - Vehicle servicing significantly reduced NO</a:t>
            </a:r>
            <a:r>
              <a:rPr lang="en-GB" sz="2800" baseline="-25000" dirty="0" smtClean="0">
                <a:latin typeface="+mn-lt"/>
              </a:rPr>
              <a:t>2</a:t>
            </a:r>
            <a:r>
              <a:rPr lang="en-GB" sz="2800" dirty="0" smtClean="0">
                <a:latin typeface="+mn-lt"/>
              </a:rPr>
              <a:t> levels in both vehicles </a:t>
            </a:r>
            <a:endParaRPr lang="en-GB" sz="2800" dirty="0">
              <a:latin typeface="+mn-lt"/>
            </a:endParaRPr>
          </a:p>
        </p:txBody>
      </p:sp>
      <p:graphicFrame>
        <p:nvGraphicFramePr>
          <p:cNvPr id="67" name="Chart 66">
            <a:extLst>
              <a:ext uri="{FF2B5EF4-FFF2-40B4-BE49-F238E27FC236}">
                <a16:creationId xmlns:a16="http://schemas.microsoft.com/office/drawing/2014/main" id="{B644E3BB-461C-428F-BA3D-6BBD9F7FA8AA}"/>
              </a:ext>
            </a:extLst>
          </p:cNvPr>
          <p:cNvGraphicFramePr/>
          <p:nvPr>
            <p:extLst>
              <p:ext uri="{D42A27DB-BD31-4B8C-83A1-F6EECF244321}">
                <p14:modId xmlns:p14="http://schemas.microsoft.com/office/powerpoint/2010/main" val="543577091"/>
              </p:ext>
            </p:extLst>
          </p:nvPr>
        </p:nvGraphicFramePr>
        <p:xfrm>
          <a:off x="13869693" y="18579862"/>
          <a:ext cx="6623459" cy="3570457"/>
        </p:xfrm>
        <a:graphic>
          <a:graphicData uri="http://schemas.openxmlformats.org/drawingml/2006/chart">
            <c:chart xmlns:c="http://schemas.openxmlformats.org/drawingml/2006/chart" xmlns:r="http://schemas.openxmlformats.org/officeDocument/2006/relationships" r:id="rId11"/>
          </a:graphicData>
        </a:graphic>
      </p:graphicFrame>
      <p:sp>
        <p:nvSpPr>
          <p:cNvPr id="68" name="Text Box 19"/>
          <p:cNvSpPr txBox="1">
            <a:spLocks noChangeArrowheads="1"/>
          </p:cNvSpPr>
          <p:nvPr/>
        </p:nvSpPr>
        <p:spPr bwMode="auto">
          <a:xfrm>
            <a:off x="14018056" y="21689093"/>
            <a:ext cx="6410325" cy="8424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000" i="1" dirty="0" smtClean="0">
                <a:latin typeface="Times New Roman" charset="0"/>
              </a:rPr>
              <a:t>No</a:t>
            </a:r>
            <a:r>
              <a:rPr lang="en-AU" altLang="en-US" sz="2000" i="1" baseline="-25000" dirty="0" smtClean="0">
                <a:latin typeface="Times New Roman" charset="0"/>
              </a:rPr>
              <a:t>2</a:t>
            </a:r>
            <a:r>
              <a:rPr lang="en-AU" altLang="en-US" sz="2000" i="1" dirty="0" smtClean="0">
                <a:latin typeface="Times New Roman" charset="0"/>
              </a:rPr>
              <a:t> </a:t>
            </a:r>
            <a:r>
              <a:rPr lang="en-AU" altLang="en-US" sz="2000" i="1" dirty="0" smtClean="0">
                <a:latin typeface="Times New Roman" charset="0"/>
              </a:rPr>
              <a:t>for both vehicles during live drive cycle simulation.  </a:t>
            </a:r>
            <a:endParaRPr lang="en-AU" altLang="en-US" sz="2000" i="1" dirty="0">
              <a:latin typeface="Times New Roman" charset="0"/>
            </a:endParaRPr>
          </a:p>
        </p:txBody>
      </p:sp>
      <p:sp>
        <p:nvSpPr>
          <p:cNvPr id="22" name="TextBox 21"/>
          <p:cNvSpPr txBox="1"/>
          <p:nvPr/>
        </p:nvSpPr>
        <p:spPr>
          <a:xfrm>
            <a:off x="254120" y="26945540"/>
            <a:ext cx="6280484" cy="1815882"/>
          </a:xfrm>
          <a:prstGeom prst="rect">
            <a:avLst/>
          </a:prstGeom>
          <a:noFill/>
        </p:spPr>
        <p:txBody>
          <a:bodyPr wrap="square" rtlCol="0">
            <a:spAutoFit/>
          </a:bodyPr>
          <a:lstStyle/>
          <a:p>
            <a:pPr>
              <a:spcBef>
                <a:spcPct val="50000"/>
              </a:spcBef>
            </a:pPr>
            <a:r>
              <a:rPr lang="en-AU" altLang="en-US" sz="2800" dirty="0">
                <a:cs typeface="Arial" panose="020B0604020202020204" pitchFamily="34" charset="0"/>
              </a:rPr>
              <a:t>A quantitative experimental design was used to establish cause and effect relationship between speed against NO</a:t>
            </a:r>
            <a:r>
              <a:rPr lang="en-AU" altLang="en-US" sz="2800" baseline="-25000" dirty="0">
                <a:cs typeface="Arial" panose="020B0604020202020204" pitchFamily="34" charset="0"/>
              </a:rPr>
              <a:t>2</a:t>
            </a:r>
            <a:r>
              <a:rPr lang="en-AU" altLang="en-US" sz="2800" dirty="0">
                <a:cs typeface="Arial" panose="020B0604020202020204" pitchFamily="34" charset="0"/>
              </a:rPr>
              <a:t> and fuel consumption</a:t>
            </a:r>
            <a:endParaRPr lang="en-AU" altLang="en-US" sz="2800" dirty="0">
              <a:cs typeface="Arial" panose="020B0604020202020204" pitchFamily="34" charset="0"/>
            </a:endParaRPr>
          </a:p>
        </p:txBody>
      </p:sp>
      <mc:AlternateContent xmlns:mc="http://schemas.openxmlformats.org/markup-compatibility/2006">
        <mc:Choice xmlns:a14="http://schemas.microsoft.com/office/drawing/2010/main" Requires="a14">
          <p:sp>
            <p:nvSpPr>
              <p:cNvPr id="24" name="TextBox 23"/>
              <p:cNvSpPr txBox="1"/>
              <p:nvPr/>
            </p:nvSpPr>
            <p:spPr>
              <a:xfrm>
                <a:off x="215213" y="6637504"/>
                <a:ext cx="5572665" cy="9920152"/>
              </a:xfrm>
              <a:prstGeom prst="rect">
                <a:avLst/>
              </a:prstGeom>
              <a:noFill/>
            </p:spPr>
            <p:txBody>
              <a:bodyPr wrap="square" rtlCol="0">
                <a:spAutoFit/>
              </a:bodyPr>
              <a:lstStyle/>
              <a:p>
                <a:pPr>
                  <a:spcBef>
                    <a:spcPct val="50000"/>
                  </a:spcBef>
                </a:pPr>
                <a:r>
                  <a:rPr lang="en-US" altLang="en-US" sz="2800" dirty="0"/>
                  <a:t>The UK is failing to meet EU directive limit values of 40</a:t>
                </a:r>
                <a:r>
                  <a:rPr lang="en-GB" sz="2800" dirty="0"/>
                  <a:t> µg/</a:t>
                </a:r>
                <a14:m>
                  <m:oMath xmlns:m="http://schemas.openxmlformats.org/officeDocument/2006/math">
                    <m:sSup>
                      <m:sSupPr>
                        <m:ctrlPr>
                          <a:rPr lang="en-GB" sz="2800" i="1"/>
                        </m:ctrlPr>
                      </m:sSupPr>
                      <m:e>
                        <m:r>
                          <a:rPr lang="en-GB" sz="2800" i="1"/>
                          <m:t>𝑚</m:t>
                        </m:r>
                      </m:e>
                      <m:sup>
                        <m:r>
                          <a:rPr lang="en-GB" sz="2800" i="1"/>
                          <m:t>3</m:t>
                        </m:r>
                      </m:sup>
                    </m:sSup>
                  </m:oMath>
                </a14:m>
                <a:r>
                  <a:rPr lang="en-US" altLang="en-US" sz="2800" dirty="0"/>
                  <a:t> for NO</a:t>
                </a:r>
                <a:r>
                  <a:rPr lang="en-US" altLang="en-US" sz="2800" baseline="-25000" dirty="0"/>
                  <a:t>2.</a:t>
                </a:r>
                <a:r>
                  <a:rPr lang="en-US" altLang="en-US" sz="2800" dirty="0"/>
                  <a:t>  </a:t>
                </a:r>
                <a:r>
                  <a:rPr lang="en-US" altLang="en-US" sz="2800" dirty="0"/>
                  <a:t>In attempt to meet values, speeds on five roads in Wales where NO</a:t>
                </a:r>
                <a:r>
                  <a:rPr lang="en-US" altLang="en-US" sz="2800" baseline="-25000" dirty="0"/>
                  <a:t>2</a:t>
                </a:r>
                <a:r>
                  <a:rPr lang="en-US" altLang="en-US" sz="2800" dirty="0"/>
                  <a:t> limits </a:t>
                </a:r>
                <a:r>
                  <a:rPr lang="en-US" altLang="en-US" sz="2800" dirty="0" smtClean="0"/>
                  <a:t>exceeded, </a:t>
                </a:r>
                <a:r>
                  <a:rPr lang="en-US" altLang="en-US" sz="2800" dirty="0"/>
                  <a:t>were reduced to 50MPH (Welsh Government, 2018).  At present, the sustainability of the measure remains unclear but reduced speeds </a:t>
                </a:r>
                <a:r>
                  <a:rPr lang="en-US" altLang="en-US" sz="2800" dirty="0" smtClean="0"/>
                  <a:t>have been linked with decreased fuel consumption (Panis et al, 2010).   </a:t>
                </a:r>
                <a:r>
                  <a:rPr lang="en-US" altLang="en-US" sz="2800" dirty="0"/>
                  <a:t>Other countries have found similar measures ineffective. </a:t>
                </a:r>
                <a:r>
                  <a:rPr lang="en-US" altLang="en-US" sz="2800" dirty="0"/>
                  <a:t>Aspects that have an adverse </a:t>
                </a:r>
                <a:r>
                  <a:rPr lang="en-US" altLang="en-US" sz="2800" dirty="0" smtClean="0"/>
                  <a:t>effect on NO</a:t>
                </a:r>
                <a:r>
                  <a:rPr lang="en-US" altLang="en-US" sz="2800" baseline="-25000" dirty="0" smtClean="0"/>
                  <a:t>2</a:t>
                </a:r>
                <a:r>
                  <a:rPr lang="en-US" altLang="en-US" sz="2800" dirty="0" smtClean="0"/>
                  <a:t> </a:t>
                </a:r>
                <a:r>
                  <a:rPr lang="en-US" altLang="en-US" sz="2800" dirty="0"/>
                  <a:t>include traffic congestion, speeding frequency, driving behavior and regular vehicle maintenance (Keuken et al 2010; Nasir et al </a:t>
                </a:r>
                <a:r>
                  <a:rPr lang="en-US" altLang="en-US" sz="2800" dirty="0" smtClean="0"/>
                  <a:t>2014)</a:t>
                </a:r>
              </a:p>
              <a:p>
                <a:pPr>
                  <a:spcBef>
                    <a:spcPct val="50000"/>
                  </a:spcBef>
                </a:pPr>
                <a:r>
                  <a:rPr lang="en-US" altLang="en-US" sz="2000" i="1" dirty="0">
                    <a:latin typeface="Times New Roman" panose="02020603050405020304" pitchFamily="18" charset="0"/>
                    <a:cs typeface="Times New Roman" panose="02020603050405020304" pitchFamily="18" charset="0"/>
                  </a:rPr>
                  <a:t>Predicted NO</a:t>
                </a:r>
                <a:r>
                  <a:rPr lang="en-US" altLang="en-US" sz="2000" i="1" baseline="-25000" dirty="0">
                    <a:latin typeface="Times New Roman" panose="02020603050405020304" pitchFamily="18" charset="0"/>
                    <a:cs typeface="Times New Roman" panose="02020603050405020304" pitchFamily="18" charset="0"/>
                  </a:rPr>
                  <a:t>2</a:t>
                </a:r>
                <a:r>
                  <a:rPr lang="en-US" altLang="en-US" sz="2000" i="1" dirty="0">
                    <a:latin typeface="Times New Roman" panose="02020603050405020304" pitchFamily="18" charset="0"/>
                    <a:cs typeface="Times New Roman" panose="02020603050405020304" pitchFamily="18" charset="0"/>
                  </a:rPr>
                  <a:t> </a:t>
                </a:r>
                <a:r>
                  <a:rPr lang="en-US" altLang="en-US" sz="2000" i="1" baseline="-25000" dirty="0">
                    <a:latin typeface="Times New Roman" panose="02020603050405020304" pitchFamily="18" charset="0"/>
                    <a:cs typeface="Times New Roman" panose="02020603050405020304" pitchFamily="18" charset="0"/>
                  </a:rPr>
                  <a:t> </a:t>
                </a:r>
                <a:r>
                  <a:rPr lang="en-US" altLang="en-US" sz="2000" i="1" dirty="0">
                    <a:latin typeface="Times New Roman" panose="02020603050405020304" pitchFamily="18" charset="0"/>
                    <a:cs typeface="Times New Roman" panose="02020603050405020304" pitchFamily="18" charset="0"/>
                  </a:rPr>
                  <a:t>levels with speed restriction in place (WSP 2018</a:t>
                </a:r>
                <a:r>
                  <a:rPr lang="en-US" altLang="en-US" sz="2000" i="1" dirty="0"/>
                  <a:t>)</a:t>
                </a:r>
              </a:p>
              <a:p>
                <a:pPr>
                  <a:spcBef>
                    <a:spcPct val="50000"/>
                  </a:spcBef>
                </a:pPr>
                <a:endParaRPr lang="en-US" altLang="en-US" sz="2800" dirty="0" smtClean="0"/>
              </a:p>
              <a:p>
                <a:pPr>
                  <a:spcBef>
                    <a:spcPct val="50000"/>
                  </a:spcBef>
                </a:pPr>
                <a:endParaRPr lang="en-US" altLang="en-US" sz="2800" i="1" dirty="0">
                  <a:latin typeface="Times New Roman" panose="02020603050405020304" pitchFamily="18" charset="0"/>
                  <a:cs typeface="Times New Roman" panose="02020603050405020304" pitchFamily="18" charset="0"/>
                </a:endParaRPr>
              </a:p>
            </p:txBody>
          </p:sp>
        </mc:Choice>
        <mc:Fallback>
          <p:sp>
            <p:nvSpPr>
              <p:cNvPr id="24" name="TextBox 23"/>
              <p:cNvSpPr txBox="1">
                <a:spLocks noRot="1" noChangeAspect="1" noMove="1" noResize="1" noEditPoints="1" noAdjustHandles="1" noChangeArrowheads="1" noChangeShapeType="1" noTextEdit="1"/>
              </p:cNvSpPr>
              <p:nvPr/>
            </p:nvSpPr>
            <p:spPr>
              <a:xfrm>
                <a:off x="215213" y="6637504"/>
                <a:ext cx="5572665" cy="9920152"/>
              </a:xfrm>
              <a:prstGeom prst="rect">
                <a:avLst/>
              </a:prstGeom>
              <a:blipFill>
                <a:blip r:embed="rId12"/>
                <a:stretch>
                  <a:fillRect l="-2188" t="-615" r="-2298"/>
                </a:stretch>
              </a:blipFill>
            </p:spPr>
            <p:txBody>
              <a:bodyPr/>
              <a:lstStyle/>
              <a:p>
                <a:r>
                  <a:rPr lang="en-GB">
                    <a:noFill/>
                  </a:rPr>
                  <a:t> </a:t>
                </a:r>
              </a:p>
            </p:txBody>
          </p:sp>
        </mc:Fallback>
      </mc:AlternateContent>
      <p:sp>
        <p:nvSpPr>
          <p:cNvPr id="25" name="TextBox 24"/>
          <p:cNvSpPr txBox="1"/>
          <p:nvPr/>
        </p:nvSpPr>
        <p:spPr>
          <a:xfrm>
            <a:off x="13172584" y="26049126"/>
            <a:ext cx="2358190" cy="646331"/>
          </a:xfrm>
          <a:prstGeom prst="rect">
            <a:avLst/>
          </a:prstGeom>
          <a:noFill/>
        </p:spPr>
        <p:txBody>
          <a:bodyPr wrap="square" rtlCol="0">
            <a:spAutoFit/>
          </a:bodyPr>
          <a:lstStyle/>
          <a:p>
            <a:r>
              <a:rPr lang="en-GB" sz="3600" b="1" dirty="0" smtClean="0"/>
              <a:t>References</a:t>
            </a:r>
            <a:endParaRPr lang="en-GB" sz="3600" b="1" dirty="0"/>
          </a:p>
        </p:txBody>
      </p:sp>
      <p:pic>
        <p:nvPicPr>
          <p:cNvPr id="69" name="Picture 68"/>
          <p:cNvPicPr/>
          <p:nvPr/>
        </p:nvPicPr>
        <p:blipFill>
          <a:blip r:embed="rId13">
            <a:extLst>
              <a:ext uri="{28A0092B-C50C-407E-A947-70E740481C1C}">
                <a14:useLocalDpi xmlns:a14="http://schemas.microsoft.com/office/drawing/2010/main" val="0"/>
              </a:ext>
            </a:extLst>
          </a:blip>
          <a:stretch>
            <a:fillRect/>
          </a:stretch>
        </p:blipFill>
        <p:spPr>
          <a:xfrm>
            <a:off x="504844" y="29040593"/>
            <a:ext cx="2558415" cy="1170815"/>
          </a:xfrm>
          <a:prstGeom prst="rect">
            <a:avLst/>
          </a:prstGeom>
        </p:spPr>
      </p:pic>
    </p:spTree>
    <p:extLst>
      <p:ext uri="{BB962C8B-B14F-4D97-AF65-F5344CB8AC3E}">
        <p14:creationId xmlns:p14="http://schemas.microsoft.com/office/powerpoint/2010/main" val="392477405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550</TotalTime>
  <Words>820</Words>
  <Application>Microsoft Office PowerPoint</Application>
  <PresentationFormat>Custom</PresentationFormat>
  <Paragraphs>65</Paragraphs>
  <Slides>1</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vt:i4>
      </vt:variant>
    </vt:vector>
  </HeadingPairs>
  <TitlesOfParts>
    <vt:vector size="10" baseType="lpstr">
      <vt:lpstr>MS PGothic</vt:lpstr>
      <vt:lpstr>MS PGothic</vt:lpstr>
      <vt:lpstr>Arial</vt:lpstr>
      <vt:lpstr>Calibri</vt:lpstr>
      <vt:lpstr>Calibri Light</vt:lpstr>
      <vt:lpstr>Georgia</vt:lpstr>
      <vt:lpstr>Times New Roman</vt:lpstr>
      <vt:lpstr>Wingdings</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Laura Hutchings</cp:lastModifiedBy>
  <cp:revision>54</cp:revision>
  <dcterms:created xsi:type="dcterms:W3CDTF">2016-02-25T08:27:32Z</dcterms:created>
  <dcterms:modified xsi:type="dcterms:W3CDTF">2019-04-25T12:58:19Z</dcterms:modified>
</cp:coreProperties>
</file>