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72" r:id="rId2"/>
    <p:sldId id="256" r:id="rId3"/>
    <p:sldId id="260" r:id="rId4"/>
    <p:sldId id="259" r:id="rId5"/>
    <p:sldId id="262" r:id="rId6"/>
    <p:sldId id="263" r:id="rId7"/>
    <p:sldId id="264" r:id="rId8"/>
    <p:sldId id="265" r:id="rId9"/>
    <p:sldId id="266" r:id="rId10"/>
    <p:sldId id="267" r:id="rId11"/>
    <p:sldId id="257" r:id="rId12"/>
    <p:sldId id="269" r:id="rId13"/>
    <p:sldId id="270" r:id="rId14"/>
    <p:sldId id="271" r:id="rId15"/>
    <p:sldId id="273" r:id="rId16"/>
    <p:sldId id="274" r:id="rId17"/>
    <p:sldId id="275"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8026B-236D-2DF5-B6AA-454DCB92E2EE}" v="4" dt="2025-03-10T13:59:59.710"/>
    <p1510:client id="{6A62C606-C814-AF4F-17CD-0A7262A393F9}" v="150" dt="2025-03-10T20:10:52.743"/>
    <p1510:client id="{6CCC95A1-4DB2-FD51-290A-BC60E15E956E}" v="707" dt="2025-03-10T19:51:21.724"/>
    <p1510:client id="{AB722E3F-3B75-57D6-26E4-BF0AACC9BA59}" v="65" dt="2025-03-10T16:06:55.676"/>
    <p1510:client id="{E96EF382-FE10-D79E-1E49-FFDD38D04C78}" v="1478" dt="2025-03-10T15:52:22.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Morgan (2416694)" userId="S::2416694@student.uwtsd.ac.uk::4be4a5d2-8953-41c1-b332-06844c1281b4" providerId="AD" clId="Web-{1D28026B-236D-2DF5-B6AA-454DCB92E2EE}"/>
    <pc:docChg chg="modSld addMainMaster delMainMaster">
      <pc:chgData name="Ellie Morgan (2416694)" userId="S::2416694@student.uwtsd.ac.uk::4be4a5d2-8953-41c1-b332-06844c1281b4" providerId="AD" clId="Web-{1D28026B-236D-2DF5-B6AA-454DCB92E2EE}" dt="2025-03-10T14:00:04.226" v="8"/>
      <pc:docMkLst>
        <pc:docMk/>
      </pc:docMkLst>
      <pc:sldChg chg="addSp delSp modSp mod setBg modClrScheme chgLayout">
        <pc:chgData name="Ellie Morgan (2416694)" userId="S::2416694@student.uwtsd.ac.uk::4be4a5d2-8953-41c1-b332-06844c1281b4" providerId="AD" clId="Web-{1D28026B-236D-2DF5-B6AA-454DCB92E2EE}" dt="2025-03-10T14:00:04.226" v="8"/>
        <pc:sldMkLst>
          <pc:docMk/>
          <pc:sldMk cId="109857222" sldId="256"/>
        </pc:sldMkLst>
        <pc:spChg chg="mod ord">
          <ac:chgData name="Ellie Morgan (2416694)" userId="S::2416694@student.uwtsd.ac.uk::4be4a5d2-8953-41c1-b332-06844c1281b4" providerId="AD" clId="Web-{1D28026B-236D-2DF5-B6AA-454DCB92E2EE}" dt="2025-03-10T14:00:04.226" v="8"/>
          <ac:spMkLst>
            <pc:docMk/>
            <pc:sldMk cId="109857222" sldId="256"/>
            <ac:spMk id="2" creationId="{00000000-0000-0000-0000-000000000000}"/>
          </ac:spMkLst>
        </pc:spChg>
        <pc:spChg chg="add del">
          <ac:chgData name="Ellie Morgan (2416694)" userId="S::2416694@student.uwtsd.ac.uk::4be4a5d2-8953-41c1-b332-06844c1281b4" providerId="AD" clId="Web-{1D28026B-236D-2DF5-B6AA-454DCB92E2EE}" dt="2025-03-10T13:59:47.022" v="5"/>
          <ac:spMkLst>
            <pc:docMk/>
            <pc:sldMk cId="109857222" sldId="256"/>
            <ac:spMk id="3" creationId="{00000000-0000-0000-0000-000000000000}"/>
          </ac:spMkLst>
        </pc:spChg>
        <pc:spChg chg="add del mod">
          <ac:chgData name="Ellie Morgan (2416694)" userId="S::2416694@student.uwtsd.ac.uk::4be4a5d2-8953-41c1-b332-06844c1281b4" providerId="AD" clId="Web-{1D28026B-236D-2DF5-B6AA-454DCB92E2EE}" dt="2025-03-10T13:59:42.303" v="2"/>
          <ac:spMkLst>
            <pc:docMk/>
            <pc:sldMk cId="109857222" sldId="256"/>
            <ac:spMk id="9" creationId="{BA86A5B8-A1F9-A9CF-81F1-F435F7FFEFB5}"/>
          </ac:spMkLst>
        </pc:spChg>
        <pc:spChg chg="add del mod">
          <ac:chgData name="Ellie Morgan (2416694)" userId="S::2416694@student.uwtsd.ac.uk::4be4a5d2-8953-41c1-b332-06844c1281b4" providerId="AD" clId="Web-{1D28026B-236D-2DF5-B6AA-454DCB92E2EE}" dt="2025-03-10T13:59:42.303" v="2"/>
          <ac:spMkLst>
            <pc:docMk/>
            <pc:sldMk cId="109857222" sldId="256"/>
            <ac:spMk id="11" creationId="{A79C599B-AC6E-790D-64FC-5019DCBD7FB6}"/>
          </ac:spMkLst>
        </pc:spChg>
        <pc:spChg chg="add del mod">
          <ac:chgData name="Ellie Morgan (2416694)" userId="S::2416694@student.uwtsd.ac.uk::4be4a5d2-8953-41c1-b332-06844c1281b4" providerId="AD" clId="Web-{1D28026B-236D-2DF5-B6AA-454DCB92E2EE}" dt="2025-03-10T13:59:42.303" v="2"/>
          <ac:spMkLst>
            <pc:docMk/>
            <pc:sldMk cId="109857222" sldId="256"/>
            <ac:spMk id="13" creationId="{77EE186B-2B22-8F3E-A54C-26DB34851C8E}"/>
          </ac:spMkLst>
        </pc:spChg>
        <pc:spChg chg="add del mod">
          <ac:chgData name="Ellie Morgan (2416694)" userId="S::2416694@student.uwtsd.ac.uk::4be4a5d2-8953-41c1-b332-06844c1281b4" providerId="AD" clId="Web-{1D28026B-236D-2DF5-B6AA-454DCB92E2EE}" dt="2025-03-10T13:59:47.007" v="4"/>
          <ac:spMkLst>
            <pc:docMk/>
            <pc:sldMk cId="109857222" sldId="256"/>
            <ac:spMk id="15" creationId="{FE81DC17-8441-67CA-1CC1-2F4D44EA9B40}"/>
          </ac:spMkLst>
        </pc:spChg>
        <pc:spChg chg="add del mod">
          <ac:chgData name="Ellie Morgan (2416694)" userId="S::2416694@student.uwtsd.ac.uk::4be4a5d2-8953-41c1-b332-06844c1281b4" providerId="AD" clId="Web-{1D28026B-236D-2DF5-B6AA-454DCB92E2EE}" dt="2025-03-10T13:59:47.007" v="4"/>
          <ac:spMkLst>
            <pc:docMk/>
            <pc:sldMk cId="109857222" sldId="256"/>
            <ac:spMk id="16" creationId="{894ABED1-4C35-F224-B3E0-DBAFA14E7B8B}"/>
          </ac:spMkLst>
        </pc:spChg>
        <pc:spChg chg="add del mod">
          <ac:chgData name="Ellie Morgan (2416694)" userId="S::2416694@student.uwtsd.ac.uk::4be4a5d2-8953-41c1-b332-06844c1281b4" providerId="AD" clId="Web-{1D28026B-236D-2DF5-B6AA-454DCB92E2EE}" dt="2025-03-10T13:59:47.007" v="4"/>
          <ac:spMkLst>
            <pc:docMk/>
            <pc:sldMk cId="109857222" sldId="256"/>
            <ac:spMk id="17" creationId="{6B602F01-E4FB-C300-346D-CB34BE6C9D37}"/>
          </ac:spMkLst>
        </pc:spChg>
        <pc:spChg chg="add del mod">
          <ac:chgData name="Ellie Morgan (2416694)" userId="S::2416694@student.uwtsd.ac.uk::4be4a5d2-8953-41c1-b332-06844c1281b4" providerId="AD" clId="Web-{1D28026B-236D-2DF5-B6AA-454DCB92E2EE}" dt="2025-03-10T13:59:47.007" v="4"/>
          <ac:spMkLst>
            <pc:docMk/>
            <pc:sldMk cId="109857222" sldId="256"/>
            <ac:spMk id="18" creationId="{8477E38B-D1B0-660B-29A5-9937093CC3C7}"/>
          </ac:spMkLst>
        </pc:spChg>
        <pc:spChg chg="add mod ord">
          <ac:chgData name="Ellie Morgan (2416694)" userId="S::2416694@student.uwtsd.ac.uk::4be4a5d2-8953-41c1-b332-06844c1281b4" providerId="AD" clId="Web-{1D28026B-236D-2DF5-B6AA-454DCB92E2EE}" dt="2025-03-10T14:00:04.226" v="8"/>
          <ac:spMkLst>
            <pc:docMk/>
            <pc:sldMk cId="109857222" sldId="256"/>
            <ac:spMk id="20" creationId="{98526867-A41D-9669-CF30-952433A10EA7}"/>
          </ac:spMkLst>
        </pc:spChg>
        <pc:spChg chg="add mod ord">
          <ac:chgData name="Ellie Morgan (2416694)" userId="S::2416694@student.uwtsd.ac.uk::4be4a5d2-8953-41c1-b332-06844c1281b4" providerId="AD" clId="Web-{1D28026B-236D-2DF5-B6AA-454DCB92E2EE}" dt="2025-03-10T14:00:04.226" v="8"/>
          <ac:spMkLst>
            <pc:docMk/>
            <pc:sldMk cId="109857222" sldId="256"/>
            <ac:spMk id="21" creationId="{AA435B42-669A-5708-F4D5-5DAD1C6C66E4}"/>
          </ac:spMkLst>
        </pc:spChg>
        <pc:spChg chg="add mod ord">
          <ac:chgData name="Ellie Morgan (2416694)" userId="S::2416694@student.uwtsd.ac.uk::4be4a5d2-8953-41c1-b332-06844c1281b4" providerId="AD" clId="Web-{1D28026B-236D-2DF5-B6AA-454DCB92E2EE}" dt="2025-03-10T14:00:04.226" v="8"/>
          <ac:spMkLst>
            <pc:docMk/>
            <pc:sldMk cId="109857222" sldId="256"/>
            <ac:spMk id="22" creationId="{C6E1CBDF-0F3C-7793-5E64-7D024E4E9EEF}"/>
          </ac:spMkLst>
        </pc:spChg>
        <pc:spChg chg="add mod ord">
          <ac:chgData name="Ellie Morgan (2416694)" userId="S::2416694@student.uwtsd.ac.uk::4be4a5d2-8953-41c1-b332-06844c1281b4" providerId="AD" clId="Web-{1D28026B-236D-2DF5-B6AA-454DCB92E2EE}" dt="2025-03-10T14:00:04.226" v="8"/>
          <ac:spMkLst>
            <pc:docMk/>
            <pc:sldMk cId="109857222" sldId="256"/>
            <ac:spMk id="23" creationId="{15C885E2-9521-37AB-74D0-174D298B366D}"/>
          </ac:spMkLst>
        </pc:spChg>
        <pc:spChg chg="add">
          <ac:chgData name="Ellie Morgan (2416694)" userId="S::2416694@student.uwtsd.ac.uk::4be4a5d2-8953-41c1-b332-06844c1281b4" providerId="AD" clId="Web-{1D28026B-236D-2DF5-B6AA-454DCB92E2EE}" dt="2025-03-10T14:00:04.226" v="8"/>
          <ac:spMkLst>
            <pc:docMk/>
            <pc:sldMk cId="109857222" sldId="256"/>
            <ac:spMk id="28" creationId="{F13C74B1-5B17-4795-BED0-7140497B445A}"/>
          </ac:spMkLst>
        </pc:spChg>
        <pc:spChg chg="add">
          <ac:chgData name="Ellie Morgan (2416694)" userId="S::2416694@student.uwtsd.ac.uk::4be4a5d2-8953-41c1-b332-06844c1281b4" providerId="AD" clId="Web-{1D28026B-236D-2DF5-B6AA-454DCB92E2EE}" dt="2025-03-10T14:00:04.226" v="8"/>
          <ac:spMkLst>
            <pc:docMk/>
            <pc:sldMk cId="109857222" sldId="256"/>
            <ac:spMk id="30" creationId="{D4974D33-8DC5-464E-8C6D-BE58F0669C17}"/>
          </ac:spMkLst>
        </pc:spChg>
        <pc:picChg chg="add mod ord">
          <ac:chgData name="Ellie Morgan (2416694)" userId="S::2416694@student.uwtsd.ac.uk::4be4a5d2-8953-41c1-b332-06844c1281b4" providerId="AD" clId="Web-{1D28026B-236D-2DF5-B6AA-454DCB92E2EE}" dt="2025-03-10T14:00:04.226" v="8"/>
          <ac:picMkLst>
            <pc:docMk/>
            <pc:sldMk cId="109857222" sldId="256"/>
            <ac:picMk id="4" creationId="{7CE005F5-B597-BAEA-E292-CDF106A419A1}"/>
          </ac:picMkLst>
        </pc:picChg>
      </pc:sldChg>
      <pc:sldChg chg="modSp mod modClrScheme chgLayout">
        <pc:chgData name="Ellie Morgan (2416694)" userId="S::2416694@student.uwtsd.ac.uk::4be4a5d2-8953-41c1-b332-06844c1281b4" providerId="AD" clId="Web-{1D28026B-236D-2DF5-B6AA-454DCB92E2EE}" dt="2025-03-10T13:59:59.710" v="7"/>
        <pc:sldMkLst>
          <pc:docMk/>
          <pc:sldMk cId="1060432880" sldId="257"/>
        </pc:sldMkLst>
        <pc:spChg chg="mod ord">
          <ac:chgData name="Ellie Morgan (2416694)" userId="S::2416694@student.uwtsd.ac.uk::4be4a5d2-8953-41c1-b332-06844c1281b4" providerId="AD" clId="Web-{1D28026B-236D-2DF5-B6AA-454DCB92E2EE}" dt="2025-03-10T13:59:59.710" v="7"/>
          <ac:spMkLst>
            <pc:docMk/>
            <pc:sldMk cId="1060432880" sldId="257"/>
            <ac:spMk id="2" creationId="{29E6F8D4-4275-A7D3-7C00-F7719D551398}"/>
          </ac:spMkLst>
        </pc:spChg>
        <pc:spChg chg="mod ord">
          <ac:chgData name="Ellie Morgan (2416694)" userId="S::2416694@student.uwtsd.ac.uk::4be4a5d2-8953-41c1-b332-06844c1281b4" providerId="AD" clId="Web-{1D28026B-236D-2DF5-B6AA-454DCB92E2EE}" dt="2025-03-10T13:59:59.710" v="7"/>
          <ac:spMkLst>
            <pc:docMk/>
            <pc:sldMk cId="1060432880" sldId="257"/>
            <ac:spMk id="3" creationId="{5772CCFC-C6EC-DFD3-DC2A-2857448B3004}"/>
          </ac:spMkLst>
        </pc:spChg>
      </pc:sldChg>
      <pc:sldChg chg="modSp mod modClrScheme chgLayout">
        <pc:chgData name="Ellie Morgan (2416694)" userId="S::2416694@student.uwtsd.ac.uk::4be4a5d2-8953-41c1-b332-06844c1281b4" providerId="AD" clId="Web-{1D28026B-236D-2DF5-B6AA-454DCB92E2EE}" dt="2025-03-10T13:59:59.710" v="7"/>
        <pc:sldMkLst>
          <pc:docMk/>
          <pc:sldMk cId="4271623456" sldId="258"/>
        </pc:sldMkLst>
        <pc:spChg chg="mod ord">
          <ac:chgData name="Ellie Morgan (2416694)" userId="S::2416694@student.uwtsd.ac.uk::4be4a5d2-8953-41c1-b332-06844c1281b4" providerId="AD" clId="Web-{1D28026B-236D-2DF5-B6AA-454DCB92E2EE}" dt="2025-03-10T13:59:59.710" v="7"/>
          <ac:spMkLst>
            <pc:docMk/>
            <pc:sldMk cId="4271623456" sldId="258"/>
            <ac:spMk id="2" creationId="{4CB71F43-283E-BDC7-3CD6-751361D32135}"/>
          </ac:spMkLst>
        </pc:spChg>
        <pc:spChg chg="mod ord">
          <ac:chgData name="Ellie Morgan (2416694)" userId="S::2416694@student.uwtsd.ac.uk::4be4a5d2-8953-41c1-b332-06844c1281b4" providerId="AD" clId="Web-{1D28026B-236D-2DF5-B6AA-454DCB92E2EE}" dt="2025-03-10T13:59:59.710" v="7"/>
          <ac:spMkLst>
            <pc:docMk/>
            <pc:sldMk cId="4271623456" sldId="258"/>
            <ac:spMk id="20" creationId="{F50F7D22-F577-457A-1FEE-0E29461C70FC}"/>
          </ac:spMkLst>
        </pc:spChg>
        <pc:spChg chg="mod ord">
          <ac:chgData name="Ellie Morgan (2416694)" userId="S::2416694@student.uwtsd.ac.uk::4be4a5d2-8953-41c1-b332-06844c1281b4" providerId="AD" clId="Web-{1D28026B-236D-2DF5-B6AA-454DCB92E2EE}" dt="2025-03-10T13:59:59.710" v="7"/>
          <ac:spMkLst>
            <pc:docMk/>
            <pc:sldMk cId="4271623456" sldId="258"/>
            <ac:spMk id="21" creationId="{204114BF-A73D-1877-CBA4-0A09A0547ED8}"/>
          </ac:spMkLst>
        </pc:spChg>
        <pc:spChg chg="mod ord">
          <ac:chgData name="Ellie Morgan (2416694)" userId="S::2416694@student.uwtsd.ac.uk::4be4a5d2-8953-41c1-b332-06844c1281b4" providerId="AD" clId="Web-{1D28026B-236D-2DF5-B6AA-454DCB92E2EE}" dt="2025-03-10T13:59:59.710" v="7"/>
          <ac:spMkLst>
            <pc:docMk/>
            <pc:sldMk cId="4271623456" sldId="258"/>
            <ac:spMk id="22" creationId="{D680A2DA-788A-5816-F2F2-AEBACEA12DD9}"/>
          </ac:spMkLst>
        </pc:spChg>
      </pc:sldChg>
      <pc:sldChg chg="modSp mod modClrScheme chgLayout">
        <pc:chgData name="Ellie Morgan (2416694)" userId="S::2416694@student.uwtsd.ac.uk::4be4a5d2-8953-41c1-b332-06844c1281b4" providerId="AD" clId="Web-{1D28026B-236D-2DF5-B6AA-454DCB92E2EE}" dt="2025-03-10T13:59:59.710" v="7"/>
        <pc:sldMkLst>
          <pc:docMk/>
          <pc:sldMk cId="1352826640" sldId="259"/>
        </pc:sldMkLst>
        <pc:spChg chg="mod ord">
          <ac:chgData name="Ellie Morgan (2416694)" userId="S::2416694@student.uwtsd.ac.uk::4be4a5d2-8953-41c1-b332-06844c1281b4" providerId="AD" clId="Web-{1D28026B-236D-2DF5-B6AA-454DCB92E2EE}" dt="2025-03-10T13:59:59.710" v="7"/>
          <ac:spMkLst>
            <pc:docMk/>
            <pc:sldMk cId="1352826640" sldId="259"/>
            <ac:spMk id="2" creationId="{75692A4A-8E51-0B9F-FB54-9078F709B022}"/>
          </ac:spMkLst>
        </pc:spChg>
        <pc:spChg chg="mod ord">
          <ac:chgData name="Ellie Morgan (2416694)" userId="S::2416694@student.uwtsd.ac.uk::4be4a5d2-8953-41c1-b332-06844c1281b4" providerId="AD" clId="Web-{1D28026B-236D-2DF5-B6AA-454DCB92E2EE}" dt="2025-03-10T13:59:59.710" v="7"/>
          <ac:spMkLst>
            <pc:docMk/>
            <pc:sldMk cId="1352826640" sldId="259"/>
            <ac:spMk id="3" creationId="{261495B7-1D13-C73D-3384-649BF74C5AC0}"/>
          </ac:spMkLst>
        </pc:spChg>
      </pc:sldChg>
      <pc:sldChg chg="modSp mod modClrScheme chgLayout">
        <pc:chgData name="Ellie Morgan (2416694)" userId="S::2416694@student.uwtsd.ac.uk::4be4a5d2-8953-41c1-b332-06844c1281b4" providerId="AD" clId="Web-{1D28026B-236D-2DF5-B6AA-454DCB92E2EE}" dt="2025-03-10T13:59:59.710" v="7"/>
        <pc:sldMkLst>
          <pc:docMk/>
          <pc:sldMk cId="2764237959" sldId="260"/>
        </pc:sldMkLst>
        <pc:spChg chg="mod ord">
          <ac:chgData name="Ellie Morgan (2416694)" userId="S::2416694@student.uwtsd.ac.uk::4be4a5d2-8953-41c1-b332-06844c1281b4" providerId="AD" clId="Web-{1D28026B-236D-2DF5-B6AA-454DCB92E2EE}" dt="2025-03-10T13:59:59.710" v="7"/>
          <ac:spMkLst>
            <pc:docMk/>
            <pc:sldMk cId="2764237959" sldId="260"/>
            <ac:spMk id="2" creationId="{599DBD59-D761-01C7-3A21-8B818DE26533}"/>
          </ac:spMkLst>
        </pc:spChg>
        <pc:spChg chg="mod ord">
          <ac:chgData name="Ellie Morgan (2416694)" userId="S::2416694@student.uwtsd.ac.uk::4be4a5d2-8953-41c1-b332-06844c1281b4" providerId="AD" clId="Web-{1D28026B-236D-2DF5-B6AA-454DCB92E2EE}" dt="2025-03-10T13:59:59.710" v="7"/>
          <ac:spMkLst>
            <pc:docMk/>
            <pc:sldMk cId="2764237959" sldId="260"/>
            <ac:spMk id="3" creationId="{A14153DA-3A70-1C43-5EB4-CCDB61AAC8DC}"/>
          </ac:spMkLst>
        </pc:spChg>
      </pc:sldChg>
      <pc:sldChg chg="modSp mod modClrScheme chgLayout">
        <pc:chgData name="Ellie Morgan (2416694)" userId="S::2416694@student.uwtsd.ac.uk::4be4a5d2-8953-41c1-b332-06844c1281b4" providerId="AD" clId="Web-{1D28026B-236D-2DF5-B6AA-454DCB92E2EE}" dt="2025-03-10T13:59:59.710" v="7"/>
        <pc:sldMkLst>
          <pc:docMk/>
          <pc:sldMk cId="1490574392" sldId="261"/>
        </pc:sldMkLst>
        <pc:spChg chg="mod ord">
          <ac:chgData name="Ellie Morgan (2416694)" userId="S::2416694@student.uwtsd.ac.uk::4be4a5d2-8953-41c1-b332-06844c1281b4" providerId="AD" clId="Web-{1D28026B-236D-2DF5-B6AA-454DCB92E2EE}" dt="2025-03-10T13:59:59.710" v="7"/>
          <ac:spMkLst>
            <pc:docMk/>
            <pc:sldMk cId="1490574392" sldId="261"/>
            <ac:spMk id="2" creationId="{A7DFA91D-208A-AE01-1166-C9CF37E504A7}"/>
          </ac:spMkLst>
        </pc:spChg>
        <pc:spChg chg="mod ord">
          <ac:chgData name="Ellie Morgan (2416694)" userId="S::2416694@student.uwtsd.ac.uk::4be4a5d2-8953-41c1-b332-06844c1281b4" providerId="AD" clId="Web-{1D28026B-236D-2DF5-B6AA-454DCB92E2EE}" dt="2025-03-10T13:59:59.710" v="7"/>
          <ac:spMkLst>
            <pc:docMk/>
            <pc:sldMk cId="1490574392" sldId="261"/>
            <ac:spMk id="3" creationId="{06691943-6459-EEDB-81FF-45456466C57D}"/>
          </ac:spMkLst>
        </pc:spChg>
      </pc:sldChg>
      <pc:sldMasterChg chg="del delSldLayout">
        <pc:chgData name="Ellie Morgan (2416694)" userId="S::2416694@student.uwtsd.ac.uk::4be4a5d2-8953-41c1-b332-06844c1281b4" providerId="AD" clId="Web-{1D28026B-236D-2DF5-B6AA-454DCB92E2EE}" dt="2025-03-10T13:59:49.460" v="6"/>
        <pc:sldMasterMkLst>
          <pc:docMk/>
          <pc:sldMasterMk cId="1191720734" sldId="2147483738"/>
        </pc:sldMasterMkLst>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2900839898" sldId="2147483739"/>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1691253443" sldId="2147483740"/>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89764991" sldId="2147483741"/>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532704512" sldId="2147483742"/>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1298163768" sldId="2147483743"/>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3661421735" sldId="2147483744"/>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3269834789" sldId="2147483745"/>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4274098249" sldId="2147483746"/>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2867413753" sldId="2147483747"/>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2153093320" sldId="2147483748"/>
          </pc:sldLayoutMkLst>
        </pc:sldLayoutChg>
        <pc:sldLayoutChg chg="del">
          <pc:chgData name="Ellie Morgan (2416694)" userId="S::2416694@student.uwtsd.ac.uk::4be4a5d2-8953-41c1-b332-06844c1281b4" providerId="AD" clId="Web-{1D28026B-236D-2DF5-B6AA-454DCB92E2EE}" dt="2025-03-10T13:59:49.460" v="6"/>
          <pc:sldLayoutMkLst>
            <pc:docMk/>
            <pc:sldMasterMk cId="1191720734" sldId="2147483738"/>
            <pc:sldLayoutMk cId="2093877008" sldId="2147483749"/>
          </pc:sldLayoutMkLst>
        </pc:sldLayoutChg>
      </pc:sldMasterChg>
      <pc:sldMasterChg chg="add del addSldLayout delSldLayout modSldLayout">
        <pc:chgData name="Ellie Morgan (2416694)" userId="S::2416694@student.uwtsd.ac.uk::4be4a5d2-8953-41c1-b332-06844c1281b4" providerId="AD" clId="Web-{1D28026B-236D-2DF5-B6AA-454DCB92E2EE}" dt="2025-03-10T13:59:59.710" v="7"/>
        <pc:sldMasterMkLst>
          <pc:docMk/>
          <pc:sldMasterMk cId="2525348231" sldId="2147483750"/>
        </pc:sldMasterMkLst>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1643699068" sldId="2147483751"/>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515714738" sldId="2147483752"/>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1937353984" sldId="2147483753"/>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3942753620" sldId="2147483754"/>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3108120848" sldId="2147483755"/>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1014972270" sldId="2147483756"/>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314750245" sldId="2147483757"/>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3338640330" sldId="2147483758"/>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3726482577" sldId="2147483759"/>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2831253807" sldId="2147483760"/>
          </pc:sldLayoutMkLst>
        </pc:sldLayoutChg>
        <pc:sldLayoutChg chg="add del mod replId">
          <pc:chgData name="Ellie Morgan (2416694)" userId="S::2416694@student.uwtsd.ac.uk::4be4a5d2-8953-41c1-b332-06844c1281b4" providerId="AD" clId="Web-{1D28026B-236D-2DF5-B6AA-454DCB92E2EE}" dt="2025-03-10T13:59:59.710" v="7"/>
          <pc:sldLayoutMkLst>
            <pc:docMk/>
            <pc:sldMasterMk cId="2525348231" sldId="2147483750"/>
            <pc:sldLayoutMk cId="1060513182" sldId="2147483761"/>
          </pc:sldLayoutMkLst>
        </pc:sldLayoutChg>
      </pc:sldMasterChg>
      <pc:sldMasterChg chg="add addSldLayout modSldLayout">
        <pc:chgData name="Ellie Morgan (2416694)" userId="S::2416694@student.uwtsd.ac.uk::4be4a5d2-8953-41c1-b332-06844c1281b4" providerId="AD" clId="Web-{1D28026B-236D-2DF5-B6AA-454DCB92E2EE}" dt="2025-03-10T13:59:59.710" v="7"/>
        <pc:sldMasterMkLst>
          <pc:docMk/>
          <pc:sldMasterMk cId="3794193219" sldId="2147483762"/>
        </pc:sldMasterMkLst>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3676078349" sldId="2147483763"/>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165116479" sldId="2147483764"/>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4123124101" sldId="2147483765"/>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1204298834" sldId="2147483766"/>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66012582" sldId="2147483767"/>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2192691858" sldId="2147483768"/>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2205992807" sldId="2147483769"/>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13486405" sldId="2147483770"/>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3151286969" sldId="2147483771"/>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3332913818" sldId="2147483772"/>
          </pc:sldLayoutMkLst>
        </pc:sldLayoutChg>
        <pc:sldLayoutChg chg="add mod replId">
          <pc:chgData name="Ellie Morgan (2416694)" userId="S::2416694@student.uwtsd.ac.uk::4be4a5d2-8953-41c1-b332-06844c1281b4" providerId="AD" clId="Web-{1D28026B-236D-2DF5-B6AA-454DCB92E2EE}" dt="2025-03-10T13:59:59.710" v="7"/>
          <pc:sldLayoutMkLst>
            <pc:docMk/>
            <pc:sldMasterMk cId="3794193219" sldId="2147483762"/>
            <pc:sldLayoutMk cId="2877890249" sldId="2147483773"/>
          </pc:sldLayoutMkLst>
        </pc:sldLayoutChg>
      </pc:sldMasterChg>
    </pc:docChg>
  </pc:docChgLst>
  <pc:docChgLst>
    <pc:chgData name="Ellie Morgan (2416694)" userId="S::2416694@student.uwtsd.ac.uk::4be4a5d2-8953-41c1-b332-06844c1281b4" providerId="AD" clId="Web-{E96EF382-FE10-D79E-1E49-FFDD38D04C78}"/>
    <pc:docChg chg="addSld delSld modSld sldOrd">
      <pc:chgData name="Ellie Morgan (2416694)" userId="S::2416694@student.uwtsd.ac.uk::4be4a5d2-8953-41c1-b332-06844c1281b4" providerId="AD" clId="Web-{E96EF382-FE10-D79E-1E49-FFDD38D04C78}" dt="2025-03-10T15:52:22.903" v="1148"/>
      <pc:docMkLst>
        <pc:docMk/>
      </pc:docMkLst>
      <pc:sldChg chg="addSp delSp modSp">
        <pc:chgData name="Ellie Morgan (2416694)" userId="S::2416694@student.uwtsd.ac.uk::4be4a5d2-8953-41c1-b332-06844c1281b4" providerId="AD" clId="Web-{E96EF382-FE10-D79E-1E49-FFDD38D04C78}" dt="2025-03-10T14:02:21.452" v="6"/>
        <pc:sldMkLst>
          <pc:docMk/>
          <pc:sldMk cId="109857222" sldId="256"/>
        </pc:sldMkLst>
        <pc:spChg chg="mod">
          <ac:chgData name="Ellie Morgan (2416694)" userId="S::2416694@student.uwtsd.ac.uk::4be4a5d2-8953-41c1-b332-06844c1281b4" providerId="AD" clId="Web-{E96EF382-FE10-D79E-1E49-FFDD38D04C78}" dt="2025-03-10T14:02:21.452" v="6"/>
          <ac:spMkLst>
            <pc:docMk/>
            <pc:sldMk cId="109857222" sldId="256"/>
            <ac:spMk id="2" creationId="{00000000-0000-0000-0000-000000000000}"/>
          </ac:spMkLst>
        </pc:spChg>
        <pc:spChg chg="add del">
          <ac:chgData name="Ellie Morgan (2416694)" userId="S::2416694@student.uwtsd.ac.uk::4be4a5d2-8953-41c1-b332-06844c1281b4" providerId="AD" clId="Web-{E96EF382-FE10-D79E-1E49-FFDD38D04C78}" dt="2025-03-10T14:02:21.452" v="6"/>
          <ac:spMkLst>
            <pc:docMk/>
            <pc:sldMk cId="109857222" sldId="256"/>
            <ac:spMk id="20" creationId="{98526867-A41D-9669-CF30-952433A10EA7}"/>
          </ac:spMkLst>
        </pc:spChg>
        <pc:spChg chg="mod ord">
          <ac:chgData name="Ellie Morgan (2416694)" userId="S::2416694@student.uwtsd.ac.uk::4be4a5d2-8953-41c1-b332-06844c1281b4" providerId="AD" clId="Web-{E96EF382-FE10-D79E-1E49-FFDD38D04C78}" dt="2025-03-10T14:02:21.452" v="6"/>
          <ac:spMkLst>
            <pc:docMk/>
            <pc:sldMk cId="109857222" sldId="256"/>
            <ac:spMk id="21" creationId="{AA435B42-669A-5708-F4D5-5DAD1C6C66E4}"/>
          </ac:spMkLst>
        </pc:spChg>
        <pc:spChg chg="mod">
          <ac:chgData name="Ellie Morgan (2416694)" userId="S::2416694@student.uwtsd.ac.uk::4be4a5d2-8953-41c1-b332-06844c1281b4" providerId="AD" clId="Web-{E96EF382-FE10-D79E-1E49-FFDD38D04C78}" dt="2025-03-10T14:02:21.452" v="6"/>
          <ac:spMkLst>
            <pc:docMk/>
            <pc:sldMk cId="109857222" sldId="256"/>
            <ac:spMk id="22" creationId="{C6E1CBDF-0F3C-7793-5E64-7D024E4E9EEF}"/>
          </ac:spMkLst>
        </pc:spChg>
        <pc:spChg chg="mod">
          <ac:chgData name="Ellie Morgan (2416694)" userId="S::2416694@student.uwtsd.ac.uk::4be4a5d2-8953-41c1-b332-06844c1281b4" providerId="AD" clId="Web-{E96EF382-FE10-D79E-1E49-FFDD38D04C78}" dt="2025-03-10T14:02:21.452" v="6"/>
          <ac:spMkLst>
            <pc:docMk/>
            <pc:sldMk cId="109857222" sldId="256"/>
            <ac:spMk id="23" creationId="{15C885E2-9521-37AB-74D0-174D298B366D}"/>
          </ac:spMkLst>
        </pc:spChg>
        <pc:spChg chg="add del">
          <ac:chgData name="Ellie Morgan (2416694)" userId="S::2416694@student.uwtsd.ac.uk::4be4a5d2-8953-41c1-b332-06844c1281b4" providerId="AD" clId="Web-{E96EF382-FE10-D79E-1E49-FFDD38D04C78}" dt="2025-03-10T14:02:21.452" v="6"/>
          <ac:spMkLst>
            <pc:docMk/>
            <pc:sldMk cId="109857222" sldId="256"/>
            <ac:spMk id="28" creationId="{F13C74B1-5B17-4795-BED0-7140497B445A}"/>
          </ac:spMkLst>
        </pc:spChg>
        <pc:spChg chg="add del">
          <ac:chgData name="Ellie Morgan (2416694)" userId="S::2416694@student.uwtsd.ac.uk::4be4a5d2-8953-41c1-b332-06844c1281b4" providerId="AD" clId="Web-{E96EF382-FE10-D79E-1E49-FFDD38D04C78}" dt="2025-03-10T14:02:21.452" v="6"/>
          <ac:spMkLst>
            <pc:docMk/>
            <pc:sldMk cId="109857222" sldId="256"/>
            <ac:spMk id="30" creationId="{D4974D33-8DC5-464E-8C6D-BE58F0669C17}"/>
          </ac:spMkLst>
        </pc:spChg>
        <pc:spChg chg="add del">
          <ac:chgData name="Ellie Morgan (2416694)" userId="S::2416694@student.uwtsd.ac.uk::4be4a5d2-8953-41c1-b332-06844c1281b4" providerId="AD" clId="Web-{E96EF382-FE10-D79E-1E49-FFDD38D04C78}" dt="2025-03-10T14:02:16.374" v="1"/>
          <ac:spMkLst>
            <pc:docMk/>
            <pc:sldMk cId="109857222" sldId="256"/>
            <ac:spMk id="35" creationId="{37C89E4B-3C9F-44B9-8B86-D9E3D112D8EC}"/>
          </ac:spMkLst>
        </pc:spChg>
        <pc:spChg chg="add del">
          <ac:chgData name="Ellie Morgan (2416694)" userId="S::2416694@student.uwtsd.ac.uk::4be4a5d2-8953-41c1-b332-06844c1281b4" providerId="AD" clId="Web-{E96EF382-FE10-D79E-1E49-FFDD38D04C78}" dt="2025-03-10T14:02:18.858" v="3"/>
          <ac:spMkLst>
            <pc:docMk/>
            <pc:sldMk cId="109857222" sldId="256"/>
            <ac:spMk id="41" creationId="{98526867-A41D-9669-CF30-952433A10EA7}"/>
          </ac:spMkLst>
        </pc:spChg>
        <pc:spChg chg="add del">
          <ac:chgData name="Ellie Morgan (2416694)" userId="S::2416694@student.uwtsd.ac.uk::4be4a5d2-8953-41c1-b332-06844c1281b4" providerId="AD" clId="Web-{E96EF382-FE10-D79E-1E49-FFDD38D04C78}" dt="2025-03-10T14:02:21.436" v="5"/>
          <ac:spMkLst>
            <pc:docMk/>
            <pc:sldMk cId="109857222" sldId="256"/>
            <ac:spMk id="45" creationId="{D009D6D5-DAC2-4A8B-A17A-E206B9012D09}"/>
          </ac:spMkLst>
        </pc:spChg>
        <pc:spChg chg="add del">
          <ac:chgData name="Ellie Morgan (2416694)" userId="S::2416694@student.uwtsd.ac.uk::4be4a5d2-8953-41c1-b332-06844c1281b4" providerId="AD" clId="Web-{E96EF382-FE10-D79E-1E49-FFDD38D04C78}" dt="2025-03-10T14:02:21.436" v="5"/>
          <ac:spMkLst>
            <pc:docMk/>
            <pc:sldMk cId="109857222" sldId="256"/>
            <ac:spMk id="46" creationId="{98526867-A41D-9669-CF30-952433A10EA7}"/>
          </ac:spMkLst>
        </pc:spChg>
        <pc:spChg chg="add">
          <ac:chgData name="Ellie Morgan (2416694)" userId="S::2416694@student.uwtsd.ac.uk::4be4a5d2-8953-41c1-b332-06844c1281b4" providerId="AD" clId="Web-{E96EF382-FE10-D79E-1E49-FFDD38D04C78}" dt="2025-03-10T14:02:21.452" v="6"/>
          <ac:spMkLst>
            <pc:docMk/>
            <pc:sldMk cId="109857222" sldId="256"/>
            <ac:spMk id="48" creationId="{5A59F003-E00A-43F9-91DC-CC54E3B87466}"/>
          </ac:spMkLst>
        </pc:spChg>
        <pc:spChg chg="add">
          <ac:chgData name="Ellie Morgan (2416694)" userId="S::2416694@student.uwtsd.ac.uk::4be4a5d2-8953-41c1-b332-06844c1281b4" providerId="AD" clId="Web-{E96EF382-FE10-D79E-1E49-FFDD38D04C78}" dt="2025-03-10T14:02:21.452" v="6"/>
          <ac:spMkLst>
            <pc:docMk/>
            <pc:sldMk cId="109857222" sldId="256"/>
            <ac:spMk id="49" creationId="{D74A4382-E3AD-430A-9A1F-DFA3E0E77A7D}"/>
          </ac:spMkLst>
        </pc:spChg>
        <pc:spChg chg="add">
          <ac:chgData name="Ellie Morgan (2416694)" userId="S::2416694@student.uwtsd.ac.uk::4be4a5d2-8953-41c1-b332-06844c1281b4" providerId="AD" clId="Web-{E96EF382-FE10-D79E-1E49-FFDD38D04C78}" dt="2025-03-10T14:02:21.452" v="6"/>
          <ac:spMkLst>
            <pc:docMk/>
            <pc:sldMk cId="109857222" sldId="256"/>
            <ac:spMk id="50" creationId="{79F40191-0F44-4FD1-82CC-ACB507C14BE6}"/>
          </ac:spMkLst>
        </pc:spChg>
        <pc:grpChg chg="add del">
          <ac:chgData name="Ellie Morgan (2416694)" userId="S::2416694@student.uwtsd.ac.uk::4be4a5d2-8953-41c1-b332-06844c1281b4" providerId="AD" clId="Web-{E96EF382-FE10-D79E-1E49-FFDD38D04C78}" dt="2025-03-10T14:02:18.858" v="3"/>
          <ac:grpSpMkLst>
            <pc:docMk/>
            <pc:sldMk cId="109857222" sldId="256"/>
            <ac:grpSpMk id="42" creationId="{6258F736-B256-8039-9DC6-F4E49A5C5AD5}"/>
          </ac:grpSpMkLst>
        </pc:grpChg>
        <pc:picChg chg="mod ord">
          <ac:chgData name="Ellie Morgan (2416694)" userId="S::2416694@student.uwtsd.ac.uk::4be4a5d2-8953-41c1-b332-06844c1281b4" providerId="AD" clId="Web-{E96EF382-FE10-D79E-1E49-FFDD38D04C78}" dt="2025-03-10T14:02:21.436" v="5"/>
          <ac:picMkLst>
            <pc:docMk/>
            <pc:sldMk cId="109857222" sldId="256"/>
            <ac:picMk id="4" creationId="{7CE005F5-B597-BAEA-E292-CDF106A419A1}"/>
          </ac:picMkLst>
        </pc:picChg>
        <pc:cxnChg chg="add del">
          <ac:chgData name="Ellie Morgan (2416694)" userId="S::2416694@student.uwtsd.ac.uk::4be4a5d2-8953-41c1-b332-06844c1281b4" providerId="AD" clId="Web-{E96EF382-FE10-D79E-1E49-FFDD38D04C78}" dt="2025-03-10T14:02:16.374" v="1"/>
          <ac:cxnSpMkLst>
            <pc:docMk/>
            <pc:sldMk cId="109857222" sldId="256"/>
            <ac:cxnSpMk id="37" creationId="{AA2EAA10-076F-46BD-8F0F-B9A2FB77A85C}"/>
          </ac:cxnSpMkLst>
        </pc:cxnChg>
      </pc:sldChg>
      <pc:sldChg chg="addSp modSp mod ord setBg">
        <pc:chgData name="Ellie Morgan (2416694)" userId="S::2416694@student.uwtsd.ac.uk::4be4a5d2-8953-41c1-b332-06844c1281b4" providerId="AD" clId="Web-{E96EF382-FE10-D79E-1E49-FFDD38D04C78}" dt="2025-03-10T14:58:51.524" v="642"/>
        <pc:sldMkLst>
          <pc:docMk/>
          <pc:sldMk cId="1060432880" sldId="257"/>
        </pc:sldMkLst>
        <pc:spChg chg="mod">
          <ac:chgData name="Ellie Morgan (2416694)" userId="S::2416694@student.uwtsd.ac.uk::4be4a5d2-8953-41c1-b332-06844c1281b4" providerId="AD" clId="Web-{E96EF382-FE10-D79E-1E49-FFDD38D04C78}" dt="2025-03-10T14:09:33.262" v="94"/>
          <ac:spMkLst>
            <pc:docMk/>
            <pc:sldMk cId="1060432880" sldId="257"/>
            <ac:spMk id="2" creationId="{29E6F8D4-4275-A7D3-7C00-F7719D551398}"/>
          </ac:spMkLst>
        </pc:spChg>
        <pc:spChg chg="mod">
          <ac:chgData name="Ellie Morgan (2416694)" userId="S::2416694@student.uwtsd.ac.uk::4be4a5d2-8953-41c1-b332-06844c1281b4" providerId="AD" clId="Web-{E96EF382-FE10-D79E-1E49-FFDD38D04C78}" dt="2025-03-10T14:24:05.226" v="126" actId="20577"/>
          <ac:spMkLst>
            <pc:docMk/>
            <pc:sldMk cId="1060432880" sldId="257"/>
            <ac:spMk id="3" creationId="{5772CCFC-C6EC-DFD3-DC2A-2857448B3004}"/>
          </ac:spMkLst>
        </pc:spChg>
        <pc:spChg chg="add">
          <ac:chgData name="Ellie Morgan (2416694)" userId="S::2416694@student.uwtsd.ac.uk::4be4a5d2-8953-41c1-b332-06844c1281b4" providerId="AD" clId="Web-{E96EF382-FE10-D79E-1E49-FFDD38D04C78}" dt="2025-03-10T14:09:33.262" v="94"/>
          <ac:spMkLst>
            <pc:docMk/>
            <pc:sldMk cId="1060432880" sldId="257"/>
            <ac:spMk id="9" creationId="{F13C74B1-5B17-4795-BED0-7140497B445A}"/>
          </ac:spMkLst>
        </pc:spChg>
        <pc:spChg chg="add">
          <ac:chgData name="Ellie Morgan (2416694)" userId="S::2416694@student.uwtsd.ac.uk::4be4a5d2-8953-41c1-b332-06844c1281b4" providerId="AD" clId="Web-{E96EF382-FE10-D79E-1E49-FFDD38D04C78}" dt="2025-03-10T14:09:33.262" v="94"/>
          <ac:spMkLst>
            <pc:docMk/>
            <pc:sldMk cId="1060432880" sldId="257"/>
            <ac:spMk id="11" creationId="{D4974D33-8DC5-464E-8C6D-BE58F0669C17}"/>
          </ac:spMkLst>
        </pc:spChg>
        <pc:picChg chg="add mod">
          <ac:chgData name="Ellie Morgan (2416694)" userId="S::2416694@student.uwtsd.ac.uk::4be4a5d2-8953-41c1-b332-06844c1281b4" providerId="AD" clId="Web-{E96EF382-FE10-D79E-1E49-FFDD38D04C78}" dt="2025-03-10T14:09:33.262" v="94"/>
          <ac:picMkLst>
            <pc:docMk/>
            <pc:sldMk cId="1060432880" sldId="257"/>
            <ac:picMk id="4" creationId="{7B1911C7-8943-E540-47DE-FD8724BD7D8A}"/>
          </ac:picMkLst>
        </pc:picChg>
      </pc:sldChg>
      <pc:sldChg chg="addSp delSp modSp del mod setBg">
        <pc:chgData name="Ellie Morgan (2416694)" userId="S::2416694@student.uwtsd.ac.uk::4be4a5d2-8953-41c1-b332-06844c1281b4" providerId="AD" clId="Web-{E96EF382-FE10-D79E-1E49-FFDD38D04C78}" dt="2025-03-10T14:59:15.525" v="644"/>
        <pc:sldMkLst>
          <pc:docMk/>
          <pc:sldMk cId="4271623456" sldId="258"/>
        </pc:sldMkLst>
        <pc:spChg chg="mod">
          <ac:chgData name="Ellie Morgan (2416694)" userId="S::2416694@student.uwtsd.ac.uk::4be4a5d2-8953-41c1-b332-06844c1281b4" providerId="AD" clId="Web-{E96EF382-FE10-D79E-1E49-FFDD38D04C78}" dt="2025-03-10T14:03:21.407" v="9"/>
          <ac:spMkLst>
            <pc:docMk/>
            <pc:sldMk cId="4271623456" sldId="258"/>
            <ac:spMk id="2" creationId="{4CB71F43-283E-BDC7-3CD6-751361D32135}"/>
          </ac:spMkLst>
        </pc:spChg>
        <pc:spChg chg="add del">
          <ac:chgData name="Ellie Morgan (2416694)" userId="S::2416694@student.uwtsd.ac.uk::4be4a5d2-8953-41c1-b332-06844c1281b4" providerId="AD" clId="Web-{E96EF382-FE10-D79E-1E49-FFDD38D04C78}" dt="2025-03-10T14:02:43.171" v="8"/>
          <ac:spMkLst>
            <pc:docMk/>
            <pc:sldMk cId="4271623456" sldId="258"/>
            <ac:spMk id="3" creationId="{80CD6340-027E-1033-2894-64EB8DA03496}"/>
          </ac:spMkLst>
        </pc:spChg>
        <pc:spChg chg="mod ord">
          <ac:chgData name="Ellie Morgan (2416694)" userId="S::2416694@student.uwtsd.ac.uk::4be4a5d2-8953-41c1-b332-06844c1281b4" providerId="AD" clId="Web-{E96EF382-FE10-D79E-1E49-FFDD38D04C78}" dt="2025-03-10T14:03:21.407" v="9"/>
          <ac:spMkLst>
            <pc:docMk/>
            <pc:sldMk cId="4271623456" sldId="258"/>
            <ac:spMk id="20" creationId="{F50F7D22-F577-457A-1FEE-0E29461C70FC}"/>
          </ac:spMkLst>
        </pc:spChg>
        <pc:spChg chg="mod">
          <ac:chgData name="Ellie Morgan (2416694)" userId="S::2416694@student.uwtsd.ac.uk::4be4a5d2-8953-41c1-b332-06844c1281b4" providerId="AD" clId="Web-{E96EF382-FE10-D79E-1E49-FFDD38D04C78}" dt="2025-03-10T14:03:21.407" v="9"/>
          <ac:spMkLst>
            <pc:docMk/>
            <pc:sldMk cId="4271623456" sldId="258"/>
            <ac:spMk id="21" creationId="{204114BF-A73D-1877-CBA4-0A09A0547ED8}"/>
          </ac:spMkLst>
        </pc:spChg>
        <pc:spChg chg="mod">
          <ac:chgData name="Ellie Morgan (2416694)" userId="S::2416694@student.uwtsd.ac.uk::4be4a5d2-8953-41c1-b332-06844c1281b4" providerId="AD" clId="Web-{E96EF382-FE10-D79E-1E49-FFDD38D04C78}" dt="2025-03-10T14:03:21.407" v="9"/>
          <ac:spMkLst>
            <pc:docMk/>
            <pc:sldMk cId="4271623456" sldId="258"/>
            <ac:spMk id="22" creationId="{D680A2DA-788A-5816-F2F2-AEBACEA12DD9}"/>
          </ac:spMkLst>
        </pc:spChg>
        <pc:spChg chg="add mod">
          <ac:chgData name="Ellie Morgan (2416694)" userId="S::2416694@student.uwtsd.ac.uk::4be4a5d2-8953-41c1-b332-06844c1281b4" providerId="AD" clId="Web-{E96EF382-FE10-D79E-1E49-FFDD38D04C78}" dt="2025-03-10T14:03:48.080" v="15"/>
          <ac:spMkLst>
            <pc:docMk/>
            <pc:sldMk cId="4271623456" sldId="258"/>
            <ac:spMk id="27" creationId="{D12DDE76-C203-4047-9998-63900085B5E8}"/>
          </ac:spMkLst>
        </pc:spChg>
        <pc:picChg chg="del mod ord">
          <ac:chgData name="Ellie Morgan (2416694)" userId="S::2416694@student.uwtsd.ac.uk::4be4a5d2-8953-41c1-b332-06844c1281b4" providerId="AD" clId="Web-{E96EF382-FE10-D79E-1E49-FFDD38D04C78}" dt="2025-03-10T14:59:09.228" v="643"/>
          <ac:picMkLst>
            <pc:docMk/>
            <pc:sldMk cId="4271623456" sldId="258"/>
            <ac:picMk id="4" creationId="{0EC9854A-976D-80B4-9186-4C3C8D53B483}"/>
          </ac:picMkLst>
        </pc:picChg>
      </pc:sldChg>
      <pc:sldChg chg="addSp delSp modSp ord">
        <pc:chgData name="Ellie Morgan (2416694)" userId="S::2416694@student.uwtsd.ac.uk::4be4a5d2-8953-41c1-b332-06844c1281b4" providerId="AD" clId="Web-{E96EF382-FE10-D79E-1E49-FFDD38D04C78}" dt="2025-03-10T14:56:19.863" v="625"/>
        <pc:sldMkLst>
          <pc:docMk/>
          <pc:sldMk cId="1352826640" sldId="259"/>
        </pc:sldMkLst>
        <pc:spChg chg="mod">
          <ac:chgData name="Ellie Morgan (2416694)" userId="S::2416694@student.uwtsd.ac.uk::4be4a5d2-8953-41c1-b332-06844c1281b4" providerId="AD" clId="Web-{E96EF382-FE10-D79E-1E49-FFDD38D04C78}" dt="2025-03-10T14:52:49.873" v="518" actId="20577"/>
          <ac:spMkLst>
            <pc:docMk/>
            <pc:sldMk cId="1352826640" sldId="259"/>
            <ac:spMk id="2" creationId="{75692A4A-8E51-0B9F-FB54-9078F709B022}"/>
          </ac:spMkLst>
        </pc:spChg>
        <pc:spChg chg="del mod">
          <ac:chgData name="Ellie Morgan (2416694)" userId="S::2416694@student.uwtsd.ac.uk::4be4a5d2-8953-41c1-b332-06844c1281b4" providerId="AD" clId="Web-{E96EF382-FE10-D79E-1E49-FFDD38D04C78}" dt="2025-03-10T14:50:56.557" v="472"/>
          <ac:spMkLst>
            <pc:docMk/>
            <pc:sldMk cId="1352826640" sldId="259"/>
            <ac:spMk id="3" creationId="{261495B7-1D13-C73D-3384-649BF74C5AC0}"/>
          </ac:spMkLst>
        </pc:spChg>
        <pc:spChg chg="add mod">
          <ac:chgData name="Ellie Morgan (2416694)" userId="S::2416694@student.uwtsd.ac.uk::4be4a5d2-8953-41c1-b332-06844c1281b4" providerId="AD" clId="Web-{E96EF382-FE10-D79E-1E49-FFDD38D04C78}" dt="2025-03-10T14:52:38.607" v="515" actId="14100"/>
          <ac:spMkLst>
            <pc:docMk/>
            <pc:sldMk cId="1352826640" sldId="259"/>
            <ac:spMk id="4" creationId="{B626D698-5AF2-C8DB-5135-09D07CF38E94}"/>
          </ac:spMkLst>
        </pc:spChg>
        <pc:spChg chg="add del mod">
          <ac:chgData name="Ellie Morgan (2416694)" userId="S::2416694@student.uwtsd.ac.uk::4be4a5d2-8953-41c1-b332-06844c1281b4" providerId="AD" clId="Web-{E96EF382-FE10-D79E-1E49-FFDD38D04C78}" dt="2025-03-10T14:52:56.420" v="521"/>
          <ac:spMkLst>
            <pc:docMk/>
            <pc:sldMk cId="1352826640" sldId="259"/>
            <ac:spMk id="5" creationId="{FFCC23DF-F20A-1C8D-1C47-AAE565946EB9}"/>
          </ac:spMkLst>
        </pc:spChg>
        <pc:spChg chg="add mod">
          <ac:chgData name="Ellie Morgan (2416694)" userId="S::2416694@student.uwtsd.ac.uk::4be4a5d2-8953-41c1-b332-06844c1281b4" providerId="AD" clId="Web-{E96EF382-FE10-D79E-1E49-FFDD38D04C78}" dt="2025-03-10T14:55:13.736" v="619" actId="20577"/>
          <ac:spMkLst>
            <pc:docMk/>
            <pc:sldMk cId="1352826640" sldId="259"/>
            <ac:spMk id="6" creationId="{FD46537A-729D-AE94-0993-EBCED0036F00}"/>
          </ac:spMkLst>
        </pc:spChg>
        <pc:spChg chg="add del mod ord">
          <ac:chgData name="Ellie Morgan (2416694)" userId="S::2416694@student.uwtsd.ac.uk::4be4a5d2-8953-41c1-b332-06844c1281b4" providerId="AD" clId="Web-{E96EF382-FE10-D79E-1E49-FFDD38D04C78}" dt="2025-03-10T14:56:19.863" v="625"/>
          <ac:spMkLst>
            <pc:docMk/>
            <pc:sldMk cId="1352826640" sldId="259"/>
            <ac:spMk id="7" creationId="{97BF1E06-BD37-2D27-47FE-3088B2D7E50E}"/>
          </ac:spMkLst>
        </pc:spChg>
      </pc:sldChg>
      <pc:sldChg chg="addSp delSp modSp mod ord setBg">
        <pc:chgData name="Ellie Morgan (2416694)" userId="S::2416694@student.uwtsd.ac.uk::4be4a5d2-8953-41c1-b332-06844c1281b4" providerId="AD" clId="Web-{E96EF382-FE10-D79E-1E49-FFDD38D04C78}" dt="2025-03-10T14:49:47.570" v="456" actId="20577"/>
        <pc:sldMkLst>
          <pc:docMk/>
          <pc:sldMk cId="2764237959" sldId="260"/>
        </pc:sldMkLst>
        <pc:spChg chg="mod">
          <ac:chgData name="Ellie Morgan (2416694)" userId="S::2416694@student.uwtsd.ac.uk::4be4a5d2-8953-41c1-b332-06844c1281b4" providerId="AD" clId="Web-{E96EF382-FE10-D79E-1E49-FFDD38D04C78}" dt="2025-03-10T14:37:44.595" v="348"/>
          <ac:spMkLst>
            <pc:docMk/>
            <pc:sldMk cId="2764237959" sldId="260"/>
            <ac:spMk id="2" creationId="{599DBD59-D761-01C7-3A21-8B818DE26533}"/>
          </ac:spMkLst>
        </pc:spChg>
        <pc:spChg chg="del">
          <ac:chgData name="Ellie Morgan (2416694)" userId="S::2416694@student.uwtsd.ac.uk::4be4a5d2-8953-41c1-b332-06844c1281b4" providerId="AD" clId="Web-{E96EF382-FE10-D79E-1E49-FFDD38D04C78}" dt="2025-03-10T14:37:39.814" v="347"/>
          <ac:spMkLst>
            <pc:docMk/>
            <pc:sldMk cId="2764237959" sldId="260"/>
            <ac:spMk id="3" creationId="{A14153DA-3A70-1C43-5EB4-CCDB61AAC8DC}"/>
          </ac:spMkLst>
        </pc:spChg>
        <pc:spChg chg="add mod">
          <ac:chgData name="Ellie Morgan (2416694)" userId="S::2416694@student.uwtsd.ac.uk::4be4a5d2-8953-41c1-b332-06844c1281b4" providerId="AD" clId="Web-{E96EF382-FE10-D79E-1E49-FFDD38D04C78}" dt="2025-03-10T14:49:47.570" v="456" actId="20577"/>
          <ac:spMkLst>
            <pc:docMk/>
            <pc:sldMk cId="2764237959" sldId="260"/>
            <ac:spMk id="8" creationId="{49BA95A0-2A8B-54E3-B320-4B949FDF0DE9}"/>
          </ac:spMkLst>
        </pc:spChg>
        <pc:spChg chg="add">
          <ac:chgData name="Ellie Morgan (2416694)" userId="S::2416694@student.uwtsd.ac.uk::4be4a5d2-8953-41c1-b332-06844c1281b4" providerId="AD" clId="Web-{E96EF382-FE10-D79E-1E49-FFDD38D04C78}" dt="2025-03-10T14:37:44.595" v="348"/>
          <ac:spMkLst>
            <pc:docMk/>
            <pc:sldMk cId="2764237959" sldId="260"/>
            <ac:spMk id="11" creationId="{D009D6D5-DAC2-4A8B-A17A-E206B9012D09}"/>
          </ac:spMkLst>
        </pc:spChg>
        <pc:picChg chg="add mod ord">
          <ac:chgData name="Ellie Morgan (2416694)" userId="S::2416694@student.uwtsd.ac.uk::4be4a5d2-8953-41c1-b332-06844c1281b4" providerId="AD" clId="Web-{E96EF382-FE10-D79E-1E49-FFDD38D04C78}" dt="2025-03-10T14:37:44.595" v="348"/>
          <ac:picMkLst>
            <pc:docMk/>
            <pc:sldMk cId="2764237959" sldId="260"/>
            <ac:picMk id="4" creationId="{E16083A3-BFF3-BF43-B0B1-847D7884824F}"/>
          </ac:picMkLst>
        </pc:picChg>
      </pc:sldChg>
      <pc:sldChg chg="modSp">
        <pc:chgData name="Ellie Morgan (2416694)" userId="S::2416694@student.uwtsd.ac.uk::4be4a5d2-8953-41c1-b332-06844c1281b4" providerId="AD" clId="Web-{E96EF382-FE10-D79E-1E49-FFDD38D04C78}" dt="2025-03-10T15:51:09.417" v="1134" actId="20577"/>
        <pc:sldMkLst>
          <pc:docMk/>
          <pc:sldMk cId="1490574392" sldId="261"/>
        </pc:sldMkLst>
        <pc:spChg chg="mod">
          <ac:chgData name="Ellie Morgan (2416694)" userId="S::2416694@student.uwtsd.ac.uk::4be4a5d2-8953-41c1-b332-06844c1281b4" providerId="AD" clId="Web-{E96EF382-FE10-D79E-1E49-FFDD38D04C78}" dt="2025-03-10T14:10:54.858" v="97" actId="20577"/>
          <ac:spMkLst>
            <pc:docMk/>
            <pc:sldMk cId="1490574392" sldId="261"/>
            <ac:spMk id="2" creationId="{A7DFA91D-208A-AE01-1166-C9CF37E504A7}"/>
          </ac:spMkLst>
        </pc:spChg>
        <pc:spChg chg="mod">
          <ac:chgData name="Ellie Morgan (2416694)" userId="S::2416694@student.uwtsd.ac.uk::4be4a5d2-8953-41c1-b332-06844c1281b4" providerId="AD" clId="Web-{E96EF382-FE10-D79E-1E49-FFDD38D04C78}" dt="2025-03-10T15:51:09.417" v="1134" actId="20577"/>
          <ac:spMkLst>
            <pc:docMk/>
            <pc:sldMk cId="1490574392" sldId="261"/>
            <ac:spMk id="3" creationId="{06691943-6459-EEDB-81FF-45456466C57D}"/>
          </ac:spMkLst>
        </pc:spChg>
      </pc:sldChg>
      <pc:sldChg chg="addSp delSp modSp new mod ord setBg">
        <pc:chgData name="Ellie Morgan (2416694)" userId="S::2416694@student.uwtsd.ac.uk::4be4a5d2-8953-41c1-b332-06844c1281b4" providerId="AD" clId="Web-{E96EF382-FE10-D79E-1E49-FFDD38D04C78}" dt="2025-03-10T14:59:56.635" v="661" actId="20577"/>
        <pc:sldMkLst>
          <pc:docMk/>
          <pc:sldMk cId="1873369513" sldId="262"/>
        </pc:sldMkLst>
        <pc:spChg chg="del">
          <ac:chgData name="Ellie Morgan (2416694)" userId="S::2416694@student.uwtsd.ac.uk::4be4a5d2-8953-41c1-b332-06844c1281b4" providerId="AD" clId="Web-{E96EF382-FE10-D79E-1E49-FFDD38D04C78}" dt="2025-03-10T14:56:30.348" v="626"/>
          <ac:spMkLst>
            <pc:docMk/>
            <pc:sldMk cId="1873369513" sldId="262"/>
            <ac:spMk id="2" creationId="{A60591CA-1EB1-069C-7731-2B71FC440171}"/>
          </ac:spMkLst>
        </pc:spChg>
        <pc:spChg chg="del">
          <ac:chgData name="Ellie Morgan (2416694)" userId="S::2416694@student.uwtsd.ac.uk::4be4a5d2-8953-41c1-b332-06844c1281b4" providerId="AD" clId="Web-{E96EF382-FE10-D79E-1E49-FFDD38D04C78}" dt="2025-03-10T14:57:20.271" v="627"/>
          <ac:spMkLst>
            <pc:docMk/>
            <pc:sldMk cId="1873369513" sldId="262"/>
            <ac:spMk id="3" creationId="{9635C1A0-E04D-6F83-9730-E061E787F008}"/>
          </ac:spMkLst>
        </pc:spChg>
        <pc:spChg chg="add mod">
          <ac:chgData name="Ellie Morgan (2416694)" userId="S::2416694@student.uwtsd.ac.uk::4be4a5d2-8953-41c1-b332-06844c1281b4" providerId="AD" clId="Web-{E96EF382-FE10-D79E-1E49-FFDD38D04C78}" dt="2025-03-10T14:59:56.635" v="661" actId="20577"/>
          <ac:spMkLst>
            <pc:docMk/>
            <pc:sldMk cId="1873369513" sldId="262"/>
            <ac:spMk id="5" creationId="{C9A21D57-2D56-139F-F7CA-C12DA14C5686}"/>
          </ac:spMkLst>
        </pc:spChg>
        <pc:spChg chg="add del">
          <ac:chgData name="Ellie Morgan (2416694)" userId="S::2416694@student.uwtsd.ac.uk::4be4a5d2-8953-41c1-b332-06844c1281b4" providerId="AD" clId="Web-{E96EF382-FE10-D79E-1E49-FFDD38D04C78}" dt="2025-03-10T14:57:39.663" v="638"/>
          <ac:spMkLst>
            <pc:docMk/>
            <pc:sldMk cId="1873369513" sldId="262"/>
            <ac:spMk id="6" creationId="{32BC26D8-82FB-445E-AA49-62A77D7C1EE0}"/>
          </ac:spMkLst>
        </pc:spChg>
        <pc:spChg chg="add del">
          <ac:chgData name="Ellie Morgan (2416694)" userId="S::2416694@student.uwtsd.ac.uk::4be4a5d2-8953-41c1-b332-06844c1281b4" providerId="AD" clId="Web-{E96EF382-FE10-D79E-1E49-FFDD38D04C78}" dt="2025-03-10T14:57:39.663" v="638"/>
          <ac:spMkLst>
            <pc:docMk/>
            <pc:sldMk cId="1873369513" sldId="262"/>
            <ac:spMk id="7" creationId="{CB44330D-EA18-4254-AA95-EB49948539B8}"/>
          </ac:spMkLst>
        </pc:spChg>
        <pc:spChg chg="add del">
          <ac:chgData name="Ellie Morgan (2416694)" userId="S::2416694@student.uwtsd.ac.uk::4be4a5d2-8953-41c1-b332-06844c1281b4" providerId="AD" clId="Web-{E96EF382-FE10-D79E-1E49-FFDD38D04C78}" dt="2025-03-10T14:57:30.569" v="630"/>
          <ac:spMkLst>
            <pc:docMk/>
            <pc:sldMk cId="1873369513" sldId="262"/>
            <ac:spMk id="9" creationId="{AB8C311F-7253-4AED-9701-7FC0708C41C7}"/>
          </ac:spMkLst>
        </pc:spChg>
        <pc:spChg chg="add">
          <ac:chgData name="Ellie Morgan (2416694)" userId="S::2416694@student.uwtsd.ac.uk::4be4a5d2-8953-41c1-b332-06844c1281b4" providerId="AD" clId="Web-{E96EF382-FE10-D79E-1E49-FFDD38D04C78}" dt="2025-03-10T14:57:39.663" v="639"/>
          <ac:spMkLst>
            <pc:docMk/>
            <pc:sldMk cId="1873369513" sldId="262"/>
            <ac:spMk id="10" creationId="{7C1E5815-D54C-487F-A054-6D4930ADE3DF}"/>
          </ac:spMkLst>
        </pc:spChg>
        <pc:spChg chg="add del">
          <ac:chgData name="Ellie Morgan (2416694)" userId="S::2416694@student.uwtsd.ac.uk::4be4a5d2-8953-41c1-b332-06844c1281b4" providerId="AD" clId="Web-{E96EF382-FE10-D79E-1E49-FFDD38D04C78}" dt="2025-03-10T14:57:30.569" v="630"/>
          <ac:spMkLst>
            <pc:docMk/>
            <pc:sldMk cId="1873369513" sldId="262"/>
            <ac:spMk id="11" creationId="{E2384209-CB15-4CDF-9D31-C44FD9A3F20D}"/>
          </ac:spMkLst>
        </pc:spChg>
        <pc:spChg chg="add">
          <ac:chgData name="Ellie Morgan (2416694)" userId="S::2416694@student.uwtsd.ac.uk::4be4a5d2-8953-41c1-b332-06844c1281b4" providerId="AD" clId="Web-{E96EF382-FE10-D79E-1E49-FFDD38D04C78}" dt="2025-03-10T14:57:39.663" v="639"/>
          <ac:spMkLst>
            <pc:docMk/>
            <pc:sldMk cId="1873369513" sldId="262"/>
            <ac:spMk id="12" creationId="{736F0DFD-0954-464F-BF12-DD2E6F6E0380}"/>
          </ac:spMkLst>
        </pc:spChg>
        <pc:spChg chg="add del">
          <ac:chgData name="Ellie Morgan (2416694)" userId="S::2416694@student.uwtsd.ac.uk::4be4a5d2-8953-41c1-b332-06844c1281b4" providerId="AD" clId="Web-{E96EF382-FE10-D79E-1E49-FFDD38D04C78}" dt="2025-03-10T14:57:30.569" v="630"/>
          <ac:spMkLst>
            <pc:docMk/>
            <pc:sldMk cId="1873369513" sldId="262"/>
            <ac:spMk id="13" creationId="{2633B3B5-CC90-43F0-8714-D31D1F3F0209}"/>
          </ac:spMkLst>
        </pc:spChg>
        <pc:spChg chg="add del">
          <ac:chgData name="Ellie Morgan (2416694)" userId="S::2416694@student.uwtsd.ac.uk::4be4a5d2-8953-41c1-b332-06844c1281b4" providerId="AD" clId="Web-{E96EF382-FE10-D79E-1E49-FFDD38D04C78}" dt="2025-03-10T14:57:30.569" v="630"/>
          <ac:spMkLst>
            <pc:docMk/>
            <pc:sldMk cId="1873369513" sldId="262"/>
            <ac:spMk id="15" creationId="{A8D57A06-A426-446D-B02C-A2DC6B62E45E}"/>
          </ac:spMkLst>
        </pc:spChg>
        <pc:spChg chg="add del">
          <ac:chgData name="Ellie Morgan (2416694)" userId="S::2416694@student.uwtsd.ac.uk::4be4a5d2-8953-41c1-b332-06844c1281b4" providerId="AD" clId="Web-{E96EF382-FE10-D79E-1E49-FFDD38D04C78}" dt="2025-03-10T14:57:32.819" v="632"/>
          <ac:spMkLst>
            <pc:docMk/>
            <pc:sldMk cId="1873369513" sldId="262"/>
            <ac:spMk id="17" creationId="{7BDAC5B6-20CE-447F-8BA1-F2274AC7AE5B}"/>
          </ac:spMkLst>
        </pc:spChg>
        <pc:spChg chg="add del">
          <ac:chgData name="Ellie Morgan (2416694)" userId="S::2416694@student.uwtsd.ac.uk::4be4a5d2-8953-41c1-b332-06844c1281b4" providerId="AD" clId="Web-{E96EF382-FE10-D79E-1E49-FFDD38D04C78}" dt="2025-03-10T14:57:32.819" v="632"/>
          <ac:spMkLst>
            <pc:docMk/>
            <pc:sldMk cId="1873369513" sldId="262"/>
            <ac:spMk id="18" creationId="{D1D22B31-BF8F-446B-9009-8A251FB177CB}"/>
          </ac:spMkLst>
        </pc:spChg>
        <pc:spChg chg="add del">
          <ac:chgData name="Ellie Morgan (2416694)" userId="S::2416694@student.uwtsd.ac.uk::4be4a5d2-8953-41c1-b332-06844c1281b4" providerId="AD" clId="Web-{E96EF382-FE10-D79E-1E49-FFDD38D04C78}" dt="2025-03-10T14:57:35.053" v="634"/>
          <ac:spMkLst>
            <pc:docMk/>
            <pc:sldMk cId="1873369513" sldId="262"/>
            <ac:spMk id="20" creationId="{7C1E5815-D54C-487F-A054-6D4930ADE3DF}"/>
          </ac:spMkLst>
        </pc:spChg>
        <pc:spChg chg="add del">
          <ac:chgData name="Ellie Morgan (2416694)" userId="S::2416694@student.uwtsd.ac.uk::4be4a5d2-8953-41c1-b332-06844c1281b4" providerId="AD" clId="Web-{E96EF382-FE10-D79E-1E49-FFDD38D04C78}" dt="2025-03-10T14:57:35.053" v="634"/>
          <ac:spMkLst>
            <pc:docMk/>
            <pc:sldMk cId="1873369513" sldId="262"/>
            <ac:spMk id="21" creationId="{736F0DFD-0954-464F-BF12-DD2E6F6E0380}"/>
          </ac:spMkLst>
        </pc:spChg>
        <pc:picChg chg="add mod">
          <ac:chgData name="Ellie Morgan (2416694)" userId="S::2416694@student.uwtsd.ac.uk::4be4a5d2-8953-41c1-b332-06844c1281b4" providerId="AD" clId="Web-{E96EF382-FE10-D79E-1E49-FFDD38D04C78}" dt="2025-03-10T14:58:31.649" v="641" actId="14100"/>
          <ac:picMkLst>
            <pc:docMk/>
            <pc:sldMk cId="1873369513" sldId="262"/>
            <ac:picMk id="4" creationId="{C91AED37-B26E-09ED-E702-0443C0F41762}"/>
          </ac:picMkLst>
        </pc:picChg>
      </pc:sldChg>
      <pc:sldChg chg="addSp delSp modSp new mod setBg">
        <pc:chgData name="Ellie Morgan (2416694)" userId="S::2416694@student.uwtsd.ac.uk::4be4a5d2-8953-41c1-b332-06844c1281b4" providerId="AD" clId="Web-{E96EF382-FE10-D79E-1E49-FFDD38D04C78}" dt="2025-03-10T15:15:41.492" v="803" actId="20577"/>
        <pc:sldMkLst>
          <pc:docMk/>
          <pc:sldMk cId="2199472089" sldId="263"/>
        </pc:sldMkLst>
        <pc:spChg chg="mod">
          <ac:chgData name="Ellie Morgan (2416694)" userId="S::2416694@student.uwtsd.ac.uk::4be4a5d2-8953-41c1-b332-06844c1281b4" providerId="AD" clId="Web-{E96EF382-FE10-D79E-1E49-FFDD38D04C78}" dt="2025-03-10T15:03:29.033" v="680" actId="20577"/>
          <ac:spMkLst>
            <pc:docMk/>
            <pc:sldMk cId="2199472089" sldId="263"/>
            <ac:spMk id="2" creationId="{FCB67600-CF98-FB77-6E80-F69DF07EFED1}"/>
          </ac:spMkLst>
        </pc:spChg>
        <pc:spChg chg="del">
          <ac:chgData name="Ellie Morgan (2416694)" userId="S::2416694@student.uwtsd.ac.uk::4be4a5d2-8953-41c1-b332-06844c1281b4" providerId="AD" clId="Web-{E96EF382-FE10-D79E-1E49-FFDD38D04C78}" dt="2025-03-10T15:00:49.262" v="662"/>
          <ac:spMkLst>
            <pc:docMk/>
            <pc:sldMk cId="2199472089" sldId="263"/>
            <ac:spMk id="3" creationId="{4ACADF04-7C25-967E-A3EC-2F9EFCC4831A}"/>
          </ac:spMkLst>
        </pc:spChg>
        <pc:spChg chg="add del">
          <ac:chgData name="Ellie Morgan (2416694)" userId="S::2416694@student.uwtsd.ac.uk::4be4a5d2-8953-41c1-b332-06844c1281b4" providerId="AD" clId="Web-{E96EF382-FE10-D79E-1E49-FFDD38D04C78}" dt="2025-03-10T15:01:56.670" v="665"/>
          <ac:spMkLst>
            <pc:docMk/>
            <pc:sldMk cId="2199472089" sldId="263"/>
            <ac:spMk id="5" creationId="{69F1D990-DA60-0256-95A6-5576787F027B}"/>
          </ac:spMkLst>
        </pc:spChg>
        <pc:spChg chg="add del mod">
          <ac:chgData name="Ellie Morgan (2416694)" userId="S::2416694@student.uwtsd.ac.uk::4be4a5d2-8953-41c1-b332-06844c1281b4" providerId="AD" clId="Web-{E96EF382-FE10-D79E-1E49-FFDD38D04C78}" dt="2025-03-10T15:03:12.470" v="675"/>
          <ac:spMkLst>
            <pc:docMk/>
            <pc:sldMk cId="2199472089" sldId="263"/>
            <ac:spMk id="6" creationId="{4529B69B-FDF9-B2BF-DBCE-D83DD6B4F196}"/>
          </ac:spMkLst>
        </pc:spChg>
        <pc:spChg chg="add mod">
          <ac:chgData name="Ellie Morgan (2416694)" userId="S::2416694@student.uwtsd.ac.uk::4be4a5d2-8953-41c1-b332-06844c1281b4" providerId="AD" clId="Web-{E96EF382-FE10-D79E-1E49-FFDD38D04C78}" dt="2025-03-10T15:15:41.492" v="803" actId="20577"/>
          <ac:spMkLst>
            <pc:docMk/>
            <pc:sldMk cId="2199472089" sldId="263"/>
            <ac:spMk id="8" creationId="{EFBA5842-DB62-5606-1168-F53F42D4DD30}"/>
          </ac:spMkLst>
        </pc:spChg>
        <pc:spChg chg="add">
          <ac:chgData name="Ellie Morgan (2416694)" userId="S::2416694@student.uwtsd.ac.uk::4be4a5d2-8953-41c1-b332-06844c1281b4" providerId="AD" clId="Web-{E96EF382-FE10-D79E-1E49-FFDD38D04C78}" dt="2025-03-10T15:00:54.684" v="663"/>
          <ac:spMkLst>
            <pc:docMk/>
            <pc:sldMk cId="2199472089" sldId="263"/>
            <ac:spMk id="11" creationId="{D009D6D5-DAC2-4A8B-A17A-E206B9012D09}"/>
          </ac:spMkLst>
        </pc:spChg>
        <pc:picChg chg="add mod ord">
          <ac:chgData name="Ellie Morgan (2416694)" userId="S::2416694@student.uwtsd.ac.uk::4be4a5d2-8953-41c1-b332-06844c1281b4" providerId="AD" clId="Web-{E96EF382-FE10-D79E-1E49-FFDD38D04C78}" dt="2025-03-10T15:00:54.684" v="663"/>
          <ac:picMkLst>
            <pc:docMk/>
            <pc:sldMk cId="2199472089" sldId="263"/>
            <ac:picMk id="4" creationId="{AC1DCD35-B742-F571-9421-AC10877ADF48}"/>
          </ac:picMkLst>
        </pc:picChg>
      </pc:sldChg>
      <pc:sldChg chg="addSp delSp modSp new mod setBg">
        <pc:chgData name="Ellie Morgan (2416694)" userId="S::2416694@student.uwtsd.ac.uk::4be4a5d2-8953-41c1-b332-06844c1281b4" providerId="AD" clId="Web-{E96EF382-FE10-D79E-1E49-FFDD38D04C78}" dt="2025-03-10T15:26:48.731" v="921" actId="20577"/>
        <pc:sldMkLst>
          <pc:docMk/>
          <pc:sldMk cId="495574545" sldId="264"/>
        </pc:sldMkLst>
        <pc:spChg chg="mod">
          <ac:chgData name="Ellie Morgan (2416694)" userId="S::2416694@student.uwtsd.ac.uk::4be4a5d2-8953-41c1-b332-06844c1281b4" providerId="AD" clId="Web-{E96EF382-FE10-D79E-1E49-FFDD38D04C78}" dt="2025-03-10T15:18:24.607" v="824"/>
          <ac:spMkLst>
            <pc:docMk/>
            <pc:sldMk cId="495574545" sldId="264"/>
            <ac:spMk id="2" creationId="{8A8459E4-AFD5-4137-7190-0948A6DE6495}"/>
          </ac:spMkLst>
        </pc:spChg>
        <pc:spChg chg="del">
          <ac:chgData name="Ellie Morgan (2416694)" userId="S::2416694@student.uwtsd.ac.uk::4be4a5d2-8953-41c1-b332-06844c1281b4" providerId="AD" clId="Web-{E96EF382-FE10-D79E-1E49-FFDD38D04C78}" dt="2025-03-10T15:16:40.307" v="818"/>
          <ac:spMkLst>
            <pc:docMk/>
            <pc:sldMk cId="495574545" sldId="264"/>
            <ac:spMk id="3" creationId="{E1DC32A8-F95C-8FA1-63D6-F8397B9A1C35}"/>
          </ac:spMkLst>
        </pc:spChg>
        <pc:spChg chg="add mod">
          <ac:chgData name="Ellie Morgan (2416694)" userId="S::2416694@student.uwtsd.ac.uk::4be4a5d2-8953-41c1-b332-06844c1281b4" providerId="AD" clId="Web-{E96EF382-FE10-D79E-1E49-FFDD38D04C78}" dt="2025-03-10T15:19:16.061" v="843" actId="20577"/>
          <ac:spMkLst>
            <pc:docMk/>
            <pc:sldMk cId="495574545" sldId="264"/>
            <ac:spMk id="6" creationId="{725E11D5-8FA9-0254-E6CE-D96787114940}"/>
          </ac:spMkLst>
        </pc:spChg>
        <pc:spChg chg="add del">
          <ac:chgData name="Ellie Morgan (2416694)" userId="S::2416694@student.uwtsd.ac.uk::4be4a5d2-8953-41c1-b332-06844c1281b4" providerId="AD" clId="Web-{E96EF382-FE10-D79E-1E49-FFDD38D04C78}" dt="2025-03-10T15:18:17.638" v="821"/>
          <ac:spMkLst>
            <pc:docMk/>
            <pc:sldMk cId="495574545" sldId="264"/>
            <ac:spMk id="8" creationId="{EEC5B68A-3328-65C1-FB03-A781A897BA01}"/>
          </ac:spMkLst>
        </pc:spChg>
        <pc:spChg chg="add del">
          <ac:chgData name="Ellie Morgan (2416694)" userId="S::2416694@student.uwtsd.ac.uk::4be4a5d2-8953-41c1-b332-06844c1281b4" providerId="AD" clId="Web-{E96EF382-FE10-D79E-1E49-FFDD38D04C78}" dt="2025-03-10T15:18:24.607" v="824"/>
          <ac:spMkLst>
            <pc:docMk/>
            <pc:sldMk cId="495574545" sldId="264"/>
            <ac:spMk id="11" creationId="{79BB35BC-D5C2-4C8B-A22A-A71E6191913B}"/>
          </ac:spMkLst>
        </pc:spChg>
        <pc:spChg chg="add del">
          <ac:chgData name="Ellie Morgan (2416694)" userId="S::2416694@student.uwtsd.ac.uk::4be4a5d2-8953-41c1-b332-06844c1281b4" providerId="AD" clId="Web-{E96EF382-FE10-D79E-1E49-FFDD38D04C78}" dt="2025-03-10T15:18:24.607" v="823"/>
          <ac:spMkLst>
            <pc:docMk/>
            <pc:sldMk cId="495574545" sldId="264"/>
            <ac:spMk id="15" creationId="{F4BE732B-7B0E-3246-619C-F7638A6E88F0}"/>
          </ac:spMkLst>
        </pc:spChg>
        <pc:spChg chg="add del">
          <ac:chgData name="Ellie Morgan (2416694)" userId="S::2416694@student.uwtsd.ac.uk::4be4a5d2-8953-41c1-b332-06844c1281b4" providerId="AD" clId="Web-{E96EF382-FE10-D79E-1E49-FFDD38D04C78}" dt="2025-03-10T15:18:24.607" v="823"/>
          <ac:spMkLst>
            <pc:docMk/>
            <pc:sldMk cId="495574545" sldId="264"/>
            <ac:spMk id="18" creationId="{45D37F4E-DDB4-456B-97E0-9937730A039F}"/>
          </ac:spMkLst>
        </pc:spChg>
        <pc:spChg chg="add del">
          <ac:chgData name="Ellie Morgan (2416694)" userId="S::2416694@student.uwtsd.ac.uk::4be4a5d2-8953-41c1-b332-06844c1281b4" providerId="AD" clId="Web-{E96EF382-FE10-D79E-1E49-FFDD38D04C78}" dt="2025-03-10T15:18:24.607" v="823"/>
          <ac:spMkLst>
            <pc:docMk/>
            <pc:sldMk cId="495574545" sldId="264"/>
            <ac:spMk id="20" creationId="{B2DD41CD-8F47-4F56-AD12-4E2FF7696987}"/>
          </ac:spMkLst>
        </pc:spChg>
        <pc:spChg chg="add">
          <ac:chgData name="Ellie Morgan (2416694)" userId="S::2416694@student.uwtsd.ac.uk::4be4a5d2-8953-41c1-b332-06844c1281b4" providerId="AD" clId="Web-{E96EF382-FE10-D79E-1E49-FFDD38D04C78}" dt="2025-03-10T15:18:24.607" v="824"/>
          <ac:spMkLst>
            <pc:docMk/>
            <pc:sldMk cId="495574545" sldId="264"/>
            <ac:spMk id="22" creationId="{D009D6D5-DAC2-4A8B-A17A-E206B9012D09}"/>
          </ac:spMkLst>
        </pc:spChg>
        <pc:spChg chg="add mod">
          <ac:chgData name="Ellie Morgan (2416694)" userId="S::2416694@student.uwtsd.ac.uk::4be4a5d2-8953-41c1-b332-06844c1281b4" providerId="AD" clId="Web-{E96EF382-FE10-D79E-1E49-FFDD38D04C78}" dt="2025-03-10T15:26:48.731" v="921" actId="20577"/>
          <ac:spMkLst>
            <pc:docMk/>
            <pc:sldMk cId="495574545" sldId="264"/>
            <ac:spMk id="23" creationId="{6B7E17FC-8414-A44E-0693-D5CBB30C791B}"/>
          </ac:spMkLst>
        </pc:spChg>
        <pc:picChg chg="add del mod ord">
          <ac:chgData name="Ellie Morgan (2416694)" userId="S::2416694@student.uwtsd.ac.uk::4be4a5d2-8953-41c1-b332-06844c1281b4" providerId="AD" clId="Web-{E96EF382-FE10-D79E-1E49-FFDD38D04C78}" dt="2025-03-10T15:18:15.060" v="820"/>
          <ac:picMkLst>
            <pc:docMk/>
            <pc:sldMk cId="495574545" sldId="264"/>
            <ac:picMk id="4" creationId="{A89E74D5-B81A-F2F3-599C-500C7954F1C8}"/>
          </ac:picMkLst>
        </pc:picChg>
        <pc:picChg chg="add mod ord">
          <ac:chgData name="Ellie Morgan (2416694)" userId="S::2416694@student.uwtsd.ac.uk::4be4a5d2-8953-41c1-b332-06844c1281b4" providerId="AD" clId="Web-{E96EF382-FE10-D79E-1E49-FFDD38D04C78}" dt="2025-03-10T15:19:18.718" v="844" actId="14100"/>
          <ac:picMkLst>
            <pc:docMk/>
            <pc:sldMk cId="495574545" sldId="264"/>
            <ac:picMk id="5" creationId="{CD636ADD-80E9-A9F2-61A4-C7A0854A0A03}"/>
          </ac:picMkLst>
        </pc:picChg>
      </pc:sldChg>
      <pc:sldChg chg="addSp delSp modSp new mod setBg">
        <pc:chgData name="Ellie Morgan (2416694)" userId="S::2416694@student.uwtsd.ac.uk::4be4a5d2-8953-41c1-b332-06844c1281b4" providerId="AD" clId="Web-{E96EF382-FE10-D79E-1E49-FFDD38D04C78}" dt="2025-03-10T15:45:27.125" v="1044" actId="20577"/>
        <pc:sldMkLst>
          <pc:docMk/>
          <pc:sldMk cId="3686955041" sldId="265"/>
        </pc:sldMkLst>
        <pc:spChg chg="mod ord">
          <ac:chgData name="Ellie Morgan (2416694)" userId="S::2416694@student.uwtsd.ac.uk::4be4a5d2-8953-41c1-b332-06844c1281b4" providerId="AD" clId="Web-{E96EF382-FE10-D79E-1E49-FFDD38D04C78}" dt="2025-03-10T15:30:32.504" v="932"/>
          <ac:spMkLst>
            <pc:docMk/>
            <pc:sldMk cId="3686955041" sldId="265"/>
            <ac:spMk id="2" creationId="{A744DCAC-059B-BFCC-8CEE-A18AD4870E16}"/>
          </ac:spMkLst>
        </pc:spChg>
        <pc:spChg chg="del">
          <ac:chgData name="Ellie Morgan (2416694)" userId="S::2416694@student.uwtsd.ac.uk::4be4a5d2-8953-41c1-b332-06844c1281b4" providerId="AD" clId="Web-{E96EF382-FE10-D79E-1E49-FFDD38D04C78}" dt="2025-03-10T15:30:08.613" v="931"/>
          <ac:spMkLst>
            <pc:docMk/>
            <pc:sldMk cId="3686955041" sldId="265"/>
            <ac:spMk id="3" creationId="{2B48E4A8-AB26-AC07-8933-789F9066B9FC}"/>
          </ac:spMkLst>
        </pc:spChg>
        <pc:spChg chg="add mod">
          <ac:chgData name="Ellie Morgan (2416694)" userId="S::2416694@student.uwtsd.ac.uk::4be4a5d2-8953-41c1-b332-06844c1281b4" providerId="AD" clId="Web-{E96EF382-FE10-D79E-1E49-FFDD38D04C78}" dt="2025-03-10T15:31:11.896" v="943" actId="1076"/>
          <ac:spMkLst>
            <pc:docMk/>
            <pc:sldMk cId="3686955041" sldId="265"/>
            <ac:spMk id="5" creationId="{B96187C6-28AD-6856-9602-8C77D97618BE}"/>
          </ac:spMkLst>
        </pc:spChg>
        <pc:spChg chg="add mod">
          <ac:chgData name="Ellie Morgan (2416694)" userId="S::2416694@student.uwtsd.ac.uk::4be4a5d2-8953-41c1-b332-06844c1281b4" providerId="AD" clId="Web-{E96EF382-FE10-D79E-1E49-FFDD38D04C78}" dt="2025-03-10T15:45:27.125" v="1044" actId="20577"/>
          <ac:spMkLst>
            <pc:docMk/>
            <pc:sldMk cId="3686955041" sldId="265"/>
            <ac:spMk id="8" creationId="{4F2EFD6B-8231-44A5-14E3-692B45EDFCB1}"/>
          </ac:spMkLst>
        </pc:spChg>
        <pc:spChg chg="add">
          <ac:chgData name="Ellie Morgan (2416694)" userId="S::2416694@student.uwtsd.ac.uk::4be4a5d2-8953-41c1-b332-06844c1281b4" providerId="AD" clId="Web-{E96EF382-FE10-D79E-1E49-FFDD38D04C78}" dt="2025-03-10T15:30:32.504" v="932"/>
          <ac:spMkLst>
            <pc:docMk/>
            <pc:sldMk cId="3686955041" sldId="265"/>
            <ac:spMk id="11" creationId="{04812C46-200A-4DEB-A05E-3ED6C68C2387}"/>
          </ac:spMkLst>
        </pc:spChg>
        <pc:spChg chg="add">
          <ac:chgData name="Ellie Morgan (2416694)" userId="S::2416694@student.uwtsd.ac.uk::4be4a5d2-8953-41c1-b332-06844c1281b4" providerId="AD" clId="Web-{E96EF382-FE10-D79E-1E49-FFDD38D04C78}" dt="2025-03-10T15:30:32.504" v="932"/>
          <ac:spMkLst>
            <pc:docMk/>
            <pc:sldMk cId="3686955041" sldId="265"/>
            <ac:spMk id="13" creationId="{D1EA859B-E555-4109-94F3-6700E046E008}"/>
          </ac:spMkLst>
        </pc:spChg>
        <pc:picChg chg="add mod ord">
          <ac:chgData name="Ellie Morgan (2416694)" userId="S::2416694@student.uwtsd.ac.uk::4be4a5d2-8953-41c1-b332-06844c1281b4" providerId="AD" clId="Web-{E96EF382-FE10-D79E-1E49-FFDD38D04C78}" dt="2025-03-10T15:30:32.504" v="932"/>
          <ac:picMkLst>
            <pc:docMk/>
            <pc:sldMk cId="3686955041" sldId="265"/>
            <ac:picMk id="4" creationId="{F4E3FA46-B291-AD20-4274-720D51F9FE04}"/>
          </ac:picMkLst>
        </pc:picChg>
      </pc:sldChg>
      <pc:sldChg chg="addSp delSp modSp new mod setBg">
        <pc:chgData name="Ellie Morgan (2416694)" userId="S::2416694@student.uwtsd.ac.uk::4be4a5d2-8953-41c1-b332-06844c1281b4" providerId="AD" clId="Web-{E96EF382-FE10-D79E-1E49-FFDD38D04C78}" dt="2025-03-10T15:51:03.182" v="1132" actId="20577"/>
        <pc:sldMkLst>
          <pc:docMk/>
          <pc:sldMk cId="3398783106" sldId="266"/>
        </pc:sldMkLst>
        <pc:spChg chg="mod">
          <ac:chgData name="Ellie Morgan (2416694)" userId="S::2416694@student.uwtsd.ac.uk::4be4a5d2-8953-41c1-b332-06844c1281b4" providerId="AD" clId="Web-{E96EF382-FE10-D79E-1E49-FFDD38D04C78}" dt="2025-03-10T15:48:47.334" v="1047" actId="20577"/>
          <ac:spMkLst>
            <pc:docMk/>
            <pc:sldMk cId="3398783106" sldId="266"/>
            <ac:spMk id="2" creationId="{A4DB1D52-F48E-835A-E8E4-2C755E72B0AE}"/>
          </ac:spMkLst>
        </pc:spChg>
        <pc:spChg chg="del">
          <ac:chgData name="Ellie Morgan (2416694)" userId="S::2416694@student.uwtsd.ac.uk::4be4a5d2-8953-41c1-b332-06844c1281b4" providerId="AD" clId="Web-{E96EF382-FE10-D79E-1E49-FFDD38D04C78}" dt="2025-03-10T15:48:42.803" v="1045"/>
          <ac:spMkLst>
            <pc:docMk/>
            <pc:sldMk cId="3398783106" sldId="266"/>
            <ac:spMk id="3" creationId="{2747EE15-8D7E-FA3F-8F26-A63652A3CAEE}"/>
          </ac:spMkLst>
        </pc:spChg>
        <pc:spChg chg="add mod">
          <ac:chgData name="Ellie Morgan (2416694)" userId="S::2416694@student.uwtsd.ac.uk::4be4a5d2-8953-41c1-b332-06844c1281b4" providerId="AD" clId="Web-{E96EF382-FE10-D79E-1E49-FFDD38D04C78}" dt="2025-03-10T15:51:03.182" v="1132" actId="20577"/>
          <ac:spMkLst>
            <pc:docMk/>
            <pc:sldMk cId="3398783106" sldId="266"/>
            <ac:spMk id="5" creationId="{B883C853-2716-CE7A-3DB5-48D8A1E80A7F}"/>
          </ac:spMkLst>
        </pc:spChg>
        <pc:spChg chg="add mod">
          <ac:chgData name="Ellie Morgan (2416694)" userId="S::2416694@student.uwtsd.ac.uk::4be4a5d2-8953-41c1-b332-06844c1281b4" providerId="AD" clId="Web-{E96EF382-FE10-D79E-1E49-FFDD38D04C78}" dt="2025-03-10T15:50:41.353" v="1119" actId="20577"/>
          <ac:spMkLst>
            <pc:docMk/>
            <pc:sldMk cId="3398783106" sldId="266"/>
            <ac:spMk id="8" creationId="{7D878310-2273-CD22-3144-1625FC52246B}"/>
          </ac:spMkLst>
        </pc:spChg>
        <pc:spChg chg="add">
          <ac:chgData name="Ellie Morgan (2416694)" userId="S::2416694@student.uwtsd.ac.uk::4be4a5d2-8953-41c1-b332-06844c1281b4" providerId="AD" clId="Web-{E96EF382-FE10-D79E-1E49-FFDD38D04C78}" dt="2025-03-10T15:48:45.037" v="1046"/>
          <ac:spMkLst>
            <pc:docMk/>
            <pc:sldMk cId="3398783106" sldId="266"/>
            <ac:spMk id="11" creationId="{D009D6D5-DAC2-4A8B-A17A-E206B9012D09}"/>
          </ac:spMkLst>
        </pc:spChg>
        <pc:picChg chg="add mod ord">
          <ac:chgData name="Ellie Morgan (2416694)" userId="S::2416694@student.uwtsd.ac.uk::4be4a5d2-8953-41c1-b332-06844c1281b4" providerId="AD" clId="Web-{E96EF382-FE10-D79E-1E49-FFDD38D04C78}" dt="2025-03-10T15:50:44.150" v="1120" actId="14100"/>
          <ac:picMkLst>
            <pc:docMk/>
            <pc:sldMk cId="3398783106" sldId="266"/>
            <ac:picMk id="4" creationId="{29A71BB0-AD05-7A95-6330-FF2DA425F192}"/>
          </ac:picMkLst>
        </pc:picChg>
      </pc:sldChg>
      <pc:sldChg chg="addSp delSp modSp new mod setBg">
        <pc:chgData name="Ellie Morgan (2416694)" userId="S::2416694@student.uwtsd.ac.uk::4be4a5d2-8953-41c1-b332-06844c1281b4" providerId="AD" clId="Web-{E96EF382-FE10-D79E-1E49-FFDD38D04C78}" dt="2025-03-10T15:52:22.903" v="1148"/>
        <pc:sldMkLst>
          <pc:docMk/>
          <pc:sldMk cId="125336152" sldId="267"/>
        </pc:sldMkLst>
        <pc:spChg chg="mod">
          <ac:chgData name="Ellie Morgan (2416694)" userId="S::2416694@student.uwtsd.ac.uk::4be4a5d2-8953-41c1-b332-06844c1281b4" providerId="AD" clId="Web-{E96EF382-FE10-D79E-1E49-FFDD38D04C78}" dt="2025-03-10T15:52:14.341" v="1146"/>
          <ac:spMkLst>
            <pc:docMk/>
            <pc:sldMk cId="125336152" sldId="267"/>
            <ac:spMk id="2" creationId="{BFA468CE-FBEF-9CBA-7C9D-991774AB344A}"/>
          </ac:spMkLst>
        </pc:spChg>
        <pc:spChg chg="del">
          <ac:chgData name="Ellie Morgan (2416694)" userId="S::2416694@student.uwtsd.ac.uk::4be4a5d2-8953-41c1-b332-06844c1281b4" providerId="AD" clId="Web-{E96EF382-FE10-D79E-1E49-FFDD38D04C78}" dt="2025-03-10T15:52:09.356" v="1145"/>
          <ac:spMkLst>
            <pc:docMk/>
            <pc:sldMk cId="125336152" sldId="267"/>
            <ac:spMk id="3" creationId="{D0C25AE8-E737-BAE3-2AA2-6F153B865A0D}"/>
          </ac:spMkLst>
        </pc:spChg>
        <pc:spChg chg="add">
          <ac:chgData name="Ellie Morgan (2416694)" userId="S::2416694@student.uwtsd.ac.uk::4be4a5d2-8953-41c1-b332-06844c1281b4" providerId="AD" clId="Web-{E96EF382-FE10-D79E-1E49-FFDD38D04C78}" dt="2025-03-10T15:52:14.341" v="1146"/>
          <ac:spMkLst>
            <pc:docMk/>
            <pc:sldMk cId="125336152" sldId="267"/>
            <ac:spMk id="8" creationId="{373B3FEF-F6D7-400C-BE38-58CD01D42005}"/>
          </ac:spMkLst>
        </pc:spChg>
        <pc:spChg chg="add">
          <ac:chgData name="Ellie Morgan (2416694)" userId="S::2416694@student.uwtsd.ac.uk::4be4a5d2-8953-41c1-b332-06844c1281b4" providerId="AD" clId="Web-{E96EF382-FE10-D79E-1E49-FFDD38D04C78}" dt="2025-03-10T15:52:14.341" v="1146"/>
          <ac:spMkLst>
            <pc:docMk/>
            <pc:sldMk cId="125336152" sldId="267"/>
            <ac:spMk id="11" creationId="{D009D6D5-DAC2-4A8B-A17A-E206B9012D09}"/>
          </ac:spMkLst>
        </pc:spChg>
        <pc:picChg chg="add mod ord modCrop">
          <ac:chgData name="Ellie Morgan (2416694)" userId="S::2416694@student.uwtsd.ac.uk::4be4a5d2-8953-41c1-b332-06844c1281b4" providerId="AD" clId="Web-{E96EF382-FE10-D79E-1E49-FFDD38D04C78}" dt="2025-03-10T15:52:22.903" v="1148"/>
          <ac:picMkLst>
            <pc:docMk/>
            <pc:sldMk cId="125336152" sldId="267"/>
            <ac:picMk id="4" creationId="{199BBE3D-09C2-FA08-4032-2642E239B815}"/>
          </ac:picMkLst>
        </pc:picChg>
      </pc:sldChg>
      <pc:sldChg chg="new">
        <pc:chgData name="Ellie Morgan (2416694)" userId="S::2416694@student.uwtsd.ac.uk::4be4a5d2-8953-41c1-b332-06844c1281b4" providerId="AD" clId="Web-{E96EF382-FE10-D79E-1E49-FFDD38D04C78}" dt="2025-03-10T14:04:14.362" v="22"/>
        <pc:sldMkLst>
          <pc:docMk/>
          <pc:sldMk cId="41093967" sldId="268"/>
        </pc:sldMkLst>
      </pc:sldChg>
      <pc:sldChg chg="new">
        <pc:chgData name="Ellie Morgan (2416694)" userId="S::2416694@student.uwtsd.ac.uk::4be4a5d2-8953-41c1-b332-06844c1281b4" providerId="AD" clId="Web-{E96EF382-FE10-D79E-1E49-FFDD38D04C78}" dt="2025-03-10T14:04:15.862" v="23"/>
        <pc:sldMkLst>
          <pc:docMk/>
          <pc:sldMk cId="568066758" sldId="269"/>
        </pc:sldMkLst>
      </pc:sldChg>
      <pc:sldChg chg="new">
        <pc:chgData name="Ellie Morgan (2416694)" userId="S::2416694@student.uwtsd.ac.uk::4be4a5d2-8953-41c1-b332-06844c1281b4" providerId="AD" clId="Web-{E96EF382-FE10-D79E-1E49-FFDD38D04C78}" dt="2025-03-10T14:04:17.362" v="24"/>
        <pc:sldMkLst>
          <pc:docMk/>
          <pc:sldMk cId="2535654801" sldId="270"/>
        </pc:sldMkLst>
      </pc:sldChg>
      <pc:sldChg chg="new">
        <pc:chgData name="Ellie Morgan (2416694)" userId="S::2416694@student.uwtsd.ac.uk::4be4a5d2-8953-41c1-b332-06844c1281b4" providerId="AD" clId="Web-{E96EF382-FE10-D79E-1E49-FFDD38D04C78}" dt="2025-03-10T14:04:19.190" v="25"/>
        <pc:sldMkLst>
          <pc:docMk/>
          <pc:sldMk cId="1738555630" sldId="271"/>
        </pc:sldMkLst>
      </pc:sldChg>
      <pc:sldChg chg="addSp delSp modSp new mod ord setBg">
        <pc:chgData name="Ellie Morgan (2416694)" userId="S::2416694@student.uwtsd.ac.uk::4be4a5d2-8953-41c1-b332-06844c1281b4" providerId="AD" clId="Web-{E96EF382-FE10-D79E-1E49-FFDD38D04C78}" dt="2025-03-10T14:32:32.117" v="331" actId="20577"/>
        <pc:sldMkLst>
          <pc:docMk/>
          <pc:sldMk cId="3693837815" sldId="272"/>
        </pc:sldMkLst>
        <pc:spChg chg="del mod">
          <ac:chgData name="Ellie Morgan (2416694)" userId="S::2416694@student.uwtsd.ac.uk::4be4a5d2-8953-41c1-b332-06844c1281b4" providerId="AD" clId="Web-{E96EF382-FE10-D79E-1E49-FFDD38D04C78}" dt="2025-03-10T14:25:18.338" v="134"/>
          <ac:spMkLst>
            <pc:docMk/>
            <pc:sldMk cId="3693837815" sldId="272"/>
            <ac:spMk id="2" creationId="{587BB750-178F-B070-C7FD-CC69F7F20957}"/>
          </ac:spMkLst>
        </pc:spChg>
        <pc:spChg chg="del">
          <ac:chgData name="Ellie Morgan (2416694)" userId="S::2416694@student.uwtsd.ac.uk::4be4a5d2-8953-41c1-b332-06844c1281b4" providerId="AD" clId="Web-{E96EF382-FE10-D79E-1E49-FFDD38D04C78}" dt="2025-03-10T14:24:20.680" v="129"/>
          <ac:spMkLst>
            <pc:docMk/>
            <pc:sldMk cId="3693837815" sldId="272"/>
            <ac:spMk id="3" creationId="{6F7EE7DF-2761-101A-EE01-ED3F12ABFEE9}"/>
          </ac:spMkLst>
        </pc:spChg>
        <pc:spChg chg="add mod">
          <ac:chgData name="Ellie Morgan (2416694)" userId="S::2416694@student.uwtsd.ac.uk::4be4a5d2-8953-41c1-b332-06844c1281b4" providerId="AD" clId="Web-{E96EF382-FE10-D79E-1E49-FFDD38D04C78}" dt="2025-03-10T14:32:32.117" v="331" actId="20577"/>
          <ac:spMkLst>
            <pc:docMk/>
            <pc:sldMk cId="3693837815" sldId="272"/>
            <ac:spMk id="6" creationId="{BC9C466A-F783-C91A-C038-D99F0AD72236}"/>
          </ac:spMkLst>
        </pc:spChg>
        <pc:spChg chg="add">
          <ac:chgData name="Ellie Morgan (2416694)" userId="S::2416694@student.uwtsd.ac.uk::4be4a5d2-8953-41c1-b332-06844c1281b4" providerId="AD" clId="Web-{E96EF382-FE10-D79E-1E49-FFDD38D04C78}" dt="2025-03-10T14:25:09.447" v="133"/>
          <ac:spMkLst>
            <pc:docMk/>
            <pc:sldMk cId="3693837815" sldId="272"/>
            <ac:spMk id="10" creationId="{06DA9DF9-31F7-4056-B42E-878CC92417B8}"/>
          </ac:spMkLst>
        </pc:spChg>
        <pc:picChg chg="add del mod">
          <ac:chgData name="Ellie Morgan (2416694)" userId="S::2416694@student.uwtsd.ac.uk::4be4a5d2-8953-41c1-b332-06844c1281b4" providerId="AD" clId="Web-{E96EF382-FE10-D79E-1E49-FFDD38D04C78}" dt="2025-03-10T14:24:49.946" v="131"/>
          <ac:picMkLst>
            <pc:docMk/>
            <pc:sldMk cId="3693837815" sldId="272"/>
            <ac:picMk id="4" creationId="{3E83AC2A-4A42-64CA-55F5-C6603708C21F}"/>
          </ac:picMkLst>
        </pc:picChg>
        <pc:picChg chg="add mod">
          <ac:chgData name="Ellie Morgan (2416694)" userId="S::2416694@student.uwtsd.ac.uk::4be4a5d2-8953-41c1-b332-06844c1281b4" providerId="AD" clId="Web-{E96EF382-FE10-D79E-1E49-FFDD38D04C78}" dt="2025-03-10T14:25:09.447" v="133"/>
          <ac:picMkLst>
            <pc:docMk/>
            <pc:sldMk cId="3693837815" sldId="272"/>
            <ac:picMk id="5" creationId="{319E1420-E0BD-B7C0-56C7-2DF697BABD67}"/>
          </ac:picMkLst>
        </pc:picChg>
      </pc:sldChg>
    </pc:docChg>
  </pc:docChgLst>
  <pc:docChgLst>
    <pc:chgData name="Ellie Morgan (2416694)" userId="S::2416694@student.uwtsd.ac.uk::4be4a5d2-8953-41c1-b332-06844c1281b4" providerId="AD" clId="Web-{6CCC95A1-4DB2-FD51-290A-BC60E15E956E}"/>
    <pc:docChg chg="addSld delSld modSld sldOrd">
      <pc:chgData name="Ellie Morgan (2416694)" userId="S::2416694@student.uwtsd.ac.uk::4be4a5d2-8953-41c1-b332-06844c1281b4" providerId="AD" clId="Web-{6CCC95A1-4DB2-FD51-290A-BC60E15E956E}" dt="2025-03-10T19:51:21.724" v="640" actId="20577"/>
      <pc:docMkLst>
        <pc:docMk/>
      </pc:docMkLst>
      <pc:sldChg chg="modSp ord">
        <pc:chgData name="Ellie Morgan (2416694)" userId="S::2416694@student.uwtsd.ac.uk::4be4a5d2-8953-41c1-b332-06844c1281b4" providerId="AD" clId="Web-{6CCC95A1-4DB2-FD51-290A-BC60E15E956E}" dt="2025-03-10T19:11:21.341" v="128" actId="20577"/>
        <pc:sldMkLst>
          <pc:docMk/>
          <pc:sldMk cId="1060432880" sldId="257"/>
        </pc:sldMkLst>
        <pc:spChg chg="mod">
          <ac:chgData name="Ellie Morgan (2416694)" userId="S::2416694@student.uwtsd.ac.uk::4be4a5d2-8953-41c1-b332-06844c1281b4" providerId="AD" clId="Web-{6CCC95A1-4DB2-FD51-290A-BC60E15E956E}" dt="2025-03-10T19:07:09.053" v="73" actId="20577"/>
          <ac:spMkLst>
            <pc:docMk/>
            <pc:sldMk cId="1060432880" sldId="257"/>
            <ac:spMk id="2" creationId="{29E6F8D4-4275-A7D3-7C00-F7719D551398}"/>
          </ac:spMkLst>
        </pc:spChg>
        <pc:spChg chg="mod">
          <ac:chgData name="Ellie Morgan (2416694)" userId="S::2416694@student.uwtsd.ac.uk::4be4a5d2-8953-41c1-b332-06844c1281b4" providerId="AD" clId="Web-{6CCC95A1-4DB2-FD51-290A-BC60E15E956E}" dt="2025-03-10T19:11:21.341" v="128" actId="20577"/>
          <ac:spMkLst>
            <pc:docMk/>
            <pc:sldMk cId="1060432880" sldId="257"/>
            <ac:spMk id="3" creationId="{5772CCFC-C6EC-DFD3-DC2A-2857448B3004}"/>
          </ac:spMkLst>
        </pc:spChg>
      </pc:sldChg>
      <pc:sldChg chg="modSp">
        <pc:chgData name="Ellie Morgan (2416694)" userId="S::2416694@student.uwtsd.ac.uk::4be4a5d2-8953-41c1-b332-06844c1281b4" providerId="AD" clId="Web-{6CCC95A1-4DB2-FD51-290A-BC60E15E956E}" dt="2025-03-10T19:45:13.091" v="545" actId="20577"/>
        <pc:sldMkLst>
          <pc:docMk/>
          <pc:sldMk cId="1490574392" sldId="261"/>
        </pc:sldMkLst>
        <pc:spChg chg="mod">
          <ac:chgData name="Ellie Morgan (2416694)" userId="S::2416694@student.uwtsd.ac.uk::4be4a5d2-8953-41c1-b332-06844c1281b4" providerId="AD" clId="Web-{6CCC95A1-4DB2-FD51-290A-BC60E15E956E}" dt="2025-03-10T19:45:13.091" v="545" actId="20577"/>
          <ac:spMkLst>
            <pc:docMk/>
            <pc:sldMk cId="1490574392" sldId="261"/>
            <ac:spMk id="3" creationId="{06691943-6459-EEDB-81FF-45456466C57D}"/>
          </ac:spMkLst>
        </pc:spChg>
      </pc:sldChg>
      <pc:sldChg chg="modSp">
        <pc:chgData name="Ellie Morgan (2416694)" userId="S::2416694@student.uwtsd.ac.uk::4be4a5d2-8953-41c1-b332-06844c1281b4" providerId="AD" clId="Web-{6CCC95A1-4DB2-FD51-290A-BC60E15E956E}" dt="2025-03-10T19:50:59.833" v="638" actId="20577"/>
        <pc:sldMkLst>
          <pc:docMk/>
          <pc:sldMk cId="2199472089" sldId="263"/>
        </pc:sldMkLst>
        <pc:spChg chg="mod">
          <ac:chgData name="Ellie Morgan (2416694)" userId="S::2416694@student.uwtsd.ac.uk::4be4a5d2-8953-41c1-b332-06844c1281b4" providerId="AD" clId="Web-{6CCC95A1-4DB2-FD51-290A-BC60E15E956E}" dt="2025-03-10T19:50:59.833" v="638" actId="20577"/>
          <ac:spMkLst>
            <pc:docMk/>
            <pc:sldMk cId="2199472089" sldId="263"/>
            <ac:spMk id="8" creationId="{EFBA5842-DB62-5606-1168-F53F42D4DD30}"/>
          </ac:spMkLst>
        </pc:spChg>
      </pc:sldChg>
      <pc:sldChg chg="modSp">
        <pc:chgData name="Ellie Morgan (2416694)" userId="S::2416694@student.uwtsd.ac.uk::4be4a5d2-8953-41c1-b332-06844c1281b4" providerId="AD" clId="Web-{6CCC95A1-4DB2-FD51-290A-BC60E15E956E}" dt="2025-03-10T19:51:21.724" v="640" actId="20577"/>
        <pc:sldMkLst>
          <pc:docMk/>
          <pc:sldMk cId="3686955041" sldId="265"/>
        </pc:sldMkLst>
        <pc:spChg chg="mod">
          <ac:chgData name="Ellie Morgan (2416694)" userId="S::2416694@student.uwtsd.ac.uk::4be4a5d2-8953-41c1-b332-06844c1281b4" providerId="AD" clId="Web-{6CCC95A1-4DB2-FD51-290A-BC60E15E956E}" dt="2025-03-10T19:51:21.724" v="640" actId="20577"/>
          <ac:spMkLst>
            <pc:docMk/>
            <pc:sldMk cId="3686955041" sldId="265"/>
            <ac:spMk id="8" creationId="{4F2EFD6B-8231-44A5-14E3-692B45EDFCB1}"/>
          </ac:spMkLst>
        </pc:spChg>
      </pc:sldChg>
      <pc:sldChg chg="modSp">
        <pc:chgData name="Ellie Morgan (2416694)" userId="S::2416694@student.uwtsd.ac.uk::4be4a5d2-8953-41c1-b332-06844c1281b4" providerId="AD" clId="Web-{6CCC95A1-4DB2-FD51-290A-BC60E15E956E}" dt="2025-03-10T19:50:29.129" v="634" actId="20577"/>
        <pc:sldMkLst>
          <pc:docMk/>
          <pc:sldMk cId="3398783106" sldId="266"/>
        </pc:sldMkLst>
        <pc:spChg chg="mod">
          <ac:chgData name="Ellie Morgan (2416694)" userId="S::2416694@student.uwtsd.ac.uk::4be4a5d2-8953-41c1-b332-06844c1281b4" providerId="AD" clId="Web-{6CCC95A1-4DB2-FD51-290A-BC60E15E956E}" dt="2025-03-10T19:50:29.129" v="634" actId="20577"/>
          <ac:spMkLst>
            <pc:docMk/>
            <pc:sldMk cId="3398783106" sldId="266"/>
            <ac:spMk id="8" creationId="{7D878310-2273-CD22-3144-1625FC52246B}"/>
          </ac:spMkLst>
        </pc:spChg>
      </pc:sldChg>
      <pc:sldChg chg="modSp del">
        <pc:chgData name="Ellie Morgan (2416694)" userId="S::2416694@student.uwtsd.ac.uk::4be4a5d2-8953-41c1-b332-06844c1281b4" providerId="AD" clId="Web-{6CCC95A1-4DB2-FD51-290A-BC60E15E956E}" dt="2025-03-10T19:07:04.038" v="71"/>
        <pc:sldMkLst>
          <pc:docMk/>
          <pc:sldMk cId="41093967" sldId="268"/>
        </pc:sldMkLst>
        <pc:spChg chg="mod">
          <ac:chgData name="Ellie Morgan (2416694)" userId="S::2416694@student.uwtsd.ac.uk::4be4a5d2-8953-41c1-b332-06844c1281b4" providerId="AD" clId="Web-{6CCC95A1-4DB2-FD51-290A-BC60E15E956E}" dt="2025-03-10T19:06:37.928" v="64" actId="20577"/>
          <ac:spMkLst>
            <pc:docMk/>
            <pc:sldMk cId="41093967" sldId="268"/>
            <ac:spMk id="8" creationId="{3DC054A8-983A-EE7F-E057-7A3E669C5C5E}"/>
          </ac:spMkLst>
        </pc:spChg>
      </pc:sldChg>
      <pc:sldChg chg="addSp delSp modSp mod setBg">
        <pc:chgData name="Ellie Morgan (2416694)" userId="S::2416694@student.uwtsd.ac.uk::4be4a5d2-8953-41c1-b332-06844c1281b4" providerId="AD" clId="Web-{6CCC95A1-4DB2-FD51-290A-BC60E15E956E}" dt="2025-03-10T19:25:50.126" v="265" actId="20577"/>
        <pc:sldMkLst>
          <pc:docMk/>
          <pc:sldMk cId="568066758" sldId="269"/>
        </pc:sldMkLst>
        <pc:spChg chg="mod">
          <ac:chgData name="Ellie Morgan (2416694)" userId="S::2416694@student.uwtsd.ac.uk::4be4a5d2-8953-41c1-b332-06844c1281b4" providerId="AD" clId="Web-{6CCC95A1-4DB2-FD51-290A-BC60E15E956E}" dt="2025-03-10T19:14:49.377" v="137"/>
          <ac:spMkLst>
            <pc:docMk/>
            <pc:sldMk cId="568066758" sldId="269"/>
            <ac:spMk id="2" creationId="{23D5A868-2402-BB20-219F-905B931811D7}"/>
          </ac:spMkLst>
        </pc:spChg>
        <pc:spChg chg="del">
          <ac:chgData name="Ellie Morgan (2416694)" userId="S::2416694@student.uwtsd.ac.uk::4be4a5d2-8953-41c1-b332-06844c1281b4" providerId="AD" clId="Web-{6CCC95A1-4DB2-FD51-290A-BC60E15E956E}" dt="2025-03-10T19:14:47.017" v="136"/>
          <ac:spMkLst>
            <pc:docMk/>
            <pc:sldMk cId="568066758" sldId="269"/>
            <ac:spMk id="3" creationId="{869124AB-3EAA-2CAE-7D2D-C139031ACD08}"/>
          </ac:spMkLst>
        </pc:spChg>
        <pc:spChg chg="add del mod">
          <ac:chgData name="Ellie Morgan (2416694)" userId="S::2416694@student.uwtsd.ac.uk::4be4a5d2-8953-41c1-b332-06844c1281b4" providerId="AD" clId="Web-{6CCC95A1-4DB2-FD51-290A-BC60E15E956E}" dt="2025-03-10T19:20:50.151" v="204"/>
          <ac:spMkLst>
            <pc:docMk/>
            <pc:sldMk cId="568066758" sldId="269"/>
            <ac:spMk id="5" creationId="{3E971509-34F8-A6AF-0836-95A11CA33CCA}"/>
          </ac:spMkLst>
        </pc:spChg>
        <pc:spChg chg="add del">
          <ac:chgData name="Ellie Morgan (2416694)" userId="S::2416694@student.uwtsd.ac.uk::4be4a5d2-8953-41c1-b332-06844c1281b4" providerId="AD" clId="Web-{6CCC95A1-4DB2-FD51-290A-BC60E15E956E}" dt="2025-03-10T19:22:59.763" v="218"/>
          <ac:spMkLst>
            <pc:docMk/>
            <pc:sldMk cId="568066758" sldId="269"/>
            <ac:spMk id="7" creationId="{E16BD57C-45B3-006B-6EED-23CA2F5CC9F2}"/>
          </ac:spMkLst>
        </pc:spChg>
        <pc:spChg chg="add mod">
          <ac:chgData name="Ellie Morgan (2416694)" userId="S::2416694@student.uwtsd.ac.uk::4be4a5d2-8953-41c1-b332-06844c1281b4" providerId="AD" clId="Web-{6CCC95A1-4DB2-FD51-290A-BC60E15E956E}" dt="2025-03-10T19:25:50.126" v="265" actId="20577"/>
          <ac:spMkLst>
            <pc:docMk/>
            <pc:sldMk cId="568066758" sldId="269"/>
            <ac:spMk id="8" creationId="{4FEC58D2-A716-47CB-736A-BD592039A489}"/>
          </ac:spMkLst>
        </pc:spChg>
        <pc:spChg chg="add mod">
          <ac:chgData name="Ellie Morgan (2416694)" userId="S::2416694@student.uwtsd.ac.uk::4be4a5d2-8953-41c1-b332-06844c1281b4" providerId="AD" clId="Web-{6CCC95A1-4DB2-FD51-290A-BC60E15E956E}" dt="2025-03-10T19:24:18.999" v="237" actId="20577"/>
          <ac:spMkLst>
            <pc:docMk/>
            <pc:sldMk cId="568066758" sldId="269"/>
            <ac:spMk id="9" creationId="{394356F4-2A45-7537-2A9C-082551FB2BE0}"/>
          </ac:spMkLst>
        </pc:spChg>
        <pc:spChg chg="add del">
          <ac:chgData name="Ellie Morgan (2416694)" userId="S::2416694@student.uwtsd.ac.uk::4be4a5d2-8953-41c1-b332-06844c1281b4" providerId="AD" clId="Web-{6CCC95A1-4DB2-FD51-290A-BC60E15E956E}" dt="2025-03-10T19:22:21.965" v="213"/>
          <ac:spMkLst>
            <pc:docMk/>
            <pc:sldMk cId="568066758" sldId="269"/>
            <ac:spMk id="11" creationId="{D009D6D5-DAC2-4A8B-A17A-E206B9012D09}"/>
          </ac:spMkLst>
        </pc:spChg>
        <pc:spChg chg="add">
          <ac:chgData name="Ellie Morgan (2416694)" userId="S::2416694@student.uwtsd.ac.uk::4be4a5d2-8953-41c1-b332-06844c1281b4" providerId="AD" clId="Web-{6CCC95A1-4DB2-FD51-290A-BC60E15E956E}" dt="2025-03-10T19:22:21.965" v="213"/>
          <ac:spMkLst>
            <pc:docMk/>
            <pc:sldMk cId="568066758" sldId="269"/>
            <ac:spMk id="16" creationId="{D009D6D5-DAC2-4A8B-A17A-E206B9012D09}"/>
          </ac:spMkLst>
        </pc:spChg>
        <pc:picChg chg="add del mod ord">
          <ac:chgData name="Ellie Morgan (2416694)" userId="S::2416694@student.uwtsd.ac.uk::4be4a5d2-8953-41c1-b332-06844c1281b4" providerId="AD" clId="Web-{6CCC95A1-4DB2-FD51-290A-BC60E15E956E}" dt="2025-03-10T19:22:15.590" v="211"/>
          <ac:picMkLst>
            <pc:docMk/>
            <pc:sldMk cId="568066758" sldId="269"/>
            <ac:picMk id="4" creationId="{27C143EE-CA0D-C3C0-5C53-05594A87193C}"/>
          </ac:picMkLst>
        </pc:picChg>
        <pc:picChg chg="add mod modCrop">
          <ac:chgData name="Ellie Morgan (2416694)" userId="S::2416694@student.uwtsd.ac.uk::4be4a5d2-8953-41c1-b332-06844c1281b4" providerId="AD" clId="Web-{6CCC95A1-4DB2-FD51-290A-BC60E15E956E}" dt="2025-03-10T19:22:51.544" v="216" actId="14100"/>
          <ac:picMkLst>
            <pc:docMk/>
            <pc:sldMk cId="568066758" sldId="269"/>
            <ac:picMk id="6" creationId="{C5898301-DB7D-B264-9D8B-3739F1F71C98}"/>
          </ac:picMkLst>
        </pc:picChg>
      </pc:sldChg>
      <pc:sldChg chg="addSp delSp modSp mod setBg">
        <pc:chgData name="Ellie Morgan (2416694)" userId="S::2416694@student.uwtsd.ac.uk::4be4a5d2-8953-41c1-b332-06844c1281b4" providerId="AD" clId="Web-{6CCC95A1-4DB2-FD51-290A-BC60E15E956E}" dt="2025-03-10T19:33:29.684" v="407" actId="20577"/>
        <pc:sldMkLst>
          <pc:docMk/>
          <pc:sldMk cId="2535654801" sldId="270"/>
        </pc:sldMkLst>
        <pc:spChg chg="mod ord">
          <ac:chgData name="Ellie Morgan (2416694)" userId="S::2416694@student.uwtsd.ac.uk::4be4a5d2-8953-41c1-b332-06844c1281b4" providerId="AD" clId="Web-{6CCC95A1-4DB2-FD51-290A-BC60E15E956E}" dt="2025-03-10T19:27:38.457" v="274"/>
          <ac:spMkLst>
            <pc:docMk/>
            <pc:sldMk cId="2535654801" sldId="270"/>
            <ac:spMk id="2" creationId="{34CB3658-FFF9-6177-3F85-5371252DB2D0}"/>
          </ac:spMkLst>
        </pc:spChg>
        <pc:spChg chg="del">
          <ac:chgData name="Ellie Morgan (2416694)" userId="S::2416694@student.uwtsd.ac.uk::4be4a5d2-8953-41c1-b332-06844c1281b4" providerId="AD" clId="Web-{6CCC95A1-4DB2-FD51-290A-BC60E15E956E}" dt="2025-03-10T19:27:34.066" v="273"/>
          <ac:spMkLst>
            <pc:docMk/>
            <pc:sldMk cId="2535654801" sldId="270"/>
            <ac:spMk id="3" creationId="{D6FA92B2-0FDF-C48B-804D-288080019B59}"/>
          </ac:spMkLst>
        </pc:spChg>
        <pc:spChg chg="add mod">
          <ac:chgData name="Ellie Morgan (2416694)" userId="S::2416694@student.uwtsd.ac.uk::4be4a5d2-8953-41c1-b332-06844c1281b4" providerId="AD" clId="Web-{6CCC95A1-4DB2-FD51-290A-BC60E15E956E}" dt="2025-03-10T19:30:40.618" v="289" actId="20577"/>
          <ac:spMkLst>
            <pc:docMk/>
            <pc:sldMk cId="2535654801" sldId="270"/>
            <ac:spMk id="5" creationId="{2288D038-BA64-3D0E-C072-DA2239E888F6}"/>
          </ac:spMkLst>
        </pc:spChg>
        <pc:spChg chg="add mod">
          <ac:chgData name="Ellie Morgan (2416694)" userId="S::2416694@student.uwtsd.ac.uk::4be4a5d2-8953-41c1-b332-06844c1281b4" providerId="AD" clId="Web-{6CCC95A1-4DB2-FD51-290A-BC60E15E956E}" dt="2025-03-10T19:33:29.684" v="407" actId="20577"/>
          <ac:spMkLst>
            <pc:docMk/>
            <pc:sldMk cId="2535654801" sldId="270"/>
            <ac:spMk id="8" creationId="{0D310B50-8D54-0D74-EEA2-6B49BF8D793E}"/>
          </ac:spMkLst>
        </pc:spChg>
        <pc:spChg chg="add">
          <ac:chgData name="Ellie Morgan (2416694)" userId="S::2416694@student.uwtsd.ac.uk::4be4a5d2-8953-41c1-b332-06844c1281b4" providerId="AD" clId="Web-{6CCC95A1-4DB2-FD51-290A-BC60E15E956E}" dt="2025-03-10T19:27:38.457" v="274"/>
          <ac:spMkLst>
            <pc:docMk/>
            <pc:sldMk cId="2535654801" sldId="270"/>
            <ac:spMk id="11" creationId="{8FC9BE17-9A7B-462D-AE50-3D8777387304}"/>
          </ac:spMkLst>
        </pc:spChg>
        <pc:spChg chg="add">
          <ac:chgData name="Ellie Morgan (2416694)" userId="S::2416694@student.uwtsd.ac.uk::4be4a5d2-8953-41c1-b332-06844c1281b4" providerId="AD" clId="Web-{6CCC95A1-4DB2-FD51-290A-BC60E15E956E}" dt="2025-03-10T19:27:38.457" v="274"/>
          <ac:spMkLst>
            <pc:docMk/>
            <pc:sldMk cId="2535654801" sldId="270"/>
            <ac:spMk id="13" creationId="{3EBE8569-6AEC-4B8C-8D53-2DE337CDBA65}"/>
          </ac:spMkLst>
        </pc:spChg>
        <pc:spChg chg="add">
          <ac:chgData name="Ellie Morgan (2416694)" userId="S::2416694@student.uwtsd.ac.uk::4be4a5d2-8953-41c1-b332-06844c1281b4" providerId="AD" clId="Web-{6CCC95A1-4DB2-FD51-290A-BC60E15E956E}" dt="2025-03-10T19:27:38.457" v="274"/>
          <ac:spMkLst>
            <pc:docMk/>
            <pc:sldMk cId="2535654801" sldId="270"/>
            <ac:spMk id="15" creationId="{55D4142C-5077-457F-A6AD-3FECFDB39685}"/>
          </ac:spMkLst>
        </pc:spChg>
        <pc:spChg chg="add">
          <ac:chgData name="Ellie Morgan (2416694)" userId="S::2416694@student.uwtsd.ac.uk::4be4a5d2-8953-41c1-b332-06844c1281b4" providerId="AD" clId="Web-{6CCC95A1-4DB2-FD51-290A-BC60E15E956E}" dt="2025-03-10T19:27:38.457" v="274"/>
          <ac:spMkLst>
            <pc:docMk/>
            <pc:sldMk cId="2535654801" sldId="270"/>
            <ac:spMk id="17" creationId="{7A5F0580-5EE9-419F-96EE-B6529EF6E7D0}"/>
          </ac:spMkLst>
        </pc:spChg>
        <pc:picChg chg="add mod ord">
          <ac:chgData name="Ellie Morgan (2416694)" userId="S::2416694@student.uwtsd.ac.uk::4be4a5d2-8953-41c1-b332-06844c1281b4" providerId="AD" clId="Web-{6CCC95A1-4DB2-FD51-290A-BC60E15E956E}" dt="2025-03-10T19:30:05.164" v="275" actId="14100"/>
          <ac:picMkLst>
            <pc:docMk/>
            <pc:sldMk cId="2535654801" sldId="270"/>
            <ac:picMk id="4" creationId="{7322C2FF-B007-EE99-216A-44EC0D4944D3}"/>
          </ac:picMkLst>
        </pc:picChg>
      </pc:sldChg>
      <pc:sldChg chg="addSp delSp modSp mod setBg">
        <pc:chgData name="Ellie Morgan (2416694)" userId="S::2416694@student.uwtsd.ac.uk::4be4a5d2-8953-41c1-b332-06844c1281b4" providerId="AD" clId="Web-{6CCC95A1-4DB2-FD51-290A-BC60E15E956E}" dt="2025-03-10T19:48:58.033" v="626" actId="20577"/>
        <pc:sldMkLst>
          <pc:docMk/>
          <pc:sldMk cId="1738555630" sldId="271"/>
        </pc:sldMkLst>
        <pc:spChg chg="mod">
          <ac:chgData name="Ellie Morgan (2416694)" userId="S::2416694@student.uwtsd.ac.uk::4be4a5d2-8953-41c1-b332-06844c1281b4" providerId="AD" clId="Web-{6CCC95A1-4DB2-FD51-290A-BC60E15E956E}" dt="2025-03-10T19:37:37.815" v="418"/>
          <ac:spMkLst>
            <pc:docMk/>
            <pc:sldMk cId="1738555630" sldId="271"/>
            <ac:spMk id="2" creationId="{7F1C64D2-6C0E-DD94-8287-7D6C8FDD0069}"/>
          </ac:spMkLst>
        </pc:spChg>
        <pc:spChg chg="del">
          <ac:chgData name="Ellie Morgan (2416694)" userId="S::2416694@student.uwtsd.ac.uk::4be4a5d2-8953-41c1-b332-06844c1281b4" providerId="AD" clId="Web-{6CCC95A1-4DB2-FD51-290A-BC60E15E956E}" dt="2025-03-10T19:37:31.768" v="417"/>
          <ac:spMkLst>
            <pc:docMk/>
            <pc:sldMk cId="1738555630" sldId="271"/>
            <ac:spMk id="3" creationId="{7D48412F-5565-D5B5-34C4-11AF6BEDF833}"/>
          </ac:spMkLst>
        </pc:spChg>
        <pc:spChg chg="add del">
          <ac:chgData name="Ellie Morgan (2416694)" userId="S::2416694@student.uwtsd.ac.uk::4be4a5d2-8953-41c1-b332-06844c1281b4" providerId="AD" clId="Web-{6CCC95A1-4DB2-FD51-290A-BC60E15E956E}" dt="2025-03-10T19:38:23.816" v="421"/>
          <ac:spMkLst>
            <pc:docMk/>
            <pc:sldMk cId="1738555630" sldId="271"/>
            <ac:spMk id="5" creationId="{5D9FDF8D-F014-0606-D863-59E3AFEF7996}"/>
          </ac:spMkLst>
        </pc:spChg>
        <pc:spChg chg="add mod">
          <ac:chgData name="Ellie Morgan (2416694)" userId="S::2416694@student.uwtsd.ac.uk::4be4a5d2-8953-41c1-b332-06844c1281b4" providerId="AD" clId="Web-{6CCC95A1-4DB2-FD51-290A-BC60E15E956E}" dt="2025-03-10T19:39:52.255" v="436" actId="20577"/>
          <ac:spMkLst>
            <pc:docMk/>
            <pc:sldMk cId="1738555630" sldId="271"/>
            <ac:spMk id="6" creationId="{D3B42F4F-6BE6-EBF4-A496-5DE012E11F08}"/>
          </ac:spMkLst>
        </pc:spChg>
        <pc:spChg chg="add mod">
          <ac:chgData name="Ellie Morgan (2416694)" userId="S::2416694@student.uwtsd.ac.uk::4be4a5d2-8953-41c1-b332-06844c1281b4" providerId="AD" clId="Web-{6CCC95A1-4DB2-FD51-290A-BC60E15E956E}" dt="2025-03-10T19:48:58.033" v="626" actId="20577"/>
          <ac:spMkLst>
            <pc:docMk/>
            <pc:sldMk cId="1738555630" sldId="271"/>
            <ac:spMk id="8" creationId="{F3C08914-3E63-385B-01E8-58BFA6FB88F5}"/>
          </ac:spMkLst>
        </pc:spChg>
        <pc:spChg chg="add">
          <ac:chgData name="Ellie Morgan (2416694)" userId="S::2416694@student.uwtsd.ac.uk::4be4a5d2-8953-41c1-b332-06844c1281b4" providerId="AD" clId="Web-{6CCC95A1-4DB2-FD51-290A-BC60E15E956E}" dt="2025-03-10T19:37:37.815" v="418"/>
          <ac:spMkLst>
            <pc:docMk/>
            <pc:sldMk cId="1738555630" sldId="271"/>
            <ac:spMk id="11" creationId="{0B9EE3F3-89B7-43C3-8651-C4C96830993D}"/>
          </ac:spMkLst>
        </pc:spChg>
        <pc:spChg chg="add">
          <ac:chgData name="Ellie Morgan (2416694)" userId="S::2416694@student.uwtsd.ac.uk::4be4a5d2-8953-41c1-b332-06844c1281b4" providerId="AD" clId="Web-{6CCC95A1-4DB2-FD51-290A-BC60E15E956E}" dt="2025-03-10T19:37:37.815" v="418"/>
          <ac:spMkLst>
            <pc:docMk/>
            <pc:sldMk cId="1738555630" sldId="271"/>
            <ac:spMk id="13" creationId="{33AE4636-AEEC-45D6-84D4-7AC2DA48ECF8}"/>
          </ac:spMkLst>
        </pc:spChg>
        <pc:spChg chg="add">
          <ac:chgData name="Ellie Morgan (2416694)" userId="S::2416694@student.uwtsd.ac.uk::4be4a5d2-8953-41c1-b332-06844c1281b4" providerId="AD" clId="Web-{6CCC95A1-4DB2-FD51-290A-BC60E15E956E}" dt="2025-03-10T19:37:37.815" v="418"/>
          <ac:spMkLst>
            <pc:docMk/>
            <pc:sldMk cId="1738555630" sldId="271"/>
            <ac:spMk id="15" creationId="{8D9CE0F4-2EB2-4F1F-8AAC-DB3571D9FE10}"/>
          </ac:spMkLst>
        </pc:spChg>
        <pc:picChg chg="add mod ord">
          <ac:chgData name="Ellie Morgan (2416694)" userId="S::2416694@student.uwtsd.ac.uk::4be4a5d2-8953-41c1-b332-06844c1281b4" providerId="AD" clId="Web-{6CCC95A1-4DB2-FD51-290A-BC60E15E956E}" dt="2025-03-10T19:37:37.815" v="418"/>
          <ac:picMkLst>
            <pc:docMk/>
            <pc:sldMk cId="1738555630" sldId="271"/>
            <ac:picMk id="4" creationId="{B309FE27-E702-0A98-CB6D-0E41D72B8BF9}"/>
          </ac:picMkLst>
        </pc:picChg>
      </pc:sldChg>
      <pc:sldChg chg="addSp modSp new mod setBg">
        <pc:chgData name="Ellie Morgan (2416694)" userId="S::2416694@student.uwtsd.ac.uk::4be4a5d2-8953-41c1-b332-06844c1281b4" providerId="AD" clId="Web-{6CCC95A1-4DB2-FD51-290A-BC60E15E956E}" dt="2025-03-10T19:48:17.829" v="620"/>
        <pc:sldMkLst>
          <pc:docMk/>
          <pc:sldMk cId="1193164886" sldId="273"/>
        </pc:sldMkLst>
        <pc:spChg chg="mod">
          <ac:chgData name="Ellie Morgan (2416694)" userId="S::2416694@student.uwtsd.ac.uk::4be4a5d2-8953-41c1-b332-06844c1281b4" providerId="AD" clId="Web-{6CCC95A1-4DB2-FD51-290A-BC60E15E956E}" dt="2025-03-10T19:48:17.829" v="620"/>
          <ac:spMkLst>
            <pc:docMk/>
            <pc:sldMk cId="1193164886" sldId="273"/>
            <ac:spMk id="2" creationId="{24E312F9-DA01-6D67-1C43-433D72D68A9D}"/>
          </ac:spMkLst>
        </pc:spChg>
        <pc:spChg chg="mod">
          <ac:chgData name="Ellie Morgan (2416694)" userId="S::2416694@student.uwtsd.ac.uk::4be4a5d2-8953-41c1-b332-06844c1281b4" providerId="AD" clId="Web-{6CCC95A1-4DB2-FD51-290A-BC60E15E956E}" dt="2025-03-10T19:48:17.829" v="620"/>
          <ac:spMkLst>
            <pc:docMk/>
            <pc:sldMk cId="1193164886" sldId="273"/>
            <ac:spMk id="3" creationId="{74846FC4-F3E8-D0DA-4B24-ED54D549E23F}"/>
          </ac:spMkLst>
        </pc:spChg>
        <pc:spChg chg="add">
          <ac:chgData name="Ellie Morgan (2416694)" userId="S::2416694@student.uwtsd.ac.uk::4be4a5d2-8953-41c1-b332-06844c1281b4" providerId="AD" clId="Web-{6CCC95A1-4DB2-FD51-290A-BC60E15E956E}" dt="2025-03-10T19:48:17.829" v="620"/>
          <ac:spMkLst>
            <pc:docMk/>
            <pc:sldMk cId="1193164886" sldId="273"/>
            <ac:spMk id="9" creationId="{8FC9BE17-9A7B-462D-AE50-3D8777387304}"/>
          </ac:spMkLst>
        </pc:spChg>
        <pc:spChg chg="add">
          <ac:chgData name="Ellie Morgan (2416694)" userId="S::2416694@student.uwtsd.ac.uk::4be4a5d2-8953-41c1-b332-06844c1281b4" providerId="AD" clId="Web-{6CCC95A1-4DB2-FD51-290A-BC60E15E956E}" dt="2025-03-10T19:48:17.829" v="620"/>
          <ac:spMkLst>
            <pc:docMk/>
            <pc:sldMk cId="1193164886" sldId="273"/>
            <ac:spMk id="11" creationId="{3EBE8569-6AEC-4B8C-8D53-2DE337CDBA65}"/>
          </ac:spMkLst>
        </pc:spChg>
        <pc:spChg chg="add">
          <ac:chgData name="Ellie Morgan (2416694)" userId="S::2416694@student.uwtsd.ac.uk::4be4a5d2-8953-41c1-b332-06844c1281b4" providerId="AD" clId="Web-{6CCC95A1-4DB2-FD51-290A-BC60E15E956E}" dt="2025-03-10T19:48:17.829" v="620"/>
          <ac:spMkLst>
            <pc:docMk/>
            <pc:sldMk cId="1193164886" sldId="273"/>
            <ac:spMk id="13" creationId="{55D4142C-5077-457F-A6AD-3FECFDB39685}"/>
          </ac:spMkLst>
        </pc:spChg>
        <pc:spChg chg="add">
          <ac:chgData name="Ellie Morgan (2416694)" userId="S::2416694@student.uwtsd.ac.uk::4be4a5d2-8953-41c1-b332-06844c1281b4" providerId="AD" clId="Web-{6CCC95A1-4DB2-FD51-290A-BC60E15E956E}" dt="2025-03-10T19:48:17.829" v="620"/>
          <ac:spMkLst>
            <pc:docMk/>
            <pc:sldMk cId="1193164886" sldId="273"/>
            <ac:spMk id="15" creationId="{7A5F0580-5EE9-419F-96EE-B6529EF6E7D0}"/>
          </ac:spMkLst>
        </pc:spChg>
        <pc:picChg chg="add mod ord">
          <ac:chgData name="Ellie Morgan (2416694)" userId="S::2416694@student.uwtsd.ac.uk::4be4a5d2-8953-41c1-b332-06844c1281b4" providerId="AD" clId="Web-{6CCC95A1-4DB2-FD51-290A-BC60E15E956E}" dt="2025-03-10T19:48:17.829" v="620"/>
          <ac:picMkLst>
            <pc:docMk/>
            <pc:sldMk cId="1193164886" sldId="273"/>
            <ac:picMk id="4" creationId="{02A7D24E-8E55-DD47-68D4-5F3292AA6C4D}"/>
          </ac:picMkLst>
        </pc:picChg>
      </pc:sldChg>
    </pc:docChg>
  </pc:docChgLst>
  <pc:docChgLst>
    <pc:chgData name="Ellie Morgan (2416694)" userId="S::2416694@student.uwtsd.ac.uk::4be4a5d2-8953-41c1-b332-06844c1281b4" providerId="AD" clId="Web-{6A62C606-C814-AF4F-17CD-0A7262A393F9}"/>
    <pc:docChg chg="addSld delSld modSld">
      <pc:chgData name="Ellie Morgan (2416694)" userId="S::2416694@student.uwtsd.ac.uk::4be4a5d2-8953-41c1-b332-06844c1281b4" providerId="AD" clId="Web-{6A62C606-C814-AF4F-17CD-0A7262A393F9}" dt="2025-03-10T20:10:52.743" v="150" actId="20577"/>
      <pc:docMkLst>
        <pc:docMk/>
      </pc:docMkLst>
      <pc:sldChg chg="modSp del">
        <pc:chgData name="Ellie Morgan (2416694)" userId="S::2416694@student.uwtsd.ac.uk::4be4a5d2-8953-41c1-b332-06844c1281b4" providerId="AD" clId="Web-{6A62C606-C814-AF4F-17CD-0A7262A393F9}" dt="2025-03-10T20:06:44.038" v="80"/>
        <pc:sldMkLst>
          <pc:docMk/>
          <pc:sldMk cId="1490574392" sldId="261"/>
        </pc:sldMkLst>
        <pc:spChg chg="mod">
          <ac:chgData name="Ellie Morgan (2416694)" userId="S::2416694@student.uwtsd.ac.uk::4be4a5d2-8953-41c1-b332-06844c1281b4" providerId="AD" clId="Web-{6A62C606-C814-AF4F-17CD-0A7262A393F9}" dt="2025-03-10T20:06:22.927" v="75" actId="20577"/>
          <ac:spMkLst>
            <pc:docMk/>
            <pc:sldMk cId="1490574392" sldId="261"/>
            <ac:spMk id="3" creationId="{06691943-6459-EEDB-81FF-45456466C57D}"/>
          </ac:spMkLst>
        </pc:spChg>
      </pc:sldChg>
      <pc:sldChg chg="modSp add replId">
        <pc:chgData name="Ellie Morgan (2416694)" userId="S::2416694@student.uwtsd.ac.uk::4be4a5d2-8953-41c1-b332-06844c1281b4" providerId="AD" clId="Web-{6A62C606-C814-AF4F-17CD-0A7262A393F9}" dt="2025-03-10T20:10:42.946" v="144" actId="20577"/>
        <pc:sldMkLst>
          <pc:docMk/>
          <pc:sldMk cId="809609177" sldId="274"/>
        </pc:sldMkLst>
        <pc:spChg chg="mod">
          <ac:chgData name="Ellie Morgan (2416694)" userId="S::2416694@student.uwtsd.ac.uk::4be4a5d2-8953-41c1-b332-06844c1281b4" providerId="AD" clId="Web-{6A62C606-C814-AF4F-17CD-0A7262A393F9}" dt="2025-03-10T20:10:42.946" v="144" actId="20577"/>
          <ac:spMkLst>
            <pc:docMk/>
            <pc:sldMk cId="809609177" sldId="274"/>
            <ac:spMk id="3" creationId="{A4A6B17C-C1F4-5496-777F-2F8687AD3BC9}"/>
          </ac:spMkLst>
        </pc:spChg>
      </pc:sldChg>
      <pc:sldChg chg="delSp modSp new">
        <pc:chgData name="Ellie Morgan (2416694)" userId="S::2416694@student.uwtsd.ac.uk::4be4a5d2-8953-41c1-b332-06844c1281b4" providerId="AD" clId="Web-{6A62C606-C814-AF4F-17CD-0A7262A393F9}" dt="2025-03-10T20:10:52.743" v="150" actId="20577"/>
        <pc:sldMkLst>
          <pc:docMk/>
          <pc:sldMk cId="143511768" sldId="275"/>
        </pc:sldMkLst>
        <pc:spChg chg="del">
          <ac:chgData name="Ellie Morgan (2416694)" userId="S::2416694@student.uwtsd.ac.uk::4be4a5d2-8953-41c1-b332-06844c1281b4" providerId="AD" clId="Web-{6A62C606-C814-AF4F-17CD-0A7262A393F9}" dt="2025-03-10T20:02:29.597" v="44"/>
          <ac:spMkLst>
            <pc:docMk/>
            <pc:sldMk cId="143511768" sldId="275"/>
            <ac:spMk id="2" creationId="{B91B86A8-A5C1-3EDD-E271-8B654508D1DE}"/>
          </ac:spMkLst>
        </pc:spChg>
        <pc:spChg chg="mod">
          <ac:chgData name="Ellie Morgan (2416694)" userId="S::2416694@student.uwtsd.ac.uk::4be4a5d2-8953-41c1-b332-06844c1281b4" providerId="AD" clId="Web-{6A62C606-C814-AF4F-17CD-0A7262A393F9}" dt="2025-03-10T20:10:52.743" v="150" actId="20577"/>
          <ac:spMkLst>
            <pc:docMk/>
            <pc:sldMk cId="143511768" sldId="275"/>
            <ac:spMk id="3" creationId="{40BA3722-CE1B-455E-D927-219B7AF8DFB5}"/>
          </ac:spMkLst>
        </pc:spChg>
      </pc:sldChg>
    </pc:docChg>
  </pc:docChgLst>
  <pc:docChgLst>
    <pc:chgData name="Ellie Morgan (2416694)" userId="S::2416694@student.uwtsd.ac.uk::4be4a5d2-8953-41c1-b332-06844c1281b4" providerId="AD" clId="Web-{AB722E3F-3B75-57D6-26E4-BF0AACC9BA59}"/>
    <pc:docChg chg="modSld">
      <pc:chgData name="Ellie Morgan (2416694)" userId="S::2416694@student.uwtsd.ac.uk::4be4a5d2-8953-41c1-b332-06844c1281b4" providerId="AD" clId="Web-{AB722E3F-3B75-57D6-26E4-BF0AACC9BA59}" dt="2025-03-10T16:07:22.787" v="65"/>
      <pc:docMkLst>
        <pc:docMk/>
      </pc:docMkLst>
      <pc:sldChg chg="modSp">
        <pc:chgData name="Ellie Morgan (2416694)" userId="S::2416694@student.uwtsd.ac.uk::4be4a5d2-8953-41c1-b332-06844c1281b4" providerId="AD" clId="Web-{AB722E3F-3B75-57D6-26E4-BF0AACC9BA59}" dt="2025-03-10T16:03:15.411" v="56" actId="20577"/>
        <pc:sldMkLst>
          <pc:docMk/>
          <pc:sldMk cId="125336152" sldId="267"/>
        </pc:sldMkLst>
        <pc:spChg chg="mod">
          <ac:chgData name="Ellie Morgan (2416694)" userId="S::2416694@student.uwtsd.ac.uk::4be4a5d2-8953-41c1-b332-06844c1281b4" providerId="AD" clId="Web-{AB722E3F-3B75-57D6-26E4-BF0AACC9BA59}" dt="2025-03-10T16:03:15.411" v="56" actId="20577"/>
          <ac:spMkLst>
            <pc:docMk/>
            <pc:sldMk cId="125336152" sldId="267"/>
            <ac:spMk id="8" creationId="{373B3FEF-F6D7-400C-BE38-58CD01D42005}"/>
          </ac:spMkLst>
        </pc:spChg>
      </pc:sldChg>
      <pc:sldChg chg="addSp delSp modSp mod setBg">
        <pc:chgData name="Ellie Morgan (2416694)" userId="S::2416694@student.uwtsd.ac.uk::4be4a5d2-8953-41c1-b332-06844c1281b4" providerId="AD" clId="Web-{AB722E3F-3B75-57D6-26E4-BF0AACC9BA59}" dt="2025-03-10T16:07:22.787" v="65"/>
        <pc:sldMkLst>
          <pc:docMk/>
          <pc:sldMk cId="41093967" sldId="268"/>
        </pc:sldMkLst>
        <pc:spChg chg="mod ord">
          <ac:chgData name="Ellie Morgan (2416694)" userId="S::2416694@student.uwtsd.ac.uk::4be4a5d2-8953-41c1-b332-06844c1281b4" providerId="AD" clId="Web-{AB722E3F-3B75-57D6-26E4-BF0AACC9BA59}" dt="2025-03-10T16:07:22.787" v="65"/>
          <ac:spMkLst>
            <pc:docMk/>
            <pc:sldMk cId="41093967" sldId="268"/>
            <ac:spMk id="2" creationId="{1CE6E3C1-7CAB-BC65-2331-B3A062434D6F}"/>
          </ac:spMkLst>
        </pc:spChg>
        <pc:spChg chg="del">
          <ac:chgData name="Ellie Morgan (2416694)" userId="S::2416694@student.uwtsd.ac.uk::4be4a5d2-8953-41c1-b332-06844c1281b4" providerId="AD" clId="Web-{AB722E3F-3B75-57D6-26E4-BF0AACC9BA59}" dt="2025-03-10T16:06:55.676" v="64"/>
          <ac:spMkLst>
            <pc:docMk/>
            <pc:sldMk cId="41093967" sldId="268"/>
            <ac:spMk id="3" creationId="{3505F86D-0028-658B-FEF3-5F12E927E91E}"/>
          </ac:spMkLst>
        </pc:spChg>
        <pc:spChg chg="add">
          <ac:chgData name="Ellie Morgan (2416694)" userId="S::2416694@student.uwtsd.ac.uk::4be4a5d2-8953-41c1-b332-06844c1281b4" providerId="AD" clId="Web-{AB722E3F-3B75-57D6-26E4-BF0AACC9BA59}" dt="2025-03-10T16:07:22.787" v="65"/>
          <ac:spMkLst>
            <pc:docMk/>
            <pc:sldMk cId="41093967" sldId="268"/>
            <ac:spMk id="8" creationId="{3DC054A8-983A-EE7F-E057-7A3E669C5C5E}"/>
          </ac:spMkLst>
        </pc:spChg>
        <pc:spChg chg="add">
          <ac:chgData name="Ellie Morgan (2416694)" userId="S::2416694@student.uwtsd.ac.uk::4be4a5d2-8953-41c1-b332-06844c1281b4" providerId="AD" clId="Web-{AB722E3F-3B75-57D6-26E4-BF0AACC9BA59}" dt="2025-03-10T16:07:22.787" v="65"/>
          <ac:spMkLst>
            <pc:docMk/>
            <pc:sldMk cId="41093967" sldId="268"/>
            <ac:spMk id="11" creationId="{8FC9BE17-9A7B-462D-AE50-3D8777387304}"/>
          </ac:spMkLst>
        </pc:spChg>
        <pc:spChg chg="add">
          <ac:chgData name="Ellie Morgan (2416694)" userId="S::2416694@student.uwtsd.ac.uk::4be4a5d2-8953-41c1-b332-06844c1281b4" providerId="AD" clId="Web-{AB722E3F-3B75-57D6-26E4-BF0AACC9BA59}" dt="2025-03-10T16:07:22.787" v="65"/>
          <ac:spMkLst>
            <pc:docMk/>
            <pc:sldMk cId="41093967" sldId="268"/>
            <ac:spMk id="13" creationId="{3EBE8569-6AEC-4B8C-8D53-2DE337CDBA65}"/>
          </ac:spMkLst>
        </pc:spChg>
        <pc:spChg chg="add">
          <ac:chgData name="Ellie Morgan (2416694)" userId="S::2416694@student.uwtsd.ac.uk::4be4a5d2-8953-41c1-b332-06844c1281b4" providerId="AD" clId="Web-{AB722E3F-3B75-57D6-26E4-BF0AACC9BA59}" dt="2025-03-10T16:07:22.787" v="65"/>
          <ac:spMkLst>
            <pc:docMk/>
            <pc:sldMk cId="41093967" sldId="268"/>
            <ac:spMk id="15" creationId="{55D4142C-5077-457F-A6AD-3FECFDB39685}"/>
          </ac:spMkLst>
        </pc:spChg>
        <pc:spChg chg="add">
          <ac:chgData name="Ellie Morgan (2416694)" userId="S::2416694@student.uwtsd.ac.uk::4be4a5d2-8953-41c1-b332-06844c1281b4" providerId="AD" clId="Web-{AB722E3F-3B75-57D6-26E4-BF0AACC9BA59}" dt="2025-03-10T16:07:22.787" v="65"/>
          <ac:spMkLst>
            <pc:docMk/>
            <pc:sldMk cId="41093967" sldId="268"/>
            <ac:spMk id="17" creationId="{7A5F0580-5EE9-419F-96EE-B6529EF6E7D0}"/>
          </ac:spMkLst>
        </pc:spChg>
        <pc:picChg chg="add mod ord">
          <ac:chgData name="Ellie Morgan (2416694)" userId="S::2416694@student.uwtsd.ac.uk::4be4a5d2-8953-41c1-b332-06844c1281b4" providerId="AD" clId="Web-{AB722E3F-3B75-57D6-26E4-BF0AACC9BA59}" dt="2025-03-10T16:07:22.787" v="65"/>
          <ac:picMkLst>
            <pc:docMk/>
            <pc:sldMk cId="41093967" sldId="268"/>
            <ac:picMk id="4" creationId="{233AFD19-4772-4FDC-4A8A-A66655497DA1}"/>
          </ac:picMkLst>
        </pc:picChg>
      </pc:sldChg>
    </pc:docChg>
  </pc:docChgLst>
  <pc:docChgLst>
    <pc:chgData name="Ellie Morgan (2416694)" userId="S::2416694@student.uwtsd.ac.uk::4be4a5d2-8953-41c1-b332-06844c1281b4" providerId="AD" clId="Web-{03E377B2-E488-77D6-23FC-C3B97399CAB9}"/>
    <pc:docChg chg="addSld modSld addMainMaster delMainMaster">
      <pc:chgData name="Ellie Morgan (2416694)" userId="S::2416694@student.uwtsd.ac.uk::4be4a5d2-8953-41c1-b332-06844c1281b4" providerId="AD" clId="Web-{03E377B2-E488-77D6-23FC-C3B97399CAB9}" dt="2025-03-04T20:44:14.683" v="145" actId="20577"/>
      <pc:docMkLst>
        <pc:docMk/>
      </pc:docMkLst>
      <pc:sldChg chg="modSp mod modClrScheme chgLayout">
        <pc:chgData name="Ellie Morgan (2416694)" userId="S::2416694@student.uwtsd.ac.uk::4be4a5d2-8953-41c1-b332-06844c1281b4" providerId="AD" clId="Web-{03E377B2-E488-77D6-23FC-C3B97399CAB9}" dt="2025-03-04T19:57:46.303" v="60"/>
        <pc:sldMkLst>
          <pc:docMk/>
          <pc:sldMk cId="109857222" sldId="256"/>
        </pc:sldMkLst>
        <pc:spChg chg="mod ord">
          <ac:chgData name="Ellie Morgan (2416694)" userId="S::2416694@student.uwtsd.ac.uk::4be4a5d2-8953-41c1-b332-06844c1281b4" providerId="AD" clId="Web-{03E377B2-E488-77D6-23FC-C3B97399CAB9}" dt="2025-03-04T19:57:46.303" v="60"/>
          <ac:spMkLst>
            <pc:docMk/>
            <pc:sldMk cId="109857222" sldId="256"/>
            <ac:spMk id="2" creationId="{00000000-0000-0000-0000-000000000000}"/>
          </ac:spMkLst>
        </pc:spChg>
        <pc:spChg chg="mod ord">
          <ac:chgData name="Ellie Morgan (2416694)" userId="S::2416694@student.uwtsd.ac.uk::4be4a5d2-8953-41c1-b332-06844c1281b4" providerId="AD" clId="Web-{03E377B2-E488-77D6-23FC-C3B97399CAB9}" dt="2025-03-04T19:57:46.303" v="60"/>
          <ac:spMkLst>
            <pc:docMk/>
            <pc:sldMk cId="109857222" sldId="256"/>
            <ac:spMk id="3" creationId="{00000000-0000-0000-0000-000000000000}"/>
          </ac:spMkLst>
        </pc:spChg>
      </pc:sldChg>
      <pc:sldChg chg="modSp new mod modClrScheme chgLayout">
        <pc:chgData name="Ellie Morgan (2416694)" userId="S::2416694@student.uwtsd.ac.uk::4be4a5d2-8953-41c1-b332-06844c1281b4" providerId="AD" clId="Web-{03E377B2-E488-77D6-23FC-C3B97399CAB9}" dt="2025-03-04T20:05:44.539" v="64" actId="20577"/>
        <pc:sldMkLst>
          <pc:docMk/>
          <pc:sldMk cId="1060432880" sldId="257"/>
        </pc:sldMkLst>
        <pc:spChg chg="mod ord">
          <ac:chgData name="Ellie Morgan (2416694)" userId="S::2416694@student.uwtsd.ac.uk::4be4a5d2-8953-41c1-b332-06844c1281b4" providerId="AD" clId="Web-{03E377B2-E488-77D6-23FC-C3B97399CAB9}" dt="2025-03-04T20:05:44.539" v="64" actId="20577"/>
          <ac:spMkLst>
            <pc:docMk/>
            <pc:sldMk cId="1060432880" sldId="257"/>
            <ac:spMk id="2" creationId="{29E6F8D4-4275-A7D3-7C00-F7719D551398}"/>
          </ac:spMkLst>
        </pc:spChg>
        <pc:spChg chg="mod ord">
          <ac:chgData name="Ellie Morgan (2416694)" userId="S::2416694@student.uwtsd.ac.uk::4be4a5d2-8953-41c1-b332-06844c1281b4" providerId="AD" clId="Web-{03E377B2-E488-77D6-23FC-C3B97399CAB9}" dt="2025-03-04T19:57:46.303" v="60"/>
          <ac:spMkLst>
            <pc:docMk/>
            <pc:sldMk cId="1060432880" sldId="257"/>
            <ac:spMk id="3" creationId="{5772CCFC-C6EC-DFD3-DC2A-2857448B3004}"/>
          </ac:spMkLst>
        </pc:spChg>
      </pc:sldChg>
      <pc:sldChg chg="addSp delSp modSp new mod modClrScheme chgLayout">
        <pc:chgData name="Ellie Morgan (2416694)" userId="S::2416694@student.uwtsd.ac.uk::4be4a5d2-8953-41c1-b332-06844c1281b4" providerId="AD" clId="Web-{03E377B2-E488-77D6-23FC-C3B97399CAB9}" dt="2025-03-04T20:13:25.246" v="90"/>
        <pc:sldMkLst>
          <pc:docMk/>
          <pc:sldMk cId="4271623456" sldId="258"/>
        </pc:sldMkLst>
        <pc:spChg chg="mod ord">
          <ac:chgData name="Ellie Morgan (2416694)" userId="S::2416694@student.uwtsd.ac.uk::4be4a5d2-8953-41c1-b332-06844c1281b4" providerId="AD" clId="Web-{03E377B2-E488-77D6-23FC-C3B97399CAB9}" dt="2025-03-04T20:09:29.313" v="83"/>
          <ac:spMkLst>
            <pc:docMk/>
            <pc:sldMk cId="4271623456" sldId="258"/>
            <ac:spMk id="2" creationId="{4CB71F43-283E-BDC7-3CD6-751361D32135}"/>
          </ac:spMkLst>
        </pc:spChg>
        <pc:spChg chg="del mod ord">
          <ac:chgData name="Ellie Morgan (2416694)" userId="S::2416694@student.uwtsd.ac.uk::4be4a5d2-8953-41c1-b332-06844c1281b4" providerId="AD" clId="Web-{03E377B2-E488-77D6-23FC-C3B97399CAB9}" dt="2025-03-04T20:09:03.703" v="74"/>
          <ac:spMkLst>
            <pc:docMk/>
            <pc:sldMk cId="4271623456" sldId="258"/>
            <ac:spMk id="3" creationId="{54D15A1C-946B-9FF2-3F54-3600226E0692}"/>
          </ac:spMkLst>
        </pc:spChg>
        <pc:spChg chg="add del">
          <ac:chgData name="Ellie Morgan (2416694)" userId="S::2416694@student.uwtsd.ac.uk::4be4a5d2-8953-41c1-b332-06844c1281b4" providerId="AD" clId="Web-{03E377B2-E488-77D6-23FC-C3B97399CAB9}" dt="2025-03-04T20:13:25.246" v="90"/>
          <ac:spMkLst>
            <pc:docMk/>
            <pc:sldMk cId="4271623456" sldId="258"/>
            <ac:spMk id="5" creationId="{B0C87867-C952-5C01-E019-4BB684026B9C}"/>
          </ac:spMkLst>
        </pc:spChg>
        <pc:spChg chg="add del">
          <ac:chgData name="Ellie Morgan (2416694)" userId="S::2416694@student.uwtsd.ac.uk::4be4a5d2-8953-41c1-b332-06844c1281b4" providerId="AD" clId="Web-{03E377B2-E488-77D6-23FC-C3B97399CAB9}" dt="2025-03-04T20:09:26.860" v="80"/>
          <ac:spMkLst>
            <pc:docMk/>
            <pc:sldMk cId="4271623456" sldId="258"/>
            <ac:spMk id="9" creationId="{F50F7D22-F577-457A-1FEE-0E29461C70FC}"/>
          </ac:spMkLst>
        </pc:spChg>
        <pc:spChg chg="add del">
          <ac:chgData name="Ellie Morgan (2416694)" userId="S::2416694@student.uwtsd.ac.uk::4be4a5d2-8953-41c1-b332-06844c1281b4" providerId="AD" clId="Web-{03E377B2-E488-77D6-23FC-C3B97399CAB9}" dt="2025-03-04T20:09:26.860" v="80"/>
          <ac:spMkLst>
            <pc:docMk/>
            <pc:sldMk cId="4271623456" sldId="258"/>
            <ac:spMk id="11" creationId="{204114BF-A73D-1877-CBA4-0A09A0547ED8}"/>
          </ac:spMkLst>
        </pc:spChg>
        <pc:spChg chg="add del">
          <ac:chgData name="Ellie Morgan (2416694)" userId="S::2416694@student.uwtsd.ac.uk::4be4a5d2-8953-41c1-b332-06844c1281b4" providerId="AD" clId="Web-{03E377B2-E488-77D6-23FC-C3B97399CAB9}" dt="2025-03-04T20:09:26.860" v="80"/>
          <ac:spMkLst>
            <pc:docMk/>
            <pc:sldMk cId="4271623456" sldId="258"/>
            <ac:spMk id="13" creationId="{D680A2DA-788A-5816-F2F2-AEBACEA12DD9}"/>
          </ac:spMkLst>
        </pc:spChg>
        <pc:spChg chg="add del mod">
          <ac:chgData name="Ellie Morgan (2416694)" userId="S::2416694@student.uwtsd.ac.uk::4be4a5d2-8953-41c1-b332-06844c1281b4" providerId="AD" clId="Web-{03E377B2-E488-77D6-23FC-C3B97399CAB9}" dt="2025-03-04T20:09:29.313" v="82"/>
          <ac:spMkLst>
            <pc:docMk/>
            <pc:sldMk cId="4271623456" sldId="258"/>
            <ac:spMk id="15" creationId="{C9AC5FD9-1096-8F63-7A2D-D1FE3EEFAAC7}"/>
          </ac:spMkLst>
        </pc:spChg>
        <pc:spChg chg="add del mod">
          <ac:chgData name="Ellie Morgan (2416694)" userId="S::2416694@student.uwtsd.ac.uk::4be4a5d2-8953-41c1-b332-06844c1281b4" providerId="AD" clId="Web-{03E377B2-E488-77D6-23FC-C3B97399CAB9}" dt="2025-03-04T20:09:29.313" v="82"/>
          <ac:spMkLst>
            <pc:docMk/>
            <pc:sldMk cId="4271623456" sldId="258"/>
            <ac:spMk id="16" creationId="{84825A85-3C07-117F-3415-A2DB1B261F67}"/>
          </ac:spMkLst>
        </pc:spChg>
        <pc:spChg chg="add del mod">
          <ac:chgData name="Ellie Morgan (2416694)" userId="S::2416694@student.uwtsd.ac.uk::4be4a5d2-8953-41c1-b332-06844c1281b4" providerId="AD" clId="Web-{03E377B2-E488-77D6-23FC-C3B97399CAB9}" dt="2025-03-04T20:09:29.313" v="82"/>
          <ac:spMkLst>
            <pc:docMk/>
            <pc:sldMk cId="4271623456" sldId="258"/>
            <ac:spMk id="17" creationId="{D8FCD339-A321-AE14-5E9A-729460B87B32}"/>
          </ac:spMkLst>
        </pc:spChg>
        <pc:spChg chg="add del mod">
          <ac:chgData name="Ellie Morgan (2416694)" userId="S::2416694@student.uwtsd.ac.uk::4be4a5d2-8953-41c1-b332-06844c1281b4" providerId="AD" clId="Web-{03E377B2-E488-77D6-23FC-C3B97399CAB9}" dt="2025-03-04T20:09:29.313" v="82"/>
          <ac:spMkLst>
            <pc:docMk/>
            <pc:sldMk cId="4271623456" sldId="258"/>
            <ac:spMk id="18" creationId="{689CDC80-B0E6-91F1-DC30-7817812FCB2F}"/>
          </ac:spMkLst>
        </pc:spChg>
        <pc:spChg chg="add">
          <ac:chgData name="Ellie Morgan (2416694)" userId="S::2416694@student.uwtsd.ac.uk::4be4a5d2-8953-41c1-b332-06844c1281b4" providerId="AD" clId="Web-{03E377B2-E488-77D6-23FC-C3B97399CAB9}" dt="2025-03-04T20:09:29.313" v="83"/>
          <ac:spMkLst>
            <pc:docMk/>
            <pc:sldMk cId="4271623456" sldId="258"/>
            <ac:spMk id="20" creationId="{F50F7D22-F577-457A-1FEE-0E29461C70FC}"/>
          </ac:spMkLst>
        </pc:spChg>
        <pc:spChg chg="add">
          <ac:chgData name="Ellie Morgan (2416694)" userId="S::2416694@student.uwtsd.ac.uk::4be4a5d2-8953-41c1-b332-06844c1281b4" providerId="AD" clId="Web-{03E377B2-E488-77D6-23FC-C3B97399CAB9}" dt="2025-03-04T20:09:29.313" v="83"/>
          <ac:spMkLst>
            <pc:docMk/>
            <pc:sldMk cId="4271623456" sldId="258"/>
            <ac:spMk id="21" creationId="{204114BF-A73D-1877-CBA4-0A09A0547ED8}"/>
          </ac:spMkLst>
        </pc:spChg>
        <pc:spChg chg="add">
          <ac:chgData name="Ellie Morgan (2416694)" userId="S::2416694@student.uwtsd.ac.uk::4be4a5d2-8953-41c1-b332-06844c1281b4" providerId="AD" clId="Web-{03E377B2-E488-77D6-23FC-C3B97399CAB9}" dt="2025-03-04T20:09:29.313" v="83"/>
          <ac:spMkLst>
            <pc:docMk/>
            <pc:sldMk cId="4271623456" sldId="258"/>
            <ac:spMk id="22" creationId="{D680A2DA-788A-5816-F2F2-AEBACEA12DD9}"/>
          </ac:spMkLst>
        </pc:spChg>
        <pc:picChg chg="add mod">
          <ac:chgData name="Ellie Morgan (2416694)" userId="S::2416694@student.uwtsd.ac.uk::4be4a5d2-8953-41c1-b332-06844c1281b4" providerId="AD" clId="Web-{03E377B2-E488-77D6-23FC-C3B97399CAB9}" dt="2025-03-04T20:10:11.129" v="88" actId="1076"/>
          <ac:picMkLst>
            <pc:docMk/>
            <pc:sldMk cId="4271623456" sldId="258"/>
            <ac:picMk id="4" creationId="{0EC9854A-976D-80B4-9186-4C3C8D53B483}"/>
          </ac:picMkLst>
        </pc:picChg>
      </pc:sldChg>
      <pc:sldChg chg="modSp new mod modClrScheme chgLayout">
        <pc:chgData name="Ellie Morgan (2416694)" userId="S::2416694@student.uwtsd.ac.uk::4be4a5d2-8953-41c1-b332-06844c1281b4" providerId="AD" clId="Web-{03E377B2-E488-77D6-23FC-C3B97399CAB9}" dt="2025-03-04T20:43:58.370" v="144" actId="20577"/>
        <pc:sldMkLst>
          <pc:docMk/>
          <pc:sldMk cId="1352826640" sldId="259"/>
        </pc:sldMkLst>
        <pc:spChg chg="mod ord">
          <ac:chgData name="Ellie Morgan (2416694)" userId="S::2416694@student.uwtsd.ac.uk::4be4a5d2-8953-41c1-b332-06844c1281b4" providerId="AD" clId="Web-{03E377B2-E488-77D6-23FC-C3B97399CAB9}" dt="2025-03-04T20:13:29.043" v="92" actId="20577"/>
          <ac:spMkLst>
            <pc:docMk/>
            <pc:sldMk cId="1352826640" sldId="259"/>
            <ac:spMk id="2" creationId="{75692A4A-8E51-0B9F-FB54-9078F709B022}"/>
          </ac:spMkLst>
        </pc:spChg>
        <pc:spChg chg="mod ord">
          <ac:chgData name="Ellie Morgan (2416694)" userId="S::2416694@student.uwtsd.ac.uk::4be4a5d2-8953-41c1-b332-06844c1281b4" providerId="AD" clId="Web-{03E377B2-E488-77D6-23FC-C3B97399CAB9}" dt="2025-03-04T20:43:58.370" v="144" actId="20577"/>
          <ac:spMkLst>
            <pc:docMk/>
            <pc:sldMk cId="1352826640" sldId="259"/>
            <ac:spMk id="3" creationId="{261495B7-1D13-C73D-3384-649BF74C5AC0}"/>
          </ac:spMkLst>
        </pc:spChg>
      </pc:sldChg>
      <pc:sldChg chg="modSp new mod modClrScheme chgLayout">
        <pc:chgData name="Ellie Morgan (2416694)" userId="S::2416694@student.uwtsd.ac.uk::4be4a5d2-8953-41c1-b332-06844c1281b4" providerId="AD" clId="Web-{03E377B2-E488-77D6-23FC-C3B97399CAB9}" dt="2025-03-04T20:44:14.683" v="145" actId="20577"/>
        <pc:sldMkLst>
          <pc:docMk/>
          <pc:sldMk cId="2764237959" sldId="260"/>
        </pc:sldMkLst>
        <pc:spChg chg="mod ord">
          <ac:chgData name="Ellie Morgan (2416694)" userId="S::2416694@student.uwtsd.ac.uk::4be4a5d2-8953-41c1-b332-06844c1281b4" providerId="AD" clId="Web-{03E377B2-E488-77D6-23FC-C3B97399CAB9}" dt="2025-03-04T20:44:14.683" v="145" actId="20577"/>
          <ac:spMkLst>
            <pc:docMk/>
            <pc:sldMk cId="2764237959" sldId="260"/>
            <ac:spMk id="2" creationId="{599DBD59-D761-01C7-3A21-8B818DE26533}"/>
          </ac:spMkLst>
        </pc:spChg>
        <pc:spChg chg="mod ord">
          <ac:chgData name="Ellie Morgan (2416694)" userId="S::2416694@student.uwtsd.ac.uk::4be4a5d2-8953-41c1-b332-06844c1281b4" providerId="AD" clId="Web-{03E377B2-E488-77D6-23FC-C3B97399CAB9}" dt="2025-03-04T19:57:46.303" v="60"/>
          <ac:spMkLst>
            <pc:docMk/>
            <pc:sldMk cId="2764237959" sldId="260"/>
            <ac:spMk id="3" creationId="{A14153DA-3A70-1C43-5EB4-CCDB61AAC8DC}"/>
          </ac:spMkLst>
        </pc:spChg>
      </pc:sldChg>
      <pc:sldChg chg="modSp new mod modClrScheme chgLayout">
        <pc:chgData name="Ellie Morgan (2416694)" userId="S::2416694@student.uwtsd.ac.uk::4be4a5d2-8953-41c1-b332-06844c1281b4" providerId="AD" clId="Web-{03E377B2-E488-77D6-23FC-C3B97399CAB9}" dt="2025-03-04T20:09:48.300" v="86" actId="20577"/>
        <pc:sldMkLst>
          <pc:docMk/>
          <pc:sldMk cId="1490574392" sldId="261"/>
        </pc:sldMkLst>
        <pc:spChg chg="mod ord">
          <ac:chgData name="Ellie Morgan (2416694)" userId="S::2416694@student.uwtsd.ac.uk::4be4a5d2-8953-41c1-b332-06844c1281b4" providerId="AD" clId="Web-{03E377B2-E488-77D6-23FC-C3B97399CAB9}" dt="2025-03-04T20:08:45.406" v="69" actId="20577"/>
          <ac:spMkLst>
            <pc:docMk/>
            <pc:sldMk cId="1490574392" sldId="261"/>
            <ac:spMk id="2" creationId="{A7DFA91D-208A-AE01-1166-C9CF37E504A7}"/>
          </ac:spMkLst>
        </pc:spChg>
        <pc:spChg chg="mod ord">
          <ac:chgData name="Ellie Morgan (2416694)" userId="S::2416694@student.uwtsd.ac.uk::4be4a5d2-8953-41c1-b332-06844c1281b4" providerId="AD" clId="Web-{03E377B2-E488-77D6-23FC-C3B97399CAB9}" dt="2025-03-04T20:09:48.300" v="86" actId="20577"/>
          <ac:spMkLst>
            <pc:docMk/>
            <pc:sldMk cId="1490574392" sldId="261"/>
            <ac:spMk id="3" creationId="{06691943-6459-EEDB-81FF-45456466C57D}"/>
          </ac:spMkLst>
        </pc:spChg>
      </pc:sldChg>
      <pc:sldMasterChg chg="del delSldLayout">
        <pc:chgData name="Ellie Morgan (2416694)" userId="S::2416694@student.uwtsd.ac.uk::4be4a5d2-8953-41c1-b332-06844c1281b4" providerId="AD" clId="Web-{03E377B2-E488-77D6-23FC-C3B97399CAB9}" dt="2025-03-04T19:10:05.328" v="0"/>
        <pc:sldMasterMkLst>
          <pc:docMk/>
          <pc:sldMasterMk cId="2460954070" sldId="2147483660"/>
        </pc:sldMasterMkLst>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2385387890" sldId="2147483661"/>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949138452" sldId="2147483662"/>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2591524520" sldId="2147483663"/>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1203092039" sldId="2147483664"/>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3733172339" sldId="2147483665"/>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3210312558" sldId="2147483666"/>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3146388984" sldId="2147483667"/>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3171841454" sldId="2147483668"/>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1718958274" sldId="2147483669"/>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2202905451" sldId="2147483670"/>
          </pc:sldLayoutMkLst>
        </pc:sldLayoutChg>
        <pc:sldLayoutChg chg="del">
          <pc:chgData name="Ellie Morgan (2416694)" userId="S::2416694@student.uwtsd.ac.uk::4be4a5d2-8953-41c1-b332-06844c1281b4" providerId="AD" clId="Web-{03E377B2-E488-77D6-23FC-C3B97399CAB9}" dt="2025-03-04T19:10:05.328" v="0"/>
          <pc:sldLayoutMkLst>
            <pc:docMk/>
            <pc:sldMasterMk cId="2460954070" sldId="2147483660"/>
            <pc:sldLayoutMk cId="3479445657" sldId="2147483671"/>
          </pc:sldLayoutMkLst>
        </pc:sldLayoutChg>
      </pc:sldMasterChg>
      <pc:sldMasterChg chg="add del addSldLayout delSldLayout modSldLayout">
        <pc:chgData name="Ellie Morgan (2416694)" userId="S::2416694@student.uwtsd.ac.uk::4be4a5d2-8953-41c1-b332-06844c1281b4" providerId="AD" clId="Web-{03E377B2-E488-77D6-23FC-C3B97399CAB9}" dt="2025-03-04T19:10:20.563" v="1"/>
        <pc:sldMasterMkLst>
          <pc:docMk/>
          <pc:sldMasterMk cId="2579393812" sldId="2147483672"/>
        </pc:sldMasterMkLst>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55203172" sldId="2147483673"/>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1199120000" sldId="2147483674"/>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3209793106" sldId="2147483675"/>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2326808004" sldId="2147483676"/>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334667512" sldId="2147483677"/>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690783903" sldId="2147483678"/>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1704144748" sldId="2147483679"/>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4186225562" sldId="2147483680"/>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2686501650" sldId="2147483681"/>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970386723" sldId="2147483682"/>
          </pc:sldLayoutMkLst>
        </pc:sldLayoutChg>
        <pc:sldLayoutChg chg="add del mod replId">
          <pc:chgData name="Ellie Morgan (2416694)" userId="S::2416694@student.uwtsd.ac.uk::4be4a5d2-8953-41c1-b332-06844c1281b4" providerId="AD" clId="Web-{03E377B2-E488-77D6-23FC-C3B97399CAB9}" dt="2025-03-04T19:10:20.563" v="1"/>
          <pc:sldLayoutMkLst>
            <pc:docMk/>
            <pc:sldMasterMk cId="2579393812" sldId="2147483672"/>
            <pc:sldLayoutMk cId="1226727978" sldId="2147483683"/>
          </pc:sldLayoutMkLst>
        </pc:sldLayoutChg>
      </pc:sldMasterChg>
      <pc:sldMasterChg chg="add del addSldLayout delSldLayout modSldLayout">
        <pc:chgData name="Ellie Morgan (2416694)" userId="S::2416694@student.uwtsd.ac.uk::4be4a5d2-8953-41c1-b332-06844c1281b4" providerId="AD" clId="Web-{03E377B2-E488-77D6-23FC-C3B97399CAB9}" dt="2025-03-04T19:10:42.282" v="2"/>
        <pc:sldMasterMkLst>
          <pc:docMk/>
          <pc:sldMasterMk cId="3238495378" sldId="2147483684"/>
        </pc:sldMasterMkLst>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253589991" sldId="2147483685"/>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2512032746" sldId="2147483686"/>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1386283796" sldId="2147483687"/>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919314313" sldId="2147483688"/>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3462828513" sldId="2147483689"/>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3446013937" sldId="2147483690"/>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3146664842" sldId="2147483691"/>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1028207284" sldId="2147483692"/>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2964750026" sldId="2147483693"/>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178039546" sldId="2147483694"/>
          </pc:sldLayoutMkLst>
        </pc:sldLayoutChg>
        <pc:sldLayoutChg chg="add del mod replId">
          <pc:chgData name="Ellie Morgan (2416694)" userId="S::2416694@student.uwtsd.ac.uk::4be4a5d2-8953-41c1-b332-06844c1281b4" providerId="AD" clId="Web-{03E377B2-E488-77D6-23FC-C3B97399CAB9}" dt="2025-03-04T19:10:42.282" v="2"/>
          <pc:sldLayoutMkLst>
            <pc:docMk/>
            <pc:sldMasterMk cId="3238495378" sldId="2147483684"/>
            <pc:sldLayoutMk cId="1473363594" sldId="2147483695"/>
          </pc:sldLayoutMkLst>
        </pc:sldLayoutChg>
      </pc:sldMasterChg>
      <pc:sldMasterChg chg="add del addSldLayout delSldLayout modSldLayout">
        <pc:chgData name="Ellie Morgan (2416694)" userId="S::2416694@student.uwtsd.ac.uk::4be4a5d2-8953-41c1-b332-06844c1281b4" providerId="AD" clId="Web-{03E377B2-E488-77D6-23FC-C3B97399CAB9}" dt="2025-03-04T19:10:48.579" v="3"/>
        <pc:sldMasterMkLst>
          <pc:docMk/>
          <pc:sldMasterMk cId="2327501887" sldId="2147483696"/>
        </pc:sldMasterMkLst>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125595383" sldId="2147483697"/>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927720896" sldId="2147483698"/>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551298292" sldId="2147483699"/>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144615019" sldId="2147483700"/>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3863884854" sldId="2147483701"/>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477504786" sldId="2147483702"/>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452681503" sldId="2147483703"/>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626650971" sldId="2147483704"/>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867382230" sldId="2147483705"/>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287816006" sldId="2147483706"/>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999366964" sldId="2147483707"/>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258192847" sldId="2147483708"/>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3385387666" sldId="2147483709"/>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770545956" sldId="2147483710"/>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897110361" sldId="2147483711"/>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2729639240" sldId="2147483712"/>
          </pc:sldLayoutMkLst>
        </pc:sldLayoutChg>
        <pc:sldLayoutChg chg="add del mod replId">
          <pc:chgData name="Ellie Morgan (2416694)" userId="S::2416694@student.uwtsd.ac.uk::4be4a5d2-8953-41c1-b332-06844c1281b4" providerId="AD" clId="Web-{03E377B2-E488-77D6-23FC-C3B97399CAB9}" dt="2025-03-04T19:10:48.579" v="3"/>
          <pc:sldLayoutMkLst>
            <pc:docMk/>
            <pc:sldMasterMk cId="2327501887" sldId="2147483696"/>
            <pc:sldLayoutMk cId="1550517691" sldId="2147483713"/>
          </pc:sldLayoutMkLst>
        </pc:sldLayoutChg>
      </pc:sldMasterChg>
      <pc:sldMasterChg chg="add del addSldLayout delSldLayout modSldLayout">
        <pc:chgData name="Ellie Morgan (2416694)" userId="S::2416694@student.uwtsd.ac.uk::4be4a5d2-8953-41c1-b332-06844c1281b4" providerId="AD" clId="Web-{03E377B2-E488-77D6-23FC-C3B97399CAB9}" dt="2025-03-04T19:10:54.986" v="4"/>
        <pc:sldMasterMkLst>
          <pc:docMk/>
          <pc:sldMasterMk cId="762825654" sldId="2147483714"/>
        </pc:sldMasterMkLst>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326142677" sldId="2147483715"/>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414784087" sldId="2147483716"/>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1159905186" sldId="2147483717"/>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3543333836" sldId="2147483718"/>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191400537" sldId="2147483719"/>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3327485553" sldId="2147483720"/>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1315861384" sldId="2147483721"/>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1771007440" sldId="2147483722"/>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3569909273" sldId="2147483723"/>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2687608843" sldId="2147483724"/>
          </pc:sldLayoutMkLst>
        </pc:sldLayoutChg>
        <pc:sldLayoutChg chg="add del mod replId">
          <pc:chgData name="Ellie Morgan (2416694)" userId="S::2416694@student.uwtsd.ac.uk::4be4a5d2-8953-41c1-b332-06844c1281b4" providerId="AD" clId="Web-{03E377B2-E488-77D6-23FC-C3B97399CAB9}" dt="2025-03-04T19:10:54.986" v="4"/>
          <pc:sldLayoutMkLst>
            <pc:docMk/>
            <pc:sldMasterMk cId="762825654" sldId="2147483714"/>
            <pc:sldLayoutMk cId="1002169906" sldId="2147483725"/>
          </pc:sldLayoutMkLst>
        </pc:sldLayoutChg>
      </pc:sldMasterChg>
      <pc:sldMasterChg chg="add del addSldLayout delSldLayout modSldLayout">
        <pc:chgData name="Ellie Morgan (2416694)" userId="S::2416694@student.uwtsd.ac.uk::4be4a5d2-8953-41c1-b332-06844c1281b4" providerId="AD" clId="Web-{03E377B2-E488-77D6-23FC-C3B97399CAB9}" dt="2025-03-04T19:57:46.303" v="60"/>
        <pc:sldMasterMkLst>
          <pc:docMk/>
          <pc:sldMasterMk cId="2143905205" sldId="2147483726"/>
        </pc:sldMasterMkLst>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3854823832" sldId="2147483727"/>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2222918173" sldId="2147483728"/>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408829732" sldId="2147483729"/>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262668203" sldId="2147483730"/>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3758014858" sldId="2147483731"/>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3456121472" sldId="2147483732"/>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1365756128" sldId="2147483733"/>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3536749697" sldId="2147483734"/>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200421153" sldId="2147483735"/>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1433324887" sldId="2147483736"/>
          </pc:sldLayoutMkLst>
        </pc:sldLayoutChg>
        <pc:sldLayoutChg chg="add del mod replId">
          <pc:chgData name="Ellie Morgan (2416694)" userId="S::2416694@student.uwtsd.ac.uk::4be4a5d2-8953-41c1-b332-06844c1281b4" providerId="AD" clId="Web-{03E377B2-E488-77D6-23FC-C3B97399CAB9}" dt="2025-03-04T19:57:46.303" v="60"/>
          <pc:sldLayoutMkLst>
            <pc:docMk/>
            <pc:sldMasterMk cId="2143905205" sldId="2147483726"/>
            <pc:sldLayoutMk cId="725288551" sldId="2147483737"/>
          </pc:sldLayoutMkLst>
        </pc:sldLayoutChg>
      </pc:sldMasterChg>
      <pc:sldMasterChg chg="add addSldLayout modSldLayout">
        <pc:chgData name="Ellie Morgan (2416694)" userId="S::2416694@student.uwtsd.ac.uk::4be4a5d2-8953-41c1-b332-06844c1281b4" providerId="AD" clId="Web-{03E377B2-E488-77D6-23FC-C3B97399CAB9}" dt="2025-03-04T19:57:46.303" v="60"/>
        <pc:sldMasterMkLst>
          <pc:docMk/>
          <pc:sldMasterMk cId="1191720734" sldId="2147483738"/>
        </pc:sldMasterMkLst>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2900839898" sldId="2147483739"/>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1691253443" sldId="2147483740"/>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89764991" sldId="2147483741"/>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532704512" sldId="2147483742"/>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1298163768" sldId="2147483743"/>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3661421735" sldId="2147483744"/>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3269834789" sldId="2147483745"/>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4274098249" sldId="2147483746"/>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2867413753" sldId="2147483747"/>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2153093320" sldId="2147483748"/>
          </pc:sldLayoutMkLst>
        </pc:sldLayoutChg>
        <pc:sldLayoutChg chg="add mod replId">
          <pc:chgData name="Ellie Morgan (2416694)" userId="S::2416694@student.uwtsd.ac.uk::4be4a5d2-8953-41c1-b332-06844c1281b4" providerId="AD" clId="Web-{03E377B2-E488-77D6-23FC-C3B97399CAB9}" dt="2025-03-04T19:57:46.303" v="60"/>
          <pc:sldLayoutMkLst>
            <pc:docMk/>
            <pc:sldMasterMk cId="1191720734" sldId="2147483738"/>
            <pc:sldLayoutMk cId="2093877008" sldId="21474837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6078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5116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3124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4298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6012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2691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5992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8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128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2913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77890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94193219"/>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ablesense.com/blog/the-art-of-table-seating-optimising-your-restaurant-experience" TargetMode="External"/><Relationship Id="rId3" Type="http://schemas.openxmlformats.org/officeDocument/2006/relationships/hyperlink" Target="https://www.highspeedtraining.co.uk/hub/kitchen-hierarchy-brigade-de-cuisine/" TargetMode="External"/><Relationship Id="rId7" Type="http://schemas.openxmlformats.org/officeDocument/2006/relationships/hyperlink" Target="https://madmobile.medium.com/7-layout-ideas-to-help-you-design-your-restaurant-floor-plan-ab4baf680234" TargetMode="External"/><Relationship Id="rId2" Type="http://schemas.openxmlformats.org/officeDocument/2006/relationships/hyperlink" Target="https://hurak.com/blog/kitchen-brigade-system" TargetMode="External"/><Relationship Id="rId1" Type="http://schemas.openxmlformats.org/officeDocument/2006/relationships/slideLayout" Target="../slideLayouts/slideLayout2.xml"/><Relationship Id="rId6" Type="http://schemas.openxmlformats.org/officeDocument/2006/relationships/hyperlink" Target="https://www.escoffier.edu/blog/hospitality-careers/restaurant-management-101-an-essential-guide/" TargetMode="External"/><Relationship Id="rId11" Type="http://schemas.openxmlformats.org/officeDocument/2006/relationships/hyperlink" Target="https://www.gloriafood.com/restaurant-steps-of-service" TargetMode="External"/><Relationship Id="rId5" Type="http://schemas.openxmlformats.org/officeDocument/2006/relationships/hyperlink" Target="https://www.marthastewart.com/276333/how-to-set-a-formal-dinner-table" TargetMode="External"/><Relationship Id="rId10" Type="http://schemas.openxmlformats.org/officeDocument/2006/relationships/hyperlink" Target="https://www.tastingtable.com/1016399/the-silverware-etiquette-tip-you-should-know-for-fancy-restaurants/" TargetMode="External"/><Relationship Id="rId4" Type="http://schemas.openxmlformats.org/officeDocument/2006/relationships/hyperlink" Target="https://squareup.com/gb/en/the-bottom-line/growing-your-team/pre-shift-briefing" TargetMode="External"/><Relationship Id="rId9" Type="http://schemas.openxmlformats.org/officeDocument/2006/relationships/hyperlink" Target="https://www.foodandbeveragetrainer.com/restaurant-briefin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ightspeedhq.com/blog/front-of-house-positions/" TargetMode="External"/><Relationship Id="rId7" Type="http://schemas.openxmlformats.org/officeDocument/2006/relationships/hyperlink" Target="https://www.tastingtable.com/1016399/the-silverware-etiquette-tip-you-should-know-for-fancy-restaurants/" TargetMode="External"/><Relationship Id="rId2" Type="http://schemas.openxmlformats.org/officeDocument/2006/relationships/hyperlink" Target="https://www.gloriafood.com/restaurant-seating-strategy" TargetMode="External"/><Relationship Id="rId1" Type="http://schemas.openxmlformats.org/officeDocument/2006/relationships/slideLayout" Target="../slideLayouts/slideLayout2.xml"/><Relationship Id="rId6" Type="http://schemas.openxmlformats.org/officeDocument/2006/relationships/hyperlink" Target="https://www.tripadvisor.co.uk/Restaurant_Review-g186466-d731053-Reviews-Morgans_Restaurant-Swansea_Swansea_County_South_Wales_Wales.html" TargetMode="External"/><Relationship Id="rId5" Type="http://schemas.openxmlformats.org/officeDocument/2006/relationships/hyperlink" Target="https://www.tablesense.com/blog/the-art-of-table-seating-optimising-your-restaurant-experience" TargetMode="External"/><Relationship Id="rId4" Type="http://schemas.openxmlformats.org/officeDocument/2006/relationships/hyperlink" Target="https://targetjobs.co.uk/careers-advice/job-descriptions/restaurant-manager-job-descri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face graphic">
            <a:extLst>
              <a:ext uri="{FF2B5EF4-FFF2-40B4-BE49-F238E27FC236}">
                <a16:creationId xmlns:a16="http://schemas.microsoft.com/office/drawing/2014/main" id="{319E1420-E0BD-B7C0-56C7-2DF697BABD67}"/>
              </a:ext>
            </a:extLst>
          </p:cNvPr>
          <p:cNvPicPr>
            <a:picLocks noChangeAspect="1"/>
          </p:cNvPicPr>
          <p:nvPr/>
        </p:nvPicPr>
        <p:blipFill>
          <a:blip r:embed="rId2"/>
          <a:srcRect l="31741" r="1022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BC9C466A-F783-C91A-C038-D99F0AD72236}"/>
              </a:ext>
            </a:extLst>
          </p:cNvPr>
          <p:cNvSpPr txBox="1"/>
          <p:nvPr/>
        </p:nvSpPr>
        <p:spPr>
          <a:xfrm>
            <a:off x="692727" y="930234"/>
            <a:ext cx="45720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Name-Ellie morgan</a:t>
            </a:r>
          </a:p>
          <a:p>
            <a:r>
              <a:rPr lang="en-US" dirty="0">
                <a:ea typeface="Calibri"/>
                <a:cs typeface="Calibri"/>
              </a:rPr>
              <a:t>student Number-2416694</a:t>
            </a:r>
          </a:p>
          <a:p>
            <a:r>
              <a:rPr lang="en-US" dirty="0">
                <a:ea typeface="Calibri"/>
                <a:cs typeface="Calibri"/>
              </a:rPr>
              <a:t>Lecturer-Jemma smith</a:t>
            </a:r>
          </a:p>
          <a:p>
            <a:r>
              <a:rPr lang="en-US" dirty="0"/>
              <a:t>Restaurant Management (BMGM4004)</a:t>
            </a:r>
            <a:endParaRPr lang="en-US" dirty="0">
              <a:ea typeface="Calibri"/>
              <a:cs typeface="Calibri"/>
            </a:endParaRPr>
          </a:p>
          <a:p>
            <a:endParaRPr lang="en-US" dirty="0">
              <a:ea typeface="Calibri"/>
              <a:cs typeface="Calibri"/>
            </a:endParaRPr>
          </a:p>
          <a:p>
            <a:r>
              <a:rPr lang="en-US" dirty="0">
                <a:ea typeface="Calibri"/>
                <a:cs typeface="Calibri"/>
              </a:rPr>
              <a:t>I confirm that I have not used any AI tools in the research and creation of this assignment</a:t>
            </a:r>
          </a:p>
          <a:p>
            <a:r>
              <a:rPr lang="en-US" dirty="0">
                <a:ea typeface="Calibri"/>
                <a:cs typeface="Calibri"/>
              </a:rPr>
              <a:t>I confirm that I have not presented any ai gen materials as my own work, I confirm I have copies of my drafts, notes and other resources I used which I may be asked to provide.  </a:t>
            </a:r>
          </a:p>
          <a:p>
            <a:endParaRPr lang="en-US" dirty="0">
              <a:ea typeface="Calibri"/>
              <a:cs typeface="Calibri"/>
            </a:endParaRPr>
          </a:p>
        </p:txBody>
      </p:sp>
    </p:spTree>
    <p:extLst>
      <p:ext uri="{BB962C8B-B14F-4D97-AF65-F5344CB8AC3E}">
        <p14:creationId xmlns:p14="http://schemas.microsoft.com/office/powerpoint/2010/main" val="3693837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fe Interior · Free photo on Pixabay">
            <a:extLst>
              <a:ext uri="{FF2B5EF4-FFF2-40B4-BE49-F238E27FC236}">
                <a16:creationId xmlns:a16="http://schemas.microsoft.com/office/drawing/2014/main" id="{7CE005F5-B597-BAEA-E292-CDF106A419A1}"/>
              </a:ext>
            </a:extLst>
          </p:cNvPr>
          <p:cNvPicPr>
            <a:picLocks noGrp="1" noChangeAspect="1"/>
          </p:cNvPicPr>
          <p:nvPr>
            <p:ph sz="half" idx="1"/>
          </p:nvPr>
        </p:nvPicPr>
        <p:blipFill>
          <a:blip r:embed="rId2"/>
          <a:srcRect t="18486" r="9091" b="4906"/>
          <a:stretch/>
        </p:blipFill>
        <p:spPr>
          <a:xfrm>
            <a:off x="20" y="10"/>
            <a:ext cx="12191981" cy="6857990"/>
          </a:xfrm>
          <a:prstGeom prst="rect">
            <a:avLst/>
          </a:prstGeom>
          <a:noFill/>
        </p:spPr>
      </p:pic>
      <p:sp>
        <p:nvSpPr>
          <p:cNvPr id="49" name="Rectangle 4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Restaurant </a:t>
            </a:r>
          </a:p>
        </p:txBody>
      </p:sp>
      <p:sp>
        <p:nvSpPr>
          <p:cNvPr id="50" name="Rectangle: Rounded Corners 4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Date Placeholder 4">
            <a:extLst>
              <a:ext uri="{FF2B5EF4-FFF2-40B4-BE49-F238E27FC236}">
                <a16:creationId xmlns:a16="http://schemas.microsoft.com/office/drawing/2014/main" id="{AA435B42-669A-5708-F4D5-5DAD1C6C66E4}"/>
              </a:ext>
            </a:extLst>
          </p:cNvPr>
          <p:cNvSpPr>
            <a:spLocks noGrp="1"/>
          </p:cNvSpPr>
          <p:nvPr>
            <p:ph type="dt" sz="half" idx="10"/>
          </p:nvPr>
        </p:nvSpPr>
        <p:spPr>
          <a:xfrm>
            <a:off x="404553" y="6356350"/>
            <a:ext cx="2743200" cy="365125"/>
          </a:xfrm>
        </p:spPr>
        <p:txBody>
          <a:bodyPr vert="horz" lIns="91440" tIns="45720" rIns="91440" bIns="45720" rtlCol="0" anchor="ctr">
            <a:normAutofit/>
          </a:bodyPr>
          <a:lstStyle/>
          <a:p>
            <a:pPr>
              <a:spcAft>
                <a:spcPts val="600"/>
              </a:spcAft>
              <a:defRPr/>
            </a:pPr>
            <a:fld id="{5A7F6BEA-19F5-4DC0-A847-5A7D289EA008}" type="datetime1">
              <a:rPr lang="en-US">
                <a:solidFill>
                  <a:schemeClr val="bg1"/>
                </a:solidFill>
                <a:latin typeface="Calibri" panose="020F0502020204030204"/>
              </a:rPr>
              <a:pPr>
                <a:spcAft>
                  <a:spcPts val="600"/>
                </a:spcAft>
                <a:defRPr/>
              </a:pPr>
              <a:t>3/10/2025</a:t>
            </a:fld>
            <a:endParaRPr lang="en-US">
              <a:solidFill>
                <a:schemeClr val="bg1"/>
              </a:solidFill>
              <a:latin typeface="Calibri" panose="020F0502020204030204"/>
            </a:endParaRPr>
          </a:p>
        </p:txBody>
      </p:sp>
      <p:sp>
        <p:nvSpPr>
          <p:cNvPr id="22" name="Footer Placeholder 5">
            <a:extLst>
              <a:ext uri="{FF2B5EF4-FFF2-40B4-BE49-F238E27FC236}">
                <a16:creationId xmlns:a16="http://schemas.microsoft.com/office/drawing/2014/main" id="{C6E1CBDF-0F3C-7793-5E64-7D024E4E9EE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defRPr/>
            </a:pPr>
            <a:r>
              <a:rPr lang="en-US" sz="700" kern="1200">
                <a:solidFill>
                  <a:schemeClr val="bg1"/>
                </a:solidFill>
                <a:latin typeface="Calibri" panose="020F0502020204030204"/>
                <a:ea typeface="+mn-ea"/>
                <a:cs typeface="+mn-cs"/>
              </a:rPr>
              <a:t>
              </a:t>
            </a:r>
          </a:p>
        </p:txBody>
      </p:sp>
      <p:sp>
        <p:nvSpPr>
          <p:cNvPr id="23" name="Slide Number Placeholder 6">
            <a:extLst>
              <a:ext uri="{FF2B5EF4-FFF2-40B4-BE49-F238E27FC236}">
                <a16:creationId xmlns:a16="http://schemas.microsoft.com/office/drawing/2014/main" id="{15C885E2-9521-37AB-74D0-174D298B366D}"/>
              </a:ext>
            </a:extLst>
          </p:cNvPr>
          <p:cNvSpPr>
            <a:spLocks noGrp="1"/>
          </p:cNvSpPr>
          <p:nvPr>
            <p:ph type="sldNum" sz="quarter" idx="12"/>
          </p:nvPr>
        </p:nvSpPr>
        <p:spPr>
          <a:xfrm>
            <a:off x="9041199" y="6356350"/>
            <a:ext cx="2743200" cy="365125"/>
          </a:xfrm>
        </p:spPr>
        <p:txBody>
          <a:bodyPr vert="horz" lIns="91440" tIns="45720" rIns="91440" bIns="45720" rtlCol="0" anchor="ctr">
            <a:normAutofit/>
          </a:bodyPr>
          <a:lstStyle/>
          <a:p>
            <a:pPr>
              <a:spcAft>
                <a:spcPts val="600"/>
              </a:spcAft>
              <a:defRPr/>
            </a:pPr>
            <a:fld id="{017DE1FC-E54A-4B87-A814-263D1E8654B2}" type="slidenum">
              <a:rPr lang="en-US">
                <a:solidFill>
                  <a:schemeClr val="bg1"/>
                </a:solidFill>
                <a:latin typeface="Calibri" panose="020F0502020204030204"/>
              </a:rPr>
              <a:pPr>
                <a:spcAft>
                  <a:spcPts val="600"/>
                </a:spcAft>
                <a:defRPr/>
              </a:pPr>
              <a:t>2</a:t>
            </a:fld>
            <a:endParaRPr lang="en-US">
              <a:solidFill>
                <a:schemeClr val="bg1"/>
              </a:solidFill>
              <a:latin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DBD59-D761-01C7-3A21-8B818DE26533}"/>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 Kitchen brigade</a:t>
            </a:r>
          </a:p>
        </p:txBody>
      </p:sp>
      <p:sp>
        <p:nvSpPr>
          <p:cNvPr id="8" name="Content Placeholder 7">
            <a:extLst>
              <a:ext uri="{FF2B5EF4-FFF2-40B4-BE49-F238E27FC236}">
                <a16:creationId xmlns:a16="http://schemas.microsoft.com/office/drawing/2014/main" id="{49BA95A0-2A8B-54E3-B320-4B949FDF0DE9}"/>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ea typeface="Calibri"/>
                <a:cs typeface="Calibri"/>
              </a:rPr>
              <a:t>The brigade system organizes the people who work in the kitchen, so it runs smoothy.</a:t>
            </a:r>
          </a:p>
          <a:p>
            <a:r>
              <a:rPr lang="en-US" sz="2000" dirty="0">
                <a:ea typeface="Calibri"/>
                <a:cs typeface="Calibri"/>
              </a:rPr>
              <a:t>Georges auguste </a:t>
            </a:r>
            <a:r>
              <a:rPr lang="en-US" sz="2000" dirty="0" err="1">
                <a:ea typeface="Calibri"/>
                <a:cs typeface="Calibri"/>
              </a:rPr>
              <a:t>escoffier</a:t>
            </a:r>
            <a:r>
              <a:rPr lang="en-US" sz="2000" dirty="0">
                <a:ea typeface="Calibri"/>
                <a:cs typeface="Calibri"/>
              </a:rPr>
              <a:t> was a clever chef who made a way to organize the kitchen to work like an army (aliza,2024)</a:t>
            </a:r>
          </a:p>
        </p:txBody>
      </p:sp>
      <p:pic>
        <p:nvPicPr>
          <p:cNvPr id="4" name="Content Placeholder 3" descr="The Kitchen Brigade System: A History">
            <a:extLst>
              <a:ext uri="{FF2B5EF4-FFF2-40B4-BE49-F238E27FC236}">
                <a16:creationId xmlns:a16="http://schemas.microsoft.com/office/drawing/2014/main" id="{E16083A3-BFF3-BF43-B0B1-847D7884824F}"/>
              </a:ext>
            </a:extLst>
          </p:cNvPr>
          <p:cNvPicPr>
            <a:picLocks noChangeAspect="1"/>
          </p:cNvPicPr>
          <p:nvPr/>
        </p:nvPicPr>
        <p:blipFill>
          <a:blip r:embed="rId2"/>
          <a:srcRect r="91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4237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2A4A-8E51-0B9F-FB54-9078F709B022}"/>
              </a:ext>
            </a:extLst>
          </p:cNvPr>
          <p:cNvSpPr>
            <a:spLocks noGrp="1"/>
          </p:cNvSpPr>
          <p:nvPr>
            <p:ph type="title"/>
          </p:nvPr>
        </p:nvSpPr>
        <p:spPr/>
        <p:txBody>
          <a:bodyPr/>
          <a:lstStyle/>
          <a:p>
            <a:r>
              <a:rPr lang="en-GB" dirty="0">
                <a:ea typeface="Calibri Light"/>
                <a:cs typeface="Calibri Light"/>
              </a:rPr>
              <a:t>How many seating/staff</a:t>
            </a:r>
          </a:p>
        </p:txBody>
      </p:sp>
      <p:sp>
        <p:nvSpPr>
          <p:cNvPr id="4" name="TextBox 3">
            <a:extLst>
              <a:ext uri="{FF2B5EF4-FFF2-40B4-BE49-F238E27FC236}">
                <a16:creationId xmlns:a16="http://schemas.microsoft.com/office/drawing/2014/main" id="{B626D698-5AF2-C8DB-5135-09D07CF38E94}"/>
              </a:ext>
            </a:extLst>
          </p:cNvPr>
          <p:cNvSpPr txBox="1"/>
          <p:nvPr/>
        </p:nvSpPr>
        <p:spPr>
          <a:xfrm>
            <a:off x="1142999" y="1904999"/>
            <a:ext cx="287963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Seating limit—80 seats</a:t>
            </a:r>
          </a:p>
          <a:p>
            <a:endParaRPr lang="en-US" sz="2000" dirty="0">
              <a:ea typeface="Calibri"/>
              <a:cs typeface="Calibri"/>
            </a:endParaRPr>
          </a:p>
          <a:p>
            <a:endParaRPr lang="en-US" sz="2000" dirty="0">
              <a:ea typeface="Calibri"/>
              <a:cs typeface="Calibri"/>
            </a:endParaRPr>
          </a:p>
          <a:p>
            <a:r>
              <a:rPr lang="en-US" sz="2000" dirty="0">
                <a:ea typeface="Calibri"/>
                <a:cs typeface="Calibri"/>
              </a:rPr>
              <a:t>Covers--60</a:t>
            </a:r>
          </a:p>
          <a:p>
            <a:endParaRPr lang="en-US" sz="2000" dirty="0">
              <a:ea typeface="Calibri"/>
              <a:cs typeface="Calibri"/>
            </a:endParaRPr>
          </a:p>
          <a:p>
            <a:endParaRPr lang="en-US" sz="2000" dirty="0">
              <a:ea typeface="Calibri"/>
              <a:cs typeface="Calibri"/>
            </a:endParaRPr>
          </a:p>
          <a:p>
            <a:r>
              <a:rPr lang="en-US" sz="2000" dirty="0">
                <a:ea typeface="Calibri"/>
                <a:cs typeface="Calibri"/>
              </a:rPr>
              <a:t>Walk ins--20</a:t>
            </a:r>
          </a:p>
        </p:txBody>
      </p:sp>
      <p:sp>
        <p:nvSpPr>
          <p:cNvPr id="6" name="TextBox 5">
            <a:extLst>
              <a:ext uri="{FF2B5EF4-FFF2-40B4-BE49-F238E27FC236}">
                <a16:creationId xmlns:a16="http://schemas.microsoft.com/office/drawing/2014/main" id="{FD46537A-729D-AE94-0993-EBCED0036F00}"/>
              </a:ext>
            </a:extLst>
          </p:cNvPr>
          <p:cNvSpPr txBox="1"/>
          <p:nvPr/>
        </p:nvSpPr>
        <p:spPr>
          <a:xfrm>
            <a:off x="7513320" y="1554479"/>
            <a:ext cx="3428999"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Front of house staff </a:t>
            </a:r>
          </a:p>
          <a:p>
            <a:r>
              <a:rPr lang="en-US" sz="2000" dirty="0">
                <a:ea typeface="Calibri"/>
                <a:cs typeface="Calibri"/>
              </a:rPr>
              <a:t>Manger</a:t>
            </a:r>
          </a:p>
          <a:p>
            <a:r>
              <a:rPr lang="en-US" sz="2000" dirty="0">
                <a:ea typeface="Calibri"/>
                <a:cs typeface="Calibri"/>
              </a:rPr>
              <a:t>Head waiter</a:t>
            </a:r>
          </a:p>
          <a:p>
            <a:r>
              <a:rPr lang="en-US" sz="2000" dirty="0">
                <a:ea typeface="Calibri"/>
                <a:cs typeface="Calibri"/>
              </a:rPr>
              <a:t>3x waiters</a:t>
            </a:r>
          </a:p>
          <a:p>
            <a:r>
              <a:rPr lang="en-US" sz="2000" dirty="0">
                <a:ea typeface="Calibri"/>
                <a:cs typeface="Calibri"/>
              </a:rPr>
              <a:t>1x mixologist</a:t>
            </a:r>
          </a:p>
          <a:p>
            <a:r>
              <a:rPr lang="en-US" sz="2000" dirty="0">
                <a:ea typeface="Calibri"/>
                <a:cs typeface="Calibri"/>
              </a:rPr>
              <a:t>1x bar staff</a:t>
            </a:r>
          </a:p>
          <a:p>
            <a:endParaRPr lang="en-US" sz="2000" dirty="0">
              <a:ea typeface="Calibri"/>
              <a:cs typeface="Calibri"/>
            </a:endParaRPr>
          </a:p>
          <a:p>
            <a:endParaRPr lang="en-US" sz="2000" dirty="0">
              <a:ea typeface="Calibri"/>
              <a:cs typeface="Calibri"/>
            </a:endParaRPr>
          </a:p>
          <a:p>
            <a:r>
              <a:rPr lang="en-US" sz="2000" dirty="0">
                <a:ea typeface="Calibri"/>
                <a:cs typeface="Calibri"/>
              </a:rPr>
              <a:t>Kitchen </a:t>
            </a:r>
          </a:p>
          <a:p>
            <a:r>
              <a:rPr lang="en-US" sz="2000" dirty="0">
                <a:ea typeface="Calibri"/>
                <a:cs typeface="Calibri"/>
              </a:rPr>
              <a:t>1x head chef</a:t>
            </a:r>
          </a:p>
          <a:p>
            <a:r>
              <a:rPr lang="en-US" sz="2000" dirty="0">
                <a:ea typeface="Calibri"/>
                <a:cs typeface="Calibri"/>
              </a:rPr>
              <a:t>1x sous chef </a:t>
            </a:r>
          </a:p>
          <a:p>
            <a:r>
              <a:rPr lang="en-US" sz="2000" dirty="0">
                <a:ea typeface="Calibri"/>
                <a:cs typeface="Calibri"/>
              </a:rPr>
              <a:t>1x </a:t>
            </a:r>
            <a:r>
              <a:rPr lang="en-US" sz="2000" dirty="0" err="1">
                <a:ea typeface="Calibri"/>
                <a:cs typeface="Calibri"/>
              </a:rPr>
              <a:t>commis</a:t>
            </a:r>
            <a:r>
              <a:rPr lang="en-US" sz="2000" dirty="0">
                <a:ea typeface="Calibri"/>
                <a:cs typeface="Calibri"/>
              </a:rPr>
              <a:t> chef</a:t>
            </a:r>
          </a:p>
          <a:p>
            <a:r>
              <a:rPr lang="en-US" sz="2000" dirty="0">
                <a:ea typeface="Calibri"/>
                <a:cs typeface="Calibri"/>
              </a:rPr>
              <a:t>1x kitchen porter</a:t>
            </a:r>
          </a:p>
          <a:p>
            <a:endParaRPr lang="en-US" dirty="0">
              <a:ea typeface="Calibri"/>
              <a:cs typeface="Calibri"/>
            </a:endParaRPr>
          </a:p>
        </p:txBody>
      </p:sp>
    </p:spTree>
    <p:extLst>
      <p:ext uri="{BB962C8B-B14F-4D97-AF65-F5344CB8AC3E}">
        <p14:creationId xmlns:p14="http://schemas.microsoft.com/office/powerpoint/2010/main" val="1352826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Kitchen Hierarchy">
            <a:extLst>
              <a:ext uri="{FF2B5EF4-FFF2-40B4-BE49-F238E27FC236}">
                <a16:creationId xmlns:a16="http://schemas.microsoft.com/office/drawing/2014/main" id="{C91AED37-B26E-09ED-E702-0443C0F41762}"/>
              </a:ext>
            </a:extLst>
          </p:cNvPr>
          <p:cNvPicPr>
            <a:picLocks noChangeAspect="1"/>
          </p:cNvPicPr>
          <p:nvPr/>
        </p:nvPicPr>
        <p:blipFill>
          <a:blip r:embed="rId2"/>
          <a:stretch>
            <a:fillRect/>
          </a:stretch>
        </p:blipFill>
        <p:spPr>
          <a:xfrm>
            <a:off x="2890156" y="-3513"/>
            <a:ext cx="4876057" cy="6865028"/>
          </a:xfrm>
          <a:prstGeom prst="rect">
            <a:avLst/>
          </a:prstGeom>
        </p:spPr>
      </p:pic>
      <p:sp>
        <p:nvSpPr>
          <p:cNvPr id="12" name="Freeform: Shape 1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C9A21D57-2D56-139F-F7CA-C12DA14C5686}"/>
              </a:ext>
            </a:extLst>
          </p:cNvPr>
          <p:cNvSpPr txBox="1"/>
          <p:nvPr/>
        </p:nvSpPr>
        <p:spPr>
          <a:xfrm>
            <a:off x="9555480" y="6263640"/>
            <a:ext cx="22402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Calibri"/>
                <a:cs typeface="Calibri"/>
              </a:rPr>
              <a:t>(collier,2018)</a:t>
            </a:r>
            <a:endParaRPr lang="en-US" dirty="0"/>
          </a:p>
        </p:txBody>
      </p:sp>
    </p:spTree>
    <p:extLst>
      <p:ext uri="{BB962C8B-B14F-4D97-AF65-F5344CB8AC3E}">
        <p14:creationId xmlns:p14="http://schemas.microsoft.com/office/powerpoint/2010/main" val="1873369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67600-CF98-FB77-6E80-F69DF07EFED1}"/>
              </a:ext>
            </a:extLst>
          </p:cNvPr>
          <p:cNvSpPr>
            <a:spLocks noGrp="1"/>
          </p:cNvSpPr>
          <p:nvPr>
            <p:ph type="title"/>
          </p:nvPr>
        </p:nvSpPr>
        <p:spPr>
          <a:xfrm>
            <a:off x="838201" y="365125"/>
            <a:ext cx="5251316" cy="1807305"/>
          </a:xfrm>
        </p:spPr>
        <p:txBody>
          <a:bodyPr>
            <a:normAutofit/>
          </a:bodyPr>
          <a:lstStyle/>
          <a:p>
            <a:r>
              <a:rPr lang="en-US" dirty="0">
                <a:ea typeface="Calibri Light"/>
                <a:cs typeface="Calibri Light"/>
              </a:rPr>
              <a:t>Set-up briefing</a:t>
            </a:r>
            <a:endParaRPr lang="en-US" dirty="0" err="1"/>
          </a:p>
        </p:txBody>
      </p:sp>
      <p:sp>
        <p:nvSpPr>
          <p:cNvPr id="8" name="Content Placeholder 7">
            <a:extLst>
              <a:ext uri="{FF2B5EF4-FFF2-40B4-BE49-F238E27FC236}">
                <a16:creationId xmlns:a16="http://schemas.microsoft.com/office/drawing/2014/main" id="{EFBA5842-DB62-5606-1168-F53F42D4DD30}"/>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ea typeface="Calibri"/>
                <a:cs typeface="Calibri"/>
              </a:rPr>
              <a:t>Mangers should hold a set-up briefing to highlight the staff members job roles.</a:t>
            </a:r>
          </a:p>
          <a:p>
            <a:r>
              <a:rPr lang="en-US" sz="2000" dirty="0">
                <a:ea typeface="Calibri"/>
                <a:cs typeface="Calibri"/>
              </a:rPr>
              <a:t>Also, briefing should be consistent and no longer then 12-15 minutes.(ursula,2022)</a:t>
            </a:r>
          </a:p>
          <a:p>
            <a:r>
              <a:rPr lang="en-US" sz="2000" dirty="0">
                <a:ea typeface="Calibri"/>
                <a:cs typeface="Calibri"/>
              </a:rPr>
              <a:t>A pre-shift meeting is for multi purposes and to have aims to follow(square,2023)</a:t>
            </a:r>
          </a:p>
        </p:txBody>
      </p:sp>
      <p:pic>
        <p:nvPicPr>
          <p:cNvPr id="4" name="Content Placeholder 3" descr="F&amp;B Service Ops (2/2020): The Importance of Teamwork in the Restaurant  Industry">
            <a:extLst>
              <a:ext uri="{FF2B5EF4-FFF2-40B4-BE49-F238E27FC236}">
                <a16:creationId xmlns:a16="http://schemas.microsoft.com/office/drawing/2014/main" id="{AC1DCD35-B742-F571-9421-AC10877ADF48}"/>
              </a:ext>
            </a:extLst>
          </p:cNvPr>
          <p:cNvPicPr>
            <a:picLocks noChangeAspect="1"/>
          </p:cNvPicPr>
          <p:nvPr/>
        </p:nvPicPr>
        <p:blipFill>
          <a:blip r:embed="rId2"/>
          <a:srcRect l="15744" r="1904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99472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459E4-AFD5-4137-7190-0948A6DE6495}"/>
              </a:ext>
            </a:extLst>
          </p:cNvPr>
          <p:cNvSpPr>
            <a:spLocks noGrp="1"/>
          </p:cNvSpPr>
          <p:nvPr>
            <p:ph type="title"/>
          </p:nvPr>
        </p:nvSpPr>
        <p:spPr>
          <a:xfrm>
            <a:off x="838201" y="365125"/>
            <a:ext cx="5251316" cy="1807305"/>
          </a:xfrm>
        </p:spPr>
        <p:txBody>
          <a:bodyPr>
            <a:normAutofit/>
          </a:bodyPr>
          <a:lstStyle/>
          <a:p>
            <a:r>
              <a:rPr lang="en-US" dirty="0">
                <a:ea typeface="Calibri Light"/>
                <a:cs typeface="Calibri Light"/>
              </a:rPr>
              <a:t>Restaurant set up</a:t>
            </a:r>
            <a:endParaRPr lang="en-US" dirty="0"/>
          </a:p>
        </p:txBody>
      </p:sp>
      <p:sp>
        <p:nvSpPr>
          <p:cNvPr id="23" name="Content Placeholder 14">
            <a:extLst>
              <a:ext uri="{FF2B5EF4-FFF2-40B4-BE49-F238E27FC236}">
                <a16:creationId xmlns:a16="http://schemas.microsoft.com/office/drawing/2014/main" id="{6B7E17FC-8414-A44E-0693-D5CBB30C791B}"/>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400" dirty="0">
                <a:ea typeface="Calibri"/>
                <a:cs typeface="Calibri"/>
              </a:rPr>
              <a:t>All team members will have a task to complete.</a:t>
            </a:r>
          </a:p>
          <a:p>
            <a:r>
              <a:rPr lang="en-US" sz="2400" dirty="0">
                <a:ea typeface="Calibri"/>
                <a:cs typeface="Calibri"/>
              </a:rPr>
              <a:t>The tasks will guide them to keeping the restaurant clean and help to setting up for dinner service.</a:t>
            </a:r>
          </a:p>
          <a:p>
            <a:endParaRPr lang="en-US" sz="2000" dirty="0">
              <a:ea typeface="Calibri"/>
              <a:cs typeface="Calibri"/>
            </a:endParaRPr>
          </a:p>
        </p:txBody>
      </p:sp>
      <p:pic>
        <p:nvPicPr>
          <p:cNvPr id="5" name="Content Placeholder 4" descr="organized restaurant dining room with tables and chairs set up for opening day">
            <a:extLst>
              <a:ext uri="{FF2B5EF4-FFF2-40B4-BE49-F238E27FC236}">
                <a16:creationId xmlns:a16="http://schemas.microsoft.com/office/drawing/2014/main" id="{CD636ADD-80E9-A9F2-61A4-C7A0854A0A03}"/>
              </a:ext>
            </a:extLst>
          </p:cNvPr>
          <p:cNvPicPr>
            <a:picLocks noChangeAspect="1"/>
          </p:cNvPicPr>
          <p:nvPr/>
        </p:nvPicPr>
        <p:blipFill>
          <a:blip r:embed="rId2"/>
          <a:srcRect l="1791" r="11263"/>
          <a:stretch/>
        </p:blipFill>
        <p:spPr>
          <a:xfrm>
            <a:off x="6229215" y="10"/>
            <a:ext cx="5962785" cy="618225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725E11D5-8FA9-0254-E6CE-D96787114940}"/>
              </a:ext>
            </a:extLst>
          </p:cNvPr>
          <p:cNvSpPr txBox="1"/>
          <p:nvPr/>
        </p:nvSpPr>
        <p:spPr>
          <a:xfrm>
            <a:off x="9905999" y="6223000"/>
            <a:ext cx="2206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(baker, buiano,2024)</a:t>
            </a:r>
          </a:p>
        </p:txBody>
      </p:sp>
    </p:spTree>
    <p:extLst>
      <p:ext uri="{BB962C8B-B14F-4D97-AF65-F5344CB8AC3E}">
        <p14:creationId xmlns:p14="http://schemas.microsoft.com/office/powerpoint/2010/main" val="495574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taff setting a restaurant table">
            <a:extLst>
              <a:ext uri="{FF2B5EF4-FFF2-40B4-BE49-F238E27FC236}">
                <a16:creationId xmlns:a16="http://schemas.microsoft.com/office/drawing/2014/main" id="{F4E3FA46-B291-AD20-4274-720D51F9FE04}"/>
              </a:ext>
            </a:extLst>
          </p:cNvPr>
          <p:cNvPicPr>
            <a:picLocks noChangeAspect="1"/>
          </p:cNvPicPr>
          <p:nvPr/>
        </p:nvPicPr>
        <p:blipFill>
          <a:blip r:embed="rId2"/>
          <a:srcRect l="6219" r="14469"/>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44DCAC-059B-BFCC-8CEE-A18AD4870E16}"/>
              </a:ext>
            </a:extLst>
          </p:cNvPr>
          <p:cNvSpPr>
            <a:spLocks noGrp="1"/>
          </p:cNvSpPr>
          <p:nvPr>
            <p:ph type="title"/>
          </p:nvPr>
        </p:nvSpPr>
        <p:spPr>
          <a:xfrm>
            <a:off x="838200" y="365125"/>
            <a:ext cx="3822189" cy="1899912"/>
          </a:xfrm>
        </p:spPr>
        <p:txBody>
          <a:bodyPr>
            <a:normAutofit/>
          </a:bodyPr>
          <a:lstStyle/>
          <a:p>
            <a:r>
              <a:rPr lang="en-US" sz="4000">
                <a:ea typeface="Calibri Light"/>
                <a:cs typeface="Calibri Light"/>
              </a:rPr>
              <a:t>Front of house staff</a:t>
            </a:r>
            <a:endParaRPr lang="en-US" sz="4000"/>
          </a:p>
        </p:txBody>
      </p:sp>
      <p:sp>
        <p:nvSpPr>
          <p:cNvPr id="8" name="Content Placeholder 7">
            <a:extLst>
              <a:ext uri="{FF2B5EF4-FFF2-40B4-BE49-F238E27FC236}">
                <a16:creationId xmlns:a16="http://schemas.microsoft.com/office/drawing/2014/main" id="{4F2EFD6B-8231-44A5-14E3-692B45EDFCB1}"/>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000" dirty="0">
                <a:ea typeface="Calibri"/>
                <a:cs typeface="Calibri"/>
              </a:rPr>
              <a:t>The </a:t>
            </a:r>
            <a:r>
              <a:rPr lang="en-US" sz="2000" err="1">
                <a:ea typeface="Calibri"/>
                <a:cs typeface="Calibri"/>
              </a:rPr>
              <a:t>foh</a:t>
            </a:r>
            <a:r>
              <a:rPr lang="en-US" sz="2000" dirty="0">
                <a:ea typeface="Calibri"/>
                <a:cs typeface="Calibri"/>
              </a:rPr>
              <a:t> staff will set up the tables and make sure that it is all </a:t>
            </a:r>
            <a:r>
              <a:rPr lang="en-US" sz="2000">
                <a:ea typeface="Calibri"/>
                <a:cs typeface="Calibri"/>
              </a:rPr>
              <a:t>laid</a:t>
            </a:r>
            <a:r>
              <a:rPr lang="en-US" sz="2000" dirty="0">
                <a:ea typeface="Calibri"/>
                <a:cs typeface="Calibri"/>
              </a:rPr>
              <a:t> out in the correct way.</a:t>
            </a:r>
          </a:p>
          <a:p>
            <a:r>
              <a:rPr lang="en-US" sz="2000" dirty="0">
                <a:ea typeface="Calibri"/>
                <a:cs typeface="Calibri"/>
              </a:rPr>
              <a:t>And to make sure it all clean and tidy.</a:t>
            </a:r>
          </a:p>
          <a:p>
            <a:r>
              <a:rPr lang="en-US" sz="2000" dirty="0" err="1">
                <a:ea typeface="Calibri"/>
                <a:cs typeface="Calibri"/>
              </a:rPr>
              <a:t>Foh</a:t>
            </a:r>
            <a:r>
              <a:rPr lang="en-US" sz="2000" dirty="0">
                <a:ea typeface="Calibri"/>
                <a:cs typeface="Calibri"/>
              </a:rPr>
              <a:t> staff also need to clean the cutlery and linens</a:t>
            </a:r>
          </a:p>
          <a:p>
            <a:endParaRPr lang="en-US" sz="2000" dirty="0">
              <a:ea typeface="Calibri"/>
              <a:cs typeface="Calibri"/>
            </a:endParaRPr>
          </a:p>
        </p:txBody>
      </p:sp>
      <p:sp>
        <p:nvSpPr>
          <p:cNvPr id="5" name="TextBox 4">
            <a:extLst>
              <a:ext uri="{FF2B5EF4-FFF2-40B4-BE49-F238E27FC236}">
                <a16:creationId xmlns:a16="http://schemas.microsoft.com/office/drawing/2014/main" id="{B96187C6-28AD-6856-9602-8C77D97618BE}"/>
              </a:ext>
            </a:extLst>
          </p:cNvPr>
          <p:cNvSpPr txBox="1"/>
          <p:nvPr/>
        </p:nvSpPr>
        <p:spPr>
          <a:xfrm>
            <a:off x="9955721" y="6488082"/>
            <a:ext cx="2587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Calibri"/>
                <a:cs typeface="Calibri"/>
              </a:rPr>
              <a:t>(welsch,2022)</a:t>
            </a:r>
            <a:endParaRPr lang="en-US" dirty="0"/>
          </a:p>
        </p:txBody>
      </p:sp>
    </p:spTree>
    <p:extLst>
      <p:ext uri="{BB962C8B-B14F-4D97-AF65-F5344CB8AC3E}">
        <p14:creationId xmlns:p14="http://schemas.microsoft.com/office/powerpoint/2010/main" val="3686955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B1D52-F48E-835A-E8E4-2C755E72B0AE}"/>
              </a:ext>
            </a:extLst>
          </p:cNvPr>
          <p:cNvSpPr>
            <a:spLocks noGrp="1"/>
          </p:cNvSpPr>
          <p:nvPr>
            <p:ph type="title"/>
          </p:nvPr>
        </p:nvSpPr>
        <p:spPr>
          <a:xfrm>
            <a:off x="838201" y="365125"/>
            <a:ext cx="5251316" cy="1807305"/>
          </a:xfrm>
        </p:spPr>
        <p:txBody>
          <a:bodyPr>
            <a:normAutofit/>
          </a:bodyPr>
          <a:lstStyle/>
          <a:p>
            <a:r>
              <a:rPr lang="en-US" dirty="0">
                <a:ea typeface="Calibri Light"/>
                <a:cs typeface="Calibri Light"/>
              </a:rPr>
              <a:t>bar</a:t>
            </a:r>
            <a:endParaRPr lang="en-US" dirty="0"/>
          </a:p>
        </p:txBody>
      </p:sp>
      <p:sp>
        <p:nvSpPr>
          <p:cNvPr id="8" name="Content Placeholder 7">
            <a:extLst>
              <a:ext uri="{FF2B5EF4-FFF2-40B4-BE49-F238E27FC236}">
                <a16:creationId xmlns:a16="http://schemas.microsoft.com/office/drawing/2014/main" id="{7D878310-2273-CD22-3144-1625FC52246B}"/>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ea typeface="Calibri"/>
                <a:cs typeface="Calibri"/>
              </a:rPr>
              <a:t>The bar staff will be taking charge of the stocking and rotation of stock and to polish all glass wear and to make sure that there are not dirty also to have all cocktail ingredients prepared.</a:t>
            </a:r>
            <a:endParaRPr lang="en-US" sz="2000" dirty="0"/>
          </a:p>
        </p:txBody>
      </p:sp>
      <p:pic>
        <p:nvPicPr>
          <p:cNvPr id="4" name="Content Placeholder 3" descr="What are the Front of House Positions in a Restaurant?">
            <a:extLst>
              <a:ext uri="{FF2B5EF4-FFF2-40B4-BE49-F238E27FC236}">
                <a16:creationId xmlns:a16="http://schemas.microsoft.com/office/drawing/2014/main" id="{29A71BB0-AD05-7A95-6330-FF2DA425F192}"/>
              </a:ext>
            </a:extLst>
          </p:cNvPr>
          <p:cNvPicPr>
            <a:picLocks noChangeAspect="1"/>
          </p:cNvPicPr>
          <p:nvPr/>
        </p:nvPicPr>
        <p:blipFill>
          <a:blip r:embed="rId2"/>
          <a:srcRect l="25214" r="20444"/>
          <a:stretch/>
        </p:blipFill>
        <p:spPr>
          <a:xfrm>
            <a:off x="6229215" y="10"/>
            <a:ext cx="5962785" cy="6455424"/>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B883C853-2716-CE7A-3DB5-48D8A1E80A7F}"/>
              </a:ext>
            </a:extLst>
          </p:cNvPr>
          <p:cNvSpPr txBox="1"/>
          <p:nvPr/>
        </p:nvSpPr>
        <p:spPr>
          <a:xfrm>
            <a:off x="9144000" y="6492874"/>
            <a:ext cx="247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Calibri"/>
                <a:cs typeface="Calibri"/>
              </a:rPr>
              <a:t>(lightspeed,2023)</a:t>
            </a:r>
            <a:endParaRPr lang="en-US" dirty="0"/>
          </a:p>
        </p:txBody>
      </p:sp>
    </p:spTree>
    <p:extLst>
      <p:ext uri="{BB962C8B-B14F-4D97-AF65-F5344CB8AC3E}">
        <p14:creationId xmlns:p14="http://schemas.microsoft.com/office/powerpoint/2010/main" val="3398783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A468CE-FBEF-9CBA-7C9D-991774AB344A}"/>
              </a:ext>
            </a:extLst>
          </p:cNvPr>
          <p:cNvSpPr>
            <a:spLocks noGrp="1"/>
          </p:cNvSpPr>
          <p:nvPr>
            <p:ph type="title"/>
          </p:nvPr>
        </p:nvSpPr>
        <p:spPr>
          <a:xfrm>
            <a:off x="838201" y="365125"/>
            <a:ext cx="5251316" cy="1807305"/>
          </a:xfrm>
        </p:spPr>
        <p:txBody>
          <a:bodyPr>
            <a:normAutofit/>
          </a:bodyPr>
          <a:lstStyle/>
          <a:p>
            <a:r>
              <a:rPr lang="en-US" dirty="0">
                <a:ea typeface="Calibri Light"/>
                <a:cs typeface="Calibri Light"/>
              </a:rPr>
              <a:t>Head waiter</a:t>
            </a:r>
            <a:endParaRPr lang="en-US" dirty="0"/>
          </a:p>
        </p:txBody>
      </p:sp>
      <p:sp>
        <p:nvSpPr>
          <p:cNvPr id="8" name="Content Placeholder 7">
            <a:extLst>
              <a:ext uri="{FF2B5EF4-FFF2-40B4-BE49-F238E27FC236}">
                <a16:creationId xmlns:a16="http://schemas.microsoft.com/office/drawing/2014/main" id="{373B3FEF-F6D7-400C-BE38-58CD01D42005}"/>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ea typeface="Calibri"/>
                <a:cs typeface="Calibri"/>
              </a:rPr>
              <a:t>A head waiters' duties in clude managing the dining room ,ensuring customers satisfaction and coordinating with kitchen staff</a:t>
            </a:r>
            <a:endParaRPr lang="en-US" sz="2000" dirty="0"/>
          </a:p>
        </p:txBody>
      </p:sp>
      <p:pic>
        <p:nvPicPr>
          <p:cNvPr id="4" name="Content Placeholder 3" descr="Restaurant Organization and Duties of Key Positions (Lesson 12 ) - Master  Hospitality Management — Association of Professional Chefs">
            <a:extLst>
              <a:ext uri="{FF2B5EF4-FFF2-40B4-BE49-F238E27FC236}">
                <a16:creationId xmlns:a16="http://schemas.microsoft.com/office/drawing/2014/main" id="{199BBE3D-09C2-FA08-4032-2642E239B815}"/>
              </a:ext>
            </a:extLst>
          </p:cNvPr>
          <p:cNvPicPr>
            <a:picLocks noChangeAspect="1"/>
          </p:cNvPicPr>
          <p:nvPr/>
        </p:nvPicPr>
        <p:blipFill>
          <a:blip r:embed="rId2"/>
          <a:srcRect l="39858" t="2311" r="11203" b="-2521"/>
          <a:stretch/>
        </p:blipFill>
        <p:spPr>
          <a:xfrm>
            <a:off x="6229215" y="10"/>
            <a:ext cx="5966662" cy="687240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5336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6F8D4-4275-A7D3-7C00-F7719D551398}"/>
              </a:ext>
            </a:extLst>
          </p:cNvPr>
          <p:cNvSpPr>
            <a:spLocks noGrp="1"/>
          </p:cNvSpPr>
          <p:nvPr>
            <p:ph type="title"/>
          </p:nvPr>
        </p:nvSpPr>
        <p:spPr>
          <a:xfrm>
            <a:off x="640080" y="325369"/>
            <a:ext cx="4368602" cy="1956841"/>
          </a:xfrm>
        </p:spPr>
        <p:txBody>
          <a:bodyPr anchor="b">
            <a:normAutofit/>
          </a:bodyPr>
          <a:lstStyle/>
          <a:p>
            <a:r>
              <a:rPr lang="en-GB" sz="4200" dirty="0">
                <a:ea typeface="Calibri Light"/>
                <a:cs typeface="Calibri Light"/>
              </a:rPr>
              <a:t>restaurant management</a:t>
            </a:r>
            <a:endParaRPr lang="en-GB" sz="42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72CCFC-C6EC-DFD3-DC2A-2857448B3004}"/>
              </a:ext>
            </a:extLst>
          </p:cNvPr>
          <p:cNvSpPr>
            <a:spLocks noGrp="1"/>
          </p:cNvSpPr>
          <p:nvPr>
            <p:ph idx="1"/>
          </p:nvPr>
        </p:nvSpPr>
        <p:spPr>
          <a:xfrm>
            <a:off x="640080" y="2618899"/>
            <a:ext cx="4319789" cy="3574668"/>
          </a:xfrm>
        </p:spPr>
        <p:txBody>
          <a:bodyPr vert="horz" lIns="91440" tIns="45720" rIns="91440" bIns="45720" rtlCol="0" anchor="t">
            <a:normAutofit/>
          </a:bodyPr>
          <a:lstStyle/>
          <a:p>
            <a:pPr marL="0" indent="0">
              <a:buNone/>
            </a:pPr>
            <a:r>
              <a:rPr lang="en-US" sz="2200" dirty="0">
                <a:ea typeface="Calibri"/>
                <a:cs typeface="Calibri"/>
              </a:rPr>
              <a:t>They have many responsibilities, that includes managing staff, ensuring customers satisfaction and overseeing operations</a:t>
            </a:r>
            <a:endParaRPr lang="en-GB" sz="2200">
              <a:ea typeface="Calibri"/>
              <a:cs typeface="Calibri"/>
            </a:endParaRPr>
          </a:p>
          <a:p>
            <a:r>
              <a:rPr lang="en-US" sz="2200" dirty="0">
                <a:ea typeface="Calibri"/>
                <a:cs typeface="Calibri"/>
              </a:rPr>
              <a:t>Managers must make sure their premiers run smoothly and that customers are satisfied.(rowland,2023)</a:t>
            </a:r>
          </a:p>
        </p:txBody>
      </p:sp>
      <p:pic>
        <p:nvPicPr>
          <p:cNvPr id="4" name="Picture 3" descr="Restaurant manager and waitress holding a tray smile for a photo while standing in a restaurant">
            <a:extLst>
              <a:ext uri="{FF2B5EF4-FFF2-40B4-BE49-F238E27FC236}">
                <a16:creationId xmlns:a16="http://schemas.microsoft.com/office/drawing/2014/main" id="{7B1911C7-8943-E540-47DE-FD8724BD7D8A}"/>
              </a:ext>
            </a:extLst>
          </p:cNvPr>
          <p:cNvPicPr>
            <a:picLocks noChangeAspect="1"/>
          </p:cNvPicPr>
          <p:nvPr/>
        </p:nvPicPr>
        <p:blipFill>
          <a:blip r:embed="rId2"/>
          <a:srcRect l="23201" r="984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0432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5A868-2402-BB20-219F-905B931811D7}"/>
              </a:ext>
            </a:extLst>
          </p:cNvPr>
          <p:cNvSpPr>
            <a:spLocks noGrp="1"/>
          </p:cNvSpPr>
          <p:nvPr>
            <p:ph type="title"/>
          </p:nvPr>
        </p:nvSpPr>
        <p:spPr>
          <a:xfrm>
            <a:off x="838201" y="365125"/>
            <a:ext cx="5251316" cy="1807305"/>
          </a:xfrm>
        </p:spPr>
        <p:txBody>
          <a:bodyPr>
            <a:normAutofit/>
          </a:bodyPr>
          <a:lstStyle/>
          <a:p>
            <a:r>
              <a:rPr lang="en-US" dirty="0">
                <a:ea typeface="Calibri Light"/>
                <a:cs typeface="Calibri Light"/>
              </a:rPr>
              <a:t>Allocating tables</a:t>
            </a:r>
            <a:endParaRPr lang="en-US" dirty="0"/>
          </a:p>
        </p:txBody>
      </p:sp>
      <p:sp>
        <p:nvSpPr>
          <p:cNvPr id="8" name="Content Placeholder 7">
            <a:extLst>
              <a:ext uri="{FF2B5EF4-FFF2-40B4-BE49-F238E27FC236}">
                <a16:creationId xmlns:a16="http://schemas.microsoft.com/office/drawing/2014/main" id="{4FEC58D2-A716-47CB-736A-BD592039A489}"/>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ea typeface="Calibri"/>
                <a:cs typeface="Calibri"/>
              </a:rPr>
              <a:t>Before you even organizing your seating, you must look at the restaurant floor plan and the vibe you want to create.</a:t>
            </a:r>
            <a:r>
              <a:rPr lang="en-GB" sz="2000" dirty="0">
                <a:ea typeface="Calibri"/>
                <a:cs typeface="Calibri"/>
              </a:rPr>
              <a:t>(sophie,2023)</a:t>
            </a:r>
          </a:p>
          <a:p>
            <a:r>
              <a:rPr lang="en-GB" sz="2000" dirty="0">
                <a:ea typeface="Calibri"/>
                <a:cs typeface="Calibri"/>
              </a:rPr>
              <a:t>Each staff member will have one section and will stay in that section</a:t>
            </a:r>
          </a:p>
          <a:p>
            <a:endParaRPr lang="en-GB" sz="2000">
              <a:ea typeface="Calibri"/>
              <a:cs typeface="Calibri"/>
            </a:endParaRPr>
          </a:p>
        </p:txBody>
      </p:sp>
      <p:pic>
        <p:nvPicPr>
          <p:cNvPr id="6" name="Picture 5" descr="MORGANS RESTAURANT, Swansea - Menu, Prices &amp; Restaurant Reviews -  Tripadvisor">
            <a:extLst>
              <a:ext uri="{FF2B5EF4-FFF2-40B4-BE49-F238E27FC236}">
                <a16:creationId xmlns:a16="http://schemas.microsoft.com/office/drawing/2014/main" id="{C5898301-DB7D-B264-9D8B-3739F1F71C98}"/>
              </a:ext>
            </a:extLst>
          </p:cNvPr>
          <p:cNvPicPr>
            <a:picLocks noChangeAspect="1"/>
          </p:cNvPicPr>
          <p:nvPr/>
        </p:nvPicPr>
        <p:blipFill>
          <a:blip r:embed="rId2"/>
          <a:srcRect l="14799" t="-1111" r="36896" b="1111"/>
          <a:stretch/>
        </p:blipFill>
        <p:spPr>
          <a:xfrm>
            <a:off x="6171706" y="10"/>
            <a:ext cx="6026274" cy="629728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394356F4-2A45-7537-2A9C-082551FB2BE0}"/>
              </a:ext>
            </a:extLst>
          </p:cNvPr>
          <p:cNvSpPr txBox="1"/>
          <p:nvPr/>
        </p:nvSpPr>
        <p:spPr>
          <a:xfrm>
            <a:off x="7969250" y="6477000"/>
            <a:ext cx="4381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(morgans restaurant,2022)</a:t>
            </a:r>
          </a:p>
        </p:txBody>
      </p:sp>
    </p:spTree>
    <p:extLst>
      <p:ext uri="{BB962C8B-B14F-4D97-AF65-F5344CB8AC3E}">
        <p14:creationId xmlns:p14="http://schemas.microsoft.com/office/powerpoint/2010/main" val="568066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12 Restaurant Steps of Service for an Excellent Guest Experience -  GloriaFood BlogGloriaFood Blog">
            <a:extLst>
              <a:ext uri="{FF2B5EF4-FFF2-40B4-BE49-F238E27FC236}">
                <a16:creationId xmlns:a16="http://schemas.microsoft.com/office/drawing/2014/main" id="{7322C2FF-B007-EE99-216A-44EC0D4944D3}"/>
              </a:ext>
            </a:extLst>
          </p:cNvPr>
          <p:cNvPicPr>
            <a:picLocks noChangeAspect="1"/>
          </p:cNvPicPr>
          <p:nvPr/>
        </p:nvPicPr>
        <p:blipFill>
          <a:blip r:embed="rId2"/>
          <a:srcRect l="7938" r="14819" b="8450"/>
          <a:stretch/>
        </p:blipFill>
        <p:spPr>
          <a:xfrm>
            <a:off x="3523488" y="10"/>
            <a:ext cx="8668512" cy="6302635"/>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CB3658-FFF9-6177-3F85-5371252DB2D0}"/>
              </a:ext>
            </a:extLst>
          </p:cNvPr>
          <p:cNvSpPr>
            <a:spLocks noGrp="1"/>
          </p:cNvSpPr>
          <p:nvPr>
            <p:ph type="title"/>
          </p:nvPr>
        </p:nvSpPr>
        <p:spPr>
          <a:xfrm>
            <a:off x="371094" y="1161288"/>
            <a:ext cx="3438144" cy="1124712"/>
          </a:xfrm>
        </p:spPr>
        <p:txBody>
          <a:bodyPr anchor="b">
            <a:normAutofit/>
          </a:bodyPr>
          <a:lstStyle/>
          <a:p>
            <a:r>
              <a:rPr lang="en-US" sz="2800">
                <a:ea typeface="Calibri Light"/>
                <a:cs typeface="Calibri Light"/>
              </a:rPr>
              <a:t>During service</a:t>
            </a:r>
            <a:endParaRPr lang="en-US" sz="280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0D310B50-8D54-0D74-EEA2-6B49BF8D793E}"/>
              </a:ext>
            </a:extLst>
          </p:cNvPr>
          <p:cNvSpPr>
            <a:spLocks noGrp="1"/>
          </p:cNvSpPr>
          <p:nvPr>
            <p:ph idx="1"/>
          </p:nvPr>
        </p:nvSpPr>
        <p:spPr>
          <a:xfrm>
            <a:off x="371094" y="2718054"/>
            <a:ext cx="3438906" cy="3207258"/>
          </a:xfrm>
        </p:spPr>
        <p:txBody>
          <a:bodyPr anchor="t">
            <a:normAutofit fontScale="92500" lnSpcReduction="20000"/>
          </a:bodyPr>
          <a:lstStyle/>
          <a:p>
            <a:r>
              <a:rPr lang="en-US" sz="1700" dirty="0">
                <a:ea typeface="Calibri"/>
                <a:cs typeface="Calibri"/>
              </a:rPr>
              <a:t>During service welcome customers</a:t>
            </a:r>
          </a:p>
          <a:p>
            <a:r>
              <a:rPr lang="en-US" sz="1700" dirty="0">
                <a:ea typeface="Calibri"/>
                <a:cs typeface="Calibri"/>
              </a:rPr>
              <a:t>Bring menus and offer a drink</a:t>
            </a:r>
          </a:p>
          <a:p>
            <a:r>
              <a:rPr lang="en-US" sz="1700" dirty="0">
                <a:ea typeface="Calibri"/>
                <a:cs typeface="Calibri"/>
              </a:rPr>
              <a:t>Serve the drinks and tell them about specials </a:t>
            </a:r>
          </a:p>
          <a:p>
            <a:r>
              <a:rPr lang="en-US" sz="1700" dirty="0">
                <a:ea typeface="Calibri"/>
                <a:cs typeface="Calibri"/>
              </a:rPr>
              <a:t>Suggests food and drink pairing</a:t>
            </a:r>
          </a:p>
          <a:p>
            <a:r>
              <a:rPr lang="en-US" sz="1700" dirty="0">
                <a:ea typeface="Calibri"/>
                <a:cs typeface="Calibri"/>
              </a:rPr>
              <a:t>Take the food order</a:t>
            </a:r>
          </a:p>
          <a:p>
            <a:r>
              <a:rPr lang="en-US" sz="1700" dirty="0">
                <a:ea typeface="Calibri"/>
                <a:cs typeface="Calibri"/>
              </a:rPr>
              <a:t>Check in </a:t>
            </a:r>
          </a:p>
          <a:p>
            <a:r>
              <a:rPr lang="en-US" sz="1700" dirty="0">
                <a:ea typeface="Calibri"/>
                <a:cs typeface="Calibri"/>
              </a:rPr>
              <a:t>Clear the table </a:t>
            </a:r>
          </a:p>
          <a:p>
            <a:r>
              <a:rPr lang="en-US" sz="1700" dirty="0">
                <a:ea typeface="Calibri"/>
                <a:cs typeface="Calibri"/>
              </a:rPr>
              <a:t>Offer coffees and the dessert</a:t>
            </a:r>
          </a:p>
          <a:p>
            <a:r>
              <a:rPr lang="en-US" sz="1700" dirty="0">
                <a:ea typeface="Calibri"/>
                <a:cs typeface="Calibri"/>
              </a:rPr>
              <a:t>Then at the end bring the check and collect the payment and thank them</a:t>
            </a:r>
          </a:p>
          <a:p>
            <a:endParaRPr lang="en-US" sz="1700" dirty="0">
              <a:ea typeface="Calibri"/>
              <a:cs typeface="Calibri"/>
            </a:endParaRPr>
          </a:p>
          <a:p>
            <a:endParaRPr lang="en-US" sz="1700" dirty="0">
              <a:ea typeface="Calibri"/>
              <a:cs typeface="Calibri"/>
            </a:endParaRPr>
          </a:p>
        </p:txBody>
      </p:sp>
      <p:sp>
        <p:nvSpPr>
          <p:cNvPr id="5" name="TextBox 4">
            <a:extLst>
              <a:ext uri="{FF2B5EF4-FFF2-40B4-BE49-F238E27FC236}">
                <a16:creationId xmlns:a16="http://schemas.microsoft.com/office/drawing/2014/main" id="{2288D038-BA64-3D0E-C072-DA2239E888F6}"/>
              </a:ext>
            </a:extLst>
          </p:cNvPr>
          <p:cNvSpPr txBox="1"/>
          <p:nvPr/>
        </p:nvSpPr>
        <p:spPr>
          <a:xfrm>
            <a:off x="8539248" y="6423498"/>
            <a:ext cx="335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(voicu,2024)</a:t>
            </a:r>
            <a:endParaRPr lang="en-GB" dirty="0"/>
          </a:p>
        </p:txBody>
      </p:sp>
    </p:spTree>
    <p:extLst>
      <p:ext uri="{BB962C8B-B14F-4D97-AF65-F5344CB8AC3E}">
        <p14:creationId xmlns:p14="http://schemas.microsoft.com/office/powerpoint/2010/main" val="2535654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C64D2-6C0E-DD94-8287-7D6C8FDD0069}"/>
              </a:ext>
            </a:extLst>
          </p:cNvPr>
          <p:cNvSpPr>
            <a:spLocks noGrp="1"/>
          </p:cNvSpPr>
          <p:nvPr>
            <p:ph type="title"/>
          </p:nvPr>
        </p:nvSpPr>
        <p:spPr>
          <a:xfrm>
            <a:off x="411480" y="991443"/>
            <a:ext cx="4443154" cy="1087819"/>
          </a:xfrm>
        </p:spPr>
        <p:txBody>
          <a:bodyPr anchor="b">
            <a:normAutofit/>
          </a:bodyPr>
          <a:lstStyle/>
          <a:p>
            <a:r>
              <a:rPr lang="en-US" sz="3400">
                <a:ea typeface="Calibri Light"/>
                <a:cs typeface="Calibri Light"/>
              </a:rPr>
              <a:t>After service</a:t>
            </a:r>
            <a:endParaRPr lang="en-US" sz="3400"/>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F3C08914-3E63-385B-01E8-58BFA6FB88F5}"/>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800" dirty="0">
                <a:ea typeface="Calibri"/>
                <a:cs typeface="Calibri"/>
              </a:rPr>
              <a:t>After service clean the table and floor, check reporting and balancing</a:t>
            </a:r>
          </a:p>
          <a:p>
            <a:r>
              <a:rPr lang="en-US" sz="1800" dirty="0">
                <a:ea typeface="Calibri"/>
                <a:cs typeface="Calibri"/>
              </a:rPr>
              <a:t>Run a end-of-day report through the pos system </a:t>
            </a:r>
          </a:p>
          <a:p>
            <a:r>
              <a:rPr lang="en-US" sz="1800" dirty="0">
                <a:ea typeface="Calibri"/>
                <a:cs typeface="Calibri"/>
              </a:rPr>
              <a:t>Confirm that the cash and card are balanced like the end-of-day report</a:t>
            </a:r>
          </a:p>
        </p:txBody>
      </p:sp>
      <p:pic>
        <p:nvPicPr>
          <p:cNvPr id="4" name="Content Placeholder 3" descr="Sample checklist for restaurant closing.">
            <a:extLst>
              <a:ext uri="{FF2B5EF4-FFF2-40B4-BE49-F238E27FC236}">
                <a16:creationId xmlns:a16="http://schemas.microsoft.com/office/drawing/2014/main" id="{B309FE27-E702-0A98-CB6D-0E41D72B8BF9}"/>
              </a:ext>
            </a:extLst>
          </p:cNvPr>
          <p:cNvPicPr>
            <a:picLocks noChangeAspect="1"/>
          </p:cNvPicPr>
          <p:nvPr/>
        </p:nvPicPr>
        <p:blipFill>
          <a:blip r:embed="rId2"/>
          <a:stretch>
            <a:fillRect/>
          </a:stretch>
        </p:blipFill>
        <p:spPr>
          <a:xfrm>
            <a:off x="5809413" y="625683"/>
            <a:ext cx="5593229" cy="5551280"/>
          </a:xfrm>
          <a:prstGeom prst="rect">
            <a:avLst/>
          </a:prstGeom>
        </p:spPr>
      </p:pic>
      <p:sp>
        <p:nvSpPr>
          <p:cNvPr id="6" name="TextBox 5">
            <a:extLst>
              <a:ext uri="{FF2B5EF4-FFF2-40B4-BE49-F238E27FC236}">
                <a16:creationId xmlns:a16="http://schemas.microsoft.com/office/drawing/2014/main" id="{D3B42F4F-6BE6-EBF4-A496-5DE012E11F08}"/>
              </a:ext>
            </a:extLst>
          </p:cNvPr>
          <p:cNvSpPr txBox="1"/>
          <p:nvPr/>
        </p:nvSpPr>
        <p:spPr>
          <a:xfrm>
            <a:off x="6877049" y="6153149"/>
            <a:ext cx="2838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Calibri"/>
                <a:cs typeface="Calibri"/>
              </a:rPr>
              <a:t>(gloriafood,2023)</a:t>
            </a:r>
          </a:p>
        </p:txBody>
      </p:sp>
    </p:spTree>
    <p:extLst>
      <p:ext uri="{BB962C8B-B14F-4D97-AF65-F5344CB8AC3E}">
        <p14:creationId xmlns:p14="http://schemas.microsoft.com/office/powerpoint/2010/main" val="1738555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Run a Pre-Shift Meeting With Restaurant Staff">
            <a:extLst>
              <a:ext uri="{FF2B5EF4-FFF2-40B4-BE49-F238E27FC236}">
                <a16:creationId xmlns:a16="http://schemas.microsoft.com/office/drawing/2014/main" id="{02A7D24E-8E55-DD47-68D4-5F3292AA6C4D}"/>
              </a:ext>
            </a:extLst>
          </p:cNvPr>
          <p:cNvPicPr>
            <a:picLocks noChangeAspect="1"/>
          </p:cNvPicPr>
          <p:nvPr/>
        </p:nvPicPr>
        <p:blipFill>
          <a:blip r:embed="rId2"/>
          <a:srcRect r="35364"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312F9-DA01-6D67-1C43-433D72D68A9D}"/>
              </a:ext>
            </a:extLst>
          </p:cNvPr>
          <p:cNvSpPr>
            <a:spLocks noGrp="1"/>
          </p:cNvSpPr>
          <p:nvPr>
            <p:ph type="title"/>
          </p:nvPr>
        </p:nvSpPr>
        <p:spPr>
          <a:xfrm>
            <a:off x="371094" y="1161288"/>
            <a:ext cx="3438144" cy="1124712"/>
          </a:xfrm>
        </p:spPr>
        <p:txBody>
          <a:bodyPr anchor="b">
            <a:normAutofit/>
          </a:bodyPr>
          <a:lstStyle/>
          <a:p>
            <a:r>
              <a:rPr lang="en-GB" sz="2800">
                <a:ea typeface="Calibri Light"/>
                <a:cs typeface="Calibri Light"/>
              </a:rPr>
              <a:t>End of service briefing</a:t>
            </a:r>
            <a:endParaRPr lang="en-GB"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4846FC4-F3E8-D0DA-4B24-ED54D549E23F}"/>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ea typeface="Calibri"/>
                <a:cs typeface="Calibri"/>
              </a:rPr>
              <a:t>It’s a quick meeting is often the best way to communicated key information to staff and to make sure that they provide customers with the best experience(the bottom line,2023)</a:t>
            </a:r>
            <a:endParaRPr lang="en-GB" sz="1700"/>
          </a:p>
        </p:txBody>
      </p:sp>
    </p:spTree>
    <p:extLst>
      <p:ext uri="{BB962C8B-B14F-4D97-AF65-F5344CB8AC3E}">
        <p14:creationId xmlns:p14="http://schemas.microsoft.com/office/powerpoint/2010/main" val="1193164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18BCB-2FCE-2ACD-CD90-0824806FD0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F0AD65-1470-B038-AD6F-5BA958A1311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4A6B17C-C1F4-5496-777F-2F8687AD3BC9}"/>
              </a:ext>
            </a:extLst>
          </p:cNvPr>
          <p:cNvSpPr>
            <a:spLocks noGrp="1"/>
          </p:cNvSpPr>
          <p:nvPr>
            <p:ph idx="1"/>
          </p:nvPr>
        </p:nvSpPr>
        <p:spPr>
          <a:xfrm>
            <a:off x="838200" y="1753739"/>
            <a:ext cx="10515600" cy="5084582"/>
          </a:xfrm>
        </p:spPr>
        <p:txBody>
          <a:bodyPr vert="horz" lIns="0" tIns="0" rIns="0" bIns="0" rtlCol="0" anchor="t">
            <a:normAutofit fontScale="92500" lnSpcReduction="10000"/>
          </a:bodyPr>
          <a:lstStyle/>
          <a:p>
            <a:r>
              <a:rPr lang="en-GB" sz="1500" dirty="0">
                <a:solidFill>
                  <a:srgbClr val="222222"/>
                </a:solidFill>
                <a:ea typeface="+mn-lt"/>
                <a:cs typeface="+mn-lt"/>
              </a:rPr>
              <a:t>Awan, Haider. </a:t>
            </a:r>
            <a:r>
              <a:rPr lang="en-GB" sz="1500" i="1" dirty="0">
                <a:solidFill>
                  <a:srgbClr val="222222"/>
                </a:solidFill>
                <a:ea typeface="+mn-lt"/>
                <a:cs typeface="+mn-lt"/>
              </a:rPr>
              <a:t>What Is the Kitchen Brigade System - </a:t>
            </a:r>
            <a:r>
              <a:rPr lang="en-GB" sz="1500" i="1" dirty="0" err="1">
                <a:solidFill>
                  <a:srgbClr val="222222"/>
                </a:solidFill>
                <a:ea typeface="+mn-lt"/>
                <a:cs typeface="+mn-lt"/>
              </a:rPr>
              <a:t>Hurak</a:t>
            </a:r>
            <a:r>
              <a:rPr lang="en-GB" sz="1500" dirty="0">
                <a:solidFill>
                  <a:srgbClr val="222222"/>
                </a:solidFill>
                <a:ea typeface="+mn-lt"/>
                <a:cs typeface="+mn-lt"/>
              </a:rPr>
              <a:t>. 4 July 2024, </a:t>
            </a:r>
            <a:r>
              <a:rPr lang="en-GB" sz="1500" dirty="0">
                <a:solidFill>
                  <a:srgbClr val="222222"/>
                </a:solidFill>
                <a:ea typeface="+mn-lt"/>
                <a:cs typeface="+mn-lt"/>
                <a:hlinkClick r:id="rId2"/>
              </a:rPr>
              <a:t>https://hurak.com/blog/kitchen-brigade-system</a:t>
            </a:r>
            <a:r>
              <a:rPr lang="en-GB" sz="1500" dirty="0">
                <a:solidFill>
                  <a:srgbClr val="222222"/>
                </a:solidFill>
                <a:ea typeface="+mn-lt"/>
                <a:cs typeface="+mn-lt"/>
              </a:rPr>
              <a:t>.</a:t>
            </a:r>
          </a:p>
          <a:p>
            <a:r>
              <a:rPr lang="en-GB" sz="1500" dirty="0">
                <a:solidFill>
                  <a:srgbClr val="222222"/>
                </a:solidFill>
                <a:ea typeface="+mn-lt"/>
                <a:cs typeface="+mn-lt"/>
              </a:rPr>
              <a:t>Collier, Ellie. ‘Kitchen Hierarchy - Brigade de Cuisine Explained’. </a:t>
            </a:r>
            <a:r>
              <a:rPr lang="en-GB" sz="1500" i="1" dirty="0">
                <a:solidFill>
                  <a:srgbClr val="222222"/>
                </a:solidFill>
                <a:ea typeface="+mn-lt"/>
                <a:cs typeface="+mn-lt"/>
              </a:rPr>
              <a:t>The Hub | High Speed Training</a:t>
            </a:r>
            <a:r>
              <a:rPr lang="en-GB" sz="1500" dirty="0">
                <a:solidFill>
                  <a:srgbClr val="222222"/>
                </a:solidFill>
                <a:ea typeface="+mn-lt"/>
                <a:cs typeface="+mn-lt"/>
              </a:rPr>
              <a:t>, 26 Feb. 2018, </a:t>
            </a:r>
            <a:r>
              <a:rPr lang="en-GB" sz="1500" dirty="0">
                <a:solidFill>
                  <a:srgbClr val="222222"/>
                </a:solidFill>
                <a:ea typeface="+mn-lt"/>
                <a:cs typeface="+mn-lt"/>
                <a:hlinkClick r:id="rId3"/>
              </a:rPr>
              <a:t>https://www.highspeedtraining.co.uk/hub/kitchen-hierarchy-brigade-de-cuisine/</a:t>
            </a:r>
            <a:r>
              <a:rPr lang="en-GB" sz="1500" dirty="0">
                <a:solidFill>
                  <a:srgbClr val="222222"/>
                </a:solidFill>
                <a:ea typeface="+mn-lt"/>
                <a:cs typeface="+mn-lt"/>
              </a:rPr>
              <a:t>.</a:t>
            </a:r>
          </a:p>
          <a:p>
            <a:r>
              <a:rPr lang="en-GB" sz="1600" dirty="0">
                <a:solidFill>
                  <a:srgbClr val="222222"/>
                </a:solidFill>
                <a:ea typeface="+mn-lt"/>
                <a:cs typeface="+mn-lt"/>
              </a:rPr>
              <a:t>‘How To Run a Good Pre-Shift Briefing: Top Tips | Square’. </a:t>
            </a:r>
            <a:r>
              <a:rPr lang="en-GB" sz="1600" i="1" dirty="0">
                <a:solidFill>
                  <a:srgbClr val="222222"/>
                </a:solidFill>
                <a:ea typeface="+mn-lt"/>
                <a:cs typeface="+mn-lt"/>
              </a:rPr>
              <a:t>The Bottom Line by Square</a:t>
            </a:r>
            <a:r>
              <a:rPr lang="en-GB" sz="1600" dirty="0">
                <a:solidFill>
                  <a:srgbClr val="222222"/>
                </a:solidFill>
                <a:ea typeface="+mn-lt"/>
                <a:cs typeface="+mn-lt"/>
              </a:rPr>
              <a:t>, 25 Nov. 2023, </a:t>
            </a:r>
            <a:r>
              <a:rPr lang="en-GB" sz="1600" dirty="0">
                <a:solidFill>
                  <a:srgbClr val="222222"/>
                </a:solidFill>
                <a:ea typeface="+mn-lt"/>
                <a:cs typeface="+mn-lt"/>
                <a:hlinkClick r:id="rId4"/>
              </a:rPr>
              <a:t>https://squareup.com/gb/en/the-bottom-line/growing-your-team/pre-shift-briefing</a:t>
            </a:r>
            <a:r>
              <a:rPr lang="en-GB" sz="1600" dirty="0">
                <a:solidFill>
                  <a:srgbClr val="222222"/>
                </a:solidFill>
                <a:ea typeface="+mn-lt"/>
                <a:cs typeface="+mn-lt"/>
              </a:rPr>
              <a:t>.</a:t>
            </a:r>
            <a:endParaRPr lang="en-GB" sz="1500" dirty="0">
              <a:solidFill>
                <a:srgbClr val="222222"/>
              </a:solidFill>
              <a:ea typeface="+mn-lt"/>
              <a:cs typeface="+mn-lt"/>
            </a:endParaRPr>
          </a:p>
          <a:p>
            <a:r>
              <a:rPr lang="en-GB" sz="1500" dirty="0">
                <a:solidFill>
                  <a:srgbClr val="222222"/>
                </a:solidFill>
                <a:ea typeface="+mn-lt"/>
                <a:cs typeface="+mn-lt"/>
              </a:rPr>
              <a:t>‘How to Set a Formal Dinner Table, According to Etiquette Experts’. </a:t>
            </a:r>
            <a:r>
              <a:rPr lang="en-GB" sz="1500" i="1" dirty="0">
                <a:solidFill>
                  <a:srgbClr val="222222"/>
                </a:solidFill>
                <a:ea typeface="+mn-lt"/>
                <a:cs typeface="+mn-lt"/>
              </a:rPr>
              <a:t>Martha Stewart</a:t>
            </a:r>
            <a:r>
              <a:rPr lang="en-GB" sz="1500" dirty="0">
                <a:solidFill>
                  <a:srgbClr val="222222"/>
                </a:solidFill>
                <a:ea typeface="+mn-lt"/>
                <a:cs typeface="+mn-lt"/>
              </a:rPr>
              <a:t>, </a:t>
            </a:r>
            <a:r>
              <a:rPr lang="en-GB" sz="1500" dirty="0">
                <a:solidFill>
                  <a:srgbClr val="222222"/>
                </a:solidFill>
                <a:ea typeface="+mn-lt"/>
                <a:cs typeface="+mn-lt"/>
                <a:hlinkClick r:id="rId5"/>
              </a:rPr>
              <a:t>https://www.marthastewart.com/276333/how-to-set-a-formal-dinner-table</a:t>
            </a:r>
            <a:r>
              <a:rPr lang="en-GB" sz="1500" dirty="0">
                <a:solidFill>
                  <a:srgbClr val="222222"/>
                </a:solidFill>
                <a:ea typeface="+mn-lt"/>
                <a:cs typeface="+mn-lt"/>
              </a:rPr>
              <a:t>.</a:t>
            </a:r>
            <a:endParaRPr lang="en-GB" sz="1600" dirty="0">
              <a:solidFill>
                <a:srgbClr val="222222"/>
              </a:solidFill>
              <a:ea typeface="+mn-lt"/>
              <a:cs typeface="+mn-lt"/>
            </a:endParaRPr>
          </a:p>
          <a:p>
            <a:r>
              <a:rPr lang="en-GB" sz="1600" dirty="0">
                <a:solidFill>
                  <a:srgbClr val="222222"/>
                </a:solidFill>
                <a:ea typeface="+mn-lt"/>
                <a:cs typeface="+mn-lt"/>
              </a:rPr>
              <a:t>‘How To Run a Good Pre-Shift Briefing: Top Tips | Square’. </a:t>
            </a:r>
            <a:r>
              <a:rPr lang="en-GB" sz="1600" i="1" dirty="0">
                <a:solidFill>
                  <a:srgbClr val="222222"/>
                </a:solidFill>
                <a:ea typeface="+mn-lt"/>
                <a:cs typeface="+mn-lt"/>
              </a:rPr>
              <a:t>The Bottom Line by Square</a:t>
            </a:r>
            <a:r>
              <a:rPr lang="en-GB" sz="1600" dirty="0">
                <a:solidFill>
                  <a:srgbClr val="222222"/>
                </a:solidFill>
                <a:ea typeface="+mn-lt"/>
                <a:cs typeface="+mn-lt"/>
              </a:rPr>
              <a:t>, 25 Nov. 2023, </a:t>
            </a:r>
            <a:r>
              <a:rPr lang="en-GB" sz="1600" dirty="0">
                <a:solidFill>
                  <a:srgbClr val="000000"/>
                </a:solidFill>
                <a:ea typeface="+mn-lt"/>
                <a:cs typeface="+mn-lt"/>
                <a:hlinkClick r:id="rId4"/>
              </a:rPr>
              <a:t>https://squareup.com/gb/en/the-bottom-line/growing-your-team/pre-shift-briefing</a:t>
            </a:r>
            <a:r>
              <a:rPr lang="en-GB" sz="1600" dirty="0">
                <a:solidFill>
                  <a:srgbClr val="222222"/>
                </a:solidFill>
                <a:ea typeface="+mn-lt"/>
                <a:cs typeface="+mn-lt"/>
              </a:rPr>
              <a:t>.</a:t>
            </a:r>
            <a:endParaRPr lang="en-US" sz="1600">
              <a:solidFill>
                <a:srgbClr val="000000"/>
              </a:solidFill>
              <a:ea typeface="+mn-lt"/>
              <a:cs typeface="+mn-lt"/>
            </a:endParaRPr>
          </a:p>
          <a:p>
            <a:r>
              <a:rPr lang="en-GB" sz="1500" dirty="0">
                <a:solidFill>
                  <a:srgbClr val="222222"/>
                </a:solidFill>
                <a:ea typeface="+mn-lt"/>
                <a:cs typeface="+mn-lt"/>
              </a:rPr>
              <a:t>Larson, Sarah. ‘Restaurant Management 101: An Essential Guide &amp; Tips’. </a:t>
            </a:r>
            <a:r>
              <a:rPr lang="en-GB" sz="1500" i="1" dirty="0">
                <a:solidFill>
                  <a:srgbClr val="222222"/>
                </a:solidFill>
                <a:ea typeface="+mn-lt"/>
                <a:cs typeface="+mn-lt"/>
              </a:rPr>
              <a:t>Escoffier</a:t>
            </a:r>
            <a:r>
              <a:rPr lang="en-GB" sz="1500" dirty="0">
                <a:solidFill>
                  <a:srgbClr val="222222"/>
                </a:solidFill>
                <a:ea typeface="+mn-lt"/>
                <a:cs typeface="+mn-lt"/>
              </a:rPr>
              <a:t>, 21 Aug. 2023, </a:t>
            </a:r>
            <a:r>
              <a:rPr lang="en-GB" sz="1500" dirty="0">
                <a:solidFill>
                  <a:srgbClr val="000000"/>
                </a:solidFill>
                <a:ea typeface="+mn-lt"/>
                <a:cs typeface="+mn-lt"/>
                <a:hlinkClick r:id="rId6"/>
              </a:rPr>
              <a:t>https://www.escoffier.edu/blog/hospitality-careers/restaurant-management-101-an-essential-guide/</a:t>
            </a:r>
            <a:r>
              <a:rPr lang="en-GB" sz="1500" dirty="0">
                <a:solidFill>
                  <a:srgbClr val="222222"/>
                </a:solidFill>
                <a:ea typeface="+mn-lt"/>
                <a:cs typeface="+mn-lt"/>
              </a:rPr>
              <a:t>.</a:t>
            </a:r>
            <a:endParaRPr lang="en-US" sz="1500">
              <a:solidFill>
                <a:srgbClr val="000000"/>
              </a:solidFill>
              <a:ea typeface="+mn-lt"/>
              <a:cs typeface="+mn-lt"/>
            </a:endParaRPr>
          </a:p>
          <a:p>
            <a:r>
              <a:rPr lang="en-GB" sz="1500" dirty="0">
                <a:solidFill>
                  <a:srgbClr val="222222"/>
                </a:solidFill>
                <a:ea typeface="+mn-lt"/>
                <a:cs typeface="+mn-lt"/>
              </a:rPr>
              <a:t>Mobile, Mad. ‘7 Layout Ideas to Help You Design Your Restaurant Floor Plan’. </a:t>
            </a:r>
            <a:r>
              <a:rPr lang="en-GB" sz="1500" i="1" dirty="0">
                <a:solidFill>
                  <a:srgbClr val="222222"/>
                </a:solidFill>
                <a:ea typeface="+mn-lt"/>
                <a:cs typeface="+mn-lt"/>
              </a:rPr>
              <a:t>Medium</a:t>
            </a:r>
            <a:r>
              <a:rPr lang="en-GB" sz="1500" dirty="0">
                <a:solidFill>
                  <a:srgbClr val="222222"/>
                </a:solidFill>
                <a:ea typeface="+mn-lt"/>
                <a:cs typeface="+mn-lt"/>
              </a:rPr>
              <a:t>, 19 Oct. 2021, </a:t>
            </a:r>
            <a:r>
              <a:rPr lang="en-GB" sz="1500" dirty="0">
                <a:solidFill>
                  <a:srgbClr val="222222"/>
                </a:solidFill>
                <a:ea typeface="+mn-lt"/>
                <a:cs typeface="+mn-lt"/>
                <a:hlinkClick r:id="rId7"/>
              </a:rPr>
              <a:t>https://madmobile.medium.com/7-layout-ideas-to-help-you-design-your-restaurant-floor-plan-ab4baf680234</a:t>
            </a:r>
            <a:r>
              <a:rPr lang="en-GB" sz="1500" dirty="0">
                <a:solidFill>
                  <a:srgbClr val="222222"/>
                </a:solidFill>
                <a:ea typeface="+mn-lt"/>
                <a:cs typeface="+mn-lt"/>
              </a:rPr>
              <a:t>.</a:t>
            </a:r>
            <a:endParaRPr lang="en-GB" sz="1400">
              <a:solidFill>
                <a:srgbClr val="000000"/>
              </a:solidFill>
              <a:ea typeface="+mn-lt"/>
              <a:cs typeface="+mn-lt"/>
            </a:endParaRPr>
          </a:p>
          <a:p>
            <a:r>
              <a:rPr lang="en-GB" sz="1600" i="1" dirty="0">
                <a:solidFill>
                  <a:srgbClr val="222222"/>
                </a:solidFill>
                <a:ea typeface="+mn-lt"/>
                <a:cs typeface="+mn-lt"/>
              </a:rPr>
              <a:t>The Art of Table Seating: Optimising Your Restaurant Experience</a:t>
            </a:r>
            <a:r>
              <a:rPr lang="en-GB" sz="1600" dirty="0">
                <a:solidFill>
                  <a:srgbClr val="222222"/>
                </a:solidFill>
                <a:ea typeface="+mn-lt"/>
                <a:cs typeface="+mn-lt"/>
              </a:rPr>
              <a:t>. </a:t>
            </a:r>
            <a:r>
              <a:rPr lang="en-GB" sz="1600" dirty="0">
                <a:solidFill>
                  <a:srgbClr val="222222"/>
                </a:solidFill>
                <a:ea typeface="+mn-lt"/>
                <a:cs typeface="+mn-lt"/>
                <a:hlinkClick r:id="rId8"/>
              </a:rPr>
              <a:t>https://www.tablesense.com//blog/the-art-of-table-seating-optimising-your-restaurant-experience</a:t>
            </a:r>
            <a:r>
              <a:rPr lang="en-GB" sz="1600" dirty="0">
                <a:solidFill>
                  <a:srgbClr val="222222"/>
                </a:solidFill>
                <a:ea typeface="+mn-lt"/>
                <a:cs typeface="+mn-lt"/>
              </a:rPr>
              <a:t>.</a:t>
            </a:r>
            <a:endParaRPr lang="en-GB" sz="1500" dirty="0">
              <a:solidFill>
                <a:srgbClr val="222222"/>
              </a:solidFill>
              <a:ea typeface="+mn-lt"/>
              <a:cs typeface="+mn-lt"/>
            </a:endParaRPr>
          </a:p>
          <a:p>
            <a:r>
              <a:rPr lang="en-GB" sz="1500">
                <a:solidFill>
                  <a:srgbClr val="222222"/>
                </a:solidFill>
                <a:ea typeface="+mn-lt"/>
                <a:cs typeface="+mn-lt"/>
              </a:rPr>
              <a:t>Ursula. ‘Restaurant Briefing’. </a:t>
            </a:r>
            <a:r>
              <a:rPr lang="en-GB" sz="1500" i="1">
                <a:solidFill>
                  <a:srgbClr val="222222"/>
                </a:solidFill>
                <a:ea typeface="+mn-lt"/>
                <a:cs typeface="+mn-lt"/>
              </a:rPr>
              <a:t>Food and Beverage Trainer</a:t>
            </a:r>
            <a:r>
              <a:rPr lang="en-GB" sz="1500">
                <a:solidFill>
                  <a:srgbClr val="222222"/>
                </a:solidFill>
                <a:ea typeface="+mn-lt"/>
                <a:cs typeface="+mn-lt"/>
              </a:rPr>
              <a:t>, 6 Feb. 2022, </a:t>
            </a:r>
            <a:r>
              <a:rPr lang="en-GB" sz="1500" dirty="0">
                <a:solidFill>
                  <a:srgbClr val="222222"/>
                </a:solidFill>
                <a:ea typeface="+mn-lt"/>
                <a:cs typeface="+mn-lt"/>
                <a:hlinkClick r:id="rId9"/>
              </a:rPr>
              <a:t>https://www.foodandbeveragetrainer.com/restaurant-briefing/</a:t>
            </a:r>
            <a:r>
              <a:rPr lang="en-GB" sz="1500" dirty="0">
                <a:solidFill>
                  <a:srgbClr val="222222"/>
                </a:solidFill>
                <a:ea typeface="+mn-lt"/>
                <a:cs typeface="+mn-lt"/>
              </a:rPr>
              <a:t>.</a:t>
            </a:r>
          </a:p>
          <a:p>
            <a:r>
              <a:rPr lang="en-GB" sz="1400" dirty="0">
                <a:solidFill>
                  <a:srgbClr val="222222"/>
                </a:solidFill>
                <a:ea typeface="+mn-lt"/>
                <a:cs typeface="+mn-lt"/>
              </a:rPr>
              <a:t>Welsch, Michelle. ‘The Silverware Etiquette Tip You Should Know For Fancy Restaurants’. </a:t>
            </a:r>
            <a:r>
              <a:rPr lang="en-GB" sz="1400" i="1" dirty="0">
                <a:solidFill>
                  <a:srgbClr val="222222"/>
                </a:solidFill>
                <a:ea typeface="+mn-lt"/>
                <a:cs typeface="+mn-lt"/>
              </a:rPr>
              <a:t>Tasting Table</a:t>
            </a:r>
            <a:r>
              <a:rPr lang="en-GB" sz="1400" dirty="0">
                <a:solidFill>
                  <a:srgbClr val="222222"/>
                </a:solidFill>
                <a:ea typeface="+mn-lt"/>
                <a:cs typeface="+mn-lt"/>
              </a:rPr>
              <a:t>, 24 Sept. 2022, </a:t>
            </a:r>
            <a:r>
              <a:rPr lang="en-GB" sz="1400" dirty="0">
                <a:solidFill>
                  <a:srgbClr val="222222"/>
                </a:solidFill>
                <a:ea typeface="+mn-lt"/>
                <a:cs typeface="+mn-lt"/>
                <a:hlinkClick r:id="rId10"/>
              </a:rPr>
              <a:t>https://www.tastingtable.com/1016399/the-silverware-etiquette-tip-you-should-know-for-fancy-restaurants/</a:t>
            </a:r>
            <a:r>
              <a:rPr lang="en-GB" sz="1400" dirty="0">
                <a:solidFill>
                  <a:srgbClr val="222222"/>
                </a:solidFill>
                <a:ea typeface="+mn-lt"/>
                <a:cs typeface="+mn-lt"/>
              </a:rPr>
              <a:t>.</a:t>
            </a:r>
            <a:endParaRPr lang="en-GB" sz="1500" dirty="0">
              <a:solidFill>
                <a:srgbClr val="222222"/>
              </a:solidFill>
              <a:ea typeface="+mn-lt"/>
              <a:cs typeface="+mn-lt"/>
            </a:endParaRPr>
          </a:p>
          <a:p>
            <a:r>
              <a:rPr lang="en-GB" sz="1500" dirty="0">
                <a:solidFill>
                  <a:srgbClr val="222222"/>
                </a:solidFill>
                <a:ea typeface="+mn-lt"/>
                <a:cs typeface="+mn-lt"/>
              </a:rPr>
              <a:t>Voicu, Laura-Andreea. ‘12 Restaurant Steps of Service for an Excellent Guest Experience’. </a:t>
            </a:r>
            <a:r>
              <a:rPr lang="en-GB" sz="1500" i="1" dirty="0" err="1">
                <a:solidFill>
                  <a:srgbClr val="222222"/>
                </a:solidFill>
                <a:ea typeface="+mn-lt"/>
                <a:cs typeface="+mn-lt"/>
              </a:rPr>
              <a:t>GloriaFood</a:t>
            </a:r>
            <a:r>
              <a:rPr lang="en-GB" sz="1500" i="1" dirty="0">
                <a:solidFill>
                  <a:srgbClr val="222222"/>
                </a:solidFill>
                <a:ea typeface="+mn-lt"/>
                <a:cs typeface="+mn-lt"/>
              </a:rPr>
              <a:t> Blog</a:t>
            </a:r>
            <a:r>
              <a:rPr lang="en-GB" sz="1500" dirty="0">
                <a:solidFill>
                  <a:srgbClr val="222222"/>
                </a:solidFill>
                <a:ea typeface="+mn-lt"/>
                <a:cs typeface="+mn-lt"/>
              </a:rPr>
              <a:t>, 31 Jan. 2024, </a:t>
            </a:r>
            <a:r>
              <a:rPr lang="en-GB" sz="1500" dirty="0">
                <a:solidFill>
                  <a:srgbClr val="222222"/>
                </a:solidFill>
                <a:ea typeface="+mn-lt"/>
                <a:cs typeface="+mn-lt"/>
                <a:hlinkClick r:id="rId11"/>
              </a:rPr>
              <a:t>https://www.gloriafood.com/restaurant-steps-of-service</a:t>
            </a:r>
            <a:r>
              <a:rPr lang="en-GB" sz="1500" dirty="0">
                <a:solidFill>
                  <a:srgbClr val="222222"/>
                </a:solidFill>
                <a:ea typeface="+mn-lt"/>
                <a:cs typeface="+mn-lt"/>
              </a:rPr>
              <a:t>.</a:t>
            </a:r>
          </a:p>
          <a:p>
            <a:endParaRPr lang="en-GB" sz="1500" dirty="0">
              <a:solidFill>
                <a:srgbClr val="222222"/>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p:txBody>
      </p:sp>
    </p:spTree>
    <p:extLst>
      <p:ext uri="{BB962C8B-B14F-4D97-AF65-F5344CB8AC3E}">
        <p14:creationId xmlns:p14="http://schemas.microsoft.com/office/powerpoint/2010/main" val="809609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BA3722-CE1B-455E-D927-219B7AF8DFB5}"/>
              </a:ext>
            </a:extLst>
          </p:cNvPr>
          <p:cNvSpPr>
            <a:spLocks noGrp="1"/>
          </p:cNvSpPr>
          <p:nvPr>
            <p:ph idx="1"/>
          </p:nvPr>
        </p:nvSpPr>
        <p:spPr>
          <a:xfrm>
            <a:off x="838200" y="340371"/>
            <a:ext cx="10515600" cy="5836592"/>
          </a:xfrm>
        </p:spPr>
        <p:txBody>
          <a:bodyPr vert="horz" lIns="91440" tIns="45720" rIns="91440" bIns="45720" rtlCol="0" anchor="t">
            <a:normAutofit/>
          </a:bodyPr>
          <a:lstStyle/>
          <a:p>
            <a:r>
              <a:rPr lang="en-GB" sz="1500" dirty="0">
                <a:solidFill>
                  <a:srgbClr val="222222"/>
                </a:solidFill>
                <a:ea typeface="+mn-lt"/>
                <a:cs typeface="+mn-lt"/>
              </a:rPr>
              <a:t>Voicu, Laura-Andreea. ‘How to Create an Effective Restaurant Seating Strategy’. </a:t>
            </a:r>
            <a:r>
              <a:rPr lang="en-GB" sz="1500" i="1" dirty="0" err="1">
                <a:solidFill>
                  <a:srgbClr val="222222"/>
                </a:solidFill>
                <a:ea typeface="+mn-lt"/>
                <a:cs typeface="+mn-lt"/>
              </a:rPr>
              <a:t>GloriaFood</a:t>
            </a:r>
            <a:r>
              <a:rPr lang="en-GB" sz="1500" i="1" dirty="0">
                <a:solidFill>
                  <a:srgbClr val="222222"/>
                </a:solidFill>
                <a:ea typeface="+mn-lt"/>
                <a:cs typeface="+mn-lt"/>
              </a:rPr>
              <a:t> Blog</a:t>
            </a:r>
            <a:r>
              <a:rPr lang="en-GB" sz="1500" dirty="0">
                <a:solidFill>
                  <a:srgbClr val="222222"/>
                </a:solidFill>
                <a:ea typeface="+mn-lt"/>
                <a:cs typeface="+mn-lt"/>
              </a:rPr>
              <a:t>, 3 Jan. 2024, </a:t>
            </a:r>
            <a:r>
              <a:rPr lang="en-GB" sz="1500" dirty="0">
                <a:solidFill>
                  <a:srgbClr val="222222"/>
                </a:solidFill>
                <a:ea typeface="+mn-lt"/>
                <a:cs typeface="+mn-lt"/>
                <a:hlinkClick r:id="rId2"/>
              </a:rPr>
              <a:t>https://www.gloriafood.com/restaurant-seating-strategy</a:t>
            </a:r>
            <a:r>
              <a:rPr lang="en-GB" sz="1500" dirty="0">
                <a:solidFill>
                  <a:srgbClr val="222222"/>
                </a:solidFill>
                <a:ea typeface="+mn-lt"/>
                <a:cs typeface="+mn-lt"/>
              </a:rPr>
              <a:t>.</a:t>
            </a:r>
          </a:p>
          <a:p>
            <a:r>
              <a:rPr lang="en-GB" sz="1500" dirty="0">
                <a:solidFill>
                  <a:srgbClr val="222222"/>
                </a:solidFill>
                <a:ea typeface="+mn-lt"/>
                <a:cs typeface="+mn-lt"/>
              </a:rPr>
              <a:t>‘What Are the Front of House Positions in a Restaurant?’ </a:t>
            </a:r>
            <a:r>
              <a:rPr lang="en-GB" sz="1500" i="1" dirty="0">
                <a:solidFill>
                  <a:srgbClr val="222222"/>
                </a:solidFill>
                <a:ea typeface="+mn-lt"/>
                <a:cs typeface="+mn-lt"/>
              </a:rPr>
              <a:t>Lightspeed</a:t>
            </a:r>
            <a:r>
              <a:rPr lang="en-GB" sz="1500" dirty="0">
                <a:solidFill>
                  <a:srgbClr val="222222"/>
                </a:solidFill>
                <a:ea typeface="+mn-lt"/>
                <a:cs typeface="+mn-lt"/>
              </a:rPr>
              <a:t>, 25 Aug. 2023, </a:t>
            </a:r>
            <a:r>
              <a:rPr lang="en-GB" sz="1500" dirty="0">
                <a:solidFill>
                  <a:srgbClr val="222222"/>
                </a:solidFill>
                <a:ea typeface="+mn-lt"/>
                <a:cs typeface="+mn-lt"/>
                <a:hlinkClick r:id="rId3"/>
              </a:rPr>
              <a:t>https://www.lightspeedhq.com/blog/front-of-house-positions/</a:t>
            </a:r>
            <a:r>
              <a:rPr lang="en-GB" sz="1500" dirty="0">
                <a:solidFill>
                  <a:srgbClr val="222222"/>
                </a:solidFill>
                <a:ea typeface="+mn-lt"/>
                <a:cs typeface="+mn-lt"/>
              </a:rPr>
              <a:t>.</a:t>
            </a:r>
            <a:endParaRPr lang="en-GB">
              <a:solidFill>
                <a:srgbClr val="000000"/>
              </a:solidFill>
              <a:ea typeface="+mn-lt"/>
              <a:cs typeface="+mn-lt"/>
            </a:endParaRPr>
          </a:p>
          <a:p>
            <a:r>
              <a:rPr lang="en-GB" sz="1500" dirty="0">
                <a:solidFill>
                  <a:srgbClr val="222222"/>
                </a:solidFill>
                <a:ea typeface="+mn-lt"/>
                <a:cs typeface="+mn-lt"/>
              </a:rPr>
              <a:t>‘Restaurant Manager: Job Description’. </a:t>
            </a:r>
            <a:r>
              <a:rPr lang="en-GB" sz="1500" i="1" dirty="0" err="1">
                <a:solidFill>
                  <a:srgbClr val="222222"/>
                </a:solidFill>
                <a:ea typeface="+mn-lt"/>
                <a:cs typeface="+mn-lt"/>
              </a:rPr>
              <a:t>Targetjobs</a:t>
            </a:r>
            <a:r>
              <a:rPr lang="en-GB" sz="1500" dirty="0">
                <a:solidFill>
                  <a:srgbClr val="222222"/>
                </a:solidFill>
                <a:ea typeface="+mn-lt"/>
                <a:cs typeface="+mn-lt"/>
              </a:rPr>
              <a:t>, </a:t>
            </a:r>
            <a:r>
              <a:rPr lang="en-GB" sz="1500" dirty="0">
                <a:solidFill>
                  <a:srgbClr val="222222"/>
                </a:solidFill>
                <a:ea typeface="+mn-lt"/>
                <a:cs typeface="+mn-lt"/>
                <a:hlinkClick r:id="rId4"/>
              </a:rPr>
              <a:t>https://targetjobs.co.uk/careers-advice/job-descriptions/restaurant-manager-job-description</a:t>
            </a:r>
            <a:r>
              <a:rPr lang="en-GB" sz="1500" dirty="0">
                <a:solidFill>
                  <a:srgbClr val="222222"/>
                </a:solidFill>
                <a:ea typeface="+mn-lt"/>
                <a:cs typeface="+mn-lt"/>
              </a:rPr>
              <a:t>.</a:t>
            </a:r>
          </a:p>
          <a:p>
            <a:r>
              <a:rPr lang="en-GB" sz="1500" i="1" dirty="0">
                <a:solidFill>
                  <a:srgbClr val="222222"/>
                </a:solidFill>
                <a:ea typeface="+mn-lt"/>
                <a:cs typeface="+mn-lt"/>
              </a:rPr>
              <a:t>The Art of Table Seating: Optimising Your Restaurant Experience</a:t>
            </a:r>
            <a:r>
              <a:rPr lang="en-GB" sz="1500" dirty="0">
                <a:solidFill>
                  <a:srgbClr val="222222"/>
                </a:solidFill>
                <a:ea typeface="+mn-lt"/>
                <a:cs typeface="+mn-lt"/>
              </a:rPr>
              <a:t>. </a:t>
            </a:r>
            <a:r>
              <a:rPr lang="en-GB" sz="1500" dirty="0">
                <a:solidFill>
                  <a:srgbClr val="222222"/>
                </a:solidFill>
                <a:ea typeface="+mn-lt"/>
                <a:cs typeface="+mn-lt"/>
                <a:hlinkClick r:id="rId5"/>
              </a:rPr>
              <a:t>https://www.tablesense.com//blog/the-art-of-table-seating-optimising-your-restaurant-experience</a:t>
            </a:r>
            <a:r>
              <a:rPr lang="en-GB" sz="1500" dirty="0">
                <a:solidFill>
                  <a:srgbClr val="222222"/>
                </a:solidFill>
                <a:ea typeface="+mn-lt"/>
                <a:cs typeface="+mn-lt"/>
              </a:rPr>
              <a:t>.</a:t>
            </a:r>
          </a:p>
          <a:p>
            <a:r>
              <a:rPr lang="en-GB" sz="1500" dirty="0">
                <a:solidFill>
                  <a:srgbClr val="222222"/>
                </a:solidFill>
                <a:ea typeface="+mn-lt"/>
                <a:cs typeface="+mn-lt"/>
                <a:hlinkClick r:id="rId6"/>
              </a:rPr>
              <a:t>https://www.tripadvisor.co.uk/Restaurant_Review-g186466-d731053-Reviews-Morgans_Restaurant-Swansea_Swansea_County_South_Wales_Wales.html</a:t>
            </a:r>
            <a:endParaRPr lang="en-GB" sz="1500" dirty="0">
              <a:solidFill>
                <a:srgbClr val="222222"/>
              </a:solidFill>
              <a:ea typeface="+mn-lt"/>
              <a:cs typeface="+mn-lt"/>
            </a:endParaRPr>
          </a:p>
          <a:p>
            <a:r>
              <a:rPr lang="en-GB" sz="1400" dirty="0">
                <a:solidFill>
                  <a:srgbClr val="222222"/>
                </a:solidFill>
                <a:ea typeface="+mn-lt"/>
                <a:cs typeface="+mn-lt"/>
              </a:rPr>
              <a:t>Welsch, Michelle. ‘The Silverware Etiquette Tip You Should Know For Fancy Restaurants’. </a:t>
            </a:r>
            <a:r>
              <a:rPr lang="en-GB" sz="1400" i="1" dirty="0">
                <a:solidFill>
                  <a:srgbClr val="222222"/>
                </a:solidFill>
                <a:ea typeface="+mn-lt"/>
                <a:cs typeface="+mn-lt"/>
              </a:rPr>
              <a:t>Tasting Table</a:t>
            </a:r>
            <a:r>
              <a:rPr lang="en-GB" sz="1400" dirty="0">
                <a:solidFill>
                  <a:srgbClr val="222222"/>
                </a:solidFill>
                <a:ea typeface="+mn-lt"/>
                <a:cs typeface="+mn-lt"/>
              </a:rPr>
              <a:t>, 24 Sept. 2022, </a:t>
            </a:r>
            <a:r>
              <a:rPr lang="en-GB" sz="1400" dirty="0">
                <a:solidFill>
                  <a:srgbClr val="000000"/>
                </a:solidFill>
                <a:ea typeface="+mn-lt"/>
                <a:cs typeface="+mn-lt"/>
                <a:hlinkClick r:id="rId7"/>
              </a:rPr>
              <a:t>https://www.tastingtable.com/1016399/the-silverware-etiquette-tip-you-should-know-for-fancy-restaurants/</a:t>
            </a:r>
            <a:r>
              <a:rPr lang="en-GB" sz="1400" dirty="0">
                <a:solidFill>
                  <a:srgbClr val="222222"/>
                </a:solidFill>
                <a:ea typeface="+mn-lt"/>
                <a:cs typeface="+mn-lt"/>
              </a:rPr>
              <a:t>.</a:t>
            </a:r>
            <a:endParaRPr lang="en-US" sz="1400">
              <a:solidFill>
                <a:srgbClr val="000000"/>
              </a:solidFill>
              <a:ea typeface="+mn-lt"/>
              <a:cs typeface="+mn-lt"/>
            </a:endParaRPr>
          </a:p>
          <a:p>
            <a:endParaRPr lang="en-GB" sz="1400" dirty="0">
              <a:solidFill>
                <a:srgbClr val="000000"/>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a:p>
            <a:endParaRPr lang="en-GB" sz="1500" dirty="0">
              <a:solidFill>
                <a:srgbClr val="222222"/>
              </a:solidFill>
              <a:ea typeface="+mn-lt"/>
              <a:cs typeface="+mn-lt"/>
            </a:endParaRPr>
          </a:p>
        </p:txBody>
      </p:sp>
    </p:spTree>
    <p:extLst>
      <p:ext uri="{BB962C8B-B14F-4D97-AF65-F5344CB8AC3E}">
        <p14:creationId xmlns:p14="http://schemas.microsoft.com/office/powerpoint/2010/main" val="1435117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Restaurant </vt:lpstr>
      <vt:lpstr> Kitchen brigade</vt:lpstr>
      <vt:lpstr>How many seating/staff</vt:lpstr>
      <vt:lpstr>PowerPoint Presentation</vt:lpstr>
      <vt:lpstr>Set-up briefing</vt:lpstr>
      <vt:lpstr>Restaurant set up</vt:lpstr>
      <vt:lpstr>Front of house staff</vt:lpstr>
      <vt:lpstr>bar</vt:lpstr>
      <vt:lpstr>Head waiter</vt:lpstr>
      <vt:lpstr>restaurant management</vt:lpstr>
      <vt:lpstr>Allocating tables</vt:lpstr>
      <vt:lpstr>During service</vt:lpstr>
      <vt:lpstr>After service</vt:lpstr>
      <vt:lpstr>End of service briefing</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703</cp:revision>
  <dcterms:created xsi:type="dcterms:W3CDTF">2025-03-04T18:39:41Z</dcterms:created>
  <dcterms:modified xsi:type="dcterms:W3CDTF">2025-03-10T20:10:55Z</dcterms:modified>
</cp:coreProperties>
</file>