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7" r:id="rId11"/>
    <p:sldId id="268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6433" autoAdjust="0"/>
  </p:normalViewPr>
  <p:slideViewPr>
    <p:cSldViewPr snapToGrid="0">
      <p:cViewPr varScale="1">
        <p:scale>
          <a:sx n="52" d="100"/>
          <a:sy n="52" d="100"/>
        </p:scale>
        <p:origin x="118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DAA0F9-6F31-4497-87CC-00CCB4378E8F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6D366-977A-48DB-9473-66E043B8C8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551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1509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52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685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576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1858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289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172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380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772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6D366-977A-48DB-9473-66E043B8C84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997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803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43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0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11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445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56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299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0478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458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19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466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3173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3223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3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42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202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836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alphaModFix amt="26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600BCC-0A66-4B82-8352-EE8E6593954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714C0-EBDF-4D31-A9D4-F872FB77A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851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pdf/10.1002/nop2.70183" TargetMode="External"/><Relationship Id="rId3" Type="http://schemas.openxmlformats.org/officeDocument/2006/relationships/hyperlink" Target="https://www.journals.gaftim.com/index.php/ijcim/article/download/71/32" TargetMode="External"/><Relationship Id="rId7" Type="http://schemas.openxmlformats.org/officeDocument/2006/relationships/hyperlink" Target="https://repository.tdmu.edu.ua/bitstream/handle/123456789/17539/23%20Nepomnyashchaya.pdf?sequence=1&amp;isAllowed=y" TargetMode="External"/><Relationship Id="rId2" Type="http://schemas.openxmlformats.org/officeDocument/2006/relationships/hyperlink" Target="https://pmc.ncbi.nlm.nih.gov/articles/PMC7843803/pdf/40200_2020_Article_68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ulurepo.oulu.fi/bitstream/handle/10024/26462/nbnfi-fe2020050625349.pdf?sequence=1" TargetMode="External"/><Relationship Id="rId5" Type="http://schemas.openxmlformats.org/officeDocument/2006/relationships/hyperlink" Target="https://onlinelibrary.wiley.com/doi/pdfdirect/10.1002/nop2.324" TargetMode="External"/><Relationship Id="rId10" Type="http://schemas.openxmlformats.org/officeDocument/2006/relationships/hyperlink" Target="https://www.tandfonline.com/doi/pdf/10.2147/DMSO.S331654" TargetMode="External"/><Relationship Id="rId4" Type="http://schemas.openxmlformats.org/officeDocument/2006/relationships/hyperlink" Target="https://eprints.staffs.ac.uk/6507/7/nurses-perspectives-supporting-self-management-type-2-diabetes-within-primary-care-setting.pdf" TargetMode="External"/><Relationship Id="rId9" Type="http://schemas.openxmlformats.org/officeDocument/2006/relationships/hyperlink" Target="https://journals.sagepub.com/doi/pdf/10.1177/215013272092170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 Care and Management of Longer-term Conditions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35126" y="4554909"/>
            <a:ext cx="8012874" cy="765056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endParaRPr lang="en-US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endParaRPr lang="en-US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b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310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MELLITUS: DIAGNOSIS, MANAGEMENT AND PERSONALISED CARE FOR PRACTICE NURSES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5584" y="2935446"/>
            <a:ext cx="3797559" cy="2866250"/>
          </a:xfrm>
          <a:prstGeom prst="rect">
            <a:avLst/>
          </a:prstGeom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24B066DB-497E-1D5E-75FC-DD7ECF9D47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6562" y="2764991"/>
            <a:ext cx="7685903" cy="3083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This presentation explains what Type 2 diabetes mellitus is and how it affects people's health.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It describes how the condition is diagnosed and the main treatments used to manage it.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It also explains how practice nurses support patients through education, monitoring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care (Williams et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al., 2022). </a:t>
            </a:r>
          </a:p>
        </p:txBody>
      </p:sp>
    </p:spTree>
    <p:extLst>
      <p:ext uri="{BB962C8B-B14F-4D97-AF65-F5344CB8AC3E}">
        <p14:creationId xmlns:p14="http://schemas.microsoft.com/office/powerpoint/2010/main" val="125357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TYPE 2 DIABETES MELLITUS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TEM | T2DM the silent threat to your flying career?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319" y="2788481"/>
            <a:ext cx="4006415" cy="258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40FD586-7121-F2A0-729B-AC3F28DF36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0064" y="2559837"/>
            <a:ext cx="7698259" cy="3083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Type 2 diabetes happens when the body cannot use insulin properly and does not produce enough insulin.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Common risk factors include obesity, increasing age, lack of physical activity, hypertension and family history.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condition can affect a person's physical health, emotional wellbeing and daily life if it is not managed properly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Vuohijoki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2020). </a:t>
            </a:r>
          </a:p>
        </p:txBody>
      </p:sp>
    </p:spTree>
    <p:extLst>
      <p:ext uri="{BB962C8B-B14F-4D97-AF65-F5344CB8AC3E}">
        <p14:creationId xmlns:p14="http://schemas.microsoft.com/office/powerpoint/2010/main" val="3745412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 AND ECONOMIC &amp; SOCIAL BURDEN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Type 2 Diabetes Mellitus - Master Affiliate Artic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3774" y="2967780"/>
            <a:ext cx="3818548" cy="223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4B4EAA3C-482A-BBBF-E9E1-CC740A1891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9678" y="2679556"/>
            <a:ext cx="7815145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More than 5.8 million people in the UK are living with diabetes.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Diabetes is expensive for the NHS because people may develop complications that need long-term treatment (Pot et al., 2025).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condition can also affect work, family life and quality of life, which has an impact on society. </a:t>
            </a:r>
          </a:p>
        </p:txBody>
      </p:sp>
    </p:spTree>
    <p:extLst>
      <p:ext uri="{BB962C8B-B14F-4D97-AF65-F5344CB8AC3E}">
        <p14:creationId xmlns:p14="http://schemas.microsoft.com/office/powerpoint/2010/main" val="38612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DIAGNOSIS AND INITIAL ASSESSMENT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32" y="2286001"/>
            <a:ext cx="7762858" cy="3593591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Type 2 diabetes is diagnosed using HbA1c blood test results, symptoms and the patient's medical history. </a:t>
            </a: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Practice nurses assess lifestyle, blood pressure, weight and cardiovascular risk to understand the patient's health needs (Mikkola et al., 2020). </a:t>
            </a: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Early diagnosis allows treatment to begin sooner and may reduce the risk of complications. </a:t>
            </a:r>
          </a:p>
          <a:p>
            <a:pPr lvl="0" algn="just">
              <a:lnSpc>
                <a:spcPct val="15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🔬 Diabetes Mellitus (DM): Definition: A chronic metabolic disorder marked  by high blood glucose (hyperglycemia) due to insufficient insulin  production, impaired insulin action, or both. ⚠️ Common Symptoms: 🍭  Polyuria – Frequ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825" y="2828925"/>
            <a:ext cx="3975100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48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AND TREATMENT FOLLOWING NICE GUIDELINES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995" y="2286001"/>
            <a:ext cx="7791686" cy="359359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Patients are encouraged to eat a healthy diet, increase physical activity, stop smoking and lose weight if needed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Nepomnyashchaya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Metformin is usually the first medicine prescribed. Other medicines, such as SGLT2 inhibitors or GLP-1 receptor agonists, may also be used depending on the patient's needs.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 monitoring and support from healthcare professionals help patients manage their diabetes and reduce complications. </a:t>
            </a:r>
          </a:p>
          <a:p>
            <a:pPr lvl="0" algn="just">
              <a:lnSpc>
                <a:spcPct val="15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8" name="Picture 4" descr="Recent Progress in the Diagnosis and Management of Type 2 Diabetes Mellitus  in the Era of COVID-19 and Single Cell Multi-Omics Technologi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3899" y="2928359"/>
            <a:ext cx="3771901" cy="257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592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COMORBIDITIES AND PREVENTION STRATEGIES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4166"/>
            <a:ext cx="9881644" cy="543697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with Type 2 diabetes are more likely to develop other health conditions, such as cardiovascular disease, kidney disease, obesity and diabetic retinopathy (NICE, 2022).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conditions can affect a person's health and quality of life if diabetes is not well managed.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prevention: Encourage healthy eating, regular exercise and maintaining a healthy weight to reduce the risk of developing Type 2 diabetes.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prevention: Carry out regular health checks and screening to identify diabetes early and begin treatment. 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Tertiary prevention: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Support patients with ongoing treatment and monitoring to reduce complications and improve quality of life (NICE, 2022). </a:t>
            </a:r>
          </a:p>
        </p:txBody>
      </p:sp>
      <p:pic>
        <p:nvPicPr>
          <p:cNvPr id="7170" name="Picture 2" descr="Youth-onset Type 2 Diabetes: An Overview of Pathophysiology, Prognosis,  Prevention and Management | Current Diabetes Reports | Springer Nature L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644" y="2990850"/>
            <a:ext cx="2234155" cy="1494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136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CO-PRODUCTIVE CARE: SKILLS, VALUES AND BEHAVIOURS OF PRACTICE NURSES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" y="1989438"/>
            <a:ext cx="11982451" cy="486856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 nurses have an important role in supporting people with Type 2 diabetes.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should: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communicate clearly and listen to patients;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 kindness, empathy and respect;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involve patients in decisions about their care;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education about healthy lifestyle choices and medicines;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 patients to attend regular reviews (NMC, 2018).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 helps patients understand their condition and feel more confident managing their diabetes.</a:t>
            </a:r>
          </a:p>
          <a:p>
            <a:pPr lvl="0" algn="just">
              <a:lnSpc>
                <a:spcPct val="15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Youth-onset Type 2 Diabetes: An Overview of Pathophysiology, Prognosis,  Prevention and Management | Current Diabetes Reports | Springer Nature L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0184" y="2895600"/>
            <a:ext cx="1967041" cy="142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09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CARE AND SELF-MANAGEMENT SUPPORT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2015413"/>
            <a:ext cx="11936627" cy="40893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care means treatment is planned around the individual person's needs, preferences and lifestyle.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 nurses should: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discuss treatment options with the patient;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agree on realistic goals together;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 self-management;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advice about healthy eating, exercise and medication;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 progress regularly (NHS England, 2023).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helps patients become more involved in managing their condition.</a:t>
            </a:r>
          </a:p>
          <a:p>
            <a:pPr algn="just">
              <a:lnSpc>
                <a:spcPct val="16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 descr="Type 2 Diabetes and Impaired Physical Function: A Growing Proble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391" y="2903384"/>
            <a:ext cx="2591145" cy="174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141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IMPROVING OUTCOMES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17" y="2286001"/>
            <a:ext cx="9340687" cy="359359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improve diabetes care: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 healthy eating and regular physical activity;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diabetes education for patients;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 regular health reviews and blood tests;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patients to manage their condition independently;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continue following NICE guidance when planning treatment (NICE, 2022).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actions can help improve health outcomes and reduce complications.</a:t>
            </a:r>
          </a:p>
        </p:txBody>
      </p:sp>
      <p:pic>
        <p:nvPicPr>
          <p:cNvPr id="10242" name="Picture 2" descr="What is the Best Treatment for Type 2 Diabetes | Dia Happ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6226" y="2952147"/>
            <a:ext cx="3938257" cy="2556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022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89439"/>
            <a:ext cx="9613861" cy="4571999"/>
          </a:xfrm>
        </p:spPr>
        <p:txBody>
          <a:bodyPr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is a common long-term condition that requires ongoing management.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 nurses have an important role in: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the condition early;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supporting healthy lifestyle changes;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monitoring treatment;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education and personalised care.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following NICE guidance and working closely with patients, practice nurses can help people manage their diabetes and improve their quality of life.</a:t>
            </a:r>
          </a:p>
        </p:txBody>
      </p:sp>
      <p:pic>
        <p:nvPicPr>
          <p:cNvPr id="11266" name="Picture 2" descr="Super Multispeciality Hospital in Amritsar | Smt. Paarvati Devi Hospital |  Call us: +91-959219219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853" y="2779414"/>
            <a:ext cx="2727493" cy="159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340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5635" y="1954318"/>
            <a:ext cx="9613861" cy="3599316"/>
          </a:xfrm>
        </p:spPr>
        <p:txBody>
          <a:bodyPr>
            <a:noAutofit/>
          </a:bodyPr>
          <a:lstStyle/>
          <a:p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Awang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Ahmad, N.A.,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Sallehuddin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M.A.A.,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Teo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Y.C. and Abdul Rahman, H., 2020. Self-Care Management of Patients with diabetes: nurses’ perspectives.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Diabetes &amp; Metabolic Disorders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pp.1537-1542.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https://pmc.ncbi.nlm.nih.gov/articles/PMC7843803/pdf/40200_2020_Article_688.pdf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Butt, S.M., 2022. Management and treatment of type 2 diabetes.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Computations, Information and Manufacturing (IJCIM)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https://www.journals.gaftim.com/index.php/ijcim/article/download/71/32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Hall, M.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Tolhurst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2020. Nurse Perspectives on Supporting Self-Management of Type 2 Diabetes within a Primary Care Setting.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Diabetes Nursing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https://eprints.staffs.ac.uk/6507/7/nurses-perspectives-supporting-self-management-type-2-diabetes-within-primary-care-setting.pdf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Mensah, G.P., ten Ham‐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Baloyi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W., van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Rooyen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Jardien‐Baboo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2020. Guidelines for the nursing management of gestational diabetes mellitus: An integrative literature review.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Nursing Open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pp.78-90.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https://onlinelibrary.wiley.com/doi/pdfdirect/10.1002/nop2.324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Mikkola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Hagnäs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Hartsenko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Kaila, M.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Winell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2020. A personalized care plan is positively associated with better clinical outcomes in the care of patients with type 2 diabetes: a cross-sectional real-life study.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Canadian journal of diabetes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pp.133-138.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https://oulurepo.oulu.fi/bitstream/handle/10024/26462/nbnfi-fe2020050625349.pdf?sequence=1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Nepomnyashchaya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2022.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mellitus: Diagnostics, clinic, treatment and management features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Ternopil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https://repository.tdmu.edu.ua/bitstream/handle/123456789/17539/23%20Nepomnyashchaya.pdf?sequence=1&amp;isAllowed=y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Pot, C.H.,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Hietbrink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E.A.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Laverman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G.D., 2025. Implementing lifestyle counselling into secondary type 2 diabetes care: perspectives from diabetes nurses.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Nursing open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p.e70183.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https://onlinelibrary.wiley.com/doi/pdf/10.1002/nop2.70183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Vuohijoki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Mikkola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Jokelainen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Keinänen-Kiukaanniemi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Winell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Frittitta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Timonen, M.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Hagnäs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2020. Implementation of a personalized care plan for patients with type 2 diabetes is associated with improvements in clinical outcomes: an observational real-world study.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Primary Care &amp; Community Health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p.2150.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https://journals.sagepub.com/doi/pdf/10.1177/2150132720921700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Williams, D.M., Jones, H. and Stephens, J.W., 2022. Personalized type 2 diabetes management: an update on recent advances and recommendations.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Diabetes, metabolic syndrome and obesity: targets and therapy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pp.281-295. </a:t>
            </a:r>
            <a:r>
              <a:rPr lang="en-US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https://www.tandfonline.com/doi/pdf/10.2147/DMSO.S331654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7674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8" name="Picture 4" descr="Thank You Typography Stock Photos, Images and Backgrounds for Free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54119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93</TotalTime>
  <Words>1365</Words>
  <Application>Microsoft Office PowerPoint</Application>
  <PresentationFormat>Widescreen</PresentationFormat>
  <Paragraphs>89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Berlin</vt:lpstr>
      <vt:lpstr>Community Care and Management of Longer-term Conditions</vt:lpstr>
      <vt:lpstr>TYPE 2 DIABETES MELLITUS: DIAGNOSIS, MANAGEMENT AND PERSONALISED CARE FOR PRACTICE NURSES</vt:lpstr>
      <vt:lpstr>OVERVIEW OF TYPE 2 DIABETES MELLITUS</vt:lpstr>
      <vt:lpstr>PREVALENCE AND ECONOMIC &amp; SOCIAL BURDEN</vt:lpstr>
      <vt:lpstr>DIAGNOSIS AND INITIAL ASSESSMENT</vt:lpstr>
      <vt:lpstr>MANAGEMENT AND TREATMENT FOLLOWING NICE GUIDELINES</vt:lpstr>
      <vt:lpstr>COMORBIDITIES AND PREVENTION STRATEGIES</vt:lpstr>
      <vt:lpstr>CO-PRODUCTIVE CARE: SKILLS, VALUES AND BEHAVIOURS OF PRACTICE NURSES</vt:lpstr>
      <vt:lpstr>PERSONALISED CARE AND SELF-MANAGEMENT SUPPORT</vt:lpstr>
      <vt:lpstr>RECOMMENDATIONS FOR IMPROVING OUTCOMES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saba sultan</cp:lastModifiedBy>
  <cp:revision>134</cp:revision>
  <dcterms:created xsi:type="dcterms:W3CDTF">2026-07-13T07:47:21Z</dcterms:created>
  <dcterms:modified xsi:type="dcterms:W3CDTF">2026-07-13T21:05:47Z</dcterms:modified>
</cp:coreProperties>
</file>