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82" r:id="rId24"/>
    <p:sldId id="744" r:id="rId25"/>
    <p:sldId id="763" r:id="rId26"/>
    <p:sldId id="783" r:id="rId27"/>
    <p:sldId id="761" r:id="rId28"/>
    <p:sldId id="764" r:id="rId29"/>
    <p:sldId id="765" r:id="rId30"/>
    <p:sldId id="779" r:id="rId31"/>
    <p:sldId id="766" r:id="rId32"/>
    <p:sldId id="768" r:id="rId33"/>
    <p:sldId id="780" r:id="rId34"/>
    <p:sldId id="767" r:id="rId35"/>
    <p:sldId id="769" r:id="rId36"/>
    <p:sldId id="770" r:id="rId37"/>
    <p:sldId id="772" r:id="rId38"/>
    <p:sldId id="745" r:id="rId39"/>
    <p:sldId id="742" r:id="rId40"/>
    <p:sldId id="743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991020-B03B-068E-2D1A-E4BAA67A83E8}" v="76" dt="2023-02-07T14:47:31.567"/>
    <p1510:client id="{386AA402-07DD-4D70-9424-573CA8CE0149}" v="43" dt="2023-02-07T14:55:01.0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10" d="100"/>
          <a:sy n="110" d="100"/>
        </p:scale>
        <p:origin x="18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148C157-3732-42F8-A13B-69112CF00315}"/>
    <pc:docChg chg="delSld">
      <pc:chgData name="Jenifer Prince Devaraj" userId="c3fb109c-09d1-42a6-93f4-69472d709861" providerId="ADAL" clId="{C148C157-3732-42F8-A13B-69112CF00315}" dt="2023-02-05T21:48:43.834" v="0" actId="47"/>
      <pc:docMkLst>
        <pc:docMk/>
      </pc:docMkLst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1081436676" sldId="774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3700007590" sldId="775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1367145659" sldId="776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838435910" sldId="777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797762723" sldId="778"/>
        </pc:sldMkLst>
      </pc:sldChg>
      <pc:sldChg chg="del">
        <pc:chgData name="Jenifer Prince Devaraj" userId="c3fb109c-09d1-42a6-93f4-69472d709861" providerId="ADAL" clId="{C148C157-3732-42F8-A13B-69112CF00315}" dt="2023-02-05T21:48:43.834" v="0" actId="47"/>
        <pc:sldMkLst>
          <pc:docMk/>
          <pc:sldMk cId="2656890842" sldId="781"/>
        </pc:sldMkLst>
      </pc:sldChg>
    </pc:docChg>
  </pc:docChgLst>
  <pc:docChgLst>
    <pc:chgData name="Jenifer Prince Devaraj" userId="S::j.prince-devaraj@uwtsd.ac.uk::c3fb109c-09d1-42a6-93f4-69472d709861" providerId="AD" clId="Web-{35991020-B03B-068E-2D1A-E4BAA67A83E8}"/>
    <pc:docChg chg="addSld delSld modSld">
      <pc:chgData name="Jenifer Prince Devaraj" userId="S::j.prince-devaraj@uwtsd.ac.uk::c3fb109c-09d1-42a6-93f4-69472d709861" providerId="AD" clId="Web-{35991020-B03B-068E-2D1A-E4BAA67A83E8}" dt="2023-02-07T14:47:31.567" v="47" actId="20577"/>
      <pc:docMkLst>
        <pc:docMk/>
      </pc:docMkLst>
      <pc:sldChg chg="modSp">
        <pc:chgData name="Jenifer Prince Devaraj" userId="S::j.prince-devaraj@uwtsd.ac.uk::c3fb109c-09d1-42a6-93f4-69472d709861" providerId="AD" clId="Web-{35991020-B03B-068E-2D1A-E4BAA67A83E8}" dt="2023-02-07T14:47:31.567" v="47" actId="20577"/>
        <pc:sldMkLst>
          <pc:docMk/>
          <pc:sldMk cId="2441551679" sldId="744"/>
        </pc:sldMkLst>
        <pc:spChg chg="mod">
          <ac:chgData name="Jenifer Prince Devaraj" userId="S::j.prince-devaraj@uwtsd.ac.uk::c3fb109c-09d1-42a6-93f4-69472d709861" providerId="AD" clId="Web-{35991020-B03B-068E-2D1A-E4BAA67A83E8}" dt="2023-02-07T14:47:31.567" v="47" actId="20577"/>
          <ac:spMkLst>
            <pc:docMk/>
            <pc:sldMk cId="2441551679" sldId="744"/>
            <ac:spMk id="64" creationId="{09B95F0C-8DC4-001F-6634-E2A0217D3D37}"/>
          </ac:spMkLst>
        </pc:spChg>
        <pc:spChg chg="mod">
          <ac:chgData name="Jenifer Prince Devaraj" userId="S::j.prince-devaraj@uwtsd.ac.uk::c3fb109c-09d1-42a6-93f4-69472d709861" providerId="AD" clId="Web-{35991020-B03B-068E-2D1A-E4BAA67A83E8}" dt="2023-02-07T14:47:23.363" v="43" actId="20577"/>
          <ac:spMkLst>
            <pc:docMk/>
            <pc:sldMk cId="2441551679" sldId="744"/>
            <ac:spMk id="66" creationId="{5A4A9DA3-DA52-DD52-594C-1C025D6B682B}"/>
          </ac:spMkLst>
        </pc:spChg>
      </pc:sldChg>
      <pc:sldChg chg="addSp delSp modSp add replId">
        <pc:chgData name="Jenifer Prince Devaraj" userId="S::j.prince-devaraj@uwtsd.ac.uk::c3fb109c-09d1-42a6-93f4-69472d709861" providerId="AD" clId="Web-{35991020-B03B-068E-2D1A-E4BAA67A83E8}" dt="2023-02-07T14:39:01.939" v="23" actId="1076"/>
        <pc:sldMkLst>
          <pc:docMk/>
          <pc:sldMk cId="2723977361" sldId="783"/>
        </pc:sldMkLst>
        <pc:spChg chg="add mod">
          <ac:chgData name="Jenifer Prince Devaraj" userId="S::j.prince-devaraj@uwtsd.ac.uk::c3fb109c-09d1-42a6-93f4-69472d709861" providerId="AD" clId="Web-{35991020-B03B-068E-2D1A-E4BAA67A83E8}" dt="2023-02-07T14:39:01.939" v="23" actId="1076"/>
          <ac:spMkLst>
            <pc:docMk/>
            <pc:sldMk cId="2723977361" sldId="783"/>
            <ac:spMk id="3" creationId="{6CC265C5-7949-F855-6741-E80BA8E43880}"/>
          </ac:spMkLst>
        </pc:spChg>
        <pc:spChg chg="del">
          <ac:chgData name="Jenifer Prince Devaraj" userId="S::j.prince-devaraj@uwtsd.ac.uk::c3fb109c-09d1-42a6-93f4-69472d709861" providerId="AD" clId="Web-{35991020-B03B-068E-2D1A-E4BAA67A83E8}" dt="2023-02-07T14:37:44.561" v="5"/>
          <ac:spMkLst>
            <pc:docMk/>
            <pc:sldMk cId="2723977361" sldId="783"/>
            <ac:spMk id="7" creationId="{C9F1B3A6-6DA4-BB3E-7627-D05FD1AC850C}"/>
          </ac:spMkLst>
        </pc:spChg>
        <pc:spChg chg="del mod">
          <ac:chgData name="Jenifer Prince Devaraj" userId="S::j.prince-devaraj@uwtsd.ac.uk::c3fb109c-09d1-42a6-93f4-69472d709861" providerId="AD" clId="Web-{35991020-B03B-068E-2D1A-E4BAA67A83E8}" dt="2023-02-07T14:37:42.014" v="4"/>
          <ac:spMkLst>
            <pc:docMk/>
            <pc:sldMk cId="2723977361" sldId="783"/>
            <ac:spMk id="9" creationId="{999BB6A8-4952-7C7D-9090-FE883764046A}"/>
          </ac:spMkLst>
        </pc:spChg>
      </pc:sldChg>
      <pc:sldChg chg="new del">
        <pc:chgData name="Jenifer Prince Devaraj" userId="S::j.prince-devaraj@uwtsd.ac.uk::c3fb109c-09d1-42a6-93f4-69472d709861" providerId="AD" clId="Web-{35991020-B03B-068E-2D1A-E4BAA67A83E8}" dt="2023-02-07T14:37:34.545" v="1"/>
        <pc:sldMkLst>
          <pc:docMk/>
          <pc:sldMk cId="3981664646" sldId="783"/>
        </pc:sldMkLst>
      </pc:sldChg>
    </pc:docChg>
  </pc:docChgLst>
  <pc:docChgLst>
    <pc:chgData name="Jenifer Prince Devaraj" userId="c3fb109c-09d1-42a6-93f4-69472d709861" providerId="ADAL" clId="{386AA402-07DD-4D70-9424-573CA8CE0149}"/>
    <pc:docChg chg="undo custSel modSld">
      <pc:chgData name="Jenifer Prince Devaraj" userId="c3fb109c-09d1-42a6-93f4-69472d709861" providerId="ADAL" clId="{386AA402-07DD-4D70-9424-573CA8CE0149}" dt="2023-02-07T14:55:14.028" v="58" actId="1076"/>
      <pc:docMkLst>
        <pc:docMk/>
      </pc:docMkLst>
      <pc:sldChg chg="addSp delSp modSp mod addAnim delAnim modAnim">
        <pc:chgData name="Jenifer Prince Devaraj" userId="c3fb109c-09d1-42a6-93f4-69472d709861" providerId="ADAL" clId="{386AA402-07DD-4D70-9424-573CA8CE0149}" dt="2023-02-07T14:55:14.028" v="58" actId="1076"/>
        <pc:sldMkLst>
          <pc:docMk/>
          <pc:sldMk cId="2441551679" sldId="744"/>
        </pc:sldMkLst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4" creationId="{AA9A66FC-355F-30DE-5806-1BE2D88472D1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5" creationId="{448D93B2-C069-1839-3BD9-2ACFB46CFB80}"/>
          </ac:spMkLst>
        </pc:spChg>
        <pc:spChg chg="add del mod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6" creationId="{C4C21BCC-0825-4322-3A85-FA5DA4165952}"/>
          </ac:spMkLst>
        </pc:spChg>
        <pc:spChg chg="add del mod">
          <ac:chgData name="Jenifer Prince Devaraj" userId="c3fb109c-09d1-42a6-93f4-69472d709861" providerId="ADAL" clId="{386AA402-07DD-4D70-9424-573CA8CE0149}" dt="2023-02-07T14:53:41.297" v="14" actId="478"/>
          <ac:spMkLst>
            <pc:docMk/>
            <pc:sldMk cId="2441551679" sldId="744"/>
            <ac:spMk id="10" creationId="{1D9FB16A-8DBB-EC8C-B6AF-95A3F8F7F1C6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46" creationId="{F96BC0A9-60A6-0266-CB6F-089FF080B125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56" creationId="{F5F17FB9-18B7-F5CF-F084-5528165D590D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57" creationId="{16B8DC07-4C62-F236-C53F-307554AE9C3A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58" creationId="{5D95AD3E-DA2F-A209-FAA0-2448B548F8C0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62" creationId="{4CE9CB54-CF67-843F-BC11-28821BBB7847}"/>
          </ac:spMkLst>
        </pc:spChg>
        <pc:spChg chg="add del">
          <ac:chgData name="Jenifer Prince Devaraj" userId="c3fb109c-09d1-42a6-93f4-69472d709861" providerId="ADAL" clId="{386AA402-07DD-4D70-9424-573CA8CE0149}" dt="2023-02-07T14:52:41.435" v="11" actId="478"/>
          <ac:spMkLst>
            <pc:docMk/>
            <pc:sldMk cId="2441551679" sldId="744"/>
            <ac:spMk id="63" creationId="{2C40F645-E8C2-EF5C-2757-993FA85CA5C2}"/>
          </ac:spMkLst>
        </pc:spChg>
        <pc:spChg chg="add del mod">
          <ac:chgData name="Jenifer Prince Devaraj" userId="c3fb109c-09d1-42a6-93f4-69472d709861" providerId="ADAL" clId="{386AA402-07DD-4D70-9424-573CA8CE0149}" dt="2023-02-07T14:55:10.191" v="57" actId="14100"/>
          <ac:spMkLst>
            <pc:docMk/>
            <pc:sldMk cId="2441551679" sldId="744"/>
            <ac:spMk id="64" creationId="{09B95F0C-8DC4-001F-6634-E2A0217D3D37}"/>
          </ac:spMkLst>
        </pc:spChg>
        <pc:spChg chg="add del mod">
          <ac:chgData name="Jenifer Prince Devaraj" userId="c3fb109c-09d1-42a6-93f4-69472d709861" providerId="ADAL" clId="{386AA402-07DD-4D70-9424-573CA8CE0149}" dt="2023-02-07T14:55:14.028" v="58" actId="1076"/>
          <ac:spMkLst>
            <pc:docMk/>
            <pc:sldMk cId="2441551679" sldId="744"/>
            <ac:spMk id="66" creationId="{5A4A9DA3-DA52-DD52-594C-1C025D6B682B}"/>
          </ac:spMkLst>
        </pc:spChg>
        <pc:graphicFrameChg chg="add del">
          <ac:chgData name="Jenifer Prince Devaraj" userId="c3fb109c-09d1-42a6-93f4-69472d709861" providerId="ADAL" clId="{386AA402-07DD-4D70-9424-573CA8CE0149}" dt="2023-02-07T14:52:41.435" v="11" actId="478"/>
          <ac:graphicFrameMkLst>
            <pc:docMk/>
            <pc:sldMk cId="2441551679" sldId="744"/>
            <ac:graphicFrameMk id="9" creationId="{D0E41B16-6978-BA79-2D27-3DB95A8EA927}"/>
          </ac:graphicFrameMkLst>
        </pc:graphicFrameChg>
        <pc:picChg chg="add del mod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3" creationId="{FCFB09F3-6E28-B4F1-C5D8-B82001C24BC3}"/>
          </ac:picMkLst>
        </pc:picChg>
        <pc:picChg chg="add del mod">
          <ac:chgData name="Jenifer Prince Devaraj" userId="c3fb109c-09d1-42a6-93f4-69472d709861" providerId="ADAL" clId="{386AA402-07DD-4D70-9424-573CA8CE0149}" dt="2023-02-07T14:53:41.297" v="14" actId="478"/>
          <ac:picMkLst>
            <pc:docMk/>
            <pc:sldMk cId="2441551679" sldId="744"/>
            <ac:picMk id="8" creationId="{04F4156A-F274-B868-7B29-3E87C06880F4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40" creationId="{4DF50AD0-7CCE-80BD-7FB6-4B5D5BDB4CDE}"/>
          </ac:picMkLst>
        </pc:picChg>
        <pc:picChg chg="add del mod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44" creationId="{77610193-0D60-5915-80C5-E702C48B32B5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53" creationId="{FF4FCD1B-EA73-6531-A64C-8EC41A5B83C6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70" creationId="{96442257-992E-FF2C-B849-4F3905188A9D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71" creationId="{4770E9E5-7F07-EBF4-8361-E06055A23DF6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72" creationId="{061BCF84-F852-1A60-B506-16EB875DFDFE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73" creationId="{9F57899F-6942-E081-78CD-73C374BAB834}"/>
          </ac:picMkLst>
        </pc:picChg>
        <pc:picChg chg="add del">
          <ac:chgData name="Jenifer Prince Devaraj" userId="c3fb109c-09d1-42a6-93f4-69472d709861" providerId="ADAL" clId="{386AA402-07DD-4D70-9424-573CA8CE0149}" dt="2023-02-07T14:52:41.435" v="11" actId="478"/>
          <ac:picMkLst>
            <pc:docMk/>
            <pc:sldMk cId="2441551679" sldId="744"/>
            <ac:picMk id="74" creationId="{DA821437-F4E3-0C18-81D5-F8C4B73E330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0DACE-9BF5-43E7-86E7-5281C8417A8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9A9DC7-423B-428B-BAA7-84AAB70B9104}">
      <dgm:prSet phldrT="[Text]" custT="1"/>
      <dgm:spPr/>
      <dgm:t>
        <a:bodyPr/>
        <a:lstStyle/>
        <a:p>
          <a:r>
            <a:rPr lang="en-US" sz="2500" dirty="0">
              <a:latin typeface="Cambria" panose="02040503050406030204" pitchFamily="18" charset="0"/>
              <a:ea typeface="Cambria" panose="02040503050406030204" pitchFamily="18" charset="0"/>
            </a:rPr>
            <a:t>Electronics Components</a:t>
          </a:r>
        </a:p>
      </dgm:t>
    </dgm:pt>
    <dgm:pt modelId="{C8EBF2BB-F30B-4720-B4C1-6C339D705E01}" type="parTrans" cxnId="{1168379F-3C66-4992-B531-329AF6A0FBB1}">
      <dgm:prSet/>
      <dgm:spPr/>
      <dgm:t>
        <a:bodyPr/>
        <a:lstStyle/>
        <a:p>
          <a:endParaRPr lang="en-US"/>
        </a:p>
      </dgm:t>
    </dgm:pt>
    <dgm:pt modelId="{EE37AEA9-6ED6-4813-AA1B-F36B44D7F556}" type="sibTrans" cxnId="{1168379F-3C66-4992-B531-329AF6A0FBB1}">
      <dgm:prSet/>
      <dgm:spPr/>
      <dgm:t>
        <a:bodyPr/>
        <a:lstStyle/>
        <a:p>
          <a:endParaRPr lang="en-US"/>
        </a:p>
      </dgm:t>
    </dgm:pt>
    <dgm:pt modelId="{F723BF59-6C12-42A9-9524-1CA474C5DBA8}" type="asst">
      <dgm:prSet phldrT="[Text]" custT="1"/>
      <dgm:spPr/>
      <dgm:t>
        <a:bodyPr/>
        <a:lstStyle/>
        <a:p>
          <a:r>
            <a:rPr lang="en-US" sz="2500" dirty="0"/>
            <a:t>Passive </a:t>
          </a:r>
          <a:r>
            <a:rPr lang="en-US" sz="2500" dirty="0">
              <a:latin typeface="Cambria" panose="02040503050406030204" pitchFamily="18" charset="0"/>
              <a:ea typeface="Cambria" panose="02040503050406030204" pitchFamily="18" charset="0"/>
            </a:rPr>
            <a:t>Components</a:t>
          </a:r>
        </a:p>
      </dgm:t>
    </dgm:pt>
    <dgm:pt modelId="{12AC4C54-481D-4090-B2BA-9EB7E0E2BC8A}" type="parTrans" cxnId="{4C15A076-EE5E-4353-98D8-C831920F3DA5}">
      <dgm:prSet/>
      <dgm:spPr/>
      <dgm:t>
        <a:bodyPr/>
        <a:lstStyle/>
        <a:p>
          <a:endParaRPr lang="en-US"/>
        </a:p>
      </dgm:t>
    </dgm:pt>
    <dgm:pt modelId="{E3494518-A8CC-40C6-BE27-A46D9935CCBE}" type="sibTrans" cxnId="{4C15A076-EE5E-4353-98D8-C831920F3DA5}">
      <dgm:prSet/>
      <dgm:spPr/>
      <dgm:t>
        <a:bodyPr/>
        <a:lstStyle/>
        <a:p>
          <a:endParaRPr lang="en-US"/>
        </a:p>
      </dgm:t>
    </dgm:pt>
    <dgm:pt modelId="{C79F8EE1-3A4E-4367-BF61-7A0D77DD79AD}" type="asst">
      <dgm:prSet phldrT="[Text]" custT="1"/>
      <dgm:spPr/>
      <dgm:t>
        <a:bodyPr/>
        <a:lstStyle/>
        <a:p>
          <a:r>
            <a:rPr lang="en-US" sz="2500" dirty="0">
              <a:latin typeface="Cambria" panose="02040503050406030204" pitchFamily="18" charset="0"/>
              <a:ea typeface="Cambria" panose="02040503050406030204" pitchFamily="18" charset="0"/>
            </a:rPr>
            <a:t>Active Components</a:t>
          </a:r>
        </a:p>
      </dgm:t>
    </dgm:pt>
    <dgm:pt modelId="{0D7E131C-C3A9-4CEE-B0E5-6B75C5798E2F}" type="parTrans" cxnId="{57E3B2DF-55FE-4EC6-B336-28D10B7D9707}">
      <dgm:prSet/>
      <dgm:spPr/>
      <dgm:t>
        <a:bodyPr/>
        <a:lstStyle/>
        <a:p>
          <a:endParaRPr lang="en-US"/>
        </a:p>
      </dgm:t>
    </dgm:pt>
    <dgm:pt modelId="{7051471E-9AA0-42DE-B1F3-9A8F9A7A9388}" type="sibTrans" cxnId="{57E3B2DF-55FE-4EC6-B336-28D10B7D9707}">
      <dgm:prSet/>
      <dgm:spPr/>
      <dgm:t>
        <a:bodyPr/>
        <a:lstStyle/>
        <a:p>
          <a:endParaRPr lang="en-US"/>
        </a:p>
      </dgm:t>
    </dgm:pt>
    <dgm:pt modelId="{3A193F27-929C-49D1-BC90-DD5124B59620}" type="pres">
      <dgm:prSet presAssocID="{D8F0DACE-9BF5-43E7-86E7-5281C8417A8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402003A-16F4-427C-950B-DFA85A3D37A3}" type="pres">
      <dgm:prSet presAssocID="{EE9A9DC7-423B-428B-BAA7-84AAB70B9104}" presName="root1" presStyleCnt="0"/>
      <dgm:spPr/>
    </dgm:pt>
    <dgm:pt modelId="{2143DD68-DF59-4839-B0B1-459C356D736B}" type="pres">
      <dgm:prSet presAssocID="{EE9A9DC7-423B-428B-BAA7-84AAB70B9104}" presName="LevelOneTextNode" presStyleLbl="node0" presStyleIdx="0" presStyleCnt="1">
        <dgm:presLayoutVars>
          <dgm:chPref val="3"/>
        </dgm:presLayoutVars>
      </dgm:prSet>
      <dgm:spPr/>
    </dgm:pt>
    <dgm:pt modelId="{4ABEEE81-69DA-4950-920D-47CA21BD7744}" type="pres">
      <dgm:prSet presAssocID="{EE9A9DC7-423B-428B-BAA7-84AAB70B9104}" presName="level2hierChild" presStyleCnt="0"/>
      <dgm:spPr/>
    </dgm:pt>
    <dgm:pt modelId="{C222B345-737D-4B2C-8DB3-C57E87B519E2}" type="pres">
      <dgm:prSet presAssocID="{12AC4C54-481D-4090-B2BA-9EB7E0E2BC8A}" presName="conn2-1" presStyleLbl="parChTrans1D2" presStyleIdx="0" presStyleCnt="2"/>
      <dgm:spPr/>
    </dgm:pt>
    <dgm:pt modelId="{85826947-489F-48F4-B6B7-4872DF1E3123}" type="pres">
      <dgm:prSet presAssocID="{12AC4C54-481D-4090-B2BA-9EB7E0E2BC8A}" presName="connTx" presStyleLbl="parChTrans1D2" presStyleIdx="0" presStyleCnt="2"/>
      <dgm:spPr/>
    </dgm:pt>
    <dgm:pt modelId="{901A4E53-F0B8-4B8E-B407-D2B946CB3E04}" type="pres">
      <dgm:prSet presAssocID="{F723BF59-6C12-42A9-9524-1CA474C5DBA8}" presName="root2" presStyleCnt="0"/>
      <dgm:spPr/>
    </dgm:pt>
    <dgm:pt modelId="{616053AC-731D-4FA0-9491-6DABE769B98B}" type="pres">
      <dgm:prSet presAssocID="{F723BF59-6C12-42A9-9524-1CA474C5DBA8}" presName="LevelTwoTextNode" presStyleLbl="asst1" presStyleIdx="0" presStyleCnt="2" custLinFactY="-51139" custLinFactNeighborX="-2851" custLinFactNeighborY="-100000">
        <dgm:presLayoutVars>
          <dgm:chPref val="3"/>
        </dgm:presLayoutVars>
      </dgm:prSet>
      <dgm:spPr/>
    </dgm:pt>
    <dgm:pt modelId="{FB58B160-1D6E-462E-8BB9-4B5813039CD6}" type="pres">
      <dgm:prSet presAssocID="{F723BF59-6C12-42A9-9524-1CA474C5DBA8}" presName="level3hierChild" presStyleCnt="0"/>
      <dgm:spPr/>
    </dgm:pt>
    <dgm:pt modelId="{C6AC88E0-D1FD-4D2F-B73E-438BC7E9C93A}" type="pres">
      <dgm:prSet presAssocID="{0D7E131C-C3A9-4CEE-B0E5-6B75C5798E2F}" presName="conn2-1" presStyleLbl="parChTrans1D2" presStyleIdx="1" presStyleCnt="2"/>
      <dgm:spPr/>
    </dgm:pt>
    <dgm:pt modelId="{61173BDF-7121-4727-A94C-894AF6BD39D5}" type="pres">
      <dgm:prSet presAssocID="{0D7E131C-C3A9-4CEE-B0E5-6B75C5798E2F}" presName="connTx" presStyleLbl="parChTrans1D2" presStyleIdx="1" presStyleCnt="2"/>
      <dgm:spPr/>
    </dgm:pt>
    <dgm:pt modelId="{5CDECBFE-042A-41B0-AD4D-49A7751F65D6}" type="pres">
      <dgm:prSet presAssocID="{C79F8EE1-3A4E-4367-BF61-7A0D77DD79AD}" presName="root2" presStyleCnt="0"/>
      <dgm:spPr/>
    </dgm:pt>
    <dgm:pt modelId="{0213BDCB-B08F-4E69-8FEE-D1F68AFCD0D4}" type="pres">
      <dgm:prSet presAssocID="{C79F8EE1-3A4E-4367-BF61-7A0D77DD79AD}" presName="LevelTwoTextNode" presStyleLbl="asst1" presStyleIdx="1" presStyleCnt="2" custLinFactNeighborX="-2597" custLinFactNeighborY="-11049">
        <dgm:presLayoutVars>
          <dgm:chPref val="3"/>
        </dgm:presLayoutVars>
      </dgm:prSet>
      <dgm:spPr/>
    </dgm:pt>
    <dgm:pt modelId="{FED9CF72-F97B-4E14-BB5A-EB59FA7619B7}" type="pres">
      <dgm:prSet presAssocID="{C79F8EE1-3A4E-4367-BF61-7A0D77DD79AD}" presName="level3hierChild" presStyleCnt="0"/>
      <dgm:spPr/>
    </dgm:pt>
  </dgm:ptLst>
  <dgm:cxnLst>
    <dgm:cxn modelId="{BC9DDB2E-C1B4-48A3-9277-A2EAB3031730}" type="presOf" srcId="{12AC4C54-481D-4090-B2BA-9EB7E0E2BC8A}" destId="{85826947-489F-48F4-B6B7-4872DF1E3123}" srcOrd="1" destOrd="0" presId="urn:microsoft.com/office/officeart/2008/layout/HorizontalMultiLevelHierarchy"/>
    <dgm:cxn modelId="{148CBB35-EB68-48AF-89E4-57889C1DC60A}" type="presOf" srcId="{F723BF59-6C12-42A9-9524-1CA474C5DBA8}" destId="{616053AC-731D-4FA0-9491-6DABE769B98B}" srcOrd="0" destOrd="0" presId="urn:microsoft.com/office/officeart/2008/layout/HorizontalMultiLevelHierarchy"/>
    <dgm:cxn modelId="{3A224C62-EEE1-43F2-806C-135B4FAE0397}" type="presOf" srcId="{0D7E131C-C3A9-4CEE-B0E5-6B75C5798E2F}" destId="{61173BDF-7121-4727-A94C-894AF6BD39D5}" srcOrd="1" destOrd="0" presId="urn:microsoft.com/office/officeart/2008/layout/HorizontalMultiLevelHierarchy"/>
    <dgm:cxn modelId="{15D94C45-819B-4DF0-A6C2-A4E88C9FFC22}" type="presOf" srcId="{D8F0DACE-9BF5-43E7-86E7-5281C8417A89}" destId="{3A193F27-929C-49D1-BC90-DD5124B59620}" srcOrd="0" destOrd="0" presId="urn:microsoft.com/office/officeart/2008/layout/HorizontalMultiLevelHierarchy"/>
    <dgm:cxn modelId="{4C15A076-EE5E-4353-98D8-C831920F3DA5}" srcId="{EE9A9DC7-423B-428B-BAA7-84AAB70B9104}" destId="{F723BF59-6C12-42A9-9524-1CA474C5DBA8}" srcOrd="0" destOrd="0" parTransId="{12AC4C54-481D-4090-B2BA-9EB7E0E2BC8A}" sibTransId="{E3494518-A8CC-40C6-BE27-A46D9935CCBE}"/>
    <dgm:cxn modelId="{F832F179-849F-4FB7-9858-4C0EADFA5B26}" type="presOf" srcId="{0D7E131C-C3A9-4CEE-B0E5-6B75C5798E2F}" destId="{C6AC88E0-D1FD-4D2F-B73E-438BC7E9C93A}" srcOrd="0" destOrd="0" presId="urn:microsoft.com/office/officeart/2008/layout/HorizontalMultiLevelHierarchy"/>
    <dgm:cxn modelId="{05B67F97-2D04-4400-9106-BA824AB98BCE}" type="presOf" srcId="{C79F8EE1-3A4E-4367-BF61-7A0D77DD79AD}" destId="{0213BDCB-B08F-4E69-8FEE-D1F68AFCD0D4}" srcOrd="0" destOrd="0" presId="urn:microsoft.com/office/officeart/2008/layout/HorizontalMultiLevelHierarchy"/>
    <dgm:cxn modelId="{1168379F-3C66-4992-B531-329AF6A0FBB1}" srcId="{D8F0DACE-9BF5-43E7-86E7-5281C8417A89}" destId="{EE9A9DC7-423B-428B-BAA7-84AAB70B9104}" srcOrd="0" destOrd="0" parTransId="{C8EBF2BB-F30B-4720-B4C1-6C339D705E01}" sibTransId="{EE37AEA9-6ED6-4813-AA1B-F36B44D7F556}"/>
    <dgm:cxn modelId="{4C9301B7-ED3F-4182-8235-8E73E98D6A45}" type="presOf" srcId="{12AC4C54-481D-4090-B2BA-9EB7E0E2BC8A}" destId="{C222B345-737D-4B2C-8DB3-C57E87B519E2}" srcOrd="0" destOrd="0" presId="urn:microsoft.com/office/officeart/2008/layout/HorizontalMultiLevelHierarchy"/>
    <dgm:cxn modelId="{6FB99ECA-E8EF-4D75-ADAF-D970C4C0E7AF}" type="presOf" srcId="{EE9A9DC7-423B-428B-BAA7-84AAB70B9104}" destId="{2143DD68-DF59-4839-B0B1-459C356D736B}" srcOrd="0" destOrd="0" presId="urn:microsoft.com/office/officeart/2008/layout/HorizontalMultiLevelHierarchy"/>
    <dgm:cxn modelId="{57E3B2DF-55FE-4EC6-B336-28D10B7D9707}" srcId="{EE9A9DC7-423B-428B-BAA7-84AAB70B9104}" destId="{C79F8EE1-3A4E-4367-BF61-7A0D77DD79AD}" srcOrd="1" destOrd="0" parTransId="{0D7E131C-C3A9-4CEE-B0E5-6B75C5798E2F}" sibTransId="{7051471E-9AA0-42DE-B1F3-9A8F9A7A9388}"/>
    <dgm:cxn modelId="{7008DAD0-E3B8-4A1B-9DE9-740786656900}" type="presParOf" srcId="{3A193F27-929C-49D1-BC90-DD5124B59620}" destId="{7402003A-16F4-427C-950B-DFA85A3D37A3}" srcOrd="0" destOrd="0" presId="urn:microsoft.com/office/officeart/2008/layout/HorizontalMultiLevelHierarchy"/>
    <dgm:cxn modelId="{5A4BD8E7-75B8-4DED-97F8-9C528A6AD771}" type="presParOf" srcId="{7402003A-16F4-427C-950B-DFA85A3D37A3}" destId="{2143DD68-DF59-4839-B0B1-459C356D736B}" srcOrd="0" destOrd="0" presId="urn:microsoft.com/office/officeart/2008/layout/HorizontalMultiLevelHierarchy"/>
    <dgm:cxn modelId="{2A6A69B0-5AD8-4C3D-8A4A-82867A1BC3E5}" type="presParOf" srcId="{7402003A-16F4-427C-950B-DFA85A3D37A3}" destId="{4ABEEE81-69DA-4950-920D-47CA21BD7744}" srcOrd="1" destOrd="0" presId="urn:microsoft.com/office/officeart/2008/layout/HorizontalMultiLevelHierarchy"/>
    <dgm:cxn modelId="{279DD3A4-6EEB-4D85-8232-F3A2F6EC2752}" type="presParOf" srcId="{4ABEEE81-69DA-4950-920D-47CA21BD7744}" destId="{C222B345-737D-4B2C-8DB3-C57E87B519E2}" srcOrd="0" destOrd="0" presId="urn:microsoft.com/office/officeart/2008/layout/HorizontalMultiLevelHierarchy"/>
    <dgm:cxn modelId="{51B09B28-1651-4921-A9F4-475D572EBECD}" type="presParOf" srcId="{C222B345-737D-4B2C-8DB3-C57E87B519E2}" destId="{85826947-489F-48F4-B6B7-4872DF1E3123}" srcOrd="0" destOrd="0" presId="urn:microsoft.com/office/officeart/2008/layout/HorizontalMultiLevelHierarchy"/>
    <dgm:cxn modelId="{75080B39-877C-4D5A-8E6F-6D901F2A33DD}" type="presParOf" srcId="{4ABEEE81-69DA-4950-920D-47CA21BD7744}" destId="{901A4E53-F0B8-4B8E-B407-D2B946CB3E04}" srcOrd="1" destOrd="0" presId="urn:microsoft.com/office/officeart/2008/layout/HorizontalMultiLevelHierarchy"/>
    <dgm:cxn modelId="{101E094F-2FF8-44A6-83C9-06E753A1FA74}" type="presParOf" srcId="{901A4E53-F0B8-4B8E-B407-D2B946CB3E04}" destId="{616053AC-731D-4FA0-9491-6DABE769B98B}" srcOrd="0" destOrd="0" presId="urn:microsoft.com/office/officeart/2008/layout/HorizontalMultiLevelHierarchy"/>
    <dgm:cxn modelId="{AC336B3C-CA13-4079-B758-97EB1069C687}" type="presParOf" srcId="{901A4E53-F0B8-4B8E-B407-D2B946CB3E04}" destId="{FB58B160-1D6E-462E-8BB9-4B5813039CD6}" srcOrd="1" destOrd="0" presId="urn:microsoft.com/office/officeart/2008/layout/HorizontalMultiLevelHierarchy"/>
    <dgm:cxn modelId="{198CA5A1-30C8-4CD6-A196-01472A8BFAE7}" type="presParOf" srcId="{4ABEEE81-69DA-4950-920D-47CA21BD7744}" destId="{C6AC88E0-D1FD-4D2F-B73E-438BC7E9C93A}" srcOrd="2" destOrd="0" presId="urn:microsoft.com/office/officeart/2008/layout/HorizontalMultiLevelHierarchy"/>
    <dgm:cxn modelId="{CDDB9355-2EB2-44A4-B144-8BBAAB5AF513}" type="presParOf" srcId="{C6AC88E0-D1FD-4D2F-B73E-438BC7E9C93A}" destId="{61173BDF-7121-4727-A94C-894AF6BD39D5}" srcOrd="0" destOrd="0" presId="urn:microsoft.com/office/officeart/2008/layout/HorizontalMultiLevelHierarchy"/>
    <dgm:cxn modelId="{1CAAF7C7-3761-4618-9345-2E1AA379ADC6}" type="presParOf" srcId="{4ABEEE81-69DA-4950-920D-47CA21BD7744}" destId="{5CDECBFE-042A-41B0-AD4D-49A7751F65D6}" srcOrd="3" destOrd="0" presId="urn:microsoft.com/office/officeart/2008/layout/HorizontalMultiLevelHierarchy"/>
    <dgm:cxn modelId="{179FC85E-A4AD-445F-854A-68B134DCBF07}" type="presParOf" srcId="{5CDECBFE-042A-41B0-AD4D-49A7751F65D6}" destId="{0213BDCB-B08F-4E69-8FEE-D1F68AFCD0D4}" srcOrd="0" destOrd="0" presId="urn:microsoft.com/office/officeart/2008/layout/HorizontalMultiLevelHierarchy"/>
    <dgm:cxn modelId="{D7F410FD-6642-477D-A63E-4B7B768A60C1}" type="presParOf" srcId="{5CDECBFE-042A-41B0-AD4D-49A7751F65D6}" destId="{FED9CF72-F97B-4E14-BB5A-EB59FA7619B7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C88E0-D1FD-4D2F-B73E-438BC7E9C93A}">
      <dsp:nvSpPr>
        <dsp:cNvPr id="0" name=""/>
        <dsp:cNvSpPr/>
      </dsp:nvSpPr>
      <dsp:spPr>
        <a:xfrm>
          <a:off x="2083385" y="2255340"/>
          <a:ext cx="489208" cy="4409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4604" y="0"/>
              </a:lnTo>
              <a:lnTo>
                <a:pt x="244604" y="440950"/>
              </a:lnTo>
              <a:lnTo>
                <a:pt x="489208" y="44095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11524" y="2459350"/>
        <a:ext cx="32930" cy="32930"/>
      </dsp:txXfrm>
    </dsp:sp>
    <dsp:sp modelId="{C222B345-737D-4B2C-8DB3-C57E87B519E2}">
      <dsp:nvSpPr>
        <dsp:cNvPr id="0" name=""/>
        <dsp:cNvSpPr/>
      </dsp:nvSpPr>
      <dsp:spPr>
        <a:xfrm>
          <a:off x="2083385" y="428514"/>
          <a:ext cx="482068" cy="1826825"/>
        </a:xfrm>
        <a:custGeom>
          <a:avLst/>
          <a:gdLst/>
          <a:ahLst/>
          <a:cxnLst/>
          <a:rect l="0" t="0" r="0" b="0"/>
          <a:pathLst>
            <a:path>
              <a:moveTo>
                <a:pt x="0" y="1826825"/>
              </a:moveTo>
              <a:lnTo>
                <a:pt x="241034" y="1826825"/>
              </a:lnTo>
              <a:lnTo>
                <a:pt x="241034" y="0"/>
              </a:lnTo>
              <a:lnTo>
                <a:pt x="482068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2277185" y="1294693"/>
        <a:ext cx="94468" cy="94468"/>
      </dsp:txXfrm>
    </dsp:sp>
    <dsp:sp modelId="{2143DD68-DF59-4839-B0B1-459C356D736B}">
      <dsp:nvSpPr>
        <dsp:cNvPr id="0" name=""/>
        <dsp:cNvSpPr/>
      </dsp:nvSpPr>
      <dsp:spPr>
        <a:xfrm rot="16200000">
          <a:off x="-600469" y="1826825"/>
          <a:ext cx="4510681" cy="8570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mbria" panose="02040503050406030204" pitchFamily="18" charset="0"/>
              <a:ea typeface="Cambria" panose="02040503050406030204" pitchFamily="18" charset="0"/>
            </a:rPr>
            <a:t>Electronics Components</a:t>
          </a:r>
        </a:p>
      </dsp:txBody>
      <dsp:txXfrm>
        <a:off x="-600469" y="1826825"/>
        <a:ext cx="4510681" cy="857029"/>
      </dsp:txXfrm>
    </dsp:sp>
    <dsp:sp modelId="{616053AC-731D-4FA0-9491-6DABE769B98B}">
      <dsp:nvSpPr>
        <dsp:cNvPr id="0" name=""/>
        <dsp:cNvSpPr/>
      </dsp:nvSpPr>
      <dsp:spPr>
        <a:xfrm>
          <a:off x="2565453" y="0"/>
          <a:ext cx="2811056" cy="8570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Passive </a:t>
          </a:r>
          <a:r>
            <a:rPr lang="en-US" sz="2500" kern="1200" dirty="0">
              <a:latin typeface="Cambria" panose="02040503050406030204" pitchFamily="18" charset="0"/>
              <a:ea typeface="Cambria" panose="02040503050406030204" pitchFamily="18" charset="0"/>
            </a:rPr>
            <a:t>Components</a:t>
          </a:r>
        </a:p>
      </dsp:txBody>
      <dsp:txXfrm>
        <a:off x="2565453" y="0"/>
        <a:ext cx="2811056" cy="857029"/>
      </dsp:txXfrm>
    </dsp:sp>
    <dsp:sp modelId="{0213BDCB-B08F-4E69-8FEE-D1F68AFCD0D4}">
      <dsp:nvSpPr>
        <dsp:cNvPr id="0" name=""/>
        <dsp:cNvSpPr/>
      </dsp:nvSpPr>
      <dsp:spPr>
        <a:xfrm>
          <a:off x="2572594" y="2267775"/>
          <a:ext cx="2811056" cy="8570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mbria" panose="02040503050406030204" pitchFamily="18" charset="0"/>
              <a:ea typeface="Cambria" panose="02040503050406030204" pitchFamily="18" charset="0"/>
            </a:rPr>
            <a:t>Active Components</a:t>
          </a:r>
        </a:p>
      </dsp:txBody>
      <dsp:txXfrm>
        <a:off x="2572594" y="2267775"/>
        <a:ext cx="2811056" cy="857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598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8E3DFF9-AF9E-4CC4-9428-C74B350C0532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576C-21F3-4E6A-9597-7A43C1DF8598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E07C7FD-98C9-40A7-889E-26782FAA69F6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57A813-0E96-4935-9FB0-CB1ABB2F9963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B603A-A396-4E09-AD6F-CB1F1B631A17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6B43E3A-D35C-4DF8-8AEB-49624B8151CF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782205-9B43-4F69-827A-1326CE2D91C1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93E53C5-4FCA-4DD7-825C-5A768A6E277C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8C37F-594D-4CF3-B54C-AE260231B731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ABC4D20-E071-4F3F-BD98-2E9D1DF9D1D8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CD0D73D-CB6D-4339-B2DC-6C993E7BACEF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F2CC97-3041-41C5-8A3A-056DB8F877A4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D6EB5-64ED-4D10-B3AE-C3B7864494C1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82895B-736E-4599-AFD7-AADD8E62A3AE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DF668-79E3-4A55-A397-2D295CB885E8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8EBBD5-4A37-4762-87D5-0F3C97F5B2E0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2BDFE-6744-45E7-917F-2EAD64E91CE3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8F7C47-00FA-4DBB-899A-EEDEE523EC90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F5CAF53-667B-478C-A5E3-5621B66DB067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04D227-BA79-4982-A074-91C47ACC4C10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27C33-7363-4C1B-8292-48502E1CDAE4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FB2995E-66CC-4501-818E-1E73EDB5E1C1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9146C87-021B-4A4A-BCDB-A734518DF6E2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7351B1-8951-4FB4-A493-D12C61888E5F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3EC3A-7F0F-4017-9864-9B02601BDD6E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833C6B-DAAA-45EF-9353-8B7422E3D772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6467BB6-F4E1-44BA-9B39-63839D885D55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5B75A88-0541-409B-B8F6-A0159F473880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6DB1C-2EE7-494A-86C1-735311CB3AB0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4C5A6E-5CBE-4B39-9DCF-3B28C3E3CC8B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EAAFA63-B859-4E7B-9DB0-33CD6FD76215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4596A2-FEDF-4B4E-B843-6F6601D06D3C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C5CC-9C4B-4E6C-A877-7B2E59AD5BE2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E86181-7712-4B0C-A5F3-46632157DDF0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4B4D2FD-C54C-4AE8-9B5A-174266409EE4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3_Introduction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4FAE3B5-3FCC-4FC1-B98B-105B6F60F3D8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82A9-C3AC-4BB9-A620-DD3AD510F05A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492B750-D1EA-4AEF-830B-E7CF8569111F}" type="datetime1">
              <a:rPr lang="en-GB" smtClean="0"/>
              <a:t>07/02/2023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3_Introduction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0.jpg"/><Relationship Id="rId18" Type="http://schemas.openxmlformats.org/officeDocument/2006/relationships/hyperlink" Target="https://commons.wikimedia.org/wiki/File:330_ohms_5%25_axial_resistor.jpg" TargetMode="External"/><Relationship Id="rId3" Type="http://schemas.openxmlformats.org/officeDocument/2006/relationships/diagramLayout" Target="../diagrams/layout1.xml"/><Relationship Id="rId21" Type="http://schemas.openxmlformats.org/officeDocument/2006/relationships/image" Target="../media/image34.jpg"/><Relationship Id="rId7" Type="http://schemas.openxmlformats.org/officeDocument/2006/relationships/image" Target="../media/image26.png"/><Relationship Id="rId12" Type="http://schemas.openxmlformats.org/officeDocument/2006/relationships/hyperlink" Target="https://en.wikipedia.org/wiki/Transformer" TargetMode="External"/><Relationship Id="rId17" Type="http://schemas.openxmlformats.org/officeDocument/2006/relationships/image" Target="../media/image32.jpg"/><Relationship Id="rId2" Type="http://schemas.openxmlformats.org/officeDocument/2006/relationships/diagramData" Target="../diagrams/data1.xml"/><Relationship Id="rId16" Type="http://schemas.openxmlformats.org/officeDocument/2006/relationships/hyperlink" Target="https://passive-components.eu/short-tutorial-rf-choke-vs-inductor/" TargetMode="External"/><Relationship Id="rId20" Type="http://schemas.openxmlformats.org/officeDocument/2006/relationships/hyperlink" Target="http://electronics.stackexchange.com/questions/191484/if-i-charge-a-electrolytic-capacitor-outside-of-a-circuit-and-let-it-sit" TargetMode="Externa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11" Type="http://schemas.openxmlformats.org/officeDocument/2006/relationships/image" Target="../media/image29.jpg"/><Relationship Id="rId5" Type="http://schemas.openxmlformats.org/officeDocument/2006/relationships/diagramColors" Target="../diagrams/colors1.xml"/><Relationship Id="rId15" Type="http://schemas.openxmlformats.org/officeDocument/2006/relationships/image" Target="../media/image31.jpg"/><Relationship Id="rId23" Type="http://schemas.openxmlformats.org/officeDocument/2006/relationships/hyperlink" Target="https://creativecommons.org/licenses/by-sa/3.0/" TargetMode="External"/><Relationship Id="rId10" Type="http://schemas.openxmlformats.org/officeDocument/2006/relationships/hyperlink" Target="https://www.tablix.org/~avian/blog/archives/2007/06/old_transistors/" TargetMode="External"/><Relationship Id="rId19" Type="http://schemas.openxmlformats.org/officeDocument/2006/relationships/image" Target="../media/image33.jp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8.jpg"/><Relationship Id="rId14" Type="http://schemas.openxmlformats.org/officeDocument/2006/relationships/hyperlink" Target="http://electronics.stackexchange.com/questions/86676/what-is-crystal-resonator-crystal-resonator-crystal-oscillator" TargetMode="External"/><Relationship Id="rId22" Type="http://schemas.openxmlformats.org/officeDocument/2006/relationships/hyperlink" Target="http://electronics.stackexchange.com/questions/173921/what-difference-between-sensors-and-intelligent-sensor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hyperlink" Target="https://openclipart.org/detail/169040/windows-media-player-back-button-by-mightyman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5.png"/><Relationship Id="rId5" Type="http://schemas.openxmlformats.org/officeDocument/2006/relationships/slide" Target="slide3.xml"/><Relationship Id="rId4" Type="http://schemas.openxmlformats.org/officeDocument/2006/relationships/image" Target="../media/image3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clipart.org/detail/169040/windows-media-player-back-button-by-mightyman" TargetMode="External"/><Relationship Id="rId3" Type="http://schemas.openxmlformats.org/officeDocument/2006/relationships/image" Target="../media/image41.jpe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6" Type="http://schemas.openxmlformats.org/officeDocument/2006/relationships/slide" Target="slide3.xml"/><Relationship Id="rId5" Type="http://schemas.openxmlformats.org/officeDocument/2006/relationships/hyperlink" Target="http://tex.stackexchange.com/questions/212077/circuitikz-inductor-style" TargetMode="External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3.png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7" Type="http://schemas.openxmlformats.org/officeDocument/2006/relationships/hyperlink" Target="https://openclipart.org/detail/169040/windows-media-player-back-button-by-mightyman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5.png"/><Relationship Id="rId5" Type="http://schemas.openxmlformats.org/officeDocument/2006/relationships/slide" Target="slide3.xml"/><Relationship Id="rId4" Type="http://schemas.openxmlformats.org/officeDocument/2006/relationships/hyperlink" Target="http://electronics.stackexchange.com/questions/191484/if-i-charge-a-electrolytic-capacitor-outside-of-a-circuit-and-let-it-sit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 dirty="0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ACDB5002</a:t>
            </a:r>
          </a:p>
          <a:p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(Part 3)</a:t>
            </a:r>
          </a:p>
        </p:txBody>
      </p:sp>
    </p:spTree>
    <p:extLst>
      <p:ext uri="{BB962C8B-B14F-4D97-AF65-F5344CB8AC3E}">
        <p14:creationId xmlns:p14="http://schemas.microsoft.com/office/powerpoint/2010/main" val="2462421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9A66FC-355F-30DE-5806-1BE2D8847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6912" y="6537504"/>
            <a:ext cx="4549675" cy="268203"/>
          </a:xfrm>
        </p:spPr>
        <p:txBody>
          <a:bodyPr/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EC1_L1_Part 3_Introduction to Electronics 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D93B2-C069-1839-3BD9-2ACFB46CF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Cambria" panose="02040503050406030204" pitchFamily="18" charset="0"/>
                <a:ea typeface="Cambria" panose="02040503050406030204" pitchFamily="18" charset="0"/>
              </a:rPr>
              <a:t>2</a:t>
            </a:fld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0E41B16-6978-BA79-2D27-3DB95A8EA9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7359864"/>
              </p:ext>
            </p:extLst>
          </p:nvPr>
        </p:nvGraphicFramePr>
        <p:xfrm>
          <a:off x="-793774" y="1329928"/>
          <a:ext cx="6683010" cy="4510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" name="Picture 39">
            <a:extLst>
              <a:ext uri="{FF2B5EF4-FFF2-40B4-BE49-F238E27FC236}">
                <a16:creationId xmlns:a16="http://schemas.microsoft.com/office/drawing/2014/main" id="{4DF50AD0-7CCE-80BD-7FB6-4B5D5BDB4C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64" y="5714698"/>
            <a:ext cx="655183" cy="57561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77610193-0D60-5915-80C5-E702C48B32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71972" y="3153378"/>
            <a:ext cx="837673" cy="267515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96BC0A9-60A6-0266-CB6F-089FF080B125}"/>
              </a:ext>
            </a:extLst>
          </p:cNvPr>
          <p:cNvSpPr txBox="1"/>
          <p:nvPr/>
        </p:nvSpPr>
        <p:spPr>
          <a:xfrm>
            <a:off x="1855878" y="2094398"/>
            <a:ext cx="52058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- use some other property to control the electrical signal. 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3" name="Picture 52" descr="A close-up of a sword&#10;&#10;Description automatically generated with low confidence">
            <a:extLst>
              <a:ext uri="{FF2B5EF4-FFF2-40B4-BE49-F238E27FC236}">
                <a16:creationId xmlns:a16="http://schemas.microsoft.com/office/drawing/2014/main" id="{FF4FCD1B-EA73-6531-A64C-8EC41A5B83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094547" y="5749784"/>
            <a:ext cx="681316" cy="510560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F5F17FB9-18B7-F5CF-F084-5528165D590D}"/>
              </a:ext>
            </a:extLst>
          </p:cNvPr>
          <p:cNvSpPr txBox="1"/>
          <p:nvPr/>
        </p:nvSpPr>
        <p:spPr>
          <a:xfrm>
            <a:off x="1855878" y="4522351"/>
            <a:ext cx="52058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Parts of a circuit that rely on an external power source to control or modify electrical signals. 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6B8DC07-4C62-F236-C53F-307554AE9C3A}"/>
              </a:ext>
            </a:extLst>
          </p:cNvPr>
          <p:cNvSpPr txBox="1"/>
          <p:nvPr/>
        </p:nvSpPr>
        <p:spPr>
          <a:xfrm>
            <a:off x="7158762" y="1438669"/>
            <a:ext cx="34065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highlight>
                  <a:srgbClr val="FFFF00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Basic Passive Circuits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D95AD3E-DA2F-A209-FAA0-2448B548F8C0}"/>
              </a:ext>
            </a:extLst>
          </p:cNvPr>
          <p:cNvSpPr txBox="1"/>
          <p:nvPr/>
        </p:nvSpPr>
        <p:spPr>
          <a:xfrm>
            <a:off x="7158763" y="3848526"/>
            <a:ext cx="2865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highlight>
                  <a:srgbClr val="FFFF00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Discrete Circuits</a:t>
            </a:r>
          </a:p>
        </p:txBody>
      </p:sp>
      <p:sp>
        <p:nvSpPr>
          <p:cNvPr id="62" name="Arrow: Right 61">
            <a:extLst>
              <a:ext uri="{FF2B5EF4-FFF2-40B4-BE49-F238E27FC236}">
                <a16:creationId xmlns:a16="http://schemas.microsoft.com/office/drawing/2014/main" id="{4CE9CB54-CF67-843F-BC11-28821BBB7847}"/>
              </a:ext>
            </a:extLst>
          </p:cNvPr>
          <p:cNvSpPr/>
          <p:nvPr/>
        </p:nvSpPr>
        <p:spPr>
          <a:xfrm>
            <a:off x="5022103" y="1438669"/>
            <a:ext cx="1073897" cy="3641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3" name="Arrow: Right 62">
            <a:extLst>
              <a:ext uri="{FF2B5EF4-FFF2-40B4-BE49-F238E27FC236}">
                <a16:creationId xmlns:a16="http://schemas.microsoft.com/office/drawing/2014/main" id="{2C40F645-E8C2-EF5C-2757-993FA85CA5C2}"/>
              </a:ext>
            </a:extLst>
          </p:cNvPr>
          <p:cNvSpPr/>
          <p:nvPr/>
        </p:nvSpPr>
        <p:spPr>
          <a:xfrm>
            <a:off x="5162060" y="3850273"/>
            <a:ext cx="1073897" cy="3641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9B95F0C-8DC4-001F-6634-E2A0217D3D37}"/>
              </a:ext>
            </a:extLst>
          </p:cNvPr>
          <p:cNvSpPr txBox="1"/>
          <p:nvPr/>
        </p:nvSpPr>
        <p:spPr>
          <a:xfrm>
            <a:off x="7331011" y="2032843"/>
            <a:ext cx="5035160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Current &amp; Voltage dividers</a:t>
            </a:r>
          </a:p>
          <a:p>
            <a:pPr marL="285750" indent="-285750">
              <a:buFontTx/>
              <a:buChar char="-"/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 Oscillators using Passive components</a:t>
            </a:r>
          </a:p>
          <a:p>
            <a:pPr marL="285750" indent="-285750">
              <a:buFontTx/>
              <a:buChar char="-"/>
            </a:pPr>
            <a:r>
              <a:rPr lang="en-US" sz="2200" dirty="0">
                <a:latin typeface="Cambria"/>
                <a:ea typeface="Cambria"/>
              </a:rPr>
              <a:t> Filters, </a:t>
            </a:r>
            <a:r>
              <a:rPr lang="en-US" sz="2200" dirty="0" err="1">
                <a:latin typeface="Cambria"/>
                <a:ea typeface="Cambria"/>
              </a:rPr>
              <a:t>etc</a:t>
            </a:r>
            <a:endParaRPr lang="en-US" sz="2200" dirty="0">
              <a:latin typeface="Cambria"/>
              <a:ea typeface="Cambria"/>
            </a:endParaRPr>
          </a:p>
          <a:p>
            <a:pPr marL="285750" indent="-285750">
              <a:buFontTx/>
              <a:buChar char="-"/>
            </a:pPr>
            <a:r>
              <a:rPr lang="en-US" sz="2200" dirty="0">
                <a:latin typeface="Cambria"/>
                <a:ea typeface="Cambria"/>
              </a:rPr>
              <a:t>Rectifiers using Diodes</a:t>
            </a:r>
            <a:endParaRPr lang="en-US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A4A9DA3-DA52-DD52-594C-1C025D6B682B}"/>
              </a:ext>
            </a:extLst>
          </p:cNvPr>
          <p:cNvSpPr txBox="1"/>
          <p:nvPr/>
        </p:nvSpPr>
        <p:spPr>
          <a:xfrm>
            <a:off x="7645104" y="4549061"/>
            <a:ext cx="3962588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200" dirty="0">
                <a:latin typeface="Cambria"/>
                <a:ea typeface="Cambria"/>
              </a:rPr>
              <a:t>Rectifiers using Op Amp</a:t>
            </a:r>
            <a:endParaRPr lang="en-US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buFontTx/>
              <a:buChar char="-"/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Oscillators using Transistors</a:t>
            </a:r>
          </a:p>
          <a:p>
            <a:pPr marL="285750" indent="-285750">
              <a:buFontTx/>
              <a:buChar char="-"/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Amplifiers, </a:t>
            </a:r>
            <a:r>
              <a:rPr lang="en-US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etc</a:t>
            </a:r>
            <a:endParaRPr lang="en-US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0" name="Picture 69" descr="Icon&#10;&#10;Description automatically generated">
            <a:extLst>
              <a:ext uri="{FF2B5EF4-FFF2-40B4-BE49-F238E27FC236}">
                <a16:creationId xmlns:a16="http://schemas.microsoft.com/office/drawing/2014/main" id="{96442257-992E-FF2C-B849-4F3905188A9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050074" y="2989210"/>
            <a:ext cx="539791" cy="488265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4770E9E5-7F07-EBF4-8361-E06055A23DF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flipV="1">
            <a:off x="4597024" y="2912518"/>
            <a:ext cx="986120" cy="686075"/>
          </a:xfrm>
          <a:prstGeom prst="rect">
            <a:avLst/>
          </a:prstGeom>
        </p:spPr>
      </p:pic>
      <p:pic>
        <p:nvPicPr>
          <p:cNvPr id="72" name="Picture 71" descr="A close-up of a snail&#10;&#10;Description automatically generated with medium confidence">
            <a:extLst>
              <a:ext uri="{FF2B5EF4-FFF2-40B4-BE49-F238E27FC236}">
                <a16:creationId xmlns:a16="http://schemas.microsoft.com/office/drawing/2014/main" id="{061BCF84-F852-1A60-B506-16EB875DFDF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3209157" y="2925395"/>
            <a:ext cx="837672" cy="558448"/>
          </a:xfrm>
          <a:prstGeom prst="rect">
            <a:avLst/>
          </a:prstGeom>
        </p:spPr>
      </p:pic>
      <p:pic>
        <p:nvPicPr>
          <p:cNvPr id="73" name="Picture 72" descr="A close-up of a sword&#10;&#10;Description automatically generated with low confidence">
            <a:extLst>
              <a:ext uri="{FF2B5EF4-FFF2-40B4-BE49-F238E27FC236}">
                <a16:creationId xmlns:a16="http://schemas.microsoft.com/office/drawing/2014/main" id="{9F57899F-6942-E081-78CD-73C374BAB83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2596491" y="2989197"/>
            <a:ext cx="569913" cy="545593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DA821437-F4E3-0C18-81D5-F8C4B73E3307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2034669" y="3074541"/>
            <a:ext cx="460249" cy="460249"/>
          </a:xfrm>
          <a:prstGeom prst="rect">
            <a:avLst/>
          </a:prstGeom>
        </p:spPr>
      </p:pic>
      <p:pic>
        <p:nvPicPr>
          <p:cNvPr id="3" name="Picture 2" descr="A picture containing metalware&#10;&#10;Description automatically generated">
            <a:extLst>
              <a:ext uri="{FF2B5EF4-FFF2-40B4-BE49-F238E27FC236}">
                <a16:creationId xmlns:a16="http://schemas.microsoft.com/office/drawing/2014/main" id="{FCFB09F3-6E28-B4F1-C5D8-B82001C24BC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4036739" y="5868366"/>
            <a:ext cx="364221" cy="3642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C21BCC-0825-4322-3A85-FA5DA4165952}"/>
              </a:ext>
            </a:extLst>
          </p:cNvPr>
          <p:cNvSpPr txBox="1"/>
          <p:nvPr/>
        </p:nvSpPr>
        <p:spPr>
          <a:xfrm>
            <a:off x="5739518" y="12390588"/>
            <a:ext cx="330844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2" tooltip="http://electronics.stackexchange.com/questions/173921/what-difference-between-sensors-and-intelligent-sensor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23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441551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3CB06-2E52-2C60-9AA4-328D0D2A1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028" y="1194298"/>
            <a:ext cx="11594969" cy="1325563"/>
          </a:xfrm>
        </p:spPr>
        <p:txBody>
          <a:bodyPr/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br>
              <a:rPr lang="en-GB" b="0" dirty="0">
                <a:effectLst/>
              </a:rPr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5194C-79DF-FEA2-6813-57855DF8D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56991" y="6461781"/>
            <a:ext cx="4279596" cy="237193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3E6E09-713A-EDC1-0F8D-B08C64B49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F1B3A6-6DA4-BB3E-7627-D05FD1AC850C}"/>
              </a:ext>
            </a:extLst>
          </p:cNvPr>
          <p:cNvSpPr txBox="1"/>
          <p:nvPr/>
        </p:nvSpPr>
        <p:spPr>
          <a:xfrm>
            <a:off x="252028" y="1762104"/>
            <a:ext cx="1148162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Components which 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does not 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require electricity to control the flow of current is called passive device. </a:t>
            </a:r>
          </a:p>
          <a:p>
            <a:pPr>
              <a:lnSpc>
                <a:spcPct val="150000"/>
              </a:lnSpc>
            </a:pPr>
            <a:r>
              <a:rPr lang="en-GB" sz="2600" b="1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Resistors, capacitors, inductors, etc..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9BB6A8-4952-7C7D-9090-FE883764046A}"/>
              </a:ext>
            </a:extLst>
          </p:cNvPr>
          <p:cNvSpPr txBox="1"/>
          <p:nvPr/>
        </p:nvSpPr>
        <p:spPr>
          <a:xfrm>
            <a:off x="293077" y="3781839"/>
            <a:ext cx="6167774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Concepts of Passive components</a:t>
            </a:r>
          </a:p>
          <a:p>
            <a:pPr marL="803275" indent="-285750">
              <a:buFontTx/>
              <a:buChar char="-"/>
            </a:pPr>
            <a:r>
              <a:rPr lang="en-GB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hlinkClick r:id="rId2" action="ppaction://hlinksldjump"/>
              </a:rPr>
              <a:t>Resistance </a:t>
            </a:r>
            <a:endParaRPr lang="en-GB" sz="26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3275" indent="-285750">
              <a:buFontTx/>
              <a:buChar char="-"/>
            </a:pPr>
            <a:r>
              <a:rPr lang="en-GB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hlinkClick r:id="rId3" action="ppaction://hlinksldjump"/>
              </a:rPr>
              <a:t>Inductance</a:t>
            </a:r>
            <a:endParaRPr lang="en-GB" sz="26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3275" indent="-285750">
              <a:buFontTx/>
              <a:buChar char="-"/>
            </a:pPr>
            <a:r>
              <a:rPr lang="en-GB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hlinkClick r:id="rId4" action="ppaction://hlinksldjump"/>
              </a:rPr>
              <a:t>Capacitance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80640D-D159-E444-8EB8-63EC78083EA7}"/>
              </a:ext>
            </a:extLst>
          </p:cNvPr>
          <p:cNvSpPr txBox="1"/>
          <p:nvPr/>
        </p:nvSpPr>
        <p:spPr>
          <a:xfrm>
            <a:off x="3832777" y="26694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588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3CB06-2E52-2C60-9AA4-328D0D2A1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028" y="1194298"/>
            <a:ext cx="11594969" cy="1325563"/>
          </a:xfrm>
        </p:spPr>
        <p:txBody>
          <a:bodyPr/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br>
              <a:rPr lang="en-GB" b="0" dirty="0">
                <a:effectLst/>
              </a:rPr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5194C-79DF-FEA2-6813-57855DF8D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56991" y="6461781"/>
            <a:ext cx="4279596" cy="237193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3E6E09-713A-EDC1-0F8D-B08C64B49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80640D-D159-E444-8EB8-63EC78083EA7}"/>
              </a:ext>
            </a:extLst>
          </p:cNvPr>
          <p:cNvSpPr txBox="1"/>
          <p:nvPr/>
        </p:nvSpPr>
        <p:spPr>
          <a:xfrm>
            <a:off x="3832777" y="26694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C265C5-7949-F855-6741-E80BA8E43880}"/>
              </a:ext>
            </a:extLst>
          </p:cNvPr>
          <p:cNvSpPr txBox="1"/>
          <p:nvPr/>
        </p:nvSpPr>
        <p:spPr>
          <a:xfrm>
            <a:off x="400493" y="2004237"/>
            <a:ext cx="1098343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  <a:buChar char="•"/>
            </a:pPr>
            <a:r>
              <a:rPr lang="en-US" sz="2400" b="1" dirty="0">
                <a:solidFill>
                  <a:srgbClr val="333333"/>
                </a:solidFill>
                <a:latin typeface="Cambria"/>
                <a:ea typeface="Cambria"/>
              </a:rPr>
              <a:t>No power generation</a:t>
            </a:r>
            <a:r>
              <a:rPr lang="en-US" sz="2400" dirty="0">
                <a:solidFill>
                  <a:srgbClr val="333333"/>
                </a:solidFill>
                <a:latin typeface="Cambria"/>
                <a:ea typeface="Cambria"/>
              </a:rPr>
              <a:t>—passive electronic components do not generate electrical power; they only dissipate power (in resistive components) or store unused power (in reactive components). </a:t>
            </a:r>
            <a:endParaRPr lang="en-US" sz="2400">
              <a:solidFill>
                <a:srgbClr val="000000"/>
              </a:solidFill>
              <a:latin typeface="Cambria"/>
              <a:ea typeface="Cambria"/>
              <a:cs typeface="Calibri"/>
            </a:endParaRPr>
          </a:p>
          <a:p>
            <a:pPr algn="just">
              <a:lnSpc>
                <a:spcPct val="150000"/>
              </a:lnSpc>
              <a:buChar char="•"/>
            </a:pPr>
            <a:r>
              <a:rPr lang="en-US" sz="2400" b="1" dirty="0">
                <a:latin typeface="Cambria"/>
                <a:ea typeface="+mn-lt"/>
                <a:cs typeface="+mn-lt"/>
              </a:rPr>
              <a:t>No power source</a:t>
            </a:r>
            <a:r>
              <a:rPr lang="en-US" sz="2400" dirty="0">
                <a:latin typeface="Cambria"/>
                <a:ea typeface="+mn-lt"/>
                <a:cs typeface="+mn-lt"/>
              </a:rPr>
              <a:t>—all passive electronic components function without a power source; they only influence the flow of power and the electrical output cannot be modified by some external power source.</a:t>
            </a:r>
            <a:endParaRPr lang="en-US" sz="2400">
              <a:latin typeface="Cambria"/>
              <a:ea typeface="Cambria"/>
              <a:cs typeface="Calibri" panose="020F0502020204030204"/>
            </a:endParaRPr>
          </a:p>
          <a:p>
            <a:pPr>
              <a:buChar char="•"/>
            </a:pPr>
            <a:endParaRPr lang="en-US" dirty="0">
              <a:solidFill>
                <a:srgbClr val="333333"/>
              </a:solidFill>
              <a:latin typeface="inherit"/>
            </a:endParaRPr>
          </a:p>
        </p:txBody>
      </p:sp>
    </p:spTree>
    <p:extLst>
      <p:ext uri="{BB962C8B-B14F-4D97-AF65-F5344CB8AC3E}">
        <p14:creationId xmlns:p14="http://schemas.microsoft.com/office/powerpoint/2010/main" val="2723977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29447-62AB-484E-AEA4-45A5EBEFA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9471"/>
            <a:ext cx="12010205" cy="4852364"/>
          </a:xfrm>
        </p:spPr>
        <p:txBody>
          <a:bodyPr>
            <a:normAutofit fontScale="40000" lnSpcReduction="20000"/>
          </a:bodyPr>
          <a:lstStyle/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8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Resistance (R)</a:t>
            </a: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GB" sz="68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7550" indent="-269875" algn="just" rtl="0" fontAlgn="base">
              <a:lnSpc>
                <a:spcPct val="17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Resistance is the </a:t>
            </a:r>
            <a:r>
              <a:rPr lang="en-GB" sz="7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opposition</a:t>
            </a:r>
            <a:r>
              <a:rPr lang="en-GB" sz="7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that a substance offers to the flow of electric current.  </a:t>
            </a:r>
          </a:p>
          <a:p>
            <a:pPr marL="717550" indent="-269875" algn="just" rtl="0" fontAlgn="base">
              <a:lnSpc>
                <a:spcPct val="17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 is represented by the uppercase letter </a:t>
            </a:r>
            <a:r>
              <a:rPr lang="en-GB" sz="7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</a:t>
            </a:r>
            <a:r>
              <a:rPr lang="en-GB" sz="7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 </a:t>
            </a:r>
          </a:p>
          <a:p>
            <a:pPr marL="717550" indent="-269875" algn="just" rtl="0" fontAlgn="base">
              <a:lnSpc>
                <a:spcPct val="17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standard unit of resistance is the </a:t>
            </a:r>
            <a:r>
              <a:rPr lang="en-GB" sz="7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ohm</a:t>
            </a:r>
            <a:r>
              <a:rPr lang="en-GB" sz="7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520D77-D8AD-614D-2981-B741B0D92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17235" y="6461782"/>
            <a:ext cx="4319352" cy="356462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E67FAB-4056-B977-428D-2562743F0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7D64B2AE-1F82-6CF3-565C-906FB3F5E9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AA3F68-3215-A3AE-7EB9-149BD8C55A47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867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45ED-45EC-AC0A-8DF5-2478437C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Resistor (R)</a:t>
            </a:r>
            <a:br>
              <a:rPr lang="en-GB" sz="32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32B97-3957-7136-1A3C-2625D0C9E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52564" y="6505773"/>
            <a:ext cx="4569231" cy="396219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7D03EB-7957-A0DC-A050-808C71EB5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9D5614-B57C-A7B1-CD80-6C3D0558C425}"/>
              </a:ext>
            </a:extLst>
          </p:cNvPr>
          <p:cNvSpPr txBox="1"/>
          <p:nvPr/>
        </p:nvSpPr>
        <p:spPr>
          <a:xfrm>
            <a:off x="220390" y="2083707"/>
            <a:ext cx="9820100" cy="3604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ct val="150000"/>
              </a:lnSpc>
              <a:spcBef>
                <a:spcPts val="504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resistor is a Passive device, which is a two terminal component, that limits or regulates the flow of electrical current in an electronic circuit.</a:t>
            </a:r>
          </a:p>
          <a:p>
            <a:pPr algn="just" rtl="0" fontAlgn="base">
              <a:lnSpc>
                <a:spcPct val="150000"/>
              </a:lnSpc>
              <a:spcBef>
                <a:spcPts val="504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Resistor can be either fixed or variable in nature.</a:t>
            </a:r>
          </a:p>
          <a:p>
            <a:pPr algn="just" rtl="0" fontAlgn="base">
              <a:lnSpc>
                <a:spcPct val="150000"/>
              </a:lnSpc>
              <a:spcBef>
                <a:spcPts val="504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Variable resistors are called as potentiometers.</a:t>
            </a:r>
          </a:p>
          <a:p>
            <a:pPr algn="just" rtl="0" fontAlgn="base">
              <a:lnSpc>
                <a:spcPct val="150000"/>
              </a:lnSpc>
              <a:spcBef>
                <a:spcPts val="504"/>
              </a:spcBef>
              <a:spcAft>
                <a:spcPts val="0"/>
              </a:spcAft>
            </a:pPr>
            <a:endParaRPr lang="en-GB" sz="24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 rtl="0" fontAlgn="base">
              <a:lnSpc>
                <a:spcPct val="150000"/>
              </a:lnSpc>
              <a:spcBef>
                <a:spcPts val="504"/>
              </a:spcBef>
              <a:spcAft>
                <a:spcPts val="0"/>
              </a:spcAft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Symbol of fixed resistor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       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Symbol of variable resistor 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E33E08C-0F00-86BE-B803-54A4DFA7F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24" y="4642974"/>
            <a:ext cx="2133600" cy="58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5E06162B-92FB-1FCA-849E-C0FD05366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906" y="3965669"/>
            <a:ext cx="2133600" cy="120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81CC1816-2391-AD20-0451-C15D560A7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0658" y="2676397"/>
            <a:ext cx="2481341" cy="911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Icon&#10;&#10;Description automatically generated">
            <a:hlinkClick r:id="rId5" action="ppaction://hlinksldjump"/>
            <a:extLst>
              <a:ext uri="{FF2B5EF4-FFF2-40B4-BE49-F238E27FC236}">
                <a16:creationId xmlns:a16="http://schemas.microsoft.com/office/drawing/2014/main" id="{016C8F83-D589-C526-F5CE-DF0B960437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A02A9C-FB74-0481-28A8-6618E492482A}"/>
              </a:ext>
            </a:extLst>
          </p:cNvPr>
          <p:cNvSpPr txBox="1"/>
          <p:nvPr/>
        </p:nvSpPr>
        <p:spPr>
          <a:xfrm>
            <a:off x="3832777" y="26694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353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189D3-2E45-83F8-C6D7-415151443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9" y="1075420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Inductance (L)</a:t>
            </a:r>
            <a:br>
              <a:rPr lang="en-GB" sz="3200" b="0" dirty="0">
                <a:effectLst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8690A-914C-B6B5-289F-9FF8448E5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364" y="1825279"/>
            <a:ext cx="10972800" cy="4588971"/>
          </a:xfrm>
        </p:spPr>
        <p:txBody>
          <a:bodyPr>
            <a:normAutofit/>
          </a:bodyPr>
          <a:lstStyle/>
          <a:p>
            <a:pPr algn="just" rtl="0" fontAlgn="base">
              <a:lnSpc>
                <a:spcPct val="160000"/>
              </a:lnSpc>
              <a:spcBef>
                <a:spcPts val="61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Inductance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is the property  of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Current flowing through a conductor induces an electromotive force in the same  and neighbouring conductor. </a:t>
            </a:r>
          </a:p>
          <a:p>
            <a:pPr algn="just" rtl="0" fontAlgn="base">
              <a:lnSpc>
                <a:spcPct val="160000"/>
              </a:lnSpc>
              <a:spcBef>
                <a:spcPts val="61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inductance is directly proportional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to the number of turns in the coil. </a:t>
            </a:r>
          </a:p>
          <a:p>
            <a:pPr algn="just" rtl="0" fontAlgn="base">
              <a:lnSpc>
                <a:spcPct val="160000"/>
              </a:lnSpc>
              <a:spcBef>
                <a:spcPts val="61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Inductance also depends on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radius of the coil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and on the type of material around which the coil is wound.</a:t>
            </a:r>
          </a:p>
          <a:p>
            <a:pPr algn="just">
              <a:lnSpc>
                <a:spcPct val="160000"/>
              </a:lnSpc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Unit of inductance is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Henry.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9DE705-BF68-0197-64E0-BCF16CC6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27174" y="6461781"/>
            <a:ext cx="4309413" cy="277031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DDF966-12A2-D8C9-3BFB-CA41B22CF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807DAEF7-BC0A-3D46-4321-43ABAD3EEA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C52047-964A-E674-A771-F1B82A6D6173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946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189D3-2E45-83F8-C6D7-415151443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9" y="1075420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Inductance (L)</a:t>
            </a:r>
            <a:br>
              <a:rPr lang="en-GB" sz="3200" b="0" dirty="0">
                <a:effectLst/>
              </a:rPr>
            </a:br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9DE705-BF68-0197-64E0-BCF16CC6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27174" y="6461781"/>
            <a:ext cx="4309413" cy="277031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DDF966-12A2-D8C9-3BFB-CA41B22CF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6" name="Picture 5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807DAEF7-BC0A-3D46-4321-43ABAD3EEA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C52047-964A-E674-A771-F1B82A6D6173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B5BE59B-EC4E-D411-03D9-723330B5BF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3789" y="1227880"/>
            <a:ext cx="1381125" cy="13620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718E478-BE0C-E89A-C473-DA3F81F7A0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92455" y="2493204"/>
            <a:ext cx="6716415" cy="273107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D745FF8-C261-765E-DA27-24623ACFEC55}"/>
              </a:ext>
            </a:extLst>
          </p:cNvPr>
          <p:cNvSpPr txBox="1"/>
          <p:nvPr/>
        </p:nvSpPr>
        <p:spPr>
          <a:xfrm>
            <a:off x="441779" y="5213193"/>
            <a:ext cx="112063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20212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Permeability is a measure of the ability of a material to support the formation of a magnetic field within the material.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406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E5564-FDAC-956C-8AE8-AE25F1930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66" y="112747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Inductor (L)</a:t>
            </a:r>
            <a:br>
              <a:rPr lang="en-GB" sz="32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D74CD4-9216-0A49-9D53-233FE3096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05978" y="6571112"/>
            <a:ext cx="4920670" cy="237193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4F79B1-9310-CAEF-C306-9976427E3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B272D7-4290-0789-CF84-D7FF39F08A27}"/>
              </a:ext>
            </a:extLst>
          </p:cNvPr>
          <p:cNvSpPr txBox="1"/>
          <p:nvPr/>
        </p:nvSpPr>
        <p:spPr>
          <a:xfrm>
            <a:off x="140817" y="1875059"/>
            <a:ext cx="8606092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ct val="150000"/>
              </a:lnSpc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 inductor is a passive electronic component that stores energy in the form of a magnetic field.</a:t>
            </a:r>
          </a:p>
          <a:p>
            <a:pPr algn="just" rtl="0" fontAlgn="base">
              <a:lnSpc>
                <a:spcPct val="150000"/>
              </a:lnSpc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inductance is directly proportional to the number of turns in the coil.</a:t>
            </a:r>
          </a:p>
          <a:p>
            <a:pPr rtl="0">
              <a:spcBef>
                <a:spcPts val="592"/>
              </a:spcBef>
              <a:spcAft>
                <a:spcPts val="0"/>
              </a:spcAft>
            </a:pPr>
            <a:br>
              <a:rPr lang="en-GB" b="0" dirty="0">
                <a:effectLst/>
              </a:rPr>
            </a:b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31C890DA-B82B-A277-1655-48BBE991E6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0132" y="1790257"/>
            <a:ext cx="2936026" cy="2094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7F3E57-12C3-021B-DDFB-334A6EEB1EA7}"/>
              </a:ext>
            </a:extLst>
          </p:cNvPr>
          <p:cNvSpPr txBox="1"/>
          <p:nvPr/>
        </p:nvSpPr>
        <p:spPr>
          <a:xfrm>
            <a:off x="208153" y="4242741"/>
            <a:ext cx="61647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spcBef>
                <a:spcPts val="592"/>
              </a:spcBef>
              <a:spcAft>
                <a:spcPts val="0"/>
              </a:spcAft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Symbol of inductor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1AD130-2016-99DC-1D1A-61690F2C35ED}"/>
              </a:ext>
            </a:extLst>
          </p:cNvPr>
          <p:cNvSpPr txBox="1"/>
          <p:nvPr/>
        </p:nvSpPr>
        <p:spPr>
          <a:xfrm>
            <a:off x="2943225" y="3294029"/>
            <a:ext cx="6164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</a:rPr>
              <a:t> </a:t>
            </a:r>
            <a:endParaRPr lang="en-GB" dirty="0"/>
          </a:p>
        </p:txBody>
      </p:sp>
      <p:pic>
        <p:nvPicPr>
          <p:cNvPr id="13" name="Picture 12" descr="A picture containing shape&#10;&#10;Description automatically generated">
            <a:extLst>
              <a:ext uri="{FF2B5EF4-FFF2-40B4-BE49-F238E27FC236}">
                <a16:creationId xmlns:a16="http://schemas.microsoft.com/office/drawing/2014/main" id="{4E9543D0-CB83-D501-7E2E-6FAEB1EDF3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6225" y="4780848"/>
            <a:ext cx="1808848" cy="1128985"/>
          </a:xfrm>
          <a:prstGeom prst="rect">
            <a:avLst/>
          </a:prstGeom>
        </p:spPr>
      </p:pic>
      <p:pic>
        <p:nvPicPr>
          <p:cNvPr id="15" name="Picture 14" descr="Icon&#10;&#10;Description automatically generated">
            <a:hlinkClick r:id="rId6" action="ppaction://hlinksldjump"/>
            <a:extLst>
              <a:ext uri="{FF2B5EF4-FFF2-40B4-BE49-F238E27FC236}">
                <a16:creationId xmlns:a16="http://schemas.microsoft.com/office/drawing/2014/main" id="{73A88C42-B9DA-752D-11FD-A00AD433A91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57A462-98B9-E589-F1E2-32B21836CC3F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52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81024-06F6-301F-B49E-5865337AB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Capacitance (C)</a:t>
            </a:r>
            <a:br>
              <a:rPr lang="en-GB" sz="32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F6748D-9A62-0BBB-A5CA-BA236AB3F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0683" y="6461782"/>
            <a:ext cx="4065904" cy="321676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9DF3D-9D3D-930A-CE0B-3235F9DEC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09E2BD-D12B-28BF-365A-33AB8F3DBC05}"/>
              </a:ext>
            </a:extLst>
          </p:cNvPr>
          <p:cNvSpPr txBox="1"/>
          <p:nvPr/>
        </p:nvSpPr>
        <p:spPr>
          <a:xfrm>
            <a:off x="433594" y="2083707"/>
            <a:ext cx="11594969" cy="3698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ct val="150000"/>
              </a:lnSpc>
              <a:spcBef>
                <a:spcPts val="666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Capacitance is defined as the ability of a system to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store electric charge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 rtl="0" fontAlgn="base">
              <a:lnSpc>
                <a:spcPct val="150000"/>
              </a:lnSpc>
              <a:spcBef>
                <a:spcPts val="666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capacitance is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directly proportional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to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surface areas of the plates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, and is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inversely proportional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to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separation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between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plates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</a:t>
            </a:r>
          </a:p>
          <a:p>
            <a:pPr algn="just" rtl="0" fontAlgn="base">
              <a:lnSpc>
                <a:spcPct val="150000"/>
              </a:lnSpc>
              <a:spcBef>
                <a:spcPts val="666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Capacitance also depends on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dielectric constant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of the substance separating the plates.</a:t>
            </a:r>
          </a:p>
          <a:p>
            <a:pPr algn="just" rtl="0" fontAlgn="base">
              <a:lnSpc>
                <a:spcPct val="150000"/>
              </a:lnSpc>
              <a:spcBef>
                <a:spcPts val="666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standard unit of capacitance is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Farad.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FB1FDEED-740F-66AA-1191-1FD32EDC12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87D19-0E58-480F-67F5-B4869722D671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896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81024-06F6-301F-B49E-5865337AB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Capacitance (C)</a:t>
            </a:r>
            <a:br>
              <a:rPr lang="en-GB" sz="32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F6748D-9A62-0BBB-A5CA-BA236AB3F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0683" y="6461782"/>
            <a:ext cx="4065904" cy="321676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9DF3D-9D3D-930A-CE0B-3235F9DEC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8" name="Picture 7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FB1FDEED-740F-66AA-1191-1FD32EDC12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87D19-0E58-480F-67F5-B4869722D671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DC8193-3870-865E-4B23-080C29AF98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5054" y="1867117"/>
            <a:ext cx="4201892" cy="382363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74697BC-2B23-9445-8A1F-908ACB89A890}"/>
              </a:ext>
            </a:extLst>
          </p:cNvPr>
          <p:cNvSpPr txBox="1"/>
          <p:nvPr/>
        </p:nvSpPr>
        <p:spPr>
          <a:xfrm>
            <a:off x="950428" y="5822193"/>
            <a:ext cx="94011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Permittivity measures the ability of a material to store energy within the material.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615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38AA1-3250-245F-D4BE-1C8F05594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Capacitor (C)</a:t>
            </a:r>
            <a:br>
              <a:rPr lang="en-GB" b="0" dirty="0">
                <a:effectLst/>
              </a:rPr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FB64F0-09A8-98E9-0CD0-2A36039B4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1961" y="6461782"/>
            <a:ext cx="4274626" cy="321676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DA5068-6D42-7ACA-1B30-8B8BB03C1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D0C172-4C6E-8943-8BC4-08517D04B8FC}"/>
              </a:ext>
            </a:extLst>
          </p:cNvPr>
          <p:cNvSpPr txBox="1"/>
          <p:nvPr/>
        </p:nvSpPr>
        <p:spPr>
          <a:xfrm>
            <a:off x="505752" y="2217431"/>
            <a:ext cx="11686248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ct val="150000"/>
              </a:lnSpc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 capacitor is a passive electronic component that stores energy in the form of an electrostatic field. 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lnSpc>
                <a:spcPct val="150000"/>
              </a:lnSpc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its simplest form, a capacitor consists of two conducting plates separated by an insulating material called the dielectric.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lnSpc>
                <a:spcPct val="150000"/>
              </a:lnSpc>
              <a:spcBef>
                <a:spcPts val="592"/>
              </a:spcBef>
              <a:spcAft>
                <a:spcPts val="0"/>
              </a:spcAft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Symbol of capacitor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br>
              <a:rPr lang="en-GB" b="0" dirty="0">
                <a:effectLst/>
              </a:rPr>
            </a:br>
            <a:br>
              <a:rPr lang="en-GB" b="0" dirty="0">
                <a:effectLst/>
              </a:rPr>
            </a:br>
            <a:br>
              <a:rPr lang="en-GB" b="0" dirty="0">
                <a:effectLst/>
              </a:rPr>
            </a:br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1CF80636-04CA-E419-BCC6-3DE95FCE8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40" y="5255787"/>
            <a:ext cx="2181225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734D41-7FFF-82CE-CC96-7527FCD07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81082" y="4111512"/>
            <a:ext cx="1711009" cy="1711009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hlinkClick r:id="rId5" action="ppaction://hlinksldjump"/>
            <a:extLst>
              <a:ext uri="{FF2B5EF4-FFF2-40B4-BE49-F238E27FC236}">
                <a16:creationId xmlns:a16="http://schemas.microsoft.com/office/drawing/2014/main" id="{1654E0B8-BBE3-00DE-A246-58B7A09628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690933" y="5413248"/>
            <a:ext cx="369332" cy="3693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1B600D-7DF3-4185-5776-3346BFE27400}"/>
              </a:ext>
            </a:extLst>
          </p:cNvPr>
          <p:cNvSpPr txBox="1"/>
          <p:nvPr/>
        </p:nvSpPr>
        <p:spPr>
          <a:xfrm>
            <a:off x="3832777" y="271915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Passive </a:t>
            </a:r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Components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74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E9328-2FE2-3C9D-BF70-6369FA5FF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46384"/>
            <a:ext cx="11594969" cy="1325563"/>
          </a:xfrm>
        </p:spPr>
        <p:txBody>
          <a:bodyPr>
            <a:normAutofit fontScale="90000"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3600" b="1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Design of Circuit diagram</a:t>
            </a:r>
            <a:br>
              <a:rPr lang="en-GB" b="0" dirty="0">
                <a:effectLst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63C53E-B8A4-F9C0-8C69-C8823FDDE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38839" y="6461781"/>
            <a:ext cx="5397748" cy="172589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7FE90C-6AAB-F358-027D-993751A34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173284-B9EA-D66F-2C43-6AF7778A6E36}"/>
              </a:ext>
            </a:extLst>
          </p:cNvPr>
          <p:cNvSpPr txBox="1"/>
          <p:nvPr/>
        </p:nvSpPr>
        <p:spPr>
          <a:xfrm>
            <a:off x="351838" y="1718052"/>
            <a:ext cx="11594968" cy="29905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What is a circuit diagram?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 rtl="0" fontAlgn="base">
              <a:lnSpc>
                <a:spcPct val="150000"/>
              </a:lnSpc>
              <a:spcBef>
                <a:spcPts val="544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circuit diagram is a visual display of an electrical circuit using either basic images of parts or industry standard symbols. </a:t>
            </a:r>
          </a:p>
          <a:p>
            <a:pPr marL="457200" indent="-457200" rtl="0" fontAlgn="base">
              <a:lnSpc>
                <a:spcPct val="150000"/>
              </a:lnSpc>
              <a:spcBef>
                <a:spcPts val="544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Symbol usage depends on the audience viewing the diagram. </a:t>
            </a:r>
          </a:p>
          <a:p>
            <a:br>
              <a:rPr lang="en-GB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90AEA24-BDB4-9447-CD85-D4BEB9228B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839" y="3893241"/>
            <a:ext cx="5397748" cy="25125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C53F2A-9BE5-59AC-947E-706E5AD7B8B1}"/>
              </a:ext>
            </a:extLst>
          </p:cNvPr>
          <p:cNvSpPr txBox="1"/>
          <p:nvPr/>
        </p:nvSpPr>
        <p:spPr>
          <a:xfrm>
            <a:off x="4005469" y="366405"/>
            <a:ext cx="6172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Circuit diagram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739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E1055D-8F1E-49C2-CD58-928F8A1F8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76261" y="6461782"/>
            <a:ext cx="4160326" cy="336584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AF084D-F2DB-4C54-D1B0-10DFCC0C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966BDD-6009-C694-8A9E-7D46F367C84C}"/>
              </a:ext>
            </a:extLst>
          </p:cNvPr>
          <p:cNvSpPr txBox="1"/>
          <p:nvPr/>
        </p:nvSpPr>
        <p:spPr>
          <a:xfrm>
            <a:off x="103325" y="1397674"/>
            <a:ext cx="12141684" cy="363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Steps to design a circuit diagram</a:t>
            </a:r>
          </a:p>
          <a:p>
            <a:pPr rtl="0">
              <a:spcBef>
                <a:spcPts val="0"/>
              </a:spcBef>
              <a:spcAft>
                <a:spcPts val="0"/>
              </a:spcAft>
            </a:pP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 algn="just" rtl="0" fontAlgn="base"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Gather the details of the application for which the circuit is designed.</a:t>
            </a:r>
          </a:p>
          <a:p>
            <a:pPr marL="457200" indent="-457200" algn="just" rtl="0" fontAlgn="base"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Draw the symbols or pictures of the electrical components in appropriate place.</a:t>
            </a:r>
          </a:p>
          <a:p>
            <a:pPr marL="457200" indent="-457200" algn="just" rtl="0" fontAlgn="base"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Connect the electrical components by wire accordingly (Series and parallel)</a:t>
            </a:r>
          </a:p>
          <a:p>
            <a:pPr marL="457200" indent="-457200" algn="just" rtl="0" fontAlgn="base"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Connect with the appropriate power supply.</a:t>
            </a:r>
          </a:p>
          <a:p>
            <a:pPr marL="457200" indent="-457200" algn="just" rtl="0" fontAlgn="base"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Check with the phase and neutral connection.</a:t>
            </a:r>
          </a:p>
          <a:p>
            <a:pPr marL="457200" indent="-457200" algn="just" rtl="0" fontAlgn="base">
              <a:spcBef>
                <a:spcPts val="592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Ground the circuit diagram.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B7C1B4-CCBD-44C0-CC74-97446E7DA050}"/>
              </a:ext>
            </a:extLst>
          </p:cNvPr>
          <p:cNvSpPr txBox="1"/>
          <p:nvPr/>
        </p:nvSpPr>
        <p:spPr>
          <a:xfrm>
            <a:off x="4005469" y="366405"/>
            <a:ext cx="6172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Circuit diagram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449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373B120-DB70-DC46-2D8B-9D477DD58888}"/>
              </a:ext>
            </a:extLst>
          </p:cNvPr>
          <p:cNvSpPr txBox="1"/>
          <p:nvPr/>
        </p:nvSpPr>
        <p:spPr>
          <a:xfrm>
            <a:off x="73700" y="1869735"/>
            <a:ext cx="4422913" cy="34581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 fontAlgn="base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Calculate the current flowing through the resistor in the following circuit diagram</a:t>
            </a:r>
          </a:p>
        </p:txBody>
      </p:sp>
      <p:sp>
        <p:nvSpPr>
          <p:cNvPr id="8214" name="Rectangle 819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5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9AC78E43-A53E-5C75-040C-5F7C052C1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9461" y="807593"/>
            <a:ext cx="3841474" cy="41474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447F28-A332-F697-205C-5E10BB64F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23688" y="6364217"/>
            <a:ext cx="4114800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 sz="2400" kern="1200">
                <a:solidFill>
                  <a:srgbClr val="30303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EC1_L1_Part 3_Introduction to Electronics I</a:t>
            </a:r>
            <a:endParaRPr lang="en-US" sz="2400" kern="1200" dirty="0">
              <a:solidFill>
                <a:srgbClr val="30303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499AAC-91C4-C3CE-A337-97305C361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pPr>
                <a:spcAft>
                  <a:spcPts val="600"/>
                </a:spcAft>
              </a:pPr>
              <a:t>15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4CAC8C-5292-C913-4621-495C2A65AD86}"/>
              </a:ext>
            </a:extLst>
          </p:cNvPr>
          <p:cNvSpPr txBox="1"/>
          <p:nvPr/>
        </p:nvSpPr>
        <p:spPr>
          <a:xfrm>
            <a:off x="212401" y="4037263"/>
            <a:ext cx="3664436" cy="25776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</a:pPr>
            <a:r>
              <a:rPr lang="pt-BR" sz="2400" b="1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Ans</a:t>
            </a:r>
            <a:r>
              <a:rPr lang="pt-BR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</a:p>
          <a:p>
            <a:pPr algn="ctr" rtl="0">
              <a:spcBef>
                <a:spcPts val="720"/>
              </a:spcBef>
              <a:spcAft>
                <a:spcPts val="0"/>
              </a:spcAft>
            </a:pPr>
            <a:r>
              <a:rPr lang="pt-BR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I= V/R</a:t>
            </a:r>
            <a:endParaRPr lang="pt-BR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ctr" rtl="0">
              <a:spcBef>
                <a:spcPts val="720"/>
              </a:spcBef>
              <a:spcAft>
                <a:spcPts val="0"/>
              </a:spcAft>
            </a:pPr>
            <a:r>
              <a:rPr lang="pt-BR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 =5/10</a:t>
            </a:r>
            <a:endParaRPr lang="pt-BR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ctr" rtl="0">
              <a:spcBef>
                <a:spcPts val="720"/>
              </a:spcBef>
              <a:spcAft>
                <a:spcPts val="0"/>
              </a:spcAft>
            </a:pPr>
            <a:r>
              <a:rPr lang="pt-BR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I=0.5A</a:t>
            </a:r>
            <a:endParaRPr lang="pt-BR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br>
              <a:rPr lang="pt-BR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62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02A44-5B81-E609-D9CC-B089A8BEB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2766218"/>
            <a:ext cx="11594969" cy="1325563"/>
          </a:xfrm>
        </p:spPr>
        <p:txBody>
          <a:bodyPr>
            <a:noAutofit/>
          </a:bodyPr>
          <a:lstStyle/>
          <a:p>
            <a:r>
              <a:rPr lang="en-US" sz="3000" b="1" dirty="0">
                <a:latin typeface="Cambria" panose="02040503050406030204" pitchFamily="18" charset="0"/>
                <a:ea typeface="Cambria" panose="02040503050406030204" pitchFamily="18" charset="0"/>
              </a:rPr>
              <a:t>Activity 2</a:t>
            </a:r>
            <a:br>
              <a:rPr lang="en-US" sz="3000" dirty="0">
                <a:cs typeface="Calibri Light"/>
              </a:rPr>
            </a:br>
            <a:r>
              <a:rPr lang="en-US" sz="3000" dirty="0">
                <a:latin typeface="Cambria" panose="02040503050406030204" pitchFamily="18" charset="0"/>
                <a:ea typeface="Cambria" panose="02040503050406030204" pitchFamily="18" charset="0"/>
                <a:cs typeface="Calibri Light"/>
              </a:rPr>
              <a:t>Design Basic Circuits Using </a:t>
            </a:r>
            <a:br>
              <a:rPr lang="en-US" sz="3000" dirty="0">
                <a:latin typeface="Cambria" panose="02040503050406030204" pitchFamily="18" charset="0"/>
                <a:ea typeface="Cambria" panose="02040503050406030204" pitchFamily="18" charset="0"/>
                <a:cs typeface="Calibri Light"/>
              </a:rPr>
            </a:br>
            <a:r>
              <a:rPr lang="en-US" sz="3000" dirty="0">
                <a:latin typeface="Cambria" panose="02040503050406030204" pitchFamily="18" charset="0"/>
                <a:ea typeface="Cambria" panose="02040503050406030204" pitchFamily="18" charset="0"/>
                <a:cs typeface="Calibri Light"/>
              </a:rPr>
              <a:t> </a:t>
            </a:r>
            <a:r>
              <a:rPr lang="en-US" sz="3000" dirty="0"/>
              <a:t>Proteus </a:t>
            </a:r>
            <a:br>
              <a:rPr lang="en-US" sz="3000" dirty="0"/>
            </a:br>
            <a:br>
              <a:rPr lang="en-US" sz="3000" dirty="0"/>
            </a:br>
            <a:br>
              <a:rPr lang="en-US" sz="3000" dirty="0"/>
            </a:br>
            <a:endParaRPr lang="en-US" sz="3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EA2CF4-3ED2-B9D3-6BCC-1DF1E81E3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01568" y="6461781"/>
            <a:ext cx="4635019" cy="268203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E8163E-9DD5-3601-BDEA-B5E7DFBF3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431130-2428-E978-2094-EB0670C8A790}"/>
              </a:ext>
            </a:extLst>
          </p:cNvPr>
          <p:cNvSpPr txBox="1"/>
          <p:nvPr/>
        </p:nvSpPr>
        <p:spPr>
          <a:xfrm>
            <a:off x="4012044" y="366398"/>
            <a:ext cx="6172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Circuit diagram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2301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E31DB8-A470-F04A-9931-2B2BDD6D8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346421" cy="396219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E35CC-7A13-39EC-2DA6-0128E332C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6E76F7-6AC5-5D7A-BE58-D860FB7409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042" y="1188390"/>
            <a:ext cx="6675728" cy="55630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0B7E26E-4FF8-4EF6-3718-188E6A749C17}"/>
              </a:ext>
            </a:extLst>
          </p:cNvPr>
          <p:cNvSpPr txBox="1"/>
          <p:nvPr/>
        </p:nvSpPr>
        <p:spPr>
          <a:xfrm>
            <a:off x="3003322" y="292609"/>
            <a:ext cx="726234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dirty="0">
                <a:solidFill>
                  <a:schemeClr val="bg1"/>
                </a:solidFill>
              </a:rPr>
              <a:t>Symbols of Electronic Components </a:t>
            </a:r>
          </a:p>
        </p:txBody>
      </p:sp>
    </p:spTree>
    <p:extLst>
      <p:ext uri="{BB962C8B-B14F-4D97-AF65-F5344CB8AC3E}">
        <p14:creationId xmlns:p14="http://schemas.microsoft.com/office/powerpoint/2010/main" val="2761792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1AF688-82C0-CF3B-D719-5599CD207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92725" cy="231627"/>
          </a:xfrm>
        </p:spPr>
        <p:txBody>
          <a:bodyPr/>
          <a:lstStyle/>
          <a:p>
            <a:r>
              <a:rPr lang="en-GB"/>
              <a:t>EC1_L1_Part 3_Introduction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7C1192-5748-2A92-CAB7-17A748AC2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0C18B7-2FAC-18E3-464F-E653B27D3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1454" y="1252346"/>
            <a:ext cx="8599089" cy="48192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1C3733-5B0E-1D2C-4AA5-E991D50B6B96}"/>
              </a:ext>
            </a:extLst>
          </p:cNvPr>
          <p:cNvSpPr txBox="1"/>
          <p:nvPr/>
        </p:nvSpPr>
        <p:spPr>
          <a:xfrm>
            <a:off x="3015514" y="478607"/>
            <a:ext cx="726234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dirty="0">
                <a:solidFill>
                  <a:schemeClr val="bg1"/>
                </a:solidFill>
              </a:rPr>
              <a:t>Symbols of Electronic Components </a:t>
            </a:r>
          </a:p>
        </p:txBody>
      </p:sp>
    </p:spTree>
    <p:extLst>
      <p:ext uri="{BB962C8B-B14F-4D97-AF65-F5344CB8AC3E}">
        <p14:creationId xmlns:p14="http://schemas.microsoft.com/office/powerpoint/2010/main" val="208946132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211f9404-bca0-4bcf-9c1d-965ccb6f8d2d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971</Words>
  <Application>Microsoft Office PowerPoint</Application>
  <PresentationFormat>Widescreen</PresentationFormat>
  <Paragraphs>141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4" baseType="lpstr">
      <vt:lpstr>inherit</vt:lpstr>
      <vt:lpstr>Arial</vt:lpstr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Passive Components </vt:lpstr>
      <vt:lpstr>Passive Components </vt:lpstr>
      <vt:lpstr>PowerPoint Presentation</vt:lpstr>
      <vt:lpstr>Resistor (R) </vt:lpstr>
      <vt:lpstr>Inductance (L) </vt:lpstr>
      <vt:lpstr>Inductance (L) </vt:lpstr>
      <vt:lpstr>Inductor (L) </vt:lpstr>
      <vt:lpstr>Capacitance (C) </vt:lpstr>
      <vt:lpstr>Capacitance (C) </vt:lpstr>
      <vt:lpstr>Capacitor (C) </vt:lpstr>
      <vt:lpstr>Design of Circuit diagram  </vt:lpstr>
      <vt:lpstr>PowerPoint Presentation</vt:lpstr>
      <vt:lpstr>PowerPoint Presentation</vt:lpstr>
      <vt:lpstr>Activity 2 Design Basic Circuits Using   Proteus 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340</cp:revision>
  <dcterms:created xsi:type="dcterms:W3CDTF">2021-03-09T15:35:42Z</dcterms:created>
  <dcterms:modified xsi:type="dcterms:W3CDTF">2023-02-07T14:55:15Z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