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5952"/>
  </p:normalViewPr>
  <p:slideViewPr>
    <p:cSldViewPr snapToGrid="0" snapToObjects="1">
      <p:cViewPr>
        <p:scale>
          <a:sx n="106" d="100"/>
          <a:sy n="106" d="100"/>
        </p:scale>
        <p:origin x="-44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3C21B2-1FE2-43D3-8066-1565CE0D636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5E8E7C-07A9-44AD-8C23-6285E6D482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Wellbeing calls</a:t>
          </a:r>
        </a:p>
      </dgm:t>
    </dgm:pt>
    <dgm:pt modelId="{02434C84-DC50-47E9-AFA9-94889858F106}" type="parTrans" cxnId="{04A9526D-0E84-4A87-ABD0-67E7D9936F7D}">
      <dgm:prSet/>
      <dgm:spPr/>
      <dgm:t>
        <a:bodyPr/>
        <a:lstStyle/>
        <a:p>
          <a:endParaRPr lang="en-US"/>
        </a:p>
      </dgm:t>
    </dgm:pt>
    <dgm:pt modelId="{A1B9EA2A-06F4-4731-8B9C-BE4A9EBE937B}" type="sibTrans" cxnId="{04A9526D-0E84-4A87-ABD0-67E7D9936F7D}">
      <dgm:prSet/>
      <dgm:spPr/>
      <dgm:t>
        <a:bodyPr/>
        <a:lstStyle/>
        <a:p>
          <a:endParaRPr lang="en-US"/>
        </a:p>
      </dgm:t>
    </dgm:pt>
    <dgm:pt modelId="{039D369D-B1FD-41FD-A3B0-6E0D0F7662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Live lessons</a:t>
          </a:r>
        </a:p>
      </dgm:t>
    </dgm:pt>
    <dgm:pt modelId="{6CCF4471-582D-4088-8C42-76D102E1C3EE}" type="parTrans" cxnId="{375F4788-474E-48BB-9E23-8D2B1DFD5DA8}">
      <dgm:prSet/>
      <dgm:spPr/>
      <dgm:t>
        <a:bodyPr/>
        <a:lstStyle/>
        <a:p>
          <a:endParaRPr lang="en-US"/>
        </a:p>
      </dgm:t>
    </dgm:pt>
    <dgm:pt modelId="{64C853A9-4E71-411F-B398-2C4D1D848A0E}" type="sibTrans" cxnId="{375F4788-474E-48BB-9E23-8D2B1DFD5DA8}">
      <dgm:prSet/>
      <dgm:spPr/>
      <dgm:t>
        <a:bodyPr/>
        <a:lstStyle/>
        <a:p>
          <a:endParaRPr lang="en-US"/>
        </a:p>
      </dgm:t>
    </dgm:pt>
    <dgm:pt modelId="{AA6A99C0-19CA-4014-A745-2F68BC706D75}" type="pres">
      <dgm:prSet presAssocID="{F63C21B2-1FE2-43D3-8066-1565CE0D6362}" presName="root" presStyleCnt="0">
        <dgm:presLayoutVars>
          <dgm:dir/>
          <dgm:resizeHandles val="exact"/>
        </dgm:presLayoutVars>
      </dgm:prSet>
      <dgm:spPr/>
    </dgm:pt>
    <dgm:pt modelId="{9E4D27B9-DF75-41BD-BD54-7B386AA131E6}" type="pres">
      <dgm:prSet presAssocID="{4D5E8E7C-07A9-44AD-8C23-6285E6D482AC}" presName="compNode" presStyleCnt="0"/>
      <dgm:spPr/>
    </dgm:pt>
    <dgm:pt modelId="{9A1B4643-6E16-4791-AD6B-5AD491164777}" type="pres">
      <dgm:prSet presAssocID="{4D5E8E7C-07A9-44AD-8C23-6285E6D482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09570C4-C1FB-4E3A-873B-F7B5BB9E0E7A}" type="pres">
      <dgm:prSet presAssocID="{4D5E8E7C-07A9-44AD-8C23-6285E6D482AC}" presName="spaceRect" presStyleCnt="0"/>
      <dgm:spPr/>
    </dgm:pt>
    <dgm:pt modelId="{2DBEC975-4778-4118-B456-62E330A2F56D}" type="pres">
      <dgm:prSet presAssocID="{4D5E8E7C-07A9-44AD-8C23-6285E6D482AC}" presName="textRect" presStyleLbl="revTx" presStyleIdx="0" presStyleCnt="2">
        <dgm:presLayoutVars>
          <dgm:chMax val="1"/>
          <dgm:chPref val="1"/>
        </dgm:presLayoutVars>
      </dgm:prSet>
      <dgm:spPr/>
    </dgm:pt>
    <dgm:pt modelId="{861CBBA6-9089-42F8-B83E-927B41CD45F7}" type="pres">
      <dgm:prSet presAssocID="{A1B9EA2A-06F4-4731-8B9C-BE4A9EBE937B}" presName="sibTrans" presStyleCnt="0"/>
      <dgm:spPr/>
    </dgm:pt>
    <dgm:pt modelId="{560276F1-B570-4525-82DE-6128658CA0CE}" type="pres">
      <dgm:prSet presAssocID="{039D369D-B1FD-41FD-A3B0-6E0D0F7662A0}" presName="compNode" presStyleCnt="0"/>
      <dgm:spPr/>
    </dgm:pt>
    <dgm:pt modelId="{5D1AED2E-1965-47DE-9959-94D18DF7B6A7}" type="pres">
      <dgm:prSet presAssocID="{039D369D-B1FD-41FD-A3B0-6E0D0F7662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1220732-2883-42BE-93C6-CC93CA4A830B}" type="pres">
      <dgm:prSet presAssocID="{039D369D-B1FD-41FD-A3B0-6E0D0F7662A0}" presName="spaceRect" presStyleCnt="0"/>
      <dgm:spPr/>
    </dgm:pt>
    <dgm:pt modelId="{FC70C47F-E5E1-422A-B77D-657169B5EF29}" type="pres">
      <dgm:prSet presAssocID="{039D369D-B1FD-41FD-A3B0-6E0D0F7662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4A9526D-0E84-4A87-ABD0-67E7D9936F7D}" srcId="{F63C21B2-1FE2-43D3-8066-1565CE0D6362}" destId="{4D5E8E7C-07A9-44AD-8C23-6285E6D482AC}" srcOrd="0" destOrd="0" parTransId="{02434C84-DC50-47E9-AFA9-94889858F106}" sibTransId="{A1B9EA2A-06F4-4731-8B9C-BE4A9EBE937B}"/>
    <dgm:cxn modelId="{375F4788-474E-48BB-9E23-8D2B1DFD5DA8}" srcId="{F63C21B2-1FE2-43D3-8066-1565CE0D6362}" destId="{039D369D-B1FD-41FD-A3B0-6E0D0F7662A0}" srcOrd="1" destOrd="0" parTransId="{6CCF4471-582D-4088-8C42-76D102E1C3EE}" sibTransId="{64C853A9-4E71-411F-B398-2C4D1D848A0E}"/>
    <dgm:cxn modelId="{BBF0649F-ABF0-4038-94BA-C50550374994}" type="presOf" srcId="{039D369D-B1FD-41FD-A3B0-6E0D0F7662A0}" destId="{FC70C47F-E5E1-422A-B77D-657169B5EF29}" srcOrd="0" destOrd="0" presId="urn:microsoft.com/office/officeart/2018/2/layout/IconLabelList"/>
    <dgm:cxn modelId="{B1704ADA-63E1-4F24-B3C7-C73BA62AAF65}" type="presOf" srcId="{4D5E8E7C-07A9-44AD-8C23-6285E6D482AC}" destId="{2DBEC975-4778-4118-B456-62E330A2F56D}" srcOrd="0" destOrd="0" presId="urn:microsoft.com/office/officeart/2018/2/layout/IconLabelList"/>
    <dgm:cxn modelId="{20705CFB-0AA1-4CEF-B490-D8A5B3A8F1C9}" type="presOf" srcId="{F63C21B2-1FE2-43D3-8066-1565CE0D6362}" destId="{AA6A99C0-19CA-4014-A745-2F68BC706D75}" srcOrd="0" destOrd="0" presId="urn:microsoft.com/office/officeart/2018/2/layout/IconLabelList"/>
    <dgm:cxn modelId="{DE1F4A0E-208B-4608-9013-8C5024D820C8}" type="presParOf" srcId="{AA6A99C0-19CA-4014-A745-2F68BC706D75}" destId="{9E4D27B9-DF75-41BD-BD54-7B386AA131E6}" srcOrd="0" destOrd="0" presId="urn:microsoft.com/office/officeart/2018/2/layout/IconLabelList"/>
    <dgm:cxn modelId="{75DD9DDA-E8BE-464E-8AA3-9EB1CC5456C0}" type="presParOf" srcId="{9E4D27B9-DF75-41BD-BD54-7B386AA131E6}" destId="{9A1B4643-6E16-4791-AD6B-5AD491164777}" srcOrd="0" destOrd="0" presId="urn:microsoft.com/office/officeart/2018/2/layout/IconLabelList"/>
    <dgm:cxn modelId="{42962288-2944-4918-A6F3-7EFF2AE5F651}" type="presParOf" srcId="{9E4D27B9-DF75-41BD-BD54-7B386AA131E6}" destId="{D09570C4-C1FB-4E3A-873B-F7B5BB9E0E7A}" srcOrd="1" destOrd="0" presId="urn:microsoft.com/office/officeart/2018/2/layout/IconLabelList"/>
    <dgm:cxn modelId="{B9B81F33-5B59-416C-A206-C03BC6EC975C}" type="presParOf" srcId="{9E4D27B9-DF75-41BD-BD54-7B386AA131E6}" destId="{2DBEC975-4778-4118-B456-62E330A2F56D}" srcOrd="2" destOrd="0" presId="urn:microsoft.com/office/officeart/2018/2/layout/IconLabelList"/>
    <dgm:cxn modelId="{9684DB71-4631-434C-9345-90146D64F7DA}" type="presParOf" srcId="{AA6A99C0-19CA-4014-A745-2F68BC706D75}" destId="{861CBBA6-9089-42F8-B83E-927B41CD45F7}" srcOrd="1" destOrd="0" presId="urn:microsoft.com/office/officeart/2018/2/layout/IconLabelList"/>
    <dgm:cxn modelId="{47FC964B-B583-4116-89FD-7231224A39CF}" type="presParOf" srcId="{AA6A99C0-19CA-4014-A745-2F68BC706D75}" destId="{560276F1-B570-4525-82DE-6128658CA0CE}" srcOrd="2" destOrd="0" presId="urn:microsoft.com/office/officeart/2018/2/layout/IconLabelList"/>
    <dgm:cxn modelId="{9025AE74-E80C-490C-A552-711D1C302D6D}" type="presParOf" srcId="{560276F1-B570-4525-82DE-6128658CA0CE}" destId="{5D1AED2E-1965-47DE-9959-94D18DF7B6A7}" srcOrd="0" destOrd="0" presId="urn:microsoft.com/office/officeart/2018/2/layout/IconLabelList"/>
    <dgm:cxn modelId="{700D3497-5CE0-4482-BAA0-C6BA2A836299}" type="presParOf" srcId="{560276F1-B570-4525-82DE-6128658CA0CE}" destId="{91220732-2883-42BE-93C6-CC93CA4A830B}" srcOrd="1" destOrd="0" presId="urn:microsoft.com/office/officeart/2018/2/layout/IconLabelList"/>
    <dgm:cxn modelId="{316011B7-7AB1-41B0-BC59-445BBB7FE212}" type="presParOf" srcId="{560276F1-B570-4525-82DE-6128658CA0CE}" destId="{FC70C47F-E5E1-422A-B77D-657169B5EF2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1B4643-6E16-4791-AD6B-5AD491164777}">
      <dsp:nvSpPr>
        <dsp:cNvPr id="0" name=""/>
        <dsp:cNvSpPr/>
      </dsp:nvSpPr>
      <dsp:spPr>
        <a:xfrm>
          <a:off x="642382" y="794479"/>
          <a:ext cx="1022625" cy="1022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EC975-4778-4118-B456-62E330A2F56D}">
      <dsp:nvSpPr>
        <dsp:cNvPr id="0" name=""/>
        <dsp:cNvSpPr/>
      </dsp:nvSpPr>
      <dsp:spPr>
        <a:xfrm>
          <a:off x="17445" y="2124809"/>
          <a:ext cx="227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Wellbeing calls</a:t>
          </a:r>
        </a:p>
      </dsp:txBody>
      <dsp:txXfrm>
        <a:off x="17445" y="2124809"/>
        <a:ext cx="2272500" cy="720000"/>
      </dsp:txXfrm>
    </dsp:sp>
    <dsp:sp modelId="{5D1AED2E-1965-47DE-9959-94D18DF7B6A7}">
      <dsp:nvSpPr>
        <dsp:cNvPr id="0" name=""/>
        <dsp:cNvSpPr/>
      </dsp:nvSpPr>
      <dsp:spPr>
        <a:xfrm>
          <a:off x="3312570" y="794479"/>
          <a:ext cx="1022625" cy="1022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0C47F-E5E1-422A-B77D-657169B5EF29}">
      <dsp:nvSpPr>
        <dsp:cNvPr id="0" name=""/>
        <dsp:cNvSpPr/>
      </dsp:nvSpPr>
      <dsp:spPr>
        <a:xfrm>
          <a:off x="2687632" y="2124809"/>
          <a:ext cx="227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Live lessons</a:t>
          </a:r>
        </a:p>
      </dsp:txBody>
      <dsp:txXfrm>
        <a:off x="2687632" y="2124809"/>
        <a:ext cx="227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7E911-05D6-D445-BF13-F238F395B0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4C8736-1845-5F40-8A95-902ACBD9DA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2A600-31EC-944E-8FFD-F89DBEA05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599CD-6DB7-2742-8C03-412F469DB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D75BE-4C81-8B4C-9582-A69B7F1CC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52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1237F-97B4-F247-8A9D-13B5EB2EA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A1B47-28F1-BB44-92F1-788023D48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0366F-33E7-5142-BCC1-867DB796E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A4414-4AD1-7F48-B5F1-368A76E77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90BF7-FFEA-D046-A31C-6AB9F3071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70A0C-8586-5746-86A9-C0235F4A3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2DCC5F-7813-F248-80B2-93AC3B306B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A392C-36A1-4541-B2F4-99C76A721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A4CCE-08E7-B348-9338-0B88511BE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AF786-4806-0441-BD46-9F270C9B9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08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FAB52-7E46-6041-913F-023F1EFC9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67542-5B89-1B4E-98CF-76402EDBB2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5F47BC-92B4-5740-AFF3-E65F3DB37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AC9F0-2C68-8041-8590-47DFBCD1D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CFA9E-B29E-424D-9523-86306BDF6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F0579-56E0-9848-80A4-4910EB12E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51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E8CF9-7D26-4C44-A378-5BC1D6BA1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B9A795-4549-6F4D-AAEE-310E6204D9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FB46C-7600-D648-91DB-173A4D4B8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CF1F8E-24C8-7D4B-B652-7AF56E219B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3D10BF-E29E-D341-A712-4212270A61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25527B-D969-3947-A5DF-26B63C891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DA0F91-964B-574B-B8BA-1C1D1ED44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DCF424-F3DF-174F-B012-FF7AB2BC7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502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FDED6-10DE-2F4A-A25A-9DD84667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323FA7-621A-4340-AE68-6A7548741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97526A-775C-0645-9AFF-EE1B013A7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33A8B-76EF-D947-AB65-1648057F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3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85970-BAE8-2741-AAAD-E3822F880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05F761-D34D-C541-B07B-83BB50D7B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15F56-DD57-DB4D-8B78-75CA65882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203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61DA9-AC8D-7143-B432-104047288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6F4E8-84D8-D546-8208-E46237566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0CBEF-4B5E-5B4C-902A-938A7D6353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D8CCF2-917C-234D-9467-5EDCAB42C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7CFDF2-FD86-C747-85B9-7A7581C2E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36589-0AAD-2948-BFBF-746E9C505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015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E4B6C-1F1D-7448-A34F-65A435784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149FE7-413F-0548-A1A7-5F3DA19511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CCF19-9014-4D4C-BC6B-B7B6028B1C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DB0BB-38F3-0542-9EDF-2E1A0BB8C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6E8C7D-AEB6-5347-AAA7-85C7B43F5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6879A3-BD92-F442-B406-21E9AD903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397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17387-8D68-4A40-9D3E-B9286F2A2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3D604F-469D-334F-9BBB-BE870B8095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035C1-B626-5D45-808C-746895183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A0803-7996-9E43-B430-1AE71D662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8DEB4-8A25-8E46-BEF9-B415213B7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203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7523EA-BE5A-3145-A222-8897E0D2B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9EBEEF-6791-934D-A188-92A3E1648B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3370B-B336-7A4F-AF52-244844BF9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1F382-2EB2-2B48-AB73-D59ACD8EF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D1CA6-A51A-5544-83DE-E48278617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77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BC99E-F562-F549-AB0A-818B0D18D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628B0-BFF6-F141-9832-BB9B61E58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A2A482-A4AE-774A-88BA-6CA2321DA0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58D9E-DDDE-9E44-A0F1-A496AD023090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12ECF-7CF6-B74F-812A-4F6B3F77F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18C67-B48B-FB4D-B881-7D2FA50C6B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35594-DC32-DE42-AB89-992DBE7121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0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sv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repository/discovery?sort=recent&amp;strict=1" TargetMode="External"/><Relationship Id="rId3" Type="http://schemas.openxmlformats.org/officeDocument/2006/relationships/hyperlink" Target="https://www.verywellmind.com/what-is-maslows-hierarchy-of-needs-4136760" TargetMode="External"/><Relationship Id="rId7" Type="http://schemas.openxmlformats.org/officeDocument/2006/relationships/hyperlink" Target="https://assets.publishing.service.gov.uk/government/uploads/system/uploads/attachment_data/file/942454/Working_together_to_safeguard_children_inter_agency_guidance.pdf" TargetMode="External"/><Relationship Id="rId2" Type="http://schemas.openxmlformats.org/officeDocument/2006/relationships/hyperlink" Target="https://www.bbc.co.uk/news/uk-556827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afeguardinginschools.co.uk/covid-19-coronavirus-advice-for-schools/" TargetMode="External"/><Relationship Id="rId5" Type="http://schemas.openxmlformats.org/officeDocument/2006/relationships/hyperlink" Target="https://explore-education-statistics.service.gov.uk/find-statistics/serious-incident-notifications" TargetMode="External"/><Relationship Id="rId10" Type="http://schemas.openxmlformats.org/officeDocument/2006/relationships/hyperlink" Target="https://www.thetechedvocate.org/new-google-classroom-and-google-meet-updates-to-note/" TargetMode="External"/><Relationship Id="rId4" Type="http://schemas.openxmlformats.org/officeDocument/2006/relationships/hyperlink" Target="https://www.clipartkey.com/view/TbJhRm_transparent-graph-png-transparent-upward-graph-png/" TargetMode="External"/><Relationship Id="rId9" Type="http://schemas.openxmlformats.org/officeDocument/2006/relationships/hyperlink" Target="https://www.verywellfamily.com/kindergarten-bullying-signs-6210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35F0E358-1E49-4920-80D8-C3D138708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2D2362D-7010-4036-B9CA-03DFC8EB3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DC85BF5E-2BD6-4E5B-8EA3-420B45BB0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389812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33A1B9-60AE-DA40-B425-1878B24D20AB}"/>
              </a:ext>
            </a:extLst>
          </p:cNvPr>
          <p:cNvSpPr/>
          <p:nvPr/>
        </p:nvSpPr>
        <p:spPr>
          <a:xfrm>
            <a:off x="8016641" y="662400"/>
            <a:ext cx="3410309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Working Together 2018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b="1" i="1" dirty="0">
                <a:latin typeface="+mj-lt"/>
                <a:ea typeface="+mj-ea"/>
                <a:cs typeface="+mj-cs"/>
              </a:rPr>
              <a:t>HM Government (2018)</a:t>
            </a:r>
            <a:endParaRPr lang="en-US" sz="1900" b="1" i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740D8E28-91B5-42B0-9D6C-B777D8AD9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713579" cy="6858000"/>
          </a:xfrm>
          <a:custGeom>
            <a:avLst/>
            <a:gdLst>
              <a:gd name="connsiteX0" fmla="*/ 0 w 7713579"/>
              <a:gd name="connsiteY0" fmla="*/ 0 h 6858000"/>
              <a:gd name="connsiteX1" fmla="*/ 7534191 w 7713579"/>
              <a:gd name="connsiteY1" fmla="*/ 0 h 6858000"/>
              <a:gd name="connsiteX2" fmla="*/ 7538954 w 7713579"/>
              <a:gd name="connsiteY2" fmla="*/ 66675 h 6858000"/>
              <a:gd name="connsiteX3" fmla="*/ 7546891 w 7713579"/>
              <a:gd name="connsiteY3" fmla="*/ 122237 h 6858000"/>
              <a:gd name="connsiteX4" fmla="*/ 7556416 w 7713579"/>
              <a:gd name="connsiteY4" fmla="*/ 174625 h 6858000"/>
              <a:gd name="connsiteX5" fmla="*/ 7572291 w 7713579"/>
              <a:gd name="connsiteY5" fmla="*/ 217487 h 6858000"/>
              <a:gd name="connsiteX6" fmla="*/ 7588166 w 7713579"/>
              <a:gd name="connsiteY6" fmla="*/ 260350 h 6858000"/>
              <a:gd name="connsiteX7" fmla="*/ 7607216 w 7713579"/>
              <a:gd name="connsiteY7" fmla="*/ 296862 h 6858000"/>
              <a:gd name="connsiteX8" fmla="*/ 7626266 w 7713579"/>
              <a:gd name="connsiteY8" fmla="*/ 334962 h 6858000"/>
              <a:gd name="connsiteX9" fmla="*/ 7643729 w 7713579"/>
              <a:gd name="connsiteY9" fmla="*/ 369887 h 6858000"/>
              <a:gd name="connsiteX10" fmla="*/ 7661191 w 7713579"/>
              <a:gd name="connsiteY10" fmla="*/ 409575 h 6858000"/>
              <a:gd name="connsiteX11" fmla="*/ 7677066 w 7713579"/>
              <a:gd name="connsiteY11" fmla="*/ 450850 h 6858000"/>
              <a:gd name="connsiteX12" fmla="*/ 7691354 w 7713579"/>
              <a:gd name="connsiteY12" fmla="*/ 496887 h 6858000"/>
              <a:gd name="connsiteX13" fmla="*/ 7702466 w 7713579"/>
              <a:gd name="connsiteY13" fmla="*/ 546100 h 6858000"/>
              <a:gd name="connsiteX14" fmla="*/ 7710404 w 7713579"/>
              <a:gd name="connsiteY14" fmla="*/ 606425 h 6858000"/>
              <a:gd name="connsiteX15" fmla="*/ 7713579 w 7713579"/>
              <a:gd name="connsiteY15" fmla="*/ 673100 h 6858000"/>
              <a:gd name="connsiteX16" fmla="*/ 7710404 w 7713579"/>
              <a:gd name="connsiteY16" fmla="*/ 744537 h 6858000"/>
              <a:gd name="connsiteX17" fmla="*/ 7702466 w 7713579"/>
              <a:gd name="connsiteY17" fmla="*/ 801687 h 6858000"/>
              <a:gd name="connsiteX18" fmla="*/ 7691354 w 7713579"/>
              <a:gd name="connsiteY18" fmla="*/ 854075 h 6858000"/>
              <a:gd name="connsiteX19" fmla="*/ 7677066 w 7713579"/>
              <a:gd name="connsiteY19" fmla="*/ 901700 h 6858000"/>
              <a:gd name="connsiteX20" fmla="*/ 7661191 w 7713579"/>
              <a:gd name="connsiteY20" fmla="*/ 942975 h 6858000"/>
              <a:gd name="connsiteX21" fmla="*/ 7642141 w 7713579"/>
              <a:gd name="connsiteY21" fmla="*/ 981075 h 6858000"/>
              <a:gd name="connsiteX22" fmla="*/ 7623091 w 7713579"/>
              <a:gd name="connsiteY22" fmla="*/ 1017587 h 6858000"/>
              <a:gd name="connsiteX23" fmla="*/ 7604041 w 7713579"/>
              <a:gd name="connsiteY23" fmla="*/ 1055687 h 6858000"/>
              <a:gd name="connsiteX24" fmla="*/ 7586579 w 7713579"/>
              <a:gd name="connsiteY24" fmla="*/ 1095375 h 6858000"/>
              <a:gd name="connsiteX25" fmla="*/ 7569116 w 7713579"/>
              <a:gd name="connsiteY25" fmla="*/ 1136650 h 6858000"/>
              <a:gd name="connsiteX26" fmla="*/ 7554829 w 7713579"/>
              <a:gd name="connsiteY26" fmla="*/ 1182687 h 6858000"/>
              <a:gd name="connsiteX27" fmla="*/ 7545304 w 7713579"/>
              <a:gd name="connsiteY27" fmla="*/ 1235075 h 6858000"/>
              <a:gd name="connsiteX28" fmla="*/ 7535779 w 7713579"/>
              <a:gd name="connsiteY28" fmla="*/ 1295400 h 6858000"/>
              <a:gd name="connsiteX29" fmla="*/ 7534191 w 7713579"/>
              <a:gd name="connsiteY29" fmla="*/ 1363662 h 6858000"/>
              <a:gd name="connsiteX30" fmla="*/ 7535779 w 7713579"/>
              <a:gd name="connsiteY30" fmla="*/ 1431925 h 6858000"/>
              <a:gd name="connsiteX31" fmla="*/ 7545304 w 7713579"/>
              <a:gd name="connsiteY31" fmla="*/ 1492250 h 6858000"/>
              <a:gd name="connsiteX32" fmla="*/ 7554829 w 7713579"/>
              <a:gd name="connsiteY32" fmla="*/ 1544637 h 6858000"/>
              <a:gd name="connsiteX33" fmla="*/ 7569116 w 7713579"/>
              <a:gd name="connsiteY33" fmla="*/ 1589087 h 6858000"/>
              <a:gd name="connsiteX34" fmla="*/ 7586579 w 7713579"/>
              <a:gd name="connsiteY34" fmla="*/ 1631950 h 6858000"/>
              <a:gd name="connsiteX35" fmla="*/ 7604041 w 7713579"/>
              <a:gd name="connsiteY35" fmla="*/ 1671637 h 6858000"/>
              <a:gd name="connsiteX36" fmla="*/ 7623091 w 7713579"/>
              <a:gd name="connsiteY36" fmla="*/ 1708150 h 6858000"/>
              <a:gd name="connsiteX37" fmla="*/ 7642141 w 7713579"/>
              <a:gd name="connsiteY37" fmla="*/ 1743075 h 6858000"/>
              <a:gd name="connsiteX38" fmla="*/ 7661191 w 7713579"/>
              <a:gd name="connsiteY38" fmla="*/ 1782762 h 6858000"/>
              <a:gd name="connsiteX39" fmla="*/ 7677066 w 7713579"/>
              <a:gd name="connsiteY39" fmla="*/ 1824037 h 6858000"/>
              <a:gd name="connsiteX40" fmla="*/ 7691354 w 7713579"/>
              <a:gd name="connsiteY40" fmla="*/ 1870075 h 6858000"/>
              <a:gd name="connsiteX41" fmla="*/ 7702466 w 7713579"/>
              <a:gd name="connsiteY41" fmla="*/ 1922462 h 6858000"/>
              <a:gd name="connsiteX42" fmla="*/ 7710404 w 7713579"/>
              <a:gd name="connsiteY42" fmla="*/ 1982787 h 6858000"/>
              <a:gd name="connsiteX43" fmla="*/ 7713579 w 7713579"/>
              <a:gd name="connsiteY43" fmla="*/ 2051050 h 6858000"/>
              <a:gd name="connsiteX44" fmla="*/ 7710404 w 7713579"/>
              <a:gd name="connsiteY44" fmla="*/ 2119312 h 6858000"/>
              <a:gd name="connsiteX45" fmla="*/ 7702466 w 7713579"/>
              <a:gd name="connsiteY45" fmla="*/ 2179637 h 6858000"/>
              <a:gd name="connsiteX46" fmla="*/ 7691354 w 7713579"/>
              <a:gd name="connsiteY46" fmla="*/ 2232025 h 6858000"/>
              <a:gd name="connsiteX47" fmla="*/ 7677066 w 7713579"/>
              <a:gd name="connsiteY47" fmla="*/ 2278062 h 6858000"/>
              <a:gd name="connsiteX48" fmla="*/ 7661191 w 7713579"/>
              <a:gd name="connsiteY48" fmla="*/ 2319337 h 6858000"/>
              <a:gd name="connsiteX49" fmla="*/ 7642141 w 7713579"/>
              <a:gd name="connsiteY49" fmla="*/ 2359025 h 6858000"/>
              <a:gd name="connsiteX50" fmla="*/ 7623091 w 7713579"/>
              <a:gd name="connsiteY50" fmla="*/ 2395537 h 6858000"/>
              <a:gd name="connsiteX51" fmla="*/ 7604041 w 7713579"/>
              <a:gd name="connsiteY51" fmla="*/ 2433637 h 6858000"/>
              <a:gd name="connsiteX52" fmla="*/ 7586579 w 7713579"/>
              <a:gd name="connsiteY52" fmla="*/ 2471737 h 6858000"/>
              <a:gd name="connsiteX53" fmla="*/ 7569116 w 7713579"/>
              <a:gd name="connsiteY53" fmla="*/ 2513012 h 6858000"/>
              <a:gd name="connsiteX54" fmla="*/ 7554829 w 7713579"/>
              <a:gd name="connsiteY54" fmla="*/ 2560637 h 6858000"/>
              <a:gd name="connsiteX55" fmla="*/ 7545304 w 7713579"/>
              <a:gd name="connsiteY55" fmla="*/ 2613025 h 6858000"/>
              <a:gd name="connsiteX56" fmla="*/ 7535779 w 7713579"/>
              <a:gd name="connsiteY56" fmla="*/ 2671762 h 6858000"/>
              <a:gd name="connsiteX57" fmla="*/ 7534191 w 7713579"/>
              <a:gd name="connsiteY57" fmla="*/ 2741612 h 6858000"/>
              <a:gd name="connsiteX58" fmla="*/ 7535779 w 7713579"/>
              <a:gd name="connsiteY58" fmla="*/ 2809875 h 6858000"/>
              <a:gd name="connsiteX59" fmla="*/ 7545304 w 7713579"/>
              <a:gd name="connsiteY59" fmla="*/ 2868612 h 6858000"/>
              <a:gd name="connsiteX60" fmla="*/ 7554829 w 7713579"/>
              <a:gd name="connsiteY60" fmla="*/ 2922587 h 6858000"/>
              <a:gd name="connsiteX61" fmla="*/ 7569116 w 7713579"/>
              <a:gd name="connsiteY61" fmla="*/ 2967037 h 6858000"/>
              <a:gd name="connsiteX62" fmla="*/ 7586579 w 7713579"/>
              <a:gd name="connsiteY62" fmla="*/ 3009900 h 6858000"/>
              <a:gd name="connsiteX63" fmla="*/ 7604041 w 7713579"/>
              <a:gd name="connsiteY63" fmla="*/ 3046412 h 6858000"/>
              <a:gd name="connsiteX64" fmla="*/ 7623091 w 7713579"/>
              <a:gd name="connsiteY64" fmla="*/ 3084512 h 6858000"/>
              <a:gd name="connsiteX65" fmla="*/ 7642141 w 7713579"/>
              <a:gd name="connsiteY65" fmla="*/ 3121025 h 6858000"/>
              <a:gd name="connsiteX66" fmla="*/ 7661191 w 7713579"/>
              <a:gd name="connsiteY66" fmla="*/ 3160712 h 6858000"/>
              <a:gd name="connsiteX67" fmla="*/ 7677066 w 7713579"/>
              <a:gd name="connsiteY67" fmla="*/ 3201987 h 6858000"/>
              <a:gd name="connsiteX68" fmla="*/ 7691354 w 7713579"/>
              <a:gd name="connsiteY68" fmla="*/ 3248025 h 6858000"/>
              <a:gd name="connsiteX69" fmla="*/ 7702466 w 7713579"/>
              <a:gd name="connsiteY69" fmla="*/ 3300412 h 6858000"/>
              <a:gd name="connsiteX70" fmla="*/ 7710404 w 7713579"/>
              <a:gd name="connsiteY70" fmla="*/ 3360737 h 6858000"/>
              <a:gd name="connsiteX71" fmla="*/ 7713579 w 7713579"/>
              <a:gd name="connsiteY71" fmla="*/ 3427412 h 6858000"/>
              <a:gd name="connsiteX72" fmla="*/ 7710404 w 7713579"/>
              <a:gd name="connsiteY72" fmla="*/ 3497262 h 6858000"/>
              <a:gd name="connsiteX73" fmla="*/ 7702466 w 7713579"/>
              <a:gd name="connsiteY73" fmla="*/ 3557587 h 6858000"/>
              <a:gd name="connsiteX74" fmla="*/ 7691354 w 7713579"/>
              <a:gd name="connsiteY74" fmla="*/ 3609975 h 6858000"/>
              <a:gd name="connsiteX75" fmla="*/ 7677066 w 7713579"/>
              <a:gd name="connsiteY75" fmla="*/ 3656012 h 6858000"/>
              <a:gd name="connsiteX76" fmla="*/ 7661191 w 7713579"/>
              <a:gd name="connsiteY76" fmla="*/ 3697287 h 6858000"/>
              <a:gd name="connsiteX77" fmla="*/ 7642141 w 7713579"/>
              <a:gd name="connsiteY77" fmla="*/ 3736975 h 6858000"/>
              <a:gd name="connsiteX78" fmla="*/ 7604041 w 7713579"/>
              <a:gd name="connsiteY78" fmla="*/ 3811587 h 6858000"/>
              <a:gd name="connsiteX79" fmla="*/ 7586579 w 7713579"/>
              <a:gd name="connsiteY79" fmla="*/ 3848100 h 6858000"/>
              <a:gd name="connsiteX80" fmla="*/ 7569116 w 7713579"/>
              <a:gd name="connsiteY80" fmla="*/ 3890962 h 6858000"/>
              <a:gd name="connsiteX81" fmla="*/ 7554829 w 7713579"/>
              <a:gd name="connsiteY81" fmla="*/ 3935412 h 6858000"/>
              <a:gd name="connsiteX82" fmla="*/ 7545304 w 7713579"/>
              <a:gd name="connsiteY82" fmla="*/ 3987800 h 6858000"/>
              <a:gd name="connsiteX83" fmla="*/ 7535779 w 7713579"/>
              <a:gd name="connsiteY83" fmla="*/ 4048125 h 6858000"/>
              <a:gd name="connsiteX84" fmla="*/ 7534191 w 7713579"/>
              <a:gd name="connsiteY84" fmla="*/ 4116387 h 6858000"/>
              <a:gd name="connsiteX85" fmla="*/ 7535779 w 7713579"/>
              <a:gd name="connsiteY85" fmla="*/ 4186237 h 6858000"/>
              <a:gd name="connsiteX86" fmla="*/ 7545304 w 7713579"/>
              <a:gd name="connsiteY86" fmla="*/ 4244975 h 6858000"/>
              <a:gd name="connsiteX87" fmla="*/ 7554829 w 7713579"/>
              <a:gd name="connsiteY87" fmla="*/ 4297362 h 6858000"/>
              <a:gd name="connsiteX88" fmla="*/ 7569116 w 7713579"/>
              <a:gd name="connsiteY88" fmla="*/ 4343400 h 6858000"/>
              <a:gd name="connsiteX89" fmla="*/ 7586579 w 7713579"/>
              <a:gd name="connsiteY89" fmla="*/ 4386262 h 6858000"/>
              <a:gd name="connsiteX90" fmla="*/ 7604041 w 7713579"/>
              <a:gd name="connsiteY90" fmla="*/ 4424362 h 6858000"/>
              <a:gd name="connsiteX91" fmla="*/ 7642141 w 7713579"/>
              <a:gd name="connsiteY91" fmla="*/ 4498975 h 6858000"/>
              <a:gd name="connsiteX92" fmla="*/ 7661191 w 7713579"/>
              <a:gd name="connsiteY92" fmla="*/ 4537075 h 6858000"/>
              <a:gd name="connsiteX93" fmla="*/ 7677066 w 7713579"/>
              <a:gd name="connsiteY93" fmla="*/ 4579937 h 6858000"/>
              <a:gd name="connsiteX94" fmla="*/ 7691354 w 7713579"/>
              <a:gd name="connsiteY94" fmla="*/ 4625975 h 6858000"/>
              <a:gd name="connsiteX95" fmla="*/ 7702466 w 7713579"/>
              <a:gd name="connsiteY95" fmla="*/ 4678362 h 6858000"/>
              <a:gd name="connsiteX96" fmla="*/ 7710404 w 7713579"/>
              <a:gd name="connsiteY96" fmla="*/ 4738687 h 6858000"/>
              <a:gd name="connsiteX97" fmla="*/ 7713579 w 7713579"/>
              <a:gd name="connsiteY97" fmla="*/ 4806950 h 6858000"/>
              <a:gd name="connsiteX98" fmla="*/ 7710404 w 7713579"/>
              <a:gd name="connsiteY98" fmla="*/ 4875212 h 6858000"/>
              <a:gd name="connsiteX99" fmla="*/ 7702466 w 7713579"/>
              <a:gd name="connsiteY99" fmla="*/ 4935537 h 6858000"/>
              <a:gd name="connsiteX100" fmla="*/ 7691354 w 7713579"/>
              <a:gd name="connsiteY100" fmla="*/ 4987925 h 6858000"/>
              <a:gd name="connsiteX101" fmla="*/ 7677066 w 7713579"/>
              <a:gd name="connsiteY101" fmla="*/ 5033962 h 6858000"/>
              <a:gd name="connsiteX102" fmla="*/ 7661191 w 7713579"/>
              <a:gd name="connsiteY102" fmla="*/ 5075237 h 6858000"/>
              <a:gd name="connsiteX103" fmla="*/ 7642141 w 7713579"/>
              <a:gd name="connsiteY103" fmla="*/ 5114925 h 6858000"/>
              <a:gd name="connsiteX104" fmla="*/ 7623091 w 7713579"/>
              <a:gd name="connsiteY104" fmla="*/ 5149850 h 6858000"/>
              <a:gd name="connsiteX105" fmla="*/ 7604041 w 7713579"/>
              <a:gd name="connsiteY105" fmla="*/ 5186362 h 6858000"/>
              <a:gd name="connsiteX106" fmla="*/ 7586579 w 7713579"/>
              <a:gd name="connsiteY106" fmla="*/ 5226050 h 6858000"/>
              <a:gd name="connsiteX107" fmla="*/ 7569116 w 7713579"/>
              <a:gd name="connsiteY107" fmla="*/ 5268912 h 6858000"/>
              <a:gd name="connsiteX108" fmla="*/ 7554829 w 7713579"/>
              <a:gd name="connsiteY108" fmla="*/ 5313362 h 6858000"/>
              <a:gd name="connsiteX109" fmla="*/ 7545304 w 7713579"/>
              <a:gd name="connsiteY109" fmla="*/ 5365750 h 6858000"/>
              <a:gd name="connsiteX110" fmla="*/ 7535779 w 7713579"/>
              <a:gd name="connsiteY110" fmla="*/ 5426075 h 6858000"/>
              <a:gd name="connsiteX111" fmla="*/ 7534191 w 7713579"/>
              <a:gd name="connsiteY111" fmla="*/ 5494337 h 6858000"/>
              <a:gd name="connsiteX112" fmla="*/ 7535779 w 7713579"/>
              <a:gd name="connsiteY112" fmla="*/ 5562600 h 6858000"/>
              <a:gd name="connsiteX113" fmla="*/ 7545304 w 7713579"/>
              <a:gd name="connsiteY113" fmla="*/ 5622925 h 6858000"/>
              <a:gd name="connsiteX114" fmla="*/ 7554829 w 7713579"/>
              <a:gd name="connsiteY114" fmla="*/ 5675312 h 6858000"/>
              <a:gd name="connsiteX115" fmla="*/ 7569116 w 7713579"/>
              <a:gd name="connsiteY115" fmla="*/ 5721350 h 6858000"/>
              <a:gd name="connsiteX116" fmla="*/ 7586579 w 7713579"/>
              <a:gd name="connsiteY116" fmla="*/ 5762625 h 6858000"/>
              <a:gd name="connsiteX117" fmla="*/ 7604041 w 7713579"/>
              <a:gd name="connsiteY117" fmla="*/ 5802312 h 6858000"/>
              <a:gd name="connsiteX118" fmla="*/ 7623091 w 7713579"/>
              <a:gd name="connsiteY118" fmla="*/ 5840412 h 6858000"/>
              <a:gd name="connsiteX119" fmla="*/ 7642141 w 7713579"/>
              <a:gd name="connsiteY119" fmla="*/ 5876925 h 6858000"/>
              <a:gd name="connsiteX120" fmla="*/ 7661191 w 7713579"/>
              <a:gd name="connsiteY120" fmla="*/ 5915025 h 6858000"/>
              <a:gd name="connsiteX121" fmla="*/ 7677066 w 7713579"/>
              <a:gd name="connsiteY121" fmla="*/ 5956300 h 6858000"/>
              <a:gd name="connsiteX122" fmla="*/ 7691354 w 7713579"/>
              <a:gd name="connsiteY122" fmla="*/ 6003925 h 6858000"/>
              <a:gd name="connsiteX123" fmla="*/ 7702466 w 7713579"/>
              <a:gd name="connsiteY123" fmla="*/ 6056312 h 6858000"/>
              <a:gd name="connsiteX124" fmla="*/ 7710404 w 7713579"/>
              <a:gd name="connsiteY124" fmla="*/ 6113462 h 6858000"/>
              <a:gd name="connsiteX125" fmla="*/ 7713579 w 7713579"/>
              <a:gd name="connsiteY125" fmla="*/ 6183312 h 6858000"/>
              <a:gd name="connsiteX126" fmla="*/ 7710404 w 7713579"/>
              <a:gd name="connsiteY126" fmla="*/ 6251575 h 6858000"/>
              <a:gd name="connsiteX127" fmla="*/ 7702466 w 7713579"/>
              <a:gd name="connsiteY127" fmla="*/ 6311900 h 6858000"/>
              <a:gd name="connsiteX128" fmla="*/ 7691354 w 7713579"/>
              <a:gd name="connsiteY128" fmla="*/ 6361112 h 6858000"/>
              <a:gd name="connsiteX129" fmla="*/ 7677066 w 7713579"/>
              <a:gd name="connsiteY129" fmla="*/ 6407150 h 6858000"/>
              <a:gd name="connsiteX130" fmla="*/ 7661191 w 7713579"/>
              <a:gd name="connsiteY130" fmla="*/ 6448425 h 6858000"/>
              <a:gd name="connsiteX131" fmla="*/ 7643729 w 7713579"/>
              <a:gd name="connsiteY131" fmla="*/ 6488112 h 6858000"/>
              <a:gd name="connsiteX132" fmla="*/ 7626266 w 7713579"/>
              <a:gd name="connsiteY132" fmla="*/ 6523037 h 6858000"/>
              <a:gd name="connsiteX133" fmla="*/ 7607216 w 7713579"/>
              <a:gd name="connsiteY133" fmla="*/ 6561137 h 6858000"/>
              <a:gd name="connsiteX134" fmla="*/ 7588166 w 7713579"/>
              <a:gd name="connsiteY134" fmla="*/ 6597650 h 6858000"/>
              <a:gd name="connsiteX135" fmla="*/ 7572291 w 7713579"/>
              <a:gd name="connsiteY135" fmla="*/ 6640512 h 6858000"/>
              <a:gd name="connsiteX136" fmla="*/ 7556416 w 7713579"/>
              <a:gd name="connsiteY136" fmla="*/ 6683375 h 6858000"/>
              <a:gd name="connsiteX137" fmla="*/ 7546891 w 7713579"/>
              <a:gd name="connsiteY137" fmla="*/ 6735762 h 6858000"/>
              <a:gd name="connsiteX138" fmla="*/ 7538954 w 7713579"/>
              <a:gd name="connsiteY138" fmla="*/ 6791325 h 6858000"/>
              <a:gd name="connsiteX139" fmla="*/ 7534191 w 7713579"/>
              <a:gd name="connsiteY139" fmla="*/ 6858000 h 6858000"/>
              <a:gd name="connsiteX140" fmla="*/ 0 w 7713579"/>
              <a:gd name="connsiteY140" fmla="*/ 6858000 h 6858000"/>
              <a:gd name="connsiteX141" fmla="*/ 0 w 7713579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713579" h="6858000">
                <a:moveTo>
                  <a:pt x="0" y="0"/>
                </a:moveTo>
                <a:lnTo>
                  <a:pt x="7534191" y="0"/>
                </a:lnTo>
                <a:lnTo>
                  <a:pt x="7538954" y="66675"/>
                </a:lnTo>
                <a:lnTo>
                  <a:pt x="7546891" y="122237"/>
                </a:lnTo>
                <a:lnTo>
                  <a:pt x="7556416" y="174625"/>
                </a:lnTo>
                <a:lnTo>
                  <a:pt x="7572291" y="217487"/>
                </a:lnTo>
                <a:lnTo>
                  <a:pt x="7588166" y="260350"/>
                </a:lnTo>
                <a:lnTo>
                  <a:pt x="7607216" y="296862"/>
                </a:lnTo>
                <a:lnTo>
                  <a:pt x="7626266" y="334962"/>
                </a:lnTo>
                <a:lnTo>
                  <a:pt x="7643729" y="369887"/>
                </a:lnTo>
                <a:lnTo>
                  <a:pt x="7661191" y="409575"/>
                </a:lnTo>
                <a:lnTo>
                  <a:pt x="7677066" y="450850"/>
                </a:lnTo>
                <a:lnTo>
                  <a:pt x="7691354" y="496887"/>
                </a:lnTo>
                <a:lnTo>
                  <a:pt x="7702466" y="546100"/>
                </a:lnTo>
                <a:lnTo>
                  <a:pt x="7710404" y="606425"/>
                </a:lnTo>
                <a:lnTo>
                  <a:pt x="7713579" y="673100"/>
                </a:lnTo>
                <a:lnTo>
                  <a:pt x="7710404" y="744537"/>
                </a:lnTo>
                <a:lnTo>
                  <a:pt x="7702466" y="801687"/>
                </a:lnTo>
                <a:lnTo>
                  <a:pt x="7691354" y="854075"/>
                </a:lnTo>
                <a:lnTo>
                  <a:pt x="7677066" y="901700"/>
                </a:lnTo>
                <a:lnTo>
                  <a:pt x="7661191" y="942975"/>
                </a:lnTo>
                <a:lnTo>
                  <a:pt x="7642141" y="981075"/>
                </a:lnTo>
                <a:lnTo>
                  <a:pt x="7623091" y="1017587"/>
                </a:lnTo>
                <a:lnTo>
                  <a:pt x="7604041" y="1055687"/>
                </a:lnTo>
                <a:lnTo>
                  <a:pt x="7586579" y="1095375"/>
                </a:lnTo>
                <a:lnTo>
                  <a:pt x="7569116" y="1136650"/>
                </a:lnTo>
                <a:lnTo>
                  <a:pt x="7554829" y="1182687"/>
                </a:lnTo>
                <a:lnTo>
                  <a:pt x="7545304" y="1235075"/>
                </a:lnTo>
                <a:lnTo>
                  <a:pt x="7535779" y="1295400"/>
                </a:lnTo>
                <a:lnTo>
                  <a:pt x="7534191" y="1363662"/>
                </a:lnTo>
                <a:lnTo>
                  <a:pt x="7535779" y="1431925"/>
                </a:lnTo>
                <a:lnTo>
                  <a:pt x="7545304" y="1492250"/>
                </a:lnTo>
                <a:lnTo>
                  <a:pt x="7554829" y="1544637"/>
                </a:lnTo>
                <a:lnTo>
                  <a:pt x="7569116" y="1589087"/>
                </a:lnTo>
                <a:lnTo>
                  <a:pt x="7586579" y="1631950"/>
                </a:lnTo>
                <a:lnTo>
                  <a:pt x="7604041" y="1671637"/>
                </a:lnTo>
                <a:lnTo>
                  <a:pt x="7623091" y="1708150"/>
                </a:lnTo>
                <a:lnTo>
                  <a:pt x="7642141" y="1743075"/>
                </a:lnTo>
                <a:lnTo>
                  <a:pt x="7661191" y="1782762"/>
                </a:lnTo>
                <a:lnTo>
                  <a:pt x="7677066" y="1824037"/>
                </a:lnTo>
                <a:lnTo>
                  <a:pt x="7691354" y="1870075"/>
                </a:lnTo>
                <a:lnTo>
                  <a:pt x="7702466" y="1922462"/>
                </a:lnTo>
                <a:lnTo>
                  <a:pt x="7710404" y="1982787"/>
                </a:lnTo>
                <a:lnTo>
                  <a:pt x="7713579" y="2051050"/>
                </a:lnTo>
                <a:lnTo>
                  <a:pt x="7710404" y="2119312"/>
                </a:lnTo>
                <a:lnTo>
                  <a:pt x="7702466" y="2179637"/>
                </a:lnTo>
                <a:lnTo>
                  <a:pt x="7691354" y="2232025"/>
                </a:lnTo>
                <a:lnTo>
                  <a:pt x="7677066" y="2278062"/>
                </a:lnTo>
                <a:lnTo>
                  <a:pt x="7661191" y="2319337"/>
                </a:lnTo>
                <a:lnTo>
                  <a:pt x="7642141" y="2359025"/>
                </a:lnTo>
                <a:lnTo>
                  <a:pt x="7623091" y="2395537"/>
                </a:lnTo>
                <a:lnTo>
                  <a:pt x="7604041" y="2433637"/>
                </a:lnTo>
                <a:lnTo>
                  <a:pt x="7586579" y="2471737"/>
                </a:lnTo>
                <a:lnTo>
                  <a:pt x="7569116" y="2513012"/>
                </a:lnTo>
                <a:lnTo>
                  <a:pt x="7554829" y="2560637"/>
                </a:lnTo>
                <a:lnTo>
                  <a:pt x="7545304" y="2613025"/>
                </a:lnTo>
                <a:lnTo>
                  <a:pt x="7535779" y="2671762"/>
                </a:lnTo>
                <a:lnTo>
                  <a:pt x="7534191" y="2741612"/>
                </a:lnTo>
                <a:lnTo>
                  <a:pt x="7535779" y="2809875"/>
                </a:lnTo>
                <a:lnTo>
                  <a:pt x="7545304" y="2868612"/>
                </a:lnTo>
                <a:lnTo>
                  <a:pt x="7554829" y="2922587"/>
                </a:lnTo>
                <a:lnTo>
                  <a:pt x="7569116" y="2967037"/>
                </a:lnTo>
                <a:lnTo>
                  <a:pt x="7586579" y="3009900"/>
                </a:lnTo>
                <a:lnTo>
                  <a:pt x="7604041" y="3046412"/>
                </a:lnTo>
                <a:lnTo>
                  <a:pt x="7623091" y="3084512"/>
                </a:lnTo>
                <a:lnTo>
                  <a:pt x="7642141" y="3121025"/>
                </a:lnTo>
                <a:lnTo>
                  <a:pt x="7661191" y="3160712"/>
                </a:lnTo>
                <a:lnTo>
                  <a:pt x="7677066" y="3201987"/>
                </a:lnTo>
                <a:lnTo>
                  <a:pt x="7691354" y="3248025"/>
                </a:lnTo>
                <a:lnTo>
                  <a:pt x="7702466" y="3300412"/>
                </a:lnTo>
                <a:lnTo>
                  <a:pt x="7710404" y="3360737"/>
                </a:lnTo>
                <a:lnTo>
                  <a:pt x="7713579" y="3427412"/>
                </a:lnTo>
                <a:lnTo>
                  <a:pt x="7710404" y="3497262"/>
                </a:lnTo>
                <a:lnTo>
                  <a:pt x="7702466" y="3557587"/>
                </a:lnTo>
                <a:lnTo>
                  <a:pt x="7691354" y="3609975"/>
                </a:lnTo>
                <a:lnTo>
                  <a:pt x="7677066" y="3656012"/>
                </a:lnTo>
                <a:lnTo>
                  <a:pt x="7661191" y="3697287"/>
                </a:lnTo>
                <a:lnTo>
                  <a:pt x="7642141" y="3736975"/>
                </a:lnTo>
                <a:lnTo>
                  <a:pt x="7604041" y="3811587"/>
                </a:lnTo>
                <a:lnTo>
                  <a:pt x="7586579" y="3848100"/>
                </a:lnTo>
                <a:lnTo>
                  <a:pt x="7569116" y="3890962"/>
                </a:lnTo>
                <a:lnTo>
                  <a:pt x="7554829" y="3935412"/>
                </a:lnTo>
                <a:lnTo>
                  <a:pt x="7545304" y="3987800"/>
                </a:lnTo>
                <a:lnTo>
                  <a:pt x="7535779" y="4048125"/>
                </a:lnTo>
                <a:lnTo>
                  <a:pt x="7534191" y="4116387"/>
                </a:lnTo>
                <a:lnTo>
                  <a:pt x="7535779" y="4186237"/>
                </a:lnTo>
                <a:lnTo>
                  <a:pt x="7545304" y="4244975"/>
                </a:lnTo>
                <a:lnTo>
                  <a:pt x="7554829" y="4297362"/>
                </a:lnTo>
                <a:lnTo>
                  <a:pt x="7569116" y="4343400"/>
                </a:lnTo>
                <a:lnTo>
                  <a:pt x="7586579" y="4386262"/>
                </a:lnTo>
                <a:lnTo>
                  <a:pt x="7604041" y="4424362"/>
                </a:lnTo>
                <a:lnTo>
                  <a:pt x="7642141" y="4498975"/>
                </a:lnTo>
                <a:lnTo>
                  <a:pt x="7661191" y="4537075"/>
                </a:lnTo>
                <a:lnTo>
                  <a:pt x="7677066" y="4579937"/>
                </a:lnTo>
                <a:lnTo>
                  <a:pt x="7691354" y="4625975"/>
                </a:lnTo>
                <a:lnTo>
                  <a:pt x="7702466" y="4678362"/>
                </a:lnTo>
                <a:lnTo>
                  <a:pt x="7710404" y="4738687"/>
                </a:lnTo>
                <a:lnTo>
                  <a:pt x="7713579" y="4806950"/>
                </a:lnTo>
                <a:lnTo>
                  <a:pt x="7710404" y="4875212"/>
                </a:lnTo>
                <a:lnTo>
                  <a:pt x="7702466" y="4935537"/>
                </a:lnTo>
                <a:lnTo>
                  <a:pt x="7691354" y="4987925"/>
                </a:lnTo>
                <a:lnTo>
                  <a:pt x="7677066" y="5033962"/>
                </a:lnTo>
                <a:lnTo>
                  <a:pt x="7661191" y="5075237"/>
                </a:lnTo>
                <a:lnTo>
                  <a:pt x="7642141" y="5114925"/>
                </a:lnTo>
                <a:lnTo>
                  <a:pt x="7623091" y="5149850"/>
                </a:lnTo>
                <a:lnTo>
                  <a:pt x="7604041" y="5186362"/>
                </a:lnTo>
                <a:lnTo>
                  <a:pt x="7586579" y="5226050"/>
                </a:lnTo>
                <a:lnTo>
                  <a:pt x="7569116" y="5268912"/>
                </a:lnTo>
                <a:lnTo>
                  <a:pt x="7554829" y="5313362"/>
                </a:lnTo>
                <a:lnTo>
                  <a:pt x="7545304" y="5365750"/>
                </a:lnTo>
                <a:lnTo>
                  <a:pt x="7535779" y="5426075"/>
                </a:lnTo>
                <a:lnTo>
                  <a:pt x="7534191" y="5494337"/>
                </a:lnTo>
                <a:lnTo>
                  <a:pt x="7535779" y="5562600"/>
                </a:lnTo>
                <a:lnTo>
                  <a:pt x="7545304" y="5622925"/>
                </a:lnTo>
                <a:lnTo>
                  <a:pt x="7554829" y="5675312"/>
                </a:lnTo>
                <a:lnTo>
                  <a:pt x="7569116" y="5721350"/>
                </a:lnTo>
                <a:lnTo>
                  <a:pt x="7586579" y="5762625"/>
                </a:lnTo>
                <a:lnTo>
                  <a:pt x="7604041" y="5802312"/>
                </a:lnTo>
                <a:lnTo>
                  <a:pt x="7623091" y="5840412"/>
                </a:lnTo>
                <a:lnTo>
                  <a:pt x="7642141" y="5876925"/>
                </a:lnTo>
                <a:lnTo>
                  <a:pt x="7661191" y="5915025"/>
                </a:lnTo>
                <a:lnTo>
                  <a:pt x="7677066" y="5956300"/>
                </a:lnTo>
                <a:lnTo>
                  <a:pt x="7691354" y="6003925"/>
                </a:lnTo>
                <a:lnTo>
                  <a:pt x="7702466" y="6056312"/>
                </a:lnTo>
                <a:lnTo>
                  <a:pt x="7710404" y="6113462"/>
                </a:lnTo>
                <a:lnTo>
                  <a:pt x="7713579" y="6183312"/>
                </a:lnTo>
                <a:lnTo>
                  <a:pt x="7710404" y="6251575"/>
                </a:lnTo>
                <a:lnTo>
                  <a:pt x="7702466" y="6311900"/>
                </a:lnTo>
                <a:lnTo>
                  <a:pt x="7691354" y="6361112"/>
                </a:lnTo>
                <a:lnTo>
                  <a:pt x="7677066" y="6407150"/>
                </a:lnTo>
                <a:lnTo>
                  <a:pt x="7661191" y="6448425"/>
                </a:lnTo>
                <a:lnTo>
                  <a:pt x="7643729" y="6488112"/>
                </a:lnTo>
                <a:lnTo>
                  <a:pt x="7626266" y="6523037"/>
                </a:lnTo>
                <a:lnTo>
                  <a:pt x="7607216" y="6561137"/>
                </a:lnTo>
                <a:lnTo>
                  <a:pt x="7588166" y="6597650"/>
                </a:lnTo>
                <a:lnTo>
                  <a:pt x="7572291" y="6640512"/>
                </a:lnTo>
                <a:lnTo>
                  <a:pt x="7556416" y="6683375"/>
                </a:lnTo>
                <a:lnTo>
                  <a:pt x="7546891" y="6735762"/>
                </a:lnTo>
                <a:lnTo>
                  <a:pt x="7538954" y="6791325"/>
                </a:lnTo>
                <a:lnTo>
                  <a:pt x="7534191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orking Together to Safeguard Children (2018) - Wirral Safeguarding Children  Partnership">
            <a:extLst>
              <a:ext uri="{FF2B5EF4-FFF2-40B4-BE49-F238E27FC236}">
                <a16:creationId xmlns:a16="http://schemas.microsoft.com/office/drawing/2014/main" id="{9C61A81F-AAA9-3F4A-ABCB-25B829B99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4" r="3" b="8472"/>
          <a:stretch/>
        </p:blipFill>
        <p:spPr bwMode="auto">
          <a:xfrm>
            <a:off x="1569125" y="643469"/>
            <a:ext cx="4407746" cy="557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2376BA6-59C0-184A-ABAB-5E0434F1C958}"/>
              </a:ext>
            </a:extLst>
          </p:cNvPr>
          <p:cNvSpPr/>
          <p:nvPr/>
        </p:nvSpPr>
        <p:spPr>
          <a:xfrm>
            <a:off x="7934220" y="2139713"/>
            <a:ext cx="4037138" cy="39762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‘Everyone who works with children has a responsibility for keeping them safe. No single practitioner can have a full picture of a child’s needs and circumstances and, if children and families are to receive the right help at the right time, everyone who comes into contact with them has a role to play in identifying concerns, sharing information and taking prompt action.’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91C38B-5CB6-AA45-AE22-D2879CAAD5AB}"/>
              </a:ext>
            </a:extLst>
          </p:cNvPr>
          <p:cNvSpPr/>
          <p:nvPr/>
        </p:nvSpPr>
        <p:spPr>
          <a:xfrm>
            <a:off x="0" y="6115981"/>
            <a:ext cx="12192000" cy="495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62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4A09A0-9732-454F-9695-AEBE0C527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9494" y="-207897"/>
            <a:ext cx="9314102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kern="1200" dirty="0">
                <a:solidFill>
                  <a:srgbClr val="000000"/>
                </a:solidFill>
                <a:latin typeface="Britannic Bold" panose="020B0903060703020204" pitchFamily="34" charset="77"/>
              </a:rPr>
              <a:t>The Change From Classroom to Home. </a:t>
            </a:r>
          </a:p>
        </p:txBody>
      </p:sp>
      <p:sp>
        <p:nvSpPr>
          <p:cNvPr id="27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8" name="Graphic 15" descr="Classroom">
            <a:extLst>
              <a:ext uri="{FF2B5EF4-FFF2-40B4-BE49-F238E27FC236}">
                <a16:creationId xmlns:a16="http://schemas.microsoft.com/office/drawing/2014/main" id="{4965E1AE-0BA0-46D0-AAF4-1A5C22D201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6" name="Right Arrow 5">
            <a:extLst>
              <a:ext uri="{FF2B5EF4-FFF2-40B4-BE49-F238E27FC236}">
                <a16:creationId xmlns:a16="http://schemas.microsoft.com/office/drawing/2014/main" id="{595D5A66-1405-A34E-8DAA-FA4741692681}"/>
              </a:ext>
            </a:extLst>
          </p:cNvPr>
          <p:cNvSpPr/>
          <p:nvPr/>
        </p:nvSpPr>
        <p:spPr>
          <a:xfrm>
            <a:off x="3642680" y="1140557"/>
            <a:ext cx="4175039" cy="155516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sz="2800" dirty="0"/>
              <a:t>Face to Face Interactions</a:t>
            </a:r>
          </a:p>
        </p:txBody>
      </p:sp>
      <p:sp>
        <p:nvSpPr>
          <p:cNvPr id="8" name="Connector 7">
            <a:extLst>
              <a:ext uri="{FF2B5EF4-FFF2-40B4-BE49-F238E27FC236}">
                <a16:creationId xmlns:a16="http://schemas.microsoft.com/office/drawing/2014/main" id="{B9635F54-CDF4-B547-B738-95AA3DD298DD}"/>
              </a:ext>
            </a:extLst>
          </p:cNvPr>
          <p:cNvSpPr/>
          <p:nvPr/>
        </p:nvSpPr>
        <p:spPr>
          <a:xfrm>
            <a:off x="5454338" y="5026708"/>
            <a:ext cx="2280745" cy="128489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dirty="0"/>
              <a:t>Structure</a:t>
            </a:r>
          </a:p>
        </p:txBody>
      </p:sp>
      <p:sp>
        <p:nvSpPr>
          <p:cNvPr id="9" name="Connector 8">
            <a:extLst>
              <a:ext uri="{FF2B5EF4-FFF2-40B4-BE49-F238E27FC236}">
                <a16:creationId xmlns:a16="http://schemas.microsoft.com/office/drawing/2014/main" id="{798F0A49-FC5F-0D44-8C49-6C2BEFBDA5BE}"/>
              </a:ext>
            </a:extLst>
          </p:cNvPr>
          <p:cNvSpPr/>
          <p:nvPr/>
        </p:nvSpPr>
        <p:spPr>
          <a:xfrm>
            <a:off x="9461001" y="5054999"/>
            <a:ext cx="2280745" cy="128489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/>
              <a:t>Motivation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40E2595D-0426-B349-80BA-A9173C1B2457}"/>
              </a:ext>
            </a:extLst>
          </p:cNvPr>
          <p:cNvSpPr/>
          <p:nvPr/>
        </p:nvSpPr>
        <p:spPr>
          <a:xfrm rot="8245217">
            <a:off x="6652798" y="4509257"/>
            <a:ext cx="1281221" cy="4953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444DC4A0-681F-5C44-8267-21A4ACD820C0}"/>
              </a:ext>
            </a:extLst>
          </p:cNvPr>
          <p:cNvSpPr/>
          <p:nvPr/>
        </p:nvSpPr>
        <p:spPr>
          <a:xfrm rot="2417070">
            <a:off x="9327558" y="4494761"/>
            <a:ext cx="1164746" cy="54483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nector 11">
            <a:extLst>
              <a:ext uri="{FF2B5EF4-FFF2-40B4-BE49-F238E27FC236}">
                <a16:creationId xmlns:a16="http://schemas.microsoft.com/office/drawing/2014/main" id="{70C702E9-126A-4942-AFE4-0899F61AB378}"/>
              </a:ext>
            </a:extLst>
          </p:cNvPr>
          <p:cNvSpPr/>
          <p:nvPr/>
        </p:nvSpPr>
        <p:spPr>
          <a:xfrm>
            <a:off x="7505004" y="3460304"/>
            <a:ext cx="2280745" cy="128489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dirty="0"/>
              <a:t>Change in learning  Environment. </a:t>
            </a:r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AC48EC5A-84D1-B44B-AB53-A31A7F30D19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" name="Picture 19" descr="A picture containing diagram&#10;&#10;Description automatically generated">
            <a:extLst>
              <a:ext uri="{FF2B5EF4-FFF2-40B4-BE49-F238E27FC236}">
                <a16:creationId xmlns:a16="http://schemas.microsoft.com/office/drawing/2014/main" id="{49184AE5-A1E9-7D46-82F5-13DEE60FF8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4429" y="4923473"/>
            <a:ext cx="2565400" cy="1774053"/>
          </a:xfrm>
          <a:prstGeom prst="rect">
            <a:avLst/>
          </a:prstGeom>
        </p:spPr>
      </p:pic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035CF1F-BCF1-4E76-81CF-618DA7AB05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6014499"/>
              </p:ext>
            </p:extLst>
          </p:nvPr>
        </p:nvGraphicFramePr>
        <p:xfrm>
          <a:off x="7293408" y="307266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9" name="Rectangle 28">
            <a:extLst>
              <a:ext uri="{FF2B5EF4-FFF2-40B4-BE49-F238E27FC236}">
                <a16:creationId xmlns:a16="http://schemas.microsoft.com/office/drawing/2014/main" id="{8FDC93D8-F213-7A48-A5A4-4CCF7186B298}"/>
              </a:ext>
            </a:extLst>
          </p:cNvPr>
          <p:cNvSpPr/>
          <p:nvPr/>
        </p:nvSpPr>
        <p:spPr>
          <a:xfrm>
            <a:off x="5131454" y="6448763"/>
            <a:ext cx="1881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Cherry, K (2020),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83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Graphic spid="30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D5D4239-734E-6841-8988-A5025FB717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DC7FCA9-AA37-D84D-9F36-343BA35C3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3312" y="-55132"/>
            <a:ext cx="6238688" cy="13822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>
                <a:latin typeface="Algerian" pitchFamily="82" charset="77"/>
              </a:rPr>
              <a:t>Hidden from View</a:t>
            </a:r>
          </a:p>
        </p:txBody>
      </p:sp>
      <p:pic>
        <p:nvPicPr>
          <p:cNvPr id="1026" name="Picture 2" descr="Child sitting in doorway">
            <a:extLst>
              <a:ext uri="{FF2B5EF4-FFF2-40B4-BE49-F238E27FC236}">
                <a16:creationId xmlns:a16="http://schemas.microsoft.com/office/drawing/2014/main" id="{F20964F2-43D2-AA44-9F9A-BBDFF93AC6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01" r="12762" b="1"/>
          <a:stretch/>
        </p:blipFill>
        <p:spPr bwMode="auto"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DDE2432-FEF9-694D-9650-5348BD543D90}"/>
              </a:ext>
            </a:extLst>
          </p:cNvPr>
          <p:cNvSpPr/>
          <p:nvPr/>
        </p:nvSpPr>
        <p:spPr>
          <a:xfrm>
            <a:off x="6479618" y="1160043"/>
            <a:ext cx="5502832" cy="9233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fontAlgn="base">
              <a:spcAft>
                <a:spcPts val="600"/>
              </a:spcAft>
              <a:buSzPct val="80000"/>
            </a:pPr>
            <a:r>
              <a:rPr lang="en-US" sz="2400" b="1" i="0" dirty="0">
                <a:solidFill>
                  <a:schemeClr val="bg1"/>
                </a:solidFill>
                <a:effectLst/>
              </a:rPr>
              <a:t>BBC News (2021) reported Covid-19</a:t>
            </a:r>
            <a:r>
              <a:rPr lang="en-US" sz="2400" b="1" dirty="0">
                <a:solidFill>
                  <a:schemeClr val="bg1"/>
                </a:solidFill>
              </a:rPr>
              <a:t>has bought a</a:t>
            </a:r>
            <a:r>
              <a:rPr lang="en-US" sz="2400" b="1" i="0" dirty="0">
                <a:solidFill>
                  <a:schemeClr val="bg1"/>
                </a:solidFill>
                <a:effectLst/>
              </a:rPr>
              <a:t> Rise in suspected child abuse cases after lockdown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1640C7-BD04-9B4C-89C0-28EA76084CA7}"/>
              </a:ext>
            </a:extLst>
          </p:cNvPr>
          <p:cNvSpPr txBox="1"/>
          <p:nvPr/>
        </p:nvSpPr>
        <p:spPr>
          <a:xfrm>
            <a:off x="4339575" y="2897069"/>
            <a:ext cx="49664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The Child Safeguarding Practice Panels report an increase of 27% serious incidents. </a:t>
            </a:r>
          </a:p>
        </p:txBody>
      </p:sp>
      <p:pic>
        <p:nvPicPr>
          <p:cNvPr id="5124" name="Picture 4" descr="Increase Chart Icons - Download Free Vector Icons | Noun Project">
            <a:extLst>
              <a:ext uri="{FF2B5EF4-FFF2-40B4-BE49-F238E27FC236}">
                <a16:creationId xmlns:a16="http://schemas.microsoft.com/office/drawing/2014/main" id="{9E4D94CB-C126-6543-8EE5-094D01E0B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475" y="2504023"/>
            <a:ext cx="1807145" cy="1807145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BC News - Wikipedia">
            <a:extLst>
              <a:ext uri="{FF2B5EF4-FFF2-40B4-BE49-F238E27FC236}">
                <a16:creationId xmlns:a16="http://schemas.microsoft.com/office/drawing/2014/main" id="{9EFDFBAC-E451-134C-8736-97830D5AB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566" y="1075169"/>
            <a:ext cx="1509052" cy="150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231E620C-F713-4D47-9607-EDE395F7DA4B}"/>
              </a:ext>
            </a:extLst>
          </p:cNvPr>
          <p:cNvSpPr/>
          <p:nvPr/>
        </p:nvSpPr>
        <p:spPr>
          <a:xfrm>
            <a:off x="3311611" y="5676447"/>
            <a:ext cx="1548026" cy="96125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Watch</a:t>
            </a:r>
          </a:p>
        </p:txBody>
      </p:sp>
      <p:sp>
        <p:nvSpPr>
          <p:cNvPr id="11" name="Chevron 10">
            <a:extLst>
              <a:ext uri="{FF2B5EF4-FFF2-40B4-BE49-F238E27FC236}">
                <a16:creationId xmlns:a16="http://schemas.microsoft.com/office/drawing/2014/main" id="{D76D0CA9-3B39-7D43-9C5E-20179F550EF3}"/>
              </a:ext>
            </a:extLst>
          </p:cNvPr>
          <p:cNvSpPr/>
          <p:nvPr/>
        </p:nvSpPr>
        <p:spPr>
          <a:xfrm>
            <a:off x="4592595" y="5695409"/>
            <a:ext cx="1503405" cy="9233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Talk</a:t>
            </a:r>
          </a:p>
        </p:txBody>
      </p:sp>
      <p:sp>
        <p:nvSpPr>
          <p:cNvPr id="28" name="Chevron 27">
            <a:extLst>
              <a:ext uri="{FF2B5EF4-FFF2-40B4-BE49-F238E27FC236}">
                <a16:creationId xmlns:a16="http://schemas.microsoft.com/office/drawing/2014/main" id="{323D1D28-D36C-F74F-8A60-A84F3F3A8134}"/>
              </a:ext>
            </a:extLst>
          </p:cNvPr>
          <p:cNvSpPr/>
          <p:nvPr/>
        </p:nvSpPr>
        <p:spPr>
          <a:xfrm>
            <a:off x="9000617" y="5688227"/>
            <a:ext cx="1888749" cy="9233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Record</a:t>
            </a:r>
          </a:p>
        </p:txBody>
      </p:sp>
      <p:sp>
        <p:nvSpPr>
          <p:cNvPr id="29" name="Chevron 28">
            <a:extLst>
              <a:ext uri="{FF2B5EF4-FFF2-40B4-BE49-F238E27FC236}">
                <a16:creationId xmlns:a16="http://schemas.microsoft.com/office/drawing/2014/main" id="{043409FC-32E2-7540-9B7C-48D2CC2149F9}"/>
              </a:ext>
            </a:extLst>
          </p:cNvPr>
          <p:cNvSpPr/>
          <p:nvPr/>
        </p:nvSpPr>
        <p:spPr>
          <a:xfrm>
            <a:off x="7225555" y="5700007"/>
            <a:ext cx="1955990" cy="9233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Observe</a:t>
            </a:r>
          </a:p>
        </p:txBody>
      </p:sp>
      <p:sp>
        <p:nvSpPr>
          <p:cNvPr id="31" name="Chevron 30">
            <a:extLst>
              <a:ext uri="{FF2B5EF4-FFF2-40B4-BE49-F238E27FC236}">
                <a16:creationId xmlns:a16="http://schemas.microsoft.com/office/drawing/2014/main" id="{6E72D07B-B4B7-9148-B220-085B2FBBA38E}"/>
              </a:ext>
            </a:extLst>
          </p:cNvPr>
          <p:cNvSpPr/>
          <p:nvPr/>
        </p:nvSpPr>
        <p:spPr>
          <a:xfrm>
            <a:off x="10699786" y="5676447"/>
            <a:ext cx="1955990" cy="9233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Report</a:t>
            </a:r>
          </a:p>
        </p:txBody>
      </p:sp>
      <p:sp>
        <p:nvSpPr>
          <p:cNvPr id="32" name="Chevron 31">
            <a:extLst>
              <a:ext uri="{FF2B5EF4-FFF2-40B4-BE49-F238E27FC236}">
                <a16:creationId xmlns:a16="http://schemas.microsoft.com/office/drawing/2014/main" id="{E7514C5A-053F-5A40-B9A6-D24B1B63213B}"/>
              </a:ext>
            </a:extLst>
          </p:cNvPr>
          <p:cNvSpPr/>
          <p:nvPr/>
        </p:nvSpPr>
        <p:spPr>
          <a:xfrm>
            <a:off x="5790518" y="5695409"/>
            <a:ext cx="1729959" cy="94229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Listen</a:t>
            </a: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709A7926-9EF7-5140-86A2-23D01FAF7089}"/>
              </a:ext>
            </a:extLst>
          </p:cNvPr>
          <p:cNvSpPr txBox="1">
            <a:spLocks/>
          </p:cNvSpPr>
          <p:nvPr/>
        </p:nvSpPr>
        <p:spPr>
          <a:xfrm>
            <a:off x="4085624" y="4410246"/>
            <a:ext cx="7528718" cy="1094722"/>
          </a:xfrm>
          <a:prstGeom prst="rect">
            <a:avLst/>
          </a:prstGeom>
          <a:solidFill>
            <a:srgbClr val="7030A0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</a:rPr>
              <a:t>To safeguard others, you must firstly safeguard yourself!!!!!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62C0FF-7C7D-444A-AD2B-AFD0AA378FDF}"/>
              </a:ext>
            </a:extLst>
          </p:cNvPr>
          <p:cNvSpPr txBox="1"/>
          <p:nvPr/>
        </p:nvSpPr>
        <p:spPr>
          <a:xfrm>
            <a:off x="6368641" y="2399555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BBC News (2021)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434FD34-B38A-2345-9AB2-0A40ABC8F226}"/>
              </a:ext>
            </a:extLst>
          </p:cNvPr>
          <p:cNvSpPr txBox="1"/>
          <p:nvPr/>
        </p:nvSpPr>
        <p:spPr>
          <a:xfrm>
            <a:off x="7941806" y="3758729"/>
            <a:ext cx="1527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GOV,UK(2021)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48BBE19-BB6D-BF4E-89B0-ED9AAB5114D8}"/>
              </a:ext>
            </a:extLst>
          </p:cNvPr>
          <p:cNvSpPr/>
          <p:nvPr/>
        </p:nvSpPr>
        <p:spPr>
          <a:xfrm>
            <a:off x="10434135" y="3701008"/>
            <a:ext cx="18902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Clipartkey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(2021) 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319B1B-7560-3844-890B-CEE2AD827157}"/>
              </a:ext>
            </a:extLst>
          </p:cNvPr>
          <p:cNvSpPr/>
          <p:nvPr/>
        </p:nvSpPr>
        <p:spPr>
          <a:xfrm>
            <a:off x="1274501" y="6415111"/>
            <a:ext cx="17139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Lee (2020), 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48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  <p:bldP spid="2" grpId="0"/>
      <p:bldP spid="7" grpId="0" animBg="1"/>
      <p:bldP spid="11" grpId="0" animBg="1"/>
      <p:bldP spid="28" grpId="0" animBg="1"/>
      <p:bldP spid="29" grpId="0" animBg="1"/>
      <p:bldP spid="31" grpId="0" animBg="1"/>
      <p:bldP spid="32" grpId="0" animBg="1"/>
      <p:bldP spid="32" grpId="1" animBg="1"/>
      <p:bldP spid="33" grpId="0" animBg="1"/>
      <p:bldP spid="13" grpId="0"/>
      <p:bldP spid="36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46A9B1A4-1855-4EE1-8807-C8B5D08C5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EBAD34AF-5414-49A5-AB75-F1CA854B3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>
          <p:nvSpPr>
            <p:cNvPr id="194" name="Rectangle 193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5" name="Rectangle 194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CC96A7-5D4B-AA40-806A-5BE184D8B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73" y="186423"/>
            <a:ext cx="7007349" cy="1492132"/>
          </a:xfrm>
          <a:noFill/>
        </p:spPr>
        <p:txBody>
          <a:bodyPr anchor="t">
            <a:normAutofit/>
          </a:bodyPr>
          <a:lstStyle/>
          <a:p>
            <a:pPr algn="ctr"/>
            <a:r>
              <a:rPr lang="en-US" sz="3700" b="1" i="1" u="sng" dirty="0">
                <a:solidFill>
                  <a:srgbClr val="7030A0"/>
                </a:solidFill>
                <a:latin typeface="Comic Sans MS" panose="030F0902030302020204" pitchFamily="66" charset="0"/>
              </a:rPr>
              <a:t>8 Steps in setting up and conducting a safe live lessons.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03069-A4FC-454D-A0D2-1F732F313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511" y="1497968"/>
            <a:ext cx="7846517" cy="4598891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Use supplied school equipment and avoid using personal equipment.</a:t>
            </a:r>
          </a:p>
          <a:p>
            <a:r>
              <a:rPr lang="en-GB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Schools should risk assess the use of live learning.</a:t>
            </a:r>
          </a:p>
          <a:p>
            <a:r>
              <a:rPr lang="en-GB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Use professional language.</a:t>
            </a:r>
            <a:endParaRPr lang="en-US" sz="2000" b="1" dirty="0">
              <a:solidFill>
                <a:schemeClr val="tx1">
                  <a:alpha val="60000"/>
                </a:schemeClr>
              </a:solidFill>
              <a:latin typeface="Comic Sans MS" panose="030F0902030302020204" pitchFamily="66" charset="0"/>
            </a:endParaRPr>
          </a:p>
          <a:p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In line with the Data protection Act use ISO compatible devices and software. The welsh government have developed the HWB platform (2012) with all resources safe, reliable and ISO compatible. </a:t>
            </a:r>
          </a:p>
          <a:p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Microsoft Teams and Google Meet are suggested platforms to use when conducting live lesson.</a:t>
            </a:r>
          </a:p>
          <a:p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Sit against a neutral background or blur the background. </a:t>
            </a:r>
          </a:p>
          <a:p>
            <a:r>
              <a:rPr lang="en-GB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The live class should be recorded and backed up elsewhere, so that if any issues were to arise, the video can be reviewed.</a:t>
            </a:r>
          </a:p>
          <a:p>
            <a:r>
              <a:rPr lang="en-US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Report any issues or concerns to the child protection officer, police or social worker.</a:t>
            </a:r>
            <a:r>
              <a:rPr lang="en-GB" sz="2000" b="1" dirty="0">
                <a:solidFill>
                  <a:schemeClr val="tx1">
                    <a:alpha val="60000"/>
                  </a:schemeClr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96" name="Freeform: Shape 195">
            <a:extLst>
              <a:ext uri="{FF2B5EF4-FFF2-40B4-BE49-F238E27FC236}">
                <a16:creationId xmlns:a16="http://schemas.microsoft.com/office/drawing/2014/main" id="{8C4F1A0C-BD28-4977-9745-E2A4FB752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9668" y="0"/>
            <a:ext cx="4232332" cy="3701000"/>
          </a:xfrm>
          <a:custGeom>
            <a:avLst/>
            <a:gdLst>
              <a:gd name="connsiteX0" fmla="*/ 319701 w 4232332"/>
              <a:gd name="connsiteY0" fmla="*/ 0 h 3701000"/>
              <a:gd name="connsiteX1" fmla="*/ 4232332 w 4232332"/>
              <a:gd name="connsiteY1" fmla="*/ 0 h 3701000"/>
              <a:gd name="connsiteX2" fmla="*/ 4232332 w 4232332"/>
              <a:gd name="connsiteY2" fmla="*/ 3034486 h 3701000"/>
              <a:gd name="connsiteX3" fmla="*/ 4230268 w 4232332"/>
              <a:gd name="connsiteY3" fmla="*/ 3035198 h 3701000"/>
              <a:gd name="connsiteX4" fmla="*/ 4185051 w 4232332"/>
              <a:gd name="connsiteY4" fmla="*/ 3049231 h 3701000"/>
              <a:gd name="connsiteX5" fmla="*/ 4136714 w 4232332"/>
              <a:gd name="connsiteY5" fmla="*/ 3061706 h 3701000"/>
              <a:gd name="connsiteX6" fmla="*/ 4089935 w 4232332"/>
              <a:gd name="connsiteY6" fmla="*/ 3074180 h 3701000"/>
              <a:gd name="connsiteX7" fmla="*/ 4043158 w 4232332"/>
              <a:gd name="connsiteY7" fmla="*/ 3088214 h 3701000"/>
              <a:gd name="connsiteX8" fmla="*/ 3997940 w 4232332"/>
              <a:gd name="connsiteY8" fmla="*/ 3103806 h 3701000"/>
              <a:gd name="connsiteX9" fmla="*/ 3955840 w 4232332"/>
              <a:gd name="connsiteY9" fmla="*/ 3122518 h 3701000"/>
              <a:gd name="connsiteX10" fmla="*/ 3916860 w 4232332"/>
              <a:gd name="connsiteY10" fmla="*/ 3144346 h 3701000"/>
              <a:gd name="connsiteX11" fmla="*/ 3882555 w 4232332"/>
              <a:gd name="connsiteY11" fmla="*/ 3172413 h 3701000"/>
              <a:gd name="connsiteX12" fmla="*/ 3846692 w 4232332"/>
              <a:gd name="connsiteY12" fmla="*/ 3203599 h 3701000"/>
              <a:gd name="connsiteX13" fmla="*/ 3815506 w 4232332"/>
              <a:gd name="connsiteY13" fmla="*/ 3239461 h 3701000"/>
              <a:gd name="connsiteX14" fmla="*/ 3785881 w 4232332"/>
              <a:gd name="connsiteY14" fmla="*/ 3276884 h 3701000"/>
              <a:gd name="connsiteX15" fmla="*/ 3756254 w 4232332"/>
              <a:gd name="connsiteY15" fmla="*/ 3315864 h 3701000"/>
              <a:gd name="connsiteX16" fmla="*/ 3726629 w 4232332"/>
              <a:gd name="connsiteY16" fmla="*/ 3354846 h 3701000"/>
              <a:gd name="connsiteX17" fmla="*/ 3697003 w 4232332"/>
              <a:gd name="connsiteY17" fmla="*/ 3392268 h 3701000"/>
              <a:gd name="connsiteX18" fmla="*/ 3664258 w 4232332"/>
              <a:gd name="connsiteY18" fmla="*/ 3428131 h 3701000"/>
              <a:gd name="connsiteX19" fmla="*/ 3631513 w 4232332"/>
              <a:gd name="connsiteY19" fmla="*/ 3459315 h 3701000"/>
              <a:gd name="connsiteX20" fmla="*/ 3594093 w 4232332"/>
              <a:gd name="connsiteY20" fmla="*/ 3485823 h 3701000"/>
              <a:gd name="connsiteX21" fmla="*/ 3555111 w 4232332"/>
              <a:gd name="connsiteY21" fmla="*/ 3506094 h 3701000"/>
              <a:gd name="connsiteX22" fmla="*/ 3508332 w 4232332"/>
              <a:gd name="connsiteY22" fmla="*/ 3520128 h 3701000"/>
              <a:gd name="connsiteX23" fmla="*/ 3459994 w 4232332"/>
              <a:gd name="connsiteY23" fmla="*/ 3526365 h 3701000"/>
              <a:gd name="connsiteX24" fmla="*/ 3410100 w 4232332"/>
              <a:gd name="connsiteY24" fmla="*/ 3527923 h 3701000"/>
              <a:gd name="connsiteX25" fmla="*/ 3357084 w 4232332"/>
              <a:gd name="connsiteY25" fmla="*/ 3523245 h 3701000"/>
              <a:gd name="connsiteX26" fmla="*/ 3304070 w 4232332"/>
              <a:gd name="connsiteY26" fmla="*/ 3517009 h 3701000"/>
              <a:gd name="connsiteX27" fmla="*/ 3251054 w 4232332"/>
              <a:gd name="connsiteY27" fmla="*/ 3509211 h 3701000"/>
              <a:gd name="connsiteX28" fmla="*/ 3198040 w 4232332"/>
              <a:gd name="connsiteY28" fmla="*/ 3502976 h 3701000"/>
              <a:gd name="connsiteX29" fmla="*/ 3145024 w 4232332"/>
              <a:gd name="connsiteY29" fmla="*/ 3499857 h 3701000"/>
              <a:gd name="connsiteX30" fmla="*/ 3093569 w 4232332"/>
              <a:gd name="connsiteY30" fmla="*/ 3499857 h 3701000"/>
              <a:gd name="connsiteX31" fmla="*/ 3045233 w 4232332"/>
              <a:gd name="connsiteY31" fmla="*/ 3506094 h 3701000"/>
              <a:gd name="connsiteX32" fmla="*/ 2995337 w 4232332"/>
              <a:gd name="connsiteY32" fmla="*/ 3518569 h 3701000"/>
              <a:gd name="connsiteX33" fmla="*/ 2950118 w 4232332"/>
              <a:gd name="connsiteY33" fmla="*/ 3537278 h 3701000"/>
              <a:gd name="connsiteX34" fmla="*/ 2903340 w 4232332"/>
              <a:gd name="connsiteY34" fmla="*/ 3562227 h 3701000"/>
              <a:gd name="connsiteX35" fmla="*/ 2856564 w 4232332"/>
              <a:gd name="connsiteY35" fmla="*/ 3587176 h 3701000"/>
              <a:gd name="connsiteX36" fmla="*/ 2809785 w 4232332"/>
              <a:gd name="connsiteY36" fmla="*/ 3615241 h 3701000"/>
              <a:gd name="connsiteX37" fmla="*/ 2764565 w 4232332"/>
              <a:gd name="connsiteY37" fmla="*/ 3641749 h 3701000"/>
              <a:gd name="connsiteX38" fmla="*/ 2716230 w 4232332"/>
              <a:gd name="connsiteY38" fmla="*/ 3665138 h 3701000"/>
              <a:gd name="connsiteX39" fmla="*/ 2669451 w 4232332"/>
              <a:gd name="connsiteY39" fmla="*/ 3683850 h 3701000"/>
              <a:gd name="connsiteX40" fmla="*/ 2621114 w 4232332"/>
              <a:gd name="connsiteY40" fmla="*/ 3696324 h 3701000"/>
              <a:gd name="connsiteX41" fmla="*/ 2571219 w 4232332"/>
              <a:gd name="connsiteY41" fmla="*/ 3701000 h 3701000"/>
              <a:gd name="connsiteX42" fmla="*/ 2521322 w 4232332"/>
              <a:gd name="connsiteY42" fmla="*/ 3696324 h 3701000"/>
              <a:gd name="connsiteX43" fmla="*/ 2472985 w 4232332"/>
              <a:gd name="connsiteY43" fmla="*/ 3683850 h 3701000"/>
              <a:gd name="connsiteX44" fmla="*/ 2426209 w 4232332"/>
              <a:gd name="connsiteY44" fmla="*/ 3665138 h 3701000"/>
              <a:gd name="connsiteX45" fmla="*/ 2377871 w 4232332"/>
              <a:gd name="connsiteY45" fmla="*/ 3641749 h 3701000"/>
              <a:gd name="connsiteX46" fmla="*/ 2332651 w 4232332"/>
              <a:gd name="connsiteY46" fmla="*/ 3615241 h 3701000"/>
              <a:gd name="connsiteX47" fmla="*/ 2285874 w 4232332"/>
              <a:gd name="connsiteY47" fmla="*/ 3587176 h 3701000"/>
              <a:gd name="connsiteX48" fmla="*/ 2239096 w 4232332"/>
              <a:gd name="connsiteY48" fmla="*/ 3562227 h 3701000"/>
              <a:gd name="connsiteX49" fmla="*/ 2192319 w 4232332"/>
              <a:gd name="connsiteY49" fmla="*/ 3537278 h 3701000"/>
              <a:gd name="connsiteX50" fmla="*/ 2145542 w 4232332"/>
              <a:gd name="connsiteY50" fmla="*/ 3518569 h 3701000"/>
              <a:gd name="connsiteX51" fmla="*/ 2097204 w 4232332"/>
              <a:gd name="connsiteY51" fmla="*/ 3506094 h 3701000"/>
              <a:gd name="connsiteX52" fmla="*/ 2048867 w 4232332"/>
              <a:gd name="connsiteY52" fmla="*/ 3499857 h 3701000"/>
              <a:gd name="connsiteX53" fmla="*/ 1997410 w 4232332"/>
              <a:gd name="connsiteY53" fmla="*/ 3499857 h 3701000"/>
              <a:gd name="connsiteX54" fmla="*/ 1944396 w 4232332"/>
              <a:gd name="connsiteY54" fmla="*/ 3502976 h 3701000"/>
              <a:gd name="connsiteX55" fmla="*/ 1891382 w 4232332"/>
              <a:gd name="connsiteY55" fmla="*/ 3509211 h 3701000"/>
              <a:gd name="connsiteX56" fmla="*/ 1838366 w 4232332"/>
              <a:gd name="connsiteY56" fmla="*/ 3517009 h 3701000"/>
              <a:gd name="connsiteX57" fmla="*/ 1785350 w 4232332"/>
              <a:gd name="connsiteY57" fmla="*/ 3523245 h 3701000"/>
              <a:gd name="connsiteX58" fmla="*/ 1732336 w 4232332"/>
              <a:gd name="connsiteY58" fmla="*/ 3527923 h 3701000"/>
              <a:gd name="connsiteX59" fmla="*/ 1682442 w 4232332"/>
              <a:gd name="connsiteY59" fmla="*/ 3526365 h 3701000"/>
              <a:gd name="connsiteX60" fmla="*/ 1634105 w 4232332"/>
              <a:gd name="connsiteY60" fmla="*/ 3520128 h 3701000"/>
              <a:gd name="connsiteX61" fmla="*/ 1587326 w 4232332"/>
              <a:gd name="connsiteY61" fmla="*/ 3506094 h 3701000"/>
              <a:gd name="connsiteX62" fmla="*/ 1548345 w 4232332"/>
              <a:gd name="connsiteY62" fmla="*/ 3485823 h 3701000"/>
              <a:gd name="connsiteX63" fmla="*/ 1510922 w 4232332"/>
              <a:gd name="connsiteY63" fmla="*/ 3459315 h 3701000"/>
              <a:gd name="connsiteX64" fmla="*/ 1478179 w 4232332"/>
              <a:gd name="connsiteY64" fmla="*/ 3428131 h 3701000"/>
              <a:gd name="connsiteX65" fmla="*/ 1445433 w 4232332"/>
              <a:gd name="connsiteY65" fmla="*/ 3392268 h 3701000"/>
              <a:gd name="connsiteX66" fmla="*/ 1415807 w 4232332"/>
              <a:gd name="connsiteY66" fmla="*/ 3354846 h 3701000"/>
              <a:gd name="connsiteX67" fmla="*/ 1386182 w 4232332"/>
              <a:gd name="connsiteY67" fmla="*/ 3315864 h 3701000"/>
              <a:gd name="connsiteX68" fmla="*/ 1356556 w 4232332"/>
              <a:gd name="connsiteY68" fmla="*/ 3276884 h 3701000"/>
              <a:gd name="connsiteX69" fmla="*/ 1326930 w 4232332"/>
              <a:gd name="connsiteY69" fmla="*/ 3239461 h 3701000"/>
              <a:gd name="connsiteX70" fmla="*/ 1295744 w 4232332"/>
              <a:gd name="connsiteY70" fmla="*/ 3203599 h 3701000"/>
              <a:gd name="connsiteX71" fmla="*/ 1259881 w 4232332"/>
              <a:gd name="connsiteY71" fmla="*/ 3172413 h 3701000"/>
              <a:gd name="connsiteX72" fmla="*/ 1225577 w 4232332"/>
              <a:gd name="connsiteY72" fmla="*/ 3144346 h 3701000"/>
              <a:gd name="connsiteX73" fmla="*/ 1186596 w 4232332"/>
              <a:gd name="connsiteY73" fmla="*/ 3122518 h 3701000"/>
              <a:gd name="connsiteX74" fmla="*/ 1144496 w 4232332"/>
              <a:gd name="connsiteY74" fmla="*/ 3103806 h 3701000"/>
              <a:gd name="connsiteX75" fmla="*/ 1099278 w 4232332"/>
              <a:gd name="connsiteY75" fmla="*/ 3088214 h 3701000"/>
              <a:gd name="connsiteX76" fmla="*/ 1052499 w 4232332"/>
              <a:gd name="connsiteY76" fmla="*/ 3074180 h 3701000"/>
              <a:gd name="connsiteX77" fmla="*/ 1005723 w 4232332"/>
              <a:gd name="connsiteY77" fmla="*/ 3061706 h 3701000"/>
              <a:gd name="connsiteX78" fmla="*/ 957386 w 4232332"/>
              <a:gd name="connsiteY78" fmla="*/ 3049231 h 3701000"/>
              <a:gd name="connsiteX79" fmla="*/ 912167 w 4232332"/>
              <a:gd name="connsiteY79" fmla="*/ 3035198 h 3701000"/>
              <a:gd name="connsiteX80" fmla="*/ 866948 w 4232332"/>
              <a:gd name="connsiteY80" fmla="*/ 3019606 h 3701000"/>
              <a:gd name="connsiteX81" fmla="*/ 824850 w 4232332"/>
              <a:gd name="connsiteY81" fmla="*/ 3000894 h 3701000"/>
              <a:gd name="connsiteX82" fmla="*/ 787426 w 4232332"/>
              <a:gd name="connsiteY82" fmla="*/ 2977505 h 3701000"/>
              <a:gd name="connsiteX83" fmla="*/ 753122 w 4232332"/>
              <a:gd name="connsiteY83" fmla="*/ 2949439 h 3701000"/>
              <a:gd name="connsiteX84" fmla="*/ 725057 w 4232332"/>
              <a:gd name="connsiteY84" fmla="*/ 2915136 h 3701000"/>
              <a:gd name="connsiteX85" fmla="*/ 701668 w 4232332"/>
              <a:gd name="connsiteY85" fmla="*/ 2877713 h 3701000"/>
              <a:gd name="connsiteX86" fmla="*/ 682956 w 4232332"/>
              <a:gd name="connsiteY86" fmla="*/ 2835613 h 3701000"/>
              <a:gd name="connsiteX87" fmla="*/ 667364 w 4232332"/>
              <a:gd name="connsiteY87" fmla="*/ 2790396 h 3701000"/>
              <a:gd name="connsiteX88" fmla="*/ 653331 w 4232332"/>
              <a:gd name="connsiteY88" fmla="*/ 2745177 h 3701000"/>
              <a:gd name="connsiteX89" fmla="*/ 640857 w 4232332"/>
              <a:gd name="connsiteY89" fmla="*/ 2696840 h 3701000"/>
              <a:gd name="connsiteX90" fmla="*/ 628382 w 4232332"/>
              <a:gd name="connsiteY90" fmla="*/ 2650063 h 3701000"/>
              <a:gd name="connsiteX91" fmla="*/ 614349 w 4232332"/>
              <a:gd name="connsiteY91" fmla="*/ 2603285 h 3701000"/>
              <a:gd name="connsiteX92" fmla="*/ 598756 w 4232332"/>
              <a:gd name="connsiteY92" fmla="*/ 2558065 h 3701000"/>
              <a:gd name="connsiteX93" fmla="*/ 580044 w 4232332"/>
              <a:gd name="connsiteY93" fmla="*/ 2515965 h 3701000"/>
              <a:gd name="connsiteX94" fmla="*/ 558214 w 4232332"/>
              <a:gd name="connsiteY94" fmla="*/ 2476984 h 3701000"/>
              <a:gd name="connsiteX95" fmla="*/ 530150 w 4232332"/>
              <a:gd name="connsiteY95" fmla="*/ 2442681 h 3701000"/>
              <a:gd name="connsiteX96" fmla="*/ 498963 w 4232332"/>
              <a:gd name="connsiteY96" fmla="*/ 2406817 h 3701000"/>
              <a:gd name="connsiteX97" fmla="*/ 463101 w 4232332"/>
              <a:gd name="connsiteY97" fmla="*/ 2375633 h 3701000"/>
              <a:gd name="connsiteX98" fmla="*/ 424118 w 4232332"/>
              <a:gd name="connsiteY98" fmla="*/ 2346007 h 3701000"/>
              <a:gd name="connsiteX99" fmla="*/ 385138 w 4232332"/>
              <a:gd name="connsiteY99" fmla="*/ 2316382 h 3701000"/>
              <a:gd name="connsiteX100" fmla="*/ 346157 w 4232332"/>
              <a:gd name="connsiteY100" fmla="*/ 2286756 h 3701000"/>
              <a:gd name="connsiteX101" fmla="*/ 308733 w 4232332"/>
              <a:gd name="connsiteY101" fmla="*/ 2257129 h 3701000"/>
              <a:gd name="connsiteX102" fmla="*/ 272871 w 4232332"/>
              <a:gd name="connsiteY102" fmla="*/ 2224386 h 3701000"/>
              <a:gd name="connsiteX103" fmla="*/ 241686 w 4232332"/>
              <a:gd name="connsiteY103" fmla="*/ 2191641 h 3701000"/>
              <a:gd name="connsiteX104" fmla="*/ 215179 w 4232332"/>
              <a:gd name="connsiteY104" fmla="*/ 2154219 h 3701000"/>
              <a:gd name="connsiteX105" fmla="*/ 194909 w 4232332"/>
              <a:gd name="connsiteY105" fmla="*/ 2115238 h 3701000"/>
              <a:gd name="connsiteX106" fmla="*/ 180876 w 4232332"/>
              <a:gd name="connsiteY106" fmla="*/ 2068461 h 3701000"/>
              <a:gd name="connsiteX107" fmla="*/ 174638 w 4232332"/>
              <a:gd name="connsiteY107" fmla="*/ 2020123 h 3701000"/>
              <a:gd name="connsiteX108" fmla="*/ 173078 w 4232332"/>
              <a:gd name="connsiteY108" fmla="*/ 1970225 h 3701000"/>
              <a:gd name="connsiteX109" fmla="*/ 177756 w 4232332"/>
              <a:gd name="connsiteY109" fmla="*/ 1917211 h 3701000"/>
              <a:gd name="connsiteX110" fmla="*/ 183993 w 4232332"/>
              <a:gd name="connsiteY110" fmla="*/ 1864197 h 3701000"/>
              <a:gd name="connsiteX111" fmla="*/ 191789 w 4232332"/>
              <a:gd name="connsiteY111" fmla="*/ 1811182 h 3701000"/>
              <a:gd name="connsiteX112" fmla="*/ 198027 w 4232332"/>
              <a:gd name="connsiteY112" fmla="*/ 1758167 h 3701000"/>
              <a:gd name="connsiteX113" fmla="*/ 201146 w 4232332"/>
              <a:gd name="connsiteY113" fmla="*/ 1705153 h 3701000"/>
              <a:gd name="connsiteX114" fmla="*/ 201146 w 4232332"/>
              <a:gd name="connsiteY114" fmla="*/ 1653697 h 3701000"/>
              <a:gd name="connsiteX115" fmla="*/ 194909 w 4232332"/>
              <a:gd name="connsiteY115" fmla="*/ 1605362 h 3701000"/>
              <a:gd name="connsiteX116" fmla="*/ 182434 w 4232332"/>
              <a:gd name="connsiteY116" fmla="*/ 1557024 h 3701000"/>
              <a:gd name="connsiteX117" fmla="*/ 163723 w 4232332"/>
              <a:gd name="connsiteY117" fmla="*/ 1511804 h 3701000"/>
              <a:gd name="connsiteX118" fmla="*/ 140335 w 4232332"/>
              <a:gd name="connsiteY118" fmla="*/ 1465027 h 3701000"/>
              <a:gd name="connsiteX119" fmla="*/ 113826 w 4232332"/>
              <a:gd name="connsiteY119" fmla="*/ 1418251 h 3701000"/>
              <a:gd name="connsiteX120" fmla="*/ 85761 w 4232332"/>
              <a:gd name="connsiteY120" fmla="*/ 1371472 h 3701000"/>
              <a:gd name="connsiteX121" fmla="*/ 59253 w 4232332"/>
              <a:gd name="connsiteY121" fmla="*/ 1326252 h 3701000"/>
              <a:gd name="connsiteX122" fmla="*/ 35863 w 4232332"/>
              <a:gd name="connsiteY122" fmla="*/ 1277917 h 3701000"/>
              <a:gd name="connsiteX123" fmla="*/ 17153 w 4232332"/>
              <a:gd name="connsiteY123" fmla="*/ 1231139 h 3701000"/>
              <a:gd name="connsiteX124" fmla="*/ 4679 w 4232332"/>
              <a:gd name="connsiteY124" fmla="*/ 1182801 h 3701000"/>
              <a:gd name="connsiteX125" fmla="*/ 0 w 4232332"/>
              <a:gd name="connsiteY125" fmla="*/ 1132905 h 3701000"/>
              <a:gd name="connsiteX126" fmla="*/ 4679 w 4232332"/>
              <a:gd name="connsiteY126" fmla="*/ 1083010 h 3701000"/>
              <a:gd name="connsiteX127" fmla="*/ 17153 w 4232332"/>
              <a:gd name="connsiteY127" fmla="*/ 1034673 h 3701000"/>
              <a:gd name="connsiteX128" fmla="*/ 35863 w 4232332"/>
              <a:gd name="connsiteY128" fmla="*/ 987895 h 3701000"/>
              <a:gd name="connsiteX129" fmla="*/ 59253 w 4232332"/>
              <a:gd name="connsiteY129" fmla="*/ 939559 h 3701000"/>
              <a:gd name="connsiteX130" fmla="*/ 85761 w 4232332"/>
              <a:gd name="connsiteY130" fmla="*/ 894339 h 3701000"/>
              <a:gd name="connsiteX131" fmla="*/ 113826 w 4232332"/>
              <a:gd name="connsiteY131" fmla="*/ 847563 h 3701000"/>
              <a:gd name="connsiteX132" fmla="*/ 140335 w 4232332"/>
              <a:gd name="connsiteY132" fmla="*/ 800784 h 3701000"/>
              <a:gd name="connsiteX133" fmla="*/ 163723 w 4232332"/>
              <a:gd name="connsiteY133" fmla="*/ 754007 h 3701000"/>
              <a:gd name="connsiteX134" fmla="*/ 182434 w 4232332"/>
              <a:gd name="connsiteY134" fmla="*/ 708787 h 3701000"/>
              <a:gd name="connsiteX135" fmla="*/ 194909 w 4232332"/>
              <a:gd name="connsiteY135" fmla="*/ 660451 h 3701000"/>
              <a:gd name="connsiteX136" fmla="*/ 201146 w 4232332"/>
              <a:gd name="connsiteY136" fmla="*/ 612115 h 3701000"/>
              <a:gd name="connsiteX137" fmla="*/ 201146 w 4232332"/>
              <a:gd name="connsiteY137" fmla="*/ 560659 h 3701000"/>
              <a:gd name="connsiteX138" fmla="*/ 198027 w 4232332"/>
              <a:gd name="connsiteY138" fmla="*/ 507644 h 3701000"/>
              <a:gd name="connsiteX139" fmla="*/ 191789 w 4232332"/>
              <a:gd name="connsiteY139" fmla="*/ 454630 h 3701000"/>
              <a:gd name="connsiteX140" fmla="*/ 183993 w 4232332"/>
              <a:gd name="connsiteY140" fmla="*/ 401614 h 3701000"/>
              <a:gd name="connsiteX141" fmla="*/ 177756 w 4232332"/>
              <a:gd name="connsiteY141" fmla="*/ 348600 h 3701000"/>
              <a:gd name="connsiteX142" fmla="*/ 173078 w 4232332"/>
              <a:gd name="connsiteY142" fmla="*/ 295586 h 3701000"/>
              <a:gd name="connsiteX143" fmla="*/ 174638 w 4232332"/>
              <a:gd name="connsiteY143" fmla="*/ 245689 h 3701000"/>
              <a:gd name="connsiteX144" fmla="*/ 180876 w 4232332"/>
              <a:gd name="connsiteY144" fmla="*/ 197353 h 3701000"/>
              <a:gd name="connsiteX145" fmla="*/ 194909 w 4232332"/>
              <a:gd name="connsiteY145" fmla="*/ 150574 h 3701000"/>
              <a:gd name="connsiteX146" fmla="*/ 215179 w 4232332"/>
              <a:gd name="connsiteY146" fmla="*/ 111594 h 3701000"/>
              <a:gd name="connsiteX147" fmla="*/ 241686 w 4232332"/>
              <a:gd name="connsiteY147" fmla="*/ 74171 h 3701000"/>
              <a:gd name="connsiteX148" fmla="*/ 272871 w 4232332"/>
              <a:gd name="connsiteY148" fmla="*/ 41427 h 3701000"/>
              <a:gd name="connsiteX149" fmla="*/ 308733 w 4232332"/>
              <a:gd name="connsiteY149" fmla="*/ 8683 h 370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4232332" h="3701000">
                <a:moveTo>
                  <a:pt x="319701" y="0"/>
                </a:moveTo>
                <a:lnTo>
                  <a:pt x="4232332" y="0"/>
                </a:lnTo>
                <a:lnTo>
                  <a:pt x="4232332" y="3034486"/>
                </a:lnTo>
                <a:lnTo>
                  <a:pt x="4230268" y="3035198"/>
                </a:lnTo>
                <a:lnTo>
                  <a:pt x="4185051" y="3049231"/>
                </a:lnTo>
                <a:lnTo>
                  <a:pt x="4136714" y="3061706"/>
                </a:lnTo>
                <a:lnTo>
                  <a:pt x="4089935" y="3074180"/>
                </a:lnTo>
                <a:lnTo>
                  <a:pt x="4043158" y="3088214"/>
                </a:lnTo>
                <a:lnTo>
                  <a:pt x="3997940" y="3103806"/>
                </a:lnTo>
                <a:lnTo>
                  <a:pt x="3955840" y="3122518"/>
                </a:lnTo>
                <a:lnTo>
                  <a:pt x="3916860" y="3144346"/>
                </a:lnTo>
                <a:lnTo>
                  <a:pt x="3882555" y="3172413"/>
                </a:lnTo>
                <a:lnTo>
                  <a:pt x="3846692" y="3203599"/>
                </a:lnTo>
                <a:lnTo>
                  <a:pt x="3815506" y="3239461"/>
                </a:lnTo>
                <a:lnTo>
                  <a:pt x="3785881" y="3276884"/>
                </a:lnTo>
                <a:lnTo>
                  <a:pt x="3756254" y="3315864"/>
                </a:lnTo>
                <a:lnTo>
                  <a:pt x="3726629" y="3354846"/>
                </a:lnTo>
                <a:lnTo>
                  <a:pt x="3697003" y="3392268"/>
                </a:lnTo>
                <a:lnTo>
                  <a:pt x="3664258" y="3428131"/>
                </a:lnTo>
                <a:lnTo>
                  <a:pt x="3631513" y="3459315"/>
                </a:lnTo>
                <a:lnTo>
                  <a:pt x="3594093" y="3485823"/>
                </a:lnTo>
                <a:lnTo>
                  <a:pt x="3555111" y="3506094"/>
                </a:lnTo>
                <a:lnTo>
                  <a:pt x="3508332" y="3520128"/>
                </a:lnTo>
                <a:lnTo>
                  <a:pt x="3459994" y="3526365"/>
                </a:lnTo>
                <a:lnTo>
                  <a:pt x="3410100" y="3527923"/>
                </a:lnTo>
                <a:lnTo>
                  <a:pt x="3357084" y="3523245"/>
                </a:lnTo>
                <a:lnTo>
                  <a:pt x="3304070" y="3517009"/>
                </a:lnTo>
                <a:lnTo>
                  <a:pt x="3251054" y="3509211"/>
                </a:lnTo>
                <a:lnTo>
                  <a:pt x="3198040" y="3502976"/>
                </a:lnTo>
                <a:lnTo>
                  <a:pt x="3145024" y="3499857"/>
                </a:lnTo>
                <a:lnTo>
                  <a:pt x="3093569" y="3499857"/>
                </a:lnTo>
                <a:lnTo>
                  <a:pt x="3045233" y="3506094"/>
                </a:lnTo>
                <a:lnTo>
                  <a:pt x="2995337" y="3518569"/>
                </a:lnTo>
                <a:lnTo>
                  <a:pt x="2950118" y="3537278"/>
                </a:lnTo>
                <a:lnTo>
                  <a:pt x="2903340" y="3562227"/>
                </a:lnTo>
                <a:lnTo>
                  <a:pt x="2856564" y="3587176"/>
                </a:lnTo>
                <a:lnTo>
                  <a:pt x="2809785" y="3615241"/>
                </a:lnTo>
                <a:lnTo>
                  <a:pt x="2764565" y="3641749"/>
                </a:lnTo>
                <a:lnTo>
                  <a:pt x="2716230" y="3665138"/>
                </a:lnTo>
                <a:lnTo>
                  <a:pt x="2669451" y="3683850"/>
                </a:lnTo>
                <a:lnTo>
                  <a:pt x="2621114" y="3696324"/>
                </a:lnTo>
                <a:lnTo>
                  <a:pt x="2571219" y="3701000"/>
                </a:lnTo>
                <a:lnTo>
                  <a:pt x="2521322" y="3696324"/>
                </a:lnTo>
                <a:lnTo>
                  <a:pt x="2472985" y="3683850"/>
                </a:lnTo>
                <a:lnTo>
                  <a:pt x="2426209" y="3665138"/>
                </a:lnTo>
                <a:lnTo>
                  <a:pt x="2377871" y="3641749"/>
                </a:lnTo>
                <a:lnTo>
                  <a:pt x="2332651" y="3615241"/>
                </a:lnTo>
                <a:lnTo>
                  <a:pt x="2285874" y="3587176"/>
                </a:lnTo>
                <a:lnTo>
                  <a:pt x="2239096" y="3562227"/>
                </a:lnTo>
                <a:lnTo>
                  <a:pt x="2192319" y="3537278"/>
                </a:lnTo>
                <a:lnTo>
                  <a:pt x="2145542" y="3518569"/>
                </a:lnTo>
                <a:lnTo>
                  <a:pt x="2097204" y="3506094"/>
                </a:lnTo>
                <a:lnTo>
                  <a:pt x="2048867" y="3499857"/>
                </a:lnTo>
                <a:lnTo>
                  <a:pt x="1997410" y="3499857"/>
                </a:lnTo>
                <a:lnTo>
                  <a:pt x="1944396" y="3502976"/>
                </a:lnTo>
                <a:lnTo>
                  <a:pt x="1891382" y="3509211"/>
                </a:lnTo>
                <a:lnTo>
                  <a:pt x="1838366" y="3517009"/>
                </a:lnTo>
                <a:lnTo>
                  <a:pt x="1785350" y="3523245"/>
                </a:lnTo>
                <a:lnTo>
                  <a:pt x="1732336" y="3527923"/>
                </a:lnTo>
                <a:lnTo>
                  <a:pt x="1682442" y="3526365"/>
                </a:lnTo>
                <a:lnTo>
                  <a:pt x="1634105" y="3520128"/>
                </a:lnTo>
                <a:lnTo>
                  <a:pt x="1587326" y="3506094"/>
                </a:lnTo>
                <a:lnTo>
                  <a:pt x="1548345" y="3485823"/>
                </a:lnTo>
                <a:lnTo>
                  <a:pt x="1510922" y="3459315"/>
                </a:lnTo>
                <a:lnTo>
                  <a:pt x="1478179" y="3428131"/>
                </a:lnTo>
                <a:lnTo>
                  <a:pt x="1445433" y="3392268"/>
                </a:lnTo>
                <a:lnTo>
                  <a:pt x="1415807" y="3354846"/>
                </a:lnTo>
                <a:lnTo>
                  <a:pt x="1386182" y="3315864"/>
                </a:lnTo>
                <a:lnTo>
                  <a:pt x="1356556" y="3276884"/>
                </a:lnTo>
                <a:lnTo>
                  <a:pt x="1326930" y="3239461"/>
                </a:lnTo>
                <a:lnTo>
                  <a:pt x="1295744" y="3203599"/>
                </a:lnTo>
                <a:lnTo>
                  <a:pt x="1259881" y="3172413"/>
                </a:lnTo>
                <a:lnTo>
                  <a:pt x="1225577" y="3144346"/>
                </a:lnTo>
                <a:lnTo>
                  <a:pt x="1186596" y="3122518"/>
                </a:lnTo>
                <a:lnTo>
                  <a:pt x="1144496" y="3103806"/>
                </a:lnTo>
                <a:lnTo>
                  <a:pt x="1099278" y="3088214"/>
                </a:lnTo>
                <a:lnTo>
                  <a:pt x="1052499" y="3074180"/>
                </a:lnTo>
                <a:lnTo>
                  <a:pt x="1005723" y="3061706"/>
                </a:lnTo>
                <a:lnTo>
                  <a:pt x="957386" y="3049231"/>
                </a:lnTo>
                <a:lnTo>
                  <a:pt x="912167" y="3035198"/>
                </a:lnTo>
                <a:lnTo>
                  <a:pt x="866948" y="3019606"/>
                </a:lnTo>
                <a:lnTo>
                  <a:pt x="824850" y="3000894"/>
                </a:lnTo>
                <a:lnTo>
                  <a:pt x="787426" y="2977505"/>
                </a:lnTo>
                <a:lnTo>
                  <a:pt x="753122" y="2949439"/>
                </a:lnTo>
                <a:lnTo>
                  <a:pt x="725057" y="2915136"/>
                </a:lnTo>
                <a:lnTo>
                  <a:pt x="701668" y="2877713"/>
                </a:lnTo>
                <a:lnTo>
                  <a:pt x="682956" y="2835613"/>
                </a:lnTo>
                <a:lnTo>
                  <a:pt x="667364" y="2790396"/>
                </a:lnTo>
                <a:lnTo>
                  <a:pt x="653331" y="2745177"/>
                </a:lnTo>
                <a:lnTo>
                  <a:pt x="640857" y="2696840"/>
                </a:lnTo>
                <a:lnTo>
                  <a:pt x="628382" y="2650063"/>
                </a:lnTo>
                <a:lnTo>
                  <a:pt x="614349" y="2603285"/>
                </a:lnTo>
                <a:lnTo>
                  <a:pt x="598756" y="2558065"/>
                </a:lnTo>
                <a:lnTo>
                  <a:pt x="580044" y="2515965"/>
                </a:lnTo>
                <a:lnTo>
                  <a:pt x="558214" y="2476984"/>
                </a:lnTo>
                <a:lnTo>
                  <a:pt x="530150" y="2442681"/>
                </a:lnTo>
                <a:lnTo>
                  <a:pt x="498963" y="2406817"/>
                </a:lnTo>
                <a:lnTo>
                  <a:pt x="463101" y="2375633"/>
                </a:lnTo>
                <a:lnTo>
                  <a:pt x="424118" y="2346007"/>
                </a:lnTo>
                <a:lnTo>
                  <a:pt x="385138" y="2316382"/>
                </a:lnTo>
                <a:lnTo>
                  <a:pt x="346157" y="2286756"/>
                </a:lnTo>
                <a:lnTo>
                  <a:pt x="308733" y="2257129"/>
                </a:lnTo>
                <a:lnTo>
                  <a:pt x="272871" y="2224386"/>
                </a:lnTo>
                <a:lnTo>
                  <a:pt x="241686" y="2191641"/>
                </a:lnTo>
                <a:lnTo>
                  <a:pt x="215179" y="2154219"/>
                </a:lnTo>
                <a:lnTo>
                  <a:pt x="194909" y="2115238"/>
                </a:lnTo>
                <a:lnTo>
                  <a:pt x="180876" y="2068461"/>
                </a:lnTo>
                <a:lnTo>
                  <a:pt x="174638" y="2020123"/>
                </a:lnTo>
                <a:lnTo>
                  <a:pt x="173078" y="1970225"/>
                </a:lnTo>
                <a:lnTo>
                  <a:pt x="177756" y="1917211"/>
                </a:lnTo>
                <a:lnTo>
                  <a:pt x="183993" y="1864197"/>
                </a:lnTo>
                <a:lnTo>
                  <a:pt x="191789" y="1811182"/>
                </a:lnTo>
                <a:lnTo>
                  <a:pt x="198027" y="1758167"/>
                </a:lnTo>
                <a:lnTo>
                  <a:pt x="201146" y="1705153"/>
                </a:lnTo>
                <a:lnTo>
                  <a:pt x="201146" y="1653697"/>
                </a:lnTo>
                <a:lnTo>
                  <a:pt x="194909" y="1605362"/>
                </a:lnTo>
                <a:lnTo>
                  <a:pt x="182434" y="1557024"/>
                </a:lnTo>
                <a:lnTo>
                  <a:pt x="163723" y="1511804"/>
                </a:lnTo>
                <a:lnTo>
                  <a:pt x="140335" y="1465027"/>
                </a:lnTo>
                <a:lnTo>
                  <a:pt x="113826" y="1418251"/>
                </a:lnTo>
                <a:lnTo>
                  <a:pt x="85761" y="1371472"/>
                </a:lnTo>
                <a:lnTo>
                  <a:pt x="59253" y="1326252"/>
                </a:lnTo>
                <a:lnTo>
                  <a:pt x="35863" y="1277917"/>
                </a:lnTo>
                <a:lnTo>
                  <a:pt x="17153" y="1231139"/>
                </a:lnTo>
                <a:lnTo>
                  <a:pt x="4679" y="1182801"/>
                </a:lnTo>
                <a:lnTo>
                  <a:pt x="0" y="1132905"/>
                </a:lnTo>
                <a:lnTo>
                  <a:pt x="4679" y="1083010"/>
                </a:lnTo>
                <a:lnTo>
                  <a:pt x="17153" y="1034673"/>
                </a:lnTo>
                <a:lnTo>
                  <a:pt x="35863" y="987895"/>
                </a:lnTo>
                <a:lnTo>
                  <a:pt x="59253" y="939559"/>
                </a:lnTo>
                <a:lnTo>
                  <a:pt x="85761" y="894339"/>
                </a:lnTo>
                <a:lnTo>
                  <a:pt x="113826" y="847563"/>
                </a:lnTo>
                <a:lnTo>
                  <a:pt x="140335" y="800784"/>
                </a:lnTo>
                <a:lnTo>
                  <a:pt x="163723" y="754007"/>
                </a:lnTo>
                <a:lnTo>
                  <a:pt x="182434" y="708787"/>
                </a:lnTo>
                <a:lnTo>
                  <a:pt x="194909" y="660451"/>
                </a:lnTo>
                <a:lnTo>
                  <a:pt x="201146" y="612115"/>
                </a:lnTo>
                <a:lnTo>
                  <a:pt x="201146" y="560659"/>
                </a:lnTo>
                <a:lnTo>
                  <a:pt x="198027" y="507644"/>
                </a:lnTo>
                <a:lnTo>
                  <a:pt x="191789" y="454630"/>
                </a:lnTo>
                <a:lnTo>
                  <a:pt x="183993" y="401614"/>
                </a:lnTo>
                <a:lnTo>
                  <a:pt x="177756" y="348600"/>
                </a:lnTo>
                <a:lnTo>
                  <a:pt x="173078" y="295586"/>
                </a:lnTo>
                <a:lnTo>
                  <a:pt x="174638" y="245689"/>
                </a:lnTo>
                <a:lnTo>
                  <a:pt x="180876" y="197353"/>
                </a:lnTo>
                <a:lnTo>
                  <a:pt x="194909" y="150574"/>
                </a:lnTo>
                <a:lnTo>
                  <a:pt x="215179" y="111594"/>
                </a:lnTo>
                <a:lnTo>
                  <a:pt x="241686" y="74171"/>
                </a:lnTo>
                <a:lnTo>
                  <a:pt x="272871" y="41427"/>
                </a:lnTo>
                <a:lnTo>
                  <a:pt x="308733" y="868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28" name="Picture 4" descr="Google Classroom | Howard Primary School">
            <a:extLst>
              <a:ext uri="{FF2B5EF4-FFF2-40B4-BE49-F238E27FC236}">
                <a16:creationId xmlns:a16="http://schemas.microsoft.com/office/drawing/2014/main" id="{BA474073-BAB0-424A-9F70-38A5DAB4F5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78" r="19746" b="1"/>
          <a:stretch/>
        </p:blipFill>
        <p:spPr bwMode="auto">
          <a:xfrm>
            <a:off x="8075117" y="-6"/>
            <a:ext cx="4116885" cy="3585722"/>
          </a:xfrm>
          <a:custGeom>
            <a:avLst/>
            <a:gdLst/>
            <a:ahLst/>
            <a:cxnLst/>
            <a:rect l="l" t="t" r="r" b="b"/>
            <a:pathLst>
              <a:path w="4116885" h="3585722">
                <a:moveTo>
                  <a:pt x="371204" y="0"/>
                </a:moveTo>
                <a:lnTo>
                  <a:pt x="4116885" y="0"/>
                </a:lnTo>
                <a:lnTo>
                  <a:pt x="4116885" y="2920084"/>
                </a:lnTo>
                <a:lnTo>
                  <a:pt x="4083518" y="2934914"/>
                </a:lnTo>
                <a:lnTo>
                  <a:pt x="4040331" y="2949806"/>
                </a:lnTo>
                <a:lnTo>
                  <a:pt x="3997143" y="2963209"/>
                </a:lnTo>
                <a:lnTo>
                  <a:pt x="3950976" y="2975125"/>
                </a:lnTo>
                <a:lnTo>
                  <a:pt x="3906298" y="2987039"/>
                </a:lnTo>
                <a:lnTo>
                  <a:pt x="3861622" y="3000442"/>
                </a:lnTo>
                <a:lnTo>
                  <a:pt x="3818433" y="3015336"/>
                </a:lnTo>
                <a:lnTo>
                  <a:pt x="3778225" y="3033207"/>
                </a:lnTo>
                <a:lnTo>
                  <a:pt x="3740994" y="3054056"/>
                </a:lnTo>
                <a:lnTo>
                  <a:pt x="3708230" y="3080861"/>
                </a:lnTo>
                <a:lnTo>
                  <a:pt x="3673977" y="3110649"/>
                </a:lnTo>
                <a:lnTo>
                  <a:pt x="3644190" y="3144902"/>
                </a:lnTo>
                <a:lnTo>
                  <a:pt x="3615895" y="3180643"/>
                </a:lnTo>
                <a:lnTo>
                  <a:pt x="3587600" y="3217874"/>
                </a:lnTo>
                <a:lnTo>
                  <a:pt x="3559305" y="3255107"/>
                </a:lnTo>
                <a:lnTo>
                  <a:pt x="3531009" y="3290849"/>
                </a:lnTo>
                <a:lnTo>
                  <a:pt x="3499734" y="3325101"/>
                </a:lnTo>
                <a:lnTo>
                  <a:pt x="3468459" y="3354887"/>
                </a:lnTo>
                <a:lnTo>
                  <a:pt x="3432719" y="3380204"/>
                </a:lnTo>
                <a:lnTo>
                  <a:pt x="3395487" y="3399565"/>
                </a:lnTo>
                <a:lnTo>
                  <a:pt x="3350809" y="3412968"/>
                </a:lnTo>
                <a:lnTo>
                  <a:pt x="3304642" y="3418925"/>
                </a:lnTo>
                <a:lnTo>
                  <a:pt x="3256988" y="3420415"/>
                </a:lnTo>
                <a:lnTo>
                  <a:pt x="3206353" y="3415946"/>
                </a:lnTo>
                <a:lnTo>
                  <a:pt x="3155719" y="3409991"/>
                </a:lnTo>
                <a:lnTo>
                  <a:pt x="3105083" y="3402543"/>
                </a:lnTo>
                <a:lnTo>
                  <a:pt x="3054450" y="3396587"/>
                </a:lnTo>
                <a:lnTo>
                  <a:pt x="3003814" y="3393607"/>
                </a:lnTo>
                <a:lnTo>
                  <a:pt x="2954669" y="3393607"/>
                </a:lnTo>
                <a:lnTo>
                  <a:pt x="2908503" y="3399565"/>
                </a:lnTo>
                <a:lnTo>
                  <a:pt x="2860847" y="3411479"/>
                </a:lnTo>
                <a:lnTo>
                  <a:pt x="2817659" y="3429350"/>
                </a:lnTo>
                <a:lnTo>
                  <a:pt x="2772981" y="3453178"/>
                </a:lnTo>
                <a:lnTo>
                  <a:pt x="2728305" y="3477008"/>
                </a:lnTo>
                <a:lnTo>
                  <a:pt x="2683627" y="3503814"/>
                </a:lnTo>
                <a:lnTo>
                  <a:pt x="2640437" y="3529131"/>
                </a:lnTo>
                <a:lnTo>
                  <a:pt x="2594272" y="3551469"/>
                </a:lnTo>
                <a:lnTo>
                  <a:pt x="2549594" y="3569341"/>
                </a:lnTo>
                <a:lnTo>
                  <a:pt x="2503426" y="3581255"/>
                </a:lnTo>
                <a:lnTo>
                  <a:pt x="2455772" y="3585722"/>
                </a:lnTo>
                <a:lnTo>
                  <a:pt x="2408116" y="3581255"/>
                </a:lnTo>
                <a:lnTo>
                  <a:pt x="2361949" y="3569341"/>
                </a:lnTo>
                <a:lnTo>
                  <a:pt x="2317272" y="3551469"/>
                </a:lnTo>
                <a:lnTo>
                  <a:pt x="2271105" y="3529131"/>
                </a:lnTo>
                <a:lnTo>
                  <a:pt x="2227917" y="3503814"/>
                </a:lnTo>
                <a:lnTo>
                  <a:pt x="2183239" y="3477008"/>
                </a:lnTo>
                <a:lnTo>
                  <a:pt x="2138561" y="3453178"/>
                </a:lnTo>
                <a:lnTo>
                  <a:pt x="2093885" y="3429350"/>
                </a:lnTo>
                <a:lnTo>
                  <a:pt x="2049208" y="3411479"/>
                </a:lnTo>
                <a:lnTo>
                  <a:pt x="2003041" y="3399565"/>
                </a:lnTo>
                <a:lnTo>
                  <a:pt x="1956874" y="3393607"/>
                </a:lnTo>
                <a:lnTo>
                  <a:pt x="1907728" y="3393607"/>
                </a:lnTo>
                <a:lnTo>
                  <a:pt x="1857094" y="3396587"/>
                </a:lnTo>
                <a:lnTo>
                  <a:pt x="1806460" y="3402543"/>
                </a:lnTo>
                <a:lnTo>
                  <a:pt x="1755825" y="3409991"/>
                </a:lnTo>
                <a:lnTo>
                  <a:pt x="1705189" y="3415946"/>
                </a:lnTo>
                <a:lnTo>
                  <a:pt x="1654555" y="3420415"/>
                </a:lnTo>
                <a:lnTo>
                  <a:pt x="1606901" y="3418925"/>
                </a:lnTo>
                <a:lnTo>
                  <a:pt x="1560733" y="3412968"/>
                </a:lnTo>
                <a:lnTo>
                  <a:pt x="1516055" y="3399565"/>
                </a:lnTo>
                <a:lnTo>
                  <a:pt x="1478825" y="3380204"/>
                </a:lnTo>
                <a:lnTo>
                  <a:pt x="1443081" y="3354887"/>
                </a:lnTo>
                <a:lnTo>
                  <a:pt x="1411808" y="3325101"/>
                </a:lnTo>
                <a:lnTo>
                  <a:pt x="1380533" y="3290849"/>
                </a:lnTo>
                <a:lnTo>
                  <a:pt x="1352239" y="3255107"/>
                </a:lnTo>
                <a:lnTo>
                  <a:pt x="1323942" y="3217874"/>
                </a:lnTo>
                <a:lnTo>
                  <a:pt x="1295647" y="3180643"/>
                </a:lnTo>
                <a:lnTo>
                  <a:pt x="1267352" y="3144902"/>
                </a:lnTo>
                <a:lnTo>
                  <a:pt x="1237566" y="3110649"/>
                </a:lnTo>
                <a:lnTo>
                  <a:pt x="1203314" y="3080861"/>
                </a:lnTo>
                <a:lnTo>
                  <a:pt x="1170550" y="3054056"/>
                </a:lnTo>
                <a:lnTo>
                  <a:pt x="1133319" y="3033207"/>
                </a:lnTo>
                <a:lnTo>
                  <a:pt x="1093109" y="3015336"/>
                </a:lnTo>
                <a:lnTo>
                  <a:pt x="1049921" y="3000442"/>
                </a:lnTo>
                <a:lnTo>
                  <a:pt x="1005242" y="2987039"/>
                </a:lnTo>
                <a:lnTo>
                  <a:pt x="960566" y="2975125"/>
                </a:lnTo>
                <a:lnTo>
                  <a:pt x="914400" y="2963209"/>
                </a:lnTo>
                <a:lnTo>
                  <a:pt x="871211" y="2949806"/>
                </a:lnTo>
                <a:lnTo>
                  <a:pt x="828022" y="2934914"/>
                </a:lnTo>
                <a:lnTo>
                  <a:pt x="787813" y="2917043"/>
                </a:lnTo>
                <a:lnTo>
                  <a:pt x="752072" y="2894704"/>
                </a:lnTo>
                <a:lnTo>
                  <a:pt x="719306" y="2867898"/>
                </a:lnTo>
                <a:lnTo>
                  <a:pt x="692502" y="2835134"/>
                </a:lnTo>
                <a:lnTo>
                  <a:pt x="670163" y="2799391"/>
                </a:lnTo>
                <a:lnTo>
                  <a:pt x="652291" y="2759180"/>
                </a:lnTo>
                <a:lnTo>
                  <a:pt x="637399" y="2715993"/>
                </a:lnTo>
                <a:lnTo>
                  <a:pt x="623997" y="2672804"/>
                </a:lnTo>
                <a:lnTo>
                  <a:pt x="612083" y="2626638"/>
                </a:lnTo>
                <a:lnTo>
                  <a:pt x="600169" y="2581960"/>
                </a:lnTo>
                <a:lnTo>
                  <a:pt x="586764" y="2537281"/>
                </a:lnTo>
                <a:lnTo>
                  <a:pt x="571872" y="2494092"/>
                </a:lnTo>
                <a:lnTo>
                  <a:pt x="554000" y="2453882"/>
                </a:lnTo>
                <a:lnTo>
                  <a:pt x="533152" y="2416651"/>
                </a:lnTo>
                <a:lnTo>
                  <a:pt x="506346" y="2383887"/>
                </a:lnTo>
                <a:lnTo>
                  <a:pt x="476561" y="2349633"/>
                </a:lnTo>
                <a:lnTo>
                  <a:pt x="442308" y="2319849"/>
                </a:lnTo>
                <a:lnTo>
                  <a:pt x="405075" y="2291554"/>
                </a:lnTo>
                <a:lnTo>
                  <a:pt x="367844" y="2263257"/>
                </a:lnTo>
                <a:lnTo>
                  <a:pt x="330615" y="2234962"/>
                </a:lnTo>
                <a:lnTo>
                  <a:pt x="294872" y="2206664"/>
                </a:lnTo>
                <a:lnTo>
                  <a:pt x="260619" y="2175390"/>
                </a:lnTo>
                <a:lnTo>
                  <a:pt x="230835" y="2144116"/>
                </a:lnTo>
                <a:lnTo>
                  <a:pt x="205519" y="2108372"/>
                </a:lnTo>
                <a:lnTo>
                  <a:pt x="186158" y="2071141"/>
                </a:lnTo>
                <a:lnTo>
                  <a:pt x="172755" y="2026465"/>
                </a:lnTo>
                <a:lnTo>
                  <a:pt x="166797" y="1980297"/>
                </a:lnTo>
                <a:lnTo>
                  <a:pt x="165306" y="1932640"/>
                </a:lnTo>
                <a:lnTo>
                  <a:pt x="169775" y="1882006"/>
                </a:lnTo>
                <a:lnTo>
                  <a:pt x="175733" y="1831370"/>
                </a:lnTo>
                <a:lnTo>
                  <a:pt x="183178" y="1780735"/>
                </a:lnTo>
                <a:lnTo>
                  <a:pt x="189136" y="1730101"/>
                </a:lnTo>
                <a:lnTo>
                  <a:pt x="192116" y="1679466"/>
                </a:lnTo>
                <a:lnTo>
                  <a:pt x="192116" y="1630319"/>
                </a:lnTo>
                <a:lnTo>
                  <a:pt x="186158" y="1584152"/>
                </a:lnTo>
                <a:lnTo>
                  <a:pt x="174244" y="1537986"/>
                </a:lnTo>
                <a:lnTo>
                  <a:pt x="156372" y="1494795"/>
                </a:lnTo>
                <a:lnTo>
                  <a:pt x="134033" y="1450119"/>
                </a:lnTo>
                <a:lnTo>
                  <a:pt x="108716" y="1405442"/>
                </a:lnTo>
                <a:lnTo>
                  <a:pt x="81910" y="1360762"/>
                </a:lnTo>
                <a:lnTo>
                  <a:pt x="56594" y="1317574"/>
                </a:lnTo>
                <a:lnTo>
                  <a:pt x="34253" y="1271407"/>
                </a:lnTo>
                <a:lnTo>
                  <a:pt x="16383" y="1226729"/>
                </a:lnTo>
                <a:lnTo>
                  <a:pt x="4469" y="1180561"/>
                </a:lnTo>
                <a:lnTo>
                  <a:pt x="0" y="1132905"/>
                </a:lnTo>
                <a:lnTo>
                  <a:pt x="4469" y="1085249"/>
                </a:lnTo>
                <a:lnTo>
                  <a:pt x="16383" y="1039083"/>
                </a:lnTo>
                <a:lnTo>
                  <a:pt x="34253" y="994403"/>
                </a:lnTo>
                <a:lnTo>
                  <a:pt x="56594" y="948238"/>
                </a:lnTo>
                <a:lnTo>
                  <a:pt x="81910" y="905048"/>
                </a:lnTo>
                <a:lnTo>
                  <a:pt x="108716" y="860370"/>
                </a:lnTo>
                <a:lnTo>
                  <a:pt x="134033" y="815693"/>
                </a:lnTo>
                <a:lnTo>
                  <a:pt x="156372" y="771015"/>
                </a:lnTo>
                <a:lnTo>
                  <a:pt x="174244" y="727825"/>
                </a:lnTo>
                <a:lnTo>
                  <a:pt x="186158" y="681658"/>
                </a:lnTo>
                <a:lnTo>
                  <a:pt x="192116" y="635491"/>
                </a:lnTo>
                <a:lnTo>
                  <a:pt x="192116" y="586346"/>
                </a:lnTo>
                <a:lnTo>
                  <a:pt x="189136" y="535711"/>
                </a:lnTo>
                <a:lnTo>
                  <a:pt x="183178" y="485075"/>
                </a:lnTo>
                <a:lnTo>
                  <a:pt x="175733" y="434440"/>
                </a:lnTo>
                <a:lnTo>
                  <a:pt x="169775" y="383806"/>
                </a:lnTo>
                <a:lnTo>
                  <a:pt x="165306" y="333172"/>
                </a:lnTo>
                <a:lnTo>
                  <a:pt x="166797" y="285515"/>
                </a:lnTo>
                <a:lnTo>
                  <a:pt x="172755" y="239348"/>
                </a:lnTo>
                <a:lnTo>
                  <a:pt x="186158" y="194669"/>
                </a:lnTo>
                <a:lnTo>
                  <a:pt x="205519" y="157438"/>
                </a:lnTo>
                <a:lnTo>
                  <a:pt x="230835" y="121696"/>
                </a:lnTo>
                <a:lnTo>
                  <a:pt x="260619" y="90421"/>
                </a:lnTo>
                <a:lnTo>
                  <a:pt x="294872" y="59147"/>
                </a:lnTo>
                <a:lnTo>
                  <a:pt x="330615" y="30850"/>
                </a:lnTo>
                <a:lnTo>
                  <a:pt x="367844" y="255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7" name="Freeform: Shape 196">
            <a:extLst>
              <a:ext uri="{FF2B5EF4-FFF2-40B4-BE49-F238E27FC236}">
                <a16:creationId xmlns:a16="http://schemas.microsoft.com/office/drawing/2014/main" id="{2AD292BD-58D8-4261-AD54-80C939F13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78598" y="3909952"/>
            <a:ext cx="3313402" cy="2948047"/>
          </a:xfrm>
          <a:custGeom>
            <a:avLst/>
            <a:gdLst>
              <a:gd name="connsiteX0" fmla="*/ 1934947 w 3313402"/>
              <a:gd name="connsiteY0" fmla="*/ 0 h 2948047"/>
              <a:gd name="connsiteX1" fmla="*/ 1972495 w 3313402"/>
              <a:gd name="connsiteY1" fmla="*/ 3519 h 2948047"/>
              <a:gd name="connsiteX2" fmla="*/ 2008871 w 3313402"/>
              <a:gd name="connsiteY2" fmla="*/ 12907 h 2948047"/>
              <a:gd name="connsiteX3" fmla="*/ 2044074 w 3313402"/>
              <a:gd name="connsiteY3" fmla="*/ 26988 h 2948047"/>
              <a:gd name="connsiteX4" fmla="*/ 2080448 w 3313402"/>
              <a:gd name="connsiteY4" fmla="*/ 44589 h 2948047"/>
              <a:gd name="connsiteX5" fmla="*/ 2114478 w 3313402"/>
              <a:gd name="connsiteY5" fmla="*/ 64537 h 2948047"/>
              <a:gd name="connsiteX6" fmla="*/ 2149681 w 3313402"/>
              <a:gd name="connsiteY6" fmla="*/ 85659 h 2948047"/>
              <a:gd name="connsiteX7" fmla="*/ 2184882 w 3313402"/>
              <a:gd name="connsiteY7" fmla="*/ 104433 h 2948047"/>
              <a:gd name="connsiteX8" fmla="*/ 2220084 w 3313402"/>
              <a:gd name="connsiteY8" fmla="*/ 123208 h 2948047"/>
              <a:gd name="connsiteX9" fmla="*/ 2254113 w 3313402"/>
              <a:gd name="connsiteY9" fmla="*/ 137288 h 2948047"/>
              <a:gd name="connsiteX10" fmla="*/ 2291662 w 3313402"/>
              <a:gd name="connsiteY10" fmla="*/ 146675 h 2948047"/>
              <a:gd name="connsiteX11" fmla="*/ 2328037 w 3313402"/>
              <a:gd name="connsiteY11" fmla="*/ 151369 h 2948047"/>
              <a:gd name="connsiteX12" fmla="*/ 2366759 w 3313402"/>
              <a:gd name="connsiteY12" fmla="*/ 151369 h 2948047"/>
              <a:gd name="connsiteX13" fmla="*/ 2406656 w 3313402"/>
              <a:gd name="connsiteY13" fmla="*/ 149023 h 2948047"/>
              <a:gd name="connsiteX14" fmla="*/ 2446551 w 3313402"/>
              <a:gd name="connsiteY14" fmla="*/ 144329 h 2948047"/>
              <a:gd name="connsiteX15" fmla="*/ 2486448 w 3313402"/>
              <a:gd name="connsiteY15" fmla="*/ 138462 h 2948047"/>
              <a:gd name="connsiteX16" fmla="*/ 2526343 w 3313402"/>
              <a:gd name="connsiteY16" fmla="*/ 133769 h 2948047"/>
              <a:gd name="connsiteX17" fmla="*/ 2566239 w 3313402"/>
              <a:gd name="connsiteY17" fmla="*/ 130247 h 2948047"/>
              <a:gd name="connsiteX18" fmla="*/ 2603787 w 3313402"/>
              <a:gd name="connsiteY18" fmla="*/ 131421 h 2948047"/>
              <a:gd name="connsiteX19" fmla="*/ 2640163 w 3313402"/>
              <a:gd name="connsiteY19" fmla="*/ 136115 h 2948047"/>
              <a:gd name="connsiteX20" fmla="*/ 2675366 w 3313402"/>
              <a:gd name="connsiteY20" fmla="*/ 146675 h 2948047"/>
              <a:gd name="connsiteX21" fmla="*/ 2704702 w 3313402"/>
              <a:gd name="connsiteY21" fmla="*/ 161930 h 2948047"/>
              <a:gd name="connsiteX22" fmla="*/ 2732862 w 3313402"/>
              <a:gd name="connsiteY22" fmla="*/ 181878 h 2948047"/>
              <a:gd name="connsiteX23" fmla="*/ 2757504 w 3313402"/>
              <a:gd name="connsiteY23" fmla="*/ 205346 h 2948047"/>
              <a:gd name="connsiteX24" fmla="*/ 2782146 w 3313402"/>
              <a:gd name="connsiteY24" fmla="*/ 232334 h 2948047"/>
              <a:gd name="connsiteX25" fmla="*/ 2804440 w 3313402"/>
              <a:gd name="connsiteY25" fmla="*/ 260495 h 2948047"/>
              <a:gd name="connsiteX26" fmla="*/ 2826735 w 3313402"/>
              <a:gd name="connsiteY26" fmla="*/ 289831 h 2948047"/>
              <a:gd name="connsiteX27" fmla="*/ 2849030 w 3313402"/>
              <a:gd name="connsiteY27" fmla="*/ 319166 h 2948047"/>
              <a:gd name="connsiteX28" fmla="*/ 2871324 w 3313402"/>
              <a:gd name="connsiteY28" fmla="*/ 347327 h 2948047"/>
              <a:gd name="connsiteX29" fmla="*/ 2894793 w 3313402"/>
              <a:gd name="connsiteY29" fmla="*/ 374315 h 2948047"/>
              <a:gd name="connsiteX30" fmla="*/ 2921781 w 3313402"/>
              <a:gd name="connsiteY30" fmla="*/ 397785 h 2948047"/>
              <a:gd name="connsiteX31" fmla="*/ 2947597 w 3313402"/>
              <a:gd name="connsiteY31" fmla="*/ 418906 h 2948047"/>
              <a:gd name="connsiteX32" fmla="*/ 2976931 w 3313402"/>
              <a:gd name="connsiteY32" fmla="*/ 435332 h 2948047"/>
              <a:gd name="connsiteX33" fmla="*/ 3008614 w 3313402"/>
              <a:gd name="connsiteY33" fmla="*/ 449413 h 2948047"/>
              <a:gd name="connsiteX34" fmla="*/ 3042641 w 3313402"/>
              <a:gd name="connsiteY34" fmla="*/ 461147 h 2948047"/>
              <a:gd name="connsiteX35" fmla="*/ 3077843 w 3313402"/>
              <a:gd name="connsiteY35" fmla="*/ 471708 h 2948047"/>
              <a:gd name="connsiteX36" fmla="*/ 3113046 w 3313402"/>
              <a:gd name="connsiteY36" fmla="*/ 481096 h 2948047"/>
              <a:gd name="connsiteX37" fmla="*/ 3149422 w 3313402"/>
              <a:gd name="connsiteY37" fmla="*/ 490483 h 2948047"/>
              <a:gd name="connsiteX38" fmla="*/ 3183450 w 3313402"/>
              <a:gd name="connsiteY38" fmla="*/ 501044 h 2948047"/>
              <a:gd name="connsiteX39" fmla="*/ 3217478 w 3313402"/>
              <a:gd name="connsiteY39" fmla="*/ 512777 h 2948047"/>
              <a:gd name="connsiteX40" fmla="*/ 3249161 w 3313402"/>
              <a:gd name="connsiteY40" fmla="*/ 526859 h 2948047"/>
              <a:gd name="connsiteX41" fmla="*/ 3277323 w 3313402"/>
              <a:gd name="connsiteY41" fmla="*/ 544460 h 2948047"/>
              <a:gd name="connsiteX42" fmla="*/ 3303139 w 3313402"/>
              <a:gd name="connsiteY42" fmla="*/ 565581 h 2948047"/>
              <a:gd name="connsiteX43" fmla="*/ 3313402 w 3313402"/>
              <a:gd name="connsiteY43" fmla="*/ 578126 h 2948047"/>
              <a:gd name="connsiteX44" fmla="*/ 3313402 w 3313402"/>
              <a:gd name="connsiteY44" fmla="*/ 2948047 h 2948047"/>
              <a:gd name="connsiteX45" fmla="*/ 422306 w 3313402"/>
              <a:gd name="connsiteY45" fmla="*/ 2948047 h 2948047"/>
              <a:gd name="connsiteX46" fmla="*/ 420079 w 3313402"/>
              <a:gd name="connsiteY46" fmla="*/ 2944070 h 2948047"/>
              <a:gd name="connsiteX47" fmla="*/ 398960 w 3313402"/>
              <a:gd name="connsiteY47" fmla="*/ 2918255 h 2948047"/>
              <a:gd name="connsiteX48" fmla="*/ 375490 w 3313402"/>
              <a:gd name="connsiteY48" fmla="*/ 2891267 h 2948047"/>
              <a:gd name="connsiteX49" fmla="*/ 348502 w 3313402"/>
              <a:gd name="connsiteY49" fmla="*/ 2867799 h 2948047"/>
              <a:gd name="connsiteX50" fmla="*/ 319166 w 3313402"/>
              <a:gd name="connsiteY50" fmla="*/ 2845505 h 2948047"/>
              <a:gd name="connsiteX51" fmla="*/ 289832 w 3313402"/>
              <a:gd name="connsiteY51" fmla="*/ 2823210 h 2948047"/>
              <a:gd name="connsiteX52" fmla="*/ 260497 w 3313402"/>
              <a:gd name="connsiteY52" fmla="*/ 2800916 h 2948047"/>
              <a:gd name="connsiteX53" fmla="*/ 232334 w 3313402"/>
              <a:gd name="connsiteY53" fmla="*/ 2778620 h 2948047"/>
              <a:gd name="connsiteX54" fmla="*/ 205346 w 3313402"/>
              <a:gd name="connsiteY54" fmla="*/ 2753979 h 2948047"/>
              <a:gd name="connsiteX55" fmla="*/ 181878 w 3313402"/>
              <a:gd name="connsiteY55" fmla="*/ 2729338 h 2948047"/>
              <a:gd name="connsiteX56" fmla="*/ 161931 w 3313402"/>
              <a:gd name="connsiteY56" fmla="*/ 2701176 h 2948047"/>
              <a:gd name="connsiteX57" fmla="*/ 146677 w 3313402"/>
              <a:gd name="connsiteY57" fmla="*/ 2671841 h 2948047"/>
              <a:gd name="connsiteX58" fmla="*/ 136116 w 3313402"/>
              <a:gd name="connsiteY58" fmla="*/ 2636640 h 2948047"/>
              <a:gd name="connsiteX59" fmla="*/ 131422 w 3313402"/>
              <a:gd name="connsiteY59" fmla="*/ 2600264 h 2948047"/>
              <a:gd name="connsiteX60" fmla="*/ 130248 w 3313402"/>
              <a:gd name="connsiteY60" fmla="*/ 2562713 h 2948047"/>
              <a:gd name="connsiteX61" fmla="*/ 133769 w 3313402"/>
              <a:gd name="connsiteY61" fmla="*/ 2522818 h 2948047"/>
              <a:gd name="connsiteX62" fmla="*/ 138462 w 3313402"/>
              <a:gd name="connsiteY62" fmla="*/ 2482923 h 2948047"/>
              <a:gd name="connsiteX63" fmla="*/ 144329 w 3313402"/>
              <a:gd name="connsiteY63" fmla="*/ 2443026 h 2948047"/>
              <a:gd name="connsiteX64" fmla="*/ 149023 w 3313402"/>
              <a:gd name="connsiteY64" fmla="*/ 2403131 h 2948047"/>
              <a:gd name="connsiteX65" fmla="*/ 151371 w 3313402"/>
              <a:gd name="connsiteY65" fmla="*/ 2363236 h 2948047"/>
              <a:gd name="connsiteX66" fmla="*/ 151371 w 3313402"/>
              <a:gd name="connsiteY66" fmla="*/ 2324513 h 2948047"/>
              <a:gd name="connsiteX67" fmla="*/ 146677 w 3313402"/>
              <a:gd name="connsiteY67" fmla="*/ 2288138 h 2948047"/>
              <a:gd name="connsiteX68" fmla="*/ 137289 w 3313402"/>
              <a:gd name="connsiteY68" fmla="*/ 2251763 h 2948047"/>
              <a:gd name="connsiteX69" fmla="*/ 123208 w 3313402"/>
              <a:gd name="connsiteY69" fmla="*/ 2217733 h 2948047"/>
              <a:gd name="connsiteX70" fmla="*/ 105607 w 3313402"/>
              <a:gd name="connsiteY70" fmla="*/ 2182531 h 2948047"/>
              <a:gd name="connsiteX71" fmla="*/ 85659 w 3313402"/>
              <a:gd name="connsiteY71" fmla="*/ 2147330 h 2948047"/>
              <a:gd name="connsiteX72" fmla="*/ 64538 w 3313402"/>
              <a:gd name="connsiteY72" fmla="*/ 2112127 h 2948047"/>
              <a:gd name="connsiteX73" fmla="*/ 44590 w 3313402"/>
              <a:gd name="connsiteY73" fmla="*/ 2078098 h 2948047"/>
              <a:gd name="connsiteX74" fmla="*/ 26988 w 3313402"/>
              <a:gd name="connsiteY74" fmla="*/ 2041723 h 2948047"/>
              <a:gd name="connsiteX75" fmla="*/ 12908 w 3313402"/>
              <a:gd name="connsiteY75" fmla="*/ 2006521 h 2948047"/>
              <a:gd name="connsiteX76" fmla="*/ 3521 w 3313402"/>
              <a:gd name="connsiteY76" fmla="*/ 1970145 h 2948047"/>
              <a:gd name="connsiteX77" fmla="*/ 0 w 3313402"/>
              <a:gd name="connsiteY77" fmla="*/ 1932596 h 2948047"/>
              <a:gd name="connsiteX78" fmla="*/ 3521 w 3313402"/>
              <a:gd name="connsiteY78" fmla="*/ 1895048 h 2948047"/>
              <a:gd name="connsiteX79" fmla="*/ 12908 w 3313402"/>
              <a:gd name="connsiteY79" fmla="*/ 1858672 h 2948047"/>
              <a:gd name="connsiteX80" fmla="*/ 26988 w 3313402"/>
              <a:gd name="connsiteY80" fmla="*/ 1823470 h 2948047"/>
              <a:gd name="connsiteX81" fmla="*/ 44590 w 3313402"/>
              <a:gd name="connsiteY81" fmla="*/ 1787095 h 2948047"/>
              <a:gd name="connsiteX82" fmla="*/ 64538 w 3313402"/>
              <a:gd name="connsiteY82" fmla="*/ 1753065 h 2948047"/>
              <a:gd name="connsiteX83" fmla="*/ 85659 w 3313402"/>
              <a:gd name="connsiteY83" fmla="*/ 1717864 h 2948047"/>
              <a:gd name="connsiteX84" fmla="*/ 105607 w 3313402"/>
              <a:gd name="connsiteY84" fmla="*/ 1682661 h 2948047"/>
              <a:gd name="connsiteX85" fmla="*/ 123208 w 3313402"/>
              <a:gd name="connsiteY85" fmla="*/ 1647460 h 2948047"/>
              <a:gd name="connsiteX86" fmla="*/ 137289 w 3313402"/>
              <a:gd name="connsiteY86" fmla="*/ 1613430 h 2948047"/>
              <a:gd name="connsiteX87" fmla="*/ 146677 w 3313402"/>
              <a:gd name="connsiteY87" fmla="*/ 1577054 h 2948047"/>
              <a:gd name="connsiteX88" fmla="*/ 151371 w 3313402"/>
              <a:gd name="connsiteY88" fmla="*/ 1540680 h 2948047"/>
              <a:gd name="connsiteX89" fmla="*/ 151371 w 3313402"/>
              <a:gd name="connsiteY89" fmla="*/ 1501958 h 2948047"/>
              <a:gd name="connsiteX90" fmla="*/ 149023 w 3313402"/>
              <a:gd name="connsiteY90" fmla="*/ 1462061 h 2948047"/>
              <a:gd name="connsiteX91" fmla="*/ 144329 w 3313402"/>
              <a:gd name="connsiteY91" fmla="*/ 1422166 h 2948047"/>
              <a:gd name="connsiteX92" fmla="*/ 138462 w 3313402"/>
              <a:gd name="connsiteY92" fmla="*/ 1382269 h 2948047"/>
              <a:gd name="connsiteX93" fmla="*/ 133769 w 3313402"/>
              <a:gd name="connsiteY93" fmla="*/ 1342374 h 2948047"/>
              <a:gd name="connsiteX94" fmla="*/ 130248 w 3313402"/>
              <a:gd name="connsiteY94" fmla="*/ 1302479 h 2948047"/>
              <a:gd name="connsiteX95" fmla="*/ 131422 w 3313402"/>
              <a:gd name="connsiteY95" fmla="*/ 1264930 h 2948047"/>
              <a:gd name="connsiteX96" fmla="*/ 136116 w 3313402"/>
              <a:gd name="connsiteY96" fmla="*/ 1228554 h 2948047"/>
              <a:gd name="connsiteX97" fmla="*/ 146677 w 3313402"/>
              <a:gd name="connsiteY97" fmla="*/ 1193352 h 2948047"/>
              <a:gd name="connsiteX98" fmla="*/ 161931 w 3313402"/>
              <a:gd name="connsiteY98" fmla="*/ 1164017 h 2948047"/>
              <a:gd name="connsiteX99" fmla="*/ 181878 w 3313402"/>
              <a:gd name="connsiteY99" fmla="*/ 1135856 h 2948047"/>
              <a:gd name="connsiteX100" fmla="*/ 205346 w 3313402"/>
              <a:gd name="connsiteY100" fmla="*/ 1111214 h 2948047"/>
              <a:gd name="connsiteX101" fmla="*/ 232334 w 3313402"/>
              <a:gd name="connsiteY101" fmla="*/ 1086573 h 2948047"/>
              <a:gd name="connsiteX102" fmla="*/ 260497 w 3313402"/>
              <a:gd name="connsiteY102" fmla="*/ 1064277 h 2948047"/>
              <a:gd name="connsiteX103" fmla="*/ 289832 w 3313402"/>
              <a:gd name="connsiteY103" fmla="*/ 1041982 h 2948047"/>
              <a:gd name="connsiteX104" fmla="*/ 319166 w 3313402"/>
              <a:gd name="connsiteY104" fmla="*/ 1019688 h 2948047"/>
              <a:gd name="connsiteX105" fmla="*/ 348502 w 3313402"/>
              <a:gd name="connsiteY105" fmla="*/ 997393 h 2948047"/>
              <a:gd name="connsiteX106" fmla="*/ 375490 w 3313402"/>
              <a:gd name="connsiteY106" fmla="*/ 973926 h 2948047"/>
              <a:gd name="connsiteX107" fmla="*/ 398960 w 3313402"/>
              <a:gd name="connsiteY107" fmla="*/ 946938 h 2948047"/>
              <a:gd name="connsiteX108" fmla="*/ 420079 w 3313402"/>
              <a:gd name="connsiteY108" fmla="*/ 921122 h 2948047"/>
              <a:gd name="connsiteX109" fmla="*/ 436507 w 3313402"/>
              <a:gd name="connsiteY109" fmla="*/ 891788 h 2948047"/>
              <a:gd name="connsiteX110" fmla="*/ 450588 w 3313402"/>
              <a:gd name="connsiteY110" fmla="*/ 860106 h 2948047"/>
              <a:gd name="connsiteX111" fmla="*/ 462322 w 3313402"/>
              <a:gd name="connsiteY111" fmla="*/ 826076 h 2948047"/>
              <a:gd name="connsiteX112" fmla="*/ 472883 w 3313402"/>
              <a:gd name="connsiteY112" fmla="*/ 790874 h 2948047"/>
              <a:gd name="connsiteX113" fmla="*/ 482271 w 3313402"/>
              <a:gd name="connsiteY113" fmla="*/ 755672 h 2948047"/>
              <a:gd name="connsiteX114" fmla="*/ 491658 w 3313402"/>
              <a:gd name="connsiteY114" fmla="*/ 719297 h 2948047"/>
              <a:gd name="connsiteX115" fmla="*/ 502219 w 3313402"/>
              <a:gd name="connsiteY115" fmla="*/ 685268 h 2948047"/>
              <a:gd name="connsiteX116" fmla="*/ 513952 w 3313402"/>
              <a:gd name="connsiteY116" fmla="*/ 651238 h 2948047"/>
              <a:gd name="connsiteX117" fmla="*/ 528034 w 3313402"/>
              <a:gd name="connsiteY117" fmla="*/ 619558 h 2948047"/>
              <a:gd name="connsiteX118" fmla="*/ 545635 w 3313402"/>
              <a:gd name="connsiteY118" fmla="*/ 591396 h 2948047"/>
              <a:gd name="connsiteX119" fmla="*/ 566755 w 3313402"/>
              <a:gd name="connsiteY119" fmla="*/ 565581 h 2948047"/>
              <a:gd name="connsiteX120" fmla="*/ 592570 w 3313402"/>
              <a:gd name="connsiteY120" fmla="*/ 544460 h 2948047"/>
              <a:gd name="connsiteX121" fmla="*/ 620733 w 3313402"/>
              <a:gd name="connsiteY121" fmla="*/ 526859 h 2948047"/>
              <a:gd name="connsiteX122" fmla="*/ 652413 w 3313402"/>
              <a:gd name="connsiteY122" fmla="*/ 512777 h 2948047"/>
              <a:gd name="connsiteX123" fmla="*/ 686443 w 3313402"/>
              <a:gd name="connsiteY123" fmla="*/ 501044 h 2948047"/>
              <a:gd name="connsiteX124" fmla="*/ 720472 w 3313402"/>
              <a:gd name="connsiteY124" fmla="*/ 490483 h 2948047"/>
              <a:gd name="connsiteX125" fmla="*/ 756848 w 3313402"/>
              <a:gd name="connsiteY125" fmla="*/ 481096 h 2948047"/>
              <a:gd name="connsiteX126" fmla="*/ 792049 w 3313402"/>
              <a:gd name="connsiteY126" fmla="*/ 471708 h 2948047"/>
              <a:gd name="connsiteX127" fmla="*/ 827252 w 3313402"/>
              <a:gd name="connsiteY127" fmla="*/ 461147 h 2948047"/>
              <a:gd name="connsiteX128" fmla="*/ 861280 w 3313402"/>
              <a:gd name="connsiteY128" fmla="*/ 449413 h 2948047"/>
              <a:gd name="connsiteX129" fmla="*/ 892962 w 3313402"/>
              <a:gd name="connsiteY129" fmla="*/ 435332 h 2948047"/>
              <a:gd name="connsiteX130" fmla="*/ 922297 w 3313402"/>
              <a:gd name="connsiteY130" fmla="*/ 418906 h 2948047"/>
              <a:gd name="connsiteX131" fmla="*/ 948112 w 3313402"/>
              <a:gd name="connsiteY131" fmla="*/ 397785 h 2948047"/>
              <a:gd name="connsiteX132" fmla="*/ 975101 w 3313402"/>
              <a:gd name="connsiteY132" fmla="*/ 374315 h 2948047"/>
              <a:gd name="connsiteX133" fmla="*/ 998569 w 3313402"/>
              <a:gd name="connsiteY133" fmla="*/ 347327 h 2948047"/>
              <a:gd name="connsiteX134" fmla="*/ 1020864 w 3313402"/>
              <a:gd name="connsiteY134" fmla="*/ 319166 h 2948047"/>
              <a:gd name="connsiteX135" fmla="*/ 1043158 w 3313402"/>
              <a:gd name="connsiteY135" fmla="*/ 289831 h 2948047"/>
              <a:gd name="connsiteX136" fmla="*/ 1065453 w 3313402"/>
              <a:gd name="connsiteY136" fmla="*/ 260495 h 2948047"/>
              <a:gd name="connsiteX137" fmla="*/ 1087747 w 3313402"/>
              <a:gd name="connsiteY137" fmla="*/ 232334 h 2948047"/>
              <a:gd name="connsiteX138" fmla="*/ 1112390 w 3313402"/>
              <a:gd name="connsiteY138" fmla="*/ 205346 h 2948047"/>
              <a:gd name="connsiteX139" fmla="*/ 1137030 w 3313402"/>
              <a:gd name="connsiteY139" fmla="*/ 181878 h 2948047"/>
              <a:gd name="connsiteX140" fmla="*/ 1165193 w 3313402"/>
              <a:gd name="connsiteY140" fmla="*/ 161930 h 2948047"/>
              <a:gd name="connsiteX141" fmla="*/ 1194528 w 3313402"/>
              <a:gd name="connsiteY141" fmla="*/ 146675 h 2948047"/>
              <a:gd name="connsiteX142" fmla="*/ 1229731 w 3313402"/>
              <a:gd name="connsiteY142" fmla="*/ 136115 h 2948047"/>
              <a:gd name="connsiteX143" fmla="*/ 1266106 w 3313402"/>
              <a:gd name="connsiteY143" fmla="*/ 131421 h 2948047"/>
              <a:gd name="connsiteX144" fmla="*/ 1303654 w 3313402"/>
              <a:gd name="connsiteY144" fmla="*/ 130247 h 2948047"/>
              <a:gd name="connsiteX145" fmla="*/ 1343549 w 3313402"/>
              <a:gd name="connsiteY145" fmla="*/ 133769 h 2948047"/>
              <a:gd name="connsiteX146" fmla="*/ 1383446 w 3313402"/>
              <a:gd name="connsiteY146" fmla="*/ 138462 h 2948047"/>
              <a:gd name="connsiteX147" fmla="*/ 1423342 w 3313402"/>
              <a:gd name="connsiteY147" fmla="*/ 144329 h 2948047"/>
              <a:gd name="connsiteX148" fmla="*/ 1463237 w 3313402"/>
              <a:gd name="connsiteY148" fmla="*/ 149023 h 2948047"/>
              <a:gd name="connsiteX149" fmla="*/ 1503133 w 3313402"/>
              <a:gd name="connsiteY149" fmla="*/ 151369 h 2948047"/>
              <a:gd name="connsiteX150" fmla="*/ 1541856 w 3313402"/>
              <a:gd name="connsiteY150" fmla="*/ 151369 h 2948047"/>
              <a:gd name="connsiteX151" fmla="*/ 1578232 w 3313402"/>
              <a:gd name="connsiteY151" fmla="*/ 146675 h 2948047"/>
              <a:gd name="connsiteX152" fmla="*/ 1614608 w 3313402"/>
              <a:gd name="connsiteY152" fmla="*/ 137288 h 2948047"/>
              <a:gd name="connsiteX153" fmla="*/ 1649810 w 3313402"/>
              <a:gd name="connsiteY153" fmla="*/ 123208 h 2948047"/>
              <a:gd name="connsiteX154" fmla="*/ 1685011 w 3313402"/>
              <a:gd name="connsiteY154" fmla="*/ 104433 h 2948047"/>
              <a:gd name="connsiteX155" fmla="*/ 1720214 w 3313402"/>
              <a:gd name="connsiteY155" fmla="*/ 85659 h 2948047"/>
              <a:gd name="connsiteX156" fmla="*/ 1755415 w 3313402"/>
              <a:gd name="connsiteY156" fmla="*/ 64537 h 2948047"/>
              <a:gd name="connsiteX157" fmla="*/ 1789445 w 3313402"/>
              <a:gd name="connsiteY157" fmla="*/ 44589 h 2948047"/>
              <a:gd name="connsiteX158" fmla="*/ 1825821 w 3313402"/>
              <a:gd name="connsiteY158" fmla="*/ 26988 h 2948047"/>
              <a:gd name="connsiteX159" fmla="*/ 1861022 w 3313402"/>
              <a:gd name="connsiteY159" fmla="*/ 12907 h 2948047"/>
              <a:gd name="connsiteX160" fmla="*/ 1897398 w 3313402"/>
              <a:gd name="connsiteY160" fmla="*/ 3519 h 2948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3313402" h="2948047">
                <a:moveTo>
                  <a:pt x="1934947" y="0"/>
                </a:moveTo>
                <a:lnTo>
                  <a:pt x="1972495" y="3519"/>
                </a:lnTo>
                <a:lnTo>
                  <a:pt x="2008871" y="12907"/>
                </a:lnTo>
                <a:lnTo>
                  <a:pt x="2044074" y="26988"/>
                </a:lnTo>
                <a:lnTo>
                  <a:pt x="2080448" y="44589"/>
                </a:lnTo>
                <a:lnTo>
                  <a:pt x="2114478" y="64537"/>
                </a:lnTo>
                <a:lnTo>
                  <a:pt x="2149681" y="85659"/>
                </a:lnTo>
                <a:lnTo>
                  <a:pt x="2184882" y="104433"/>
                </a:lnTo>
                <a:lnTo>
                  <a:pt x="2220084" y="123208"/>
                </a:lnTo>
                <a:lnTo>
                  <a:pt x="2254113" y="137288"/>
                </a:lnTo>
                <a:lnTo>
                  <a:pt x="2291662" y="146675"/>
                </a:lnTo>
                <a:lnTo>
                  <a:pt x="2328037" y="151369"/>
                </a:lnTo>
                <a:lnTo>
                  <a:pt x="2366759" y="151369"/>
                </a:lnTo>
                <a:lnTo>
                  <a:pt x="2406656" y="149023"/>
                </a:lnTo>
                <a:lnTo>
                  <a:pt x="2446551" y="144329"/>
                </a:lnTo>
                <a:lnTo>
                  <a:pt x="2486448" y="138462"/>
                </a:lnTo>
                <a:lnTo>
                  <a:pt x="2526343" y="133769"/>
                </a:lnTo>
                <a:lnTo>
                  <a:pt x="2566239" y="130247"/>
                </a:lnTo>
                <a:lnTo>
                  <a:pt x="2603787" y="131421"/>
                </a:lnTo>
                <a:lnTo>
                  <a:pt x="2640163" y="136115"/>
                </a:lnTo>
                <a:lnTo>
                  <a:pt x="2675366" y="146675"/>
                </a:lnTo>
                <a:lnTo>
                  <a:pt x="2704702" y="161930"/>
                </a:lnTo>
                <a:lnTo>
                  <a:pt x="2732862" y="181878"/>
                </a:lnTo>
                <a:lnTo>
                  <a:pt x="2757504" y="205346"/>
                </a:lnTo>
                <a:lnTo>
                  <a:pt x="2782146" y="232334"/>
                </a:lnTo>
                <a:lnTo>
                  <a:pt x="2804440" y="260495"/>
                </a:lnTo>
                <a:lnTo>
                  <a:pt x="2826735" y="289831"/>
                </a:lnTo>
                <a:lnTo>
                  <a:pt x="2849030" y="319166"/>
                </a:lnTo>
                <a:lnTo>
                  <a:pt x="2871324" y="347327"/>
                </a:lnTo>
                <a:lnTo>
                  <a:pt x="2894793" y="374315"/>
                </a:lnTo>
                <a:lnTo>
                  <a:pt x="2921781" y="397785"/>
                </a:lnTo>
                <a:lnTo>
                  <a:pt x="2947597" y="418906"/>
                </a:lnTo>
                <a:lnTo>
                  <a:pt x="2976931" y="435332"/>
                </a:lnTo>
                <a:lnTo>
                  <a:pt x="3008614" y="449413"/>
                </a:lnTo>
                <a:lnTo>
                  <a:pt x="3042641" y="461147"/>
                </a:lnTo>
                <a:lnTo>
                  <a:pt x="3077843" y="471708"/>
                </a:lnTo>
                <a:lnTo>
                  <a:pt x="3113046" y="481096"/>
                </a:lnTo>
                <a:lnTo>
                  <a:pt x="3149422" y="490483"/>
                </a:lnTo>
                <a:lnTo>
                  <a:pt x="3183450" y="501044"/>
                </a:lnTo>
                <a:lnTo>
                  <a:pt x="3217478" y="512777"/>
                </a:lnTo>
                <a:lnTo>
                  <a:pt x="3249161" y="526859"/>
                </a:lnTo>
                <a:lnTo>
                  <a:pt x="3277323" y="544460"/>
                </a:lnTo>
                <a:lnTo>
                  <a:pt x="3303139" y="565581"/>
                </a:lnTo>
                <a:lnTo>
                  <a:pt x="3313402" y="578126"/>
                </a:lnTo>
                <a:lnTo>
                  <a:pt x="3313402" y="2948047"/>
                </a:lnTo>
                <a:lnTo>
                  <a:pt x="422306" y="2948047"/>
                </a:lnTo>
                <a:lnTo>
                  <a:pt x="420079" y="2944070"/>
                </a:lnTo>
                <a:lnTo>
                  <a:pt x="398960" y="2918255"/>
                </a:lnTo>
                <a:lnTo>
                  <a:pt x="375490" y="2891267"/>
                </a:lnTo>
                <a:lnTo>
                  <a:pt x="348502" y="2867799"/>
                </a:lnTo>
                <a:lnTo>
                  <a:pt x="319166" y="2845505"/>
                </a:lnTo>
                <a:lnTo>
                  <a:pt x="289832" y="2823210"/>
                </a:lnTo>
                <a:lnTo>
                  <a:pt x="260497" y="2800916"/>
                </a:lnTo>
                <a:lnTo>
                  <a:pt x="232334" y="2778620"/>
                </a:lnTo>
                <a:lnTo>
                  <a:pt x="205346" y="2753979"/>
                </a:lnTo>
                <a:lnTo>
                  <a:pt x="181878" y="2729338"/>
                </a:lnTo>
                <a:lnTo>
                  <a:pt x="161931" y="2701176"/>
                </a:lnTo>
                <a:lnTo>
                  <a:pt x="146677" y="2671841"/>
                </a:lnTo>
                <a:lnTo>
                  <a:pt x="136116" y="2636640"/>
                </a:lnTo>
                <a:lnTo>
                  <a:pt x="131422" y="2600264"/>
                </a:lnTo>
                <a:lnTo>
                  <a:pt x="130248" y="2562713"/>
                </a:lnTo>
                <a:lnTo>
                  <a:pt x="133769" y="2522818"/>
                </a:lnTo>
                <a:lnTo>
                  <a:pt x="138462" y="2482923"/>
                </a:lnTo>
                <a:lnTo>
                  <a:pt x="144329" y="2443026"/>
                </a:lnTo>
                <a:lnTo>
                  <a:pt x="149023" y="2403131"/>
                </a:lnTo>
                <a:lnTo>
                  <a:pt x="151371" y="2363236"/>
                </a:lnTo>
                <a:lnTo>
                  <a:pt x="151371" y="2324513"/>
                </a:lnTo>
                <a:lnTo>
                  <a:pt x="146677" y="2288138"/>
                </a:lnTo>
                <a:lnTo>
                  <a:pt x="137289" y="2251763"/>
                </a:lnTo>
                <a:lnTo>
                  <a:pt x="123208" y="2217733"/>
                </a:lnTo>
                <a:lnTo>
                  <a:pt x="105607" y="2182531"/>
                </a:lnTo>
                <a:lnTo>
                  <a:pt x="85659" y="2147330"/>
                </a:lnTo>
                <a:lnTo>
                  <a:pt x="64538" y="2112127"/>
                </a:lnTo>
                <a:lnTo>
                  <a:pt x="44590" y="2078098"/>
                </a:lnTo>
                <a:lnTo>
                  <a:pt x="26988" y="2041723"/>
                </a:lnTo>
                <a:lnTo>
                  <a:pt x="12908" y="2006521"/>
                </a:lnTo>
                <a:lnTo>
                  <a:pt x="3521" y="1970145"/>
                </a:lnTo>
                <a:lnTo>
                  <a:pt x="0" y="1932596"/>
                </a:lnTo>
                <a:lnTo>
                  <a:pt x="3521" y="1895048"/>
                </a:lnTo>
                <a:lnTo>
                  <a:pt x="12908" y="1858672"/>
                </a:lnTo>
                <a:lnTo>
                  <a:pt x="26988" y="1823470"/>
                </a:lnTo>
                <a:lnTo>
                  <a:pt x="44590" y="1787095"/>
                </a:lnTo>
                <a:lnTo>
                  <a:pt x="64538" y="1753065"/>
                </a:lnTo>
                <a:lnTo>
                  <a:pt x="85659" y="1717864"/>
                </a:lnTo>
                <a:lnTo>
                  <a:pt x="105607" y="1682661"/>
                </a:lnTo>
                <a:lnTo>
                  <a:pt x="123208" y="1647460"/>
                </a:lnTo>
                <a:lnTo>
                  <a:pt x="137289" y="1613430"/>
                </a:lnTo>
                <a:lnTo>
                  <a:pt x="146677" y="1577054"/>
                </a:lnTo>
                <a:lnTo>
                  <a:pt x="151371" y="1540680"/>
                </a:lnTo>
                <a:lnTo>
                  <a:pt x="151371" y="1501958"/>
                </a:lnTo>
                <a:lnTo>
                  <a:pt x="149023" y="1462061"/>
                </a:lnTo>
                <a:lnTo>
                  <a:pt x="144329" y="1422166"/>
                </a:lnTo>
                <a:lnTo>
                  <a:pt x="138462" y="1382269"/>
                </a:lnTo>
                <a:lnTo>
                  <a:pt x="133769" y="1342374"/>
                </a:lnTo>
                <a:lnTo>
                  <a:pt x="130248" y="1302479"/>
                </a:lnTo>
                <a:lnTo>
                  <a:pt x="131422" y="1264930"/>
                </a:lnTo>
                <a:lnTo>
                  <a:pt x="136116" y="1228554"/>
                </a:lnTo>
                <a:lnTo>
                  <a:pt x="146677" y="1193352"/>
                </a:lnTo>
                <a:lnTo>
                  <a:pt x="161931" y="1164017"/>
                </a:lnTo>
                <a:lnTo>
                  <a:pt x="181878" y="1135856"/>
                </a:lnTo>
                <a:lnTo>
                  <a:pt x="205346" y="1111214"/>
                </a:lnTo>
                <a:lnTo>
                  <a:pt x="232334" y="1086573"/>
                </a:lnTo>
                <a:lnTo>
                  <a:pt x="260497" y="1064277"/>
                </a:lnTo>
                <a:lnTo>
                  <a:pt x="289832" y="1041982"/>
                </a:lnTo>
                <a:lnTo>
                  <a:pt x="319166" y="1019688"/>
                </a:lnTo>
                <a:lnTo>
                  <a:pt x="348502" y="997393"/>
                </a:lnTo>
                <a:lnTo>
                  <a:pt x="375490" y="973926"/>
                </a:lnTo>
                <a:lnTo>
                  <a:pt x="398960" y="946938"/>
                </a:lnTo>
                <a:lnTo>
                  <a:pt x="420079" y="921122"/>
                </a:lnTo>
                <a:lnTo>
                  <a:pt x="436507" y="891788"/>
                </a:lnTo>
                <a:lnTo>
                  <a:pt x="450588" y="860106"/>
                </a:lnTo>
                <a:lnTo>
                  <a:pt x="462322" y="826076"/>
                </a:lnTo>
                <a:lnTo>
                  <a:pt x="472883" y="790874"/>
                </a:lnTo>
                <a:lnTo>
                  <a:pt x="482271" y="755672"/>
                </a:lnTo>
                <a:lnTo>
                  <a:pt x="491658" y="719297"/>
                </a:lnTo>
                <a:lnTo>
                  <a:pt x="502219" y="685268"/>
                </a:lnTo>
                <a:lnTo>
                  <a:pt x="513952" y="651238"/>
                </a:lnTo>
                <a:lnTo>
                  <a:pt x="528034" y="619558"/>
                </a:lnTo>
                <a:lnTo>
                  <a:pt x="545635" y="591396"/>
                </a:lnTo>
                <a:lnTo>
                  <a:pt x="566755" y="565581"/>
                </a:lnTo>
                <a:lnTo>
                  <a:pt x="592570" y="544460"/>
                </a:lnTo>
                <a:lnTo>
                  <a:pt x="620733" y="526859"/>
                </a:lnTo>
                <a:lnTo>
                  <a:pt x="652413" y="512777"/>
                </a:lnTo>
                <a:lnTo>
                  <a:pt x="686443" y="501044"/>
                </a:lnTo>
                <a:lnTo>
                  <a:pt x="720472" y="490483"/>
                </a:lnTo>
                <a:lnTo>
                  <a:pt x="756848" y="481096"/>
                </a:lnTo>
                <a:lnTo>
                  <a:pt x="792049" y="471708"/>
                </a:lnTo>
                <a:lnTo>
                  <a:pt x="827252" y="461147"/>
                </a:lnTo>
                <a:lnTo>
                  <a:pt x="861280" y="449413"/>
                </a:lnTo>
                <a:lnTo>
                  <a:pt x="892962" y="435332"/>
                </a:lnTo>
                <a:lnTo>
                  <a:pt x="922297" y="418906"/>
                </a:lnTo>
                <a:lnTo>
                  <a:pt x="948112" y="397785"/>
                </a:lnTo>
                <a:lnTo>
                  <a:pt x="975101" y="374315"/>
                </a:lnTo>
                <a:lnTo>
                  <a:pt x="998569" y="347327"/>
                </a:lnTo>
                <a:lnTo>
                  <a:pt x="1020864" y="319166"/>
                </a:lnTo>
                <a:lnTo>
                  <a:pt x="1043158" y="289831"/>
                </a:lnTo>
                <a:lnTo>
                  <a:pt x="1065453" y="260495"/>
                </a:lnTo>
                <a:lnTo>
                  <a:pt x="1087747" y="232334"/>
                </a:lnTo>
                <a:lnTo>
                  <a:pt x="1112390" y="205346"/>
                </a:lnTo>
                <a:lnTo>
                  <a:pt x="1137030" y="181878"/>
                </a:lnTo>
                <a:lnTo>
                  <a:pt x="1165193" y="161930"/>
                </a:lnTo>
                <a:lnTo>
                  <a:pt x="1194528" y="146675"/>
                </a:lnTo>
                <a:lnTo>
                  <a:pt x="1229731" y="136115"/>
                </a:lnTo>
                <a:lnTo>
                  <a:pt x="1266106" y="131421"/>
                </a:lnTo>
                <a:lnTo>
                  <a:pt x="1303654" y="130247"/>
                </a:lnTo>
                <a:lnTo>
                  <a:pt x="1343549" y="133769"/>
                </a:lnTo>
                <a:lnTo>
                  <a:pt x="1383446" y="138462"/>
                </a:lnTo>
                <a:lnTo>
                  <a:pt x="1423342" y="144329"/>
                </a:lnTo>
                <a:lnTo>
                  <a:pt x="1463237" y="149023"/>
                </a:lnTo>
                <a:lnTo>
                  <a:pt x="1503133" y="151369"/>
                </a:lnTo>
                <a:lnTo>
                  <a:pt x="1541856" y="151369"/>
                </a:lnTo>
                <a:lnTo>
                  <a:pt x="1578232" y="146675"/>
                </a:lnTo>
                <a:lnTo>
                  <a:pt x="1614608" y="137288"/>
                </a:lnTo>
                <a:lnTo>
                  <a:pt x="1649810" y="123208"/>
                </a:lnTo>
                <a:lnTo>
                  <a:pt x="1685011" y="104433"/>
                </a:lnTo>
                <a:lnTo>
                  <a:pt x="1720214" y="85659"/>
                </a:lnTo>
                <a:lnTo>
                  <a:pt x="1755415" y="64537"/>
                </a:lnTo>
                <a:lnTo>
                  <a:pt x="1789445" y="44589"/>
                </a:lnTo>
                <a:lnTo>
                  <a:pt x="1825821" y="26988"/>
                </a:lnTo>
                <a:lnTo>
                  <a:pt x="1861022" y="12907"/>
                </a:lnTo>
                <a:lnTo>
                  <a:pt x="1897398" y="35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8EB63EA-E1DB-7E47-AC68-44FAE7E9DB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92" r="15281" b="-3"/>
          <a:stretch/>
        </p:blipFill>
        <p:spPr bwMode="auto">
          <a:xfrm>
            <a:off x="8991066" y="4009110"/>
            <a:ext cx="3200935" cy="2848897"/>
          </a:xfrm>
          <a:custGeom>
            <a:avLst/>
            <a:gdLst/>
            <a:ahLst/>
            <a:cxnLst/>
            <a:rect l="l" t="t" r="r" b="b"/>
            <a:pathLst>
              <a:path w="3200935" h="2848897">
                <a:moveTo>
                  <a:pt x="1822480" y="0"/>
                </a:moveTo>
                <a:lnTo>
                  <a:pt x="1858100" y="3339"/>
                </a:lnTo>
                <a:lnTo>
                  <a:pt x="1892611" y="12245"/>
                </a:lnTo>
                <a:lnTo>
                  <a:pt x="1926007" y="25604"/>
                </a:lnTo>
                <a:lnTo>
                  <a:pt x="1960514" y="42302"/>
                </a:lnTo>
                <a:lnTo>
                  <a:pt x="1992798" y="61227"/>
                </a:lnTo>
                <a:lnTo>
                  <a:pt x="2026194" y="81264"/>
                </a:lnTo>
                <a:lnTo>
                  <a:pt x="2059589" y="99075"/>
                </a:lnTo>
                <a:lnTo>
                  <a:pt x="2092985" y="116887"/>
                </a:lnTo>
                <a:lnTo>
                  <a:pt x="2125268" y="130245"/>
                </a:lnTo>
                <a:lnTo>
                  <a:pt x="2160890" y="139150"/>
                </a:lnTo>
                <a:lnTo>
                  <a:pt x="2195399" y="143604"/>
                </a:lnTo>
                <a:lnTo>
                  <a:pt x="2232134" y="143604"/>
                </a:lnTo>
                <a:lnTo>
                  <a:pt x="2269983" y="141378"/>
                </a:lnTo>
                <a:lnTo>
                  <a:pt x="2307831" y="136924"/>
                </a:lnTo>
                <a:lnTo>
                  <a:pt x="2345681" y="131359"/>
                </a:lnTo>
                <a:lnTo>
                  <a:pt x="2383529" y="126906"/>
                </a:lnTo>
                <a:lnTo>
                  <a:pt x="2421378" y="123565"/>
                </a:lnTo>
                <a:lnTo>
                  <a:pt x="2456999" y="124678"/>
                </a:lnTo>
                <a:lnTo>
                  <a:pt x="2491507" y="129132"/>
                </a:lnTo>
                <a:lnTo>
                  <a:pt x="2524903" y="139150"/>
                </a:lnTo>
                <a:lnTo>
                  <a:pt x="2552734" y="153622"/>
                </a:lnTo>
                <a:lnTo>
                  <a:pt x="2579449" y="172547"/>
                </a:lnTo>
                <a:lnTo>
                  <a:pt x="2602827" y="194811"/>
                </a:lnTo>
                <a:lnTo>
                  <a:pt x="2626204" y="220414"/>
                </a:lnTo>
                <a:lnTo>
                  <a:pt x="2647355" y="247131"/>
                </a:lnTo>
                <a:lnTo>
                  <a:pt x="2668506" y="274961"/>
                </a:lnTo>
                <a:lnTo>
                  <a:pt x="2689656" y="302791"/>
                </a:lnTo>
                <a:lnTo>
                  <a:pt x="2710806" y="329509"/>
                </a:lnTo>
                <a:lnTo>
                  <a:pt x="2733071" y="355112"/>
                </a:lnTo>
                <a:lnTo>
                  <a:pt x="2758675" y="377377"/>
                </a:lnTo>
                <a:lnTo>
                  <a:pt x="2783165" y="397415"/>
                </a:lnTo>
                <a:lnTo>
                  <a:pt x="2810995" y="412999"/>
                </a:lnTo>
                <a:lnTo>
                  <a:pt x="2841051" y="426357"/>
                </a:lnTo>
                <a:lnTo>
                  <a:pt x="2873333" y="437489"/>
                </a:lnTo>
                <a:lnTo>
                  <a:pt x="2906728" y="447507"/>
                </a:lnTo>
                <a:lnTo>
                  <a:pt x="2940124" y="456413"/>
                </a:lnTo>
                <a:lnTo>
                  <a:pt x="2974633" y="465320"/>
                </a:lnTo>
                <a:lnTo>
                  <a:pt x="3006916" y="475338"/>
                </a:lnTo>
                <a:lnTo>
                  <a:pt x="3039197" y="486470"/>
                </a:lnTo>
                <a:lnTo>
                  <a:pt x="3069254" y="499829"/>
                </a:lnTo>
                <a:lnTo>
                  <a:pt x="3095972" y="516527"/>
                </a:lnTo>
                <a:lnTo>
                  <a:pt x="3120463" y="536565"/>
                </a:lnTo>
                <a:lnTo>
                  <a:pt x="3140498" y="561055"/>
                </a:lnTo>
                <a:lnTo>
                  <a:pt x="3157197" y="587772"/>
                </a:lnTo>
                <a:lnTo>
                  <a:pt x="3170555" y="617827"/>
                </a:lnTo>
                <a:lnTo>
                  <a:pt x="3181687" y="650112"/>
                </a:lnTo>
                <a:lnTo>
                  <a:pt x="3191705" y="682393"/>
                </a:lnTo>
                <a:lnTo>
                  <a:pt x="3200612" y="716904"/>
                </a:lnTo>
                <a:lnTo>
                  <a:pt x="3200935" y="718115"/>
                </a:lnTo>
                <a:lnTo>
                  <a:pt x="3200935" y="2848897"/>
                </a:lnTo>
                <a:lnTo>
                  <a:pt x="413394" y="2848897"/>
                </a:lnTo>
                <a:lnTo>
                  <a:pt x="400932" y="2820857"/>
                </a:lnTo>
                <a:lnTo>
                  <a:pt x="385348" y="2793028"/>
                </a:lnTo>
                <a:lnTo>
                  <a:pt x="365311" y="2768537"/>
                </a:lnTo>
                <a:lnTo>
                  <a:pt x="343046" y="2742933"/>
                </a:lnTo>
                <a:lnTo>
                  <a:pt x="317443" y="2720669"/>
                </a:lnTo>
                <a:lnTo>
                  <a:pt x="289612" y="2699519"/>
                </a:lnTo>
                <a:lnTo>
                  <a:pt x="261783" y="2678368"/>
                </a:lnTo>
                <a:lnTo>
                  <a:pt x="233954" y="2657218"/>
                </a:lnTo>
                <a:lnTo>
                  <a:pt x="207237" y="2636065"/>
                </a:lnTo>
                <a:lnTo>
                  <a:pt x="181633" y="2612689"/>
                </a:lnTo>
                <a:lnTo>
                  <a:pt x="159370" y="2589312"/>
                </a:lnTo>
                <a:lnTo>
                  <a:pt x="140446" y="2562594"/>
                </a:lnTo>
                <a:lnTo>
                  <a:pt x="125974" y="2534764"/>
                </a:lnTo>
                <a:lnTo>
                  <a:pt x="115956" y="2501370"/>
                </a:lnTo>
                <a:lnTo>
                  <a:pt x="111502" y="2466860"/>
                </a:lnTo>
                <a:lnTo>
                  <a:pt x="110388" y="2431236"/>
                </a:lnTo>
                <a:lnTo>
                  <a:pt x="113728" y="2393388"/>
                </a:lnTo>
                <a:lnTo>
                  <a:pt x="118182" y="2355539"/>
                </a:lnTo>
                <a:lnTo>
                  <a:pt x="123747" y="2317690"/>
                </a:lnTo>
                <a:lnTo>
                  <a:pt x="128200" y="2279842"/>
                </a:lnTo>
                <a:lnTo>
                  <a:pt x="130428" y="2241992"/>
                </a:lnTo>
                <a:lnTo>
                  <a:pt x="130428" y="2205256"/>
                </a:lnTo>
                <a:lnTo>
                  <a:pt x="125974" y="2170747"/>
                </a:lnTo>
                <a:lnTo>
                  <a:pt x="117069" y="2136238"/>
                </a:lnTo>
                <a:lnTo>
                  <a:pt x="103710" y="2103954"/>
                </a:lnTo>
                <a:lnTo>
                  <a:pt x="87012" y="2070559"/>
                </a:lnTo>
                <a:lnTo>
                  <a:pt x="68088" y="2037163"/>
                </a:lnTo>
                <a:lnTo>
                  <a:pt x="48051" y="2003766"/>
                </a:lnTo>
                <a:lnTo>
                  <a:pt x="29127" y="1971483"/>
                </a:lnTo>
                <a:lnTo>
                  <a:pt x="12427" y="1936974"/>
                </a:lnTo>
                <a:lnTo>
                  <a:pt x="0" y="1905903"/>
                </a:lnTo>
                <a:lnTo>
                  <a:pt x="0" y="1760990"/>
                </a:lnTo>
                <a:lnTo>
                  <a:pt x="12427" y="1729918"/>
                </a:lnTo>
                <a:lnTo>
                  <a:pt x="29127" y="1695410"/>
                </a:lnTo>
                <a:lnTo>
                  <a:pt x="48051" y="1663126"/>
                </a:lnTo>
                <a:lnTo>
                  <a:pt x="68088" y="1629730"/>
                </a:lnTo>
                <a:lnTo>
                  <a:pt x="87012" y="1596334"/>
                </a:lnTo>
                <a:lnTo>
                  <a:pt x="103710" y="1562938"/>
                </a:lnTo>
                <a:lnTo>
                  <a:pt x="117069" y="1530654"/>
                </a:lnTo>
                <a:lnTo>
                  <a:pt x="125974" y="1496145"/>
                </a:lnTo>
                <a:lnTo>
                  <a:pt x="130428" y="1461636"/>
                </a:lnTo>
                <a:lnTo>
                  <a:pt x="130428" y="1424901"/>
                </a:lnTo>
                <a:lnTo>
                  <a:pt x="128200" y="1387052"/>
                </a:lnTo>
                <a:lnTo>
                  <a:pt x="123747" y="1349203"/>
                </a:lnTo>
                <a:lnTo>
                  <a:pt x="118182" y="1311353"/>
                </a:lnTo>
                <a:lnTo>
                  <a:pt x="113728" y="1273505"/>
                </a:lnTo>
                <a:lnTo>
                  <a:pt x="110388" y="1235657"/>
                </a:lnTo>
                <a:lnTo>
                  <a:pt x="111502" y="1200034"/>
                </a:lnTo>
                <a:lnTo>
                  <a:pt x="115956" y="1165525"/>
                </a:lnTo>
                <a:lnTo>
                  <a:pt x="125974" y="1132128"/>
                </a:lnTo>
                <a:lnTo>
                  <a:pt x="140446" y="1104298"/>
                </a:lnTo>
                <a:lnTo>
                  <a:pt x="159370" y="1077582"/>
                </a:lnTo>
                <a:lnTo>
                  <a:pt x="181633" y="1054204"/>
                </a:lnTo>
                <a:lnTo>
                  <a:pt x="207237" y="1030827"/>
                </a:lnTo>
                <a:lnTo>
                  <a:pt x="233954" y="1009676"/>
                </a:lnTo>
                <a:lnTo>
                  <a:pt x="261783" y="988524"/>
                </a:lnTo>
                <a:lnTo>
                  <a:pt x="289612" y="967374"/>
                </a:lnTo>
                <a:lnTo>
                  <a:pt x="317443" y="946223"/>
                </a:lnTo>
                <a:lnTo>
                  <a:pt x="343046" y="923960"/>
                </a:lnTo>
                <a:lnTo>
                  <a:pt x="365311" y="898356"/>
                </a:lnTo>
                <a:lnTo>
                  <a:pt x="385348" y="873865"/>
                </a:lnTo>
                <a:lnTo>
                  <a:pt x="400932" y="846035"/>
                </a:lnTo>
                <a:lnTo>
                  <a:pt x="414290" y="815980"/>
                </a:lnTo>
                <a:lnTo>
                  <a:pt x="425422" y="783695"/>
                </a:lnTo>
                <a:lnTo>
                  <a:pt x="435442" y="750298"/>
                </a:lnTo>
                <a:lnTo>
                  <a:pt x="444347" y="716904"/>
                </a:lnTo>
                <a:lnTo>
                  <a:pt x="453253" y="682393"/>
                </a:lnTo>
                <a:lnTo>
                  <a:pt x="463271" y="650112"/>
                </a:lnTo>
                <a:lnTo>
                  <a:pt x="474403" y="617827"/>
                </a:lnTo>
                <a:lnTo>
                  <a:pt x="487762" y="587772"/>
                </a:lnTo>
                <a:lnTo>
                  <a:pt x="504460" y="561055"/>
                </a:lnTo>
                <a:lnTo>
                  <a:pt x="524495" y="536565"/>
                </a:lnTo>
                <a:lnTo>
                  <a:pt x="548987" y="516527"/>
                </a:lnTo>
                <a:lnTo>
                  <a:pt x="575704" y="499829"/>
                </a:lnTo>
                <a:lnTo>
                  <a:pt x="605759" y="486470"/>
                </a:lnTo>
                <a:lnTo>
                  <a:pt x="638042" y="475338"/>
                </a:lnTo>
                <a:lnTo>
                  <a:pt x="670325" y="465320"/>
                </a:lnTo>
                <a:lnTo>
                  <a:pt x="704834" y="456413"/>
                </a:lnTo>
                <a:lnTo>
                  <a:pt x="738229" y="447507"/>
                </a:lnTo>
                <a:lnTo>
                  <a:pt x="771626" y="437489"/>
                </a:lnTo>
                <a:lnTo>
                  <a:pt x="803907" y="426357"/>
                </a:lnTo>
                <a:lnTo>
                  <a:pt x="833964" y="412999"/>
                </a:lnTo>
                <a:lnTo>
                  <a:pt x="861794" y="397415"/>
                </a:lnTo>
                <a:lnTo>
                  <a:pt x="886284" y="377377"/>
                </a:lnTo>
                <a:lnTo>
                  <a:pt x="911888" y="355112"/>
                </a:lnTo>
                <a:lnTo>
                  <a:pt x="934152" y="329509"/>
                </a:lnTo>
                <a:lnTo>
                  <a:pt x="955302" y="302791"/>
                </a:lnTo>
                <a:lnTo>
                  <a:pt x="976452" y="274961"/>
                </a:lnTo>
                <a:lnTo>
                  <a:pt x="997604" y="247131"/>
                </a:lnTo>
                <a:lnTo>
                  <a:pt x="1018754" y="220414"/>
                </a:lnTo>
                <a:lnTo>
                  <a:pt x="1042131" y="194811"/>
                </a:lnTo>
                <a:lnTo>
                  <a:pt x="1065507" y="172547"/>
                </a:lnTo>
                <a:lnTo>
                  <a:pt x="1092225" y="153622"/>
                </a:lnTo>
                <a:lnTo>
                  <a:pt x="1120055" y="139150"/>
                </a:lnTo>
                <a:lnTo>
                  <a:pt x="1153451" y="129132"/>
                </a:lnTo>
                <a:lnTo>
                  <a:pt x="1187961" y="124678"/>
                </a:lnTo>
                <a:lnTo>
                  <a:pt x="1223581" y="123565"/>
                </a:lnTo>
                <a:lnTo>
                  <a:pt x="1261429" y="126906"/>
                </a:lnTo>
                <a:lnTo>
                  <a:pt x="1299279" y="131359"/>
                </a:lnTo>
                <a:lnTo>
                  <a:pt x="1337128" y="136924"/>
                </a:lnTo>
                <a:lnTo>
                  <a:pt x="1374976" y="141378"/>
                </a:lnTo>
                <a:lnTo>
                  <a:pt x="1412824" y="143604"/>
                </a:lnTo>
                <a:lnTo>
                  <a:pt x="1449561" y="143604"/>
                </a:lnTo>
                <a:lnTo>
                  <a:pt x="1484069" y="139150"/>
                </a:lnTo>
                <a:lnTo>
                  <a:pt x="1518579" y="130245"/>
                </a:lnTo>
                <a:lnTo>
                  <a:pt x="1551974" y="116887"/>
                </a:lnTo>
                <a:lnTo>
                  <a:pt x="1585369" y="99075"/>
                </a:lnTo>
                <a:lnTo>
                  <a:pt x="1618765" y="81264"/>
                </a:lnTo>
                <a:lnTo>
                  <a:pt x="1652161" y="61227"/>
                </a:lnTo>
                <a:lnTo>
                  <a:pt x="1684444" y="42302"/>
                </a:lnTo>
                <a:lnTo>
                  <a:pt x="1718953" y="25604"/>
                </a:lnTo>
                <a:lnTo>
                  <a:pt x="1752349" y="12245"/>
                </a:lnTo>
                <a:lnTo>
                  <a:pt x="1786858" y="333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49299D8-2B96-554F-AF51-5E8C98E8FC94}"/>
              </a:ext>
            </a:extLst>
          </p:cNvPr>
          <p:cNvSpPr/>
          <p:nvPr/>
        </p:nvSpPr>
        <p:spPr>
          <a:xfrm>
            <a:off x="434374" y="1231181"/>
            <a:ext cx="7496432" cy="19690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04D64E-8279-794C-924C-FF9D7F3BD53F}"/>
              </a:ext>
            </a:extLst>
          </p:cNvPr>
          <p:cNvSpPr/>
          <p:nvPr/>
        </p:nvSpPr>
        <p:spPr>
          <a:xfrm>
            <a:off x="9908939" y="6304002"/>
            <a:ext cx="16705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Hwb.gov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C60908-9809-604B-91A6-1C59167E3423}"/>
              </a:ext>
            </a:extLst>
          </p:cNvPr>
          <p:cNvSpPr/>
          <p:nvPr/>
        </p:nvSpPr>
        <p:spPr>
          <a:xfrm>
            <a:off x="10535299" y="2825234"/>
            <a:ext cx="14918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Lynch (2020), 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76E7FF-F33F-0D47-B59C-49F9045C05C8}"/>
              </a:ext>
            </a:extLst>
          </p:cNvPr>
          <p:cNvSpPr/>
          <p:nvPr/>
        </p:nvSpPr>
        <p:spPr>
          <a:xfrm>
            <a:off x="6072192" y="6343258"/>
            <a:ext cx="1366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Hall, (2020)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15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5C1502-8D37-764F-BFB5-BBC67C2EE34A}"/>
              </a:ext>
            </a:extLst>
          </p:cNvPr>
          <p:cNvSpPr/>
          <p:nvPr/>
        </p:nvSpPr>
        <p:spPr>
          <a:xfrm>
            <a:off x="96252" y="0"/>
            <a:ext cx="12192000" cy="6858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25D3B-607A-A448-B9D1-1610BFE37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DE807-614B-834F-BF5C-DF6E039C6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en-GB" dirty="0"/>
              <a:t>BBC News (2021) Covid-19: Rise in suspected child abuse cases after lockdown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 </a:t>
            </a:r>
            <a:r>
              <a:rPr lang="en-GB" dirty="0">
                <a:hlinkClick r:id="rId2"/>
              </a:rPr>
              <a:t>https://www.bbc.co.uk/news/uk-55682745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b="1" dirty="0"/>
          </a:p>
          <a:p>
            <a:pPr fontAlgn="base"/>
            <a:r>
              <a:rPr lang="en-GB" dirty="0"/>
              <a:t>Cherry, K (2020), The 5 Levels of Maslow's Hierarchy of Needs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https://www.verywellmind.com/what-is-maslows-hierarchy-of-needs-4136760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b="1" dirty="0"/>
          </a:p>
          <a:p>
            <a:r>
              <a:rPr lang="en-GB" dirty="0" err="1"/>
              <a:t>Clipartkey</a:t>
            </a:r>
            <a:r>
              <a:rPr lang="en-GB" dirty="0"/>
              <a:t> (2021) Graph picture.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4"/>
              </a:rPr>
              <a:t>https://www.clipartkey.com/view/TbJhRm_transparent-graph-png-transparent-upward-graph-png/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dirty="0"/>
          </a:p>
          <a:p>
            <a:r>
              <a:rPr lang="en-GB" dirty="0"/>
              <a:t>GOV.UK (2021) Serious incident notifications.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5"/>
              </a:rPr>
              <a:t>https://explore-education-statistics.service.gov.uk/find-statistics/serious-incident-notifications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dirty="0"/>
          </a:p>
          <a:p>
            <a:r>
              <a:rPr lang="en-GB" dirty="0"/>
              <a:t>Hall, A (2020). COVID-19 Coronavirus – advice for schools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6"/>
              </a:rPr>
              <a:t>https://www.safeguardinginschools.co.uk/covid-19-coronavirus-advice-for-schools/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b="1" dirty="0"/>
          </a:p>
          <a:p>
            <a:r>
              <a:rPr lang="en-GB" dirty="0"/>
              <a:t>HM Government (2018), Working Together to Safeguard Children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at:</a:t>
            </a:r>
            <a:r>
              <a:rPr lang="en-GB" dirty="0"/>
              <a:t> </a:t>
            </a:r>
            <a:r>
              <a:rPr lang="en-GB" dirty="0">
                <a:hlinkClick r:id="rId7"/>
              </a:rPr>
              <a:t>https://assets.publishing.service.gov.uk/government/uploads/system/uploads/attachment_data/file/942454/Working_together_to_safeguard_children_inter_agency_guidance.pdf</a:t>
            </a:r>
            <a:r>
              <a:rPr lang="en-GB" dirty="0"/>
              <a:t>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dirty="0"/>
          </a:p>
          <a:p>
            <a:r>
              <a:rPr lang="en-GB" dirty="0" err="1"/>
              <a:t>Hwb.gov</a:t>
            </a:r>
            <a:r>
              <a:rPr lang="en-GB" dirty="0"/>
              <a:t> (2021)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8"/>
              </a:rPr>
              <a:t>https://hwb.gov.wales/repository/discovery?sort=recent&amp;strict=1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dirty="0"/>
          </a:p>
          <a:p>
            <a:pPr fontAlgn="base"/>
            <a:r>
              <a:rPr lang="en-GB" dirty="0"/>
              <a:t>Lee (2020), Common Signs of Kindergarten Bullying.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9"/>
              </a:rPr>
              <a:t>https://www.verywellfamily.com/kindergarten-bullying-signs-621007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b="1" dirty="0"/>
          </a:p>
          <a:p>
            <a:r>
              <a:rPr lang="en-GB" dirty="0"/>
              <a:t>Lynch (2020), Tech advocate, new Google Classroom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</a:t>
            </a:r>
            <a:r>
              <a:rPr lang="en-GB" dirty="0"/>
              <a:t> </a:t>
            </a:r>
            <a:r>
              <a:rPr lang="en-GB" dirty="0">
                <a:hlinkClick r:id="rId10"/>
              </a:rPr>
              <a:t>https://www.thetechedvocate.org/new-google-classroom-and-google-meet-updates-to-note/</a:t>
            </a:r>
            <a:r>
              <a:rPr lang="en-GB" dirty="0"/>
              <a:t>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 (2021)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768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{7F346E2C-66D2-B244-BFDD-0F2A1DD25D3D}tf10001120</Template>
  <TotalTime>23597</TotalTime>
  <Words>655</Words>
  <Application>Microsoft Macintosh PowerPoint</Application>
  <PresentationFormat>Widescreen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Algerian</vt:lpstr>
      <vt:lpstr>Arial</vt:lpstr>
      <vt:lpstr>Britannic Bold</vt:lpstr>
      <vt:lpstr>Calibri</vt:lpstr>
      <vt:lpstr>Calibri Light</vt:lpstr>
      <vt:lpstr>Comic Sans MS</vt:lpstr>
      <vt:lpstr>Times New Roman</vt:lpstr>
      <vt:lpstr>Office Theme</vt:lpstr>
      <vt:lpstr>PowerPoint Presentation</vt:lpstr>
      <vt:lpstr>The Change From Classroom to Home. </vt:lpstr>
      <vt:lpstr>Hidden from View</vt:lpstr>
      <vt:lpstr>8 Steps in setting up and conducting a safe live lessons.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Safeguarding</dc:title>
  <dc:creator>Brianna Jones</dc:creator>
  <cp:lastModifiedBy>Brianna Jones</cp:lastModifiedBy>
  <cp:revision>38</cp:revision>
  <dcterms:created xsi:type="dcterms:W3CDTF">2021-02-25T10:44:31Z</dcterms:created>
  <dcterms:modified xsi:type="dcterms:W3CDTF">2021-03-13T20:01:36Z</dcterms:modified>
</cp:coreProperties>
</file>