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1" r:id="rId2"/>
    <p:sldId id="257" r:id="rId3"/>
    <p:sldId id="258" r:id="rId4"/>
    <p:sldId id="260" r:id="rId5"/>
    <p:sldId id="259" r:id="rId6"/>
    <p:sldId id="268" r:id="rId7"/>
    <p:sldId id="261" r:id="rId8"/>
    <p:sldId id="262" r:id="rId9"/>
    <p:sldId id="269" r:id="rId10"/>
    <p:sldId id="263" r:id="rId11"/>
    <p:sldId id="273" r:id="rId12"/>
    <p:sldId id="272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B044F2-4707-46A2-8DD0-1EF7624325CB}" v="7" dt="2026-03-24T02:43:13.2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102" d="100"/>
          <a:sy n="102" d="100"/>
        </p:scale>
        <p:origin x="69" y="29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thony Cook (2515979)" userId="710720b2-ec40-4d87-8b70-bd4d7fb992ba" providerId="ADAL" clId="{00EEE269-0E32-4B8A-8281-E12B5C05F959}"/>
    <pc:docChg chg="custSel addSld delSld modSld">
      <pc:chgData name="Anthony Cook (2515979)" userId="710720b2-ec40-4d87-8b70-bd4d7fb992ba" providerId="ADAL" clId="{00EEE269-0E32-4B8A-8281-E12B5C05F959}" dt="2026-03-18T15:12:30.429" v="1441" actId="20577"/>
      <pc:docMkLst>
        <pc:docMk/>
      </pc:docMkLst>
      <pc:sldChg chg="modSp new mod">
        <pc:chgData name="Anthony Cook (2515979)" userId="710720b2-ec40-4d87-8b70-bd4d7fb992ba" providerId="ADAL" clId="{00EEE269-0E32-4B8A-8281-E12B5C05F959}" dt="2026-03-18T14:27:04.802" v="243" actId="20577"/>
        <pc:sldMkLst>
          <pc:docMk/>
          <pc:sldMk cId="4238434541" sldId="257"/>
        </pc:sldMkLst>
        <pc:spChg chg="mod">
          <ac:chgData name="Anthony Cook (2515979)" userId="710720b2-ec40-4d87-8b70-bd4d7fb992ba" providerId="ADAL" clId="{00EEE269-0E32-4B8A-8281-E12B5C05F959}" dt="2026-03-18T14:27:04.802" v="243" actId="20577"/>
          <ac:spMkLst>
            <pc:docMk/>
            <pc:sldMk cId="4238434541" sldId="257"/>
            <ac:spMk id="2" creationId="{B4754D25-F63A-17E5-B78A-8C02023EC73D}"/>
          </ac:spMkLst>
        </pc:spChg>
      </pc:sldChg>
      <pc:sldChg chg="modSp new mod">
        <pc:chgData name="Anthony Cook (2515979)" userId="710720b2-ec40-4d87-8b70-bd4d7fb992ba" providerId="ADAL" clId="{00EEE269-0E32-4B8A-8281-E12B5C05F959}" dt="2026-03-18T14:10:16.739" v="75" actId="20577"/>
        <pc:sldMkLst>
          <pc:docMk/>
          <pc:sldMk cId="2769266591" sldId="258"/>
        </pc:sldMkLst>
        <pc:spChg chg="mod">
          <ac:chgData name="Anthony Cook (2515979)" userId="710720b2-ec40-4d87-8b70-bd4d7fb992ba" providerId="ADAL" clId="{00EEE269-0E32-4B8A-8281-E12B5C05F959}" dt="2026-03-18T14:10:16.739" v="75" actId="20577"/>
          <ac:spMkLst>
            <pc:docMk/>
            <pc:sldMk cId="2769266591" sldId="258"/>
            <ac:spMk id="2" creationId="{96EF1804-21FA-0834-AA14-FCF4E3429110}"/>
          </ac:spMkLst>
        </pc:spChg>
      </pc:sldChg>
      <pc:sldChg chg="modSp add mod">
        <pc:chgData name="Anthony Cook (2515979)" userId="710720b2-ec40-4d87-8b70-bd4d7fb992ba" providerId="ADAL" clId="{00EEE269-0E32-4B8A-8281-E12B5C05F959}" dt="2026-03-18T14:52:09.957" v="1229" actId="20577"/>
        <pc:sldMkLst>
          <pc:docMk/>
          <pc:sldMk cId="3391459175" sldId="259"/>
        </pc:sldMkLst>
        <pc:spChg chg="mod">
          <ac:chgData name="Anthony Cook (2515979)" userId="710720b2-ec40-4d87-8b70-bd4d7fb992ba" providerId="ADAL" clId="{00EEE269-0E32-4B8A-8281-E12B5C05F959}" dt="2026-03-18T14:27:52.769" v="288" actId="20577"/>
          <ac:spMkLst>
            <pc:docMk/>
            <pc:sldMk cId="3391459175" sldId="259"/>
            <ac:spMk id="2" creationId="{D2DC1A2C-9EF1-F690-7AC7-AD27E4AE5E26}"/>
          </ac:spMkLst>
        </pc:spChg>
        <pc:spChg chg="mod">
          <ac:chgData name="Anthony Cook (2515979)" userId="710720b2-ec40-4d87-8b70-bd4d7fb992ba" providerId="ADAL" clId="{00EEE269-0E32-4B8A-8281-E12B5C05F959}" dt="2026-03-18T14:52:09.957" v="1229" actId="20577"/>
          <ac:spMkLst>
            <pc:docMk/>
            <pc:sldMk cId="3391459175" sldId="259"/>
            <ac:spMk id="3" creationId="{14C444AA-8235-5602-8C25-93CBD7D1FA1E}"/>
          </ac:spMkLst>
        </pc:spChg>
      </pc:sldChg>
      <pc:sldChg chg="modSp add mod">
        <pc:chgData name="Anthony Cook (2515979)" userId="710720b2-ec40-4d87-8b70-bd4d7fb992ba" providerId="ADAL" clId="{00EEE269-0E32-4B8A-8281-E12B5C05F959}" dt="2026-03-18T14:50:32.355" v="1062" actId="20577"/>
        <pc:sldMkLst>
          <pc:docMk/>
          <pc:sldMk cId="215778235" sldId="260"/>
        </pc:sldMkLst>
        <pc:spChg chg="mod">
          <ac:chgData name="Anthony Cook (2515979)" userId="710720b2-ec40-4d87-8b70-bd4d7fb992ba" providerId="ADAL" clId="{00EEE269-0E32-4B8A-8281-E12B5C05F959}" dt="2026-03-18T14:12:17.477" v="114" actId="20577"/>
          <ac:spMkLst>
            <pc:docMk/>
            <pc:sldMk cId="215778235" sldId="260"/>
            <ac:spMk id="2" creationId="{084EFE23-2688-18E5-6E5F-2BA834914E73}"/>
          </ac:spMkLst>
        </pc:spChg>
      </pc:sldChg>
      <pc:sldChg chg="modSp add mod">
        <pc:chgData name="Anthony Cook (2515979)" userId="710720b2-ec40-4d87-8b70-bd4d7fb992ba" providerId="ADAL" clId="{00EEE269-0E32-4B8A-8281-E12B5C05F959}" dt="2026-03-18T15:00:25.571" v="1325" actId="20577"/>
        <pc:sldMkLst>
          <pc:docMk/>
          <pc:sldMk cId="2567964745" sldId="261"/>
        </pc:sldMkLst>
        <pc:spChg chg="mod">
          <ac:chgData name="Anthony Cook (2515979)" userId="710720b2-ec40-4d87-8b70-bd4d7fb992ba" providerId="ADAL" clId="{00EEE269-0E32-4B8A-8281-E12B5C05F959}" dt="2026-03-18T14:21:51.003" v="187" actId="20577"/>
          <ac:spMkLst>
            <pc:docMk/>
            <pc:sldMk cId="2567964745" sldId="261"/>
            <ac:spMk id="2" creationId="{9CC8C38F-9822-0B98-94E6-71ED67B16805}"/>
          </ac:spMkLst>
        </pc:spChg>
        <pc:spChg chg="mod">
          <ac:chgData name="Anthony Cook (2515979)" userId="710720b2-ec40-4d87-8b70-bd4d7fb992ba" providerId="ADAL" clId="{00EEE269-0E32-4B8A-8281-E12B5C05F959}" dt="2026-03-18T15:00:25.571" v="1325" actId="20577"/>
          <ac:spMkLst>
            <pc:docMk/>
            <pc:sldMk cId="2567964745" sldId="261"/>
            <ac:spMk id="3" creationId="{DF8FF18A-5E68-20C1-8A5A-090669695006}"/>
          </ac:spMkLst>
        </pc:spChg>
      </pc:sldChg>
      <pc:sldChg chg="modSp add mod">
        <pc:chgData name="Anthony Cook (2515979)" userId="710720b2-ec40-4d87-8b70-bd4d7fb992ba" providerId="ADAL" clId="{00EEE269-0E32-4B8A-8281-E12B5C05F959}" dt="2026-03-18T15:12:30.429" v="1441" actId="20577"/>
        <pc:sldMkLst>
          <pc:docMk/>
          <pc:sldMk cId="3862640008" sldId="262"/>
        </pc:sldMkLst>
        <pc:spChg chg="mod">
          <ac:chgData name="Anthony Cook (2515979)" userId="710720b2-ec40-4d87-8b70-bd4d7fb992ba" providerId="ADAL" clId="{00EEE269-0E32-4B8A-8281-E12B5C05F959}" dt="2026-03-18T14:19:37.227" v="167" actId="20577"/>
          <ac:spMkLst>
            <pc:docMk/>
            <pc:sldMk cId="3862640008" sldId="262"/>
            <ac:spMk id="2" creationId="{E25AF9C7-C8D3-2416-B6D5-3D39DDDB22C3}"/>
          </ac:spMkLst>
        </pc:spChg>
      </pc:sldChg>
      <pc:sldChg chg="modSp add mod">
        <pc:chgData name="Anthony Cook (2515979)" userId="710720b2-ec40-4d87-8b70-bd4d7fb992ba" providerId="ADAL" clId="{00EEE269-0E32-4B8A-8281-E12B5C05F959}" dt="2026-03-18T14:25:28.831" v="217" actId="20577"/>
        <pc:sldMkLst>
          <pc:docMk/>
          <pc:sldMk cId="1088101474" sldId="263"/>
        </pc:sldMkLst>
        <pc:spChg chg="mod">
          <ac:chgData name="Anthony Cook (2515979)" userId="710720b2-ec40-4d87-8b70-bd4d7fb992ba" providerId="ADAL" clId="{00EEE269-0E32-4B8A-8281-E12B5C05F959}" dt="2026-03-18T14:25:28.831" v="217" actId="20577"/>
          <ac:spMkLst>
            <pc:docMk/>
            <pc:sldMk cId="1088101474" sldId="263"/>
            <ac:spMk id="2" creationId="{D0DED806-9707-5410-B574-D967607EAAA3}"/>
          </ac:spMkLst>
        </pc:spChg>
      </pc:sldChg>
      <pc:sldChg chg="modSp add mod">
        <pc:chgData name="Anthony Cook (2515979)" userId="710720b2-ec40-4d87-8b70-bd4d7fb992ba" providerId="ADAL" clId="{00EEE269-0E32-4B8A-8281-E12B5C05F959}" dt="2026-03-18T14:29:21.820" v="333" actId="20577"/>
        <pc:sldMkLst>
          <pc:docMk/>
          <pc:sldMk cId="968029176" sldId="267"/>
        </pc:sldMkLst>
        <pc:spChg chg="mod">
          <ac:chgData name="Anthony Cook (2515979)" userId="710720b2-ec40-4d87-8b70-bd4d7fb992ba" providerId="ADAL" clId="{00EEE269-0E32-4B8A-8281-E12B5C05F959}" dt="2026-03-18T14:29:21.820" v="333" actId="20577"/>
          <ac:spMkLst>
            <pc:docMk/>
            <pc:sldMk cId="968029176" sldId="267"/>
            <ac:spMk id="2" creationId="{D7017103-9D1D-EB8D-EAA2-B4606CEE39ED}"/>
          </ac:spMkLst>
        </pc:spChg>
      </pc:sldChg>
      <pc:sldChg chg="modSp add mod">
        <pc:chgData name="Anthony Cook (2515979)" userId="710720b2-ec40-4d87-8b70-bd4d7fb992ba" providerId="ADAL" clId="{00EEE269-0E32-4B8A-8281-E12B5C05F959}" dt="2026-03-18T14:57:50.889" v="1291" actId="20577"/>
        <pc:sldMkLst>
          <pc:docMk/>
          <pc:sldMk cId="3197262003" sldId="268"/>
        </pc:sldMkLst>
        <pc:spChg chg="mod">
          <ac:chgData name="Anthony Cook (2515979)" userId="710720b2-ec40-4d87-8b70-bd4d7fb992ba" providerId="ADAL" clId="{00EEE269-0E32-4B8A-8281-E12B5C05F959}" dt="2026-03-18T14:28:18.714" v="314" actId="20577"/>
          <ac:spMkLst>
            <pc:docMk/>
            <pc:sldMk cId="3197262003" sldId="268"/>
            <ac:spMk id="2" creationId="{0794EFB1-462D-F95A-BA8C-4EF254D061C0}"/>
          </ac:spMkLst>
        </pc:spChg>
        <pc:spChg chg="mod">
          <ac:chgData name="Anthony Cook (2515979)" userId="710720b2-ec40-4d87-8b70-bd4d7fb992ba" providerId="ADAL" clId="{00EEE269-0E32-4B8A-8281-E12B5C05F959}" dt="2026-03-18T14:57:50.889" v="1291" actId="20577"/>
          <ac:spMkLst>
            <pc:docMk/>
            <pc:sldMk cId="3197262003" sldId="268"/>
            <ac:spMk id="3" creationId="{13230945-94DF-FB39-04DE-215186D0CF23}"/>
          </ac:spMkLst>
        </pc:spChg>
      </pc:sldChg>
      <pc:sldChg chg="modSp add mod">
        <pc:chgData name="Anthony Cook (2515979)" userId="710720b2-ec40-4d87-8b70-bd4d7fb992ba" providerId="ADAL" clId="{00EEE269-0E32-4B8A-8281-E12B5C05F959}" dt="2026-03-18T14:28:52.996" v="323" actId="20577"/>
        <pc:sldMkLst>
          <pc:docMk/>
          <pc:sldMk cId="163719674" sldId="269"/>
        </pc:sldMkLst>
        <pc:spChg chg="mod">
          <ac:chgData name="Anthony Cook (2515979)" userId="710720b2-ec40-4d87-8b70-bd4d7fb992ba" providerId="ADAL" clId="{00EEE269-0E32-4B8A-8281-E12B5C05F959}" dt="2026-03-18T14:28:52.996" v="323" actId="20577"/>
          <ac:spMkLst>
            <pc:docMk/>
            <pc:sldMk cId="163719674" sldId="269"/>
            <ac:spMk id="2" creationId="{9E993BD7-45EB-9DAC-8183-B7A2D2E201BB}"/>
          </ac:spMkLst>
        </pc:spChg>
      </pc:sldChg>
      <pc:sldChg chg="modSp new mod">
        <pc:chgData name="Anthony Cook (2515979)" userId="710720b2-ec40-4d87-8b70-bd4d7fb992ba" providerId="ADAL" clId="{00EEE269-0E32-4B8A-8281-E12B5C05F959}" dt="2026-03-18T14:59:49.417" v="1293" actId="20577"/>
        <pc:sldMkLst>
          <pc:docMk/>
          <pc:sldMk cId="3835808771" sldId="271"/>
        </pc:sldMkLst>
        <pc:spChg chg="mod">
          <ac:chgData name="Anthony Cook (2515979)" userId="710720b2-ec40-4d87-8b70-bd4d7fb992ba" providerId="ADAL" clId="{00EEE269-0E32-4B8A-8281-E12B5C05F959}" dt="2026-03-18T14:59:49.417" v="1293" actId="20577"/>
          <ac:spMkLst>
            <pc:docMk/>
            <pc:sldMk cId="3835808771" sldId="271"/>
            <ac:spMk id="2" creationId="{756DABE8-E5EB-0155-23D8-FDA19FCA60D2}"/>
          </ac:spMkLst>
        </pc:spChg>
      </pc:sldChg>
    </pc:docChg>
  </pc:docChgLst>
  <pc:docChgLst>
    <pc:chgData name="Anthony Cook (2515979)" userId="710720b2-ec40-4d87-8b70-bd4d7fb992ba" providerId="ADAL" clId="{9494A1A4-1C49-4A7F-A0A9-171C8BF41C78}"/>
    <pc:docChg chg="undo custSel addSld delSld modSld sldOrd">
      <pc:chgData name="Anthony Cook (2515979)" userId="710720b2-ec40-4d87-8b70-bd4d7fb992ba" providerId="ADAL" clId="{9494A1A4-1C49-4A7F-A0A9-171C8BF41C78}" dt="2026-03-24T02:43:54.049" v="4202" actId="26606"/>
      <pc:docMkLst>
        <pc:docMk/>
      </pc:docMkLst>
      <pc:sldChg chg="addSp modSp mod setBg">
        <pc:chgData name="Anthony Cook (2515979)" userId="710720b2-ec40-4d87-8b70-bd4d7fb992ba" providerId="ADAL" clId="{9494A1A4-1C49-4A7F-A0A9-171C8BF41C78}" dt="2026-03-24T02:31:27.206" v="3936" actId="20577"/>
        <pc:sldMkLst>
          <pc:docMk/>
          <pc:sldMk cId="4238434541" sldId="257"/>
        </pc:sldMkLst>
        <pc:spChg chg="mod">
          <ac:chgData name="Anthony Cook (2515979)" userId="710720b2-ec40-4d87-8b70-bd4d7fb992ba" providerId="ADAL" clId="{9494A1A4-1C49-4A7F-A0A9-171C8BF41C78}" dt="2026-03-24T00:34:56.026" v="1929" actId="14100"/>
          <ac:spMkLst>
            <pc:docMk/>
            <pc:sldMk cId="4238434541" sldId="257"/>
            <ac:spMk id="2" creationId="{B4754D25-F63A-17E5-B78A-8C02023EC73D}"/>
          </ac:spMkLst>
        </pc:spChg>
        <pc:spChg chg="mod">
          <ac:chgData name="Anthony Cook (2515979)" userId="710720b2-ec40-4d87-8b70-bd4d7fb992ba" providerId="ADAL" clId="{9494A1A4-1C49-4A7F-A0A9-171C8BF41C78}" dt="2026-03-24T02:31:27.206" v="3936" actId="20577"/>
          <ac:spMkLst>
            <pc:docMk/>
            <pc:sldMk cId="4238434541" sldId="257"/>
            <ac:spMk id="3" creationId="{2F7EB268-A438-70A8-9D41-88B065D0D59B}"/>
          </ac:spMkLst>
        </pc:spChg>
        <pc:spChg chg="add">
          <ac:chgData name="Anthony Cook (2515979)" userId="710720b2-ec40-4d87-8b70-bd4d7fb992ba" providerId="ADAL" clId="{9494A1A4-1C49-4A7F-A0A9-171C8BF41C78}" dt="2026-03-24T00:21:43.317" v="1922" actId="26606"/>
          <ac:spMkLst>
            <pc:docMk/>
            <pc:sldMk cId="4238434541" sldId="257"/>
            <ac:spMk id="10" creationId="{8FC9BE17-9A7B-462D-AE50-3D8777387304}"/>
          </ac:spMkLst>
        </pc:spChg>
        <pc:spChg chg="add">
          <ac:chgData name="Anthony Cook (2515979)" userId="710720b2-ec40-4d87-8b70-bd4d7fb992ba" providerId="ADAL" clId="{9494A1A4-1C49-4A7F-A0A9-171C8BF41C78}" dt="2026-03-24T00:21:43.317" v="1922" actId="26606"/>
          <ac:spMkLst>
            <pc:docMk/>
            <pc:sldMk cId="4238434541" sldId="257"/>
            <ac:spMk id="12" creationId="{3EBE8569-6AEC-4B8C-8D53-2DE337CDBA65}"/>
          </ac:spMkLst>
        </pc:spChg>
        <pc:spChg chg="add">
          <ac:chgData name="Anthony Cook (2515979)" userId="710720b2-ec40-4d87-8b70-bd4d7fb992ba" providerId="ADAL" clId="{9494A1A4-1C49-4A7F-A0A9-171C8BF41C78}" dt="2026-03-24T00:21:43.317" v="1922" actId="26606"/>
          <ac:spMkLst>
            <pc:docMk/>
            <pc:sldMk cId="4238434541" sldId="257"/>
            <ac:spMk id="14" creationId="{55D4142C-5077-457F-A6AD-3FECFDB39685}"/>
          </ac:spMkLst>
        </pc:spChg>
        <pc:spChg chg="add">
          <ac:chgData name="Anthony Cook (2515979)" userId="710720b2-ec40-4d87-8b70-bd4d7fb992ba" providerId="ADAL" clId="{9494A1A4-1C49-4A7F-A0A9-171C8BF41C78}" dt="2026-03-24T00:21:43.317" v="1922" actId="26606"/>
          <ac:spMkLst>
            <pc:docMk/>
            <pc:sldMk cId="4238434541" sldId="257"/>
            <ac:spMk id="16" creationId="{7A5F0580-5EE9-419F-96EE-B6529EF6E7D0}"/>
          </ac:spMkLst>
        </pc:spChg>
        <pc:picChg chg="add mod ord">
          <ac:chgData name="Anthony Cook (2515979)" userId="710720b2-ec40-4d87-8b70-bd4d7fb992ba" providerId="ADAL" clId="{9494A1A4-1C49-4A7F-A0A9-171C8BF41C78}" dt="2026-03-24T00:21:43.317" v="1922" actId="26606"/>
          <ac:picMkLst>
            <pc:docMk/>
            <pc:sldMk cId="4238434541" sldId="257"/>
            <ac:picMk id="5" creationId="{06AD77AB-DDFB-E20A-4681-14252F8C0C0B}"/>
          </ac:picMkLst>
        </pc:picChg>
      </pc:sldChg>
      <pc:sldChg chg="addSp delSp modSp mod setBg modNotesTx">
        <pc:chgData name="Anthony Cook (2515979)" userId="710720b2-ec40-4d87-8b70-bd4d7fb992ba" providerId="ADAL" clId="{9494A1A4-1C49-4A7F-A0A9-171C8BF41C78}" dt="2026-03-24T02:32:01.004" v="3960" actId="20577"/>
        <pc:sldMkLst>
          <pc:docMk/>
          <pc:sldMk cId="2769266591" sldId="258"/>
        </pc:sldMkLst>
        <pc:spChg chg="mod">
          <ac:chgData name="Anthony Cook (2515979)" userId="710720b2-ec40-4d87-8b70-bd4d7fb992ba" providerId="ADAL" clId="{9494A1A4-1C49-4A7F-A0A9-171C8BF41C78}" dt="2026-03-24T02:10:50.156" v="3468" actId="122"/>
          <ac:spMkLst>
            <pc:docMk/>
            <pc:sldMk cId="2769266591" sldId="258"/>
            <ac:spMk id="2" creationId="{96EF1804-21FA-0834-AA14-FCF4E3429110}"/>
          </ac:spMkLst>
        </pc:spChg>
        <pc:spChg chg="del mod">
          <ac:chgData name="Anthony Cook (2515979)" userId="710720b2-ec40-4d87-8b70-bd4d7fb992ba" providerId="ADAL" clId="{9494A1A4-1C49-4A7F-A0A9-171C8BF41C78}" dt="2026-03-24T00:22:03.897" v="1923" actId="26606"/>
          <ac:spMkLst>
            <pc:docMk/>
            <pc:sldMk cId="2769266591" sldId="258"/>
            <ac:spMk id="3" creationId="{3DBFC338-C5AA-FE13-BDE2-7BA65C350528}"/>
          </ac:spMkLst>
        </pc:spChg>
        <pc:spChg chg="add del">
          <ac:chgData name="Anthony Cook (2515979)" userId="710720b2-ec40-4d87-8b70-bd4d7fb992ba" providerId="ADAL" clId="{9494A1A4-1C49-4A7F-A0A9-171C8BF41C78}" dt="2026-03-24T00:35:32.104" v="1930" actId="26606"/>
          <ac:spMkLst>
            <pc:docMk/>
            <pc:sldMk cId="2769266591" sldId="258"/>
            <ac:spMk id="9" creationId="{7517A47C-B2E5-4B79-8061-D74B1311AF6E}"/>
          </ac:spMkLst>
        </pc:spChg>
        <pc:spChg chg="add del">
          <ac:chgData name="Anthony Cook (2515979)" userId="710720b2-ec40-4d87-8b70-bd4d7fb992ba" providerId="ADAL" clId="{9494A1A4-1C49-4A7F-A0A9-171C8BF41C78}" dt="2026-03-24T00:35:32.104" v="1930" actId="26606"/>
          <ac:spMkLst>
            <pc:docMk/>
            <pc:sldMk cId="2769266591" sldId="258"/>
            <ac:spMk id="11" creationId="{C505E780-2083-4CB5-A42A-5E0E2908ECC3}"/>
          </ac:spMkLst>
        </pc:spChg>
        <pc:spChg chg="add del">
          <ac:chgData name="Anthony Cook (2515979)" userId="710720b2-ec40-4d87-8b70-bd4d7fb992ba" providerId="ADAL" clId="{9494A1A4-1C49-4A7F-A0A9-171C8BF41C78}" dt="2026-03-24T00:35:32.104" v="1930" actId="26606"/>
          <ac:spMkLst>
            <pc:docMk/>
            <pc:sldMk cId="2769266591" sldId="258"/>
            <ac:spMk id="13" creationId="{D2C0AE1C-0118-41AE-8A10-7CDCBF10E96F}"/>
          </ac:spMkLst>
        </pc:spChg>
        <pc:spChg chg="add del">
          <ac:chgData name="Anthony Cook (2515979)" userId="710720b2-ec40-4d87-8b70-bd4d7fb992ba" providerId="ADAL" clId="{9494A1A4-1C49-4A7F-A0A9-171C8BF41C78}" dt="2026-03-24T00:35:32.104" v="1930" actId="26606"/>
          <ac:spMkLst>
            <pc:docMk/>
            <pc:sldMk cId="2769266591" sldId="258"/>
            <ac:spMk id="15" creationId="{463EEC44-1BA3-44ED-81FC-A644B04B2A44}"/>
          </ac:spMkLst>
        </pc:spChg>
        <pc:spChg chg="add del">
          <ac:chgData name="Anthony Cook (2515979)" userId="710720b2-ec40-4d87-8b70-bd4d7fb992ba" providerId="ADAL" clId="{9494A1A4-1C49-4A7F-A0A9-171C8BF41C78}" dt="2026-03-24T02:10:43.176" v="3445" actId="26606"/>
          <ac:spMkLst>
            <pc:docMk/>
            <pc:sldMk cId="2769266591" sldId="258"/>
            <ac:spMk id="20" creationId="{BACC6370-2D7E-4714-9D71-7542949D7D5D}"/>
          </ac:spMkLst>
        </pc:spChg>
        <pc:spChg chg="add del">
          <ac:chgData name="Anthony Cook (2515979)" userId="710720b2-ec40-4d87-8b70-bd4d7fb992ba" providerId="ADAL" clId="{9494A1A4-1C49-4A7F-A0A9-171C8BF41C78}" dt="2026-03-24T02:10:43.176" v="3445" actId="26606"/>
          <ac:spMkLst>
            <pc:docMk/>
            <pc:sldMk cId="2769266591" sldId="258"/>
            <ac:spMk id="22" creationId="{F68B3F68-107C-434F-AA38-110D5EA91B85}"/>
          </ac:spMkLst>
        </pc:spChg>
        <pc:spChg chg="add del">
          <ac:chgData name="Anthony Cook (2515979)" userId="710720b2-ec40-4d87-8b70-bd4d7fb992ba" providerId="ADAL" clId="{9494A1A4-1C49-4A7F-A0A9-171C8BF41C78}" dt="2026-03-24T02:10:43.176" v="3445" actId="26606"/>
          <ac:spMkLst>
            <pc:docMk/>
            <pc:sldMk cId="2769266591" sldId="258"/>
            <ac:spMk id="24" creationId="{AAD0DBB9-1A4B-4391-81D4-CB19F9AB918A}"/>
          </ac:spMkLst>
        </pc:spChg>
        <pc:spChg chg="add del">
          <ac:chgData name="Anthony Cook (2515979)" userId="710720b2-ec40-4d87-8b70-bd4d7fb992ba" providerId="ADAL" clId="{9494A1A4-1C49-4A7F-A0A9-171C8BF41C78}" dt="2026-03-24T02:10:43.176" v="3445" actId="26606"/>
          <ac:spMkLst>
            <pc:docMk/>
            <pc:sldMk cId="2769266591" sldId="258"/>
            <ac:spMk id="26" creationId="{063BBA22-50EA-4C4D-BE05-F1CE4E63AA56}"/>
          </ac:spMkLst>
        </pc:spChg>
        <pc:spChg chg="add">
          <ac:chgData name="Anthony Cook (2515979)" userId="710720b2-ec40-4d87-8b70-bd4d7fb992ba" providerId="ADAL" clId="{9494A1A4-1C49-4A7F-A0A9-171C8BF41C78}" dt="2026-03-24T02:10:43.176" v="3445" actId="26606"/>
          <ac:spMkLst>
            <pc:docMk/>
            <pc:sldMk cId="2769266591" sldId="258"/>
            <ac:spMk id="31" creationId="{35DB3719-6FDC-4E5D-891D-FF40B7300F64}"/>
          </ac:spMkLst>
        </pc:spChg>
        <pc:spChg chg="add">
          <ac:chgData name="Anthony Cook (2515979)" userId="710720b2-ec40-4d87-8b70-bd4d7fb992ba" providerId="ADAL" clId="{9494A1A4-1C49-4A7F-A0A9-171C8BF41C78}" dt="2026-03-24T02:10:43.176" v="3445" actId="26606"/>
          <ac:spMkLst>
            <pc:docMk/>
            <pc:sldMk cId="2769266591" sldId="258"/>
            <ac:spMk id="33" creationId="{E0CBAC23-2E3F-4A90-BA59-F8299F6A5439}"/>
          </ac:spMkLst>
        </pc:spChg>
        <pc:graphicFrameChg chg="add mod modGraphic">
          <ac:chgData name="Anthony Cook (2515979)" userId="710720b2-ec40-4d87-8b70-bd4d7fb992ba" providerId="ADAL" clId="{9494A1A4-1C49-4A7F-A0A9-171C8BF41C78}" dt="2026-03-24T02:32:01.004" v="3960" actId="20577"/>
          <ac:graphicFrameMkLst>
            <pc:docMk/>
            <pc:sldMk cId="2769266591" sldId="258"/>
            <ac:graphicFrameMk id="5" creationId="{5FAEFA11-4814-B611-031A-E460BB581B44}"/>
          </ac:graphicFrameMkLst>
        </pc:graphicFrameChg>
      </pc:sldChg>
      <pc:sldChg chg="addSp delSp modSp mod setBg modNotesTx">
        <pc:chgData name="Anthony Cook (2515979)" userId="710720b2-ec40-4d87-8b70-bd4d7fb992ba" providerId="ADAL" clId="{9494A1A4-1C49-4A7F-A0A9-171C8BF41C78}" dt="2026-03-24T02:36:32.503" v="4192" actId="20577"/>
        <pc:sldMkLst>
          <pc:docMk/>
          <pc:sldMk cId="3391459175" sldId="259"/>
        </pc:sldMkLst>
        <pc:spChg chg="mod">
          <ac:chgData name="Anthony Cook (2515979)" userId="710720b2-ec40-4d87-8b70-bd4d7fb992ba" providerId="ADAL" clId="{9494A1A4-1C49-4A7F-A0A9-171C8BF41C78}" dt="2026-03-24T02:09:53.343" v="3441" actId="26606"/>
          <ac:spMkLst>
            <pc:docMk/>
            <pc:sldMk cId="3391459175" sldId="259"/>
            <ac:spMk id="2" creationId="{D2DC1A2C-9EF1-F690-7AC7-AD27E4AE5E26}"/>
          </ac:spMkLst>
        </pc:spChg>
        <pc:spChg chg="mod">
          <ac:chgData name="Anthony Cook (2515979)" userId="710720b2-ec40-4d87-8b70-bd4d7fb992ba" providerId="ADAL" clId="{9494A1A4-1C49-4A7F-A0A9-171C8BF41C78}" dt="2026-03-24T02:09:53.343" v="3441" actId="26606"/>
          <ac:spMkLst>
            <pc:docMk/>
            <pc:sldMk cId="3391459175" sldId="259"/>
            <ac:spMk id="3" creationId="{14C444AA-8235-5602-8C25-93CBD7D1FA1E}"/>
          </ac:spMkLst>
        </pc:spChg>
        <pc:spChg chg="add del">
          <ac:chgData name="Anthony Cook (2515979)" userId="710720b2-ec40-4d87-8b70-bd4d7fb992ba" providerId="ADAL" clId="{9494A1A4-1C49-4A7F-A0A9-171C8BF41C78}" dt="2026-03-24T02:09:53.343" v="3441" actId="26606"/>
          <ac:spMkLst>
            <pc:docMk/>
            <pc:sldMk cId="3391459175" sldId="259"/>
            <ac:spMk id="10" creationId="{8FC9BE17-9A7B-462D-AE50-3D8777387304}"/>
          </ac:spMkLst>
        </pc:spChg>
        <pc:spChg chg="add del">
          <ac:chgData name="Anthony Cook (2515979)" userId="710720b2-ec40-4d87-8b70-bd4d7fb992ba" providerId="ADAL" clId="{9494A1A4-1C49-4A7F-A0A9-171C8BF41C78}" dt="2026-03-24T02:09:53.343" v="3441" actId="26606"/>
          <ac:spMkLst>
            <pc:docMk/>
            <pc:sldMk cId="3391459175" sldId="259"/>
            <ac:spMk id="12" creationId="{3EBE8569-6AEC-4B8C-8D53-2DE337CDBA65}"/>
          </ac:spMkLst>
        </pc:spChg>
        <pc:spChg chg="add del">
          <ac:chgData name="Anthony Cook (2515979)" userId="710720b2-ec40-4d87-8b70-bd4d7fb992ba" providerId="ADAL" clId="{9494A1A4-1C49-4A7F-A0A9-171C8BF41C78}" dt="2026-03-24T02:09:53.343" v="3441" actId="26606"/>
          <ac:spMkLst>
            <pc:docMk/>
            <pc:sldMk cId="3391459175" sldId="259"/>
            <ac:spMk id="14" creationId="{55D4142C-5077-457F-A6AD-3FECFDB39685}"/>
          </ac:spMkLst>
        </pc:spChg>
        <pc:spChg chg="add del">
          <ac:chgData name="Anthony Cook (2515979)" userId="710720b2-ec40-4d87-8b70-bd4d7fb992ba" providerId="ADAL" clId="{9494A1A4-1C49-4A7F-A0A9-171C8BF41C78}" dt="2026-03-24T02:09:53.343" v="3441" actId="26606"/>
          <ac:spMkLst>
            <pc:docMk/>
            <pc:sldMk cId="3391459175" sldId="259"/>
            <ac:spMk id="16" creationId="{7A5F0580-5EE9-419F-96EE-B6529EF6E7D0}"/>
          </ac:spMkLst>
        </pc:spChg>
        <pc:spChg chg="add">
          <ac:chgData name="Anthony Cook (2515979)" userId="710720b2-ec40-4d87-8b70-bd4d7fb992ba" providerId="ADAL" clId="{9494A1A4-1C49-4A7F-A0A9-171C8BF41C78}" dt="2026-03-24T02:09:53.343" v="3441" actId="26606"/>
          <ac:spMkLst>
            <pc:docMk/>
            <pc:sldMk cId="3391459175" sldId="259"/>
            <ac:spMk id="21" creationId="{D009D6D5-DAC2-4A8B-A17A-E206B9012D09}"/>
          </ac:spMkLst>
        </pc:spChg>
        <pc:picChg chg="add mod ord">
          <ac:chgData name="Anthony Cook (2515979)" userId="710720b2-ec40-4d87-8b70-bd4d7fb992ba" providerId="ADAL" clId="{9494A1A4-1C49-4A7F-A0A9-171C8BF41C78}" dt="2026-03-24T02:09:53.343" v="3441" actId="26606"/>
          <ac:picMkLst>
            <pc:docMk/>
            <pc:sldMk cId="3391459175" sldId="259"/>
            <ac:picMk id="5" creationId="{7EEAC516-AC3E-A810-9E3A-E3515EAC766D}"/>
          </ac:picMkLst>
        </pc:picChg>
      </pc:sldChg>
      <pc:sldChg chg="addSp delSp modSp mod setBg">
        <pc:chgData name="Anthony Cook (2515979)" userId="710720b2-ec40-4d87-8b70-bd4d7fb992ba" providerId="ADAL" clId="{9494A1A4-1C49-4A7F-A0A9-171C8BF41C78}" dt="2026-03-24T02:32:36.648" v="3969" actId="20577"/>
        <pc:sldMkLst>
          <pc:docMk/>
          <pc:sldMk cId="215778235" sldId="260"/>
        </pc:sldMkLst>
        <pc:spChg chg="mod">
          <ac:chgData name="Anthony Cook (2515979)" userId="710720b2-ec40-4d87-8b70-bd4d7fb992ba" providerId="ADAL" clId="{9494A1A4-1C49-4A7F-A0A9-171C8BF41C78}" dt="2026-03-24T02:11:01.095" v="3469" actId="122"/>
          <ac:spMkLst>
            <pc:docMk/>
            <pc:sldMk cId="215778235" sldId="260"/>
            <ac:spMk id="2" creationId="{084EFE23-2688-18E5-6E5F-2BA834914E73}"/>
          </ac:spMkLst>
        </pc:spChg>
        <pc:spChg chg="add del mod">
          <ac:chgData name="Anthony Cook (2515979)" userId="710720b2-ec40-4d87-8b70-bd4d7fb992ba" providerId="ADAL" clId="{9494A1A4-1C49-4A7F-A0A9-171C8BF41C78}" dt="2026-03-24T00:34:22.775" v="1926" actId="26606"/>
          <ac:spMkLst>
            <pc:docMk/>
            <pc:sldMk cId="215778235" sldId="260"/>
            <ac:spMk id="3" creationId="{3C11C491-7B3C-B8A4-1A90-C76119D56DD3}"/>
          </ac:spMkLst>
        </pc:spChg>
        <pc:spChg chg="add del">
          <ac:chgData name="Anthony Cook (2515979)" userId="710720b2-ec40-4d87-8b70-bd4d7fb992ba" providerId="ADAL" clId="{9494A1A4-1C49-4A7F-A0A9-171C8BF41C78}" dt="2026-03-24T00:35:40.868" v="1931" actId="26606"/>
          <ac:spMkLst>
            <pc:docMk/>
            <pc:sldMk cId="215778235" sldId="260"/>
            <ac:spMk id="8" creationId="{907EF6B7-1338-4443-8C46-6A318D952DFD}"/>
          </ac:spMkLst>
        </pc:spChg>
        <pc:spChg chg="add del">
          <ac:chgData name="Anthony Cook (2515979)" userId="710720b2-ec40-4d87-8b70-bd4d7fb992ba" providerId="ADAL" clId="{9494A1A4-1C49-4A7F-A0A9-171C8BF41C78}" dt="2026-03-24T00:34:22.775" v="1925" actId="26606"/>
          <ac:spMkLst>
            <pc:docMk/>
            <pc:sldMk cId="215778235" sldId="260"/>
            <ac:spMk id="9" creationId="{5C8908E2-EE49-44D2-9428-A28D2312A8D5}"/>
          </ac:spMkLst>
        </pc:spChg>
        <pc:spChg chg="add del">
          <ac:chgData name="Anthony Cook (2515979)" userId="710720b2-ec40-4d87-8b70-bd4d7fb992ba" providerId="ADAL" clId="{9494A1A4-1C49-4A7F-A0A9-171C8BF41C78}" dt="2026-03-24T00:35:40.868" v="1931" actId="26606"/>
          <ac:spMkLst>
            <pc:docMk/>
            <pc:sldMk cId="215778235" sldId="260"/>
            <ac:spMk id="10" creationId="{DAAE4CDD-124C-4DCF-9584-B6033B545DD5}"/>
          </ac:spMkLst>
        </pc:spChg>
        <pc:spChg chg="add del">
          <ac:chgData name="Anthony Cook (2515979)" userId="710720b2-ec40-4d87-8b70-bd4d7fb992ba" providerId="ADAL" clId="{9494A1A4-1C49-4A7F-A0A9-171C8BF41C78}" dt="2026-03-24T00:34:22.775" v="1925" actId="26606"/>
          <ac:spMkLst>
            <pc:docMk/>
            <pc:sldMk cId="215778235" sldId="260"/>
            <ac:spMk id="15" creationId="{7449A6C7-D15F-4AA5-BFA5-71A404B47016}"/>
          </ac:spMkLst>
        </pc:spChg>
        <pc:spChg chg="add del">
          <ac:chgData name="Anthony Cook (2515979)" userId="710720b2-ec40-4d87-8b70-bd4d7fb992ba" providerId="ADAL" clId="{9494A1A4-1C49-4A7F-A0A9-171C8BF41C78}" dt="2026-03-24T00:34:22.775" v="1925" actId="26606"/>
          <ac:spMkLst>
            <pc:docMk/>
            <pc:sldMk cId="215778235" sldId="260"/>
            <ac:spMk id="17" creationId="{ED888B23-07FA-482A-96DF-47E31AF1A603}"/>
          </ac:spMkLst>
        </pc:spChg>
        <pc:spChg chg="add del">
          <ac:chgData name="Anthony Cook (2515979)" userId="710720b2-ec40-4d87-8b70-bd4d7fb992ba" providerId="ADAL" clId="{9494A1A4-1C49-4A7F-A0A9-171C8BF41C78}" dt="2026-03-24T00:35:40.868" v="1931" actId="26606"/>
          <ac:spMkLst>
            <pc:docMk/>
            <pc:sldMk cId="215778235" sldId="260"/>
            <ac:spMk id="19" creationId="{081E4A58-353D-44AE-B2FC-2A74E2E400F7}"/>
          </ac:spMkLst>
        </pc:spChg>
        <pc:spChg chg="add del">
          <ac:chgData name="Anthony Cook (2515979)" userId="710720b2-ec40-4d87-8b70-bd4d7fb992ba" providerId="ADAL" clId="{9494A1A4-1C49-4A7F-A0A9-171C8BF41C78}" dt="2026-03-24T00:35:40.868" v="1931" actId="26606"/>
          <ac:spMkLst>
            <pc:docMk/>
            <pc:sldMk cId="215778235" sldId="260"/>
            <ac:spMk id="20" creationId="{3C11C491-7B3C-B8A4-1A90-C76119D56DD3}"/>
          </ac:spMkLst>
        </pc:spChg>
        <pc:spChg chg="add del">
          <ac:chgData name="Anthony Cook (2515979)" userId="710720b2-ec40-4d87-8b70-bd4d7fb992ba" providerId="ADAL" clId="{9494A1A4-1C49-4A7F-A0A9-171C8BF41C78}" dt="2026-03-24T02:10:27.033" v="3444" actId="26606"/>
          <ac:spMkLst>
            <pc:docMk/>
            <pc:sldMk cId="215778235" sldId="260"/>
            <ac:spMk id="26" creationId="{BACC6370-2D7E-4714-9D71-7542949D7D5D}"/>
          </ac:spMkLst>
        </pc:spChg>
        <pc:spChg chg="add del">
          <ac:chgData name="Anthony Cook (2515979)" userId="710720b2-ec40-4d87-8b70-bd4d7fb992ba" providerId="ADAL" clId="{9494A1A4-1C49-4A7F-A0A9-171C8BF41C78}" dt="2026-03-24T02:10:27.033" v="3444" actId="26606"/>
          <ac:spMkLst>
            <pc:docMk/>
            <pc:sldMk cId="215778235" sldId="260"/>
            <ac:spMk id="28" creationId="{F68B3F68-107C-434F-AA38-110D5EA91B85}"/>
          </ac:spMkLst>
        </pc:spChg>
        <pc:spChg chg="add del">
          <ac:chgData name="Anthony Cook (2515979)" userId="710720b2-ec40-4d87-8b70-bd4d7fb992ba" providerId="ADAL" clId="{9494A1A4-1C49-4A7F-A0A9-171C8BF41C78}" dt="2026-03-24T02:10:27.033" v="3444" actId="26606"/>
          <ac:spMkLst>
            <pc:docMk/>
            <pc:sldMk cId="215778235" sldId="260"/>
            <ac:spMk id="30" creationId="{AAD0DBB9-1A4B-4391-81D4-CB19F9AB918A}"/>
          </ac:spMkLst>
        </pc:spChg>
        <pc:spChg chg="add del">
          <ac:chgData name="Anthony Cook (2515979)" userId="710720b2-ec40-4d87-8b70-bd4d7fb992ba" providerId="ADAL" clId="{9494A1A4-1C49-4A7F-A0A9-171C8BF41C78}" dt="2026-03-24T02:10:27.033" v="3444" actId="26606"/>
          <ac:spMkLst>
            <pc:docMk/>
            <pc:sldMk cId="215778235" sldId="260"/>
            <ac:spMk id="32" creationId="{063BBA22-50EA-4C4D-BE05-F1CE4E63AA56}"/>
          </ac:spMkLst>
        </pc:spChg>
        <pc:spChg chg="add del">
          <ac:chgData name="Anthony Cook (2515979)" userId="710720b2-ec40-4d87-8b70-bd4d7fb992ba" providerId="ADAL" clId="{9494A1A4-1C49-4A7F-A0A9-171C8BF41C78}" dt="2026-03-24T02:10:26.954" v="3443" actId="26606"/>
          <ac:spMkLst>
            <pc:docMk/>
            <pc:sldMk cId="215778235" sldId="260"/>
            <ac:spMk id="37" creationId="{DCC231C8-C761-4B31-9B1C-C6D19248C6B3}"/>
          </ac:spMkLst>
        </pc:spChg>
        <pc:spChg chg="add">
          <ac:chgData name="Anthony Cook (2515979)" userId="710720b2-ec40-4d87-8b70-bd4d7fb992ba" providerId="ADAL" clId="{9494A1A4-1C49-4A7F-A0A9-171C8BF41C78}" dt="2026-03-24T02:10:27.033" v="3444" actId="26606"/>
          <ac:spMkLst>
            <pc:docMk/>
            <pc:sldMk cId="215778235" sldId="260"/>
            <ac:spMk id="38" creationId="{257363FD-7E77-4145-9483-331A807ADF0E}"/>
          </ac:spMkLst>
        </pc:spChg>
        <pc:grpChg chg="add del">
          <ac:chgData name="Anthony Cook (2515979)" userId="710720b2-ec40-4d87-8b70-bd4d7fb992ba" providerId="ADAL" clId="{9494A1A4-1C49-4A7F-A0A9-171C8BF41C78}" dt="2026-03-24T00:34:22.775" v="1925" actId="26606"/>
          <ac:grpSpMkLst>
            <pc:docMk/>
            <pc:sldMk cId="215778235" sldId="260"/>
            <ac:grpSpMk id="11" creationId="{05314994-6337-4875-8CF5-652CAFE8342C}"/>
          </ac:grpSpMkLst>
        </pc:grpChg>
        <pc:graphicFrameChg chg="add del">
          <ac:chgData name="Anthony Cook (2515979)" userId="710720b2-ec40-4d87-8b70-bd4d7fb992ba" providerId="ADAL" clId="{9494A1A4-1C49-4A7F-A0A9-171C8BF41C78}" dt="2026-03-24T00:34:22.775" v="1925" actId="26606"/>
          <ac:graphicFrameMkLst>
            <pc:docMk/>
            <pc:sldMk cId="215778235" sldId="260"/>
            <ac:graphicFrameMk id="5" creationId="{210BB20F-6B0C-2D5D-DF68-933ECC2471F7}"/>
          </ac:graphicFrameMkLst>
        </pc:graphicFrameChg>
        <pc:graphicFrameChg chg="add mod modGraphic">
          <ac:chgData name="Anthony Cook (2515979)" userId="710720b2-ec40-4d87-8b70-bd4d7fb992ba" providerId="ADAL" clId="{9494A1A4-1C49-4A7F-A0A9-171C8BF41C78}" dt="2026-03-24T02:32:36.648" v="3969" actId="20577"/>
          <ac:graphicFrameMkLst>
            <pc:docMk/>
            <pc:sldMk cId="215778235" sldId="260"/>
            <ac:graphicFrameMk id="22" creationId="{29F3EEEC-8BF2-5E0E-5C2C-737082CC35C2}"/>
          </ac:graphicFrameMkLst>
        </pc:graphicFrameChg>
        <pc:picChg chg="add">
          <ac:chgData name="Anthony Cook (2515979)" userId="710720b2-ec40-4d87-8b70-bd4d7fb992ba" providerId="ADAL" clId="{9494A1A4-1C49-4A7F-A0A9-171C8BF41C78}" dt="2026-03-24T02:10:27.033" v="3444" actId="26606"/>
          <ac:picMkLst>
            <pc:docMk/>
            <pc:sldMk cId="215778235" sldId="260"/>
            <ac:picMk id="34" creationId="{152A7D71-67F2-6670-5A59-0BA518763AB3}"/>
          </ac:picMkLst>
        </pc:picChg>
      </pc:sldChg>
      <pc:sldChg chg="addSp delSp modSp mod setBg modClrScheme chgLayout modNotesTx">
        <pc:chgData name="Anthony Cook (2515979)" userId="710720b2-ec40-4d87-8b70-bd4d7fb992ba" providerId="ADAL" clId="{9494A1A4-1C49-4A7F-A0A9-171C8BF41C78}" dt="2026-03-24T02:29:05.532" v="3927" actId="26606"/>
        <pc:sldMkLst>
          <pc:docMk/>
          <pc:sldMk cId="2567964745" sldId="261"/>
        </pc:sldMkLst>
        <pc:spChg chg="mod ord">
          <ac:chgData name="Anthony Cook (2515979)" userId="710720b2-ec40-4d87-8b70-bd4d7fb992ba" providerId="ADAL" clId="{9494A1A4-1C49-4A7F-A0A9-171C8BF41C78}" dt="2026-03-24T02:28:57.466" v="3926" actId="26606"/>
          <ac:spMkLst>
            <pc:docMk/>
            <pc:sldMk cId="2567964745" sldId="261"/>
            <ac:spMk id="2" creationId="{9CC8C38F-9822-0B98-94E6-71ED67B16805}"/>
          </ac:spMkLst>
        </pc:spChg>
        <pc:spChg chg="mod ord">
          <ac:chgData name="Anthony Cook (2515979)" userId="710720b2-ec40-4d87-8b70-bd4d7fb992ba" providerId="ADAL" clId="{9494A1A4-1C49-4A7F-A0A9-171C8BF41C78}" dt="2026-03-24T02:29:05.532" v="3927" actId="26606"/>
          <ac:spMkLst>
            <pc:docMk/>
            <pc:sldMk cId="2567964745" sldId="261"/>
            <ac:spMk id="3" creationId="{DF8FF18A-5E68-20C1-8A5A-090669695006}"/>
          </ac:spMkLst>
        </pc:spChg>
        <pc:spChg chg="add del mod ord">
          <ac:chgData name="Anthony Cook (2515979)" userId="710720b2-ec40-4d87-8b70-bd4d7fb992ba" providerId="ADAL" clId="{9494A1A4-1C49-4A7F-A0A9-171C8BF41C78}" dt="2026-03-23T15:36:30.898" v="481" actId="931"/>
          <ac:spMkLst>
            <pc:docMk/>
            <pc:sldMk cId="2567964745" sldId="261"/>
            <ac:spMk id="4" creationId="{468569D3-EDB2-0F87-99F8-9A147902E257}"/>
          </ac:spMkLst>
        </pc:spChg>
        <pc:spChg chg="add del">
          <ac:chgData name="Anthony Cook (2515979)" userId="710720b2-ec40-4d87-8b70-bd4d7fb992ba" providerId="ADAL" clId="{9494A1A4-1C49-4A7F-A0A9-171C8BF41C78}" dt="2026-03-24T00:36:12.170" v="1933" actId="26606"/>
          <ac:spMkLst>
            <pc:docMk/>
            <pc:sldMk cId="2567964745" sldId="261"/>
            <ac:spMk id="8" creationId="{04812C46-200A-4DEB-A05E-3ED6C68C2387}"/>
          </ac:spMkLst>
        </pc:spChg>
        <pc:spChg chg="add del">
          <ac:chgData name="Anthony Cook (2515979)" userId="710720b2-ec40-4d87-8b70-bd4d7fb992ba" providerId="ADAL" clId="{9494A1A4-1C49-4A7F-A0A9-171C8BF41C78}" dt="2026-03-24T00:36:12.170" v="1933" actId="26606"/>
          <ac:spMkLst>
            <pc:docMk/>
            <pc:sldMk cId="2567964745" sldId="261"/>
            <ac:spMk id="9" creationId="{D1EA859B-E555-4109-94F3-6700E046E008}"/>
          </ac:spMkLst>
        </pc:spChg>
        <pc:spChg chg="add del">
          <ac:chgData name="Anthony Cook (2515979)" userId="710720b2-ec40-4d87-8b70-bd4d7fb992ba" providerId="ADAL" clId="{9494A1A4-1C49-4A7F-A0A9-171C8BF41C78}" dt="2026-03-23T15:36:58.210" v="483" actId="26606"/>
          <ac:spMkLst>
            <pc:docMk/>
            <pc:sldMk cId="2567964745" sldId="261"/>
            <ac:spMk id="11" creationId="{9B7AD9F6-8CE7-4299-8FC6-328F4DCD3FF9}"/>
          </ac:spMkLst>
        </pc:spChg>
        <pc:spChg chg="add del">
          <ac:chgData name="Anthony Cook (2515979)" userId="710720b2-ec40-4d87-8b70-bd4d7fb992ba" providerId="ADAL" clId="{9494A1A4-1C49-4A7F-A0A9-171C8BF41C78}" dt="2026-03-24T02:11:59.427" v="3473" actId="26606"/>
          <ac:spMkLst>
            <pc:docMk/>
            <pc:sldMk cId="2567964745" sldId="261"/>
            <ac:spMk id="12" creationId="{6B5E2835-4E47-45B3-9CFE-732FF7B05472}"/>
          </ac:spMkLst>
        </pc:spChg>
        <pc:spChg chg="add del">
          <ac:chgData name="Anthony Cook (2515979)" userId="710720b2-ec40-4d87-8b70-bd4d7fb992ba" providerId="ADAL" clId="{9494A1A4-1C49-4A7F-A0A9-171C8BF41C78}" dt="2026-03-23T15:36:58.210" v="483" actId="26606"/>
          <ac:spMkLst>
            <pc:docMk/>
            <pc:sldMk cId="2567964745" sldId="261"/>
            <ac:spMk id="13" creationId="{F49775AF-8896-43EE-92C6-83497D6DC56F}"/>
          </ac:spMkLst>
        </pc:spChg>
        <pc:spChg chg="add del">
          <ac:chgData name="Anthony Cook (2515979)" userId="710720b2-ec40-4d87-8b70-bd4d7fb992ba" providerId="ADAL" clId="{9494A1A4-1C49-4A7F-A0A9-171C8BF41C78}" dt="2026-03-24T02:11:59.427" v="3473" actId="26606"/>
          <ac:spMkLst>
            <pc:docMk/>
            <pc:sldMk cId="2567964745" sldId="261"/>
            <ac:spMk id="14" creationId="{5B45AD5D-AA52-4F7B-9362-576A39AD9E09}"/>
          </ac:spMkLst>
        </pc:spChg>
        <pc:spChg chg="add del">
          <ac:chgData name="Anthony Cook (2515979)" userId="710720b2-ec40-4d87-8b70-bd4d7fb992ba" providerId="ADAL" clId="{9494A1A4-1C49-4A7F-A0A9-171C8BF41C78}" dt="2026-03-24T02:11:59.427" v="3473" actId="26606"/>
          <ac:spMkLst>
            <pc:docMk/>
            <pc:sldMk cId="2567964745" sldId="261"/>
            <ac:spMk id="15" creationId="{AEDD7960-4866-4399-BEF6-DD1431AB4E34}"/>
          </ac:spMkLst>
        </pc:spChg>
        <pc:spChg chg="add del">
          <ac:chgData name="Anthony Cook (2515979)" userId="710720b2-ec40-4d87-8b70-bd4d7fb992ba" providerId="ADAL" clId="{9494A1A4-1C49-4A7F-A0A9-171C8BF41C78}" dt="2026-03-24T02:11:59.427" v="3473" actId="26606"/>
          <ac:spMkLst>
            <pc:docMk/>
            <pc:sldMk cId="2567964745" sldId="261"/>
            <ac:spMk id="17" creationId="{55D4142C-5077-457F-A6AD-3FECFDB39685}"/>
          </ac:spMkLst>
        </pc:spChg>
        <pc:spChg chg="add del">
          <ac:chgData name="Anthony Cook (2515979)" userId="710720b2-ec40-4d87-8b70-bd4d7fb992ba" providerId="ADAL" clId="{9494A1A4-1C49-4A7F-A0A9-171C8BF41C78}" dt="2026-03-24T02:11:59.427" v="3473" actId="26606"/>
          <ac:spMkLst>
            <pc:docMk/>
            <pc:sldMk cId="2567964745" sldId="261"/>
            <ac:spMk id="19" creationId="{7A5F0580-5EE9-419F-96EE-B6529EF6E7D0}"/>
          </ac:spMkLst>
        </pc:spChg>
        <pc:spChg chg="add del">
          <ac:chgData name="Anthony Cook (2515979)" userId="710720b2-ec40-4d87-8b70-bd4d7fb992ba" providerId="ADAL" clId="{9494A1A4-1C49-4A7F-A0A9-171C8BF41C78}" dt="2026-03-24T02:29:05.532" v="3927" actId="26606"/>
          <ac:spMkLst>
            <pc:docMk/>
            <pc:sldMk cId="2567964745" sldId="261"/>
            <ac:spMk id="24" creationId="{8FC9BE17-9A7B-462D-AE50-3D8777387304}"/>
          </ac:spMkLst>
        </pc:spChg>
        <pc:spChg chg="add del">
          <ac:chgData name="Anthony Cook (2515979)" userId="710720b2-ec40-4d87-8b70-bd4d7fb992ba" providerId="ADAL" clId="{9494A1A4-1C49-4A7F-A0A9-171C8BF41C78}" dt="2026-03-24T02:29:05.532" v="3927" actId="26606"/>
          <ac:spMkLst>
            <pc:docMk/>
            <pc:sldMk cId="2567964745" sldId="261"/>
            <ac:spMk id="26" creationId="{3EBE8569-6AEC-4B8C-8D53-2DE337CDBA65}"/>
          </ac:spMkLst>
        </pc:spChg>
        <pc:spChg chg="add del">
          <ac:chgData name="Anthony Cook (2515979)" userId="710720b2-ec40-4d87-8b70-bd4d7fb992ba" providerId="ADAL" clId="{9494A1A4-1C49-4A7F-A0A9-171C8BF41C78}" dt="2026-03-24T02:29:05.532" v="3927" actId="26606"/>
          <ac:spMkLst>
            <pc:docMk/>
            <pc:sldMk cId="2567964745" sldId="261"/>
            <ac:spMk id="28" creationId="{55D4142C-5077-457F-A6AD-3FECFDB39685}"/>
          </ac:spMkLst>
        </pc:spChg>
        <pc:spChg chg="add del">
          <ac:chgData name="Anthony Cook (2515979)" userId="710720b2-ec40-4d87-8b70-bd4d7fb992ba" providerId="ADAL" clId="{9494A1A4-1C49-4A7F-A0A9-171C8BF41C78}" dt="2026-03-24T02:29:05.532" v="3927" actId="26606"/>
          <ac:spMkLst>
            <pc:docMk/>
            <pc:sldMk cId="2567964745" sldId="261"/>
            <ac:spMk id="30" creationId="{7A5F0580-5EE9-419F-96EE-B6529EF6E7D0}"/>
          </ac:spMkLst>
        </pc:spChg>
        <pc:spChg chg="add">
          <ac:chgData name="Anthony Cook (2515979)" userId="710720b2-ec40-4d87-8b70-bd4d7fb992ba" providerId="ADAL" clId="{9494A1A4-1C49-4A7F-A0A9-171C8BF41C78}" dt="2026-03-24T02:29:05.532" v="3927" actId="26606"/>
          <ac:spMkLst>
            <pc:docMk/>
            <pc:sldMk cId="2567964745" sldId="261"/>
            <ac:spMk id="32" creationId="{8FC9BE17-9A7B-462D-AE50-3D8777387304}"/>
          </ac:spMkLst>
        </pc:spChg>
        <pc:spChg chg="add">
          <ac:chgData name="Anthony Cook (2515979)" userId="710720b2-ec40-4d87-8b70-bd4d7fb992ba" providerId="ADAL" clId="{9494A1A4-1C49-4A7F-A0A9-171C8BF41C78}" dt="2026-03-24T02:29:05.532" v="3927" actId="26606"/>
          <ac:spMkLst>
            <pc:docMk/>
            <pc:sldMk cId="2567964745" sldId="261"/>
            <ac:spMk id="33" creationId="{3EBE8569-6AEC-4B8C-8D53-2DE337CDBA65}"/>
          </ac:spMkLst>
        </pc:spChg>
        <pc:spChg chg="add del">
          <ac:chgData name="Anthony Cook (2515979)" userId="710720b2-ec40-4d87-8b70-bd4d7fb992ba" providerId="ADAL" clId="{9494A1A4-1C49-4A7F-A0A9-171C8BF41C78}" dt="2026-03-24T02:28:57.466" v="3926" actId="26606"/>
          <ac:spMkLst>
            <pc:docMk/>
            <pc:sldMk cId="2567964745" sldId="261"/>
            <ac:spMk id="35" creationId="{04812C46-200A-4DEB-A05E-3ED6C68C2387}"/>
          </ac:spMkLst>
        </pc:spChg>
        <pc:spChg chg="add del">
          <ac:chgData name="Anthony Cook (2515979)" userId="710720b2-ec40-4d87-8b70-bd4d7fb992ba" providerId="ADAL" clId="{9494A1A4-1C49-4A7F-A0A9-171C8BF41C78}" dt="2026-03-24T02:28:57.466" v="3926" actId="26606"/>
          <ac:spMkLst>
            <pc:docMk/>
            <pc:sldMk cId="2567964745" sldId="261"/>
            <ac:spMk id="37" creationId="{D1EA859B-E555-4109-94F3-6700E046E008}"/>
          </ac:spMkLst>
        </pc:spChg>
        <pc:spChg chg="add">
          <ac:chgData name="Anthony Cook (2515979)" userId="710720b2-ec40-4d87-8b70-bd4d7fb992ba" providerId="ADAL" clId="{9494A1A4-1C49-4A7F-A0A9-171C8BF41C78}" dt="2026-03-24T02:29:05.532" v="3927" actId="26606"/>
          <ac:spMkLst>
            <pc:docMk/>
            <pc:sldMk cId="2567964745" sldId="261"/>
            <ac:spMk id="39" creationId="{55D4142C-5077-457F-A6AD-3FECFDB39685}"/>
          </ac:spMkLst>
        </pc:spChg>
        <pc:spChg chg="add">
          <ac:chgData name="Anthony Cook (2515979)" userId="710720b2-ec40-4d87-8b70-bd4d7fb992ba" providerId="ADAL" clId="{9494A1A4-1C49-4A7F-A0A9-171C8BF41C78}" dt="2026-03-24T02:29:05.532" v="3927" actId="26606"/>
          <ac:spMkLst>
            <pc:docMk/>
            <pc:sldMk cId="2567964745" sldId="261"/>
            <ac:spMk id="41" creationId="{7A5F0580-5EE9-419F-96EE-B6529EF6E7D0}"/>
          </ac:spMkLst>
        </pc:spChg>
        <pc:picChg chg="add mod ord">
          <ac:chgData name="Anthony Cook (2515979)" userId="710720b2-ec40-4d87-8b70-bd4d7fb992ba" providerId="ADAL" clId="{9494A1A4-1C49-4A7F-A0A9-171C8BF41C78}" dt="2026-03-24T02:28:57.466" v="3926" actId="26606"/>
          <ac:picMkLst>
            <pc:docMk/>
            <pc:sldMk cId="2567964745" sldId="261"/>
            <ac:picMk id="6" creationId="{6A0A81D0-3D43-85B9-8590-E1AE7EC93F47}"/>
          </ac:picMkLst>
        </pc:picChg>
      </pc:sldChg>
      <pc:sldChg chg="addSp delSp modSp mod setBg">
        <pc:chgData name="Anthony Cook (2515979)" userId="710720b2-ec40-4d87-8b70-bd4d7fb992ba" providerId="ADAL" clId="{9494A1A4-1C49-4A7F-A0A9-171C8BF41C78}" dt="2026-03-24T02:05:51.962" v="3433" actId="26606"/>
        <pc:sldMkLst>
          <pc:docMk/>
          <pc:sldMk cId="3862640008" sldId="262"/>
        </pc:sldMkLst>
        <pc:spChg chg="mod">
          <ac:chgData name="Anthony Cook (2515979)" userId="710720b2-ec40-4d87-8b70-bd4d7fb992ba" providerId="ADAL" clId="{9494A1A4-1C49-4A7F-A0A9-171C8BF41C78}" dt="2026-03-24T02:05:51.962" v="3433" actId="26606"/>
          <ac:spMkLst>
            <pc:docMk/>
            <pc:sldMk cId="3862640008" sldId="262"/>
            <ac:spMk id="2" creationId="{E25AF9C7-C8D3-2416-B6D5-3D39DDDB22C3}"/>
          </ac:spMkLst>
        </pc:spChg>
        <pc:spChg chg="del mod">
          <ac:chgData name="Anthony Cook (2515979)" userId="710720b2-ec40-4d87-8b70-bd4d7fb992ba" providerId="ADAL" clId="{9494A1A4-1C49-4A7F-A0A9-171C8BF41C78}" dt="2026-03-24T02:05:51.962" v="3433" actId="26606"/>
          <ac:spMkLst>
            <pc:docMk/>
            <pc:sldMk cId="3862640008" sldId="262"/>
            <ac:spMk id="3" creationId="{7DB108A3-6B23-08DC-5C69-D5C0CF1E0198}"/>
          </ac:spMkLst>
        </pc:spChg>
        <pc:spChg chg="add">
          <ac:chgData name="Anthony Cook (2515979)" userId="710720b2-ec40-4d87-8b70-bd4d7fb992ba" providerId="ADAL" clId="{9494A1A4-1C49-4A7F-A0A9-171C8BF41C78}" dt="2026-03-24T02:05:51.962" v="3433" actId="26606"/>
          <ac:spMkLst>
            <pc:docMk/>
            <pc:sldMk cId="3862640008" sldId="262"/>
            <ac:spMk id="9" creationId="{7517A47C-B2E5-4B79-8061-D74B1311AF6E}"/>
          </ac:spMkLst>
        </pc:spChg>
        <pc:spChg chg="add">
          <ac:chgData name="Anthony Cook (2515979)" userId="710720b2-ec40-4d87-8b70-bd4d7fb992ba" providerId="ADAL" clId="{9494A1A4-1C49-4A7F-A0A9-171C8BF41C78}" dt="2026-03-24T02:05:51.962" v="3433" actId="26606"/>
          <ac:spMkLst>
            <pc:docMk/>
            <pc:sldMk cId="3862640008" sldId="262"/>
            <ac:spMk id="11" creationId="{C505E780-2083-4CB5-A42A-5E0E2908ECC3}"/>
          </ac:spMkLst>
        </pc:spChg>
        <pc:spChg chg="add">
          <ac:chgData name="Anthony Cook (2515979)" userId="710720b2-ec40-4d87-8b70-bd4d7fb992ba" providerId="ADAL" clId="{9494A1A4-1C49-4A7F-A0A9-171C8BF41C78}" dt="2026-03-24T02:05:51.962" v="3433" actId="26606"/>
          <ac:spMkLst>
            <pc:docMk/>
            <pc:sldMk cId="3862640008" sldId="262"/>
            <ac:spMk id="13" creationId="{D2C0AE1C-0118-41AE-8A10-7CDCBF10E96F}"/>
          </ac:spMkLst>
        </pc:spChg>
        <pc:spChg chg="add">
          <ac:chgData name="Anthony Cook (2515979)" userId="710720b2-ec40-4d87-8b70-bd4d7fb992ba" providerId="ADAL" clId="{9494A1A4-1C49-4A7F-A0A9-171C8BF41C78}" dt="2026-03-24T02:05:51.962" v="3433" actId="26606"/>
          <ac:spMkLst>
            <pc:docMk/>
            <pc:sldMk cId="3862640008" sldId="262"/>
            <ac:spMk id="15" creationId="{463EEC44-1BA3-44ED-81FC-A644B04B2A44}"/>
          </ac:spMkLst>
        </pc:spChg>
        <pc:graphicFrameChg chg="add">
          <ac:chgData name="Anthony Cook (2515979)" userId="710720b2-ec40-4d87-8b70-bd4d7fb992ba" providerId="ADAL" clId="{9494A1A4-1C49-4A7F-A0A9-171C8BF41C78}" dt="2026-03-24T02:05:51.962" v="3433" actId="26606"/>
          <ac:graphicFrameMkLst>
            <pc:docMk/>
            <pc:sldMk cId="3862640008" sldId="262"/>
            <ac:graphicFrameMk id="5" creationId="{70884635-A3C3-1201-8EA9-D0D3B5869350}"/>
          </ac:graphicFrameMkLst>
        </pc:graphicFrameChg>
      </pc:sldChg>
      <pc:sldChg chg="addSp delSp modSp mod setBg modNotesTx">
        <pc:chgData name="Anthony Cook (2515979)" userId="710720b2-ec40-4d87-8b70-bd4d7fb992ba" providerId="ADAL" clId="{9494A1A4-1C49-4A7F-A0A9-171C8BF41C78}" dt="2026-03-24T02:04:39.538" v="3429" actId="26606"/>
        <pc:sldMkLst>
          <pc:docMk/>
          <pc:sldMk cId="1088101474" sldId="263"/>
        </pc:sldMkLst>
        <pc:spChg chg="mod">
          <ac:chgData name="Anthony Cook (2515979)" userId="710720b2-ec40-4d87-8b70-bd4d7fb992ba" providerId="ADAL" clId="{9494A1A4-1C49-4A7F-A0A9-171C8BF41C78}" dt="2026-03-24T02:04:39.538" v="3429" actId="26606"/>
          <ac:spMkLst>
            <pc:docMk/>
            <pc:sldMk cId="1088101474" sldId="263"/>
            <ac:spMk id="2" creationId="{D0DED806-9707-5410-B574-D967607EAAA3}"/>
          </ac:spMkLst>
        </pc:spChg>
        <pc:spChg chg="del mod">
          <ac:chgData name="Anthony Cook (2515979)" userId="710720b2-ec40-4d87-8b70-bd4d7fb992ba" providerId="ADAL" clId="{9494A1A4-1C49-4A7F-A0A9-171C8BF41C78}" dt="2026-03-24T02:04:39.538" v="3429" actId="26606"/>
          <ac:spMkLst>
            <pc:docMk/>
            <pc:sldMk cId="1088101474" sldId="263"/>
            <ac:spMk id="3" creationId="{36F06471-81B3-1418-F559-842F086F19D4}"/>
          </ac:spMkLst>
        </pc:spChg>
        <pc:spChg chg="add">
          <ac:chgData name="Anthony Cook (2515979)" userId="710720b2-ec40-4d87-8b70-bd4d7fb992ba" providerId="ADAL" clId="{9494A1A4-1C49-4A7F-A0A9-171C8BF41C78}" dt="2026-03-24T02:04:39.538" v="3429" actId="26606"/>
          <ac:spMkLst>
            <pc:docMk/>
            <pc:sldMk cId="1088101474" sldId="263"/>
            <ac:spMk id="9" creationId="{7517A47C-B2E5-4B79-8061-D74B1311AF6E}"/>
          </ac:spMkLst>
        </pc:spChg>
        <pc:spChg chg="add">
          <ac:chgData name="Anthony Cook (2515979)" userId="710720b2-ec40-4d87-8b70-bd4d7fb992ba" providerId="ADAL" clId="{9494A1A4-1C49-4A7F-A0A9-171C8BF41C78}" dt="2026-03-24T02:04:39.538" v="3429" actId="26606"/>
          <ac:spMkLst>
            <pc:docMk/>
            <pc:sldMk cId="1088101474" sldId="263"/>
            <ac:spMk id="11" creationId="{C505E780-2083-4CB5-A42A-5E0E2908ECC3}"/>
          </ac:spMkLst>
        </pc:spChg>
        <pc:spChg chg="add">
          <ac:chgData name="Anthony Cook (2515979)" userId="710720b2-ec40-4d87-8b70-bd4d7fb992ba" providerId="ADAL" clId="{9494A1A4-1C49-4A7F-A0A9-171C8BF41C78}" dt="2026-03-24T02:04:39.538" v="3429" actId="26606"/>
          <ac:spMkLst>
            <pc:docMk/>
            <pc:sldMk cId="1088101474" sldId="263"/>
            <ac:spMk id="13" creationId="{D2C0AE1C-0118-41AE-8A10-7CDCBF10E96F}"/>
          </ac:spMkLst>
        </pc:spChg>
        <pc:spChg chg="add">
          <ac:chgData name="Anthony Cook (2515979)" userId="710720b2-ec40-4d87-8b70-bd4d7fb992ba" providerId="ADAL" clId="{9494A1A4-1C49-4A7F-A0A9-171C8BF41C78}" dt="2026-03-24T02:04:39.538" v="3429" actId="26606"/>
          <ac:spMkLst>
            <pc:docMk/>
            <pc:sldMk cId="1088101474" sldId="263"/>
            <ac:spMk id="15" creationId="{463EEC44-1BA3-44ED-81FC-A644B04B2A44}"/>
          </ac:spMkLst>
        </pc:spChg>
        <pc:graphicFrameChg chg="add">
          <ac:chgData name="Anthony Cook (2515979)" userId="710720b2-ec40-4d87-8b70-bd4d7fb992ba" providerId="ADAL" clId="{9494A1A4-1C49-4A7F-A0A9-171C8BF41C78}" dt="2026-03-24T02:04:39.538" v="3429" actId="26606"/>
          <ac:graphicFrameMkLst>
            <pc:docMk/>
            <pc:sldMk cId="1088101474" sldId="263"/>
            <ac:graphicFrameMk id="5" creationId="{2C92EE71-6C1B-67F9-EF9B-6549EE602E65}"/>
          </ac:graphicFrameMkLst>
        </pc:graphicFrameChg>
      </pc:sldChg>
      <pc:sldChg chg="modSp del mod">
        <pc:chgData name="Anthony Cook (2515979)" userId="710720b2-ec40-4d87-8b70-bd4d7fb992ba" providerId="ADAL" clId="{9494A1A4-1C49-4A7F-A0A9-171C8BF41C78}" dt="2026-03-24T02:13:13.584" v="3475" actId="2696"/>
        <pc:sldMkLst>
          <pc:docMk/>
          <pc:sldMk cId="3638649548" sldId="266"/>
        </pc:sldMkLst>
        <pc:spChg chg="mod">
          <ac:chgData name="Anthony Cook (2515979)" userId="710720b2-ec40-4d87-8b70-bd4d7fb992ba" providerId="ADAL" clId="{9494A1A4-1C49-4A7F-A0A9-171C8BF41C78}" dt="2026-03-23T21:09:51.080" v="925" actId="20577"/>
          <ac:spMkLst>
            <pc:docMk/>
            <pc:sldMk cId="3638649548" sldId="266"/>
            <ac:spMk id="2" creationId="{1D0891BF-33AC-8620-9B97-8F1A3C3491EE}"/>
          </ac:spMkLst>
        </pc:spChg>
      </pc:sldChg>
      <pc:sldChg chg="addSp delSp modSp mod ord setBg">
        <pc:chgData name="Anthony Cook (2515979)" userId="710720b2-ec40-4d87-8b70-bd4d7fb992ba" providerId="ADAL" clId="{9494A1A4-1C49-4A7F-A0A9-171C8BF41C78}" dt="2026-03-24T02:43:54.049" v="4202" actId="26606"/>
        <pc:sldMkLst>
          <pc:docMk/>
          <pc:sldMk cId="968029176" sldId="267"/>
        </pc:sldMkLst>
        <pc:spChg chg="mod">
          <ac:chgData name="Anthony Cook (2515979)" userId="710720b2-ec40-4d87-8b70-bd4d7fb992ba" providerId="ADAL" clId="{9494A1A4-1C49-4A7F-A0A9-171C8BF41C78}" dt="2026-03-24T02:43:54.049" v="4202" actId="26606"/>
          <ac:spMkLst>
            <pc:docMk/>
            <pc:sldMk cId="968029176" sldId="267"/>
            <ac:spMk id="2" creationId="{D7017103-9D1D-EB8D-EAA2-B4606CEE39ED}"/>
          </ac:spMkLst>
        </pc:spChg>
        <pc:spChg chg="del mod">
          <ac:chgData name="Anthony Cook (2515979)" userId="710720b2-ec40-4d87-8b70-bd4d7fb992ba" providerId="ADAL" clId="{9494A1A4-1C49-4A7F-A0A9-171C8BF41C78}" dt="2026-03-24T02:43:54.049" v="4202" actId="26606"/>
          <ac:spMkLst>
            <pc:docMk/>
            <pc:sldMk cId="968029176" sldId="267"/>
            <ac:spMk id="3" creationId="{3C63DBB9-3EDA-28FC-DCA8-9F93ED7298FA}"/>
          </ac:spMkLst>
        </pc:spChg>
        <pc:spChg chg="add">
          <ac:chgData name="Anthony Cook (2515979)" userId="710720b2-ec40-4d87-8b70-bd4d7fb992ba" providerId="ADAL" clId="{9494A1A4-1C49-4A7F-A0A9-171C8BF41C78}" dt="2026-03-24T02:43:54.049" v="4202" actId="26606"/>
          <ac:spMkLst>
            <pc:docMk/>
            <pc:sldMk cId="968029176" sldId="267"/>
            <ac:spMk id="9" creationId="{35DB3719-6FDC-4E5D-891D-FF40B7300F64}"/>
          </ac:spMkLst>
        </pc:spChg>
        <pc:spChg chg="add">
          <ac:chgData name="Anthony Cook (2515979)" userId="710720b2-ec40-4d87-8b70-bd4d7fb992ba" providerId="ADAL" clId="{9494A1A4-1C49-4A7F-A0A9-171C8BF41C78}" dt="2026-03-24T02:43:54.049" v="4202" actId="26606"/>
          <ac:spMkLst>
            <pc:docMk/>
            <pc:sldMk cId="968029176" sldId="267"/>
            <ac:spMk id="11" creationId="{E0CBAC23-2E3F-4A90-BA59-F8299F6A5439}"/>
          </ac:spMkLst>
        </pc:spChg>
        <pc:graphicFrameChg chg="add">
          <ac:chgData name="Anthony Cook (2515979)" userId="710720b2-ec40-4d87-8b70-bd4d7fb992ba" providerId="ADAL" clId="{9494A1A4-1C49-4A7F-A0A9-171C8BF41C78}" dt="2026-03-24T02:43:54.049" v="4202" actId="26606"/>
          <ac:graphicFrameMkLst>
            <pc:docMk/>
            <pc:sldMk cId="968029176" sldId="267"/>
            <ac:graphicFrameMk id="5" creationId="{28645246-B53D-CA6E-7D16-0D5E9349D562}"/>
          </ac:graphicFrameMkLst>
        </pc:graphicFrameChg>
      </pc:sldChg>
      <pc:sldChg chg="addSp delSp modSp mod setBg modNotesTx">
        <pc:chgData name="Anthony Cook (2515979)" userId="710720b2-ec40-4d87-8b70-bd4d7fb992ba" providerId="ADAL" clId="{9494A1A4-1C49-4A7F-A0A9-171C8BF41C78}" dt="2026-03-24T02:41:42.365" v="4194"/>
        <pc:sldMkLst>
          <pc:docMk/>
          <pc:sldMk cId="3197262003" sldId="268"/>
        </pc:sldMkLst>
        <pc:spChg chg="mod">
          <ac:chgData name="Anthony Cook (2515979)" userId="710720b2-ec40-4d87-8b70-bd4d7fb992ba" providerId="ADAL" clId="{9494A1A4-1C49-4A7F-A0A9-171C8BF41C78}" dt="2026-03-24T02:30:38.038" v="3933" actId="26606"/>
          <ac:spMkLst>
            <pc:docMk/>
            <pc:sldMk cId="3197262003" sldId="268"/>
            <ac:spMk id="2" creationId="{0794EFB1-462D-F95A-BA8C-4EF254D061C0}"/>
          </ac:spMkLst>
        </pc:spChg>
        <pc:spChg chg="mod">
          <ac:chgData name="Anthony Cook (2515979)" userId="710720b2-ec40-4d87-8b70-bd4d7fb992ba" providerId="ADAL" clId="{9494A1A4-1C49-4A7F-A0A9-171C8BF41C78}" dt="2026-03-24T02:41:42.365" v="4194"/>
          <ac:spMkLst>
            <pc:docMk/>
            <pc:sldMk cId="3197262003" sldId="268"/>
            <ac:spMk id="3" creationId="{13230945-94DF-FB39-04DE-215186D0CF23}"/>
          </ac:spMkLst>
        </pc:spChg>
        <pc:spChg chg="add del">
          <ac:chgData name="Anthony Cook (2515979)" userId="710720b2-ec40-4d87-8b70-bd4d7fb992ba" providerId="ADAL" clId="{9494A1A4-1C49-4A7F-A0A9-171C8BF41C78}" dt="2026-03-24T02:30:18.373" v="3930" actId="26606"/>
          <ac:spMkLst>
            <pc:docMk/>
            <pc:sldMk cId="3197262003" sldId="268"/>
            <ac:spMk id="1031" creationId="{8FC9BE17-9A7B-462D-AE50-3D8777387304}"/>
          </ac:spMkLst>
        </pc:spChg>
        <pc:spChg chg="add del">
          <ac:chgData name="Anthony Cook (2515979)" userId="710720b2-ec40-4d87-8b70-bd4d7fb992ba" providerId="ADAL" clId="{9494A1A4-1C49-4A7F-A0A9-171C8BF41C78}" dt="2026-03-24T02:30:18.373" v="3930" actId="26606"/>
          <ac:spMkLst>
            <pc:docMk/>
            <pc:sldMk cId="3197262003" sldId="268"/>
            <ac:spMk id="1033" creationId="{3EBE8569-6AEC-4B8C-8D53-2DE337CDBA65}"/>
          </ac:spMkLst>
        </pc:spChg>
        <pc:spChg chg="add del">
          <ac:chgData name="Anthony Cook (2515979)" userId="710720b2-ec40-4d87-8b70-bd4d7fb992ba" providerId="ADAL" clId="{9494A1A4-1C49-4A7F-A0A9-171C8BF41C78}" dt="2026-03-24T02:30:18.373" v="3930" actId="26606"/>
          <ac:spMkLst>
            <pc:docMk/>
            <pc:sldMk cId="3197262003" sldId="268"/>
            <ac:spMk id="1035" creationId="{55D4142C-5077-457F-A6AD-3FECFDB39685}"/>
          </ac:spMkLst>
        </pc:spChg>
        <pc:spChg chg="add del">
          <ac:chgData name="Anthony Cook (2515979)" userId="710720b2-ec40-4d87-8b70-bd4d7fb992ba" providerId="ADAL" clId="{9494A1A4-1C49-4A7F-A0A9-171C8BF41C78}" dt="2026-03-24T02:30:18.373" v="3930" actId="26606"/>
          <ac:spMkLst>
            <pc:docMk/>
            <pc:sldMk cId="3197262003" sldId="268"/>
            <ac:spMk id="1037" creationId="{7A5F0580-5EE9-419F-96EE-B6529EF6E7D0}"/>
          </ac:spMkLst>
        </pc:spChg>
        <pc:spChg chg="add del">
          <ac:chgData name="Anthony Cook (2515979)" userId="710720b2-ec40-4d87-8b70-bd4d7fb992ba" providerId="ADAL" clId="{9494A1A4-1C49-4A7F-A0A9-171C8BF41C78}" dt="2026-03-24T02:30:38.038" v="3934" actId="26606"/>
          <ac:spMkLst>
            <pc:docMk/>
            <pc:sldMk cId="3197262003" sldId="268"/>
            <ac:spMk id="1039" creationId="{D009D6D5-DAC2-4A8B-A17A-E206B9012D09}"/>
          </ac:spMkLst>
        </pc:spChg>
        <pc:spChg chg="add del">
          <ac:chgData name="Anthony Cook (2515979)" userId="710720b2-ec40-4d87-8b70-bd4d7fb992ba" providerId="ADAL" clId="{9494A1A4-1C49-4A7F-A0A9-171C8BF41C78}" dt="2026-03-24T02:30:38.038" v="3933" actId="26606"/>
          <ac:spMkLst>
            <pc:docMk/>
            <pc:sldMk cId="3197262003" sldId="268"/>
            <ac:spMk id="1044" creationId="{04812C46-200A-4DEB-A05E-3ED6C68C2387}"/>
          </ac:spMkLst>
        </pc:spChg>
        <pc:spChg chg="add del">
          <ac:chgData name="Anthony Cook (2515979)" userId="710720b2-ec40-4d87-8b70-bd4d7fb992ba" providerId="ADAL" clId="{9494A1A4-1C49-4A7F-A0A9-171C8BF41C78}" dt="2026-03-24T02:30:38.038" v="3933" actId="26606"/>
          <ac:spMkLst>
            <pc:docMk/>
            <pc:sldMk cId="3197262003" sldId="268"/>
            <ac:spMk id="1046" creationId="{D1EA859B-E555-4109-94F3-6700E046E008}"/>
          </ac:spMkLst>
        </pc:spChg>
        <pc:spChg chg="add">
          <ac:chgData name="Anthony Cook (2515979)" userId="710720b2-ec40-4d87-8b70-bd4d7fb992ba" providerId="ADAL" clId="{9494A1A4-1C49-4A7F-A0A9-171C8BF41C78}" dt="2026-03-24T02:30:38.038" v="3934" actId="26606"/>
          <ac:spMkLst>
            <pc:docMk/>
            <pc:sldMk cId="3197262003" sldId="268"/>
            <ac:spMk id="1048" creationId="{D009D6D5-DAC2-4A8B-A17A-E206B9012D09}"/>
          </ac:spMkLst>
        </pc:spChg>
        <pc:picChg chg="add mod ord">
          <ac:chgData name="Anthony Cook (2515979)" userId="710720b2-ec40-4d87-8b70-bd4d7fb992ba" providerId="ADAL" clId="{9494A1A4-1C49-4A7F-A0A9-171C8BF41C78}" dt="2026-03-24T02:30:38.038" v="3933" actId="26606"/>
          <ac:picMkLst>
            <pc:docMk/>
            <pc:sldMk cId="3197262003" sldId="268"/>
            <ac:picMk id="1026" creationId="{A0340942-DCE4-3C1C-8D61-E72904286464}"/>
          </ac:picMkLst>
        </pc:picChg>
      </pc:sldChg>
      <pc:sldChg chg="addSp delSp modSp mod setBg">
        <pc:chgData name="Anthony Cook (2515979)" userId="710720b2-ec40-4d87-8b70-bd4d7fb992ba" providerId="ADAL" clId="{9494A1A4-1C49-4A7F-A0A9-171C8BF41C78}" dt="2026-03-24T02:05:16.152" v="3432" actId="20577"/>
        <pc:sldMkLst>
          <pc:docMk/>
          <pc:sldMk cId="163719674" sldId="269"/>
        </pc:sldMkLst>
        <pc:spChg chg="mod">
          <ac:chgData name="Anthony Cook (2515979)" userId="710720b2-ec40-4d87-8b70-bd4d7fb992ba" providerId="ADAL" clId="{9494A1A4-1C49-4A7F-A0A9-171C8BF41C78}" dt="2026-03-24T02:04:56.612" v="3430" actId="26606"/>
          <ac:spMkLst>
            <pc:docMk/>
            <pc:sldMk cId="163719674" sldId="269"/>
            <ac:spMk id="2" creationId="{9E993BD7-45EB-9DAC-8183-B7A2D2E201BB}"/>
          </ac:spMkLst>
        </pc:spChg>
        <pc:spChg chg="del mod">
          <ac:chgData name="Anthony Cook (2515979)" userId="710720b2-ec40-4d87-8b70-bd4d7fb992ba" providerId="ADAL" clId="{9494A1A4-1C49-4A7F-A0A9-171C8BF41C78}" dt="2026-03-24T02:04:56.612" v="3430" actId="26606"/>
          <ac:spMkLst>
            <pc:docMk/>
            <pc:sldMk cId="163719674" sldId="269"/>
            <ac:spMk id="3" creationId="{C208E49B-DA6E-D3AA-9F21-CB1B96782C17}"/>
          </ac:spMkLst>
        </pc:spChg>
        <pc:spChg chg="add">
          <ac:chgData name="Anthony Cook (2515979)" userId="710720b2-ec40-4d87-8b70-bd4d7fb992ba" providerId="ADAL" clId="{9494A1A4-1C49-4A7F-A0A9-171C8BF41C78}" dt="2026-03-24T02:04:56.612" v="3430" actId="26606"/>
          <ac:spMkLst>
            <pc:docMk/>
            <pc:sldMk cId="163719674" sldId="269"/>
            <ac:spMk id="9" creationId="{7517A47C-B2E5-4B79-8061-D74B1311AF6E}"/>
          </ac:spMkLst>
        </pc:spChg>
        <pc:spChg chg="add">
          <ac:chgData name="Anthony Cook (2515979)" userId="710720b2-ec40-4d87-8b70-bd4d7fb992ba" providerId="ADAL" clId="{9494A1A4-1C49-4A7F-A0A9-171C8BF41C78}" dt="2026-03-24T02:04:56.612" v="3430" actId="26606"/>
          <ac:spMkLst>
            <pc:docMk/>
            <pc:sldMk cId="163719674" sldId="269"/>
            <ac:spMk id="11" creationId="{C505E780-2083-4CB5-A42A-5E0E2908ECC3}"/>
          </ac:spMkLst>
        </pc:spChg>
        <pc:spChg chg="add">
          <ac:chgData name="Anthony Cook (2515979)" userId="710720b2-ec40-4d87-8b70-bd4d7fb992ba" providerId="ADAL" clId="{9494A1A4-1C49-4A7F-A0A9-171C8BF41C78}" dt="2026-03-24T02:04:56.612" v="3430" actId="26606"/>
          <ac:spMkLst>
            <pc:docMk/>
            <pc:sldMk cId="163719674" sldId="269"/>
            <ac:spMk id="13" creationId="{D2C0AE1C-0118-41AE-8A10-7CDCBF10E96F}"/>
          </ac:spMkLst>
        </pc:spChg>
        <pc:spChg chg="add">
          <ac:chgData name="Anthony Cook (2515979)" userId="710720b2-ec40-4d87-8b70-bd4d7fb992ba" providerId="ADAL" clId="{9494A1A4-1C49-4A7F-A0A9-171C8BF41C78}" dt="2026-03-24T02:04:56.612" v="3430" actId="26606"/>
          <ac:spMkLst>
            <pc:docMk/>
            <pc:sldMk cId="163719674" sldId="269"/>
            <ac:spMk id="15" creationId="{463EEC44-1BA3-44ED-81FC-A644B04B2A44}"/>
          </ac:spMkLst>
        </pc:spChg>
        <pc:graphicFrameChg chg="add del modGraphic">
          <ac:chgData name="Anthony Cook (2515979)" userId="710720b2-ec40-4d87-8b70-bd4d7fb992ba" providerId="ADAL" clId="{9494A1A4-1C49-4A7F-A0A9-171C8BF41C78}" dt="2026-03-23T21:24:49.138" v="1827" actId="27309"/>
          <ac:graphicFrameMkLst>
            <pc:docMk/>
            <pc:sldMk cId="163719674" sldId="269"/>
            <ac:graphicFrameMk id="5" creationId="{9DDE0466-AFFB-7CCD-2C61-9509BD5DA2A9}"/>
          </ac:graphicFrameMkLst>
        </pc:graphicFrameChg>
        <pc:graphicFrameChg chg="add mod modGraphic">
          <ac:chgData name="Anthony Cook (2515979)" userId="710720b2-ec40-4d87-8b70-bd4d7fb992ba" providerId="ADAL" clId="{9494A1A4-1C49-4A7F-A0A9-171C8BF41C78}" dt="2026-03-24T02:05:16.152" v="3432" actId="20577"/>
          <ac:graphicFrameMkLst>
            <pc:docMk/>
            <pc:sldMk cId="163719674" sldId="269"/>
            <ac:graphicFrameMk id="6" creationId="{F8D2D132-3BB8-C42D-37DD-65916403BD45}"/>
          </ac:graphicFrameMkLst>
        </pc:graphicFrameChg>
      </pc:sldChg>
      <pc:sldChg chg="del">
        <pc:chgData name="Anthony Cook (2515979)" userId="710720b2-ec40-4d87-8b70-bd4d7fb992ba" providerId="ADAL" clId="{9494A1A4-1C49-4A7F-A0A9-171C8BF41C78}" dt="2026-03-24T00:17:44.732" v="1903" actId="2696"/>
        <pc:sldMkLst>
          <pc:docMk/>
          <pc:sldMk cId="3087715595" sldId="270"/>
        </pc:sldMkLst>
      </pc:sldChg>
      <pc:sldChg chg="addSp delSp modSp mod setBg modClrScheme addAnim delAnim chgLayout">
        <pc:chgData name="Anthony Cook (2515979)" userId="710720b2-ec40-4d87-8b70-bd4d7fb992ba" providerId="ADAL" clId="{9494A1A4-1C49-4A7F-A0A9-171C8BF41C78}" dt="2026-03-24T00:21:14.892" v="1921"/>
        <pc:sldMkLst>
          <pc:docMk/>
          <pc:sldMk cId="3835808771" sldId="271"/>
        </pc:sldMkLst>
        <pc:spChg chg="mod ord">
          <ac:chgData name="Anthony Cook (2515979)" userId="710720b2-ec40-4d87-8b70-bd4d7fb992ba" providerId="ADAL" clId="{9494A1A4-1C49-4A7F-A0A9-171C8BF41C78}" dt="2026-03-24T00:21:14.892" v="1920" actId="26606"/>
          <ac:spMkLst>
            <pc:docMk/>
            <pc:sldMk cId="3835808771" sldId="271"/>
            <ac:spMk id="2" creationId="{756DABE8-E5EB-0155-23D8-FDA19FCA60D2}"/>
          </ac:spMkLst>
        </pc:spChg>
        <pc:spChg chg="add del mod ord">
          <ac:chgData name="Anthony Cook (2515979)" userId="710720b2-ec40-4d87-8b70-bd4d7fb992ba" providerId="ADAL" clId="{9494A1A4-1C49-4A7F-A0A9-171C8BF41C78}" dt="2026-03-24T00:21:14.892" v="1920" actId="26606"/>
          <ac:spMkLst>
            <pc:docMk/>
            <pc:sldMk cId="3835808771" sldId="271"/>
            <ac:spMk id="3" creationId="{5038D411-3BE6-BA34-899C-A95A0D4D596B}"/>
          </ac:spMkLst>
        </pc:spChg>
        <pc:spChg chg="add del mod ord">
          <ac:chgData name="Anthony Cook (2515979)" userId="710720b2-ec40-4d87-8b70-bd4d7fb992ba" providerId="ADAL" clId="{9494A1A4-1C49-4A7F-A0A9-171C8BF41C78}" dt="2026-03-23T15:33:58.582" v="479" actId="700"/>
          <ac:spMkLst>
            <pc:docMk/>
            <pc:sldMk cId="3835808771" sldId="271"/>
            <ac:spMk id="4" creationId="{B6A611B7-D3DE-80A3-4F47-940AA13B6A3F}"/>
          </ac:spMkLst>
        </pc:spChg>
        <pc:spChg chg="add del mod ord">
          <ac:chgData name="Anthony Cook (2515979)" userId="710720b2-ec40-4d87-8b70-bd4d7fb992ba" providerId="ADAL" clId="{9494A1A4-1C49-4A7F-A0A9-171C8BF41C78}" dt="2026-03-23T15:33:58.582" v="479" actId="700"/>
          <ac:spMkLst>
            <pc:docMk/>
            <pc:sldMk cId="3835808771" sldId="271"/>
            <ac:spMk id="5" creationId="{1AEF41B3-0010-0469-876D-AA2BB9C61529}"/>
          </ac:spMkLst>
        </pc:spChg>
        <pc:spChg chg="add">
          <ac:chgData name="Anthony Cook (2515979)" userId="710720b2-ec40-4d87-8b70-bd4d7fb992ba" providerId="ADAL" clId="{9494A1A4-1C49-4A7F-A0A9-171C8BF41C78}" dt="2026-03-24T00:21:14.892" v="1920" actId="26606"/>
          <ac:spMkLst>
            <pc:docMk/>
            <pc:sldMk cId="3835808771" sldId="271"/>
            <ac:spMk id="11" creationId="{E91DC736-0EF8-4F87-9146-EBF1D2EE4D3D}"/>
          </ac:spMkLst>
        </pc:spChg>
        <pc:spChg chg="add del">
          <ac:chgData name="Anthony Cook (2515979)" userId="710720b2-ec40-4d87-8b70-bd4d7fb992ba" providerId="ADAL" clId="{9494A1A4-1C49-4A7F-A0A9-171C8BF41C78}" dt="2026-03-24T00:20:14.048" v="1917" actId="26606"/>
          <ac:spMkLst>
            <pc:docMk/>
            <pc:sldMk cId="3835808771" sldId="271"/>
            <ac:spMk id="12" creationId="{E91DC736-0EF8-4F87-9146-EBF1D2EE4D3D}"/>
          </ac:spMkLst>
        </pc:spChg>
        <pc:spChg chg="add">
          <ac:chgData name="Anthony Cook (2515979)" userId="710720b2-ec40-4d87-8b70-bd4d7fb992ba" providerId="ADAL" clId="{9494A1A4-1C49-4A7F-A0A9-171C8BF41C78}" dt="2026-03-24T00:21:14.892" v="1920" actId="26606"/>
          <ac:spMkLst>
            <pc:docMk/>
            <pc:sldMk cId="3835808771" sldId="271"/>
            <ac:spMk id="13" creationId="{097CD68E-23E3-4007-8847-CD0944C4F7BE}"/>
          </ac:spMkLst>
        </pc:spChg>
        <pc:spChg chg="add del">
          <ac:chgData name="Anthony Cook (2515979)" userId="710720b2-ec40-4d87-8b70-bd4d7fb992ba" providerId="ADAL" clId="{9494A1A4-1C49-4A7F-A0A9-171C8BF41C78}" dt="2026-03-24T00:20:14.048" v="1917" actId="26606"/>
          <ac:spMkLst>
            <pc:docMk/>
            <pc:sldMk cId="3835808771" sldId="271"/>
            <ac:spMk id="14" creationId="{097CD68E-23E3-4007-8847-CD0944C4F7BE}"/>
          </ac:spMkLst>
        </pc:spChg>
        <pc:spChg chg="add">
          <ac:chgData name="Anthony Cook (2515979)" userId="710720b2-ec40-4d87-8b70-bd4d7fb992ba" providerId="ADAL" clId="{9494A1A4-1C49-4A7F-A0A9-171C8BF41C78}" dt="2026-03-24T00:21:14.892" v="1920" actId="26606"/>
          <ac:spMkLst>
            <pc:docMk/>
            <pc:sldMk cId="3835808771" sldId="271"/>
            <ac:spMk id="15" creationId="{AF2F604E-43BE-4DC3-B983-E071523364F8}"/>
          </ac:spMkLst>
        </pc:spChg>
        <pc:spChg chg="add del">
          <ac:chgData name="Anthony Cook (2515979)" userId="710720b2-ec40-4d87-8b70-bd4d7fb992ba" providerId="ADAL" clId="{9494A1A4-1C49-4A7F-A0A9-171C8BF41C78}" dt="2026-03-24T00:20:14.048" v="1917" actId="26606"/>
          <ac:spMkLst>
            <pc:docMk/>
            <pc:sldMk cId="3835808771" sldId="271"/>
            <ac:spMk id="16" creationId="{AF2F604E-43BE-4DC3-B983-E071523364F8}"/>
          </ac:spMkLst>
        </pc:spChg>
        <pc:spChg chg="add del">
          <ac:chgData name="Anthony Cook (2515979)" userId="710720b2-ec40-4d87-8b70-bd4d7fb992ba" providerId="ADAL" clId="{9494A1A4-1C49-4A7F-A0A9-171C8BF41C78}" dt="2026-03-24T00:20:14.048" v="1917" actId="26606"/>
          <ac:spMkLst>
            <pc:docMk/>
            <pc:sldMk cId="3835808771" sldId="271"/>
            <ac:spMk id="18" creationId="{08C9B587-E65E-4B52-B37C-ABEBB6E87928}"/>
          </ac:spMkLst>
        </pc:spChg>
        <pc:spChg chg="add">
          <ac:chgData name="Anthony Cook (2515979)" userId="710720b2-ec40-4d87-8b70-bd4d7fb992ba" providerId="ADAL" clId="{9494A1A4-1C49-4A7F-A0A9-171C8BF41C78}" dt="2026-03-24T00:21:14.892" v="1920" actId="26606"/>
          <ac:spMkLst>
            <pc:docMk/>
            <pc:sldMk cId="3835808771" sldId="271"/>
            <ac:spMk id="20" creationId="{08C9B587-E65E-4B52-B37C-ABEBB6E87928}"/>
          </ac:spMkLst>
        </pc:spChg>
        <pc:picChg chg="add del mod ord modCrop">
          <ac:chgData name="Anthony Cook (2515979)" userId="710720b2-ec40-4d87-8b70-bd4d7fb992ba" providerId="ADAL" clId="{9494A1A4-1C49-4A7F-A0A9-171C8BF41C78}" dt="2026-03-24T00:20:14.776" v="1918" actId="931"/>
          <ac:picMkLst>
            <pc:docMk/>
            <pc:sldMk cId="3835808771" sldId="271"/>
            <ac:picMk id="7" creationId="{498870A0-76C9-3250-7CF4-678AB5A0FBAD}"/>
          </ac:picMkLst>
        </pc:picChg>
        <pc:picChg chg="add mod ord">
          <ac:chgData name="Anthony Cook (2515979)" userId="710720b2-ec40-4d87-8b70-bd4d7fb992ba" providerId="ADAL" clId="{9494A1A4-1C49-4A7F-A0A9-171C8BF41C78}" dt="2026-03-24T00:21:14.892" v="1920" actId="26606"/>
          <ac:picMkLst>
            <pc:docMk/>
            <pc:sldMk cId="3835808771" sldId="271"/>
            <ac:picMk id="9" creationId="{034DC3B2-9D67-ECBB-13A9-94A56C74B471}"/>
          </ac:picMkLst>
        </pc:picChg>
      </pc:sldChg>
      <pc:sldChg chg="addSp delSp modSp new mod setBg addAnim">
        <pc:chgData name="Anthony Cook (2515979)" userId="710720b2-ec40-4d87-8b70-bd4d7fb992ba" providerId="ADAL" clId="{9494A1A4-1C49-4A7F-A0A9-171C8BF41C78}" dt="2026-03-24T02:11:43.728" v="3472"/>
        <pc:sldMkLst>
          <pc:docMk/>
          <pc:sldMk cId="1545774080" sldId="272"/>
        </pc:sldMkLst>
        <pc:spChg chg="mod ord">
          <ac:chgData name="Anthony Cook (2515979)" userId="710720b2-ec40-4d87-8b70-bd4d7fb992ba" providerId="ADAL" clId="{9494A1A4-1C49-4A7F-A0A9-171C8BF41C78}" dt="2026-03-24T02:11:43.719" v="3471" actId="26606"/>
          <ac:spMkLst>
            <pc:docMk/>
            <pc:sldMk cId="1545774080" sldId="272"/>
            <ac:spMk id="2" creationId="{D12CEA93-3A36-40FC-2AD3-7444C0DEA013}"/>
          </ac:spMkLst>
        </pc:spChg>
        <pc:spChg chg="del">
          <ac:chgData name="Anthony Cook (2515979)" userId="710720b2-ec40-4d87-8b70-bd4d7fb992ba" providerId="ADAL" clId="{9494A1A4-1C49-4A7F-A0A9-171C8BF41C78}" dt="2026-03-23T15:40:38.314" v="585" actId="931"/>
          <ac:spMkLst>
            <pc:docMk/>
            <pc:sldMk cId="1545774080" sldId="272"/>
            <ac:spMk id="3" creationId="{5669BE47-64B0-5BEB-77EC-18425C3FAD3E}"/>
          </ac:spMkLst>
        </pc:spChg>
        <pc:spChg chg="add del">
          <ac:chgData name="Anthony Cook (2515979)" userId="710720b2-ec40-4d87-8b70-bd4d7fb992ba" providerId="ADAL" clId="{9494A1A4-1C49-4A7F-A0A9-171C8BF41C78}" dt="2026-03-24T02:02:13.393" v="3424" actId="21"/>
          <ac:spMkLst>
            <pc:docMk/>
            <pc:sldMk cId="1545774080" sldId="272"/>
            <ac:spMk id="9" creationId="{BCAB6188-3F09-069A-5F52-6372A7238868}"/>
          </ac:spMkLst>
        </pc:spChg>
        <pc:spChg chg="add del">
          <ac:chgData name="Anthony Cook (2515979)" userId="710720b2-ec40-4d87-8b70-bd4d7fb992ba" providerId="ADAL" clId="{9494A1A4-1C49-4A7F-A0A9-171C8BF41C78}" dt="2026-03-24T02:11:43.719" v="3471" actId="26606"/>
          <ac:spMkLst>
            <pc:docMk/>
            <pc:sldMk cId="1545774080" sldId="272"/>
            <ac:spMk id="12" creationId="{8FC9BE17-9A7B-462D-AE50-3D8777387304}"/>
          </ac:spMkLst>
        </pc:spChg>
        <pc:spChg chg="add del">
          <ac:chgData name="Anthony Cook (2515979)" userId="710720b2-ec40-4d87-8b70-bd4d7fb992ba" providerId="ADAL" clId="{9494A1A4-1C49-4A7F-A0A9-171C8BF41C78}" dt="2026-03-24T02:11:43.719" v="3471" actId="26606"/>
          <ac:spMkLst>
            <pc:docMk/>
            <pc:sldMk cId="1545774080" sldId="272"/>
            <ac:spMk id="14" creationId="{3EBE8569-6AEC-4B8C-8D53-2DE337CDBA65}"/>
          </ac:spMkLst>
        </pc:spChg>
        <pc:spChg chg="add del">
          <ac:chgData name="Anthony Cook (2515979)" userId="710720b2-ec40-4d87-8b70-bd4d7fb992ba" providerId="ADAL" clId="{9494A1A4-1C49-4A7F-A0A9-171C8BF41C78}" dt="2026-03-24T02:11:43.719" v="3471" actId="26606"/>
          <ac:spMkLst>
            <pc:docMk/>
            <pc:sldMk cId="1545774080" sldId="272"/>
            <ac:spMk id="16" creationId="{55D4142C-5077-457F-A6AD-3FECFDB39685}"/>
          </ac:spMkLst>
        </pc:spChg>
        <pc:spChg chg="add del">
          <ac:chgData name="Anthony Cook (2515979)" userId="710720b2-ec40-4d87-8b70-bd4d7fb992ba" providerId="ADAL" clId="{9494A1A4-1C49-4A7F-A0A9-171C8BF41C78}" dt="2026-03-24T02:11:43.719" v="3471" actId="26606"/>
          <ac:spMkLst>
            <pc:docMk/>
            <pc:sldMk cId="1545774080" sldId="272"/>
            <ac:spMk id="18" creationId="{7A5F0580-5EE9-419F-96EE-B6529EF6E7D0}"/>
          </ac:spMkLst>
        </pc:spChg>
        <pc:spChg chg="add">
          <ac:chgData name="Anthony Cook (2515979)" userId="710720b2-ec40-4d87-8b70-bd4d7fb992ba" providerId="ADAL" clId="{9494A1A4-1C49-4A7F-A0A9-171C8BF41C78}" dt="2026-03-24T02:11:43.719" v="3471" actId="26606"/>
          <ac:spMkLst>
            <pc:docMk/>
            <pc:sldMk cId="1545774080" sldId="272"/>
            <ac:spMk id="23" creationId="{E91DC736-0EF8-4F87-9146-EBF1D2EE4D3D}"/>
          </ac:spMkLst>
        </pc:spChg>
        <pc:spChg chg="add">
          <ac:chgData name="Anthony Cook (2515979)" userId="710720b2-ec40-4d87-8b70-bd4d7fb992ba" providerId="ADAL" clId="{9494A1A4-1C49-4A7F-A0A9-171C8BF41C78}" dt="2026-03-24T02:11:43.719" v="3471" actId="26606"/>
          <ac:spMkLst>
            <pc:docMk/>
            <pc:sldMk cId="1545774080" sldId="272"/>
            <ac:spMk id="25" creationId="{097CD68E-23E3-4007-8847-CD0944C4F7BE}"/>
          </ac:spMkLst>
        </pc:spChg>
        <pc:spChg chg="add">
          <ac:chgData name="Anthony Cook (2515979)" userId="710720b2-ec40-4d87-8b70-bd4d7fb992ba" providerId="ADAL" clId="{9494A1A4-1C49-4A7F-A0A9-171C8BF41C78}" dt="2026-03-24T02:11:43.719" v="3471" actId="26606"/>
          <ac:spMkLst>
            <pc:docMk/>
            <pc:sldMk cId="1545774080" sldId="272"/>
            <ac:spMk id="27" creationId="{AF2F604E-43BE-4DC3-B983-E071523364F8}"/>
          </ac:spMkLst>
        </pc:spChg>
        <pc:spChg chg="add">
          <ac:chgData name="Anthony Cook (2515979)" userId="710720b2-ec40-4d87-8b70-bd4d7fb992ba" providerId="ADAL" clId="{9494A1A4-1C49-4A7F-A0A9-171C8BF41C78}" dt="2026-03-24T02:11:43.719" v="3471" actId="26606"/>
          <ac:spMkLst>
            <pc:docMk/>
            <pc:sldMk cId="1545774080" sldId="272"/>
            <ac:spMk id="29" creationId="{08C9B587-E65E-4B52-B37C-ABEBB6E87928}"/>
          </ac:spMkLst>
        </pc:spChg>
        <pc:picChg chg="add mod ord">
          <ac:chgData name="Anthony Cook (2515979)" userId="710720b2-ec40-4d87-8b70-bd4d7fb992ba" providerId="ADAL" clId="{9494A1A4-1C49-4A7F-A0A9-171C8BF41C78}" dt="2026-03-24T02:11:43.719" v="3471" actId="26606"/>
          <ac:picMkLst>
            <pc:docMk/>
            <pc:sldMk cId="1545774080" sldId="272"/>
            <ac:picMk id="5" creationId="{C9F47F95-266C-D3B2-7E54-2BF1D380FE88}"/>
          </ac:picMkLst>
        </pc:picChg>
      </pc:sldChg>
      <pc:sldChg chg="addSp delSp modSp add mod setBg modNotesTx">
        <pc:chgData name="Anthony Cook (2515979)" userId="710720b2-ec40-4d87-8b70-bd4d7fb992ba" providerId="ADAL" clId="{9494A1A4-1C49-4A7F-A0A9-171C8BF41C78}" dt="2026-03-24T02:11:28.830" v="3470" actId="26606"/>
        <pc:sldMkLst>
          <pc:docMk/>
          <pc:sldMk cId="1359039716" sldId="273"/>
        </pc:sldMkLst>
        <pc:spChg chg="mod">
          <ac:chgData name="Anthony Cook (2515979)" userId="710720b2-ec40-4d87-8b70-bd4d7fb992ba" providerId="ADAL" clId="{9494A1A4-1C49-4A7F-A0A9-171C8BF41C78}" dt="2026-03-24T02:11:28.830" v="3470" actId="26606"/>
          <ac:spMkLst>
            <pc:docMk/>
            <pc:sldMk cId="1359039716" sldId="273"/>
            <ac:spMk id="2" creationId="{5F48486A-3B33-A07B-382E-7E5C39A09AD0}"/>
          </ac:spMkLst>
        </pc:spChg>
        <pc:spChg chg="del mod">
          <ac:chgData name="Anthony Cook (2515979)" userId="710720b2-ec40-4d87-8b70-bd4d7fb992ba" providerId="ADAL" clId="{9494A1A4-1C49-4A7F-A0A9-171C8BF41C78}" dt="2026-03-24T00:37:21.331" v="1935" actId="26606"/>
          <ac:spMkLst>
            <pc:docMk/>
            <pc:sldMk cId="1359039716" sldId="273"/>
            <ac:spMk id="3" creationId="{70AA58E4-AFD2-007E-3058-94789B46766D}"/>
          </ac:spMkLst>
        </pc:spChg>
        <pc:spChg chg="add del">
          <ac:chgData name="Anthony Cook (2515979)" userId="710720b2-ec40-4d87-8b70-bd4d7fb992ba" providerId="ADAL" clId="{9494A1A4-1C49-4A7F-A0A9-171C8BF41C78}" dt="2026-03-24T02:11:28.830" v="3470" actId="26606"/>
          <ac:spMkLst>
            <pc:docMk/>
            <pc:sldMk cId="1359039716" sldId="273"/>
            <ac:spMk id="9" creationId="{BACC6370-2D7E-4714-9D71-7542949D7D5D}"/>
          </ac:spMkLst>
        </pc:spChg>
        <pc:spChg chg="add del">
          <ac:chgData name="Anthony Cook (2515979)" userId="710720b2-ec40-4d87-8b70-bd4d7fb992ba" providerId="ADAL" clId="{9494A1A4-1C49-4A7F-A0A9-171C8BF41C78}" dt="2026-03-24T02:11:28.830" v="3470" actId="26606"/>
          <ac:spMkLst>
            <pc:docMk/>
            <pc:sldMk cId="1359039716" sldId="273"/>
            <ac:spMk id="11" creationId="{F68B3F68-107C-434F-AA38-110D5EA91B85}"/>
          </ac:spMkLst>
        </pc:spChg>
        <pc:spChg chg="add del">
          <ac:chgData name="Anthony Cook (2515979)" userId="710720b2-ec40-4d87-8b70-bd4d7fb992ba" providerId="ADAL" clId="{9494A1A4-1C49-4A7F-A0A9-171C8BF41C78}" dt="2026-03-24T02:11:28.830" v="3470" actId="26606"/>
          <ac:spMkLst>
            <pc:docMk/>
            <pc:sldMk cId="1359039716" sldId="273"/>
            <ac:spMk id="13" creationId="{AAD0DBB9-1A4B-4391-81D4-CB19F9AB918A}"/>
          </ac:spMkLst>
        </pc:spChg>
        <pc:spChg chg="add del">
          <ac:chgData name="Anthony Cook (2515979)" userId="710720b2-ec40-4d87-8b70-bd4d7fb992ba" providerId="ADAL" clId="{9494A1A4-1C49-4A7F-A0A9-171C8BF41C78}" dt="2026-03-24T02:11:28.830" v="3470" actId="26606"/>
          <ac:spMkLst>
            <pc:docMk/>
            <pc:sldMk cId="1359039716" sldId="273"/>
            <ac:spMk id="15" creationId="{063BBA22-50EA-4C4D-BE05-F1CE4E63AA56}"/>
          </ac:spMkLst>
        </pc:spChg>
        <pc:spChg chg="add">
          <ac:chgData name="Anthony Cook (2515979)" userId="710720b2-ec40-4d87-8b70-bd4d7fb992ba" providerId="ADAL" clId="{9494A1A4-1C49-4A7F-A0A9-171C8BF41C78}" dt="2026-03-24T02:11:28.830" v="3470" actId="26606"/>
          <ac:spMkLst>
            <pc:docMk/>
            <pc:sldMk cId="1359039716" sldId="273"/>
            <ac:spMk id="20" creationId="{35DB3719-6FDC-4E5D-891D-FF40B7300F64}"/>
          </ac:spMkLst>
        </pc:spChg>
        <pc:spChg chg="add">
          <ac:chgData name="Anthony Cook (2515979)" userId="710720b2-ec40-4d87-8b70-bd4d7fb992ba" providerId="ADAL" clId="{9494A1A4-1C49-4A7F-A0A9-171C8BF41C78}" dt="2026-03-24T02:11:28.830" v="3470" actId="26606"/>
          <ac:spMkLst>
            <pc:docMk/>
            <pc:sldMk cId="1359039716" sldId="273"/>
            <ac:spMk id="22" creationId="{E0CBAC23-2E3F-4A90-BA59-F8299F6A5439}"/>
          </ac:spMkLst>
        </pc:spChg>
        <pc:graphicFrameChg chg="add mod modGraphic">
          <ac:chgData name="Anthony Cook (2515979)" userId="710720b2-ec40-4d87-8b70-bd4d7fb992ba" providerId="ADAL" clId="{9494A1A4-1C49-4A7F-A0A9-171C8BF41C78}" dt="2026-03-24T02:11:28.830" v="3470" actId="26606"/>
          <ac:graphicFrameMkLst>
            <pc:docMk/>
            <pc:sldMk cId="1359039716" sldId="273"/>
            <ac:graphicFrameMk id="5" creationId="{56188864-A0A1-4654-70E1-FEA7BAB08A26}"/>
          </ac:graphicFrameMkLst>
        </pc:graphicFrameChg>
      </pc:sldChg>
      <pc:sldChg chg="modSp add del mod">
        <pc:chgData name="Anthony Cook (2515979)" userId="710720b2-ec40-4d87-8b70-bd4d7fb992ba" providerId="ADAL" clId="{9494A1A4-1C49-4A7F-A0A9-171C8BF41C78}" dt="2026-03-23T16:17:31.218" v="589" actId="2696"/>
        <pc:sldMkLst>
          <pc:docMk/>
          <pc:sldMk cId="2505924942" sldId="273"/>
        </pc:sldMkLst>
        <pc:spChg chg="mod">
          <ac:chgData name="Anthony Cook (2515979)" userId="710720b2-ec40-4d87-8b70-bd4d7fb992ba" providerId="ADAL" clId="{9494A1A4-1C49-4A7F-A0A9-171C8BF41C78}" dt="2026-03-23T16:17:24.946" v="588" actId="20577"/>
          <ac:spMkLst>
            <pc:docMk/>
            <pc:sldMk cId="2505924942" sldId="273"/>
            <ac:spMk id="2" creationId="{7E848F89-C76B-2E68-BCFC-6FC6E0D29677}"/>
          </ac:spMkLst>
        </pc:spChg>
      </pc:sldChg>
    </pc:docChg>
  </pc:docChgLst>
</pc:chgInfo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6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B3B3B3B-D573-4401-8C5B-62EDB8292174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B4799BE-7026-4A95-BB8F-C577258AA030}">
      <dgm:prSet/>
      <dgm:spPr/>
      <dgm:t>
        <a:bodyPr/>
        <a:lstStyle/>
        <a:p>
          <a:r>
            <a:rPr lang="en-GB" dirty="0"/>
            <a:t>Hub-centre steering is an under-researched/under-utilised technology</a:t>
          </a:r>
          <a:endParaRPr lang="en-US" dirty="0"/>
        </a:p>
      </dgm:t>
    </dgm:pt>
    <dgm:pt modelId="{5A32FDEB-F358-4939-BF39-4C02E9936C15}" type="parTrans" cxnId="{89A33E4E-EB26-4E4C-AE7A-B3D443C63BC5}">
      <dgm:prSet/>
      <dgm:spPr/>
      <dgm:t>
        <a:bodyPr/>
        <a:lstStyle/>
        <a:p>
          <a:endParaRPr lang="en-US"/>
        </a:p>
      </dgm:t>
    </dgm:pt>
    <dgm:pt modelId="{FEBD3FDA-E2ED-40D2-8E64-467EE5366F31}" type="sibTrans" cxnId="{89A33E4E-EB26-4E4C-AE7A-B3D443C63BC5}">
      <dgm:prSet phldrT="01"/>
      <dgm:spPr/>
      <dgm:t>
        <a:bodyPr/>
        <a:lstStyle/>
        <a:p>
          <a:r>
            <a:rPr lang="en-US"/>
            <a:t>01</a:t>
          </a:r>
        </a:p>
      </dgm:t>
    </dgm:pt>
    <dgm:pt modelId="{236DC000-324F-4448-803A-D82173CEF312}">
      <dgm:prSet/>
      <dgm:spPr/>
      <dgm:t>
        <a:bodyPr/>
        <a:lstStyle/>
        <a:p>
          <a:r>
            <a:rPr lang="en-GB"/>
            <a:t>Arc Vector are aiming to develop an updated version specifically designed for racing</a:t>
          </a:r>
          <a:endParaRPr lang="en-US"/>
        </a:p>
      </dgm:t>
    </dgm:pt>
    <dgm:pt modelId="{2DFF7694-6463-42A3-AE05-5A8A7BCD9588}" type="parTrans" cxnId="{051AB437-E48A-4A6D-B86F-BE4E23B4119F}">
      <dgm:prSet/>
      <dgm:spPr/>
      <dgm:t>
        <a:bodyPr/>
        <a:lstStyle/>
        <a:p>
          <a:endParaRPr lang="en-US"/>
        </a:p>
      </dgm:t>
    </dgm:pt>
    <dgm:pt modelId="{CEE19AC7-133E-44AB-96DC-91B6724686A3}" type="sibTrans" cxnId="{051AB437-E48A-4A6D-B86F-BE4E23B4119F}">
      <dgm:prSet phldrT="02"/>
      <dgm:spPr/>
      <dgm:t>
        <a:bodyPr/>
        <a:lstStyle/>
        <a:p>
          <a:r>
            <a:rPr lang="en-US"/>
            <a:t>02</a:t>
          </a:r>
        </a:p>
      </dgm:t>
    </dgm:pt>
    <dgm:pt modelId="{15795393-B028-422F-9F08-FB3D478EF477}">
      <dgm:prSet/>
      <dgm:spPr/>
      <dgm:t>
        <a:bodyPr/>
        <a:lstStyle/>
        <a:p>
          <a:r>
            <a:rPr lang="en-GB" dirty="0"/>
            <a:t>R&amp;D of this new suspension system could contribute to the next/updated variant of the bike</a:t>
          </a:r>
          <a:endParaRPr lang="en-US" dirty="0"/>
        </a:p>
      </dgm:t>
    </dgm:pt>
    <dgm:pt modelId="{50D92C41-4C5B-409A-BFF9-8E2A865FB62A}" type="parTrans" cxnId="{A1678D70-0946-4871-B37B-E52D75C67563}">
      <dgm:prSet/>
      <dgm:spPr/>
      <dgm:t>
        <a:bodyPr/>
        <a:lstStyle/>
        <a:p>
          <a:endParaRPr lang="en-US"/>
        </a:p>
      </dgm:t>
    </dgm:pt>
    <dgm:pt modelId="{CAB36214-C856-44DE-9578-B9917E6433FE}" type="sibTrans" cxnId="{A1678D70-0946-4871-B37B-E52D75C67563}">
      <dgm:prSet phldrT="03"/>
      <dgm:spPr/>
      <dgm:t>
        <a:bodyPr/>
        <a:lstStyle/>
        <a:p>
          <a:r>
            <a:rPr lang="en-US"/>
            <a:t>03</a:t>
          </a:r>
        </a:p>
      </dgm:t>
    </dgm:pt>
    <dgm:pt modelId="{AA7F1C78-9F55-49C3-B4A2-E789222ADAED}" type="pres">
      <dgm:prSet presAssocID="{EB3B3B3B-D573-4401-8C5B-62EDB8292174}" presName="Name0" presStyleCnt="0">
        <dgm:presLayoutVars>
          <dgm:animLvl val="lvl"/>
          <dgm:resizeHandles val="exact"/>
        </dgm:presLayoutVars>
      </dgm:prSet>
      <dgm:spPr/>
    </dgm:pt>
    <dgm:pt modelId="{21548235-8842-421E-8F7F-177DD3B26F5F}" type="pres">
      <dgm:prSet presAssocID="{9B4799BE-7026-4A95-BB8F-C577258AA030}" presName="compositeNode" presStyleCnt="0">
        <dgm:presLayoutVars>
          <dgm:bulletEnabled val="1"/>
        </dgm:presLayoutVars>
      </dgm:prSet>
      <dgm:spPr/>
    </dgm:pt>
    <dgm:pt modelId="{AF6FB1A9-7934-4740-A49F-34E5C8AE2E79}" type="pres">
      <dgm:prSet presAssocID="{9B4799BE-7026-4A95-BB8F-C577258AA030}" presName="bgRect" presStyleLbl="alignNode1" presStyleIdx="0" presStyleCnt="3"/>
      <dgm:spPr/>
    </dgm:pt>
    <dgm:pt modelId="{6D5CDEFF-6C4E-475E-AD61-C1CEE710D477}" type="pres">
      <dgm:prSet presAssocID="{FEBD3FDA-E2ED-40D2-8E64-467EE5366F31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3E2FD12F-CD4E-435A-B990-D71B4CC6D6E5}" type="pres">
      <dgm:prSet presAssocID="{9B4799BE-7026-4A95-BB8F-C577258AA030}" presName="nodeRect" presStyleLbl="alignNode1" presStyleIdx="0" presStyleCnt="3">
        <dgm:presLayoutVars>
          <dgm:bulletEnabled val="1"/>
        </dgm:presLayoutVars>
      </dgm:prSet>
      <dgm:spPr/>
    </dgm:pt>
    <dgm:pt modelId="{D6F5A8F6-9C50-4ABC-94C3-E35BA5A2A03D}" type="pres">
      <dgm:prSet presAssocID="{FEBD3FDA-E2ED-40D2-8E64-467EE5366F31}" presName="sibTrans" presStyleCnt="0"/>
      <dgm:spPr/>
    </dgm:pt>
    <dgm:pt modelId="{B53002C4-6FB4-4C03-B09E-40378E3C91AD}" type="pres">
      <dgm:prSet presAssocID="{236DC000-324F-4448-803A-D82173CEF312}" presName="compositeNode" presStyleCnt="0">
        <dgm:presLayoutVars>
          <dgm:bulletEnabled val="1"/>
        </dgm:presLayoutVars>
      </dgm:prSet>
      <dgm:spPr/>
    </dgm:pt>
    <dgm:pt modelId="{2D068755-536B-46D7-855C-279F548D5541}" type="pres">
      <dgm:prSet presAssocID="{236DC000-324F-4448-803A-D82173CEF312}" presName="bgRect" presStyleLbl="alignNode1" presStyleIdx="1" presStyleCnt="3"/>
      <dgm:spPr/>
    </dgm:pt>
    <dgm:pt modelId="{B74AA7B8-C21B-46FD-9124-284EB73EB83B}" type="pres">
      <dgm:prSet presAssocID="{CEE19AC7-133E-44AB-96DC-91B6724686A3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E153F34A-529C-40BB-BAEE-FAA70A0CF752}" type="pres">
      <dgm:prSet presAssocID="{236DC000-324F-4448-803A-D82173CEF312}" presName="nodeRect" presStyleLbl="alignNode1" presStyleIdx="1" presStyleCnt="3">
        <dgm:presLayoutVars>
          <dgm:bulletEnabled val="1"/>
        </dgm:presLayoutVars>
      </dgm:prSet>
      <dgm:spPr/>
    </dgm:pt>
    <dgm:pt modelId="{4E1BC5AD-9DDE-45C8-B40E-DD42206AC2CF}" type="pres">
      <dgm:prSet presAssocID="{CEE19AC7-133E-44AB-96DC-91B6724686A3}" presName="sibTrans" presStyleCnt="0"/>
      <dgm:spPr/>
    </dgm:pt>
    <dgm:pt modelId="{2DA34643-437C-4EA4-BD9F-3BA3557D3B96}" type="pres">
      <dgm:prSet presAssocID="{15795393-B028-422F-9F08-FB3D478EF477}" presName="compositeNode" presStyleCnt="0">
        <dgm:presLayoutVars>
          <dgm:bulletEnabled val="1"/>
        </dgm:presLayoutVars>
      </dgm:prSet>
      <dgm:spPr/>
    </dgm:pt>
    <dgm:pt modelId="{597150DB-4830-412F-B847-DFC32FF3B867}" type="pres">
      <dgm:prSet presAssocID="{15795393-B028-422F-9F08-FB3D478EF477}" presName="bgRect" presStyleLbl="alignNode1" presStyleIdx="2" presStyleCnt="3"/>
      <dgm:spPr/>
    </dgm:pt>
    <dgm:pt modelId="{7362B016-513D-433A-B922-FA0A5760F8F8}" type="pres">
      <dgm:prSet presAssocID="{CAB36214-C856-44DE-9578-B9917E6433FE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F6A880C8-DFEC-4C25-B904-D55CF89B4385}" type="pres">
      <dgm:prSet presAssocID="{15795393-B028-422F-9F08-FB3D478EF477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F12ECA19-B3F2-458A-A19A-1CF3598C7C90}" type="presOf" srcId="{CEE19AC7-133E-44AB-96DC-91B6724686A3}" destId="{B74AA7B8-C21B-46FD-9124-284EB73EB83B}" srcOrd="0" destOrd="0" presId="urn:microsoft.com/office/officeart/2016/7/layout/LinearBlockProcessNumbered"/>
    <dgm:cxn modelId="{051AB437-E48A-4A6D-B86F-BE4E23B4119F}" srcId="{EB3B3B3B-D573-4401-8C5B-62EDB8292174}" destId="{236DC000-324F-4448-803A-D82173CEF312}" srcOrd="1" destOrd="0" parTransId="{2DFF7694-6463-42A3-AE05-5A8A7BCD9588}" sibTransId="{CEE19AC7-133E-44AB-96DC-91B6724686A3}"/>
    <dgm:cxn modelId="{7937F861-039B-47B3-9893-CB804904FCCB}" type="presOf" srcId="{EB3B3B3B-D573-4401-8C5B-62EDB8292174}" destId="{AA7F1C78-9F55-49C3-B4A2-E789222ADAED}" srcOrd="0" destOrd="0" presId="urn:microsoft.com/office/officeart/2016/7/layout/LinearBlockProcessNumbered"/>
    <dgm:cxn modelId="{ACDD206C-448A-4E53-AFB7-39760FABB258}" type="presOf" srcId="{15795393-B028-422F-9F08-FB3D478EF477}" destId="{597150DB-4830-412F-B847-DFC32FF3B867}" srcOrd="0" destOrd="0" presId="urn:microsoft.com/office/officeart/2016/7/layout/LinearBlockProcessNumbered"/>
    <dgm:cxn modelId="{89A33E4E-EB26-4E4C-AE7A-B3D443C63BC5}" srcId="{EB3B3B3B-D573-4401-8C5B-62EDB8292174}" destId="{9B4799BE-7026-4A95-BB8F-C577258AA030}" srcOrd="0" destOrd="0" parTransId="{5A32FDEB-F358-4939-BF39-4C02E9936C15}" sibTransId="{FEBD3FDA-E2ED-40D2-8E64-467EE5366F31}"/>
    <dgm:cxn modelId="{A1678D70-0946-4871-B37B-E52D75C67563}" srcId="{EB3B3B3B-D573-4401-8C5B-62EDB8292174}" destId="{15795393-B028-422F-9F08-FB3D478EF477}" srcOrd="2" destOrd="0" parTransId="{50D92C41-4C5B-409A-BFF9-8E2A865FB62A}" sibTransId="{CAB36214-C856-44DE-9578-B9917E6433FE}"/>
    <dgm:cxn modelId="{10C49751-5CD0-4CCA-8D62-8035A5504DD7}" type="presOf" srcId="{236DC000-324F-4448-803A-D82173CEF312}" destId="{E153F34A-529C-40BB-BAEE-FAA70A0CF752}" srcOrd="1" destOrd="0" presId="urn:microsoft.com/office/officeart/2016/7/layout/LinearBlockProcessNumbered"/>
    <dgm:cxn modelId="{AA3786AD-6733-456E-B39B-319A069A2064}" type="presOf" srcId="{FEBD3FDA-E2ED-40D2-8E64-467EE5366F31}" destId="{6D5CDEFF-6C4E-475E-AD61-C1CEE710D477}" srcOrd="0" destOrd="0" presId="urn:microsoft.com/office/officeart/2016/7/layout/LinearBlockProcessNumbered"/>
    <dgm:cxn modelId="{A452ECBD-AA11-45BC-993F-C066A2974AC3}" type="presOf" srcId="{9B4799BE-7026-4A95-BB8F-C577258AA030}" destId="{3E2FD12F-CD4E-435A-B990-D71B4CC6D6E5}" srcOrd="1" destOrd="0" presId="urn:microsoft.com/office/officeart/2016/7/layout/LinearBlockProcessNumbered"/>
    <dgm:cxn modelId="{702283C5-8EF1-436D-B899-54AF43654C6A}" type="presOf" srcId="{CAB36214-C856-44DE-9578-B9917E6433FE}" destId="{7362B016-513D-433A-B922-FA0A5760F8F8}" srcOrd="0" destOrd="0" presId="urn:microsoft.com/office/officeart/2016/7/layout/LinearBlockProcessNumbered"/>
    <dgm:cxn modelId="{F6A819C7-D091-45B0-AE47-E1DA677F175D}" type="presOf" srcId="{9B4799BE-7026-4A95-BB8F-C577258AA030}" destId="{AF6FB1A9-7934-4740-A49F-34E5C8AE2E79}" srcOrd="0" destOrd="0" presId="urn:microsoft.com/office/officeart/2016/7/layout/LinearBlockProcessNumbered"/>
    <dgm:cxn modelId="{823DAED0-5503-43E6-8AAE-03A13E5FF76E}" type="presOf" srcId="{15795393-B028-422F-9F08-FB3D478EF477}" destId="{F6A880C8-DFEC-4C25-B904-D55CF89B4385}" srcOrd="1" destOrd="0" presId="urn:microsoft.com/office/officeart/2016/7/layout/LinearBlockProcessNumbered"/>
    <dgm:cxn modelId="{664935DC-5F53-4340-8FD2-2F24DA2D94CC}" type="presOf" srcId="{236DC000-324F-4448-803A-D82173CEF312}" destId="{2D068755-536B-46D7-855C-279F548D5541}" srcOrd="0" destOrd="0" presId="urn:microsoft.com/office/officeart/2016/7/layout/LinearBlockProcessNumbered"/>
    <dgm:cxn modelId="{12A7ECF6-8DA3-4A18-BDEA-423CA2568D07}" type="presParOf" srcId="{AA7F1C78-9F55-49C3-B4A2-E789222ADAED}" destId="{21548235-8842-421E-8F7F-177DD3B26F5F}" srcOrd="0" destOrd="0" presId="urn:microsoft.com/office/officeart/2016/7/layout/LinearBlockProcessNumbered"/>
    <dgm:cxn modelId="{1B9A7634-26F2-42CB-BA93-821E172AE2C4}" type="presParOf" srcId="{21548235-8842-421E-8F7F-177DD3B26F5F}" destId="{AF6FB1A9-7934-4740-A49F-34E5C8AE2E79}" srcOrd="0" destOrd="0" presId="urn:microsoft.com/office/officeart/2016/7/layout/LinearBlockProcessNumbered"/>
    <dgm:cxn modelId="{10C1D627-4437-406D-866B-92C4489406E2}" type="presParOf" srcId="{21548235-8842-421E-8F7F-177DD3B26F5F}" destId="{6D5CDEFF-6C4E-475E-AD61-C1CEE710D477}" srcOrd="1" destOrd="0" presId="urn:microsoft.com/office/officeart/2016/7/layout/LinearBlockProcessNumbered"/>
    <dgm:cxn modelId="{9330206F-8265-4C55-BC8A-854BDF886927}" type="presParOf" srcId="{21548235-8842-421E-8F7F-177DD3B26F5F}" destId="{3E2FD12F-CD4E-435A-B990-D71B4CC6D6E5}" srcOrd="2" destOrd="0" presId="urn:microsoft.com/office/officeart/2016/7/layout/LinearBlockProcessNumbered"/>
    <dgm:cxn modelId="{3DCDBE8C-4CBE-4013-95E6-A8835FA7AEC3}" type="presParOf" srcId="{AA7F1C78-9F55-49C3-B4A2-E789222ADAED}" destId="{D6F5A8F6-9C50-4ABC-94C3-E35BA5A2A03D}" srcOrd="1" destOrd="0" presId="urn:microsoft.com/office/officeart/2016/7/layout/LinearBlockProcessNumbered"/>
    <dgm:cxn modelId="{18464F8B-57A7-45DD-A0BF-3799056A6A66}" type="presParOf" srcId="{AA7F1C78-9F55-49C3-B4A2-E789222ADAED}" destId="{B53002C4-6FB4-4C03-B09E-40378E3C91AD}" srcOrd="2" destOrd="0" presId="urn:microsoft.com/office/officeart/2016/7/layout/LinearBlockProcessNumbered"/>
    <dgm:cxn modelId="{3893A072-81AA-4438-BC72-F6691BA4940C}" type="presParOf" srcId="{B53002C4-6FB4-4C03-B09E-40378E3C91AD}" destId="{2D068755-536B-46D7-855C-279F548D5541}" srcOrd="0" destOrd="0" presId="urn:microsoft.com/office/officeart/2016/7/layout/LinearBlockProcessNumbered"/>
    <dgm:cxn modelId="{F7F141E2-A063-4F20-86CD-AF57B0BDDD23}" type="presParOf" srcId="{B53002C4-6FB4-4C03-B09E-40378E3C91AD}" destId="{B74AA7B8-C21B-46FD-9124-284EB73EB83B}" srcOrd="1" destOrd="0" presId="urn:microsoft.com/office/officeart/2016/7/layout/LinearBlockProcessNumbered"/>
    <dgm:cxn modelId="{6F8F489B-99B7-414B-9F8A-B04C73B9229D}" type="presParOf" srcId="{B53002C4-6FB4-4C03-B09E-40378E3C91AD}" destId="{E153F34A-529C-40BB-BAEE-FAA70A0CF752}" srcOrd="2" destOrd="0" presId="urn:microsoft.com/office/officeart/2016/7/layout/LinearBlockProcessNumbered"/>
    <dgm:cxn modelId="{B95F38B3-A95D-43BC-B0C3-13EE60D8D287}" type="presParOf" srcId="{AA7F1C78-9F55-49C3-B4A2-E789222ADAED}" destId="{4E1BC5AD-9DDE-45C8-B40E-DD42206AC2CF}" srcOrd="3" destOrd="0" presId="urn:microsoft.com/office/officeart/2016/7/layout/LinearBlockProcessNumbered"/>
    <dgm:cxn modelId="{C400A197-E8A3-4AAA-BFEF-A026438D2685}" type="presParOf" srcId="{AA7F1C78-9F55-49C3-B4A2-E789222ADAED}" destId="{2DA34643-437C-4EA4-BD9F-3BA3557D3B96}" srcOrd="4" destOrd="0" presId="urn:microsoft.com/office/officeart/2016/7/layout/LinearBlockProcessNumbered"/>
    <dgm:cxn modelId="{2BA32834-3DCE-4A24-A2FD-1F356BD37F38}" type="presParOf" srcId="{2DA34643-437C-4EA4-BD9F-3BA3557D3B96}" destId="{597150DB-4830-412F-B847-DFC32FF3B867}" srcOrd="0" destOrd="0" presId="urn:microsoft.com/office/officeart/2016/7/layout/LinearBlockProcessNumbered"/>
    <dgm:cxn modelId="{3E186DA1-224C-460B-8089-32648F19B060}" type="presParOf" srcId="{2DA34643-437C-4EA4-BD9F-3BA3557D3B96}" destId="{7362B016-513D-433A-B922-FA0A5760F8F8}" srcOrd="1" destOrd="0" presId="urn:microsoft.com/office/officeart/2016/7/layout/LinearBlockProcessNumbered"/>
    <dgm:cxn modelId="{23D11230-A1C3-4D95-BC05-6FFFAF9F9512}" type="presParOf" srcId="{2DA34643-437C-4EA4-BD9F-3BA3557D3B96}" destId="{F6A880C8-DFEC-4C25-B904-D55CF89B4385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8A1BE13-B058-4096-B705-9C21C8B09E11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A9B02A7-7281-4D29-9096-5EC9A7EBDA13}">
      <dgm:prSet/>
      <dgm:spPr/>
      <dgm:t>
        <a:bodyPr/>
        <a:lstStyle/>
        <a:p>
          <a:r>
            <a:rPr lang="en-GB"/>
            <a:t>Collect data from the baseline bike</a:t>
          </a:r>
          <a:endParaRPr lang="en-US"/>
        </a:p>
      </dgm:t>
    </dgm:pt>
    <dgm:pt modelId="{70E73ED9-656A-4895-A14B-B6FEFB6A8DC7}" type="parTrans" cxnId="{5C8F5668-2461-4A69-8D1A-F6D343055950}">
      <dgm:prSet/>
      <dgm:spPr/>
      <dgm:t>
        <a:bodyPr/>
        <a:lstStyle/>
        <a:p>
          <a:endParaRPr lang="en-US"/>
        </a:p>
      </dgm:t>
    </dgm:pt>
    <dgm:pt modelId="{D36BDD2C-785C-43D9-BA78-0368EB0B614D}" type="sibTrans" cxnId="{5C8F5668-2461-4A69-8D1A-F6D343055950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9678C2A5-F695-40AD-88CA-3B9D7AEB5B2E}">
      <dgm:prSet/>
      <dgm:spPr/>
      <dgm:t>
        <a:bodyPr/>
        <a:lstStyle/>
        <a:p>
          <a:r>
            <a:rPr lang="en-GB" dirty="0"/>
            <a:t>Design &amp; code script in MATLAB to model the bike</a:t>
          </a:r>
          <a:endParaRPr lang="en-US" dirty="0"/>
        </a:p>
      </dgm:t>
    </dgm:pt>
    <dgm:pt modelId="{B59E22F2-4286-4725-8E9B-A4359B93751C}" type="parTrans" cxnId="{71E589D7-502B-4E7B-81E3-F89F5C484529}">
      <dgm:prSet/>
      <dgm:spPr/>
      <dgm:t>
        <a:bodyPr/>
        <a:lstStyle/>
        <a:p>
          <a:endParaRPr lang="en-US"/>
        </a:p>
      </dgm:t>
    </dgm:pt>
    <dgm:pt modelId="{4C71C3BC-92A8-4178-BC5A-0CD3EFECF7FA}" type="sibTrans" cxnId="{71E589D7-502B-4E7B-81E3-F89F5C484529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8FE11387-C161-4A26-8CBA-51E160A68DC5}">
      <dgm:prSet/>
      <dgm:spPr/>
      <dgm:t>
        <a:bodyPr/>
        <a:lstStyle/>
        <a:p>
          <a:r>
            <a:rPr lang="en-GB"/>
            <a:t>Test linkage types / mounting locations and analyse characteristics &amp; performance</a:t>
          </a:r>
          <a:endParaRPr lang="en-US"/>
        </a:p>
      </dgm:t>
    </dgm:pt>
    <dgm:pt modelId="{2506CDF5-7C5E-4221-95A5-AE84735CDF9E}" type="parTrans" cxnId="{24891C28-0D57-4897-99ED-2ED108A959A0}">
      <dgm:prSet/>
      <dgm:spPr/>
      <dgm:t>
        <a:bodyPr/>
        <a:lstStyle/>
        <a:p>
          <a:endParaRPr lang="en-US"/>
        </a:p>
      </dgm:t>
    </dgm:pt>
    <dgm:pt modelId="{56D596BE-0CF9-4CE0-A6C5-E6CCE19E56CF}" type="sibTrans" cxnId="{24891C28-0D57-4897-99ED-2ED108A959A0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B125B87B-5872-4EF7-B724-ACA6E9C59C73}">
      <dgm:prSet/>
      <dgm:spPr/>
      <dgm:t>
        <a:bodyPr/>
        <a:lstStyle/>
        <a:p>
          <a:r>
            <a:rPr lang="en-GB"/>
            <a:t>Model new system / components using CAD</a:t>
          </a:r>
          <a:endParaRPr lang="en-US"/>
        </a:p>
      </dgm:t>
    </dgm:pt>
    <dgm:pt modelId="{3AEEAC3C-4E99-415A-9E41-8880830E35A9}" type="parTrans" cxnId="{4793D601-120A-4F29-A85F-BBD935D0F322}">
      <dgm:prSet/>
      <dgm:spPr/>
      <dgm:t>
        <a:bodyPr/>
        <a:lstStyle/>
        <a:p>
          <a:endParaRPr lang="en-US"/>
        </a:p>
      </dgm:t>
    </dgm:pt>
    <dgm:pt modelId="{1AD277C3-74F4-4949-911D-F9FB854046A4}" type="sibTrans" cxnId="{4793D601-120A-4F29-A85F-BBD935D0F322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40E3E668-CB9D-429D-B9DF-54F28056C23A}" type="pres">
      <dgm:prSet presAssocID="{C8A1BE13-B058-4096-B705-9C21C8B09E11}" presName="Name0" presStyleCnt="0">
        <dgm:presLayoutVars>
          <dgm:animLvl val="lvl"/>
          <dgm:resizeHandles val="exact"/>
        </dgm:presLayoutVars>
      </dgm:prSet>
      <dgm:spPr/>
    </dgm:pt>
    <dgm:pt modelId="{9566F30B-39AD-42A4-90D3-1B7B2DD979A5}" type="pres">
      <dgm:prSet presAssocID="{EA9B02A7-7281-4D29-9096-5EC9A7EBDA13}" presName="compositeNode" presStyleCnt="0">
        <dgm:presLayoutVars>
          <dgm:bulletEnabled val="1"/>
        </dgm:presLayoutVars>
      </dgm:prSet>
      <dgm:spPr/>
    </dgm:pt>
    <dgm:pt modelId="{801CD9DD-48AA-4E94-AB4C-17A1FFEC0D3C}" type="pres">
      <dgm:prSet presAssocID="{EA9B02A7-7281-4D29-9096-5EC9A7EBDA13}" presName="bgRect" presStyleLbl="bgAccFollowNode1" presStyleIdx="0" presStyleCnt="4"/>
      <dgm:spPr/>
    </dgm:pt>
    <dgm:pt modelId="{D26D769F-447B-4B48-8FC4-747C9C6394C5}" type="pres">
      <dgm:prSet presAssocID="{D36BDD2C-785C-43D9-BA78-0368EB0B614D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91C4417A-615D-4C3B-8BFE-4611CFF6DC3F}" type="pres">
      <dgm:prSet presAssocID="{EA9B02A7-7281-4D29-9096-5EC9A7EBDA13}" presName="bottomLine" presStyleLbl="alignNode1" presStyleIdx="1" presStyleCnt="8">
        <dgm:presLayoutVars/>
      </dgm:prSet>
      <dgm:spPr/>
    </dgm:pt>
    <dgm:pt modelId="{065C1E57-3823-4921-8D32-9C043E6BF509}" type="pres">
      <dgm:prSet presAssocID="{EA9B02A7-7281-4D29-9096-5EC9A7EBDA13}" presName="nodeText" presStyleLbl="bgAccFollowNode1" presStyleIdx="0" presStyleCnt="4">
        <dgm:presLayoutVars>
          <dgm:bulletEnabled val="1"/>
        </dgm:presLayoutVars>
      </dgm:prSet>
      <dgm:spPr/>
    </dgm:pt>
    <dgm:pt modelId="{71DB2C21-6D90-47D4-B785-9148B82EDA37}" type="pres">
      <dgm:prSet presAssocID="{D36BDD2C-785C-43D9-BA78-0368EB0B614D}" presName="sibTrans" presStyleCnt="0"/>
      <dgm:spPr/>
    </dgm:pt>
    <dgm:pt modelId="{8FFB12AE-7B95-485A-A97C-1A2378859EF2}" type="pres">
      <dgm:prSet presAssocID="{9678C2A5-F695-40AD-88CA-3B9D7AEB5B2E}" presName="compositeNode" presStyleCnt="0">
        <dgm:presLayoutVars>
          <dgm:bulletEnabled val="1"/>
        </dgm:presLayoutVars>
      </dgm:prSet>
      <dgm:spPr/>
    </dgm:pt>
    <dgm:pt modelId="{DCE77F9F-5460-4600-B765-56874FC602EF}" type="pres">
      <dgm:prSet presAssocID="{9678C2A5-F695-40AD-88CA-3B9D7AEB5B2E}" presName="bgRect" presStyleLbl="bgAccFollowNode1" presStyleIdx="1" presStyleCnt="4"/>
      <dgm:spPr/>
    </dgm:pt>
    <dgm:pt modelId="{B88E2229-5F70-4B55-948A-70B5321B3E88}" type="pres">
      <dgm:prSet presAssocID="{4C71C3BC-92A8-4178-BC5A-0CD3EFECF7FA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C6663B24-FC92-4491-A5DF-D071A72242FD}" type="pres">
      <dgm:prSet presAssocID="{9678C2A5-F695-40AD-88CA-3B9D7AEB5B2E}" presName="bottomLine" presStyleLbl="alignNode1" presStyleIdx="3" presStyleCnt="8">
        <dgm:presLayoutVars/>
      </dgm:prSet>
      <dgm:spPr/>
    </dgm:pt>
    <dgm:pt modelId="{CBAC435F-DFC2-46FB-B20E-793C634A49F6}" type="pres">
      <dgm:prSet presAssocID="{9678C2A5-F695-40AD-88CA-3B9D7AEB5B2E}" presName="nodeText" presStyleLbl="bgAccFollowNode1" presStyleIdx="1" presStyleCnt="4">
        <dgm:presLayoutVars>
          <dgm:bulletEnabled val="1"/>
        </dgm:presLayoutVars>
      </dgm:prSet>
      <dgm:spPr/>
    </dgm:pt>
    <dgm:pt modelId="{C2CD1946-4DBB-4FB7-ABDA-27B7D610547B}" type="pres">
      <dgm:prSet presAssocID="{4C71C3BC-92A8-4178-BC5A-0CD3EFECF7FA}" presName="sibTrans" presStyleCnt="0"/>
      <dgm:spPr/>
    </dgm:pt>
    <dgm:pt modelId="{3265927F-6B1D-4109-BB78-454B1DACD60E}" type="pres">
      <dgm:prSet presAssocID="{8FE11387-C161-4A26-8CBA-51E160A68DC5}" presName="compositeNode" presStyleCnt="0">
        <dgm:presLayoutVars>
          <dgm:bulletEnabled val="1"/>
        </dgm:presLayoutVars>
      </dgm:prSet>
      <dgm:spPr/>
    </dgm:pt>
    <dgm:pt modelId="{48BBA77A-0546-4F2E-82AE-0100432A9061}" type="pres">
      <dgm:prSet presAssocID="{8FE11387-C161-4A26-8CBA-51E160A68DC5}" presName="bgRect" presStyleLbl="bgAccFollowNode1" presStyleIdx="2" presStyleCnt="4"/>
      <dgm:spPr/>
    </dgm:pt>
    <dgm:pt modelId="{7CD2253F-8DF3-4674-B1F8-3C0AC25666A6}" type="pres">
      <dgm:prSet presAssocID="{56D596BE-0CF9-4CE0-A6C5-E6CCE19E56CF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E9738554-C183-4616-A02B-BD8C349BE151}" type="pres">
      <dgm:prSet presAssocID="{8FE11387-C161-4A26-8CBA-51E160A68DC5}" presName="bottomLine" presStyleLbl="alignNode1" presStyleIdx="5" presStyleCnt="8">
        <dgm:presLayoutVars/>
      </dgm:prSet>
      <dgm:spPr/>
    </dgm:pt>
    <dgm:pt modelId="{02F13195-9429-417B-9998-1406A2C04458}" type="pres">
      <dgm:prSet presAssocID="{8FE11387-C161-4A26-8CBA-51E160A68DC5}" presName="nodeText" presStyleLbl="bgAccFollowNode1" presStyleIdx="2" presStyleCnt="4">
        <dgm:presLayoutVars>
          <dgm:bulletEnabled val="1"/>
        </dgm:presLayoutVars>
      </dgm:prSet>
      <dgm:spPr/>
    </dgm:pt>
    <dgm:pt modelId="{53FBF126-F30D-4F16-9FF8-D0E6BEED0434}" type="pres">
      <dgm:prSet presAssocID="{56D596BE-0CF9-4CE0-A6C5-E6CCE19E56CF}" presName="sibTrans" presStyleCnt="0"/>
      <dgm:spPr/>
    </dgm:pt>
    <dgm:pt modelId="{C48F7FE4-2FEC-4267-804D-F8F4D5FE767B}" type="pres">
      <dgm:prSet presAssocID="{B125B87B-5872-4EF7-B724-ACA6E9C59C73}" presName="compositeNode" presStyleCnt="0">
        <dgm:presLayoutVars>
          <dgm:bulletEnabled val="1"/>
        </dgm:presLayoutVars>
      </dgm:prSet>
      <dgm:spPr/>
    </dgm:pt>
    <dgm:pt modelId="{B5ABFDEE-27C8-4FC5-A7AE-695124F1CD92}" type="pres">
      <dgm:prSet presAssocID="{B125B87B-5872-4EF7-B724-ACA6E9C59C73}" presName="bgRect" presStyleLbl="bgAccFollowNode1" presStyleIdx="3" presStyleCnt="4"/>
      <dgm:spPr/>
    </dgm:pt>
    <dgm:pt modelId="{19B6B1F8-ED9F-4AF1-A8E7-7DA2D0302DA9}" type="pres">
      <dgm:prSet presAssocID="{1AD277C3-74F4-4949-911D-F9FB854046A4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CCC1437D-0231-4961-A974-F8F22E27E016}" type="pres">
      <dgm:prSet presAssocID="{B125B87B-5872-4EF7-B724-ACA6E9C59C73}" presName="bottomLine" presStyleLbl="alignNode1" presStyleIdx="7" presStyleCnt="8">
        <dgm:presLayoutVars/>
      </dgm:prSet>
      <dgm:spPr/>
    </dgm:pt>
    <dgm:pt modelId="{4DA72296-997B-4436-A079-95F8FA2CE9D2}" type="pres">
      <dgm:prSet presAssocID="{B125B87B-5872-4EF7-B724-ACA6E9C59C73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4793D601-120A-4F29-A85F-BBD935D0F322}" srcId="{C8A1BE13-B058-4096-B705-9C21C8B09E11}" destId="{B125B87B-5872-4EF7-B724-ACA6E9C59C73}" srcOrd="3" destOrd="0" parTransId="{3AEEAC3C-4E99-415A-9E41-8880830E35A9}" sibTransId="{1AD277C3-74F4-4949-911D-F9FB854046A4}"/>
    <dgm:cxn modelId="{272FE411-012A-4588-AFCB-456E154809E0}" type="presOf" srcId="{EA9B02A7-7281-4D29-9096-5EC9A7EBDA13}" destId="{801CD9DD-48AA-4E94-AB4C-17A1FFEC0D3C}" srcOrd="0" destOrd="0" presId="urn:microsoft.com/office/officeart/2016/7/layout/BasicLinearProcessNumbered"/>
    <dgm:cxn modelId="{16404425-E5AF-4370-B64A-A2A4A50D7141}" type="presOf" srcId="{9678C2A5-F695-40AD-88CA-3B9D7AEB5B2E}" destId="{CBAC435F-DFC2-46FB-B20E-793C634A49F6}" srcOrd="1" destOrd="0" presId="urn:microsoft.com/office/officeart/2016/7/layout/BasicLinearProcessNumbered"/>
    <dgm:cxn modelId="{24891C28-0D57-4897-99ED-2ED108A959A0}" srcId="{C8A1BE13-B058-4096-B705-9C21C8B09E11}" destId="{8FE11387-C161-4A26-8CBA-51E160A68DC5}" srcOrd="2" destOrd="0" parTransId="{2506CDF5-7C5E-4221-95A5-AE84735CDF9E}" sibTransId="{56D596BE-0CF9-4CE0-A6C5-E6CCE19E56CF}"/>
    <dgm:cxn modelId="{B5E1BC30-46A6-4F83-873F-EF917FC5337E}" type="presOf" srcId="{9678C2A5-F695-40AD-88CA-3B9D7AEB5B2E}" destId="{DCE77F9F-5460-4600-B765-56874FC602EF}" srcOrd="0" destOrd="0" presId="urn:microsoft.com/office/officeart/2016/7/layout/BasicLinearProcessNumbered"/>
    <dgm:cxn modelId="{F89D033D-FAC7-4BF8-905F-033A401045EF}" type="presOf" srcId="{56D596BE-0CF9-4CE0-A6C5-E6CCE19E56CF}" destId="{7CD2253F-8DF3-4674-B1F8-3C0AC25666A6}" srcOrd="0" destOrd="0" presId="urn:microsoft.com/office/officeart/2016/7/layout/BasicLinearProcessNumbered"/>
    <dgm:cxn modelId="{F00ADD5F-9244-449A-959A-730D47A1C324}" type="presOf" srcId="{4C71C3BC-92A8-4178-BC5A-0CD3EFECF7FA}" destId="{B88E2229-5F70-4B55-948A-70B5321B3E88}" srcOrd="0" destOrd="0" presId="urn:microsoft.com/office/officeart/2016/7/layout/BasicLinearProcessNumbered"/>
    <dgm:cxn modelId="{D3B12660-8BBE-4AAC-99DB-49B75DD55961}" type="presOf" srcId="{B125B87B-5872-4EF7-B724-ACA6E9C59C73}" destId="{B5ABFDEE-27C8-4FC5-A7AE-695124F1CD92}" srcOrd="0" destOrd="0" presId="urn:microsoft.com/office/officeart/2016/7/layout/BasicLinearProcessNumbered"/>
    <dgm:cxn modelId="{5C8F5668-2461-4A69-8D1A-F6D343055950}" srcId="{C8A1BE13-B058-4096-B705-9C21C8B09E11}" destId="{EA9B02A7-7281-4D29-9096-5EC9A7EBDA13}" srcOrd="0" destOrd="0" parTransId="{70E73ED9-656A-4895-A14B-B6FEFB6A8DC7}" sibTransId="{D36BDD2C-785C-43D9-BA78-0368EB0B614D}"/>
    <dgm:cxn modelId="{057D2F76-725E-40B8-A6AD-194AE10CBC85}" type="presOf" srcId="{B125B87B-5872-4EF7-B724-ACA6E9C59C73}" destId="{4DA72296-997B-4436-A079-95F8FA2CE9D2}" srcOrd="1" destOrd="0" presId="urn:microsoft.com/office/officeart/2016/7/layout/BasicLinearProcessNumbered"/>
    <dgm:cxn modelId="{01204B92-7CD9-4EAD-B5E3-75FAAFCF1490}" type="presOf" srcId="{EA9B02A7-7281-4D29-9096-5EC9A7EBDA13}" destId="{065C1E57-3823-4921-8D32-9C043E6BF509}" srcOrd="1" destOrd="0" presId="urn:microsoft.com/office/officeart/2016/7/layout/BasicLinearProcessNumbered"/>
    <dgm:cxn modelId="{08C85692-B316-4249-9C51-DF9CC989B6EA}" type="presOf" srcId="{8FE11387-C161-4A26-8CBA-51E160A68DC5}" destId="{02F13195-9429-417B-9998-1406A2C04458}" srcOrd="1" destOrd="0" presId="urn:microsoft.com/office/officeart/2016/7/layout/BasicLinearProcessNumbered"/>
    <dgm:cxn modelId="{DD8964BB-4654-4249-AA10-9FCFE2EAB5AE}" type="presOf" srcId="{1AD277C3-74F4-4949-911D-F9FB854046A4}" destId="{19B6B1F8-ED9F-4AF1-A8E7-7DA2D0302DA9}" srcOrd="0" destOrd="0" presId="urn:microsoft.com/office/officeart/2016/7/layout/BasicLinearProcessNumbered"/>
    <dgm:cxn modelId="{A3DC99BC-6731-4CD2-BA69-CD72EC0926E5}" type="presOf" srcId="{8FE11387-C161-4A26-8CBA-51E160A68DC5}" destId="{48BBA77A-0546-4F2E-82AE-0100432A9061}" srcOrd="0" destOrd="0" presId="urn:microsoft.com/office/officeart/2016/7/layout/BasicLinearProcessNumbered"/>
    <dgm:cxn modelId="{5847D6CE-7BBB-49F7-B748-500F1FCDC337}" type="presOf" srcId="{D36BDD2C-785C-43D9-BA78-0368EB0B614D}" destId="{D26D769F-447B-4B48-8FC4-747C9C6394C5}" srcOrd="0" destOrd="0" presId="urn:microsoft.com/office/officeart/2016/7/layout/BasicLinearProcessNumbered"/>
    <dgm:cxn modelId="{71E589D7-502B-4E7B-81E3-F89F5C484529}" srcId="{C8A1BE13-B058-4096-B705-9C21C8B09E11}" destId="{9678C2A5-F695-40AD-88CA-3B9D7AEB5B2E}" srcOrd="1" destOrd="0" parTransId="{B59E22F2-4286-4725-8E9B-A4359B93751C}" sibTransId="{4C71C3BC-92A8-4178-BC5A-0CD3EFECF7FA}"/>
    <dgm:cxn modelId="{A8E0A8F3-6987-49CA-A6CE-25B2D9E390A5}" type="presOf" srcId="{C8A1BE13-B058-4096-B705-9C21C8B09E11}" destId="{40E3E668-CB9D-429D-B9DF-54F28056C23A}" srcOrd="0" destOrd="0" presId="urn:microsoft.com/office/officeart/2016/7/layout/BasicLinearProcessNumbered"/>
    <dgm:cxn modelId="{F098D713-5C1A-4604-A445-9FFBFF141BFA}" type="presParOf" srcId="{40E3E668-CB9D-429D-B9DF-54F28056C23A}" destId="{9566F30B-39AD-42A4-90D3-1B7B2DD979A5}" srcOrd="0" destOrd="0" presId="urn:microsoft.com/office/officeart/2016/7/layout/BasicLinearProcessNumbered"/>
    <dgm:cxn modelId="{E26B7781-CC6E-4EE7-B924-BAD8AA014DCA}" type="presParOf" srcId="{9566F30B-39AD-42A4-90D3-1B7B2DD979A5}" destId="{801CD9DD-48AA-4E94-AB4C-17A1FFEC0D3C}" srcOrd="0" destOrd="0" presId="urn:microsoft.com/office/officeart/2016/7/layout/BasicLinearProcessNumbered"/>
    <dgm:cxn modelId="{1F645CDD-C8C9-453B-B9A7-C28708FC18DE}" type="presParOf" srcId="{9566F30B-39AD-42A4-90D3-1B7B2DD979A5}" destId="{D26D769F-447B-4B48-8FC4-747C9C6394C5}" srcOrd="1" destOrd="0" presId="urn:microsoft.com/office/officeart/2016/7/layout/BasicLinearProcessNumbered"/>
    <dgm:cxn modelId="{593B1E17-41BE-4CE2-B2C5-1023CC791ABF}" type="presParOf" srcId="{9566F30B-39AD-42A4-90D3-1B7B2DD979A5}" destId="{91C4417A-615D-4C3B-8BFE-4611CFF6DC3F}" srcOrd="2" destOrd="0" presId="urn:microsoft.com/office/officeart/2016/7/layout/BasicLinearProcessNumbered"/>
    <dgm:cxn modelId="{07DB1138-E290-415A-B547-B7A7F01D22F1}" type="presParOf" srcId="{9566F30B-39AD-42A4-90D3-1B7B2DD979A5}" destId="{065C1E57-3823-4921-8D32-9C043E6BF509}" srcOrd="3" destOrd="0" presId="urn:microsoft.com/office/officeart/2016/7/layout/BasicLinearProcessNumbered"/>
    <dgm:cxn modelId="{9CD1FDCC-D04A-4E43-8B8D-762F8F1552FA}" type="presParOf" srcId="{40E3E668-CB9D-429D-B9DF-54F28056C23A}" destId="{71DB2C21-6D90-47D4-B785-9148B82EDA37}" srcOrd="1" destOrd="0" presId="urn:microsoft.com/office/officeart/2016/7/layout/BasicLinearProcessNumbered"/>
    <dgm:cxn modelId="{92E1E0D5-701C-4325-9334-6A8BDC6F470A}" type="presParOf" srcId="{40E3E668-CB9D-429D-B9DF-54F28056C23A}" destId="{8FFB12AE-7B95-485A-A97C-1A2378859EF2}" srcOrd="2" destOrd="0" presId="urn:microsoft.com/office/officeart/2016/7/layout/BasicLinearProcessNumbered"/>
    <dgm:cxn modelId="{8E18B136-CBD2-4D73-B766-B59BDF06E304}" type="presParOf" srcId="{8FFB12AE-7B95-485A-A97C-1A2378859EF2}" destId="{DCE77F9F-5460-4600-B765-56874FC602EF}" srcOrd="0" destOrd="0" presId="urn:microsoft.com/office/officeart/2016/7/layout/BasicLinearProcessNumbered"/>
    <dgm:cxn modelId="{A7AD1CDE-2CEF-460C-A42F-F8E9E861A44F}" type="presParOf" srcId="{8FFB12AE-7B95-485A-A97C-1A2378859EF2}" destId="{B88E2229-5F70-4B55-948A-70B5321B3E88}" srcOrd="1" destOrd="0" presId="urn:microsoft.com/office/officeart/2016/7/layout/BasicLinearProcessNumbered"/>
    <dgm:cxn modelId="{2FAD5D7F-F952-4E18-A4D0-BCF655E2EDA6}" type="presParOf" srcId="{8FFB12AE-7B95-485A-A97C-1A2378859EF2}" destId="{C6663B24-FC92-4491-A5DF-D071A72242FD}" srcOrd="2" destOrd="0" presId="urn:microsoft.com/office/officeart/2016/7/layout/BasicLinearProcessNumbered"/>
    <dgm:cxn modelId="{ABB0B6B7-748B-440E-9316-DB1D113AB457}" type="presParOf" srcId="{8FFB12AE-7B95-485A-A97C-1A2378859EF2}" destId="{CBAC435F-DFC2-46FB-B20E-793C634A49F6}" srcOrd="3" destOrd="0" presId="urn:microsoft.com/office/officeart/2016/7/layout/BasicLinearProcessNumbered"/>
    <dgm:cxn modelId="{205E250D-2D84-4035-9E98-7B1A79663B0D}" type="presParOf" srcId="{40E3E668-CB9D-429D-B9DF-54F28056C23A}" destId="{C2CD1946-4DBB-4FB7-ABDA-27B7D610547B}" srcOrd="3" destOrd="0" presId="urn:microsoft.com/office/officeart/2016/7/layout/BasicLinearProcessNumbered"/>
    <dgm:cxn modelId="{45FEAD9F-46E9-4B98-BFDB-F59099CF8EC1}" type="presParOf" srcId="{40E3E668-CB9D-429D-B9DF-54F28056C23A}" destId="{3265927F-6B1D-4109-BB78-454B1DACD60E}" srcOrd="4" destOrd="0" presId="urn:microsoft.com/office/officeart/2016/7/layout/BasicLinearProcessNumbered"/>
    <dgm:cxn modelId="{F56354BD-BB0B-42EE-9FCB-FC087F401632}" type="presParOf" srcId="{3265927F-6B1D-4109-BB78-454B1DACD60E}" destId="{48BBA77A-0546-4F2E-82AE-0100432A9061}" srcOrd="0" destOrd="0" presId="urn:microsoft.com/office/officeart/2016/7/layout/BasicLinearProcessNumbered"/>
    <dgm:cxn modelId="{579488AB-401C-45E7-B827-FCD3276F2821}" type="presParOf" srcId="{3265927F-6B1D-4109-BB78-454B1DACD60E}" destId="{7CD2253F-8DF3-4674-B1F8-3C0AC25666A6}" srcOrd="1" destOrd="0" presId="urn:microsoft.com/office/officeart/2016/7/layout/BasicLinearProcessNumbered"/>
    <dgm:cxn modelId="{B2AD0E69-72F3-4B11-B51A-5DA0747366E7}" type="presParOf" srcId="{3265927F-6B1D-4109-BB78-454B1DACD60E}" destId="{E9738554-C183-4616-A02B-BD8C349BE151}" srcOrd="2" destOrd="0" presId="urn:microsoft.com/office/officeart/2016/7/layout/BasicLinearProcessNumbered"/>
    <dgm:cxn modelId="{98B7B948-74BE-4EC4-AE00-449FA103BA80}" type="presParOf" srcId="{3265927F-6B1D-4109-BB78-454B1DACD60E}" destId="{02F13195-9429-417B-9998-1406A2C04458}" srcOrd="3" destOrd="0" presId="urn:microsoft.com/office/officeart/2016/7/layout/BasicLinearProcessNumbered"/>
    <dgm:cxn modelId="{BA3AB71C-81F0-4496-8405-1A907EA1E85E}" type="presParOf" srcId="{40E3E668-CB9D-429D-B9DF-54F28056C23A}" destId="{53FBF126-F30D-4F16-9FF8-D0E6BEED0434}" srcOrd="5" destOrd="0" presId="urn:microsoft.com/office/officeart/2016/7/layout/BasicLinearProcessNumbered"/>
    <dgm:cxn modelId="{3844B7A4-715E-4737-9588-AC3D0871ECEB}" type="presParOf" srcId="{40E3E668-CB9D-429D-B9DF-54F28056C23A}" destId="{C48F7FE4-2FEC-4267-804D-F8F4D5FE767B}" srcOrd="6" destOrd="0" presId="urn:microsoft.com/office/officeart/2016/7/layout/BasicLinearProcessNumbered"/>
    <dgm:cxn modelId="{CA264930-3735-4C15-87AB-0453FA983D80}" type="presParOf" srcId="{C48F7FE4-2FEC-4267-804D-F8F4D5FE767B}" destId="{B5ABFDEE-27C8-4FC5-A7AE-695124F1CD92}" srcOrd="0" destOrd="0" presId="urn:microsoft.com/office/officeart/2016/7/layout/BasicLinearProcessNumbered"/>
    <dgm:cxn modelId="{A06599EA-A36F-4888-AEB0-E01FC0C3616F}" type="presParOf" srcId="{C48F7FE4-2FEC-4267-804D-F8F4D5FE767B}" destId="{19B6B1F8-ED9F-4AF1-A8E7-7DA2D0302DA9}" srcOrd="1" destOrd="0" presId="urn:microsoft.com/office/officeart/2016/7/layout/BasicLinearProcessNumbered"/>
    <dgm:cxn modelId="{8453B519-B5D7-4723-B986-2798667F23D1}" type="presParOf" srcId="{C48F7FE4-2FEC-4267-804D-F8F4D5FE767B}" destId="{CCC1437D-0231-4961-A974-F8F22E27E016}" srcOrd="2" destOrd="0" presId="urn:microsoft.com/office/officeart/2016/7/layout/BasicLinearProcessNumbered"/>
    <dgm:cxn modelId="{2A6A440A-2028-4C40-B3D9-2C5BA1BE45E3}" type="presParOf" srcId="{C48F7FE4-2FEC-4267-804D-F8F4D5FE767B}" destId="{4DA72296-997B-4436-A079-95F8FA2CE9D2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C808912-7B57-483D-A107-44C0A8C1DD1B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54ACFF5-3498-4888-A1A2-1A418F4794E1}">
      <dgm:prSet/>
      <dgm:spPr/>
      <dgm:t>
        <a:bodyPr/>
        <a:lstStyle/>
        <a:p>
          <a:r>
            <a:rPr lang="en-GB"/>
            <a:t>Examine &amp; measure CAD models/drawings of bike</a:t>
          </a:r>
          <a:endParaRPr lang="en-US"/>
        </a:p>
      </dgm:t>
    </dgm:pt>
    <dgm:pt modelId="{1F1CFD4B-C171-4512-92F6-23B5D77349FC}" type="parTrans" cxnId="{08F4DC63-A31C-4221-B4D7-E646A21C4967}">
      <dgm:prSet/>
      <dgm:spPr/>
      <dgm:t>
        <a:bodyPr/>
        <a:lstStyle/>
        <a:p>
          <a:endParaRPr lang="en-US"/>
        </a:p>
      </dgm:t>
    </dgm:pt>
    <dgm:pt modelId="{3AD10CA4-AE0E-476F-908F-A1E96B16B573}" type="sibTrans" cxnId="{08F4DC63-A31C-4221-B4D7-E646A21C4967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77F38119-0EFB-4AC6-8CF5-C55945680D9F}">
      <dgm:prSet/>
      <dgm:spPr/>
      <dgm:t>
        <a:bodyPr/>
        <a:lstStyle/>
        <a:p>
          <a:r>
            <a:rPr lang="en-GB"/>
            <a:t>Build basic 2D model of baseline bike with mounting / pivot points and other geometry</a:t>
          </a:r>
          <a:endParaRPr lang="en-US"/>
        </a:p>
      </dgm:t>
    </dgm:pt>
    <dgm:pt modelId="{70FC3093-E3B4-4568-9DBF-C8F6414D52ED}" type="parTrans" cxnId="{06FDE32A-FBDD-427B-A539-153FDF6E12C7}">
      <dgm:prSet/>
      <dgm:spPr/>
      <dgm:t>
        <a:bodyPr/>
        <a:lstStyle/>
        <a:p>
          <a:endParaRPr lang="en-US"/>
        </a:p>
      </dgm:t>
    </dgm:pt>
    <dgm:pt modelId="{A4F8A608-9F27-4284-BC56-82E00681795C}" type="sibTrans" cxnId="{06FDE32A-FBDD-427B-A539-153FDF6E12C7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3E252F59-29C1-4067-9428-5BE4F9138CD1}">
      <dgm:prSet/>
      <dgm:spPr/>
      <dgm:t>
        <a:bodyPr/>
        <a:lstStyle/>
        <a:p>
          <a:r>
            <a:rPr lang="en-GB"/>
            <a:t>Extract kinematics and compare with values attained via track testing </a:t>
          </a:r>
          <a:endParaRPr lang="en-US"/>
        </a:p>
      </dgm:t>
    </dgm:pt>
    <dgm:pt modelId="{73C222BF-1EA5-44A0-8453-AB8F52151DB0}" type="parTrans" cxnId="{622CCD40-FAE7-4712-9F1E-6103FE907DAC}">
      <dgm:prSet/>
      <dgm:spPr/>
      <dgm:t>
        <a:bodyPr/>
        <a:lstStyle/>
        <a:p>
          <a:endParaRPr lang="en-US"/>
        </a:p>
      </dgm:t>
    </dgm:pt>
    <dgm:pt modelId="{8235F08A-DC3B-42DC-B673-3372BCC25330}" type="sibTrans" cxnId="{622CCD40-FAE7-4712-9F1E-6103FE907DAC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2CFA1467-3298-4376-A201-44695848272D}">
      <dgm:prSet/>
      <dgm:spPr/>
      <dgm:t>
        <a:bodyPr/>
        <a:lstStyle/>
        <a:p>
          <a:r>
            <a:rPr lang="en-GB"/>
            <a:t>Update and test linkage systems informed by conducted research</a:t>
          </a:r>
          <a:endParaRPr lang="en-US"/>
        </a:p>
      </dgm:t>
    </dgm:pt>
    <dgm:pt modelId="{8BF1CE03-D11F-4A4D-B995-0E9D1E30965E}" type="parTrans" cxnId="{4DFC379A-8AFB-467B-AB16-FB385350144B}">
      <dgm:prSet/>
      <dgm:spPr/>
      <dgm:t>
        <a:bodyPr/>
        <a:lstStyle/>
        <a:p>
          <a:endParaRPr lang="en-US"/>
        </a:p>
      </dgm:t>
    </dgm:pt>
    <dgm:pt modelId="{FF809310-AA55-4AD8-BC89-419D5CC64A2F}" type="sibTrans" cxnId="{4DFC379A-8AFB-467B-AB16-FB385350144B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5F004809-AAEF-4AEA-87B4-B2A6C085700F}" type="pres">
      <dgm:prSet presAssocID="{7C808912-7B57-483D-A107-44C0A8C1DD1B}" presName="Name0" presStyleCnt="0">
        <dgm:presLayoutVars>
          <dgm:animLvl val="lvl"/>
          <dgm:resizeHandles val="exact"/>
        </dgm:presLayoutVars>
      </dgm:prSet>
      <dgm:spPr/>
    </dgm:pt>
    <dgm:pt modelId="{F6A54E80-34A6-4600-A376-423C0A76F1E0}" type="pres">
      <dgm:prSet presAssocID="{854ACFF5-3498-4888-A1A2-1A418F4794E1}" presName="compositeNode" presStyleCnt="0">
        <dgm:presLayoutVars>
          <dgm:bulletEnabled val="1"/>
        </dgm:presLayoutVars>
      </dgm:prSet>
      <dgm:spPr/>
    </dgm:pt>
    <dgm:pt modelId="{EFD32DCB-67E6-4582-95C8-C320AC9A6D52}" type="pres">
      <dgm:prSet presAssocID="{854ACFF5-3498-4888-A1A2-1A418F4794E1}" presName="bgRect" presStyleLbl="bgAccFollowNode1" presStyleIdx="0" presStyleCnt="4"/>
      <dgm:spPr/>
    </dgm:pt>
    <dgm:pt modelId="{1F192B08-105F-46C5-A766-4A2F78336461}" type="pres">
      <dgm:prSet presAssocID="{3AD10CA4-AE0E-476F-908F-A1E96B16B573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8550F09E-54B6-49A1-8452-33493236CC77}" type="pres">
      <dgm:prSet presAssocID="{854ACFF5-3498-4888-A1A2-1A418F4794E1}" presName="bottomLine" presStyleLbl="alignNode1" presStyleIdx="1" presStyleCnt="8">
        <dgm:presLayoutVars/>
      </dgm:prSet>
      <dgm:spPr/>
    </dgm:pt>
    <dgm:pt modelId="{2ADED8C9-2FD6-46FB-9B92-5D6EA60A4B67}" type="pres">
      <dgm:prSet presAssocID="{854ACFF5-3498-4888-A1A2-1A418F4794E1}" presName="nodeText" presStyleLbl="bgAccFollowNode1" presStyleIdx="0" presStyleCnt="4">
        <dgm:presLayoutVars>
          <dgm:bulletEnabled val="1"/>
        </dgm:presLayoutVars>
      </dgm:prSet>
      <dgm:spPr/>
    </dgm:pt>
    <dgm:pt modelId="{82117202-7104-4FE6-9110-809DD572E831}" type="pres">
      <dgm:prSet presAssocID="{3AD10CA4-AE0E-476F-908F-A1E96B16B573}" presName="sibTrans" presStyleCnt="0"/>
      <dgm:spPr/>
    </dgm:pt>
    <dgm:pt modelId="{6BAC0924-56D2-4C51-8511-CE4C6B0CD97F}" type="pres">
      <dgm:prSet presAssocID="{77F38119-0EFB-4AC6-8CF5-C55945680D9F}" presName="compositeNode" presStyleCnt="0">
        <dgm:presLayoutVars>
          <dgm:bulletEnabled val="1"/>
        </dgm:presLayoutVars>
      </dgm:prSet>
      <dgm:spPr/>
    </dgm:pt>
    <dgm:pt modelId="{C3FD5594-F69C-4579-B529-C23115A540DE}" type="pres">
      <dgm:prSet presAssocID="{77F38119-0EFB-4AC6-8CF5-C55945680D9F}" presName="bgRect" presStyleLbl="bgAccFollowNode1" presStyleIdx="1" presStyleCnt="4"/>
      <dgm:spPr/>
    </dgm:pt>
    <dgm:pt modelId="{19E35B24-AE50-460C-BD02-0409FA2208D8}" type="pres">
      <dgm:prSet presAssocID="{A4F8A608-9F27-4284-BC56-82E00681795C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12688A8C-B51B-42C8-97DA-12AC47849000}" type="pres">
      <dgm:prSet presAssocID="{77F38119-0EFB-4AC6-8CF5-C55945680D9F}" presName="bottomLine" presStyleLbl="alignNode1" presStyleIdx="3" presStyleCnt="8">
        <dgm:presLayoutVars/>
      </dgm:prSet>
      <dgm:spPr/>
    </dgm:pt>
    <dgm:pt modelId="{D68C03E3-AA2C-4938-A7A0-1E385F3F96BB}" type="pres">
      <dgm:prSet presAssocID="{77F38119-0EFB-4AC6-8CF5-C55945680D9F}" presName="nodeText" presStyleLbl="bgAccFollowNode1" presStyleIdx="1" presStyleCnt="4">
        <dgm:presLayoutVars>
          <dgm:bulletEnabled val="1"/>
        </dgm:presLayoutVars>
      </dgm:prSet>
      <dgm:spPr/>
    </dgm:pt>
    <dgm:pt modelId="{BC39C5B5-616F-4DA3-A083-B63356A9224C}" type="pres">
      <dgm:prSet presAssocID="{A4F8A608-9F27-4284-BC56-82E00681795C}" presName="sibTrans" presStyleCnt="0"/>
      <dgm:spPr/>
    </dgm:pt>
    <dgm:pt modelId="{C58F2C47-B160-4C49-AC57-BEA7E5155A4C}" type="pres">
      <dgm:prSet presAssocID="{3E252F59-29C1-4067-9428-5BE4F9138CD1}" presName="compositeNode" presStyleCnt="0">
        <dgm:presLayoutVars>
          <dgm:bulletEnabled val="1"/>
        </dgm:presLayoutVars>
      </dgm:prSet>
      <dgm:spPr/>
    </dgm:pt>
    <dgm:pt modelId="{87B05427-026F-41C3-8045-2FFC0A229081}" type="pres">
      <dgm:prSet presAssocID="{3E252F59-29C1-4067-9428-5BE4F9138CD1}" presName="bgRect" presStyleLbl="bgAccFollowNode1" presStyleIdx="2" presStyleCnt="4"/>
      <dgm:spPr/>
    </dgm:pt>
    <dgm:pt modelId="{203751C6-5C8F-4218-8101-38A73EAD92F4}" type="pres">
      <dgm:prSet presAssocID="{8235F08A-DC3B-42DC-B673-3372BCC25330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60CDD894-DEDB-428B-895F-00AEA5FB5B9B}" type="pres">
      <dgm:prSet presAssocID="{3E252F59-29C1-4067-9428-5BE4F9138CD1}" presName="bottomLine" presStyleLbl="alignNode1" presStyleIdx="5" presStyleCnt="8">
        <dgm:presLayoutVars/>
      </dgm:prSet>
      <dgm:spPr/>
    </dgm:pt>
    <dgm:pt modelId="{F79D6460-3DAD-478D-B51E-902C6C922597}" type="pres">
      <dgm:prSet presAssocID="{3E252F59-29C1-4067-9428-5BE4F9138CD1}" presName="nodeText" presStyleLbl="bgAccFollowNode1" presStyleIdx="2" presStyleCnt="4">
        <dgm:presLayoutVars>
          <dgm:bulletEnabled val="1"/>
        </dgm:presLayoutVars>
      </dgm:prSet>
      <dgm:spPr/>
    </dgm:pt>
    <dgm:pt modelId="{5523E48F-47F6-43B2-B3A7-99C5954BEB3E}" type="pres">
      <dgm:prSet presAssocID="{8235F08A-DC3B-42DC-B673-3372BCC25330}" presName="sibTrans" presStyleCnt="0"/>
      <dgm:spPr/>
    </dgm:pt>
    <dgm:pt modelId="{40943435-6CFC-4956-B162-E463A490DDD7}" type="pres">
      <dgm:prSet presAssocID="{2CFA1467-3298-4376-A201-44695848272D}" presName="compositeNode" presStyleCnt="0">
        <dgm:presLayoutVars>
          <dgm:bulletEnabled val="1"/>
        </dgm:presLayoutVars>
      </dgm:prSet>
      <dgm:spPr/>
    </dgm:pt>
    <dgm:pt modelId="{7CC58512-C1EE-42D1-A4AE-B3336577B780}" type="pres">
      <dgm:prSet presAssocID="{2CFA1467-3298-4376-A201-44695848272D}" presName="bgRect" presStyleLbl="bgAccFollowNode1" presStyleIdx="3" presStyleCnt="4"/>
      <dgm:spPr/>
    </dgm:pt>
    <dgm:pt modelId="{07C5FA62-DCF4-4518-B63A-88168FFE875D}" type="pres">
      <dgm:prSet presAssocID="{FF809310-AA55-4AD8-BC89-419D5CC64A2F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26EABB98-0833-4505-9CF7-EE1C6C67F44D}" type="pres">
      <dgm:prSet presAssocID="{2CFA1467-3298-4376-A201-44695848272D}" presName="bottomLine" presStyleLbl="alignNode1" presStyleIdx="7" presStyleCnt="8">
        <dgm:presLayoutVars/>
      </dgm:prSet>
      <dgm:spPr/>
    </dgm:pt>
    <dgm:pt modelId="{2AEF3C6E-1677-4C2B-A1E4-E037258F87FF}" type="pres">
      <dgm:prSet presAssocID="{2CFA1467-3298-4376-A201-44695848272D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74573526-7E41-4420-9ED4-302B21AE332F}" type="presOf" srcId="{854ACFF5-3498-4888-A1A2-1A418F4794E1}" destId="{2ADED8C9-2FD6-46FB-9B92-5D6EA60A4B67}" srcOrd="1" destOrd="0" presId="urn:microsoft.com/office/officeart/2016/7/layout/BasicLinearProcessNumbered"/>
    <dgm:cxn modelId="{06FDE32A-FBDD-427B-A539-153FDF6E12C7}" srcId="{7C808912-7B57-483D-A107-44C0A8C1DD1B}" destId="{77F38119-0EFB-4AC6-8CF5-C55945680D9F}" srcOrd="1" destOrd="0" parTransId="{70FC3093-E3B4-4568-9DBF-C8F6414D52ED}" sibTransId="{A4F8A608-9F27-4284-BC56-82E00681795C}"/>
    <dgm:cxn modelId="{BCB38E31-23AA-47C5-A754-3C314D6E2873}" type="presOf" srcId="{7C808912-7B57-483D-A107-44C0A8C1DD1B}" destId="{5F004809-AAEF-4AEA-87B4-B2A6C085700F}" srcOrd="0" destOrd="0" presId="urn:microsoft.com/office/officeart/2016/7/layout/BasicLinearProcessNumbered"/>
    <dgm:cxn modelId="{019C9534-A895-43F1-95BE-D451947B0824}" type="presOf" srcId="{FF809310-AA55-4AD8-BC89-419D5CC64A2F}" destId="{07C5FA62-DCF4-4518-B63A-88168FFE875D}" srcOrd="0" destOrd="0" presId="urn:microsoft.com/office/officeart/2016/7/layout/BasicLinearProcessNumbered"/>
    <dgm:cxn modelId="{622CCD40-FAE7-4712-9F1E-6103FE907DAC}" srcId="{7C808912-7B57-483D-A107-44C0A8C1DD1B}" destId="{3E252F59-29C1-4067-9428-5BE4F9138CD1}" srcOrd="2" destOrd="0" parTransId="{73C222BF-1EA5-44A0-8453-AB8F52151DB0}" sibTransId="{8235F08A-DC3B-42DC-B673-3372BCC25330}"/>
    <dgm:cxn modelId="{A55ABA42-2119-43F1-ACA3-1F185A152E58}" type="presOf" srcId="{2CFA1467-3298-4376-A201-44695848272D}" destId="{7CC58512-C1EE-42D1-A4AE-B3336577B780}" srcOrd="0" destOrd="0" presId="urn:microsoft.com/office/officeart/2016/7/layout/BasicLinearProcessNumbered"/>
    <dgm:cxn modelId="{08F4DC63-A31C-4221-B4D7-E646A21C4967}" srcId="{7C808912-7B57-483D-A107-44C0A8C1DD1B}" destId="{854ACFF5-3498-4888-A1A2-1A418F4794E1}" srcOrd="0" destOrd="0" parTransId="{1F1CFD4B-C171-4512-92F6-23B5D77349FC}" sibTransId="{3AD10CA4-AE0E-476F-908F-A1E96B16B573}"/>
    <dgm:cxn modelId="{0285FE45-E3C8-449F-83BA-EE28C86FC412}" type="presOf" srcId="{3E252F59-29C1-4067-9428-5BE4F9138CD1}" destId="{87B05427-026F-41C3-8045-2FFC0A229081}" srcOrd="0" destOrd="0" presId="urn:microsoft.com/office/officeart/2016/7/layout/BasicLinearProcessNumbered"/>
    <dgm:cxn modelId="{083DC370-4EA7-4864-A8B5-8B282B155C4D}" type="presOf" srcId="{77F38119-0EFB-4AC6-8CF5-C55945680D9F}" destId="{D68C03E3-AA2C-4938-A7A0-1E385F3F96BB}" srcOrd="1" destOrd="0" presId="urn:microsoft.com/office/officeart/2016/7/layout/BasicLinearProcessNumbered"/>
    <dgm:cxn modelId="{2A872877-CFEC-417E-9F85-CE8F64610838}" type="presOf" srcId="{3E252F59-29C1-4067-9428-5BE4F9138CD1}" destId="{F79D6460-3DAD-478D-B51E-902C6C922597}" srcOrd="1" destOrd="0" presId="urn:microsoft.com/office/officeart/2016/7/layout/BasicLinearProcessNumbered"/>
    <dgm:cxn modelId="{9620F67C-7188-4E2B-98EA-3EB8CDDB4D97}" type="presOf" srcId="{8235F08A-DC3B-42DC-B673-3372BCC25330}" destId="{203751C6-5C8F-4218-8101-38A73EAD92F4}" srcOrd="0" destOrd="0" presId="urn:microsoft.com/office/officeart/2016/7/layout/BasicLinearProcessNumbered"/>
    <dgm:cxn modelId="{4DFC379A-8AFB-467B-AB16-FB385350144B}" srcId="{7C808912-7B57-483D-A107-44C0A8C1DD1B}" destId="{2CFA1467-3298-4376-A201-44695848272D}" srcOrd="3" destOrd="0" parTransId="{8BF1CE03-D11F-4A4D-B995-0E9D1E30965E}" sibTransId="{FF809310-AA55-4AD8-BC89-419D5CC64A2F}"/>
    <dgm:cxn modelId="{34A38E9E-5B68-4878-A359-E4CEF30AD891}" type="presOf" srcId="{3AD10CA4-AE0E-476F-908F-A1E96B16B573}" destId="{1F192B08-105F-46C5-A766-4A2F78336461}" srcOrd="0" destOrd="0" presId="urn:microsoft.com/office/officeart/2016/7/layout/BasicLinearProcessNumbered"/>
    <dgm:cxn modelId="{103C99B0-FCCE-43E2-AC37-4C8C0A5646DC}" type="presOf" srcId="{77F38119-0EFB-4AC6-8CF5-C55945680D9F}" destId="{C3FD5594-F69C-4579-B529-C23115A540DE}" srcOrd="0" destOrd="0" presId="urn:microsoft.com/office/officeart/2016/7/layout/BasicLinearProcessNumbered"/>
    <dgm:cxn modelId="{9877BCB5-FD07-4405-8EBD-F37299E9366D}" type="presOf" srcId="{854ACFF5-3498-4888-A1A2-1A418F4794E1}" destId="{EFD32DCB-67E6-4582-95C8-C320AC9A6D52}" srcOrd="0" destOrd="0" presId="urn:microsoft.com/office/officeart/2016/7/layout/BasicLinearProcessNumbered"/>
    <dgm:cxn modelId="{8769E2FC-2642-44FB-924E-57FD377C7383}" type="presOf" srcId="{A4F8A608-9F27-4284-BC56-82E00681795C}" destId="{19E35B24-AE50-460C-BD02-0409FA2208D8}" srcOrd="0" destOrd="0" presId="urn:microsoft.com/office/officeart/2016/7/layout/BasicLinearProcessNumbered"/>
    <dgm:cxn modelId="{3F3315FF-D5BC-4BB7-8F4F-98F1DF73E161}" type="presOf" srcId="{2CFA1467-3298-4376-A201-44695848272D}" destId="{2AEF3C6E-1677-4C2B-A1E4-E037258F87FF}" srcOrd="1" destOrd="0" presId="urn:microsoft.com/office/officeart/2016/7/layout/BasicLinearProcessNumbered"/>
    <dgm:cxn modelId="{95E70AD9-3BE3-4531-8E1B-89EC7F792EE1}" type="presParOf" srcId="{5F004809-AAEF-4AEA-87B4-B2A6C085700F}" destId="{F6A54E80-34A6-4600-A376-423C0A76F1E0}" srcOrd="0" destOrd="0" presId="urn:microsoft.com/office/officeart/2016/7/layout/BasicLinearProcessNumbered"/>
    <dgm:cxn modelId="{DCDAC9DA-DBC0-4DEF-AF6A-420E2C7020C6}" type="presParOf" srcId="{F6A54E80-34A6-4600-A376-423C0A76F1E0}" destId="{EFD32DCB-67E6-4582-95C8-C320AC9A6D52}" srcOrd="0" destOrd="0" presId="urn:microsoft.com/office/officeart/2016/7/layout/BasicLinearProcessNumbered"/>
    <dgm:cxn modelId="{B44EB0C1-046C-4905-9F7D-B198D41BFD72}" type="presParOf" srcId="{F6A54E80-34A6-4600-A376-423C0A76F1E0}" destId="{1F192B08-105F-46C5-A766-4A2F78336461}" srcOrd="1" destOrd="0" presId="urn:microsoft.com/office/officeart/2016/7/layout/BasicLinearProcessNumbered"/>
    <dgm:cxn modelId="{E3ED456C-4459-4DF2-8750-B53F645F00C5}" type="presParOf" srcId="{F6A54E80-34A6-4600-A376-423C0A76F1E0}" destId="{8550F09E-54B6-49A1-8452-33493236CC77}" srcOrd="2" destOrd="0" presId="urn:microsoft.com/office/officeart/2016/7/layout/BasicLinearProcessNumbered"/>
    <dgm:cxn modelId="{173037B8-F519-4FE8-832C-B85A7D862577}" type="presParOf" srcId="{F6A54E80-34A6-4600-A376-423C0A76F1E0}" destId="{2ADED8C9-2FD6-46FB-9B92-5D6EA60A4B67}" srcOrd="3" destOrd="0" presId="urn:microsoft.com/office/officeart/2016/7/layout/BasicLinearProcessNumbered"/>
    <dgm:cxn modelId="{F258CD10-20D7-4E08-919D-90A6E8AD8855}" type="presParOf" srcId="{5F004809-AAEF-4AEA-87B4-B2A6C085700F}" destId="{82117202-7104-4FE6-9110-809DD572E831}" srcOrd="1" destOrd="0" presId="urn:microsoft.com/office/officeart/2016/7/layout/BasicLinearProcessNumbered"/>
    <dgm:cxn modelId="{8E0AB296-969B-4B82-95B4-CC45DE8F99B2}" type="presParOf" srcId="{5F004809-AAEF-4AEA-87B4-B2A6C085700F}" destId="{6BAC0924-56D2-4C51-8511-CE4C6B0CD97F}" srcOrd="2" destOrd="0" presId="urn:microsoft.com/office/officeart/2016/7/layout/BasicLinearProcessNumbered"/>
    <dgm:cxn modelId="{48F3B935-CCD6-4C76-BA9D-773E6266A5FC}" type="presParOf" srcId="{6BAC0924-56D2-4C51-8511-CE4C6B0CD97F}" destId="{C3FD5594-F69C-4579-B529-C23115A540DE}" srcOrd="0" destOrd="0" presId="urn:microsoft.com/office/officeart/2016/7/layout/BasicLinearProcessNumbered"/>
    <dgm:cxn modelId="{238E0122-DB15-4A9D-8490-5ED7785B450C}" type="presParOf" srcId="{6BAC0924-56D2-4C51-8511-CE4C6B0CD97F}" destId="{19E35B24-AE50-460C-BD02-0409FA2208D8}" srcOrd="1" destOrd="0" presId="urn:microsoft.com/office/officeart/2016/7/layout/BasicLinearProcessNumbered"/>
    <dgm:cxn modelId="{F5405542-449A-4EEF-97D7-DAAEE5696053}" type="presParOf" srcId="{6BAC0924-56D2-4C51-8511-CE4C6B0CD97F}" destId="{12688A8C-B51B-42C8-97DA-12AC47849000}" srcOrd="2" destOrd="0" presId="urn:microsoft.com/office/officeart/2016/7/layout/BasicLinearProcessNumbered"/>
    <dgm:cxn modelId="{490843C3-8204-4145-8CD8-571F98AEA4BB}" type="presParOf" srcId="{6BAC0924-56D2-4C51-8511-CE4C6B0CD97F}" destId="{D68C03E3-AA2C-4938-A7A0-1E385F3F96BB}" srcOrd="3" destOrd="0" presId="urn:microsoft.com/office/officeart/2016/7/layout/BasicLinearProcessNumbered"/>
    <dgm:cxn modelId="{1B9F5853-BA08-4A94-B818-0111C11E086C}" type="presParOf" srcId="{5F004809-AAEF-4AEA-87B4-B2A6C085700F}" destId="{BC39C5B5-616F-4DA3-A083-B63356A9224C}" srcOrd="3" destOrd="0" presId="urn:microsoft.com/office/officeart/2016/7/layout/BasicLinearProcessNumbered"/>
    <dgm:cxn modelId="{4DB79BB3-158F-44AA-876A-EB931EFD3EF0}" type="presParOf" srcId="{5F004809-AAEF-4AEA-87B4-B2A6C085700F}" destId="{C58F2C47-B160-4C49-AC57-BEA7E5155A4C}" srcOrd="4" destOrd="0" presId="urn:microsoft.com/office/officeart/2016/7/layout/BasicLinearProcessNumbered"/>
    <dgm:cxn modelId="{1DF8F13A-D820-4FFE-854E-ADE58D1C9BD6}" type="presParOf" srcId="{C58F2C47-B160-4C49-AC57-BEA7E5155A4C}" destId="{87B05427-026F-41C3-8045-2FFC0A229081}" srcOrd="0" destOrd="0" presId="urn:microsoft.com/office/officeart/2016/7/layout/BasicLinearProcessNumbered"/>
    <dgm:cxn modelId="{57AFEEAF-FDB7-4F6F-A5F7-1DF4B7F12A92}" type="presParOf" srcId="{C58F2C47-B160-4C49-AC57-BEA7E5155A4C}" destId="{203751C6-5C8F-4218-8101-38A73EAD92F4}" srcOrd="1" destOrd="0" presId="urn:microsoft.com/office/officeart/2016/7/layout/BasicLinearProcessNumbered"/>
    <dgm:cxn modelId="{5329C6B0-D312-4D3F-A2D6-4024E65B150A}" type="presParOf" srcId="{C58F2C47-B160-4C49-AC57-BEA7E5155A4C}" destId="{60CDD894-DEDB-428B-895F-00AEA5FB5B9B}" srcOrd="2" destOrd="0" presId="urn:microsoft.com/office/officeart/2016/7/layout/BasicLinearProcessNumbered"/>
    <dgm:cxn modelId="{BE456BDE-375F-4047-B79C-E56A418C16EA}" type="presParOf" srcId="{C58F2C47-B160-4C49-AC57-BEA7E5155A4C}" destId="{F79D6460-3DAD-478D-B51E-902C6C922597}" srcOrd="3" destOrd="0" presId="urn:microsoft.com/office/officeart/2016/7/layout/BasicLinearProcessNumbered"/>
    <dgm:cxn modelId="{F6EFD44B-5099-444E-ADB0-A03C802EDD34}" type="presParOf" srcId="{5F004809-AAEF-4AEA-87B4-B2A6C085700F}" destId="{5523E48F-47F6-43B2-B3A7-99C5954BEB3E}" srcOrd="5" destOrd="0" presId="urn:microsoft.com/office/officeart/2016/7/layout/BasicLinearProcessNumbered"/>
    <dgm:cxn modelId="{D2512F37-51DD-48AB-8A9C-D0AFBB253125}" type="presParOf" srcId="{5F004809-AAEF-4AEA-87B4-B2A6C085700F}" destId="{40943435-6CFC-4956-B162-E463A490DDD7}" srcOrd="6" destOrd="0" presId="urn:microsoft.com/office/officeart/2016/7/layout/BasicLinearProcessNumbered"/>
    <dgm:cxn modelId="{E0B68236-E1B0-445C-84CB-92820318F75C}" type="presParOf" srcId="{40943435-6CFC-4956-B162-E463A490DDD7}" destId="{7CC58512-C1EE-42D1-A4AE-B3336577B780}" srcOrd="0" destOrd="0" presId="urn:microsoft.com/office/officeart/2016/7/layout/BasicLinearProcessNumbered"/>
    <dgm:cxn modelId="{EB1C158D-4A6C-4036-BB74-2F1BC05481F8}" type="presParOf" srcId="{40943435-6CFC-4956-B162-E463A490DDD7}" destId="{07C5FA62-DCF4-4518-B63A-88168FFE875D}" srcOrd="1" destOrd="0" presId="urn:microsoft.com/office/officeart/2016/7/layout/BasicLinearProcessNumbered"/>
    <dgm:cxn modelId="{B0578258-578E-4DE1-AAC3-59CD5EAADAD7}" type="presParOf" srcId="{40943435-6CFC-4956-B162-E463A490DDD7}" destId="{26EABB98-0833-4505-9CF7-EE1C6C67F44D}" srcOrd="2" destOrd="0" presId="urn:microsoft.com/office/officeart/2016/7/layout/BasicLinearProcessNumbered"/>
    <dgm:cxn modelId="{D7D9FD94-9388-444E-8466-FF21C5ABAB32}" type="presParOf" srcId="{40943435-6CFC-4956-B162-E463A490DDD7}" destId="{2AEF3C6E-1677-4C2B-A1E4-E037258F87FF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CB14451-205A-4495-969A-0372A2D5E72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365F61B-415A-4129-BD8B-0C81F4DC49A3}">
      <dgm:prSet/>
      <dgm:spPr/>
      <dgm:t>
        <a:bodyPr/>
        <a:lstStyle/>
        <a:p>
          <a:r>
            <a:rPr lang="en-GB"/>
            <a:t>Using existing CAD models as boundaries, assess workable space</a:t>
          </a:r>
          <a:endParaRPr lang="en-US"/>
        </a:p>
      </dgm:t>
    </dgm:pt>
    <dgm:pt modelId="{7BBD2DED-4B1D-42CB-AE6D-D3495469AA11}" type="parTrans" cxnId="{DB2A435D-4DCC-4FB6-AB43-B3A16048EB35}">
      <dgm:prSet/>
      <dgm:spPr/>
      <dgm:t>
        <a:bodyPr/>
        <a:lstStyle/>
        <a:p>
          <a:endParaRPr lang="en-US"/>
        </a:p>
      </dgm:t>
    </dgm:pt>
    <dgm:pt modelId="{57044D82-65BD-4603-8B3A-0664D99384F5}" type="sibTrans" cxnId="{DB2A435D-4DCC-4FB6-AB43-B3A16048EB35}">
      <dgm:prSet/>
      <dgm:spPr/>
      <dgm:t>
        <a:bodyPr/>
        <a:lstStyle/>
        <a:p>
          <a:endParaRPr lang="en-US"/>
        </a:p>
      </dgm:t>
    </dgm:pt>
    <dgm:pt modelId="{313FD811-6FD2-4633-9FC2-2759507DAC58}">
      <dgm:prSet/>
      <dgm:spPr/>
      <dgm:t>
        <a:bodyPr/>
        <a:lstStyle/>
        <a:p>
          <a:r>
            <a:rPr lang="en-GB"/>
            <a:t>Design suitable system based on MATLAB results and area confinements  </a:t>
          </a:r>
          <a:endParaRPr lang="en-US"/>
        </a:p>
      </dgm:t>
    </dgm:pt>
    <dgm:pt modelId="{A011AFAF-74E8-4C22-861A-E5E29924A568}" type="parTrans" cxnId="{0572AF22-0594-4919-BBE5-94EF0CE0FE46}">
      <dgm:prSet/>
      <dgm:spPr/>
      <dgm:t>
        <a:bodyPr/>
        <a:lstStyle/>
        <a:p>
          <a:endParaRPr lang="en-US"/>
        </a:p>
      </dgm:t>
    </dgm:pt>
    <dgm:pt modelId="{7430CE92-A240-4225-9118-BE030973F270}" type="sibTrans" cxnId="{0572AF22-0594-4919-BBE5-94EF0CE0FE46}">
      <dgm:prSet/>
      <dgm:spPr/>
      <dgm:t>
        <a:bodyPr/>
        <a:lstStyle/>
        <a:p>
          <a:endParaRPr lang="en-US"/>
        </a:p>
      </dgm:t>
    </dgm:pt>
    <dgm:pt modelId="{1A8C370A-FF9B-4BA4-8A38-A38858EC5E5F}">
      <dgm:prSet/>
      <dgm:spPr/>
      <dgm:t>
        <a:bodyPr/>
        <a:lstStyle/>
        <a:p>
          <a:r>
            <a:rPr lang="en-GB"/>
            <a:t>FEA of components and assemblies, with design changes as necessary </a:t>
          </a:r>
          <a:endParaRPr lang="en-US"/>
        </a:p>
      </dgm:t>
    </dgm:pt>
    <dgm:pt modelId="{499CC824-D54F-495A-8028-209C72E3655F}" type="parTrans" cxnId="{0B8C154B-6F9B-4DE0-AF7E-82D47E310419}">
      <dgm:prSet/>
      <dgm:spPr/>
      <dgm:t>
        <a:bodyPr/>
        <a:lstStyle/>
        <a:p>
          <a:endParaRPr lang="en-US"/>
        </a:p>
      </dgm:t>
    </dgm:pt>
    <dgm:pt modelId="{57EA9DED-7A2A-4F34-B42E-92789CAEE774}" type="sibTrans" cxnId="{0B8C154B-6F9B-4DE0-AF7E-82D47E310419}">
      <dgm:prSet/>
      <dgm:spPr/>
      <dgm:t>
        <a:bodyPr/>
        <a:lstStyle/>
        <a:p>
          <a:endParaRPr lang="en-US"/>
        </a:p>
      </dgm:t>
    </dgm:pt>
    <dgm:pt modelId="{A3D062D4-135C-4D69-ADB5-745F2842A12F}">
      <dgm:prSet/>
      <dgm:spPr/>
      <dgm:t>
        <a:bodyPr/>
        <a:lstStyle/>
        <a:p>
          <a:r>
            <a:rPr lang="en-GB" dirty="0"/>
            <a:t>To scale models, produced via 3D print as concept validation</a:t>
          </a:r>
          <a:endParaRPr lang="en-US" dirty="0"/>
        </a:p>
      </dgm:t>
    </dgm:pt>
    <dgm:pt modelId="{B748ACB4-E2F4-436E-B250-3FBE209894F3}" type="parTrans" cxnId="{C77A0384-8146-47B6-A517-4D72164286E0}">
      <dgm:prSet/>
      <dgm:spPr/>
      <dgm:t>
        <a:bodyPr/>
        <a:lstStyle/>
        <a:p>
          <a:endParaRPr lang="en-US"/>
        </a:p>
      </dgm:t>
    </dgm:pt>
    <dgm:pt modelId="{77382896-5A81-48B1-A138-9F978F860F52}" type="sibTrans" cxnId="{C77A0384-8146-47B6-A517-4D72164286E0}">
      <dgm:prSet/>
      <dgm:spPr/>
      <dgm:t>
        <a:bodyPr/>
        <a:lstStyle/>
        <a:p>
          <a:endParaRPr lang="en-US"/>
        </a:p>
      </dgm:t>
    </dgm:pt>
    <dgm:pt modelId="{BD46949F-8D38-4E27-9B71-699C5AEFA6D7}" type="pres">
      <dgm:prSet presAssocID="{9CB14451-205A-4495-969A-0372A2D5E726}" presName="linear" presStyleCnt="0">
        <dgm:presLayoutVars>
          <dgm:animLvl val="lvl"/>
          <dgm:resizeHandles val="exact"/>
        </dgm:presLayoutVars>
      </dgm:prSet>
      <dgm:spPr/>
    </dgm:pt>
    <dgm:pt modelId="{1711FAD5-044B-4C52-A466-94DC79A8F044}" type="pres">
      <dgm:prSet presAssocID="{6365F61B-415A-4129-BD8B-0C81F4DC49A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15585C5-C221-469F-8E73-F4E5B9E45D77}" type="pres">
      <dgm:prSet presAssocID="{57044D82-65BD-4603-8B3A-0664D99384F5}" presName="spacer" presStyleCnt="0"/>
      <dgm:spPr/>
    </dgm:pt>
    <dgm:pt modelId="{B586DAFA-0F2F-4322-BBE9-5B108434651C}" type="pres">
      <dgm:prSet presAssocID="{313FD811-6FD2-4633-9FC2-2759507DAC5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3E535E1-1730-4C93-96D3-67EDB19069B8}" type="pres">
      <dgm:prSet presAssocID="{7430CE92-A240-4225-9118-BE030973F270}" presName="spacer" presStyleCnt="0"/>
      <dgm:spPr/>
    </dgm:pt>
    <dgm:pt modelId="{98A538E8-8224-478C-B435-5620815DFD1A}" type="pres">
      <dgm:prSet presAssocID="{1A8C370A-FF9B-4BA4-8A38-A38858EC5E5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F9E7999-FA07-4605-B58C-E74F8FF314DC}" type="pres">
      <dgm:prSet presAssocID="{57EA9DED-7A2A-4F34-B42E-92789CAEE774}" presName="spacer" presStyleCnt="0"/>
      <dgm:spPr/>
    </dgm:pt>
    <dgm:pt modelId="{D54F377A-03BD-4042-8F03-895D7420D714}" type="pres">
      <dgm:prSet presAssocID="{A3D062D4-135C-4D69-ADB5-745F2842A12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78D4814-1309-433F-8B52-B7805FBA7BBE}" type="presOf" srcId="{9CB14451-205A-4495-969A-0372A2D5E726}" destId="{BD46949F-8D38-4E27-9B71-699C5AEFA6D7}" srcOrd="0" destOrd="0" presId="urn:microsoft.com/office/officeart/2005/8/layout/vList2"/>
    <dgm:cxn modelId="{0572AF22-0594-4919-BBE5-94EF0CE0FE46}" srcId="{9CB14451-205A-4495-969A-0372A2D5E726}" destId="{313FD811-6FD2-4633-9FC2-2759507DAC58}" srcOrd="1" destOrd="0" parTransId="{A011AFAF-74E8-4C22-861A-E5E29924A568}" sibTransId="{7430CE92-A240-4225-9118-BE030973F270}"/>
    <dgm:cxn modelId="{DB2A435D-4DCC-4FB6-AB43-B3A16048EB35}" srcId="{9CB14451-205A-4495-969A-0372A2D5E726}" destId="{6365F61B-415A-4129-BD8B-0C81F4DC49A3}" srcOrd="0" destOrd="0" parTransId="{7BBD2DED-4B1D-42CB-AE6D-D3495469AA11}" sibTransId="{57044D82-65BD-4603-8B3A-0664D99384F5}"/>
    <dgm:cxn modelId="{EE107E41-0E38-4868-A9BE-F0E300B0F976}" type="presOf" srcId="{1A8C370A-FF9B-4BA4-8A38-A38858EC5E5F}" destId="{98A538E8-8224-478C-B435-5620815DFD1A}" srcOrd="0" destOrd="0" presId="urn:microsoft.com/office/officeart/2005/8/layout/vList2"/>
    <dgm:cxn modelId="{0B8C154B-6F9B-4DE0-AF7E-82D47E310419}" srcId="{9CB14451-205A-4495-969A-0372A2D5E726}" destId="{1A8C370A-FF9B-4BA4-8A38-A38858EC5E5F}" srcOrd="2" destOrd="0" parTransId="{499CC824-D54F-495A-8028-209C72E3655F}" sibTransId="{57EA9DED-7A2A-4F34-B42E-92789CAEE774}"/>
    <dgm:cxn modelId="{C77A0384-8146-47B6-A517-4D72164286E0}" srcId="{9CB14451-205A-4495-969A-0372A2D5E726}" destId="{A3D062D4-135C-4D69-ADB5-745F2842A12F}" srcOrd="3" destOrd="0" parTransId="{B748ACB4-E2F4-436E-B250-3FBE209894F3}" sibTransId="{77382896-5A81-48B1-A138-9F978F860F52}"/>
    <dgm:cxn modelId="{E8FD1C85-CB6F-4A42-A087-680432DB4205}" type="presOf" srcId="{A3D062D4-135C-4D69-ADB5-745F2842A12F}" destId="{D54F377A-03BD-4042-8F03-895D7420D714}" srcOrd="0" destOrd="0" presId="urn:microsoft.com/office/officeart/2005/8/layout/vList2"/>
    <dgm:cxn modelId="{176FE18F-827D-488C-B402-ADF60161E787}" type="presOf" srcId="{6365F61B-415A-4129-BD8B-0C81F4DC49A3}" destId="{1711FAD5-044B-4C52-A466-94DC79A8F044}" srcOrd="0" destOrd="0" presId="urn:microsoft.com/office/officeart/2005/8/layout/vList2"/>
    <dgm:cxn modelId="{7E1E7EE3-504A-4DF4-AEF1-D81E7A2B530C}" type="presOf" srcId="{313FD811-6FD2-4633-9FC2-2759507DAC58}" destId="{B586DAFA-0F2F-4322-BBE9-5B108434651C}" srcOrd="0" destOrd="0" presId="urn:microsoft.com/office/officeart/2005/8/layout/vList2"/>
    <dgm:cxn modelId="{25976750-B506-4384-922D-C71BE29D005E}" type="presParOf" srcId="{BD46949F-8D38-4E27-9B71-699C5AEFA6D7}" destId="{1711FAD5-044B-4C52-A466-94DC79A8F044}" srcOrd="0" destOrd="0" presId="urn:microsoft.com/office/officeart/2005/8/layout/vList2"/>
    <dgm:cxn modelId="{A600C889-9D5D-40E0-B3D5-BCC673E6E3DA}" type="presParOf" srcId="{BD46949F-8D38-4E27-9B71-699C5AEFA6D7}" destId="{715585C5-C221-469F-8E73-F4E5B9E45D77}" srcOrd="1" destOrd="0" presId="urn:microsoft.com/office/officeart/2005/8/layout/vList2"/>
    <dgm:cxn modelId="{8BED838A-FB43-4BDC-9B00-457504D17E01}" type="presParOf" srcId="{BD46949F-8D38-4E27-9B71-699C5AEFA6D7}" destId="{B586DAFA-0F2F-4322-BBE9-5B108434651C}" srcOrd="2" destOrd="0" presId="urn:microsoft.com/office/officeart/2005/8/layout/vList2"/>
    <dgm:cxn modelId="{6CEAF568-7796-4EC3-99F9-CEF79D156DF9}" type="presParOf" srcId="{BD46949F-8D38-4E27-9B71-699C5AEFA6D7}" destId="{43E535E1-1730-4C93-96D3-67EDB19069B8}" srcOrd="3" destOrd="0" presId="urn:microsoft.com/office/officeart/2005/8/layout/vList2"/>
    <dgm:cxn modelId="{291E8607-A76B-4E10-B20F-9EC06FAF6C4B}" type="presParOf" srcId="{BD46949F-8D38-4E27-9B71-699C5AEFA6D7}" destId="{98A538E8-8224-478C-B435-5620815DFD1A}" srcOrd="4" destOrd="0" presId="urn:microsoft.com/office/officeart/2005/8/layout/vList2"/>
    <dgm:cxn modelId="{E388D952-A488-402B-B6AE-62AF8F267CAE}" type="presParOf" srcId="{BD46949F-8D38-4E27-9B71-699C5AEFA6D7}" destId="{BF9E7999-FA07-4605-B58C-E74F8FF314DC}" srcOrd="5" destOrd="0" presId="urn:microsoft.com/office/officeart/2005/8/layout/vList2"/>
    <dgm:cxn modelId="{828747C1-D218-4B83-8187-4FB8A5939B4B}" type="presParOf" srcId="{BD46949F-8D38-4E27-9B71-699C5AEFA6D7}" destId="{D54F377A-03BD-4042-8F03-895D7420D71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4796452-1547-490B-9508-14A4CE2DA77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5F2875ED-0A5E-44F7-82BB-58697F00AB80}">
      <dgm:prSet/>
      <dgm:spPr/>
      <dgm:t>
        <a:bodyPr/>
        <a:lstStyle/>
        <a:p>
          <a:r>
            <a:rPr lang="en-GB"/>
            <a:t>Track data that is analysed and evaluated</a:t>
          </a:r>
          <a:endParaRPr lang="en-US"/>
        </a:p>
      </dgm:t>
    </dgm:pt>
    <dgm:pt modelId="{640A16EB-44E8-49AC-9B28-11091168D125}" type="parTrans" cxnId="{F44F17F5-AA51-4AE8-B171-D55809CF9103}">
      <dgm:prSet/>
      <dgm:spPr/>
      <dgm:t>
        <a:bodyPr/>
        <a:lstStyle/>
        <a:p>
          <a:endParaRPr lang="en-US"/>
        </a:p>
      </dgm:t>
    </dgm:pt>
    <dgm:pt modelId="{836870C0-BD4D-4AC6-A92A-E23DF3AE6BCE}" type="sibTrans" cxnId="{F44F17F5-AA51-4AE8-B171-D55809CF9103}">
      <dgm:prSet/>
      <dgm:spPr/>
      <dgm:t>
        <a:bodyPr/>
        <a:lstStyle/>
        <a:p>
          <a:endParaRPr lang="en-US"/>
        </a:p>
      </dgm:t>
    </dgm:pt>
    <dgm:pt modelId="{00DF2E38-106D-41DB-B254-7E6D3DF11251}">
      <dgm:prSet/>
      <dgm:spPr/>
      <dgm:t>
        <a:bodyPr/>
        <a:lstStyle/>
        <a:p>
          <a:r>
            <a:rPr lang="en-GB"/>
            <a:t>Arc Vector bike modelled in MATLAB code, with extractable static &amp; dynamic characteristics</a:t>
          </a:r>
          <a:endParaRPr lang="en-US"/>
        </a:p>
      </dgm:t>
    </dgm:pt>
    <dgm:pt modelId="{7F7FD3F1-CCA7-4DCB-B22C-E24926046098}" type="parTrans" cxnId="{804929FC-86D3-4268-8BD5-2D01E69333E0}">
      <dgm:prSet/>
      <dgm:spPr/>
      <dgm:t>
        <a:bodyPr/>
        <a:lstStyle/>
        <a:p>
          <a:endParaRPr lang="en-US"/>
        </a:p>
      </dgm:t>
    </dgm:pt>
    <dgm:pt modelId="{F5C7A714-8B92-40C7-8148-597C28B7191D}" type="sibTrans" cxnId="{804929FC-86D3-4268-8BD5-2D01E69333E0}">
      <dgm:prSet/>
      <dgm:spPr/>
      <dgm:t>
        <a:bodyPr/>
        <a:lstStyle/>
        <a:p>
          <a:endParaRPr lang="en-US"/>
        </a:p>
      </dgm:t>
    </dgm:pt>
    <dgm:pt modelId="{4D00AFEC-5C6C-458D-90B9-1CB50722776D}">
      <dgm:prSet/>
      <dgm:spPr/>
      <dgm:t>
        <a:bodyPr/>
        <a:lstStyle/>
        <a:p>
          <a:r>
            <a:rPr lang="en-GB"/>
            <a:t>Updated MATLAB model with new front system and accompanying characteristics</a:t>
          </a:r>
          <a:endParaRPr lang="en-US"/>
        </a:p>
      </dgm:t>
    </dgm:pt>
    <dgm:pt modelId="{CDD5081E-C755-431F-B23D-A3C8AB213413}" type="parTrans" cxnId="{122B523A-D31E-4E9E-8B85-947865C0B7C5}">
      <dgm:prSet/>
      <dgm:spPr/>
      <dgm:t>
        <a:bodyPr/>
        <a:lstStyle/>
        <a:p>
          <a:endParaRPr lang="en-US"/>
        </a:p>
      </dgm:t>
    </dgm:pt>
    <dgm:pt modelId="{59745895-89A1-41D7-BDD0-09C9152DDFF9}" type="sibTrans" cxnId="{122B523A-D31E-4E9E-8B85-947865C0B7C5}">
      <dgm:prSet/>
      <dgm:spPr/>
      <dgm:t>
        <a:bodyPr/>
        <a:lstStyle/>
        <a:p>
          <a:endParaRPr lang="en-US"/>
        </a:p>
      </dgm:t>
    </dgm:pt>
    <dgm:pt modelId="{5E2B798B-FD97-41F6-A293-60DD48D58E73}" type="pres">
      <dgm:prSet presAssocID="{34796452-1547-490B-9508-14A4CE2DA771}" presName="root" presStyleCnt="0">
        <dgm:presLayoutVars>
          <dgm:dir/>
          <dgm:resizeHandles val="exact"/>
        </dgm:presLayoutVars>
      </dgm:prSet>
      <dgm:spPr/>
    </dgm:pt>
    <dgm:pt modelId="{3CC672B2-2496-417F-AF45-9956810D995D}" type="pres">
      <dgm:prSet presAssocID="{5F2875ED-0A5E-44F7-82BB-58697F00AB80}" presName="compNode" presStyleCnt="0"/>
      <dgm:spPr/>
    </dgm:pt>
    <dgm:pt modelId="{41E59A6B-22E8-4A6F-A4E3-966551D52089}" type="pres">
      <dgm:prSet presAssocID="{5F2875ED-0A5E-44F7-82BB-58697F00AB80}" presName="bgRect" presStyleLbl="bgShp" presStyleIdx="0" presStyleCnt="3"/>
      <dgm:spPr/>
    </dgm:pt>
    <dgm:pt modelId="{9B0D9765-CCA2-4C3C-918B-1321300C2C10}" type="pres">
      <dgm:prSet presAssocID="{5F2875ED-0A5E-44F7-82BB-58697F00AB8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C63E43B5-0DA1-4F41-91F5-75FDD51AC9BE}" type="pres">
      <dgm:prSet presAssocID="{5F2875ED-0A5E-44F7-82BB-58697F00AB80}" presName="spaceRect" presStyleCnt="0"/>
      <dgm:spPr/>
    </dgm:pt>
    <dgm:pt modelId="{9076A91F-A2C9-4116-BC10-FBFE9EBDFDE2}" type="pres">
      <dgm:prSet presAssocID="{5F2875ED-0A5E-44F7-82BB-58697F00AB80}" presName="parTx" presStyleLbl="revTx" presStyleIdx="0" presStyleCnt="3">
        <dgm:presLayoutVars>
          <dgm:chMax val="0"/>
          <dgm:chPref val="0"/>
        </dgm:presLayoutVars>
      </dgm:prSet>
      <dgm:spPr/>
    </dgm:pt>
    <dgm:pt modelId="{A2FA8E55-86ED-46B4-9BA8-8528D9F5B1AD}" type="pres">
      <dgm:prSet presAssocID="{836870C0-BD4D-4AC6-A92A-E23DF3AE6BCE}" presName="sibTrans" presStyleCnt="0"/>
      <dgm:spPr/>
    </dgm:pt>
    <dgm:pt modelId="{AEABEBAE-8F29-478A-8EF5-F04E5B5C7EB0}" type="pres">
      <dgm:prSet presAssocID="{00DF2E38-106D-41DB-B254-7E6D3DF11251}" presName="compNode" presStyleCnt="0"/>
      <dgm:spPr/>
    </dgm:pt>
    <dgm:pt modelId="{A37153E8-78AE-456D-9094-357CD7924237}" type="pres">
      <dgm:prSet presAssocID="{00DF2E38-106D-41DB-B254-7E6D3DF11251}" presName="bgRect" presStyleLbl="bgShp" presStyleIdx="1" presStyleCnt="3"/>
      <dgm:spPr/>
    </dgm:pt>
    <dgm:pt modelId="{52A04497-B7E3-4A2C-B633-4E73415F05D9}" type="pres">
      <dgm:prSet presAssocID="{00DF2E38-106D-41DB-B254-7E6D3DF1125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ing"/>
        </a:ext>
      </dgm:extLst>
    </dgm:pt>
    <dgm:pt modelId="{6D228BC9-AA67-4654-A0AF-28F3B327EA2A}" type="pres">
      <dgm:prSet presAssocID="{00DF2E38-106D-41DB-B254-7E6D3DF11251}" presName="spaceRect" presStyleCnt="0"/>
      <dgm:spPr/>
    </dgm:pt>
    <dgm:pt modelId="{7A6C93DF-0FD6-47F6-B16D-0523AD1EF6C4}" type="pres">
      <dgm:prSet presAssocID="{00DF2E38-106D-41DB-B254-7E6D3DF11251}" presName="parTx" presStyleLbl="revTx" presStyleIdx="1" presStyleCnt="3">
        <dgm:presLayoutVars>
          <dgm:chMax val="0"/>
          <dgm:chPref val="0"/>
        </dgm:presLayoutVars>
      </dgm:prSet>
      <dgm:spPr/>
    </dgm:pt>
    <dgm:pt modelId="{109C95A7-EEB3-4158-B3F7-A8B5B0A124C3}" type="pres">
      <dgm:prSet presAssocID="{F5C7A714-8B92-40C7-8148-597C28B7191D}" presName="sibTrans" presStyleCnt="0"/>
      <dgm:spPr/>
    </dgm:pt>
    <dgm:pt modelId="{58E65411-5B88-470A-B3C2-9AE4E95C677C}" type="pres">
      <dgm:prSet presAssocID="{4D00AFEC-5C6C-458D-90B9-1CB50722776D}" presName="compNode" presStyleCnt="0"/>
      <dgm:spPr/>
    </dgm:pt>
    <dgm:pt modelId="{DB1DF2F8-A442-4700-9F36-9731B01DBF57}" type="pres">
      <dgm:prSet presAssocID="{4D00AFEC-5C6C-458D-90B9-1CB50722776D}" presName="bgRect" presStyleLbl="bgShp" presStyleIdx="2" presStyleCnt="3"/>
      <dgm:spPr/>
    </dgm:pt>
    <dgm:pt modelId="{965466B7-69AD-4692-AFC6-71EE8B19F6C9}" type="pres">
      <dgm:prSet presAssocID="{4D00AFEC-5C6C-458D-90B9-1CB50722776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6ECB3A9B-CDD7-4BAF-8D57-E07D7FF83163}" type="pres">
      <dgm:prSet presAssocID="{4D00AFEC-5C6C-458D-90B9-1CB50722776D}" presName="spaceRect" presStyleCnt="0"/>
      <dgm:spPr/>
    </dgm:pt>
    <dgm:pt modelId="{95886F4C-D96C-460D-956E-42DEBD3F130E}" type="pres">
      <dgm:prSet presAssocID="{4D00AFEC-5C6C-458D-90B9-1CB50722776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22B523A-D31E-4E9E-8B85-947865C0B7C5}" srcId="{34796452-1547-490B-9508-14A4CE2DA771}" destId="{4D00AFEC-5C6C-458D-90B9-1CB50722776D}" srcOrd="2" destOrd="0" parTransId="{CDD5081E-C755-431F-B23D-A3C8AB213413}" sibTransId="{59745895-89A1-41D7-BDD0-09C9152DDFF9}"/>
    <dgm:cxn modelId="{81081A8F-1657-45ED-AB86-0FB6C9F73BFE}" type="presOf" srcId="{00DF2E38-106D-41DB-B254-7E6D3DF11251}" destId="{7A6C93DF-0FD6-47F6-B16D-0523AD1EF6C4}" srcOrd="0" destOrd="0" presId="urn:microsoft.com/office/officeart/2018/2/layout/IconVerticalSolidList"/>
    <dgm:cxn modelId="{3718EA9D-2B30-4CE5-B1C9-D80727292C17}" type="presOf" srcId="{34796452-1547-490B-9508-14A4CE2DA771}" destId="{5E2B798B-FD97-41F6-A293-60DD48D58E73}" srcOrd="0" destOrd="0" presId="urn:microsoft.com/office/officeart/2018/2/layout/IconVerticalSolidList"/>
    <dgm:cxn modelId="{19F4ABA1-EC7F-4709-A1ED-C5144995FBEF}" type="presOf" srcId="{4D00AFEC-5C6C-458D-90B9-1CB50722776D}" destId="{95886F4C-D96C-460D-956E-42DEBD3F130E}" srcOrd="0" destOrd="0" presId="urn:microsoft.com/office/officeart/2018/2/layout/IconVerticalSolidList"/>
    <dgm:cxn modelId="{B28093AB-E90E-4813-AF4E-85C40A9FF273}" type="presOf" srcId="{5F2875ED-0A5E-44F7-82BB-58697F00AB80}" destId="{9076A91F-A2C9-4116-BC10-FBFE9EBDFDE2}" srcOrd="0" destOrd="0" presId="urn:microsoft.com/office/officeart/2018/2/layout/IconVerticalSolidList"/>
    <dgm:cxn modelId="{F44F17F5-AA51-4AE8-B171-D55809CF9103}" srcId="{34796452-1547-490B-9508-14A4CE2DA771}" destId="{5F2875ED-0A5E-44F7-82BB-58697F00AB80}" srcOrd="0" destOrd="0" parTransId="{640A16EB-44E8-49AC-9B28-11091168D125}" sibTransId="{836870C0-BD4D-4AC6-A92A-E23DF3AE6BCE}"/>
    <dgm:cxn modelId="{804929FC-86D3-4268-8BD5-2D01E69333E0}" srcId="{34796452-1547-490B-9508-14A4CE2DA771}" destId="{00DF2E38-106D-41DB-B254-7E6D3DF11251}" srcOrd="1" destOrd="0" parTransId="{7F7FD3F1-CCA7-4DCB-B22C-E24926046098}" sibTransId="{F5C7A714-8B92-40C7-8148-597C28B7191D}"/>
    <dgm:cxn modelId="{F874C22F-8C57-494B-98CC-CAA1EDF03429}" type="presParOf" srcId="{5E2B798B-FD97-41F6-A293-60DD48D58E73}" destId="{3CC672B2-2496-417F-AF45-9956810D995D}" srcOrd="0" destOrd="0" presId="urn:microsoft.com/office/officeart/2018/2/layout/IconVerticalSolidList"/>
    <dgm:cxn modelId="{185C432E-B6B5-4614-AA84-8B7282CC2BE7}" type="presParOf" srcId="{3CC672B2-2496-417F-AF45-9956810D995D}" destId="{41E59A6B-22E8-4A6F-A4E3-966551D52089}" srcOrd="0" destOrd="0" presId="urn:microsoft.com/office/officeart/2018/2/layout/IconVerticalSolidList"/>
    <dgm:cxn modelId="{271FADF0-6E67-41C1-9DFC-9E0FBF370612}" type="presParOf" srcId="{3CC672B2-2496-417F-AF45-9956810D995D}" destId="{9B0D9765-CCA2-4C3C-918B-1321300C2C10}" srcOrd="1" destOrd="0" presId="urn:microsoft.com/office/officeart/2018/2/layout/IconVerticalSolidList"/>
    <dgm:cxn modelId="{1AE03364-997E-4C66-8DBC-7476FD81257C}" type="presParOf" srcId="{3CC672B2-2496-417F-AF45-9956810D995D}" destId="{C63E43B5-0DA1-4F41-91F5-75FDD51AC9BE}" srcOrd="2" destOrd="0" presId="urn:microsoft.com/office/officeart/2018/2/layout/IconVerticalSolidList"/>
    <dgm:cxn modelId="{6F131D22-5EA9-4548-9B0E-935E556CAC07}" type="presParOf" srcId="{3CC672B2-2496-417F-AF45-9956810D995D}" destId="{9076A91F-A2C9-4116-BC10-FBFE9EBDFDE2}" srcOrd="3" destOrd="0" presId="urn:microsoft.com/office/officeart/2018/2/layout/IconVerticalSolidList"/>
    <dgm:cxn modelId="{741E3D8C-550F-44F9-AABC-A395B3A17B2D}" type="presParOf" srcId="{5E2B798B-FD97-41F6-A293-60DD48D58E73}" destId="{A2FA8E55-86ED-46B4-9BA8-8528D9F5B1AD}" srcOrd="1" destOrd="0" presId="urn:microsoft.com/office/officeart/2018/2/layout/IconVerticalSolidList"/>
    <dgm:cxn modelId="{7DEFCC91-7389-4551-89C0-214042891202}" type="presParOf" srcId="{5E2B798B-FD97-41F6-A293-60DD48D58E73}" destId="{AEABEBAE-8F29-478A-8EF5-F04E5B5C7EB0}" srcOrd="2" destOrd="0" presId="urn:microsoft.com/office/officeart/2018/2/layout/IconVerticalSolidList"/>
    <dgm:cxn modelId="{FF2C8C94-44D7-420C-A39D-8A3CB6D424E6}" type="presParOf" srcId="{AEABEBAE-8F29-478A-8EF5-F04E5B5C7EB0}" destId="{A37153E8-78AE-456D-9094-357CD7924237}" srcOrd="0" destOrd="0" presId="urn:microsoft.com/office/officeart/2018/2/layout/IconVerticalSolidList"/>
    <dgm:cxn modelId="{2C480E94-B09A-40C5-946D-96E0759BE3B6}" type="presParOf" srcId="{AEABEBAE-8F29-478A-8EF5-F04E5B5C7EB0}" destId="{52A04497-B7E3-4A2C-B633-4E73415F05D9}" srcOrd="1" destOrd="0" presId="urn:microsoft.com/office/officeart/2018/2/layout/IconVerticalSolidList"/>
    <dgm:cxn modelId="{7559C82B-B668-4CBA-A2A2-892B219B53E9}" type="presParOf" srcId="{AEABEBAE-8F29-478A-8EF5-F04E5B5C7EB0}" destId="{6D228BC9-AA67-4654-A0AF-28F3B327EA2A}" srcOrd="2" destOrd="0" presId="urn:microsoft.com/office/officeart/2018/2/layout/IconVerticalSolidList"/>
    <dgm:cxn modelId="{F0B4F772-FEDF-4B41-84A4-76305CBA9068}" type="presParOf" srcId="{AEABEBAE-8F29-478A-8EF5-F04E5B5C7EB0}" destId="{7A6C93DF-0FD6-47F6-B16D-0523AD1EF6C4}" srcOrd="3" destOrd="0" presId="urn:microsoft.com/office/officeart/2018/2/layout/IconVerticalSolidList"/>
    <dgm:cxn modelId="{2C709A85-DD4D-45EE-AC6F-9FAC2C88D35B}" type="presParOf" srcId="{5E2B798B-FD97-41F6-A293-60DD48D58E73}" destId="{109C95A7-EEB3-4158-B3F7-A8B5B0A124C3}" srcOrd="3" destOrd="0" presId="urn:microsoft.com/office/officeart/2018/2/layout/IconVerticalSolidList"/>
    <dgm:cxn modelId="{3E535C83-FB7D-4C66-8A2E-241AC479EF7C}" type="presParOf" srcId="{5E2B798B-FD97-41F6-A293-60DD48D58E73}" destId="{58E65411-5B88-470A-B3C2-9AE4E95C677C}" srcOrd="4" destOrd="0" presId="urn:microsoft.com/office/officeart/2018/2/layout/IconVerticalSolidList"/>
    <dgm:cxn modelId="{05C3BD65-FF91-4928-8C83-4726D9EBA070}" type="presParOf" srcId="{58E65411-5B88-470A-B3C2-9AE4E95C677C}" destId="{DB1DF2F8-A442-4700-9F36-9731B01DBF57}" srcOrd="0" destOrd="0" presId="urn:microsoft.com/office/officeart/2018/2/layout/IconVerticalSolidList"/>
    <dgm:cxn modelId="{9E16068C-52AC-47C5-A23D-135E873ADD85}" type="presParOf" srcId="{58E65411-5B88-470A-B3C2-9AE4E95C677C}" destId="{965466B7-69AD-4692-AFC6-71EE8B19F6C9}" srcOrd="1" destOrd="0" presId="urn:microsoft.com/office/officeart/2018/2/layout/IconVerticalSolidList"/>
    <dgm:cxn modelId="{7893E0DE-BBDE-4C8E-B3F8-E389919EE235}" type="presParOf" srcId="{58E65411-5B88-470A-B3C2-9AE4E95C677C}" destId="{6ECB3A9B-CDD7-4BAF-8D57-E07D7FF83163}" srcOrd="2" destOrd="0" presId="urn:microsoft.com/office/officeart/2018/2/layout/IconVerticalSolidList"/>
    <dgm:cxn modelId="{45F76202-ECDA-48FD-9154-F9591448C520}" type="presParOf" srcId="{58E65411-5B88-470A-B3C2-9AE4E95C677C}" destId="{95886F4C-D96C-460D-956E-42DEBD3F130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B03AF1B-B902-4DD7-9EEC-9A78A0CC8CBF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6D3C1CC-73E6-49A1-9781-AD330C2322C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MATLAB model accuracy</a:t>
          </a:r>
          <a:endParaRPr lang="en-US"/>
        </a:p>
      </dgm:t>
    </dgm:pt>
    <dgm:pt modelId="{B879EB5D-6546-475D-9705-F8286156B60B}" type="parTrans" cxnId="{F7B05751-63B3-48C0-B29A-B90A58E88A57}">
      <dgm:prSet/>
      <dgm:spPr/>
      <dgm:t>
        <a:bodyPr/>
        <a:lstStyle/>
        <a:p>
          <a:endParaRPr lang="en-US"/>
        </a:p>
      </dgm:t>
    </dgm:pt>
    <dgm:pt modelId="{E5F9F424-2563-42F4-8A60-FDA11B4471D6}" type="sibTrans" cxnId="{F7B05751-63B3-48C0-B29A-B90A58E88A57}">
      <dgm:prSet/>
      <dgm:spPr/>
      <dgm:t>
        <a:bodyPr/>
        <a:lstStyle/>
        <a:p>
          <a:endParaRPr lang="en-US"/>
        </a:p>
      </dgm:t>
    </dgm:pt>
    <dgm:pt modelId="{29BE11A0-8C31-4A34-8FE9-97B96055E80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Linkage packaging </a:t>
          </a:r>
          <a:endParaRPr lang="en-US"/>
        </a:p>
      </dgm:t>
    </dgm:pt>
    <dgm:pt modelId="{31A675A7-E706-4824-9928-AA5171A2F14C}" type="parTrans" cxnId="{7480E4CA-C751-47B0-82B6-DAB4618B9726}">
      <dgm:prSet/>
      <dgm:spPr/>
      <dgm:t>
        <a:bodyPr/>
        <a:lstStyle/>
        <a:p>
          <a:endParaRPr lang="en-US"/>
        </a:p>
      </dgm:t>
    </dgm:pt>
    <dgm:pt modelId="{F0130ACC-1787-4F4E-B61F-509073150812}" type="sibTrans" cxnId="{7480E4CA-C751-47B0-82B6-DAB4618B9726}">
      <dgm:prSet/>
      <dgm:spPr/>
      <dgm:t>
        <a:bodyPr/>
        <a:lstStyle/>
        <a:p>
          <a:endParaRPr lang="en-US"/>
        </a:p>
      </dgm:t>
    </dgm:pt>
    <dgm:pt modelId="{B96FB67C-8B40-4758-B422-6721817CB68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Track testing complications</a:t>
          </a:r>
          <a:endParaRPr lang="en-US"/>
        </a:p>
      </dgm:t>
    </dgm:pt>
    <dgm:pt modelId="{78C7D839-1527-4B04-827C-BF40A888B5E9}" type="parTrans" cxnId="{D2EFA31F-A2C1-477F-B1DB-843A30DB74A7}">
      <dgm:prSet/>
      <dgm:spPr/>
      <dgm:t>
        <a:bodyPr/>
        <a:lstStyle/>
        <a:p>
          <a:endParaRPr lang="en-US"/>
        </a:p>
      </dgm:t>
    </dgm:pt>
    <dgm:pt modelId="{946A6635-0B10-4A98-9935-8D8EA62010BD}" type="sibTrans" cxnId="{D2EFA31F-A2C1-477F-B1DB-843A30DB74A7}">
      <dgm:prSet/>
      <dgm:spPr/>
      <dgm:t>
        <a:bodyPr/>
        <a:lstStyle/>
        <a:p>
          <a:endParaRPr lang="en-US"/>
        </a:p>
      </dgm:t>
    </dgm:pt>
    <dgm:pt modelId="{3F50CACC-186B-48BF-B3AA-C0AEF147799F}" type="pres">
      <dgm:prSet presAssocID="{6B03AF1B-B902-4DD7-9EEC-9A78A0CC8CBF}" presName="root" presStyleCnt="0">
        <dgm:presLayoutVars>
          <dgm:dir/>
          <dgm:resizeHandles val="exact"/>
        </dgm:presLayoutVars>
      </dgm:prSet>
      <dgm:spPr/>
    </dgm:pt>
    <dgm:pt modelId="{BC37B60E-0D70-48C8-AF40-CE3A9B8FF4B0}" type="pres">
      <dgm:prSet presAssocID="{B6D3C1CC-73E6-49A1-9781-AD330C2322C7}" presName="compNode" presStyleCnt="0"/>
      <dgm:spPr/>
    </dgm:pt>
    <dgm:pt modelId="{A8C73292-6A64-4AB2-9186-9E15051617BF}" type="pres">
      <dgm:prSet presAssocID="{B6D3C1CC-73E6-49A1-9781-AD330C2322C7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4BDE77B6-9002-4D77-BF88-32B8F6542E45}" type="pres">
      <dgm:prSet presAssocID="{B6D3C1CC-73E6-49A1-9781-AD330C2322C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E9DF8E64-C113-4EAE-AE58-63ABE8EB7564}" type="pres">
      <dgm:prSet presAssocID="{B6D3C1CC-73E6-49A1-9781-AD330C2322C7}" presName="spaceRect" presStyleCnt="0"/>
      <dgm:spPr/>
    </dgm:pt>
    <dgm:pt modelId="{DF60FFE8-682B-4A75-B875-4BFC3B0424D1}" type="pres">
      <dgm:prSet presAssocID="{B6D3C1CC-73E6-49A1-9781-AD330C2322C7}" presName="textRect" presStyleLbl="revTx" presStyleIdx="0" presStyleCnt="3">
        <dgm:presLayoutVars>
          <dgm:chMax val="1"/>
          <dgm:chPref val="1"/>
        </dgm:presLayoutVars>
      </dgm:prSet>
      <dgm:spPr/>
    </dgm:pt>
    <dgm:pt modelId="{D915D08F-1BBE-4978-8E0A-8688DBB558CE}" type="pres">
      <dgm:prSet presAssocID="{E5F9F424-2563-42F4-8A60-FDA11B4471D6}" presName="sibTrans" presStyleCnt="0"/>
      <dgm:spPr/>
    </dgm:pt>
    <dgm:pt modelId="{C8BB2254-1539-4381-A4A8-1B9AA3CD3B5C}" type="pres">
      <dgm:prSet presAssocID="{29BE11A0-8C31-4A34-8FE9-97B96055E800}" presName="compNode" presStyleCnt="0"/>
      <dgm:spPr/>
    </dgm:pt>
    <dgm:pt modelId="{24EB3724-BD3A-4456-A448-24E80FD56EB2}" type="pres">
      <dgm:prSet presAssocID="{29BE11A0-8C31-4A34-8FE9-97B96055E800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7E70B1F9-B16B-4762-99A3-FE1AAD817E82}" type="pres">
      <dgm:prSet presAssocID="{29BE11A0-8C31-4A34-8FE9-97B96055E80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x"/>
        </a:ext>
      </dgm:extLst>
    </dgm:pt>
    <dgm:pt modelId="{92ECABE2-E758-4DE2-82B8-FF498429180F}" type="pres">
      <dgm:prSet presAssocID="{29BE11A0-8C31-4A34-8FE9-97B96055E800}" presName="spaceRect" presStyleCnt="0"/>
      <dgm:spPr/>
    </dgm:pt>
    <dgm:pt modelId="{A085CDA8-E9A6-4D24-BE9A-03D6A5A0C27E}" type="pres">
      <dgm:prSet presAssocID="{29BE11A0-8C31-4A34-8FE9-97B96055E800}" presName="textRect" presStyleLbl="revTx" presStyleIdx="1" presStyleCnt="3">
        <dgm:presLayoutVars>
          <dgm:chMax val="1"/>
          <dgm:chPref val="1"/>
        </dgm:presLayoutVars>
      </dgm:prSet>
      <dgm:spPr/>
    </dgm:pt>
    <dgm:pt modelId="{E797A551-160A-4FC1-B424-0E4ED34BA6DE}" type="pres">
      <dgm:prSet presAssocID="{F0130ACC-1787-4F4E-B61F-509073150812}" presName="sibTrans" presStyleCnt="0"/>
      <dgm:spPr/>
    </dgm:pt>
    <dgm:pt modelId="{4E5D48A4-7033-45D3-84B9-9F4A3FA3759B}" type="pres">
      <dgm:prSet presAssocID="{B96FB67C-8B40-4758-B422-6721817CB68D}" presName="compNode" presStyleCnt="0"/>
      <dgm:spPr/>
    </dgm:pt>
    <dgm:pt modelId="{C5681596-7604-4D8C-8598-C56C05A822B3}" type="pres">
      <dgm:prSet presAssocID="{B96FB67C-8B40-4758-B422-6721817CB68D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83A359E3-2E3A-44C8-AB78-1118A8095EFD}" type="pres">
      <dgm:prSet presAssocID="{B96FB67C-8B40-4758-B422-6721817CB68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5B15F041-CC38-44F4-AFF3-556A4D0CB475}" type="pres">
      <dgm:prSet presAssocID="{B96FB67C-8B40-4758-B422-6721817CB68D}" presName="spaceRect" presStyleCnt="0"/>
      <dgm:spPr/>
    </dgm:pt>
    <dgm:pt modelId="{F2D6A614-ED04-40CB-B940-E2106E68BA85}" type="pres">
      <dgm:prSet presAssocID="{B96FB67C-8B40-4758-B422-6721817CB68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56B3C01-CA07-4B00-BBD4-911B0E9ED783}" type="presOf" srcId="{B96FB67C-8B40-4758-B422-6721817CB68D}" destId="{F2D6A614-ED04-40CB-B940-E2106E68BA85}" srcOrd="0" destOrd="0" presId="urn:microsoft.com/office/officeart/2018/5/layout/IconLeafLabelList"/>
    <dgm:cxn modelId="{D2EFA31F-A2C1-477F-B1DB-843A30DB74A7}" srcId="{6B03AF1B-B902-4DD7-9EEC-9A78A0CC8CBF}" destId="{B96FB67C-8B40-4758-B422-6721817CB68D}" srcOrd="2" destOrd="0" parTransId="{78C7D839-1527-4B04-827C-BF40A888B5E9}" sibTransId="{946A6635-0B10-4A98-9935-8D8EA62010BD}"/>
    <dgm:cxn modelId="{300C1134-42DF-44EB-AD2D-B0E3413B95BC}" type="presOf" srcId="{29BE11A0-8C31-4A34-8FE9-97B96055E800}" destId="{A085CDA8-E9A6-4D24-BE9A-03D6A5A0C27E}" srcOrd="0" destOrd="0" presId="urn:microsoft.com/office/officeart/2018/5/layout/IconLeafLabelList"/>
    <dgm:cxn modelId="{F7B05751-63B3-48C0-B29A-B90A58E88A57}" srcId="{6B03AF1B-B902-4DD7-9EEC-9A78A0CC8CBF}" destId="{B6D3C1CC-73E6-49A1-9781-AD330C2322C7}" srcOrd="0" destOrd="0" parTransId="{B879EB5D-6546-475D-9705-F8286156B60B}" sibTransId="{E5F9F424-2563-42F4-8A60-FDA11B4471D6}"/>
    <dgm:cxn modelId="{17B8C3B9-774D-447A-8351-9652CFA8C69D}" type="presOf" srcId="{B6D3C1CC-73E6-49A1-9781-AD330C2322C7}" destId="{DF60FFE8-682B-4A75-B875-4BFC3B0424D1}" srcOrd="0" destOrd="0" presId="urn:microsoft.com/office/officeart/2018/5/layout/IconLeafLabelList"/>
    <dgm:cxn modelId="{7480E4CA-C751-47B0-82B6-DAB4618B9726}" srcId="{6B03AF1B-B902-4DD7-9EEC-9A78A0CC8CBF}" destId="{29BE11A0-8C31-4A34-8FE9-97B96055E800}" srcOrd="1" destOrd="0" parTransId="{31A675A7-E706-4824-9928-AA5171A2F14C}" sibTransId="{F0130ACC-1787-4F4E-B61F-509073150812}"/>
    <dgm:cxn modelId="{E2E3CFE1-6092-4063-A8DE-257209A5F88F}" type="presOf" srcId="{6B03AF1B-B902-4DD7-9EEC-9A78A0CC8CBF}" destId="{3F50CACC-186B-48BF-B3AA-C0AEF147799F}" srcOrd="0" destOrd="0" presId="urn:microsoft.com/office/officeart/2018/5/layout/IconLeafLabelList"/>
    <dgm:cxn modelId="{4189D9BB-D775-4D50-AFDC-06769B0E9CD3}" type="presParOf" srcId="{3F50CACC-186B-48BF-B3AA-C0AEF147799F}" destId="{BC37B60E-0D70-48C8-AF40-CE3A9B8FF4B0}" srcOrd="0" destOrd="0" presId="urn:microsoft.com/office/officeart/2018/5/layout/IconLeafLabelList"/>
    <dgm:cxn modelId="{11DF81E6-3E14-4A09-BA68-F346EAE7657C}" type="presParOf" srcId="{BC37B60E-0D70-48C8-AF40-CE3A9B8FF4B0}" destId="{A8C73292-6A64-4AB2-9186-9E15051617BF}" srcOrd="0" destOrd="0" presId="urn:microsoft.com/office/officeart/2018/5/layout/IconLeafLabelList"/>
    <dgm:cxn modelId="{06286CBB-3EB6-4E6F-B1D6-2CAAD8692B96}" type="presParOf" srcId="{BC37B60E-0D70-48C8-AF40-CE3A9B8FF4B0}" destId="{4BDE77B6-9002-4D77-BF88-32B8F6542E45}" srcOrd="1" destOrd="0" presId="urn:microsoft.com/office/officeart/2018/5/layout/IconLeafLabelList"/>
    <dgm:cxn modelId="{1A5014E0-5963-45D6-8A35-355BC3F8C913}" type="presParOf" srcId="{BC37B60E-0D70-48C8-AF40-CE3A9B8FF4B0}" destId="{E9DF8E64-C113-4EAE-AE58-63ABE8EB7564}" srcOrd="2" destOrd="0" presId="urn:microsoft.com/office/officeart/2018/5/layout/IconLeafLabelList"/>
    <dgm:cxn modelId="{23AB678D-CA77-461C-B262-743AA057009B}" type="presParOf" srcId="{BC37B60E-0D70-48C8-AF40-CE3A9B8FF4B0}" destId="{DF60FFE8-682B-4A75-B875-4BFC3B0424D1}" srcOrd="3" destOrd="0" presId="urn:microsoft.com/office/officeart/2018/5/layout/IconLeafLabelList"/>
    <dgm:cxn modelId="{D3837458-73E1-45F7-86AE-777AAA1A74D4}" type="presParOf" srcId="{3F50CACC-186B-48BF-B3AA-C0AEF147799F}" destId="{D915D08F-1BBE-4978-8E0A-8688DBB558CE}" srcOrd="1" destOrd="0" presId="urn:microsoft.com/office/officeart/2018/5/layout/IconLeafLabelList"/>
    <dgm:cxn modelId="{13BBBA9C-FCCB-452D-90F9-D4D646E1189F}" type="presParOf" srcId="{3F50CACC-186B-48BF-B3AA-C0AEF147799F}" destId="{C8BB2254-1539-4381-A4A8-1B9AA3CD3B5C}" srcOrd="2" destOrd="0" presId="urn:microsoft.com/office/officeart/2018/5/layout/IconLeafLabelList"/>
    <dgm:cxn modelId="{C76ECC2D-6916-46A2-85F6-D678EC16845F}" type="presParOf" srcId="{C8BB2254-1539-4381-A4A8-1B9AA3CD3B5C}" destId="{24EB3724-BD3A-4456-A448-24E80FD56EB2}" srcOrd="0" destOrd="0" presId="urn:microsoft.com/office/officeart/2018/5/layout/IconLeafLabelList"/>
    <dgm:cxn modelId="{86ED878F-A288-4BFF-A648-2AC77D59C157}" type="presParOf" srcId="{C8BB2254-1539-4381-A4A8-1B9AA3CD3B5C}" destId="{7E70B1F9-B16B-4762-99A3-FE1AAD817E82}" srcOrd="1" destOrd="0" presId="urn:microsoft.com/office/officeart/2018/5/layout/IconLeafLabelList"/>
    <dgm:cxn modelId="{35DFDB9C-0357-486B-AD78-48716943BB14}" type="presParOf" srcId="{C8BB2254-1539-4381-A4A8-1B9AA3CD3B5C}" destId="{92ECABE2-E758-4DE2-82B8-FF498429180F}" srcOrd="2" destOrd="0" presId="urn:microsoft.com/office/officeart/2018/5/layout/IconLeafLabelList"/>
    <dgm:cxn modelId="{BFE0F81A-52EB-4107-9612-4F30E5FB7815}" type="presParOf" srcId="{C8BB2254-1539-4381-A4A8-1B9AA3CD3B5C}" destId="{A085CDA8-E9A6-4D24-BE9A-03D6A5A0C27E}" srcOrd="3" destOrd="0" presId="urn:microsoft.com/office/officeart/2018/5/layout/IconLeafLabelList"/>
    <dgm:cxn modelId="{690CD470-7B4F-44CA-85CE-5ABD9B70A7CA}" type="presParOf" srcId="{3F50CACC-186B-48BF-B3AA-C0AEF147799F}" destId="{E797A551-160A-4FC1-B424-0E4ED34BA6DE}" srcOrd="3" destOrd="0" presId="urn:microsoft.com/office/officeart/2018/5/layout/IconLeafLabelList"/>
    <dgm:cxn modelId="{AC4F86DA-0535-433F-AA39-0C22E6EF951F}" type="presParOf" srcId="{3F50CACC-186B-48BF-B3AA-C0AEF147799F}" destId="{4E5D48A4-7033-45D3-84B9-9F4A3FA3759B}" srcOrd="4" destOrd="0" presId="urn:microsoft.com/office/officeart/2018/5/layout/IconLeafLabelList"/>
    <dgm:cxn modelId="{3B736FB4-12EC-4F7F-A368-6D61CD2CF541}" type="presParOf" srcId="{4E5D48A4-7033-45D3-84B9-9F4A3FA3759B}" destId="{C5681596-7604-4D8C-8598-C56C05A822B3}" srcOrd="0" destOrd="0" presId="urn:microsoft.com/office/officeart/2018/5/layout/IconLeafLabelList"/>
    <dgm:cxn modelId="{39074E60-7582-4A40-A9D3-0D57F9656CDC}" type="presParOf" srcId="{4E5D48A4-7033-45D3-84B9-9F4A3FA3759B}" destId="{83A359E3-2E3A-44C8-AB78-1118A8095EFD}" srcOrd="1" destOrd="0" presId="urn:microsoft.com/office/officeart/2018/5/layout/IconLeafLabelList"/>
    <dgm:cxn modelId="{A78314F1-8CA8-4D03-8D45-CD3850E640E6}" type="presParOf" srcId="{4E5D48A4-7033-45D3-84B9-9F4A3FA3759B}" destId="{5B15F041-CC38-44F4-AFF3-556A4D0CB475}" srcOrd="2" destOrd="0" presId="urn:microsoft.com/office/officeart/2018/5/layout/IconLeafLabelList"/>
    <dgm:cxn modelId="{3D6D4B82-90CB-450E-96B6-F6827A12148F}" type="presParOf" srcId="{4E5D48A4-7033-45D3-84B9-9F4A3FA3759B}" destId="{F2D6A614-ED04-40CB-B940-E2106E68BA85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CD24DA8-9EC2-4D0E-B20C-47C86592AD92}" type="doc">
      <dgm:prSet loTypeId="urn:microsoft.com/office/officeart/2005/8/layout/hierarchy3" loCatId="hierarchy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7D56F25-2B36-4A0F-AD2C-C54FAA689D58}">
      <dgm:prSet/>
      <dgm:spPr/>
      <dgm:t>
        <a:bodyPr/>
        <a:lstStyle/>
        <a:p>
          <a:r>
            <a:rPr lang="en-GB"/>
            <a:t>Mavroudakis, N. &amp; Eberhard, P. (2006) </a:t>
          </a:r>
          <a:r>
            <a:rPr lang="en-GB" i="1"/>
            <a:t>Analysis of alternative front suspension systems for motorcycles.</a:t>
          </a:r>
          <a:br>
            <a:rPr lang="en-GB"/>
          </a:br>
          <a:r>
            <a:rPr lang="en-GB"/>
            <a:t>Vehicle System Dynamics.</a:t>
          </a:r>
          <a:endParaRPr lang="en-US"/>
        </a:p>
      </dgm:t>
    </dgm:pt>
    <dgm:pt modelId="{B747A792-FE82-464F-8D81-FF1DECEDC668}" type="parTrans" cxnId="{FE1CC29D-612B-473F-93AE-56167C64339C}">
      <dgm:prSet/>
      <dgm:spPr/>
      <dgm:t>
        <a:bodyPr/>
        <a:lstStyle/>
        <a:p>
          <a:endParaRPr lang="en-US"/>
        </a:p>
      </dgm:t>
    </dgm:pt>
    <dgm:pt modelId="{805C2A99-29CB-4C6C-AB0C-06EB5FB45F0D}" type="sibTrans" cxnId="{FE1CC29D-612B-473F-93AE-56167C64339C}">
      <dgm:prSet/>
      <dgm:spPr/>
      <dgm:t>
        <a:bodyPr/>
        <a:lstStyle/>
        <a:p>
          <a:endParaRPr lang="en-US"/>
        </a:p>
      </dgm:t>
    </dgm:pt>
    <dgm:pt modelId="{6FE10E79-FFB0-4ECF-968D-84554D5A3ECA}">
      <dgm:prSet/>
      <dgm:spPr/>
      <dgm:t>
        <a:bodyPr/>
        <a:lstStyle/>
        <a:p>
          <a:r>
            <a:rPr lang="en-GB"/>
            <a:t>Cossalter, V. (2006) </a:t>
          </a:r>
          <a:r>
            <a:rPr lang="en-GB" i="1"/>
            <a:t>Motorcycle Dynamics.</a:t>
          </a:r>
          <a:r>
            <a:rPr lang="en-GB"/>
            <a:t> 2nd edn. Raleigh</a:t>
          </a:r>
          <a:endParaRPr lang="en-US"/>
        </a:p>
      </dgm:t>
    </dgm:pt>
    <dgm:pt modelId="{4E695047-73FD-4E31-8BC0-2CD4B75EF968}" type="parTrans" cxnId="{6C244E66-50BA-4B2F-8EEB-282140BF9A10}">
      <dgm:prSet/>
      <dgm:spPr/>
      <dgm:t>
        <a:bodyPr/>
        <a:lstStyle/>
        <a:p>
          <a:endParaRPr lang="en-US"/>
        </a:p>
      </dgm:t>
    </dgm:pt>
    <dgm:pt modelId="{37A296D2-92AE-4E10-8ED5-70163E04DFFC}" type="sibTrans" cxnId="{6C244E66-50BA-4B2F-8EEB-282140BF9A10}">
      <dgm:prSet/>
      <dgm:spPr/>
      <dgm:t>
        <a:bodyPr/>
        <a:lstStyle/>
        <a:p>
          <a:endParaRPr lang="en-US"/>
        </a:p>
      </dgm:t>
    </dgm:pt>
    <dgm:pt modelId="{86972181-AB5D-4353-8725-BF6226FE87D5}" type="pres">
      <dgm:prSet presAssocID="{0CD24DA8-9EC2-4D0E-B20C-47C86592AD92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CB3465E-C8A6-4858-B8F7-16F65DE10CCA}" type="pres">
      <dgm:prSet presAssocID="{B7D56F25-2B36-4A0F-AD2C-C54FAA689D58}" presName="root" presStyleCnt="0"/>
      <dgm:spPr/>
    </dgm:pt>
    <dgm:pt modelId="{0BC19801-1A6C-4FCA-BA9C-1FF19CA788C0}" type="pres">
      <dgm:prSet presAssocID="{B7D56F25-2B36-4A0F-AD2C-C54FAA689D58}" presName="rootComposite" presStyleCnt="0"/>
      <dgm:spPr/>
    </dgm:pt>
    <dgm:pt modelId="{12DAAB0C-2898-4FF3-A46B-4B171ED19728}" type="pres">
      <dgm:prSet presAssocID="{B7D56F25-2B36-4A0F-AD2C-C54FAA689D58}" presName="rootText" presStyleLbl="node1" presStyleIdx="0" presStyleCnt="2"/>
      <dgm:spPr/>
    </dgm:pt>
    <dgm:pt modelId="{75B28663-A716-4FB5-B74D-47AE6B1FEF68}" type="pres">
      <dgm:prSet presAssocID="{B7D56F25-2B36-4A0F-AD2C-C54FAA689D58}" presName="rootConnector" presStyleLbl="node1" presStyleIdx="0" presStyleCnt="2"/>
      <dgm:spPr/>
    </dgm:pt>
    <dgm:pt modelId="{7F12D247-7713-4CCD-8C6B-8224109CB49F}" type="pres">
      <dgm:prSet presAssocID="{B7D56F25-2B36-4A0F-AD2C-C54FAA689D58}" presName="childShape" presStyleCnt="0"/>
      <dgm:spPr/>
    </dgm:pt>
    <dgm:pt modelId="{C6F9847B-554B-4D75-A048-FADCE266287C}" type="pres">
      <dgm:prSet presAssocID="{6FE10E79-FFB0-4ECF-968D-84554D5A3ECA}" presName="root" presStyleCnt="0"/>
      <dgm:spPr/>
    </dgm:pt>
    <dgm:pt modelId="{35BC935D-5735-4780-B544-C0E6033E0398}" type="pres">
      <dgm:prSet presAssocID="{6FE10E79-FFB0-4ECF-968D-84554D5A3ECA}" presName="rootComposite" presStyleCnt="0"/>
      <dgm:spPr/>
    </dgm:pt>
    <dgm:pt modelId="{51FE9F91-5B17-41F8-A7C2-94452B5CE334}" type="pres">
      <dgm:prSet presAssocID="{6FE10E79-FFB0-4ECF-968D-84554D5A3ECA}" presName="rootText" presStyleLbl="node1" presStyleIdx="1" presStyleCnt="2"/>
      <dgm:spPr/>
    </dgm:pt>
    <dgm:pt modelId="{E4E05589-2DDC-48A1-9C2F-2D8FE6047057}" type="pres">
      <dgm:prSet presAssocID="{6FE10E79-FFB0-4ECF-968D-84554D5A3ECA}" presName="rootConnector" presStyleLbl="node1" presStyleIdx="1" presStyleCnt="2"/>
      <dgm:spPr/>
    </dgm:pt>
    <dgm:pt modelId="{AA70B09D-7A92-4787-B89E-5D55872046AF}" type="pres">
      <dgm:prSet presAssocID="{6FE10E79-FFB0-4ECF-968D-84554D5A3ECA}" presName="childShape" presStyleCnt="0"/>
      <dgm:spPr/>
    </dgm:pt>
  </dgm:ptLst>
  <dgm:cxnLst>
    <dgm:cxn modelId="{0922E414-2438-4A73-9486-C85FBC0375B6}" type="presOf" srcId="{0CD24DA8-9EC2-4D0E-B20C-47C86592AD92}" destId="{86972181-AB5D-4353-8725-BF6226FE87D5}" srcOrd="0" destOrd="0" presId="urn:microsoft.com/office/officeart/2005/8/layout/hierarchy3"/>
    <dgm:cxn modelId="{06C8B91F-25FF-41D9-A426-BA7A5B6FC45D}" type="presOf" srcId="{6FE10E79-FFB0-4ECF-968D-84554D5A3ECA}" destId="{E4E05589-2DDC-48A1-9C2F-2D8FE6047057}" srcOrd="1" destOrd="0" presId="urn:microsoft.com/office/officeart/2005/8/layout/hierarchy3"/>
    <dgm:cxn modelId="{0DBA7D3D-D058-4DFD-BED9-3854B62348B5}" type="presOf" srcId="{B7D56F25-2B36-4A0F-AD2C-C54FAA689D58}" destId="{12DAAB0C-2898-4FF3-A46B-4B171ED19728}" srcOrd="0" destOrd="0" presId="urn:microsoft.com/office/officeart/2005/8/layout/hierarchy3"/>
    <dgm:cxn modelId="{6C244E66-50BA-4B2F-8EEB-282140BF9A10}" srcId="{0CD24DA8-9EC2-4D0E-B20C-47C86592AD92}" destId="{6FE10E79-FFB0-4ECF-968D-84554D5A3ECA}" srcOrd="1" destOrd="0" parTransId="{4E695047-73FD-4E31-8BC0-2CD4B75EF968}" sibTransId="{37A296D2-92AE-4E10-8ED5-70163E04DFFC}"/>
    <dgm:cxn modelId="{88EFEF71-EFC4-4C7D-B330-41D09E35558F}" type="presOf" srcId="{6FE10E79-FFB0-4ECF-968D-84554D5A3ECA}" destId="{51FE9F91-5B17-41F8-A7C2-94452B5CE334}" srcOrd="0" destOrd="0" presId="urn:microsoft.com/office/officeart/2005/8/layout/hierarchy3"/>
    <dgm:cxn modelId="{7F67AB97-8348-4148-8C30-B3E6A99C42C3}" type="presOf" srcId="{B7D56F25-2B36-4A0F-AD2C-C54FAA689D58}" destId="{75B28663-A716-4FB5-B74D-47AE6B1FEF68}" srcOrd="1" destOrd="0" presId="urn:microsoft.com/office/officeart/2005/8/layout/hierarchy3"/>
    <dgm:cxn modelId="{FE1CC29D-612B-473F-93AE-56167C64339C}" srcId="{0CD24DA8-9EC2-4D0E-B20C-47C86592AD92}" destId="{B7D56F25-2B36-4A0F-AD2C-C54FAA689D58}" srcOrd="0" destOrd="0" parTransId="{B747A792-FE82-464F-8D81-FF1DECEDC668}" sibTransId="{805C2A99-29CB-4C6C-AB0C-06EB5FB45F0D}"/>
    <dgm:cxn modelId="{6588AF82-7D2A-4B20-8282-05B522E85616}" type="presParOf" srcId="{86972181-AB5D-4353-8725-BF6226FE87D5}" destId="{ACB3465E-C8A6-4858-B8F7-16F65DE10CCA}" srcOrd="0" destOrd="0" presId="urn:microsoft.com/office/officeart/2005/8/layout/hierarchy3"/>
    <dgm:cxn modelId="{69D22032-3FA3-4356-8D27-A29CA55D32AC}" type="presParOf" srcId="{ACB3465E-C8A6-4858-B8F7-16F65DE10CCA}" destId="{0BC19801-1A6C-4FCA-BA9C-1FF19CA788C0}" srcOrd="0" destOrd="0" presId="urn:microsoft.com/office/officeart/2005/8/layout/hierarchy3"/>
    <dgm:cxn modelId="{7D5B5EFC-6F6A-4D90-B90A-61901828850E}" type="presParOf" srcId="{0BC19801-1A6C-4FCA-BA9C-1FF19CA788C0}" destId="{12DAAB0C-2898-4FF3-A46B-4B171ED19728}" srcOrd="0" destOrd="0" presId="urn:microsoft.com/office/officeart/2005/8/layout/hierarchy3"/>
    <dgm:cxn modelId="{EEE72AF5-E77C-4C8B-BC8F-94F17EAD2FB3}" type="presParOf" srcId="{0BC19801-1A6C-4FCA-BA9C-1FF19CA788C0}" destId="{75B28663-A716-4FB5-B74D-47AE6B1FEF68}" srcOrd="1" destOrd="0" presId="urn:microsoft.com/office/officeart/2005/8/layout/hierarchy3"/>
    <dgm:cxn modelId="{EF0A738A-FB14-4C71-B600-9818927B84C4}" type="presParOf" srcId="{ACB3465E-C8A6-4858-B8F7-16F65DE10CCA}" destId="{7F12D247-7713-4CCD-8C6B-8224109CB49F}" srcOrd="1" destOrd="0" presId="urn:microsoft.com/office/officeart/2005/8/layout/hierarchy3"/>
    <dgm:cxn modelId="{CD0A8634-DACA-4527-ACC9-ABC073E3B48F}" type="presParOf" srcId="{86972181-AB5D-4353-8725-BF6226FE87D5}" destId="{C6F9847B-554B-4D75-A048-FADCE266287C}" srcOrd="1" destOrd="0" presId="urn:microsoft.com/office/officeart/2005/8/layout/hierarchy3"/>
    <dgm:cxn modelId="{EC5A5477-949F-4368-A575-477A19B53EE0}" type="presParOf" srcId="{C6F9847B-554B-4D75-A048-FADCE266287C}" destId="{35BC935D-5735-4780-B544-C0E6033E0398}" srcOrd="0" destOrd="0" presId="urn:microsoft.com/office/officeart/2005/8/layout/hierarchy3"/>
    <dgm:cxn modelId="{E0206E9C-2F82-4B50-95E8-C95ED678BCB8}" type="presParOf" srcId="{35BC935D-5735-4780-B544-C0E6033E0398}" destId="{51FE9F91-5B17-41F8-A7C2-94452B5CE334}" srcOrd="0" destOrd="0" presId="urn:microsoft.com/office/officeart/2005/8/layout/hierarchy3"/>
    <dgm:cxn modelId="{2B6CF067-6CA1-426B-B5CF-601F1FA89843}" type="presParOf" srcId="{35BC935D-5735-4780-B544-C0E6033E0398}" destId="{E4E05589-2DDC-48A1-9C2F-2D8FE6047057}" srcOrd="1" destOrd="0" presId="urn:microsoft.com/office/officeart/2005/8/layout/hierarchy3"/>
    <dgm:cxn modelId="{98D8260F-644E-42DC-A4FE-C5132CBEB0AD}" type="presParOf" srcId="{C6F9847B-554B-4D75-A048-FADCE266287C}" destId="{AA70B09D-7A92-4787-B89E-5D55872046AF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6FB1A9-7934-4740-A49F-34E5C8AE2E79}">
      <dsp:nvSpPr>
        <dsp:cNvPr id="0" name=""/>
        <dsp:cNvSpPr/>
      </dsp:nvSpPr>
      <dsp:spPr>
        <a:xfrm>
          <a:off x="821" y="0"/>
          <a:ext cx="3327201" cy="394887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8654" tIns="0" rIns="328654" bIns="33020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Hub-centre steering is an under-researched/under-utilised technology</a:t>
          </a:r>
          <a:endParaRPr lang="en-US" sz="2500" kern="1200" dirty="0"/>
        </a:p>
      </dsp:txBody>
      <dsp:txXfrm>
        <a:off x="821" y="1579550"/>
        <a:ext cx="3327201" cy="2369325"/>
      </dsp:txXfrm>
    </dsp:sp>
    <dsp:sp modelId="{6D5CDEFF-6C4E-475E-AD61-C1CEE710D477}">
      <dsp:nvSpPr>
        <dsp:cNvPr id="0" name=""/>
        <dsp:cNvSpPr/>
      </dsp:nvSpPr>
      <dsp:spPr>
        <a:xfrm>
          <a:off x="821" y="0"/>
          <a:ext cx="3327201" cy="1579550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8654" tIns="165100" rIns="32865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821" y="0"/>
        <a:ext cx="3327201" cy="1579550"/>
      </dsp:txXfrm>
    </dsp:sp>
    <dsp:sp modelId="{2D068755-536B-46D7-855C-279F548D5541}">
      <dsp:nvSpPr>
        <dsp:cNvPr id="0" name=""/>
        <dsp:cNvSpPr/>
      </dsp:nvSpPr>
      <dsp:spPr>
        <a:xfrm>
          <a:off x="3594199" y="0"/>
          <a:ext cx="3327201" cy="394887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8654" tIns="0" rIns="328654" bIns="33020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Arc Vector are aiming to develop an updated version specifically designed for racing</a:t>
          </a:r>
          <a:endParaRPr lang="en-US" sz="2500" kern="1200"/>
        </a:p>
      </dsp:txBody>
      <dsp:txXfrm>
        <a:off x="3594199" y="1579550"/>
        <a:ext cx="3327201" cy="2369325"/>
      </dsp:txXfrm>
    </dsp:sp>
    <dsp:sp modelId="{B74AA7B8-C21B-46FD-9124-284EB73EB83B}">
      <dsp:nvSpPr>
        <dsp:cNvPr id="0" name=""/>
        <dsp:cNvSpPr/>
      </dsp:nvSpPr>
      <dsp:spPr>
        <a:xfrm>
          <a:off x="3594199" y="0"/>
          <a:ext cx="3327201" cy="1579550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8654" tIns="165100" rIns="32865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594199" y="0"/>
        <a:ext cx="3327201" cy="1579550"/>
      </dsp:txXfrm>
    </dsp:sp>
    <dsp:sp modelId="{597150DB-4830-412F-B847-DFC32FF3B867}">
      <dsp:nvSpPr>
        <dsp:cNvPr id="0" name=""/>
        <dsp:cNvSpPr/>
      </dsp:nvSpPr>
      <dsp:spPr>
        <a:xfrm>
          <a:off x="7187576" y="0"/>
          <a:ext cx="3327201" cy="394887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8654" tIns="0" rIns="328654" bIns="33020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R&amp;D of this new suspension system could contribute to the next/updated variant of the bike</a:t>
          </a:r>
          <a:endParaRPr lang="en-US" sz="2500" kern="1200" dirty="0"/>
        </a:p>
      </dsp:txBody>
      <dsp:txXfrm>
        <a:off x="7187576" y="1579550"/>
        <a:ext cx="3327201" cy="2369325"/>
      </dsp:txXfrm>
    </dsp:sp>
    <dsp:sp modelId="{7362B016-513D-433A-B922-FA0A5760F8F8}">
      <dsp:nvSpPr>
        <dsp:cNvPr id="0" name=""/>
        <dsp:cNvSpPr/>
      </dsp:nvSpPr>
      <dsp:spPr>
        <a:xfrm>
          <a:off x="7187576" y="0"/>
          <a:ext cx="3327201" cy="1579550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8654" tIns="165100" rIns="32865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7187576" y="0"/>
        <a:ext cx="3327201" cy="15795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1CD9DD-48AA-4E94-AB4C-17A1FFEC0D3C}">
      <dsp:nvSpPr>
        <dsp:cNvPr id="0" name=""/>
        <dsp:cNvSpPr/>
      </dsp:nvSpPr>
      <dsp:spPr>
        <a:xfrm>
          <a:off x="3080" y="464830"/>
          <a:ext cx="2444055" cy="3421677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Collect data from the baseline bike</a:t>
          </a:r>
          <a:endParaRPr lang="en-US" sz="1900" kern="1200"/>
        </a:p>
      </dsp:txBody>
      <dsp:txXfrm>
        <a:off x="3080" y="1765067"/>
        <a:ext cx="2444055" cy="2053006"/>
      </dsp:txXfrm>
    </dsp:sp>
    <dsp:sp modelId="{D26D769F-447B-4B48-8FC4-747C9C6394C5}">
      <dsp:nvSpPr>
        <dsp:cNvPr id="0" name=""/>
        <dsp:cNvSpPr/>
      </dsp:nvSpPr>
      <dsp:spPr>
        <a:xfrm>
          <a:off x="711856" y="806997"/>
          <a:ext cx="1026503" cy="102650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862184" y="957325"/>
        <a:ext cx="725847" cy="725847"/>
      </dsp:txXfrm>
    </dsp:sp>
    <dsp:sp modelId="{91C4417A-615D-4C3B-8BFE-4611CFF6DC3F}">
      <dsp:nvSpPr>
        <dsp:cNvPr id="0" name=""/>
        <dsp:cNvSpPr/>
      </dsp:nvSpPr>
      <dsp:spPr>
        <a:xfrm>
          <a:off x="3080" y="3886435"/>
          <a:ext cx="2444055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E77F9F-5460-4600-B765-56874FC602EF}">
      <dsp:nvSpPr>
        <dsp:cNvPr id="0" name=""/>
        <dsp:cNvSpPr/>
      </dsp:nvSpPr>
      <dsp:spPr>
        <a:xfrm>
          <a:off x="2691541" y="464830"/>
          <a:ext cx="2444055" cy="3421677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Design &amp; code script in MATLAB to model the bike</a:t>
          </a:r>
          <a:endParaRPr lang="en-US" sz="1900" kern="1200" dirty="0"/>
        </a:p>
      </dsp:txBody>
      <dsp:txXfrm>
        <a:off x="2691541" y="1765067"/>
        <a:ext cx="2444055" cy="2053006"/>
      </dsp:txXfrm>
    </dsp:sp>
    <dsp:sp modelId="{B88E2229-5F70-4B55-948A-70B5321B3E88}">
      <dsp:nvSpPr>
        <dsp:cNvPr id="0" name=""/>
        <dsp:cNvSpPr/>
      </dsp:nvSpPr>
      <dsp:spPr>
        <a:xfrm>
          <a:off x="3400317" y="806997"/>
          <a:ext cx="1026503" cy="102650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550645" y="957325"/>
        <a:ext cx="725847" cy="725847"/>
      </dsp:txXfrm>
    </dsp:sp>
    <dsp:sp modelId="{C6663B24-FC92-4491-A5DF-D071A72242FD}">
      <dsp:nvSpPr>
        <dsp:cNvPr id="0" name=""/>
        <dsp:cNvSpPr/>
      </dsp:nvSpPr>
      <dsp:spPr>
        <a:xfrm>
          <a:off x="2691541" y="3886435"/>
          <a:ext cx="2444055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BBA77A-0546-4F2E-82AE-0100432A9061}">
      <dsp:nvSpPr>
        <dsp:cNvPr id="0" name=""/>
        <dsp:cNvSpPr/>
      </dsp:nvSpPr>
      <dsp:spPr>
        <a:xfrm>
          <a:off x="5380002" y="464830"/>
          <a:ext cx="2444055" cy="3421677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Test linkage types / mounting locations and analyse characteristics &amp; performance</a:t>
          </a:r>
          <a:endParaRPr lang="en-US" sz="1900" kern="1200"/>
        </a:p>
      </dsp:txBody>
      <dsp:txXfrm>
        <a:off x="5380002" y="1765067"/>
        <a:ext cx="2444055" cy="2053006"/>
      </dsp:txXfrm>
    </dsp:sp>
    <dsp:sp modelId="{7CD2253F-8DF3-4674-B1F8-3C0AC25666A6}">
      <dsp:nvSpPr>
        <dsp:cNvPr id="0" name=""/>
        <dsp:cNvSpPr/>
      </dsp:nvSpPr>
      <dsp:spPr>
        <a:xfrm>
          <a:off x="6088778" y="806997"/>
          <a:ext cx="1026503" cy="1026503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6239106" y="957325"/>
        <a:ext cx="725847" cy="725847"/>
      </dsp:txXfrm>
    </dsp:sp>
    <dsp:sp modelId="{E9738554-C183-4616-A02B-BD8C349BE151}">
      <dsp:nvSpPr>
        <dsp:cNvPr id="0" name=""/>
        <dsp:cNvSpPr/>
      </dsp:nvSpPr>
      <dsp:spPr>
        <a:xfrm>
          <a:off x="5380002" y="3886435"/>
          <a:ext cx="2444055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ABFDEE-27C8-4FC5-A7AE-695124F1CD92}">
      <dsp:nvSpPr>
        <dsp:cNvPr id="0" name=""/>
        <dsp:cNvSpPr/>
      </dsp:nvSpPr>
      <dsp:spPr>
        <a:xfrm>
          <a:off x="8068463" y="464830"/>
          <a:ext cx="2444055" cy="3421677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Model new system / components using CAD</a:t>
          </a:r>
          <a:endParaRPr lang="en-US" sz="1900" kern="1200"/>
        </a:p>
      </dsp:txBody>
      <dsp:txXfrm>
        <a:off x="8068463" y="1765067"/>
        <a:ext cx="2444055" cy="2053006"/>
      </dsp:txXfrm>
    </dsp:sp>
    <dsp:sp modelId="{19B6B1F8-ED9F-4AF1-A8E7-7DA2D0302DA9}">
      <dsp:nvSpPr>
        <dsp:cNvPr id="0" name=""/>
        <dsp:cNvSpPr/>
      </dsp:nvSpPr>
      <dsp:spPr>
        <a:xfrm>
          <a:off x="8777239" y="806997"/>
          <a:ext cx="1026503" cy="102650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4</a:t>
          </a:r>
        </a:p>
      </dsp:txBody>
      <dsp:txXfrm>
        <a:off x="8927567" y="957325"/>
        <a:ext cx="725847" cy="725847"/>
      </dsp:txXfrm>
    </dsp:sp>
    <dsp:sp modelId="{CCC1437D-0231-4961-A974-F8F22E27E016}">
      <dsp:nvSpPr>
        <dsp:cNvPr id="0" name=""/>
        <dsp:cNvSpPr/>
      </dsp:nvSpPr>
      <dsp:spPr>
        <a:xfrm>
          <a:off x="8068463" y="3886435"/>
          <a:ext cx="2444055" cy="7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D32DCB-67E6-4582-95C8-C320AC9A6D52}">
      <dsp:nvSpPr>
        <dsp:cNvPr id="0" name=""/>
        <dsp:cNvSpPr/>
      </dsp:nvSpPr>
      <dsp:spPr>
        <a:xfrm>
          <a:off x="1864" y="1721486"/>
          <a:ext cx="1479184" cy="2070858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323" tIns="330200" rIns="115323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Examine &amp; measure CAD models/drawings of bike</a:t>
          </a:r>
          <a:endParaRPr lang="en-US" sz="1100" kern="1200"/>
        </a:p>
      </dsp:txBody>
      <dsp:txXfrm>
        <a:off x="1864" y="2508412"/>
        <a:ext cx="1479184" cy="1242515"/>
      </dsp:txXfrm>
    </dsp:sp>
    <dsp:sp modelId="{1F192B08-105F-46C5-A766-4A2F78336461}">
      <dsp:nvSpPr>
        <dsp:cNvPr id="0" name=""/>
        <dsp:cNvSpPr/>
      </dsp:nvSpPr>
      <dsp:spPr>
        <a:xfrm>
          <a:off x="430828" y="1928572"/>
          <a:ext cx="621257" cy="62125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436" tIns="12700" rIns="48436" bIns="1270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1</a:t>
          </a:r>
        </a:p>
      </dsp:txBody>
      <dsp:txXfrm>
        <a:off x="521809" y="2019553"/>
        <a:ext cx="439295" cy="439295"/>
      </dsp:txXfrm>
    </dsp:sp>
    <dsp:sp modelId="{8550F09E-54B6-49A1-8452-33493236CC77}">
      <dsp:nvSpPr>
        <dsp:cNvPr id="0" name=""/>
        <dsp:cNvSpPr/>
      </dsp:nvSpPr>
      <dsp:spPr>
        <a:xfrm>
          <a:off x="1864" y="3792273"/>
          <a:ext cx="1479184" cy="72"/>
        </a:xfrm>
        <a:prstGeom prst="rect">
          <a:avLst/>
        </a:prstGeom>
        <a:solidFill>
          <a:schemeClr val="accent5">
            <a:hueOff val="-1736021"/>
            <a:satOff val="-118"/>
            <a:lumOff val="280"/>
            <a:alphaOff val="0"/>
          </a:schemeClr>
        </a:solidFill>
        <a:ln w="19050" cap="flat" cmpd="sng" algn="ctr">
          <a:solidFill>
            <a:schemeClr val="accent5">
              <a:hueOff val="-1736021"/>
              <a:satOff val="-118"/>
              <a:lumOff val="28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FD5594-F69C-4579-B529-C23115A540DE}">
      <dsp:nvSpPr>
        <dsp:cNvPr id="0" name=""/>
        <dsp:cNvSpPr/>
      </dsp:nvSpPr>
      <dsp:spPr>
        <a:xfrm>
          <a:off x="1628967" y="1721486"/>
          <a:ext cx="1479184" cy="2070858"/>
        </a:xfrm>
        <a:prstGeom prst="rect">
          <a:avLst/>
        </a:prstGeom>
        <a:solidFill>
          <a:schemeClr val="accent5">
            <a:tint val="40000"/>
            <a:alpha val="90000"/>
            <a:hueOff val="-3981555"/>
            <a:satOff val="889"/>
            <a:lumOff val="134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3981555"/>
              <a:satOff val="889"/>
              <a:lumOff val="13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323" tIns="330200" rIns="115323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Build basic 2D model of baseline bike with mounting / pivot points and other geometry</a:t>
          </a:r>
          <a:endParaRPr lang="en-US" sz="1100" kern="1200"/>
        </a:p>
      </dsp:txBody>
      <dsp:txXfrm>
        <a:off x="1628967" y="2508412"/>
        <a:ext cx="1479184" cy="1242515"/>
      </dsp:txXfrm>
    </dsp:sp>
    <dsp:sp modelId="{19E35B24-AE50-460C-BD02-0409FA2208D8}">
      <dsp:nvSpPr>
        <dsp:cNvPr id="0" name=""/>
        <dsp:cNvSpPr/>
      </dsp:nvSpPr>
      <dsp:spPr>
        <a:xfrm>
          <a:off x="2057931" y="1928572"/>
          <a:ext cx="621257" cy="621257"/>
        </a:xfrm>
        <a:prstGeom prst="ellipse">
          <a:avLst/>
        </a:prstGeom>
        <a:solidFill>
          <a:schemeClr val="accent5">
            <a:hueOff val="-3472043"/>
            <a:satOff val="-236"/>
            <a:lumOff val="560"/>
            <a:alphaOff val="0"/>
          </a:schemeClr>
        </a:solidFill>
        <a:ln w="19050" cap="flat" cmpd="sng" algn="ctr">
          <a:solidFill>
            <a:schemeClr val="accent5">
              <a:hueOff val="-3472043"/>
              <a:satOff val="-236"/>
              <a:lumOff val="56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436" tIns="12700" rIns="48436" bIns="1270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2</a:t>
          </a:r>
        </a:p>
      </dsp:txBody>
      <dsp:txXfrm>
        <a:off x="2148912" y="2019553"/>
        <a:ext cx="439295" cy="439295"/>
      </dsp:txXfrm>
    </dsp:sp>
    <dsp:sp modelId="{12688A8C-B51B-42C8-97DA-12AC47849000}">
      <dsp:nvSpPr>
        <dsp:cNvPr id="0" name=""/>
        <dsp:cNvSpPr/>
      </dsp:nvSpPr>
      <dsp:spPr>
        <a:xfrm>
          <a:off x="1628967" y="3792273"/>
          <a:ext cx="1479184" cy="72"/>
        </a:xfrm>
        <a:prstGeom prst="rect">
          <a:avLst/>
        </a:prstGeom>
        <a:solidFill>
          <a:schemeClr val="accent5">
            <a:hueOff val="-5208064"/>
            <a:satOff val="-354"/>
            <a:lumOff val="840"/>
            <a:alphaOff val="0"/>
          </a:schemeClr>
        </a:solidFill>
        <a:ln w="19050" cap="flat" cmpd="sng" algn="ctr">
          <a:solidFill>
            <a:schemeClr val="accent5">
              <a:hueOff val="-5208064"/>
              <a:satOff val="-354"/>
              <a:lumOff val="84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B05427-026F-41C3-8045-2FFC0A229081}">
      <dsp:nvSpPr>
        <dsp:cNvPr id="0" name=""/>
        <dsp:cNvSpPr/>
      </dsp:nvSpPr>
      <dsp:spPr>
        <a:xfrm>
          <a:off x="3256071" y="1721486"/>
          <a:ext cx="1479184" cy="2070858"/>
        </a:xfrm>
        <a:prstGeom prst="rect">
          <a:avLst/>
        </a:prstGeom>
        <a:solidFill>
          <a:schemeClr val="accent5">
            <a:tint val="40000"/>
            <a:alpha val="90000"/>
            <a:hueOff val="-7963110"/>
            <a:satOff val="1778"/>
            <a:lumOff val="267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7963110"/>
              <a:satOff val="1778"/>
              <a:lumOff val="26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323" tIns="330200" rIns="115323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Extract kinematics and compare with values attained via track testing </a:t>
          </a:r>
          <a:endParaRPr lang="en-US" sz="1100" kern="1200"/>
        </a:p>
      </dsp:txBody>
      <dsp:txXfrm>
        <a:off x="3256071" y="2508412"/>
        <a:ext cx="1479184" cy="1242515"/>
      </dsp:txXfrm>
    </dsp:sp>
    <dsp:sp modelId="{203751C6-5C8F-4218-8101-38A73EAD92F4}">
      <dsp:nvSpPr>
        <dsp:cNvPr id="0" name=""/>
        <dsp:cNvSpPr/>
      </dsp:nvSpPr>
      <dsp:spPr>
        <a:xfrm>
          <a:off x="3685034" y="1928572"/>
          <a:ext cx="621257" cy="621257"/>
        </a:xfrm>
        <a:prstGeom prst="ellipse">
          <a:avLst/>
        </a:prstGeom>
        <a:solidFill>
          <a:schemeClr val="accent5">
            <a:hueOff val="-6944086"/>
            <a:satOff val="-472"/>
            <a:lumOff val="1121"/>
            <a:alphaOff val="0"/>
          </a:schemeClr>
        </a:solidFill>
        <a:ln w="19050" cap="flat" cmpd="sng" algn="ctr">
          <a:solidFill>
            <a:schemeClr val="accent5">
              <a:hueOff val="-6944086"/>
              <a:satOff val="-472"/>
              <a:lumOff val="112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436" tIns="12700" rIns="48436" bIns="1270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3</a:t>
          </a:r>
        </a:p>
      </dsp:txBody>
      <dsp:txXfrm>
        <a:off x="3776015" y="2019553"/>
        <a:ext cx="439295" cy="439295"/>
      </dsp:txXfrm>
    </dsp:sp>
    <dsp:sp modelId="{60CDD894-DEDB-428B-895F-00AEA5FB5B9B}">
      <dsp:nvSpPr>
        <dsp:cNvPr id="0" name=""/>
        <dsp:cNvSpPr/>
      </dsp:nvSpPr>
      <dsp:spPr>
        <a:xfrm>
          <a:off x="3256071" y="3792273"/>
          <a:ext cx="1479184" cy="72"/>
        </a:xfrm>
        <a:prstGeom prst="rect">
          <a:avLst/>
        </a:prstGeom>
        <a:solidFill>
          <a:schemeClr val="accent5">
            <a:hueOff val="-8680107"/>
            <a:satOff val="-590"/>
            <a:lumOff val="1401"/>
            <a:alphaOff val="0"/>
          </a:schemeClr>
        </a:solidFill>
        <a:ln w="19050" cap="flat" cmpd="sng" algn="ctr">
          <a:solidFill>
            <a:schemeClr val="accent5">
              <a:hueOff val="-8680107"/>
              <a:satOff val="-590"/>
              <a:lumOff val="14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C58512-C1EE-42D1-A4AE-B3336577B780}">
      <dsp:nvSpPr>
        <dsp:cNvPr id="0" name=""/>
        <dsp:cNvSpPr/>
      </dsp:nvSpPr>
      <dsp:spPr>
        <a:xfrm>
          <a:off x="4883174" y="1721486"/>
          <a:ext cx="1479184" cy="2070858"/>
        </a:xfrm>
        <a:prstGeom prst="rect">
          <a:avLst/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11944666"/>
              <a:satOff val="2667"/>
              <a:lumOff val="4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323" tIns="330200" rIns="115323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Update and test linkage systems informed by conducted research</a:t>
          </a:r>
          <a:endParaRPr lang="en-US" sz="1100" kern="1200"/>
        </a:p>
      </dsp:txBody>
      <dsp:txXfrm>
        <a:off x="4883174" y="2508412"/>
        <a:ext cx="1479184" cy="1242515"/>
      </dsp:txXfrm>
    </dsp:sp>
    <dsp:sp modelId="{07C5FA62-DCF4-4518-B63A-88168FFE875D}">
      <dsp:nvSpPr>
        <dsp:cNvPr id="0" name=""/>
        <dsp:cNvSpPr/>
      </dsp:nvSpPr>
      <dsp:spPr>
        <a:xfrm>
          <a:off x="5312138" y="1928572"/>
          <a:ext cx="621257" cy="621257"/>
        </a:xfrm>
        <a:prstGeom prst="ellipse">
          <a:avLst/>
        </a:prstGeom>
        <a:solidFill>
          <a:schemeClr val="accent5">
            <a:hueOff val="-10416129"/>
            <a:satOff val="-708"/>
            <a:lumOff val="1681"/>
            <a:alphaOff val="0"/>
          </a:schemeClr>
        </a:solidFill>
        <a:ln w="19050" cap="flat" cmpd="sng" algn="ctr">
          <a:solidFill>
            <a:schemeClr val="accent5">
              <a:hueOff val="-10416129"/>
              <a:satOff val="-708"/>
              <a:lumOff val="16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436" tIns="12700" rIns="48436" bIns="1270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4</a:t>
          </a:r>
        </a:p>
      </dsp:txBody>
      <dsp:txXfrm>
        <a:off x="5403119" y="2019553"/>
        <a:ext cx="439295" cy="439295"/>
      </dsp:txXfrm>
    </dsp:sp>
    <dsp:sp modelId="{26EABB98-0833-4505-9CF7-EE1C6C67F44D}">
      <dsp:nvSpPr>
        <dsp:cNvPr id="0" name=""/>
        <dsp:cNvSpPr/>
      </dsp:nvSpPr>
      <dsp:spPr>
        <a:xfrm>
          <a:off x="4883174" y="3792273"/>
          <a:ext cx="1479184" cy="72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11FAD5-044B-4C52-A466-94DC79A8F044}">
      <dsp:nvSpPr>
        <dsp:cNvPr id="0" name=""/>
        <dsp:cNvSpPr/>
      </dsp:nvSpPr>
      <dsp:spPr>
        <a:xfrm>
          <a:off x="0" y="408276"/>
          <a:ext cx="6364224" cy="11138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Using existing CAD models as boundaries, assess workable space</a:t>
          </a:r>
          <a:endParaRPr lang="en-US" sz="2800" kern="1200"/>
        </a:p>
      </dsp:txBody>
      <dsp:txXfrm>
        <a:off x="54373" y="462649"/>
        <a:ext cx="6255478" cy="1005094"/>
      </dsp:txXfrm>
    </dsp:sp>
    <dsp:sp modelId="{B586DAFA-0F2F-4322-BBE9-5B108434651C}">
      <dsp:nvSpPr>
        <dsp:cNvPr id="0" name=""/>
        <dsp:cNvSpPr/>
      </dsp:nvSpPr>
      <dsp:spPr>
        <a:xfrm>
          <a:off x="0" y="1602756"/>
          <a:ext cx="6364224" cy="1113840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Design suitable system based on MATLAB results and area confinements  </a:t>
          </a:r>
          <a:endParaRPr lang="en-US" sz="2800" kern="1200"/>
        </a:p>
      </dsp:txBody>
      <dsp:txXfrm>
        <a:off x="54373" y="1657129"/>
        <a:ext cx="6255478" cy="1005094"/>
      </dsp:txXfrm>
    </dsp:sp>
    <dsp:sp modelId="{98A538E8-8224-478C-B435-5620815DFD1A}">
      <dsp:nvSpPr>
        <dsp:cNvPr id="0" name=""/>
        <dsp:cNvSpPr/>
      </dsp:nvSpPr>
      <dsp:spPr>
        <a:xfrm>
          <a:off x="0" y="2797236"/>
          <a:ext cx="6364224" cy="1113840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FEA of components and assemblies, with design changes as necessary </a:t>
          </a:r>
          <a:endParaRPr lang="en-US" sz="2800" kern="1200"/>
        </a:p>
      </dsp:txBody>
      <dsp:txXfrm>
        <a:off x="54373" y="2851609"/>
        <a:ext cx="6255478" cy="1005094"/>
      </dsp:txXfrm>
    </dsp:sp>
    <dsp:sp modelId="{D54F377A-03BD-4042-8F03-895D7420D714}">
      <dsp:nvSpPr>
        <dsp:cNvPr id="0" name=""/>
        <dsp:cNvSpPr/>
      </dsp:nvSpPr>
      <dsp:spPr>
        <a:xfrm>
          <a:off x="0" y="3991716"/>
          <a:ext cx="6364224" cy="111384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To scale models, produced via 3D print as concept validation</a:t>
          </a:r>
          <a:endParaRPr lang="en-US" sz="2800" kern="1200" dirty="0"/>
        </a:p>
      </dsp:txBody>
      <dsp:txXfrm>
        <a:off x="54373" y="4046089"/>
        <a:ext cx="6255478" cy="100509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E59A6B-22E8-4A6F-A4E3-966551D52089}">
      <dsp:nvSpPr>
        <dsp:cNvPr id="0" name=""/>
        <dsp:cNvSpPr/>
      </dsp:nvSpPr>
      <dsp:spPr>
        <a:xfrm>
          <a:off x="0" y="673"/>
          <a:ext cx="6364224" cy="157499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0D9765-CCA2-4C3C-918B-1321300C2C10}">
      <dsp:nvSpPr>
        <dsp:cNvPr id="0" name=""/>
        <dsp:cNvSpPr/>
      </dsp:nvSpPr>
      <dsp:spPr>
        <a:xfrm>
          <a:off x="476436" y="355047"/>
          <a:ext cx="866247" cy="8662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76A91F-A2C9-4116-BC10-FBFE9EBDFDE2}">
      <dsp:nvSpPr>
        <dsp:cNvPr id="0" name=""/>
        <dsp:cNvSpPr/>
      </dsp:nvSpPr>
      <dsp:spPr>
        <a:xfrm>
          <a:off x="1819120" y="673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Track data that is analysed and evaluated</a:t>
          </a:r>
          <a:endParaRPr lang="en-US" sz="2300" kern="1200"/>
        </a:p>
      </dsp:txBody>
      <dsp:txXfrm>
        <a:off x="1819120" y="673"/>
        <a:ext cx="4545103" cy="1574995"/>
      </dsp:txXfrm>
    </dsp:sp>
    <dsp:sp modelId="{A37153E8-78AE-456D-9094-357CD7924237}">
      <dsp:nvSpPr>
        <dsp:cNvPr id="0" name=""/>
        <dsp:cNvSpPr/>
      </dsp:nvSpPr>
      <dsp:spPr>
        <a:xfrm>
          <a:off x="0" y="1969418"/>
          <a:ext cx="6364224" cy="157499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A04497-B7E3-4A2C-B633-4E73415F05D9}">
      <dsp:nvSpPr>
        <dsp:cNvPr id="0" name=""/>
        <dsp:cNvSpPr/>
      </dsp:nvSpPr>
      <dsp:spPr>
        <a:xfrm>
          <a:off x="476436" y="2323792"/>
          <a:ext cx="866247" cy="8662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6C93DF-0FD6-47F6-B16D-0523AD1EF6C4}">
      <dsp:nvSpPr>
        <dsp:cNvPr id="0" name=""/>
        <dsp:cNvSpPr/>
      </dsp:nvSpPr>
      <dsp:spPr>
        <a:xfrm>
          <a:off x="1819120" y="1969418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Arc Vector bike modelled in MATLAB code, with extractable static &amp; dynamic characteristics</a:t>
          </a:r>
          <a:endParaRPr lang="en-US" sz="2300" kern="1200"/>
        </a:p>
      </dsp:txBody>
      <dsp:txXfrm>
        <a:off x="1819120" y="1969418"/>
        <a:ext cx="4545103" cy="1574995"/>
      </dsp:txXfrm>
    </dsp:sp>
    <dsp:sp modelId="{DB1DF2F8-A442-4700-9F36-9731B01DBF57}">
      <dsp:nvSpPr>
        <dsp:cNvPr id="0" name=""/>
        <dsp:cNvSpPr/>
      </dsp:nvSpPr>
      <dsp:spPr>
        <a:xfrm>
          <a:off x="0" y="3938162"/>
          <a:ext cx="6364224" cy="157499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5466B7-69AD-4692-AFC6-71EE8B19F6C9}">
      <dsp:nvSpPr>
        <dsp:cNvPr id="0" name=""/>
        <dsp:cNvSpPr/>
      </dsp:nvSpPr>
      <dsp:spPr>
        <a:xfrm>
          <a:off x="476436" y="4292537"/>
          <a:ext cx="866247" cy="8662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86F4C-D96C-460D-956E-42DEBD3F130E}">
      <dsp:nvSpPr>
        <dsp:cNvPr id="0" name=""/>
        <dsp:cNvSpPr/>
      </dsp:nvSpPr>
      <dsp:spPr>
        <a:xfrm>
          <a:off x="1819120" y="3938162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Updated MATLAB model with new front system and accompanying characteristics</a:t>
          </a:r>
          <a:endParaRPr lang="en-US" sz="2300" kern="1200"/>
        </a:p>
      </dsp:txBody>
      <dsp:txXfrm>
        <a:off x="1819120" y="3938162"/>
        <a:ext cx="4545103" cy="157499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C73292-6A64-4AB2-9186-9E15051617BF}">
      <dsp:nvSpPr>
        <dsp:cNvPr id="0" name=""/>
        <dsp:cNvSpPr/>
      </dsp:nvSpPr>
      <dsp:spPr>
        <a:xfrm>
          <a:off x="679050" y="376937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DE77B6-9002-4D77-BF88-32B8F6542E45}">
      <dsp:nvSpPr>
        <dsp:cNvPr id="0" name=""/>
        <dsp:cNvSpPr/>
      </dsp:nvSpPr>
      <dsp:spPr>
        <a:xfrm>
          <a:off x="1081237" y="779125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60FFE8-682B-4A75-B875-4BFC3B0424D1}">
      <dsp:nvSpPr>
        <dsp:cNvPr id="0" name=""/>
        <dsp:cNvSpPr/>
      </dsp:nvSpPr>
      <dsp:spPr>
        <a:xfrm>
          <a:off x="75768" y="2851938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MATLAB model accuracy</a:t>
          </a:r>
          <a:endParaRPr lang="en-US" sz="2300" kern="1200"/>
        </a:p>
      </dsp:txBody>
      <dsp:txXfrm>
        <a:off x="75768" y="2851938"/>
        <a:ext cx="3093750" cy="720000"/>
      </dsp:txXfrm>
    </dsp:sp>
    <dsp:sp modelId="{24EB3724-BD3A-4456-A448-24E80FD56EB2}">
      <dsp:nvSpPr>
        <dsp:cNvPr id="0" name=""/>
        <dsp:cNvSpPr/>
      </dsp:nvSpPr>
      <dsp:spPr>
        <a:xfrm>
          <a:off x="4314206" y="376937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70B1F9-B16B-4762-99A3-FE1AAD817E82}">
      <dsp:nvSpPr>
        <dsp:cNvPr id="0" name=""/>
        <dsp:cNvSpPr/>
      </dsp:nvSpPr>
      <dsp:spPr>
        <a:xfrm>
          <a:off x="4716393" y="779125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85CDA8-E9A6-4D24-BE9A-03D6A5A0C27E}">
      <dsp:nvSpPr>
        <dsp:cNvPr id="0" name=""/>
        <dsp:cNvSpPr/>
      </dsp:nvSpPr>
      <dsp:spPr>
        <a:xfrm>
          <a:off x="3710925" y="2851938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Linkage packaging </a:t>
          </a:r>
          <a:endParaRPr lang="en-US" sz="2300" kern="1200"/>
        </a:p>
      </dsp:txBody>
      <dsp:txXfrm>
        <a:off x="3710925" y="2851938"/>
        <a:ext cx="3093750" cy="720000"/>
      </dsp:txXfrm>
    </dsp:sp>
    <dsp:sp modelId="{C5681596-7604-4D8C-8598-C56C05A822B3}">
      <dsp:nvSpPr>
        <dsp:cNvPr id="0" name=""/>
        <dsp:cNvSpPr/>
      </dsp:nvSpPr>
      <dsp:spPr>
        <a:xfrm>
          <a:off x="7949362" y="376937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A359E3-2E3A-44C8-AB78-1118A8095EFD}">
      <dsp:nvSpPr>
        <dsp:cNvPr id="0" name=""/>
        <dsp:cNvSpPr/>
      </dsp:nvSpPr>
      <dsp:spPr>
        <a:xfrm>
          <a:off x="8351550" y="779125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D6A614-ED04-40CB-B940-E2106E68BA85}">
      <dsp:nvSpPr>
        <dsp:cNvPr id="0" name=""/>
        <dsp:cNvSpPr/>
      </dsp:nvSpPr>
      <dsp:spPr>
        <a:xfrm>
          <a:off x="7346081" y="2851938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Track testing complications</a:t>
          </a:r>
          <a:endParaRPr lang="en-US" sz="2300" kern="1200"/>
        </a:p>
      </dsp:txBody>
      <dsp:txXfrm>
        <a:off x="7346081" y="2851938"/>
        <a:ext cx="309375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DAAB0C-2898-4FF3-A46B-4B171ED19728}">
      <dsp:nvSpPr>
        <dsp:cNvPr id="0" name=""/>
        <dsp:cNvSpPr/>
      </dsp:nvSpPr>
      <dsp:spPr>
        <a:xfrm>
          <a:off x="1283" y="806323"/>
          <a:ext cx="4672458" cy="233622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Mavroudakis, N. &amp; Eberhard, P. (2006) </a:t>
          </a:r>
          <a:r>
            <a:rPr lang="en-GB" sz="2800" i="1" kern="1200"/>
            <a:t>Analysis of alternative front suspension systems for motorcycles.</a:t>
          </a:r>
          <a:br>
            <a:rPr lang="en-GB" sz="2800" kern="1200"/>
          </a:br>
          <a:r>
            <a:rPr lang="en-GB" sz="2800" kern="1200"/>
            <a:t>Vehicle System Dynamics.</a:t>
          </a:r>
          <a:endParaRPr lang="en-US" sz="2800" kern="1200"/>
        </a:p>
      </dsp:txBody>
      <dsp:txXfrm>
        <a:off x="69709" y="874749"/>
        <a:ext cx="4535606" cy="2199377"/>
      </dsp:txXfrm>
    </dsp:sp>
    <dsp:sp modelId="{51FE9F91-5B17-41F8-A7C2-94452B5CE334}">
      <dsp:nvSpPr>
        <dsp:cNvPr id="0" name=""/>
        <dsp:cNvSpPr/>
      </dsp:nvSpPr>
      <dsp:spPr>
        <a:xfrm>
          <a:off x="5841857" y="806323"/>
          <a:ext cx="4672458" cy="233622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Cossalter, V. (2006) </a:t>
          </a:r>
          <a:r>
            <a:rPr lang="en-GB" sz="2800" i="1" kern="1200"/>
            <a:t>Motorcycle Dynamics.</a:t>
          </a:r>
          <a:r>
            <a:rPr lang="en-GB" sz="2800" kern="1200"/>
            <a:t> 2nd edn. Raleigh</a:t>
          </a:r>
          <a:endParaRPr lang="en-US" sz="2800" kern="1200"/>
        </a:p>
      </dsp:txBody>
      <dsp:txXfrm>
        <a:off x="5910283" y="874749"/>
        <a:ext cx="4535606" cy="21993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2C1452-0C13-4E89-9CC1-39EAAC719FE5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D0D60A-4FA8-4903-8D23-DD3054B698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7470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HCS is under researched but has the potential to bring performance enhancements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AV racing variant will keep the HCS but want a more optimised system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D0D60A-4FA8-4903-8D23-DD3054B698D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0073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reduction of dive under breaking means a more stable platform, and the </a:t>
            </a:r>
            <a:r>
              <a:rPr lang="en-GB" dirty="0" err="1"/>
              <a:t>seperation</a:t>
            </a:r>
            <a:r>
              <a:rPr lang="en-GB" dirty="0"/>
              <a:t> of steering and suspension means suspension can move without negatively disturbing the steering geometry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As braking forces are not trying to bend forks about the headstock, assemblies can be lighter, a big factor in performance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Excessive dive means a change in rake &amp; trail, an unbalanced platform, and inconsistent geometry, HCS’s lower dive means consistent steering and stability in the front end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D0D60A-4FA8-4903-8D23-DD3054B698D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7759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Might be soft to begin and progressively become stiffer (rising rate)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D0D60A-4FA8-4903-8D23-DD3054B698D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5549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Currently have front and rear damper travel, front brake fitted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Add steering angle and rear brake pressure sensors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Need to come up with test plans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D0D60A-4FA8-4903-8D23-DD3054B698D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0508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Static: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D0D60A-4FA8-4903-8D23-DD3054B698D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5269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use of track testing is the validation for the model results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With possible damper move to underside of bike, any linkage would need to fit into the tight space at the front of the bike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Friday session had issues with logging and overheating resulting in not data being gathered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D0D60A-4FA8-4903-8D23-DD3054B698D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0746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AF76F9-F609-B89D-C7B0-2307CAB328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DEFD93-EEEF-5A10-7764-2A5B1C67AB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95AFC-2F2A-DC61-B2FA-9A5F4AA8FB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477E8-EB7A-4A74-9C71-5C1ACE00903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526B58-8B72-DDB0-8342-3B7DE190FA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5BE1AC-7F7E-CAAB-80D9-78C61D295A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82B6C-4AAD-4731-92A5-6269FB8B8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4134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5896E-BC04-7730-BC95-98E7ED4A31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003C41-0423-C8ED-B277-6C9E223216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68F677-D1A1-5828-2250-49C1B92039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477E8-EB7A-4A74-9C71-5C1ACE00903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94A28-930D-946E-C9DB-70CB635AD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8FD6AE-0FF3-3271-4CA1-D1587C1AE7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82B6C-4AAD-4731-92A5-6269FB8B8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9386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0F79D1-C69F-E2D0-9763-CC786F12BC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AAAD25-D659-25D6-C6B6-51C1E3D456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F4A45-60AC-9290-3E76-1FFD1ED6E2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477E8-EB7A-4A74-9C71-5C1ACE00903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3B8A5D-1AE3-6031-8DE3-A863616B9E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0514FA-390C-9573-B999-69680B317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82B6C-4AAD-4731-92A5-6269FB8B8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4695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61BA4F-17E8-3E80-6933-573426AB60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89FE89-0C7A-FF2A-7E57-8EF52F4A50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A36F8F-C1D2-888E-BAA9-C6CA6EF42D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4F6445-C019-678C-6732-8BCBED6A27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477E8-EB7A-4A74-9C71-5C1ACE00903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190AE7-6737-F804-AC3D-49F53CF3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DA80F5-2C91-0156-929E-9235051B1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82B6C-4AAD-4731-92A5-6269FB8B8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9077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641CF-309B-8B31-9AB2-2D05633BB9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8A8698-2D54-CFA2-25FD-30DDF3D866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50ACAE-809D-0F85-FCF9-1CECB957FA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248D958-A741-4DCB-BCA4-403DB27D7E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2A2645-37A9-7EEB-3AEC-1E844A4ED9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29C950-F82A-726F-4F18-0D0A14C1D4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477E8-EB7A-4A74-9C71-5C1ACE00903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9E91290-ED47-0A3F-CAC2-28F9210BF5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923690-1149-72CA-9C03-C6A856ED2B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82B6C-4AAD-4731-92A5-6269FB8B8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0338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6AECD-11D3-E359-9716-6698A9E42F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D5209A-FBF5-0C35-BE8C-36066C4063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477E8-EB7A-4A74-9C71-5C1ACE00903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121887-C651-337F-9C14-0005B7F663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FEFB97-6363-8CC4-D724-DC660B28C7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82B6C-4AAD-4731-92A5-6269FB8B8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030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D7CB88C-E838-5F52-76D9-00B8B68088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477E8-EB7A-4A74-9C71-5C1ACE00903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EE3F4FB-556E-1D14-5AE5-0AD4685FEB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26A944-127B-F682-2777-85AA1017A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82B6C-4AAD-4731-92A5-6269FB8B8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6492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633-D48A-3331-D9C2-0EEFD578B5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34CB4-A6DC-F0B9-7BE1-AC85CBB3FD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648A3D-DBC3-4571-C6E3-8189D7DCA3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851966-3AD5-0E67-F080-F560A7711B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477E8-EB7A-4A74-9C71-5C1ACE00903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875042-5ACD-3049-39FA-85CC407390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714B16-295A-E14F-DC42-450F2A6B0C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82B6C-4AAD-4731-92A5-6269FB8B8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8119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E115B-50B7-4FC5-F0CE-1E4AB3311B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A656615-1383-DB06-17CE-7DD5D458D93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793E18-73CC-42E3-B39B-85C32C72EF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EDAA20-0045-5E37-1B53-17A9103C6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477E8-EB7A-4A74-9C71-5C1ACE00903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48A213-0E72-35DF-7726-3319635133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5912F0-8ACB-AA25-96FD-9B66B34405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82B6C-4AAD-4731-92A5-6269FB8B8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1057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1AEDE-4B9E-EFD2-BD3E-52DFC42D5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0FFD0B-0BDD-9218-0E51-1F3755B50E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B03177-5C98-E4FB-7BDF-060E73B883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477E8-EB7A-4A74-9C71-5C1ACE00903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7838E6-7D2A-E511-F0A0-4D9DBAF4EE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0052E7-05A8-B1F6-0D37-6DD43F212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82B6C-4AAD-4731-92A5-6269FB8B8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0193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D010AC5-728B-F7FA-F13A-7342A8092C7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070902-E4F1-0477-2FD2-6070D44775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BBDF00-1A09-53AF-7380-2324D0533D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477E8-EB7A-4A74-9C71-5C1ACE00903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55DFBC-3B39-2A4E-CE13-6F7DC0D1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B3DBD-3C4D-E45A-C561-09B28756A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82B6C-4AAD-4731-92A5-6269FB8B8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4489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93A849A-0DD1-6BC6-9CEC-FB79128DFE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AD4116-F49E-4134-FDDE-FC8816BEF2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0FF6C9-2A01-C877-25D9-773DD619D3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DA477E8-EB7A-4A74-9C71-5C1ACE00903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2332F5-2874-D0BD-9169-5FBAB007348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9F578B-1115-EF3F-15F7-B2CC18FC342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1E82B6C-4AAD-4731-92A5-6269FB8B8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4640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34DC3B2-9D67-ECBB-13A9-94A56C74B4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1" r="15830" b="1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6DABE8-E5EB-0155-23D8-FDA19FCA60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3700"/>
              <a:t>Development Of A Suspension Linkage System For A Hub-Centre Steering Motorcycle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38D411-3BE6-BA34-899C-A95A0D4D59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endParaRPr lang="en-GB" sz="20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35808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6AD77AB-DDFB-E20A-4681-14252F8C0C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9331" b="9091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754D25-F63A-17E5-B78A-8C02023EC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800" dirty="0"/>
              <a:t>What Is The Goal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7EB268-A438-70A8-9D41-88B065D0D5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4651072" cy="320725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700" dirty="0"/>
              <a:t>To develop an updated suspension system for the Arc Vector motorcycle that suits a racing set-up/configuration</a:t>
            </a:r>
          </a:p>
        </p:txBody>
      </p:sp>
    </p:spTree>
    <p:extLst>
      <p:ext uri="{BB962C8B-B14F-4D97-AF65-F5344CB8AC3E}">
        <p14:creationId xmlns:p14="http://schemas.microsoft.com/office/powerpoint/2010/main" val="42384345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EF1804-21FA-0834-AA14-FCF4E34291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4600" dirty="0"/>
              <a:t>Research Justification</a:t>
            </a:r>
          </a:p>
        </p:txBody>
      </p:sp>
      <p:sp>
        <p:nvSpPr>
          <p:cNvPr id="33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FAEFA11-4814-B611-031A-E460BB581B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7317554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692665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159ACE2-DBAF-C22E-A894-8D6E6D9B84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icture 33">
            <a:extLst>
              <a:ext uri="{FF2B5EF4-FFF2-40B4-BE49-F238E27FC236}">
                <a16:creationId xmlns:a16="http://schemas.microsoft.com/office/drawing/2014/main" id="{152A7D71-67F2-6670-5A59-0BA518763A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4EFE23-2688-18E5-6E5F-2BA834914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Aims &amp; Objectives</a:t>
            </a: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29F3EEEC-8BF2-5E0E-5C2C-737082CC35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454495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57782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DE4D0AD-195F-7277-090F-DE95D5949A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DC1A2C-9EF1-F690-7AC7-AD27E4AE5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/>
              <a:t>Literature Review 1: Hub-Centre Steering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C444AA-8235-5602-8C25-93CBD7D1F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r>
              <a:rPr lang="en-GB" sz="1700"/>
              <a:t>Fork suspension handles: steering, braking and suspension</a:t>
            </a:r>
          </a:p>
          <a:p>
            <a:r>
              <a:rPr lang="en-GB" sz="1700"/>
              <a:t>HCS separates steering from the suspension which helps maintain the contact patch without affecting the steering</a:t>
            </a:r>
          </a:p>
          <a:p>
            <a:r>
              <a:rPr lang="en-GB" sz="1700"/>
              <a:t>Unlike fork suspension, HCS does not produce significant dive under braking, improving stability</a:t>
            </a:r>
          </a:p>
          <a:p>
            <a:r>
              <a:rPr lang="en-GB" sz="1700"/>
              <a:t>Due to braking forces being directed away from the headstock assembly, HCS can reduce sprung mass. </a:t>
            </a:r>
            <a:r>
              <a:rPr lang="de-DE" sz="1700"/>
              <a:t>Mavroudakis, N. &amp; Eberhard, P. (2006)</a:t>
            </a:r>
            <a:endParaRPr lang="en-GB" sz="17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EEAC516-AC3E-A810-9E3A-E3515EAC766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977" r="1" b="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914591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AA0B76B-B57C-41B0-10EC-86D387EC0C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" name="Rectangle 1047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94EFB1-462D-F95A-BA8C-4EF254D06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/>
              <a:t>Literature Review 2: Suspension Linkages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230945-94DF-FB39-04DE-215186D0CF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r>
              <a:rPr lang="en-GB" sz="2000" dirty="0"/>
              <a:t>The purpose of a linkage system is to create a variable motion ratio over the distance of travel</a:t>
            </a:r>
          </a:p>
          <a:p>
            <a:r>
              <a:rPr lang="en-GB" sz="2000" dirty="0"/>
              <a:t>They can provide progressive damping not possible with direct shock </a:t>
            </a:r>
          </a:p>
          <a:p>
            <a:r>
              <a:rPr lang="en-GB" sz="2000" dirty="0"/>
              <a:t>They can help in maintaining consistent contact patch, providing much needed grip in a </a:t>
            </a:r>
            <a:r>
              <a:rPr lang="en-GB" sz="2000" dirty="0" err="1"/>
              <a:t>racebike</a:t>
            </a:r>
            <a:r>
              <a:rPr lang="en-GB" sz="2000" dirty="0"/>
              <a:t> configuration</a:t>
            </a:r>
          </a:p>
          <a:p>
            <a:r>
              <a:rPr lang="en-GB" sz="2000" dirty="0"/>
              <a:t>Improves tunability of suspension allowing for a rising rate response Cossalter, V. (2006)</a:t>
            </a:r>
          </a:p>
        </p:txBody>
      </p:sp>
      <p:pic>
        <p:nvPicPr>
          <p:cNvPr id="1026" name="Picture 2" descr="The Missing Linkage | Motorcycle.com">
            <a:extLst>
              <a:ext uri="{FF2B5EF4-FFF2-40B4-BE49-F238E27FC236}">
                <a16:creationId xmlns:a16="http://schemas.microsoft.com/office/drawing/2014/main" id="{A0340942-DCE4-3C1C-8D61-E729042864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85" r="29108" b="-1"/>
          <a:stretch>
            <a:fillRect/>
          </a:stretch>
        </p:blipFill>
        <p:spPr bwMode="auto"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72620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A7C9D69-2DCF-A98E-4B4D-FA384AFF41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A0A81D0-3D43-85B9-8590-E1AE7EC93F4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319" b="9090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C8C38F-9822-0B98-94E6-71ED67B16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/>
              <a:t>Methodology 1 – Real Data Gathering</a:t>
            </a:r>
            <a:endParaRPr lang="en-US" sz="2800" dirty="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8FF18A-5E68-20C1-8A5A-0906696950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700"/>
              <a:t>Design &amp; fitting of sensor array</a:t>
            </a:r>
          </a:p>
          <a:p>
            <a:r>
              <a:rPr lang="en-US" sz="1700"/>
              <a:t>Track testing</a:t>
            </a:r>
          </a:p>
          <a:p>
            <a:r>
              <a:rPr lang="en-US" sz="1700"/>
              <a:t>Comparison with model predictions</a:t>
            </a:r>
          </a:p>
        </p:txBody>
      </p:sp>
    </p:spTree>
    <p:extLst>
      <p:ext uri="{BB962C8B-B14F-4D97-AF65-F5344CB8AC3E}">
        <p14:creationId xmlns:p14="http://schemas.microsoft.com/office/powerpoint/2010/main" val="25679647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3541E94-25A4-1EE8-F74D-ED67F672F2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5AF9C7-C8D3-2416-B6D5-3D39DDDB22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Methodology 2 - MATLAB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884635-A3C3-1201-8EA9-D0D3B58693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5636644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26400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46C2EA8-86E8-2292-BC92-D5DCDD5B5E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993BD7-45EB-9DAC-8183-B7A2D2E2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Methodology 3 - Design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8D2D132-3BB8-C42D-37DD-65916403BD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4222390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37196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20A8AE-5CA0-8EA7-90CB-7A8C33D478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DED806-9707-5410-B574-D967607EAA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3400"/>
              <a:t>Expected Results/Outcomes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92EE71-6C1B-67F9-EF9B-6549EE602E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3157667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881014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198A796-06E2-A572-9650-3590DEB002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48486A-3B33-A07B-382E-7E5C39A09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Possible Issues/Setbacks</a:t>
            </a:r>
          </a:p>
        </p:txBody>
      </p:sp>
      <p:sp>
        <p:nvSpPr>
          <p:cNvPr id="22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6188864-A0A1-4654-70E1-FEA7BAB08A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4228459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590397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9F47F95-266C-D3B2-7E54-2BF1D380FE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51" r="10371" b="5941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2CEA93-3A36-40FC-2AD3-7444C0DEA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Q&amp;A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45774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0196F57-42D5-4D4B-9FF2-B801C5BE10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017103-9D1D-EB8D-EAA2-B4606CEE39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References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8645246-B53D-CA6E-7D16-0D5E9349D5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8831860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680291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756</TotalTime>
  <Words>664</Words>
  <Application>Microsoft Office PowerPoint</Application>
  <PresentationFormat>Widescreen</PresentationFormat>
  <Paragraphs>68</Paragraphs>
  <Slides>13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Office Theme</vt:lpstr>
      <vt:lpstr>Development Of A Suspension Linkage System For A Hub-Centre Steering Motorcycle</vt:lpstr>
      <vt:lpstr>What Is The Goal</vt:lpstr>
      <vt:lpstr>Research Justification</vt:lpstr>
      <vt:lpstr>Aims &amp; Objectives</vt:lpstr>
      <vt:lpstr>Literature Review 1: Hub-Centre Steering</vt:lpstr>
      <vt:lpstr>Literature Review 2: Suspension Linkages</vt:lpstr>
      <vt:lpstr>Methodology 1 – Real Data Gathering</vt:lpstr>
      <vt:lpstr>Methodology 2 - MATLAB</vt:lpstr>
      <vt:lpstr>Methodology 3 - Design</vt:lpstr>
      <vt:lpstr>Expected Results/Outcomes</vt:lpstr>
      <vt:lpstr>Possible Issues/Setbacks</vt:lpstr>
      <vt:lpstr>Q&amp;A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Anthony Cook (2515979)</dc:creator>
  <cp:lastModifiedBy>Anthony Cook (2515979)</cp:lastModifiedBy>
  <cp:revision>1</cp:revision>
  <dcterms:created xsi:type="dcterms:W3CDTF">2026-03-18T14:03:07Z</dcterms:created>
  <dcterms:modified xsi:type="dcterms:W3CDTF">2026-03-24T02:43:58Z</dcterms:modified>
</cp:coreProperties>
</file>