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57" r:id="rId4"/>
    <p:sldId id="258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EB72DA-1266-42B6-2E40-EA67C4FE927D}" v="434" dt="2026-02-04T19:02:37.290"/>
    <p1510:client id="{6349B63C-F369-6B8A-2714-3959DBCD11D9}" v="358" dt="2026-02-05T12:11:25.837"/>
    <p1510:client id="{99622035-ABC6-90A2-A342-500C8605E245}" v="139" dt="2026-02-04T15:03:32.035"/>
    <p1510:client id="{9F5CEE5A-7B9F-E039-6C91-746E58D86DC7}" v="92" dt="2026-02-05T15:27:22.874"/>
    <p1510:client id="{C31A31E2-0677-C455-EBEA-3AA45243D203}" v="71" dt="2026-02-05T16:55:09.0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Rowlands (2516467)" userId="S::2516467@student.uwtsd.ac.uk::2a21f7d7-a8c7-40d5-add0-a11bbec757df" providerId="AD" clId="Web-{9E2BBD67-4ABA-BE4A-C350-4D3363144487}"/>
    <pc:docChg chg="addSld modSld">
      <pc:chgData name="Rebecca Rowlands (2516467)" userId="S::2516467@student.uwtsd.ac.uk::2a21f7d7-a8c7-40d5-add0-a11bbec757df" providerId="AD" clId="Web-{9E2BBD67-4ABA-BE4A-C350-4D3363144487}" dt="2026-02-02T16:17:19.981" v="386" actId="20577"/>
      <pc:docMkLst>
        <pc:docMk/>
      </pc:docMkLst>
      <pc:sldChg chg="addSp modSp mod setBg">
        <pc:chgData name="Rebecca Rowlands (2516467)" userId="S::2516467@student.uwtsd.ac.uk::2a21f7d7-a8c7-40d5-add0-a11bbec757df" providerId="AD" clId="Web-{9E2BBD67-4ABA-BE4A-C350-4D3363144487}" dt="2026-02-02T12:44:47.446" v="290" actId="20577"/>
        <pc:sldMkLst>
          <pc:docMk/>
          <pc:sldMk cId="3662514671" sldId="257"/>
        </pc:sldMkLst>
        <pc:spChg chg="mod">
          <ac:chgData name="Rebecca Rowlands (2516467)" userId="S::2516467@student.uwtsd.ac.uk::2a21f7d7-a8c7-40d5-add0-a11bbec757df" providerId="AD" clId="Web-{9E2BBD67-4ABA-BE4A-C350-4D3363144487}" dt="2026-02-02T12:40:33.641" v="176"/>
          <ac:spMkLst>
            <pc:docMk/>
            <pc:sldMk cId="3662514671" sldId="257"/>
            <ac:spMk id="2" creationId="{5BC31910-CA6B-2F8A-7382-1F17A08258B5}"/>
          </ac:spMkLst>
        </pc:spChg>
        <pc:spChg chg="mod">
          <ac:chgData name="Rebecca Rowlands (2516467)" userId="S::2516467@student.uwtsd.ac.uk::2a21f7d7-a8c7-40d5-add0-a11bbec757df" providerId="AD" clId="Web-{9E2BBD67-4ABA-BE4A-C350-4D3363144487}" dt="2026-02-02T12:44:47.446" v="290" actId="20577"/>
          <ac:spMkLst>
            <pc:docMk/>
            <pc:sldMk cId="3662514671" sldId="257"/>
            <ac:spMk id="3" creationId="{C3D045C3-CB79-7F5A-BC41-F25455EEF89C}"/>
          </ac:spMkLst>
        </pc:spChg>
        <pc:spChg chg="add">
          <ac:chgData name="Rebecca Rowlands (2516467)" userId="S::2516467@student.uwtsd.ac.uk::2a21f7d7-a8c7-40d5-add0-a11bbec757df" providerId="AD" clId="Web-{9E2BBD67-4ABA-BE4A-C350-4D3363144487}" dt="2026-02-02T12:40:33.641" v="176"/>
          <ac:spMkLst>
            <pc:docMk/>
            <pc:sldMk cId="3662514671" sldId="257"/>
            <ac:spMk id="9" creationId="{F13C74B1-5B17-4795-BED0-7140497B445A}"/>
          </ac:spMkLst>
        </pc:spChg>
        <pc:spChg chg="add">
          <ac:chgData name="Rebecca Rowlands (2516467)" userId="S::2516467@student.uwtsd.ac.uk::2a21f7d7-a8c7-40d5-add0-a11bbec757df" providerId="AD" clId="Web-{9E2BBD67-4ABA-BE4A-C350-4D3363144487}" dt="2026-02-02T12:40:33.641" v="176"/>
          <ac:spMkLst>
            <pc:docMk/>
            <pc:sldMk cId="3662514671" sldId="257"/>
            <ac:spMk id="11" creationId="{D4974D33-8DC5-464E-8C6D-BE58F0669C17}"/>
          </ac:spMkLst>
        </pc:spChg>
        <pc:picChg chg="add mod">
          <ac:chgData name="Rebecca Rowlands (2516467)" userId="S::2516467@student.uwtsd.ac.uk::2a21f7d7-a8c7-40d5-add0-a11bbec757df" providerId="AD" clId="Web-{9E2BBD67-4ABA-BE4A-C350-4D3363144487}" dt="2026-02-02T12:40:33.641" v="176"/>
          <ac:picMkLst>
            <pc:docMk/>
            <pc:sldMk cId="3662514671" sldId="257"/>
            <ac:picMk id="4" creationId="{545108B0-FB5D-EE44-89C2-BDBAC32624D2}"/>
          </ac:picMkLst>
        </pc:picChg>
      </pc:sldChg>
      <pc:sldChg chg="addSp delSp modSp new mod setBg">
        <pc:chgData name="Rebecca Rowlands (2516467)" userId="S::2516467@student.uwtsd.ac.uk::2a21f7d7-a8c7-40d5-add0-a11bbec757df" providerId="AD" clId="Web-{9E2BBD67-4ABA-BE4A-C350-4D3363144487}" dt="2026-02-02T13:01:55.473" v="303"/>
        <pc:sldMkLst>
          <pc:docMk/>
          <pc:sldMk cId="205604448" sldId="258"/>
        </pc:sldMkLst>
        <pc:spChg chg="mod">
          <ac:chgData name="Rebecca Rowlands (2516467)" userId="S::2516467@student.uwtsd.ac.uk::2a21f7d7-a8c7-40d5-add0-a11bbec757df" providerId="AD" clId="Web-{9E2BBD67-4ABA-BE4A-C350-4D3363144487}" dt="2026-02-02T13:01:55.473" v="303"/>
          <ac:spMkLst>
            <pc:docMk/>
            <pc:sldMk cId="205604448" sldId="258"/>
            <ac:spMk id="2" creationId="{392D5E19-9AB9-E2B7-B8C3-45838DC7FF72}"/>
          </ac:spMkLst>
        </pc:spChg>
        <pc:spChg chg="mod">
          <ac:chgData name="Rebecca Rowlands (2516467)" userId="S::2516467@student.uwtsd.ac.uk::2a21f7d7-a8c7-40d5-add0-a11bbec757df" providerId="AD" clId="Web-{9E2BBD67-4ABA-BE4A-C350-4D3363144487}" dt="2026-02-02T13:01:55.473" v="303"/>
          <ac:spMkLst>
            <pc:docMk/>
            <pc:sldMk cId="205604448" sldId="258"/>
            <ac:spMk id="3" creationId="{E7C2804D-D9D5-41B4-5A91-9312E55437EF}"/>
          </ac:spMkLst>
        </pc:spChg>
        <pc:picChg chg="add mod ord">
          <ac:chgData name="Rebecca Rowlands (2516467)" userId="S::2516467@student.uwtsd.ac.uk::2a21f7d7-a8c7-40d5-add0-a11bbec757df" providerId="AD" clId="Web-{9E2BBD67-4ABA-BE4A-C350-4D3363144487}" dt="2026-02-02T13:01:55.473" v="303"/>
          <ac:picMkLst>
            <pc:docMk/>
            <pc:sldMk cId="205604448" sldId="258"/>
            <ac:picMk id="4" creationId="{8A128E07-7B39-AAB7-7F76-D532FAA280C4}"/>
          </ac:picMkLst>
        </pc:picChg>
      </pc:sldChg>
      <pc:sldChg chg="modSp new">
        <pc:chgData name="Rebecca Rowlands (2516467)" userId="S::2516467@student.uwtsd.ac.uk::2a21f7d7-a8c7-40d5-add0-a11bbec757df" providerId="AD" clId="Web-{9E2BBD67-4ABA-BE4A-C350-4D3363144487}" dt="2026-02-02T16:17:19.981" v="386" actId="20577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9E2BBD67-4ABA-BE4A-C350-4D3363144487}" dt="2026-02-02T16:17:19.981" v="386" actId="20577"/>
          <ac:spMkLst>
            <pc:docMk/>
            <pc:sldMk cId="693317867" sldId="260"/>
            <ac:spMk id="2" creationId="{6A04757A-7D1E-B39A-3BC1-C3ACF99673F6}"/>
          </ac:spMkLst>
        </pc:spChg>
      </pc:sldChg>
    </pc:docChg>
  </pc:docChgLst>
  <pc:docChgLst>
    <pc:chgData name="Rebecca Rowlands (2516467)" userId="S::2516467@student.uwtsd.ac.uk::2a21f7d7-a8c7-40d5-add0-a11bbec757df" providerId="AD" clId="Web-{C31A31E2-0677-C455-EBEA-3AA45243D203}"/>
    <pc:docChg chg="addSld modSld sldOrd">
      <pc:chgData name="Rebecca Rowlands (2516467)" userId="S::2516467@student.uwtsd.ac.uk::2a21f7d7-a8c7-40d5-add0-a11bbec757df" providerId="AD" clId="Web-{C31A31E2-0677-C455-EBEA-3AA45243D203}" dt="2026-02-05T16:55:06.854" v="72" actId="20577"/>
      <pc:docMkLst>
        <pc:docMk/>
      </pc:docMkLst>
      <pc:sldChg chg="modSp">
        <pc:chgData name="Rebecca Rowlands (2516467)" userId="S::2516467@student.uwtsd.ac.uk::2a21f7d7-a8c7-40d5-add0-a11bbec757df" providerId="AD" clId="Web-{C31A31E2-0677-C455-EBEA-3AA45243D203}" dt="2026-02-05T16:55:06.854" v="72" actId="20577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C31A31E2-0677-C455-EBEA-3AA45243D203}" dt="2026-02-05T16:55:06.854" v="72" actId="20577"/>
          <ac:spMkLst>
            <pc:docMk/>
            <pc:sldMk cId="693317867" sldId="260"/>
            <ac:spMk id="32" creationId="{DDEA8125-FDE3-7955-FB7F-7CF58EA692D4}"/>
          </ac:spMkLst>
        </pc:spChg>
      </pc:sldChg>
      <pc:sldChg chg="addSp delSp modSp">
        <pc:chgData name="Rebecca Rowlands (2516467)" userId="S::2516467@student.uwtsd.ac.uk::2a21f7d7-a8c7-40d5-add0-a11bbec757df" providerId="AD" clId="Web-{C31A31E2-0677-C455-EBEA-3AA45243D203}" dt="2026-02-05T16:49:45.748" v="60"/>
        <pc:sldMkLst>
          <pc:docMk/>
          <pc:sldMk cId="1750464732" sldId="266"/>
        </pc:sldMkLst>
        <pc:spChg chg="mod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2" creationId="{6FF4E216-D6ED-8490-3E39-37FFBD30CBDA}"/>
          </ac:spMkLst>
        </pc:spChg>
        <pc:spChg chg="mod ord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3" creationId="{F02371F2-73E3-B5B4-FF9D-05A02A0EFB19}"/>
          </ac:spMkLst>
        </pc:spChg>
        <pc:spChg chg="del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9" creationId="{2B97F24A-32CE-4C1C-A50D-3016B394DCFB}"/>
          </ac:spMkLst>
        </pc:spChg>
        <pc:spChg chg="del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11" creationId="{CD8B4F24-440B-49E9-B85D-733523DC064B}"/>
          </ac:spMkLst>
        </pc:spChg>
        <pc:spChg chg="add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16" creationId="{7B831B6F-405A-4B47-B9BB-5CA88F285844}"/>
          </ac:spMkLst>
        </pc:spChg>
        <pc:spChg chg="add">
          <ac:chgData name="Rebecca Rowlands (2516467)" userId="S::2516467@student.uwtsd.ac.uk::2a21f7d7-a8c7-40d5-add0-a11bbec757df" providerId="AD" clId="Web-{C31A31E2-0677-C455-EBEA-3AA45243D203}" dt="2026-02-05T16:49:45.748" v="60"/>
          <ac:spMkLst>
            <pc:docMk/>
            <pc:sldMk cId="1750464732" sldId="266"/>
            <ac:spMk id="18" creationId="{953EE71A-6488-4203-A7C4-77102FD0DCCA}"/>
          </ac:spMkLst>
        </pc:spChg>
        <pc:picChg chg="mod">
          <ac:chgData name="Rebecca Rowlands (2516467)" userId="S::2516467@student.uwtsd.ac.uk::2a21f7d7-a8c7-40d5-add0-a11bbec757df" providerId="AD" clId="Web-{C31A31E2-0677-C455-EBEA-3AA45243D203}" dt="2026-02-05T16:49:45.748" v="60"/>
          <ac:picMkLst>
            <pc:docMk/>
            <pc:sldMk cId="1750464732" sldId="266"/>
            <ac:picMk id="4" creationId="{2A34AE98-27D3-94D4-14C7-742246B6CD43}"/>
          </ac:picMkLst>
        </pc:picChg>
      </pc:sldChg>
      <pc:sldChg chg="modSp new ord">
        <pc:chgData name="Rebecca Rowlands (2516467)" userId="S::2516467@student.uwtsd.ac.uk::2a21f7d7-a8c7-40d5-add0-a11bbec757df" providerId="AD" clId="Web-{C31A31E2-0677-C455-EBEA-3AA45243D203}" dt="2026-02-05T16:45:35.166" v="59"/>
        <pc:sldMkLst>
          <pc:docMk/>
          <pc:sldMk cId="1823777592" sldId="268"/>
        </pc:sldMkLst>
        <pc:spChg chg="mod">
          <ac:chgData name="Rebecca Rowlands (2516467)" userId="S::2516467@student.uwtsd.ac.uk::2a21f7d7-a8c7-40d5-add0-a11bbec757df" providerId="AD" clId="Web-{C31A31E2-0677-C455-EBEA-3AA45243D203}" dt="2026-02-05T16:28:15.244" v="2" actId="20577"/>
          <ac:spMkLst>
            <pc:docMk/>
            <pc:sldMk cId="1823777592" sldId="268"/>
            <ac:spMk id="2" creationId="{3EC7BF08-3E7C-F851-72C4-866BD2D0545E}"/>
          </ac:spMkLst>
        </pc:spChg>
        <pc:spChg chg="mod">
          <ac:chgData name="Rebecca Rowlands (2516467)" userId="S::2516467@student.uwtsd.ac.uk::2a21f7d7-a8c7-40d5-add0-a11bbec757df" providerId="AD" clId="Web-{C31A31E2-0677-C455-EBEA-3AA45243D203}" dt="2026-02-05T16:44:45.347" v="54" actId="20577"/>
          <ac:spMkLst>
            <pc:docMk/>
            <pc:sldMk cId="1823777592" sldId="268"/>
            <ac:spMk id="3" creationId="{B7CBAC32-72E6-92E5-BFA7-C3853558F313}"/>
          </ac:spMkLst>
        </pc:spChg>
      </pc:sldChg>
    </pc:docChg>
  </pc:docChgLst>
  <pc:docChgLst>
    <pc:chgData name="Rebecca Rowlands (2516467)" userId="S::2516467@student.uwtsd.ac.uk::2a21f7d7-a8c7-40d5-add0-a11bbec757df" providerId="AD" clId="Web-{9F5CEE5A-7B9F-E039-6C91-746E58D86DC7}"/>
    <pc:docChg chg="delSld modSld">
      <pc:chgData name="Rebecca Rowlands (2516467)" userId="S::2516467@student.uwtsd.ac.uk::2a21f7d7-a8c7-40d5-add0-a11bbec757df" providerId="AD" clId="Web-{9F5CEE5A-7B9F-E039-6C91-746E58D86DC7}" dt="2026-02-05T15:27:22.874" v="93"/>
      <pc:docMkLst>
        <pc:docMk/>
      </pc:docMkLst>
      <pc:sldChg chg="modSp">
        <pc:chgData name="Rebecca Rowlands (2516467)" userId="S::2516467@student.uwtsd.ac.uk::2a21f7d7-a8c7-40d5-add0-a11bbec757df" providerId="AD" clId="Web-{9F5CEE5A-7B9F-E039-6C91-746E58D86DC7}" dt="2026-02-05T15:22:46.567" v="34" actId="20577"/>
        <pc:sldMkLst>
          <pc:docMk/>
          <pc:sldMk cId="3662514671" sldId="257"/>
        </pc:sldMkLst>
        <pc:spChg chg="mod">
          <ac:chgData name="Rebecca Rowlands (2516467)" userId="S::2516467@student.uwtsd.ac.uk::2a21f7d7-a8c7-40d5-add0-a11bbec757df" providerId="AD" clId="Web-{9F5CEE5A-7B9F-E039-6C91-746E58D86DC7}" dt="2026-02-05T15:22:46.567" v="34" actId="20577"/>
          <ac:spMkLst>
            <pc:docMk/>
            <pc:sldMk cId="3662514671" sldId="257"/>
            <ac:spMk id="3" creationId="{C3D045C3-CB79-7F5A-BC41-F25455EEF89C}"/>
          </ac:spMkLst>
        </pc:spChg>
      </pc:sldChg>
      <pc:sldChg chg="modSp">
        <pc:chgData name="Rebecca Rowlands (2516467)" userId="S::2516467@student.uwtsd.ac.uk::2a21f7d7-a8c7-40d5-add0-a11bbec757df" providerId="AD" clId="Web-{9F5CEE5A-7B9F-E039-6C91-746E58D86DC7}" dt="2026-02-05T15:26:13.544" v="92" actId="20577"/>
        <pc:sldMkLst>
          <pc:docMk/>
          <pc:sldMk cId="205604448" sldId="258"/>
        </pc:sldMkLst>
        <pc:spChg chg="mod">
          <ac:chgData name="Rebecca Rowlands (2516467)" userId="S::2516467@student.uwtsd.ac.uk::2a21f7d7-a8c7-40d5-add0-a11bbec757df" providerId="AD" clId="Web-{9F5CEE5A-7B9F-E039-6C91-746E58D86DC7}" dt="2026-02-05T15:26:13.544" v="92" actId="20577"/>
          <ac:spMkLst>
            <pc:docMk/>
            <pc:sldMk cId="205604448" sldId="258"/>
            <ac:spMk id="2" creationId="{392D5E19-9AB9-E2B7-B8C3-45838DC7FF72}"/>
          </ac:spMkLst>
        </pc:spChg>
      </pc:sldChg>
      <pc:sldChg chg="del">
        <pc:chgData name="Rebecca Rowlands (2516467)" userId="S::2516467@student.uwtsd.ac.uk::2a21f7d7-a8c7-40d5-add0-a11bbec757df" providerId="AD" clId="Web-{9F5CEE5A-7B9F-E039-6C91-746E58D86DC7}" dt="2026-02-05T15:27:22.874" v="93"/>
        <pc:sldMkLst>
          <pc:docMk/>
          <pc:sldMk cId="3871184046" sldId="259"/>
        </pc:sldMkLst>
      </pc:sldChg>
      <pc:sldChg chg="modSp">
        <pc:chgData name="Rebecca Rowlands (2516467)" userId="S::2516467@student.uwtsd.ac.uk::2a21f7d7-a8c7-40d5-add0-a11bbec757df" providerId="AD" clId="Web-{9F5CEE5A-7B9F-E039-6C91-746E58D86DC7}" dt="2026-02-05T15:21:48.017" v="27" actId="20577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9F5CEE5A-7B9F-E039-6C91-746E58D86DC7}" dt="2026-02-05T15:21:48.017" v="27" actId="20577"/>
          <ac:spMkLst>
            <pc:docMk/>
            <pc:sldMk cId="693317867" sldId="260"/>
            <ac:spMk id="32" creationId="{DDEA8125-FDE3-7955-FB7F-7CF58EA692D4}"/>
          </ac:spMkLst>
        </pc:spChg>
      </pc:sldChg>
    </pc:docChg>
  </pc:docChgLst>
  <pc:docChgLst>
    <pc:chgData name="Rebecca Rowlands (2516467)" userId="S::2516467@student.uwtsd.ac.uk::2a21f7d7-a8c7-40d5-add0-a11bbec757df" providerId="AD" clId="Web-{1CEB72DA-1266-42B6-2E40-EA67C4FE927D}"/>
    <pc:docChg chg="addSld modSld">
      <pc:chgData name="Rebecca Rowlands (2516467)" userId="S::2516467@student.uwtsd.ac.uk::2a21f7d7-a8c7-40d5-add0-a11bbec757df" providerId="AD" clId="Web-{1CEB72DA-1266-42B6-2E40-EA67C4FE927D}" dt="2026-02-04T19:02:35.743" v="567" actId="20577"/>
      <pc:docMkLst>
        <pc:docMk/>
      </pc:docMkLst>
      <pc:sldChg chg="addSp modSp new mod setBg">
        <pc:chgData name="Rebecca Rowlands (2516467)" userId="S::2516467@student.uwtsd.ac.uk::2a21f7d7-a8c7-40d5-add0-a11bbec757df" providerId="AD" clId="Web-{1CEB72DA-1266-42B6-2E40-EA67C4FE927D}" dt="2026-02-04T17:38:15.572" v="77" actId="20577"/>
        <pc:sldMkLst>
          <pc:docMk/>
          <pc:sldMk cId="3465558325" sldId="261"/>
        </pc:sldMkLst>
        <pc:spChg chg="mod">
          <ac:chgData name="Rebecca Rowlands (2516467)" userId="S::2516467@student.uwtsd.ac.uk::2a21f7d7-a8c7-40d5-add0-a11bbec757df" providerId="AD" clId="Web-{1CEB72DA-1266-42B6-2E40-EA67C4FE927D}" dt="2026-02-04T17:36:51.585" v="42"/>
          <ac:spMkLst>
            <pc:docMk/>
            <pc:sldMk cId="3465558325" sldId="261"/>
            <ac:spMk id="2" creationId="{4BFD8EB6-A6D3-67BB-71B7-B17477F86612}"/>
          </ac:spMkLst>
        </pc:spChg>
        <pc:spChg chg="mod">
          <ac:chgData name="Rebecca Rowlands (2516467)" userId="S::2516467@student.uwtsd.ac.uk::2a21f7d7-a8c7-40d5-add0-a11bbec757df" providerId="AD" clId="Web-{1CEB72DA-1266-42B6-2E40-EA67C4FE927D}" dt="2026-02-04T17:38:15.572" v="77" actId="20577"/>
          <ac:spMkLst>
            <pc:docMk/>
            <pc:sldMk cId="3465558325" sldId="261"/>
            <ac:spMk id="3" creationId="{D8F944DB-96B7-8064-67D6-C453D7CFAC88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7:36:51.585" v="42"/>
          <ac:spMkLst>
            <pc:docMk/>
            <pc:sldMk cId="3465558325" sldId="261"/>
            <ac:spMk id="9" creationId="{F13C74B1-5B17-4795-BED0-7140497B445A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7:36:51.585" v="42"/>
          <ac:spMkLst>
            <pc:docMk/>
            <pc:sldMk cId="3465558325" sldId="261"/>
            <ac:spMk id="11" creationId="{D4974D33-8DC5-464E-8C6D-BE58F0669C17}"/>
          </ac:spMkLst>
        </pc:spChg>
        <pc:picChg chg="add mod">
          <ac:chgData name="Rebecca Rowlands (2516467)" userId="S::2516467@student.uwtsd.ac.uk::2a21f7d7-a8c7-40d5-add0-a11bbec757df" providerId="AD" clId="Web-{1CEB72DA-1266-42B6-2E40-EA67C4FE927D}" dt="2026-02-04T17:36:51.585" v="42"/>
          <ac:picMkLst>
            <pc:docMk/>
            <pc:sldMk cId="3465558325" sldId="261"/>
            <ac:picMk id="4" creationId="{83D08E10-7C7F-431F-1F30-974FD492AAC6}"/>
          </ac:picMkLst>
        </pc:picChg>
      </pc:sldChg>
      <pc:sldChg chg="addSp delSp modSp new mod setBg">
        <pc:chgData name="Rebecca Rowlands (2516467)" userId="S::2516467@student.uwtsd.ac.uk::2a21f7d7-a8c7-40d5-add0-a11bbec757df" providerId="AD" clId="Web-{1CEB72DA-1266-42B6-2E40-EA67C4FE927D}" dt="2026-02-04T19:02:35.743" v="567" actId="20577"/>
        <pc:sldMkLst>
          <pc:docMk/>
          <pc:sldMk cId="626588121" sldId="262"/>
        </pc:sldMkLst>
        <pc:spChg chg="mod">
          <ac:chgData name="Rebecca Rowlands (2516467)" userId="S::2516467@student.uwtsd.ac.uk::2a21f7d7-a8c7-40d5-add0-a11bbec757df" providerId="AD" clId="Web-{1CEB72DA-1266-42B6-2E40-EA67C4FE927D}" dt="2026-02-04T17:53:21.079" v="123"/>
          <ac:spMkLst>
            <pc:docMk/>
            <pc:sldMk cId="626588121" sldId="262"/>
            <ac:spMk id="2" creationId="{4784CACA-174B-27CF-A4DA-3B18F4B8C3FC}"/>
          </ac:spMkLst>
        </pc:spChg>
        <pc:spChg chg="mod ord">
          <ac:chgData name="Rebecca Rowlands (2516467)" userId="S::2516467@student.uwtsd.ac.uk::2a21f7d7-a8c7-40d5-add0-a11bbec757df" providerId="AD" clId="Web-{1CEB72DA-1266-42B6-2E40-EA67C4FE927D}" dt="2026-02-04T19:02:35.743" v="567" actId="20577"/>
          <ac:spMkLst>
            <pc:docMk/>
            <pc:sldMk cId="626588121" sldId="262"/>
            <ac:spMk id="3" creationId="{2CD26047-C649-80F5-7874-6F3CB8318CFD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2:05.766" v="101"/>
          <ac:spMkLst>
            <pc:docMk/>
            <pc:sldMk cId="626588121" sldId="262"/>
            <ac:spMk id="9" creationId="{F13C74B1-5B17-4795-BED0-7140497B445A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2:05.766" v="101"/>
          <ac:spMkLst>
            <pc:docMk/>
            <pc:sldMk cId="626588121" sldId="262"/>
            <ac:spMk id="11" creationId="{D4974D33-8DC5-464E-8C6D-BE58F0669C17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2:56.329" v="116"/>
          <ac:spMkLst>
            <pc:docMk/>
            <pc:sldMk cId="626588121" sldId="262"/>
            <ac:spMk id="16" creationId="{9B7AD9F6-8CE7-4299-8FC6-328F4DCD3FF9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2:56.329" v="116"/>
          <ac:spMkLst>
            <pc:docMk/>
            <pc:sldMk cId="626588121" sldId="262"/>
            <ac:spMk id="18" creationId="{F49775AF-8896-43EE-92C6-83497D6DC56F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21.079" v="123"/>
          <ac:spMkLst>
            <pc:docMk/>
            <pc:sldMk cId="626588121" sldId="262"/>
            <ac:spMk id="23" creationId="{D1D34770-47A8-402C-AF23-2B653F2D88C1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18.438" v="120"/>
          <ac:spMkLst>
            <pc:docMk/>
            <pc:sldMk cId="626588121" sldId="262"/>
            <ac:spMk id="28" creationId="{2EB492CD-616E-47F8-933B-5E2D952A0593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18.438" v="120"/>
          <ac:spMkLst>
            <pc:docMk/>
            <pc:sldMk cId="626588121" sldId="262"/>
            <ac:spMk id="30" creationId="{59383CF9-23B5-4335-9B21-1791C4CF1C75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18.438" v="120"/>
          <ac:spMkLst>
            <pc:docMk/>
            <pc:sldMk cId="626588121" sldId="262"/>
            <ac:spMk id="32" creationId="{0007FE00-9498-4706-B255-6437B0252C02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21.063" v="122"/>
          <ac:spMkLst>
            <pc:docMk/>
            <pc:sldMk cId="626588121" sldId="262"/>
            <ac:spMk id="34" creationId="{F13C74B1-5B17-4795-BED0-7140497B445A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7:53:21.063" v="122"/>
          <ac:spMkLst>
            <pc:docMk/>
            <pc:sldMk cId="626588121" sldId="262"/>
            <ac:spMk id="35" creationId="{D4974D33-8DC5-464E-8C6D-BE58F0669C17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7:53:21.079" v="123"/>
          <ac:spMkLst>
            <pc:docMk/>
            <pc:sldMk cId="626588121" sldId="262"/>
            <ac:spMk id="37" creationId="{D2854001-B4AF-4E18-9D2E-33E37F97A82D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7:53:21.079" v="123"/>
          <ac:spMkLst>
            <pc:docMk/>
            <pc:sldMk cId="626588121" sldId="262"/>
            <ac:spMk id="38" creationId="{8AEA628B-C8FF-4D0B-B111-F101F580B15D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7:53:21.079" v="123"/>
          <ac:spMkLst>
            <pc:docMk/>
            <pc:sldMk cId="626588121" sldId="262"/>
            <ac:spMk id="39" creationId="{42663BD0-064C-40FC-A331-F49FCA9536AA}"/>
          </ac:spMkLst>
        </pc:spChg>
        <pc:picChg chg="add mod">
          <ac:chgData name="Rebecca Rowlands (2516467)" userId="S::2516467@student.uwtsd.ac.uk::2a21f7d7-a8c7-40d5-add0-a11bbec757df" providerId="AD" clId="Web-{1CEB72DA-1266-42B6-2E40-EA67C4FE927D}" dt="2026-02-04T17:53:21.079" v="123"/>
          <ac:picMkLst>
            <pc:docMk/>
            <pc:sldMk cId="626588121" sldId="262"/>
            <ac:picMk id="4" creationId="{DB2A86EB-5725-4681-A392-395F6B0BB22B}"/>
          </ac:picMkLst>
        </pc:picChg>
      </pc:sldChg>
      <pc:sldChg chg="addSp delSp modSp new mod setBg">
        <pc:chgData name="Rebecca Rowlands (2516467)" userId="S::2516467@student.uwtsd.ac.uk::2a21f7d7-a8c7-40d5-add0-a11bbec757df" providerId="AD" clId="Web-{1CEB72DA-1266-42B6-2E40-EA67C4FE927D}" dt="2026-02-04T18:00:09.992" v="170"/>
        <pc:sldMkLst>
          <pc:docMk/>
          <pc:sldMk cId="2583589675" sldId="263"/>
        </pc:sldMkLst>
        <pc:spChg chg="mod">
          <ac:chgData name="Rebecca Rowlands (2516467)" userId="S::2516467@student.uwtsd.ac.uk::2a21f7d7-a8c7-40d5-add0-a11bbec757df" providerId="AD" clId="Web-{1CEB72DA-1266-42B6-2E40-EA67C4FE927D}" dt="2026-02-04T18:00:09.992" v="170"/>
          <ac:spMkLst>
            <pc:docMk/>
            <pc:sldMk cId="2583589675" sldId="263"/>
            <ac:spMk id="2" creationId="{4EE988FF-AD83-47CB-E43C-161BF5572AD4}"/>
          </ac:spMkLst>
        </pc:spChg>
        <pc:spChg chg="mod">
          <ac:chgData name="Rebecca Rowlands (2516467)" userId="S::2516467@student.uwtsd.ac.uk::2a21f7d7-a8c7-40d5-add0-a11bbec757df" providerId="AD" clId="Web-{1CEB72DA-1266-42B6-2E40-EA67C4FE927D}" dt="2026-02-04T18:00:09.992" v="170"/>
          <ac:spMkLst>
            <pc:docMk/>
            <pc:sldMk cId="2583589675" sldId="263"/>
            <ac:spMk id="3" creationId="{8E22ADB8-F703-DE43-8818-3B9E3EA64239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8:00:09.992" v="169"/>
          <ac:spMkLst>
            <pc:docMk/>
            <pc:sldMk cId="2583589675" sldId="263"/>
            <ac:spMk id="9" creationId="{A8384FB5-9ADC-4DDC-881B-597D56F5B15D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8:00:09.992" v="169"/>
          <ac:spMkLst>
            <pc:docMk/>
            <pc:sldMk cId="2583589675" sldId="263"/>
            <ac:spMk id="11" creationId="{91E5A9A7-95C6-4F4F-B00E-C82E07FE62EF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8:00:09.992" v="169"/>
          <ac:spMkLst>
            <pc:docMk/>
            <pc:sldMk cId="2583589675" sldId="263"/>
            <ac:spMk id="13" creationId="{D07DD2DE-F619-49DD-B5E7-03A290FF4ED1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8:00:09.992" v="169"/>
          <ac:spMkLst>
            <pc:docMk/>
            <pc:sldMk cId="2583589675" sldId="263"/>
            <ac:spMk id="15" creationId="{85149191-5F60-4A28-AAFF-039F96B0F3EC}"/>
          </ac:spMkLst>
        </pc:spChg>
        <pc:spChg chg="add del">
          <ac:chgData name="Rebecca Rowlands (2516467)" userId="S::2516467@student.uwtsd.ac.uk::2a21f7d7-a8c7-40d5-add0-a11bbec757df" providerId="AD" clId="Web-{1CEB72DA-1266-42B6-2E40-EA67C4FE927D}" dt="2026-02-04T18:00:09.992" v="169"/>
          <ac:spMkLst>
            <pc:docMk/>
            <pc:sldMk cId="2583589675" sldId="263"/>
            <ac:spMk id="17" creationId="{F8260ED5-17F7-4158-B241-D51DD4CF1B7E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8:00:09.992" v="170"/>
          <ac:spMkLst>
            <pc:docMk/>
            <pc:sldMk cId="2583589675" sldId="263"/>
            <ac:spMk id="19" creationId="{91DC6ABD-215C-4EA8-A483-CEF5B99AB385}"/>
          </ac:spMkLst>
        </pc:spChg>
        <pc:spChg chg="add">
          <ac:chgData name="Rebecca Rowlands (2516467)" userId="S::2516467@student.uwtsd.ac.uk::2a21f7d7-a8c7-40d5-add0-a11bbec757df" providerId="AD" clId="Web-{1CEB72DA-1266-42B6-2E40-EA67C4FE927D}" dt="2026-02-04T18:00:09.992" v="170"/>
          <ac:spMkLst>
            <pc:docMk/>
            <pc:sldMk cId="2583589675" sldId="263"/>
            <ac:spMk id="22" creationId="{04357C93-F0CB-4A1C-8F77-4E9063789819}"/>
          </ac:spMkLst>
        </pc:spChg>
        <pc:grpChg chg="add">
          <ac:chgData name="Rebecca Rowlands (2516467)" userId="S::2516467@student.uwtsd.ac.uk::2a21f7d7-a8c7-40d5-add0-a11bbec757df" providerId="AD" clId="Web-{1CEB72DA-1266-42B6-2E40-EA67C4FE927D}" dt="2026-02-04T18:00:09.992" v="170"/>
          <ac:grpSpMkLst>
            <pc:docMk/>
            <pc:sldMk cId="2583589675" sldId="263"/>
            <ac:grpSpMk id="20" creationId="{3AF6A671-C637-4547-85F4-51B6D1881399}"/>
          </ac:grpSpMkLst>
        </pc:grpChg>
        <pc:picChg chg="add mod">
          <ac:chgData name="Rebecca Rowlands (2516467)" userId="S::2516467@student.uwtsd.ac.uk::2a21f7d7-a8c7-40d5-add0-a11bbec757df" providerId="AD" clId="Web-{1CEB72DA-1266-42B6-2E40-EA67C4FE927D}" dt="2026-02-04T18:00:09.992" v="170"/>
          <ac:picMkLst>
            <pc:docMk/>
            <pc:sldMk cId="2583589675" sldId="263"/>
            <ac:picMk id="4" creationId="{6D1F416D-7E46-374E-FE1D-D8B2C67B9925}"/>
          </ac:picMkLst>
        </pc:picChg>
      </pc:sldChg>
      <pc:sldChg chg="addSp delSp modSp new">
        <pc:chgData name="Rebecca Rowlands (2516467)" userId="S::2516467@student.uwtsd.ac.uk::2a21f7d7-a8c7-40d5-add0-a11bbec757df" providerId="AD" clId="Web-{1CEB72DA-1266-42B6-2E40-EA67C4FE927D}" dt="2026-02-04T19:01:22.163" v="545"/>
        <pc:sldMkLst>
          <pc:docMk/>
          <pc:sldMk cId="952451742" sldId="264"/>
        </pc:sldMkLst>
        <pc:spChg chg="mod">
          <ac:chgData name="Rebecca Rowlands (2516467)" userId="S::2516467@student.uwtsd.ac.uk::2a21f7d7-a8c7-40d5-add0-a11bbec757df" providerId="AD" clId="Web-{1CEB72DA-1266-42B6-2E40-EA67C4FE927D}" dt="2026-02-04T18:01:41.773" v="173" actId="20577"/>
          <ac:spMkLst>
            <pc:docMk/>
            <pc:sldMk cId="952451742" sldId="264"/>
            <ac:spMk id="2" creationId="{1F5C99F9-EE72-4D5E-BE74-C36B4A6270FC}"/>
          </ac:spMkLst>
        </pc:spChg>
        <pc:spChg chg="mod">
          <ac:chgData name="Rebecca Rowlands (2516467)" userId="S::2516467@student.uwtsd.ac.uk::2a21f7d7-a8c7-40d5-add0-a11bbec757df" providerId="AD" clId="Web-{1CEB72DA-1266-42B6-2E40-EA67C4FE927D}" dt="2026-02-04T18:29:25.829" v="345" actId="20577"/>
          <ac:spMkLst>
            <pc:docMk/>
            <pc:sldMk cId="952451742" sldId="264"/>
            <ac:spMk id="3" creationId="{7B04F7F1-72A0-4DDC-6205-55946352BEEC}"/>
          </ac:spMkLst>
        </pc:spChg>
        <pc:graphicFrameChg chg="add del mod topLvl modGraphic">
          <ac:chgData name="Rebecca Rowlands (2516467)" userId="S::2516467@student.uwtsd.ac.uk::2a21f7d7-a8c7-40d5-add0-a11bbec757df" providerId="AD" clId="Web-{1CEB72DA-1266-42B6-2E40-EA67C4FE927D}" dt="2026-02-04T18:03:38.889" v="186"/>
          <ac:graphicFrameMkLst>
            <pc:docMk/>
            <pc:sldMk cId="952451742" sldId="264"/>
            <ac:graphicFrameMk id="4" creationId="{A4FF81DD-98C2-6891-DF2A-12E5992CD7EA}"/>
          </ac:graphicFrameMkLst>
        </pc:graphicFrameChg>
        <pc:graphicFrameChg chg="add del mod topLvl modGraphic">
          <ac:chgData name="Rebecca Rowlands (2516467)" userId="S::2516467@student.uwtsd.ac.uk::2a21f7d7-a8c7-40d5-add0-a11bbec757df" providerId="AD" clId="Web-{1CEB72DA-1266-42B6-2E40-EA67C4FE927D}" dt="2026-02-04T18:14:46.142" v="203"/>
          <ac:graphicFrameMkLst>
            <pc:docMk/>
            <pc:sldMk cId="952451742" sldId="264"/>
            <ac:graphicFrameMk id="5" creationId="{BF28EFE6-FDFF-7B28-95B1-32D85C49EC76}"/>
          </ac:graphicFrameMkLst>
        </pc:graphicFrameChg>
        <pc:graphicFrameChg chg="add del mod topLvl modGraphic">
          <ac:chgData name="Rebecca Rowlands (2516467)" userId="S::2516467@student.uwtsd.ac.uk::2a21f7d7-a8c7-40d5-add0-a11bbec757df" providerId="AD" clId="Web-{1CEB72DA-1266-42B6-2E40-EA67C4FE927D}" dt="2026-02-04T18:14:44.283" v="202"/>
          <ac:graphicFrameMkLst>
            <pc:docMk/>
            <pc:sldMk cId="952451742" sldId="264"/>
            <ac:graphicFrameMk id="6" creationId="{8523F980-0E5F-E8C6-4C0B-EDB843C5C9C3}"/>
          </ac:graphicFrameMkLst>
        </pc:graphicFrameChg>
        <pc:graphicFrameChg chg="add del mod topLvl modGraphic">
          <ac:chgData name="Rebecca Rowlands (2516467)" userId="S::2516467@student.uwtsd.ac.uk::2a21f7d7-a8c7-40d5-add0-a11bbec757df" providerId="AD" clId="Web-{1CEB72DA-1266-42B6-2E40-EA67C4FE927D}" dt="2026-02-04T18:16:58.175" v="206"/>
          <ac:graphicFrameMkLst>
            <pc:docMk/>
            <pc:sldMk cId="952451742" sldId="264"/>
            <ac:graphicFrameMk id="7" creationId="{0D474B89-CAAB-30E9-BF31-B478B2726B10}"/>
          </ac:graphicFrameMkLst>
        </pc:graphicFrameChg>
        <pc:graphicFrameChg chg="add mod topLvl modGraphic">
          <ac:chgData name="Rebecca Rowlands (2516467)" userId="S::2516467@student.uwtsd.ac.uk::2a21f7d7-a8c7-40d5-add0-a11bbec757df" providerId="AD" clId="Web-{1CEB72DA-1266-42B6-2E40-EA67C4FE927D}" dt="2026-02-04T19:01:01.787" v="544"/>
          <ac:graphicFrameMkLst>
            <pc:docMk/>
            <pc:sldMk cId="952451742" sldId="264"/>
            <ac:graphicFrameMk id="8" creationId="{FC33D104-110D-A150-2BDC-F4DCCFFCC80F}"/>
          </ac:graphicFrameMkLst>
        </pc:graphicFrameChg>
        <pc:graphicFrameChg chg="add mod topLvl modGraphic">
          <ac:chgData name="Rebecca Rowlands (2516467)" userId="S::2516467@student.uwtsd.ac.uk::2a21f7d7-a8c7-40d5-add0-a11bbec757df" providerId="AD" clId="Web-{1CEB72DA-1266-42B6-2E40-EA67C4FE927D}" dt="2026-02-04T19:01:22.163" v="545"/>
          <ac:graphicFrameMkLst>
            <pc:docMk/>
            <pc:sldMk cId="952451742" sldId="264"/>
            <ac:graphicFrameMk id="9" creationId="{87F7B148-FF8E-64B7-B8A2-D582C8444474}"/>
          </ac:graphicFrameMkLst>
        </pc:graphicFrameChg>
      </pc:sldChg>
      <pc:sldChg chg="addSp modSp new">
        <pc:chgData name="Rebecca Rowlands (2516467)" userId="S::2516467@student.uwtsd.ac.uk::2a21f7d7-a8c7-40d5-add0-a11bbec757df" providerId="AD" clId="Web-{1CEB72DA-1266-42B6-2E40-EA67C4FE927D}" dt="2026-02-04T19:00:25.427" v="543" actId="1076"/>
        <pc:sldMkLst>
          <pc:docMk/>
          <pc:sldMk cId="3819147961" sldId="265"/>
        </pc:sldMkLst>
        <pc:spChg chg="mod">
          <ac:chgData name="Rebecca Rowlands (2516467)" userId="S::2516467@student.uwtsd.ac.uk::2a21f7d7-a8c7-40d5-add0-a11bbec757df" providerId="AD" clId="Web-{1CEB72DA-1266-42B6-2E40-EA67C4FE927D}" dt="2026-02-04T18:47:53.611" v="395" actId="20577"/>
          <ac:spMkLst>
            <pc:docMk/>
            <pc:sldMk cId="3819147961" sldId="265"/>
            <ac:spMk id="2" creationId="{5268A6B1-C5EA-83F9-A26B-9AABD05F6F19}"/>
          </ac:spMkLst>
        </pc:spChg>
        <pc:spChg chg="mod">
          <ac:chgData name="Rebecca Rowlands (2516467)" userId="S::2516467@student.uwtsd.ac.uk::2a21f7d7-a8c7-40d5-add0-a11bbec757df" providerId="AD" clId="Web-{1CEB72DA-1266-42B6-2E40-EA67C4FE927D}" dt="2026-02-04T18:49:40.425" v="439" actId="20577"/>
          <ac:spMkLst>
            <pc:docMk/>
            <pc:sldMk cId="3819147961" sldId="265"/>
            <ac:spMk id="3" creationId="{3E1B75E5-F291-A182-846F-65B5734F9067}"/>
          </ac:spMkLst>
        </pc:spChg>
        <pc:graphicFrameChg chg="add mod topLvl modGraphic">
          <ac:chgData name="Rebecca Rowlands (2516467)" userId="S::2516467@student.uwtsd.ac.uk::2a21f7d7-a8c7-40d5-add0-a11bbec757df" providerId="AD" clId="Web-{1CEB72DA-1266-42B6-2E40-EA67C4FE927D}" dt="2026-02-04T18:56:20.015" v="519" actId="14100"/>
          <ac:graphicFrameMkLst>
            <pc:docMk/>
            <pc:sldMk cId="3819147961" sldId="265"/>
            <ac:graphicFrameMk id="4" creationId="{C7DE5790-0DBC-9D0B-BF32-0A8C0013C736}"/>
          </ac:graphicFrameMkLst>
        </pc:graphicFrameChg>
        <pc:graphicFrameChg chg="add mod topLvl modGraphic">
          <ac:chgData name="Rebecca Rowlands (2516467)" userId="S::2516467@student.uwtsd.ac.uk::2a21f7d7-a8c7-40d5-add0-a11bbec757df" providerId="AD" clId="Web-{1CEB72DA-1266-42B6-2E40-EA67C4FE927D}" dt="2026-02-04T19:00:25.427" v="543" actId="1076"/>
          <ac:graphicFrameMkLst>
            <pc:docMk/>
            <pc:sldMk cId="3819147961" sldId="265"/>
            <ac:graphicFrameMk id="5" creationId="{308DA899-35B9-A6B5-CF0B-5724325F3E0C}"/>
          </ac:graphicFrameMkLst>
        </pc:graphicFrameChg>
      </pc:sldChg>
    </pc:docChg>
  </pc:docChgLst>
  <pc:docChgLst>
    <pc:chgData name="Rebecca Rowlands (2516467)" userId="S::2516467@student.uwtsd.ac.uk::2a21f7d7-a8c7-40d5-add0-a11bbec757df" providerId="AD" clId="Web-{96E6D9EE-9FCF-9224-0D22-1BB152884AE7}"/>
    <pc:docChg chg="addSld modSld">
      <pc:chgData name="Rebecca Rowlands (2516467)" userId="S::2516467@student.uwtsd.ac.uk::2a21f7d7-a8c7-40d5-add0-a11bbec757df" providerId="AD" clId="Web-{96E6D9EE-9FCF-9224-0D22-1BB152884AE7}" dt="2026-02-02T12:32:31.753" v="124" actId="20577"/>
      <pc:docMkLst>
        <pc:docMk/>
      </pc:docMkLst>
      <pc:sldChg chg="addSp delSp modSp mod setBg">
        <pc:chgData name="Rebecca Rowlands (2516467)" userId="S::2516467@student.uwtsd.ac.uk::2a21f7d7-a8c7-40d5-add0-a11bbec757df" providerId="AD" clId="Web-{96E6D9EE-9FCF-9224-0D22-1BB152884AE7}" dt="2026-02-02T09:58:20.935" v="65" actId="20577"/>
        <pc:sldMkLst>
          <pc:docMk/>
          <pc:sldMk cId="109857222" sldId="256"/>
        </pc:sldMkLst>
        <pc:spChg chg="mod">
          <ac:chgData name="Rebecca Rowlands (2516467)" userId="S::2516467@student.uwtsd.ac.uk::2a21f7d7-a8c7-40d5-add0-a11bbec757df" providerId="AD" clId="Web-{96E6D9EE-9FCF-9224-0D22-1BB152884AE7}" dt="2026-02-02T09:58:11.044" v="6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Rowlands (2516467)" userId="S::2516467@student.uwtsd.ac.uk::2a21f7d7-a8c7-40d5-add0-a11bbec757df" providerId="AD" clId="Web-{96E6D9EE-9FCF-9224-0D22-1BB152884AE7}" dt="2026-02-02T09:58:20.935" v="6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Rowlands (2516467)" userId="S::2516467@student.uwtsd.ac.uk::2a21f7d7-a8c7-40d5-add0-a11bbec757df" providerId="AD" clId="Web-{96E6D9EE-9FCF-9224-0D22-1BB152884AE7}" dt="2026-02-02T09:56:53.153" v="44"/>
          <ac:spMkLst>
            <pc:docMk/>
            <pc:sldMk cId="109857222" sldId="256"/>
            <ac:spMk id="28" creationId="{FB33DC6A-1F1C-4A06-834E-CFF88F1C0BB9}"/>
          </ac:spMkLst>
        </pc:spChg>
        <pc:spChg chg="add">
          <ac:chgData name="Rebecca Rowlands (2516467)" userId="S::2516467@student.uwtsd.ac.uk::2a21f7d7-a8c7-40d5-add0-a11bbec757df" providerId="AD" clId="Web-{96E6D9EE-9FCF-9224-0D22-1BB152884AE7}" dt="2026-02-02T09:56:53.153" v="44"/>
          <ac:spMkLst>
            <pc:docMk/>
            <pc:sldMk cId="109857222" sldId="256"/>
            <ac:spMk id="29" creationId="{0FE1D5CF-87B8-4A8A-AD3C-01D06A60769B}"/>
          </ac:spMkLst>
        </pc:spChg>
        <pc:spChg chg="add">
          <ac:chgData name="Rebecca Rowlands (2516467)" userId="S::2516467@student.uwtsd.ac.uk::2a21f7d7-a8c7-40d5-add0-a11bbec757df" providerId="AD" clId="Web-{96E6D9EE-9FCF-9224-0D22-1BB152884AE7}" dt="2026-02-02T09:56:53.153" v="44"/>
          <ac:spMkLst>
            <pc:docMk/>
            <pc:sldMk cId="109857222" sldId="256"/>
            <ac:spMk id="30" creationId="{60926200-45C2-41E9-839F-31CD5FE4CD59}"/>
          </ac:spMkLst>
        </pc:spChg>
        <pc:spChg chg="add">
          <ac:chgData name="Rebecca Rowlands (2516467)" userId="S::2516467@student.uwtsd.ac.uk::2a21f7d7-a8c7-40d5-add0-a11bbec757df" providerId="AD" clId="Web-{96E6D9EE-9FCF-9224-0D22-1BB152884AE7}" dt="2026-02-02T09:56:53.153" v="44"/>
          <ac:spMkLst>
            <pc:docMk/>
            <pc:sldMk cId="109857222" sldId="256"/>
            <ac:spMk id="31" creationId="{AF2F604E-43BE-4DC3-B983-E071523364F8}"/>
          </ac:spMkLst>
        </pc:spChg>
        <pc:spChg chg="add">
          <ac:chgData name="Rebecca Rowlands (2516467)" userId="S::2516467@student.uwtsd.ac.uk::2a21f7d7-a8c7-40d5-add0-a11bbec757df" providerId="AD" clId="Web-{96E6D9EE-9FCF-9224-0D22-1BB152884AE7}" dt="2026-02-02T09:56:53.153" v="44"/>
          <ac:spMkLst>
            <pc:docMk/>
            <pc:sldMk cId="109857222" sldId="256"/>
            <ac:spMk id="32" creationId="{08C9B587-E65E-4B52-B37C-ABEBB6E87928}"/>
          </ac:spMkLst>
        </pc:spChg>
        <pc:picChg chg="add mod ord">
          <ac:chgData name="Rebecca Rowlands (2516467)" userId="S::2516467@student.uwtsd.ac.uk::2a21f7d7-a8c7-40d5-add0-a11bbec757df" providerId="AD" clId="Web-{96E6D9EE-9FCF-9224-0D22-1BB152884AE7}" dt="2026-02-02T09:56:53.153" v="44"/>
          <ac:picMkLst>
            <pc:docMk/>
            <pc:sldMk cId="109857222" sldId="256"/>
            <ac:picMk id="4" creationId="{14F7A3C9-E8A4-8AF0-824B-75681F982E53}"/>
          </ac:picMkLst>
        </pc:picChg>
        <pc:picChg chg="add mod ord">
          <ac:chgData name="Rebecca Rowlands (2516467)" userId="S::2516467@student.uwtsd.ac.uk::2a21f7d7-a8c7-40d5-add0-a11bbec757df" providerId="AD" clId="Web-{96E6D9EE-9FCF-9224-0D22-1BB152884AE7}" dt="2026-02-02T09:56:53.153" v="44"/>
          <ac:picMkLst>
            <pc:docMk/>
            <pc:sldMk cId="109857222" sldId="256"/>
            <ac:picMk id="5" creationId="{4B602136-4E32-50AF-B16B-DB3822A67975}"/>
          </ac:picMkLst>
        </pc:picChg>
      </pc:sldChg>
      <pc:sldChg chg="modSp new">
        <pc:chgData name="Rebecca Rowlands (2516467)" userId="S::2516467@student.uwtsd.ac.uk::2a21f7d7-a8c7-40d5-add0-a11bbec757df" providerId="AD" clId="Web-{96E6D9EE-9FCF-9224-0D22-1BB152884AE7}" dt="2026-02-02T12:32:31.753" v="124" actId="20577"/>
        <pc:sldMkLst>
          <pc:docMk/>
          <pc:sldMk cId="3662514671" sldId="257"/>
        </pc:sldMkLst>
        <pc:spChg chg="mod">
          <ac:chgData name="Rebecca Rowlands (2516467)" userId="S::2516467@student.uwtsd.ac.uk::2a21f7d7-a8c7-40d5-add0-a11bbec757df" providerId="AD" clId="Web-{96E6D9EE-9FCF-9224-0D22-1BB152884AE7}" dt="2026-02-02T12:31:48.860" v="70" actId="20577"/>
          <ac:spMkLst>
            <pc:docMk/>
            <pc:sldMk cId="3662514671" sldId="257"/>
            <ac:spMk id="2" creationId="{5BC31910-CA6B-2F8A-7382-1F17A08258B5}"/>
          </ac:spMkLst>
        </pc:spChg>
        <pc:spChg chg="mod">
          <ac:chgData name="Rebecca Rowlands (2516467)" userId="S::2516467@student.uwtsd.ac.uk::2a21f7d7-a8c7-40d5-add0-a11bbec757df" providerId="AD" clId="Web-{96E6D9EE-9FCF-9224-0D22-1BB152884AE7}" dt="2026-02-02T12:32:31.753" v="124" actId="20577"/>
          <ac:spMkLst>
            <pc:docMk/>
            <pc:sldMk cId="3662514671" sldId="257"/>
            <ac:spMk id="3" creationId="{C3D045C3-CB79-7F5A-BC41-F25455EEF89C}"/>
          </ac:spMkLst>
        </pc:spChg>
      </pc:sldChg>
    </pc:docChg>
  </pc:docChgLst>
  <pc:docChgLst>
    <pc:chgData name="Rebecca Rowlands (2516467)" userId="S::2516467@student.uwtsd.ac.uk::2a21f7d7-a8c7-40d5-add0-a11bbec757df" providerId="AD" clId="Web-{99622035-ABC6-90A2-A342-500C8605E245}"/>
    <pc:docChg chg="modSld">
      <pc:chgData name="Rebecca Rowlands (2516467)" userId="S::2516467@student.uwtsd.ac.uk::2a21f7d7-a8c7-40d5-add0-a11bbec757df" providerId="AD" clId="Web-{99622035-ABC6-90A2-A342-500C8605E245}" dt="2026-02-04T15:04:03.333" v="150"/>
      <pc:docMkLst>
        <pc:docMk/>
      </pc:docMkLst>
      <pc:sldChg chg="modSp">
        <pc:chgData name="Rebecca Rowlands (2516467)" userId="S::2516467@student.uwtsd.ac.uk::2a21f7d7-a8c7-40d5-add0-a11bbec757df" providerId="AD" clId="Web-{99622035-ABC6-90A2-A342-500C8605E245}" dt="2026-02-04T14:16:04.475" v="15" actId="20577"/>
        <pc:sldMkLst>
          <pc:docMk/>
          <pc:sldMk cId="3662514671" sldId="257"/>
        </pc:sldMkLst>
        <pc:spChg chg="mod">
          <ac:chgData name="Rebecca Rowlands (2516467)" userId="S::2516467@student.uwtsd.ac.uk::2a21f7d7-a8c7-40d5-add0-a11bbec757df" providerId="AD" clId="Web-{99622035-ABC6-90A2-A342-500C8605E245}" dt="2026-02-04T14:16:04.475" v="15" actId="20577"/>
          <ac:spMkLst>
            <pc:docMk/>
            <pc:sldMk cId="3662514671" sldId="257"/>
            <ac:spMk id="3" creationId="{C3D045C3-CB79-7F5A-BC41-F25455EEF89C}"/>
          </ac:spMkLst>
        </pc:spChg>
      </pc:sldChg>
      <pc:sldChg chg="addSp delSp modSp mod setBg">
        <pc:chgData name="Rebecca Rowlands (2516467)" userId="S::2516467@student.uwtsd.ac.uk::2a21f7d7-a8c7-40d5-add0-a11bbec757df" providerId="AD" clId="Web-{99622035-ABC6-90A2-A342-500C8605E245}" dt="2026-02-04T14:46:46.697" v="133"/>
        <pc:sldMkLst>
          <pc:docMk/>
          <pc:sldMk cId="3871184046" sldId="259"/>
        </pc:sldMkLst>
        <pc:spChg chg="mod">
          <ac:chgData name="Rebecca Rowlands (2516467)" userId="S::2516467@student.uwtsd.ac.uk::2a21f7d7-a8c7-40d5-add0-a11bbec757df" providerId="AD" clId="Web-{99622035-ABC6-90A2-A342-500C8605E245}" dt="2026-02-04T14:38:46.756" v="126"/>
          <ac:spMkLst>
            <pc:docMk/>
            <pc:sldMk cId="3871184046" sldId="259"/>
            <ac:spMk id="2" creationId="{3BFB7756-DA01-9707-D146-BE8745622B05}"/>
          </ac:spMkLst>
        </pc:spChg>
        <pc:spChg chg="mod ord">
          <ac:chgData name="Rebecca Rowlands (2516467)" userId="S::2516467@student.uwtsd.ac.uk::2a21f7d7-a8c7-40d5-add0-a11bbec757df" providerId="AD" clId="Web-{99622035-ABC6-90A2-A342-500C8605E245}" dt="2026-02-04T14:38:46.756" v="126"/>
          <ac:spMkLst>
            <pc:docMk/>
            <pc:sldMk cId="3871184046" sldId="259"/>
            <ac:spMk id="3" creationId="{BDD83613-CFC0-F38F-6554-495E8EC7472D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4:38:46.756" v="126"/>
          <ac:spMkLst>
            <pc:docMk/>
            <pc:sldMk cId="3871184046" sldId="259"/>
            <ac:spMk id="6" creationId="{F13C74B1-5B17-4795-BED0-7140497B445A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4:38:46.756" v="126"/>
          <ac:spMkLst>
            <pc:docMk/>
            <pc:sldMk cId="3871184046" sldId="259"/>
            <ac:spMk id="7" creationId="{D4974D33-8DC5-464E-8C6D-BE58F0669C17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4:38:40.974" v="123"/>
          <ac:spMkLst>
            <pc:docMk/>
            <pc:sldMk cId="3871184046" sldId="259"/>
            <ac:spMk id="9" creationId="{F13C74B1-5B17-4795-BED0-7140497B445A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4:38:40.974" v="123"/>
          <ac:spMkLst>
            <pc:docMk/>
            <pc:sldMk cId="3871184046" sldId="259"/>
            <ac:spMk id="11" creationId="{D4974D33-8DC5-464E-8C6D-BE58F0669C17}"/>
          </ac:spMkLst>
        </pc:spChg>
        <pc:picChg chg="add del mod">
          <ac:chgData name="Rebecca Rowlands (2516467)" userId="S::2516467@student.uwtsd.ac.uk::2a21f7d7-a8c7-40d5-add0-a11bbec757df" providerId="AD" clId="Web-{99622035-ABC6-90A2-A342-500C8605E245}" dt="2026-02-04T14:38:49.756" v="127"/>
          <ac:picMkLst>
            <pc:docMk/>
            <pc:sldMk cId="3871184046" sldId="259"/>
            <ac:picMk id="4" creationId="{D49340BA-A7AD-69A4-A05D-FD85CDB6A72E}"/>
          </ac:picMkLst>
        </pc:picChg>
        <pc:picChg chg="add mod modCrop">
          <ac:chgData name="Rebecca Rowlands (2516467)" userId="S::2516467@student.uwtsd.ac.uk::2a21f7d7-a8c7-40d5-add0-a11bbec757df" providerId="AD" clId="Web-{99622035-ABC6-90A2-A342-500C8605E245}" dt="2026-02-04T14:46:46.697" v="133"/>
          <ac:picMkLst>
            <pc:docMk/>
            <pc:sldMk cId="3871184046" sldId="259"/>
            <ac:picMk id="5" creationId="{1994C59F-2ED5-A972-1ED8-9C56AF34F781}"/>
          </ac:picMkLst>
        </pc:picChg>
      </pc:sldChg>
      <pc:sldChg chg="addSp delSp modSp mod setBg">
        <pc:chgData name="Rebecca Rowlands (2516467)" userId="S::2516467@student.uwtsd.ac.uk::2a21f7d7-a8c7-40d5-add0-a11bbec757df" providerId="AD" clId="Web-{99622035-ABC6-90A2-A342-500C8605E245}" dt="2026-02-04T15:04:03.333" v="150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2" creationId="{6A04757A-7D1E-B39A-3BC1-C3ACF99673F6}"/>
          </ac:spMkLst>
        </pc:spChg>
        <pc:spChg chg="add del mo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3" creationId="{DDEA8125-FDE3-7955-FB7F-7CF58EA692D4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4:03.317" v="149"/>
          <ac:spMkLst>
            <pc:docMk/>
            <pc:sldMk cId="693317867" sldId="260"/>
            <ac:spMk id="8" creationId="{70DFC902-7D23-471A-B557-B6B6917D7A0D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28.817" v="141"/>
          <ac:spMkLst>
            <pc:docMk/>
            <pc:sldMk cId="693317867" sldId="260"/>
            <ac:spMk id="9" creationId="{BACC6370-2D7E-4714-9D71-7542949D7D5D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06.519" v="139"/>
          <ac:spMkLst>
            <pc:docMk/>
            <pc:sldMk cId="693317867" sldId="260"/>
            <ac:spMk id="10" creationId="{B50AB553-2A96-4A92-96F2-93548E096954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28.817" v="141"/>
          <ac:spMkLst>
            <pc:docMk/>
            <pc:sldMk cId="693317867" sldId="260"/>
            <ac:spMk id="11" creationId="{F68B3F68-107C-434F-AA38-110D5EA91B85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28.817" v="141"/>
          <ac:spMkLst>
            <pc:docMk/>
            <pc:sldMk cId="693317867" sldId="260"/>
            <ac:spMk id="13" creationId="{AAD0DBB9-1A4B-4391-81D4-CB19F9AB918A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14" creationId="{4300840D-0A0B-4512-BACA-B439D5B9C57C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28.817" v="141"/>
          <ac:spMkLst>
            <pc:docMk/>
            <pc:sldMk cId="693317867" sldId="260"/>
            <ac:spMk id="15" creationId="{063BBA22-50EA-4C4D-BE05-F1CE4E63AA56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16" creationId="{D2B78728-A580-49A7-84F9-6EF6F583ADE0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18" creationId="{38FAA1A1-D861-433F-88FA-1E9D6FD31D11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20" creationId="{8D71EDA1-87BF-4D5D-AB79-F346FD19278A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47.895" v="147"/>
          <ac:spMkLst>
            <pc:docMk/>
            <pc:sldMk cId="693317867" sldId="260"/>
            <ac:spMk id="21" creationId="{2E442304-DDBD-4F7B-8017-36BCC863FB40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3:47.895" v="147"/>
          <ac:spMkLst>
            <pc:docMk/>
            <pc:sldMk cId="693317867" sldId="260"/>
            <ac:spMk id="22" creationId="{5E107275-3853-46FD-A241-DE4355A42675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4:03.317" v="149"/>
          <ac:spMkLst>
            <pc:docMk/>
            <pc:sldMk cId="693317867" sldId="260"/>
            <ac:spMk id="25" creationId="{A55D5633-D557-4DCA-982C-FF36EB7A1C00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4:03.317" v="149"/>
          <ac:spMkLst>
            <pc:docMk/>
            <pc:sldMk cId="693317867" sldId="260"/>
            <ac:spMk id="26" creationId="{450D3AD2-FA80-415F-A9CE-54D884561CD7}"/>
          </ac:spMkLst>
        </pc:spChg>
        <pc:spChg chg="add del">
          <ac:chgData name="Rebecca Rowlands (2516467)" userId="S::2516467@student.uwtsd.ac.uk::2a21f7d7-a8c7-40d5-add0-a11bbec757df" providerId="AD" clId="Web-{99622035-ABC6-90A2-A342-500C8605E245}" dt="2026-02-04T15:04:03.317" v="149"/>
          <ac:spMkLst>
            <pc:docMk/>
            <pc:sldMk cId="693317867" sldId="260"/>
            <ac:spMk id="27" creationId="{DDEA8125-FDE3-7955-FB7F-7CF58EA692D4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29" creationId="{09588DA8-065E-4F6F-8EFD-43104AB2E0CF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30" creationId="{C4285719-470E-454C-AF62-8323075F1F5B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31" creationId="{CD9FE4EF-C4D8-49A0-B2FF-81D8DB7D8A24}"/>
          </ac:spMkLst>
        </pc:spChg>
        <pc:spChg chg="add">
          <ac:chgData name="Rebecca Rowlands (2516467)" userId="S::2516467@student.uwtsd.ac.uk::2a21f7d7-a8c7-40d5-add0-a11bbec757df" providerId="AD" clId="Web-{99622035-ABC6-90A2-A342-500C8605E245}" dt="2026-02-04T15:04:03.333" v="150"/>
          <ac:spMkLst>
            <pc:docMk/>
            <pc:sldMk cId="693317867" sldId="260"/>
            <ac:spMk id="32" creationId="{DDEA8125-FDE3-7955-FB7F-7CF58EA692D4}"/>
          </ac:spMkLst>
        </pc:spChg>
        <pc:graphicFrameChg chg="add del">
          <ac:chgData name="Rebecca Rowlands (2516467)" userId="S::2516467@student.uwtsd.ac.uk::2a21f7d7-a8c7-40d5-add0-a11bbec757df" providerId="AD" clId="Web-{99622035-ABC6-90A2-A342-500C8605E245}" dt="2026-02-04T15:03:06.519" v="139"/>
          <ac:graphicFrameMkLst>
            <pc:docMk/>
            <pc:sldMk cId="693317867" sldId="260"/>
            <ac:graphicFrameMk id="7" creationId="{FEF4C190-C514-53E8-B764-B1AEF91ADB39}"/>
          </ac:graphicFrameMkLst>
        </pc:graphicFrameChg>
        <pc:graphicFrameChg chg="add del">
          <ac:chgData name="Rebecca Rowlands (2516467)" userId="S::2516467@student.uwtsd.ac.uk::2a21f7d7-a8c7-40d5-add0-a11bbec757df" providerId="AD" clId="Web-{99622035-ABC6-90A2-A342-500C8605E245}" dt="2026-02-04T15:03:28.817" v="141"/>
          <ac:graphicFrameMkLst>
            <pc:docMk/>
            <pc:sldMk cId="693317867" sldId="260"/>
            <ac:graphicFrameMk id="12" creationId="{957EB03F-9531-712C-19D2-36CD4896B9BD}"/>
          </ac:graphicFrameMkLst>
        </pc:graphicFrameChg>
        <pc:graphicFrameChg chg="add del">
          <ac:chgData name="Rebecca Rowlands (2516467)" userId="S::2516467@student.uwtsd.ac.uk::2a21f7d7-a8c7-40d5-add0-a11bbec757df" providerId="AD" clId="Web-{99622035-ABC6-90A2-A342-500C8605E245}" dt="2026-02-04T15:03:31.989" v="143"/>
          <ac:graphicFrameMkLst>
            <pc:docMk/>
            <pc:sldMk cId="693317867" sldId="260"/>
            <ac:graphicFrameMk id="17" creationId="{5DF9F2DA-B31D-E281-0E93-B84E35732868}"/>
          </ac:graphicFrameMkLst>
        </pc:graphicFrameChg>
        <pc:graphicFrameChg chg="add del">
          <ac:chgData name="Rebecca Rowlands (2516467)" userId="S::2516467@student.uwtsd.ac.uk::2a21f7d7-a8c7-40d5-add0-a11bbec757df" providerId="AD" clId="Web-{99622035-ABC6-90A2-A342-500C8605E245}" dt="2026-02-04T15:03:43.536" v="145"/>
          <ac:graphicFrameMkLst>
            <pc:docMk/>
            <pc:sldMk cId="693317867" sldId="260"/>
            <ac:graphicFrameMk id="19" creationId="{ED490308-B659-33FE-743D-2AD2EF21EC82}"/>
          </ac:graphicFrameMkLst>
        </pc:graphicFrameChg>
        <pc:graphicFrameChg chg="add del">
          <ac:chgData name="Rebecca Rowlands (2516467)" userId="S::2516467@student.uwtsd.ac.uk::2a21f7d7-a8c7-40d5-add0-a11bbec757df" providerId="AD" clId="Web-{99622035-ABC6-90A2-A342-500C8605E245}" dt="2026-02-04T15:03:47.895" v="147"/>
          <ac:graphicFrameMkLst>
            <pc:docMk/>
            <pc:sldMk cId="693317867" sldId="260"/>
            <ac:graphicFrameMk id="23" creationId="{0124E1C1-D24B-72EE-34E2-0435E4980A55}"/>
          </ac:graphicFrameMkLst>
        </pc:graphicFrameChg>
        <pc:picChg chg="add del mod">
          <ac:chgData name="Rebecca Rowlands (2516467)" userId="S::2516467@student.uwtsd.ac.uk::2a21f7d7-a8c7-40d5-add0-a11bbec757df" providerId="AD" clId="Web-{99622035-ABC6-90A2-A342-500C8605E245}" dt="2026-02-04T15:02:38.800" v="135"/>
          <ac:picMkLst>
            <pc:docMk/>
            <pc:sldMk cId="693317867" sldId="260"/>
            <ac:picMk id="4" creationId="{00775FD6-C2A2-709B-64A7-8DF7F2A5B151}"/>
          </ac:picMkLst>
        </pc:picChg>
        <pc:picChg chg="add del mod">
          <ac:chgData name="Rebecca Rowlands (2516467)" userId="S::2516467@student.uwtsd.ac.uk::2a21f7d7-a8c7-40d5-add0-a11bbec757df" providerId="AD" clId="Web-{99622035-ABC6-90A2-A342-500C8605E245}" dt="2026-02-04T15:02:51.644" v="137"/>
          <ac:picMkLst>
            <pc:docMk/>
            <pc:sldMk cId="693317867" sldId="260"/>
            <ac:picMk id="5" creationId="{E9A7A299-ADBE-EE25-0236-1D53218354EC}"/>
          </ac:picMkLst>
        </pc:picChg>
        <pc:picChg chg="add del">
          <ac:chgData name="Rebecca Rowlands (2516467)" userId="S::2516467@student.uwtsd.ac.uk::2a21f7d7-a8c7-40d5-add0-a11bbec757df" providerId="AD" clId="Web-{99622035-ABC6-90A2-A342-500C8605E245}" dt="2026-02-04T15:03:06.519" v="139"/>
          <ac:picMkLst>
            <pc:docMk/>
            <pc:sldMk cId="693317867" sldId="260"/>
            <ac:picMk id="6" creationId="{7C78A330-F76C-B6E1-1E99-7CF0F8962573}"/>
          </ac:picMkLst>
        </pc:picChg>
      </pc:sldChg>
    </pc:docChg>
  </pc:docChgLst>
  <pc:docChgLst>
    <pc:chgData clId="Web-{9E2BBD67-4ABA-BE4A-C350-4D3363144487}"/>
    <pc:docChg chg="modSld">
      <pc:chgData name="" userId="" providerId="" clId="Web-{9E2BBD67-4ABA-BE4A-C350-4D3363144487}" dt="2026-02-02T12:32:53.051" v="0" actId="20577"/>
      <pc:docMkLst>
        <pc:docMk/>
      </pc:docMkLst>
      <pc:sldChg chg="modSp">
        <pc:chgData name="" userId="" providerId="" clId="Web-{9E2BBD67-4ABA-BE4A-C350-4D3363144487}" dt="2026-02-02T12:32:53.051" v="0" actId="20577"/>
        <pc:sldMkLst>
          <pc:docMk/>
          <pc:sldMk cId="3662514671" sldId="257"/>
        </pc:sldMkLst>
        <pc:spChg chg="mod">
          <ac:chgData name="" userId="" providerId="" clId="Web-{9E2BBD67-4ABA-BE4A-C350-4D3363144487}" dt="2026-02-02T12:32:53.051" v="0" actId="20577"/>
          <ac:spMkLst>
            <pc:docMk/>
            <pc:sldMk cId="3662514671" sldId="257"/>
            <ac:spMk id="3" creationId="{C3D045C3-CB79-7F5A-BC41-F25455EEF89C}"/>
          </ac:spMkLst>
        </pc:spChg>
      </pc:sldChg>
    </pc:docChg>
  </pc:docChgLst>
  <pc:docChgLst>
    <pc:chgData name="Rebecca Rowlands (2516467)" userId="S::2516467@student.uwtsd.ac.uk::2a21f7d7-a8c7-40d5-add0-a11bbec757df" providerId="AD" clId="Web-{8C145943-0157-A5FD-A095-419EB234739F}"/>
    <pc:docChg chg="modSld">
      <pc:chgData name="Rebecca Rowlands (2516467)" userId="S::2516467@student.uwtsd.ac.uk::2a21f7d7-a8c7-40d5-add0-a11bbec757df" providerId="AD" clId="Web-{8C145943-0157-A5FD-A095-419EB234739F}" dt="2026-02-02T16:32:18.589" v="403" actId="20577"/>
      <pc:docMkLst>
        <pc:docMk/>
      </pc:docMkLst>
      <pc:sldChg chg="modSp">
        <pc:chgData name="Rebecca Rowlands (2516467)" userId="S::2516467@student.uwtsd.ac.uk::2a21f7d7-a8c7-40d5-add0-a11bbec757df" providerId="AD" clId="Web-{8C145943-0157-A5FD-A095-419EB234739F}" dt="2026-02-02T16:32:18.589" v="403" actId="20577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8C145943-0157-A5FD-A095-419EB234739F}" dt="2026-02-02T16:31:32.070" v="384" actId="20577"/>
          <ac:spMkLst>
            <pc:docMk/>
            <pc:sldMk cId="693317867" sldId="260"/>
            <ac:spMk id="2" creationId="{6A04757A-7D1E-B39A-3BC1-C3ACF99673F6}"/>
          </ac:spMkLst>
        </pc:spChg>
      </pc:sldChg>
    </pc:docChg>
  </pc:docChgLst>
  <pc:docChgLst>
    <pc:chgData name="Rebecca Rowlands (2516467)" userId="S::2516467@student.uwtsd.ac.uk::2a21f7d7-a8c7-40d5-add0-a11bbec757df" providerId="AD" clId="Web-{6349B63C-F369-6B8A-2714-3959DBCD11D9}"/>
    <pc:docChg chg="addSld modSld">
      <pc:chgData name="Rebecca Rowlands (2516467)" userId="S::2516467@student.uwtsd.ac.uk::2a21f7d7-a8c7-40d5-add0-a11bbec757df" providerId="AD" clId="Web-{6349B63C-F369-6B8A-2714-3959DBCD11D9}" dt="2026-02-05T12:25:59.861" v="369"/>
      <pc:docMkLst>
        <pc:docMk/>
      </pc:docMkLst>
      <pc:sldChg chg="addSp delSp modSp">
        <pc:chgData name="Rebecca Rowlands (2516467)" userId="S::2516467@student.uwtsd.ac.uk::2a21f7d7-a8c7-40d5-add0-a11bbec757df" providerId="AD" clId="Web-{6349B63C-F369-6B8A-2714-3959DBCD11D9}" dt="2026-02-05T12:24:21.714" v="366"/>
        <pc:sldMkLst>
          <pc:docMk/>
          <pc:sldMk cId="205604448" sldId="258"/>
        </pc:sldMkLst>
        <pc:spChg chg="mod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2" creationId="{392D5E19-9AB9-E2B7-B8C3-45838DC7FF72}"/>
          </ac:spMkLst>
        </pc:spChg>
        <pc:spChg chg="mod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3" creationId="{E7C2804D-D9D5-41B4-5A91-9312E55437EF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15" creationId="{E6995CE5-F890-4ABA-82A2-26507CE8D2A3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25" creationId="{117AB3D3-3C9C-4DED-809A-78734805B895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26" creationId="{3A9A4357-BD1D-4622-A4FE-766E6AB8DE84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27" creationId="{E659831F-0D9A-4C63-9EBB-8435B85A440F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32" creationId="{F13C74B1-5B17-4795-BED0-7140497B445A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21.714" v="366"/>
          <ac:spMkLst>
            <pc:docMk/>
            <pc:sldMk cId="205604448" sldId="258"/>
            <ac:spMk id="34" creationId="{D4974D33-8DC5-464E-8C6D-BE58F0669C17}"/>
          </ac:spMkLst>
        </pc:spChg>
        <pc:picChg chg="mod">
          <ac:chgData name="Rebecca Rowlands (2516467)" userId="S::2516467@student.uwtsd.ac.uk::2a21f7d7-a8c7-40d5-add0-a11bbec757df" providerId="AD" clId="Web-{6349B63C-F369-6B8A-2714-3959DBCD11D9}" dt="2026-02-05T12:24:21.714" v="366"/>
          <ac:picMkLst>
            <pc:docMk/>
            <pc:sldMk cId="205604448" sldId="258"/>
            <ac:picMk id="4" creationId="{8A128E07-7B39-AAB7-7F76-D532FAA280C4}"/>
          </ac:picMkLst>
        </pc:picChg>
      </pc:sldChg>
      <pc:sldChg chg="addSp delSp modSp">
        <pc:chgData name="Rebecca Rowlands (2516467)" userId="S::2516467@student.uwtsd.ac.uk::2a21f7d7-a8c7-40d5-add0-a11bbec757df" providerId="AD" clId="Web-{6349B63C-F369-6B8A-2714-3959DBCD11D9}" dt="2026-02-05T12:24:09.276" v="365"/>
        <pc:sldMkLst>
          <pc:docMk/>
          <pc:sldMk cId="693317867" sldId="260"/>
        </pc:sldMkLst>
        <pc:spChg chg="mod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2" creationId="{6A04757A-7D1E-B39A-3BC1-C3ACF99673F6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14" creationId="{4300840D-0A0B-4512-BACA-B439D5B9C57C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16" creationId="{D2B78728-A580-49A7-84F9-6EF6F583ADE0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18" creationId="{38FAA1A1-D861-433F-88FA-1E9D6FD31D11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20" creationId="{8D71EDA1-87BF-4D5D-AB79-F346FD19278A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29" creationId="{09588DA8-065E-4F6F-8EFD-43104AB2E0CF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61" v="364"/>
          <ac:spMkLst>
            <pc:docMk/>
            <pc:sldMk cId="693317867" sldId="260"/>
            <ac:spMk id="30" creationId="{C4285719-470E-454C-AF62-8323075F1F5B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31" creationId="{CD9FE4EF-C4D8-49A0-B2FF-81D8DB7D8A24}"/>
          </ac:spMkLst>
        </pc:spChg>
        <pc:spChg chg="mod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32" creationId="{DDEA8125-FDE3-7955-FB7F-7CF58EA692D4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6.808" v="362"/>
          <ac:spMkLst>
            <pc:docMk/>
            <pc:sldMk cId="693317867" sldId="260"/>
            <ac:spMk id="37" creationId="{907EF6B7-1338-4443-8C46-6A318D952DFD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6.808" v="362"/>
          <ac:spMkLst>
            <pc:docMk/>
            <pc:sldMk cId="693317867" sldId="260"/>
            <ac:spMk id="39" creationId="{DAAE4CDD-124C-4DCF-9584-B6033B545DD5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6.808" v="362"/>
          <ac:spMkLst>
            <pc:docMk/>
            <pc:sldMk cId="693317867" sldId="260"/>
            <ac:spMk id="41" creationId="{081E4A58-353D-44AE-B2FC-2A74E2E400F7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61" v="364"/>
          <ac:spMkLst>
            <pc:docMk/>
            <pc:sldMk cId="693317867" sldId="260"/>
            <ac:spMk id="43" creationId="{BD92035A-AA2F-4CD8-A556-1CE8BDEC75BD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4:09.261" v="364"/>
          <ac:spMkLst>
            <pc:docMk/>
            <pc:sldMk cId="693317867" sldId="260"/>
            <ac:spMk id="45" creationId="{ED888B23-07FA-482A-96DF-47E31AF1A603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51" creationId="{5B7778FC-632E-4DCA-A7CB-0D7731CCF970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09.276" v="365"/>
          <ac:spMkLst>
            <pc:docMk/>
            <pc:sldMk cId="693317867" sldId="260"/>
            <ac:spMk id="52" creationId="{FA23A907-97FB-4A8F-880A-DD77401C4296}"/>
          </ac:spMkLst>
        </pc:spChg>
      </pc:sldChg>
      <pc:sldChg chg="addSp delSp modSp">
        <pc:chgData name="Rebecca Rowlands (2516467)" userId="S::2516467@student.uwtsd.ac.uk::2a21f7d7-a8c7-40d5-add0-a11bbec757df" providerId="AD" clId="Web-{6349B63C-F369-6B8A-2714-3959DBCD11D9}" dt="2026-02-05T12:24:34.948" v="367"/>
        <pc:sldMkLst>
          <pc:docMk/>
          <pc:sldMk cId="626588121" sldId="262"/>
        </pc:sldMkLst>
        <pc:spChg chg="mod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2" creationId="{4784CACA-174B-27CF-A4DA-3B18F4B8C3FC}"/>
          </ac:spMkLst>
        </pc:spChg>
        <pc:spChg chg="mod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3" creationId="{2CD26047-C649-80F5-7874-6F3CB8318CFD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37" creationId="{D2854001-B4AF-4E18-9D2E-33E37F97A82D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38" creationId="{8AEA628B-C8FF-4D0B-B111-F101F580B15D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39" creationId="{42663BD0-064C-40FC-A331-F49FCA9536AA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44" creationId="{F13C74B1-5B17-4795-BED0-7140497B445A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4:34.948" v="367"/>
          <ac:spMkLst>
            <pc:docMk/>
            <pc:sldMk cId="626588121" sldId="262"/>
            <ac:spMk id="46" creationId="{D4974D33-8DC5-464E-8C6D-BE58F0669C17}"/>
          </ac:spMkLst>
        </pc:spChg>
        <pc:picChg chg="mod">
          <ac:chgData name="Rebecca Rowlands (2516467)" userId="S::2516467@student.uwtsd.ac.uk::2a21f7d7-a8c7-40d5-add0-a11bbec757df" providerId="AD" clId="Web-{6349B63C-F369-6B8A-2714-3959DBCD11D9}" dt="2026-02-05T12:24:34.948" v="367"/>
          <ac:picMkLst>
            <pc:docMk/>
            <pc:sldMk cId="626588121" sldId="262"/>
            <ac:picMk id="4" creationId="{DB2A86EB-5725-4681-A392-395F6B0BB22B}"/>
          </ac:picMkLst>
        </pc:picChg>
      </pc:sldChg>
      <pc:sldChg chg="addSp delSp modSp">
        <pc:chgData name="Rebecca Rowlands (2516467)" userId="S::2516467@student.uwtsd.ac.uk::2a21f7d7-a8c7-40d5-add0-a11bbec757df" providerId="AD" clId="Web-{6349B63C-F369-6B8A-2714-3959DBCD11D9}" dt="2026-02-05T12:25:11.001" v="368"/>
        <pc:sldMkLst>
          <pc:docMk/>
          <pc:sldMk cId="2583589675" sldId="263"/>
        </pc:sldMkLst>
        <pc:spChg chg="mod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2" creationId="{4EE988FF-AD83-47CB-E43C-161BF5572AD4}"/>
          </ac:spMkLst>
        </pc:spChg>
        <pc:spChg chg="mod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3" creationId="{8E22ADB8-F703-DE43-8818-3B9E3EA64239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19" creationId="{91DC6ABD-215C-4EA8-A483-CEF5B99AB385}"/>
          </ac:spMkLst>
        </pc:spChg>
        <pc:spChg chg="del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22" creationId="{04357C93-F0CB-4A1C-8F77-4E9063789819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27" creationId="{743AA782-23D1-4521-8CAD-47662984AA08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5:11.001" v="368"/>
          <ac:spMkLst>
            <pc:docMk/>
            <pc:sldMk cId="2583589675" sldId="263"/>
            <ac:spMk id="29" creationId="{71877DBC-BB60-40F0-AC93-2ACDBAAE60CE}"/>
          </ac:spMkLst>
        </pc:spChg>
        <pc:grpChg chg="del">
          <ac:chgData name="Rebecca Rowlands (2516467)" userId="S::2516467@student.uwtsd.ac.uk::2a21f7d7-a8c7-40d5-add0-a11bbec757df" providerId="AD" clId="Web-{6349B63C-F369-6B8A-2714-3959DBCD11D9}" dt="2026-02-05T12:25:11.001" v="368"/>
          <ac:grpSpMkLst>
            <pc:docMk/>
            <pc:sldMk cId="2583589675" sldId="263"/>
            <ac:grpSpMk id="20" creationId="{3AF6A671-C637-4547-85F4-51B6D1881399}"/>
          </ac:grpSpMkLst>
        </pc:grpChg>
        <pc:picChg chg="mod">
          <ac:chgData name="Rebecca Rowlands (2516467)" userId="S::2516467@student.uwtsd.ac.uk::2a21f7d7-a8c7-40d5-add0-a11bbec757df" providerId="AD" clId="Web-{6349B63C-F369-6B8A-2714-3959DBCD11D9}" dt="2026-02-05T12:25:11.001" v="368"/>
          <ac:picMkLst>
            <pc:docMk/>
            <pc:sldMk cId="2583589675" sldId="263"/>
            <ac:picMk id="4" creationId="{6D1F416D-7E46-374E-FE1D-D8B2C67B9925}"/>
          </ac:picMkLst>
        </pc:picChg>
      </pc:sldChg>
      <pc:sldChg chg="addSp modSp new mod setBg">
        <pc:chgData name="Rebecca Rowlands (2516467)" userId="S::2516467@student.uwtsd.ac.uk::2a21f7d7-a8c7-40d5-add0-a11bbec757df" providerId="AD" clId="Web-{6349B63C-F369-6B8A-2714-3959DBCD11D9}" dt="2026-02-05T12:00:56.527" v="101"/>
        <pc:sldMkLst>
          <pc:docMk/>
          <pc:sldMk cId="1750464732" sldId="266"/>
        </pc:sldMkLst>
        <pc:spChg chg="mod">
          <ac:chgData name="Rebecca Rowlands (2516467)" userId="S::2516467@student.uwtsd.ac.uk::2a21f7d7-a8c7-40d5-add0-a11bbec757df" providerId="AD" clId="Web-{6349B63C-F369-6B8A-2714-3959DBCD11D9}" dt="2026-02-05T12:00:56.527" v="101"/>
          <ac:spMkLst>
            <pc:docMk/>
            <pc:sldMk cId="1750464732" sldId="266"/>
            <ac:spMk id="2" creationId="{6FF4E216-D6ED-8490-3E39-37FFBD30CBDA}"/>
          </ac:spMkLst>
        </pc:spChg>
        <pc:spChg chg="mod">
          <ac:chgData name="Rebecca Rowlands (2516467)" userId="S::2516467@student.uwtsd.ac.uk::2a21f7d7-a8c7-40d5-add0-a11bbec757df" providerId="AD" clId="Web-{6349B63C-F369-6B8A-2714-3959DBCD11D9}" dt="2026-02-05T12:00:56.527" v="101"/>
          <ac:spMkLst>
            <pc:docMk/>
            <pc:sldMk cId="1750464732" sldId="266"/>
            <ac:spMk id="3" creationId="{F02371F2-73E3-B5B4-FF9D-05A02A0EFB19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00:56.527" v="101"/>
          <ac:spMkLst>
            <pc:docMk/>
            <pc:sldMk cId="1750464732" sldId="266"/>
            <ac:spMk id="9" creationId="{2B97F24A-32CE-4C1C-A50D-3016B394DCFB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00:56.527" v="101"/>
          <ac:spMkLst>
            <pc:docMk/>
            <pc:sldMk cId="1750464732" sldId="266"/>
            <ac:spMk id="11" creationId="{CD8B4F24-440B-49E9-B85D-733523DC064B}"/>
          </ac:spMkLst>
        </pc:spChg>
        <pc:picChg chg="add mod">
          <ac:chgData name="Rebecca Rowlands (2516467)" userId="S::2516467@student.uwtsd.ac.uk::2a21f7d7-a8c7-40d5-add0-a11bbec757df" providerId="AD" clId="Web-{6349B63C-F369-6B8A-2714-3959DBCD11D9}" dt="2026-02-05T12:00:56.527" v="101"/>
          <ac:picMkLst>
            <pc:docMk/>
            <pc:sldMk cId="1750464732" sldId="266"/>
            <ac:picMk id="4" creationId="{2A34AE98-27D3-94D4-14C7-742246B6CD43}"/>
          </ac:picMkLst>
        </pc:picChg>
      </pc:sldChg>
      <pc:sldChg chg="addSp delSp modSp new mod setBg">
        <pc:chgData name="Rebecca Rowlands (2516467)" userId="S::2516467@student.uwtsd.ac.uk::2a21f7d7-a8c7-40d5-add0-a11bbec757df" providerId="AD" clId="Web-{6349B63C-F369-6B8A-2714-3959DBCD11D9}" dt="2026-02-05T12:25:59.861" v="369"/>
        <pc:sldMkLst>
          <pc:docMk/>
          <pc:sldMk cId="4043374272" sldId="267"/>
        </pc:sldMkLst>
        <pc:spChg chg="mod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2" creationId="{75E41736-C44C-8EFC-5284-9A433444EDA1}"/>
          </ac:spMkLst>
        </pc:spChg>
        <pc:spChg chg="del mod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3" creationId="{BB150AD9-2601-A0E9-8680-DD7134E6EDF4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17:13.861" v="359"/>
          <ac:spMkLst>
            <pc:docMk/>
            <pc:sldMk cId="4043374272" sldId="267"/>
            <ac:spMk id="8" creationId="{C2554CA6-288E-4202-BC52-2E5A8F0C0AED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17:13.861" v="359"/>
          <ac:spMkLst>
            <pc:docMk/>
            <pc:sldMk cId="4043374272" sldId="267"/>
            <ac:spMk id="10" creationId="{B10BB131-AC8E-4A8E-A5D1-36260F720C3B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17:13.861" v="359"/>
          <ac:spMkLst>
            <pc:docMk/>
            <pc:sldMk cId="4043374272" sldId="267"/>
            <ac:spMk id="12" creationId="{5B7778FC-632E-4DCA-A7CB-0D7731CCF970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17:13.861" v="359"/>
          <ac:spMkLst>
            <pc:docMk/>
            <pc:sldMk cId="4043374272" sldId="267"/>
            <ac:spMk id="14" creationId="{FA23A907-97FB-4A8F-880A-DD77401C4296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15" creationId="{D5B0017B-2ECA-49AF-B397-DC140825DF8D}"/>
          </ac:spMkLst>
        </pc:spChg>
        <pc:spChg chg="add del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16" creationId="{B6CDA21F-E7AF-4C75-8395-33F58D5B0E45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25" creationId="{C05CBC3C-2E5A-4839-8B9B-2E5A6ADF0F58}"/>
          </ac:spMkLst>
        </pc:spChg>
        <pc:spChg chg="add">
          <ac:chgData name="Rebecca Rowlands (2516467)" userId="S::2516467@student.uwtsd.ac.uk::2a21f7d7-a8c7-40d5-add0-a11bbec757df" providerId="AD" clId="Web-{6349B63C-F369-6B8A-2714-3959DBCD11D9}" dt="2026-02-05T12:25:59.861" v="369"/>
          <ac:spMkLst>
            <pc:docMk/>
            <pc:sldMk cId="4043374272" sldId="267"/>
            <ac:spMk id="27" creationId="{DB5B423A-57CC-4C58-AA26-8E2E862B03A0}"/>
          </ac:spMkLst>
        </pc:spChg>
        <pc:grpChg chg="add del">
          <ac:chgData name="Rebecca Rowlands (2516467)" userId="S::2516467@student.uwtsd.ac.uk::2a21f7d7-a8c7-40d5-add0-a11bbec757df" providerId="AD" clId="Web-{6349B63C-F369-6B8A-2714-3959DBCD11D9}" dt="2026-02-05T12:25:59.861" v="369"/>
          <ac:grpSpMkLst>
            <pc:docMk/>
            <pc:sldMk cId="4043374272" sldId="267"/>
            <ac:grpSpMk id="18" creationId="{AE1C45F0-260A-458C-96ED-C1F6D2151219}"/>
          </ac:grpSpMkLst>
        </pc:grpChg>
        <pc:graphicFrameChg chg="add">
          <ac:chgData name="Rebecca Rowlands (2516467)" userId="S::2516467@student.uwtsd.ac.uk::2a21f7d7-a8c7-40d5-add0-a11bbec757df" providerId="AD" clId="Web-{6349B63C-F369-6B8A-2714-3959DBCD11D9}" dt="2026-02-05T12:25:59.861" v="369"/>
          <ac:graphicFrameMkLst>
            <pc:docMk/>
            <pc:sldMk cId="4043374272" sldId="267"/>
            <ac:graphicFrameMk id="21" creationId="{838BF51B-1B81-969A-47FA-22ECECAD18EB}"/>
          </ac:graphicFrameMkLst>
        </pc:graphicFrameChg>
        <pc:cxnChg chg="add del">
          <ac:chgData name="Rebecca Rowlands (2516467)" userId="S::2516467@student.uwtsd.ac.uk::2a21f7d7-a8c7-40d5-add0-a11bbec757df" providerId="AD" clId="Web-{6349B63C-F369-6B8A-2714-3959DBCD11D9}" dt="2026-02-05T12:25:59.861" v="369"/>
          <ac:cxnSpMkLst>
            <pc:docMk/>
            <pc:sldMk cId="4043374272" sldId="267"/>
            <ac:cxnSpMk id="17" creationId="{6CF1BAF6-AD41-4082-B212-8A1F9A2E8779}"/>
          </ac:cxnSpMkLst>
        </pc:cxn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16467_student_uwtsd_ac_uk/Documents/Presentation_Pie%201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16467_student_uwtsd_ac_uk/Documents/Presentation_Pie%202.xlsx" TargetMode="External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16467_student_uwtsd_ac_uk/Documents/Presentation_Pie%203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516467_student_uwtsd_ac_uk/Documents/Presentation_Pie%204.xlsx" TargetMode="External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Column2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7EE4-4592-BEB0-5550DCA1859F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7EE4-4592-BEB0-5550DCA1859F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7EE4-4592-BEB0-5550DCA1859F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7EE4-4592-BEB0-5550DCA1859F}"/>
              </c:ext>
            </c:extLst>
          </c:dPt>
          <c:cat>
            <c:strRef>
              <c:f>Sheet1!$A$2:$A$5</c:f>
              <c:strCache>
                <c:ptCount val="3"/>
                <c:pt idx="0">
                  <c:v>No Indication</c:v>
                </c:pt>
                <c:pt idx="1">
                  <c:v>Next day</c:v>
                </c:pt>
                <c:pt idx="2">
                  <c:v>2 days +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0.5</c:v>
                </c:pt>
                <c:pt idx="1">
                  <c:v>0.25</c:v>
                </c:pt>
                <c:pt idx="2">
                  <c:v>0.25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6D08-4C37-B3BE-699F9D5BE1B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1EEE-40FA-B4A7-302967C5309A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1EEE-40FA-B4A7-302967C5309A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1EEE-40FA-B4A7-302967C5309A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1EEE-40FA-B4A7-302967C5309A}"/>
              </c:ext>
            </c:extLst>
          </c:dPt>
          <c:cat>
            <c:strRef>
              <c:f>Sheet1!$A$2:$A$5</c:f>
              <c:strCache>
                <c:ptCount val="3"/>
                <c:pt idx="0">
                  <c:v>No Indication</c:v>
                </c:pt>
                <c:pt idx="1">
                  <c:v>Next day</c:v>
                </c:pt>
                <c:pt idx="2">
                  <c:v>2+ days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0.75</c:v>
                </c:pt>
                <c:pt idx="1">
                  <c:v>0.13</c:v>
                </c:pt>
                <c:pt idx="2">
                  <c:v>0.12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F0D-4C5C-BF10-B4B0281C9F4B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C1E1-4B8C-8E0F-8F4792EBADB0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C1E1-4B8C-8E0F-8F4792EBADB0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C1E1-4B8C-8E0F-8F4792EBADB0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C1E1-4B8C-8E0F-8F4792EBADB0}"/>
              </c:ext>
            </c:extLst>
          </c:dPt>
          <c:cat>
            <c:strRef>
              <c:f>Sheet1!$A$2:$A$5</c:f>
              <c:strCache>
                <c:ptCount val="3"/>
                <c:pt idx="0">
                  <c:v>No Indication</c:v>
                </c:pt>
                <c:pt idx="1">
                  <c:v>Next day</c:v>
                </c:pt>
                <c:pt idx="2">
                  <c:v>2 days +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62.5</c:v>
                </c:pt>
                <c:pt idx="1">
                  <c:v>37.5</c:v>
                </c:pt>
                <c:pt idx="2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A271-4C6E-A6D4-9799940F9E1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8763-4838-A03A-082025CD41E2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8763-4838-A03A-082025CD41E2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8763-4838-A03A-082025CD41E2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8763-4838-A03A-082025CD41E2}"/>
              </c:ext>
            </c:extLst>
          </c:dPt>
          <c:cat>
            <c:strRef>
              <c:f>Sheet1!$A$2:$A$5</c:f>
              <c:strCache>
                <c:ptCount val="3"/>
                <c:pt idx="0">
                  <c:v>No Indication</c:v>
                </c:pt>
                <c:pt idx="1">
                  <c:v>Next day</c:v>
                </c:pt>
                <c:pt idx="2">
                  <c:v>2+ days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12.5</c:v>
                </c:pt>
                <c:pt idx="1">
                  <c:v>50</c:v>
                </c:pt>
                <c:pt idx="2">
                  <c:v>37.5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102-4F24-B221-E3ADC61ADE8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98D335-5EB6-4454-945D-771EC6C26D03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6B1CCFF-4582-46B7-B0BC-E52B96EACCCC}">
      <dgm:prSet/>
      <dgm:spPr/>
      <dgm:t>
        <a:bodyPr/>
        <a:lstStyle/>
        <a:p>
          <a:r>
            <a:rPr lang="en-GB"/>
            <a:t>Best way forward would be to produce a therapy specific information leaflet, with details of what is expected in terms of rehabilitation, emphasising the importance of early therapy input.</a:t>
          </a:r>
          <a:endParaRPr lang="en-US"/>
        </a:p>
      </dgm:t>
    </dgm:pt>
    <dgm:pt modelId="{1D50F323-2514-4216-A3D1-451E8845BDA8}" type="parTrans" cxnId="{44F12135-3FEA-4F1B-9D5B-6EFAE45BBD84}">
      <dgm:prSet/>
      <dgm:spPr/>
      <dgm:t>
        <a:bodyPr/>
        <a:lstStyle/>
        <a:p>
          <a:endParaRPr lang="en-US"/>
        </a:p>
      </dgm:t>
    </dgm:pt>
    <dgm:pt modelId="{4C6AC4B1-F364-46CA-B834-69B8554ECB96}" type="sibTrans" cxnId="{44F12135-3FEA-4F1B-9D5B-6EFAE45BBD84}">
      <dgm:prSet/>
      <dgm:spPr/>
      <dgm:t>
        <a:bodyPr/>
        <a:lstStyle/>
        <a:p>
          <a:endParaRPr lang="en-US"/>
        </a:p>
      </dgm:t>
    </dgm:pt>
    <dgm:pt modelId="{6EC11CBA-70F3-4043-A242-05B1CE635A12}">
      <dgm:prSet/>
      <dgm:spPr/>
      <dgm:t>
        <a:bodyPr/>
        <a:lstStyle/>
        <a:p>
          <a:r>
            <a:rPr lang="en-GB"/>
            <a:t>Better use of time, able to create an electronic version that can be shared with other members of the multi-disciplinary team.</a:t>
          </a:r>
          <a:endParaRPr lang="en-US"/>
        </a:p>
      </dgm:t>
    </dgm:pt>
    <dgm:pt modelId="{8A1195C2-DD64-4345-9147-32EB91E116AC}" type="parTrans" cxnId="{EF546592-71EE-4B00-BF36-D2121508E48B}">
      <dgm:prSet/>
      <dgm:spPr/>
      <dgm:t>
        <a:bodyPr/>
        <a:lstStyle/>
        <a:p>
          <a:endParaRPr lang="en-US"/>
        </a:p>
      </dgm:t>
    </dgm:pt>
    <dgm:pt modelId="{BFD30001-89AD-40CA-9085-2611E16C02E7}" type="sibTrans" cxnId="{EF546592-71EE-4B00-BF36-D2121508E48B}">
      <dgm:prSet/>
      <dgm:spPr/>
      <dgm:t>
        <a:bodyPr/>
        <a:lstStyle/>
        <a:p>
          <a:endParaRPr lang="en-US"/>
        </a:p>
      </dgm:t>
    </dgm:pt>
    <dgm:pt modelId="{84E81C71-AB63-4171-80DD-3C9D63ED09CA}">
      <dgm:prSet/>
      <dgm:spPr/>
      <dgm:t>
        <a:bodyPr/>
        <a:lstStyle/>
        <a:p>
          <a:r>
            <a:rPr lang="en-GB"/>
            <a:t>Draft and trial alongside registered physio</a:t>
          </a:r>
          <a:endParaRPr lang="en-US"/>
        </a:p>
      </dgm:t>
    </dgm:pt>
    <dgm:pt modelId="{0B334729-B62E-4D34-AAF5-F99F70DF725C}" type="parTrans" cxnId="{BE54D1B2-5BB8-4D9F-B2E6-8DC0DF44C781}">
      <dgm:prSet/>
      <dgm:spPr/>
      <dgm:t>
        <a:bodyPr/>
        <a:lstStyle/>
        <a:p>
          <a:endParaRPr lang="en-US"/>
        </a:p>
      </dgm:t>
    </dgm:pt>
    <dgm:pt modelId="{39577A09-4B6C-42B4-BAAB-A83897040A5B}" type="sibTrans" cxnId="{BE54D1B2-5BB8-4D9F-B2E6-8DC0DF44C781}">
      <dgm:prSet/>
      <dgm:spPr/>
      <dgm:t>
        <a:bodyPr/>
        <a:lstStyle/>
        <a:p>
          <a:endParaRPr lang="en-US"/>
        </a:p>
      </dgm:t>
    </dgm:pt>
    <dgm:pt modelId="{A9167C51-0367-4E3A-AC35-C05C515DAE4B}" type="pres">
      <dgm:prSet presAssocID="{1798D335-5EB6-4454-945D-771EC6C26D03}" presName="linear" presStyleCnt="0">
        <dgm:presLayoutVars>
          <dgm:animLvl val="lvl"/>
          <dgm:resizeHandles val="exact"/>
        </dgm:presLayoutVars>
      </dgm:prSet>
      <dgm:spPr/>
    </dgm:pt>
    <dgm:pt modelId="{C0D52795-CA84-4705-BCF0-AFCA03193AEF}" type="pres">
      <dgm:prSet presAssocID="{66B1CCFF-4582-46B7-B0BC-E52B96EACCC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21779C-0847-4996-BD8E-C566A77553B8}" type="pres">
      <dgm:prSet presAssocID="{4C6AC4B1-F364-46CA-B834-69B8554ECB96}" presName="spacer" presStyleCnt="0"/>
      <dgm:spPr/>
    </dgm:pt>
    <dgm:pt modelId="{028D6E8E-310E-4B5B-A8D4-351E898DF856}" type="pres">
      <dgm:prSet presAssocID="{6EC11CBA-70F3-4043-A242-05B1CE635A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248C9BC-5773-4166-A424-4D5EEE122EEC}" type="pres">
      <dgm:prSet presAssocID="{BFD30001-89AD-40CA-9085-2611E16C02E7}" presName="spacer" presStyleCnt="0"/>
      <dgm:spPr/>
    </dgm:pt>
    <dgm:pt modelId="{2F2B2B5B-E5A8-47E8-9778-0173954463F4}" type="pres">
      <dgm:prSet presAssocID="{84E81C71-AB63-4171-80DD-3C9D63ED09CA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4F12135-3FEA-4F1B-9D5B-6EFAE45BBD84}" srcId="{1798D335-5EB6-4454-945D-771EC6C26D03}" destId="{66B1CCFF-4582-46B7-B0BC-E52B96EACCCC}" srcOrd="0" destOrd="0" parTransId="{1D50F323-2514-4216-A3D1-451E8845BDA8}" sibTransId="{4C6AC4B1-F364-46CA-B834-69B8554ECB96}"/>
    <dgm:cxn modelId="{810CC853-F344-4BE3-A79D-E238702FDF38}" type="presOf" srcId="{1798D335-5EB6-4454-945D-771EC6C26D03}" destId="{A9167C51-0367-4E3A-AC35-C05C515DAE4B}" srcOrd="0" destOrd="0" presId="urn:microsoft.com/office/officeart/2005/8/layout/vList2"/>
    <dgm:cxn modelId="{747A4C7E-018E-4759-8BA6-4BCEFF8CEF05}" type="presOf" srcId="{84E81C71-AB63-4171-80DD-3C9D63ED09CA}" destId="{2F2B2B5B-E5A8-47E8-9778-0173954463F4}" srcOrd="0" destOrd="0" presId="urn:microsoft.com/office/officeart/2005/8/layout/vList2"/>
    <dgm:cxn modelId="{E530777E-0128-43D7-A52A-4E391A23022E}" type="presOf" srcId="{66B1CCFF-4582-46B7-B0BC-E52B96EACCCC}" destId="{C0D52795-CA84-4705-BCF0-AFCA03193AEF}" srcOrd="0" destOrd="0" presId="urn:microsoft.com/office/officeart/2005/8/layout/vList2"/>
    <dgm:cxn modelId="{EF546592-71EE-4B00-BF36-D2121508E48B}" srcId="{1798D335-5EB6-4454-945D-771EC6C26D03}" destId="{6EC11CBA-70F3-4043-A242-05B1CE635A12}" srcOrd="1" destOrd="0" parTransId="{8A1195C2-DD64-4345-9147-32EB91E116AC}" sibTransId="{BFD30001-89AD-40CA-9085-2611E16C02E7}"/>
    <dgm:cxn modelId="{BE54D1B2-5BB8-4D9F-B2E6-8DC0DF44C781}" srcId="{1798D335-5EB6-4454-945D-771EC6C26D03}" destId="{84E81C71-AB63-4171-80DD-3C9D63ED09CA}" srcOrd="2" destOrd="0" parTransId="{0B334729-B62E-4D34-AAF5-F99F70DF725C}" sibTransId="{39577A09-4B6C-42B4-BAAB-A83897040A5B}"/>
    <dgm:cxn modelId="{2355BDD5-3FB5-4F76-904D-1FE76E0D01C5}" type="presOf" srcId="{6EC11CBA-70F3-4043-A242-05B1CE635A12}" destId="{028D6E8E-310E-4B5B-A8D4-351E898DF856}" srcOrd="0" destOrd="0" presId="urn:microsoft.com/office/officeart/2005/8/layout/vList2"/>
    <dgm:cxn modelId="{EDF865DF-895D-4A20-AFE8-422C39639474}" type="presParOf" srcId="{A9167C51-0367-4E3A-AC35-C05C515DAE4B}" destId="{C0D52795-CA84-4705-BCF0-AFCA03193AEF}" srcOrd="0" destOrd="0" presId="urn:microsoft.com/office/officeart/2005/8/layout/vList2"/>
    <dgm:cxn modelId="{EAAECDEA-90A3-472E-A835-D362E0196B87}" type="presParOf" srcId="{A9167C51-0367-4E3A-AC35-C05C515DAE4B}" destId="{9D21779C-0847-4996-BD8E-C566A77553B8}" srcOrd="1" destOrd="0" presId="urn:microsoft.com/office/officeart/2005/8/layout/vList2"/>
    <dgm:cxn modelId="{29DA36F4-F562-46B3-A916-AEA1305A8606}" type="presParOf" srcId="{A9167C51-0367-4E3A-AC35-C05C515DAE4B}" destId="{028D6E8E-310E-4B5B-A8D4-351E898DF856}" srcOrd="2" destOrd="0" presId="urn:microsoft.com/office/officeart/2005/8/layout/vList2"/>
    <dgm:cxn modelId="{8100D828-2A2D-4BD8-A174-68D71697125A}" type="presParOf" srcId="{A9167C51-0367-4E3A-AC35-C05C515DAE4B}" destId="{2248C9BC-5773-4166-A424-4D5EEE122EEC}" srcOrd="3" destOrd="0" presId="urn:microsoft.com/office/officeart/2005/8/layout/vList2"/>
    <dgm:cxn modelId="{7555E619-8E58-4767-8331-A0EBDFEA3C1A}" type="presParOf" srcId="{A9167C51-0367-4E3A-AC35-C05C515DAE4B}" destId="{2F2B2B5B-E5A8-47E8-9778-0173954463F4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D52795-CA84-4705-BCF0-AFCA03193AEF}">
      <dsp:nvSpPr>
        <dsp:cNvPr id="0" name=""/>
        <dsp:cNvSpPr/>
      </dsp:nvSpPr>
      <dsp:spPr>
        <a:xfrm>
          <a:off x="0" y="51359"/>
          <a:ext cx="5811128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Best way forward would be to produce a therapy specific information leaflet, with details of what is expected in terms of rehabilitation, emphasising the importance of early therapy input.</a:t>
          </a:r>
          <a:endParaRPr lang="en-US" sz="2100" kern="1200"/>
        </a:p>
      </dsp:txBody>
      <dsp:txXfrm>
        <a:off x="88756" y="140115"/>
        <a:ext cx="5633616" cy="1640667"/>
      </dsp:txXfrm>
    </dsp:sp>
    <dsp:sp modelId="{028D6E8E-310E-4B5B-A8D4-351E898DF856}">
      <dsp:nvSpPr>
        <dsp:cNvPr id="0" name=""/>
        <dsp:cNvSpPr/>
      </dsp:nvSpPr>
      <dsp:spPr>
        <a:xfrm>
          <a:off x="0" y="1930019"/>
          <a:ext cx="5811128" cy="181817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Better use of time, able to create an electronic version that can be shared with other members of the multi-disciplinary team.</a:t>
          </a:r>
          <a:endParaRPr lang="en-US" sz="2100" kern="1200"/>
        </a:p>
      </dsp:txBody>
      <dsp:txXfrm>
        <a:off x="88756" y="2018775"/>
        <a:ext cx="5633616" cy="1640667"/>
      </dsp:txXfrm>
    </dsp:sp>
    <dsp:sp modelId="{2F2B2B5B-E5A8-47E8-9778-0173954463F4}">
      <dsp:nvSpPr>
        <dsp:cNvPr id="0" name=""/>
        <dsp:cNvSpPr/>
      </dsp:nvSpPr>
      <dsp:spPr>
        <a:xfrm>
          <a:off x="0" y="3808679"/>
          <a:ext cx="5811128" cy="18181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Draft and trial alongside registered physio</a:t>
          </a:r>
          <a:endParaRPr lang="en-US" sz="2100" kern="1200"/>
        </a:p>
      </dsp:txBody>
      <dsp:txXfrm>
        <a:off x="88756" y="3897435"/>
        <a:ext cx="5633616" cy="16406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4.xml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FB33DC6A-1F1C-4A06-834E-CFF88F1C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Freeform: Shape 11">
            <a:extLst>
              <a:ext uri="{FF2B5EF4-FFF2-40B4-BE49-F238E27FC236}">
                <a16:creationId xmlns:a16="http://schemas.microsoft.com/office/drawing/2014/main" id="{0FE1D5CF-87B8-4A8A-AD3C-01D06A607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208641" cy="6858000"/>
          </a:xfrm>
          <a:custGeom>
            <a:avLst/>
            <a:gdLst>
              <a:gd name="connsiteX0" fmla="*/ 0 w 6208641"/>
              <a:gd name="connsiteY0" fmla="*/ 0 h 6858000"/>
              <a:gd name="connsiteX1" fmla="*/ 5464181 w 6208641"/>
              <a:gd name="connsiteY1" fmla="*/ 0 h 6858000"/>
              <a:gd name="connsiteX2" fmla="*/ 5538086 w 6208641"/>
              <a:gd name="connsiteY2" fmla="*/ 159684 h 6858000"/>
              <a:gd name="connsiteX3" fmla="*/ 6208641 w 6208641"/>
              <a:gd name="connsiteY3" fmla="*/ 3706589 h 6858000"/>
              <a:gd name="connsiteX4" fmla="*/ 5734754 w 6208641"/>
              <a:gd name="connsiteY4" fmla="*/ 6730443 h 6858000"/>
              <a:gd name="connsiteX5" fmla="*/ 5689361 w 6208641"/>
              <a:gd name="connsiteY5" fmla="*/ 6858000 h 6858000"/>
              <a:gd name="connsiteX6" fmla="*/ 0 w 620864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8641" h="6858000">
                <a:moveTo>
                  <a:pt x="0" y="0"/>
                </a:moveTo>
                <a:lnTo>
                  <a:pt x="5464181" y="0"/>
                </a:lnTo>
                <a:lnTo>
                  <a:pt x="5538086" y="159684"/>
                </a:lnTo>
                <a:cubicBezTo>
                  <a:pt x="5961440" y="1172168"/>
                  <a:pt x="6208641" y="2392735"/>
                  <a:pt x="6208641" y="3706589"/>
                </a:cubicBezTo>
                <a:cubicBezTo>
                  <a:pt x="6208641" y="4801467"/>
                  <a:pt x="6036974" y="5831563"/>
                  <a:pt x="5734754" y="6730443"/>
                </a:cubicBezTo>
                <a:lnTo>
                  <a:pt x="568936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Freeform: Shape 13">
            <a:extLst>
              <a:ext uri="{FF2B5EF4-FFF2-40B4-BE49-F238E27FC236}">
                <a16:creationId xmlns:a16="http://schemas.microsoft.com/office/drawing/2014/main" id="{60926200-45C2-41E9-839F-31CD5FE4CD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03325" cy="6858000"/>
          </a:xfrm>
          <a:custGeom>
            <a:avLst/>
            <a:gdLst>
              <a:gd name="connsiteX0" fmla="*/ 0 w 6203325"/>
              <a:gd name="connsiteY0" fmla="*/ 0 h 6858000"/>
              <a:gd name="connsiteX1" fmla="*/ 5458865 w 6203325"/>
              <a:gd name="connsiteY1" fmla="*/ 0 h 6858000"/>
              <a:gd name="connsiteX2" fmla="*/ 5532770 w 6203325"/>
              <a:gd name="connsiteY2" fmla="*/ 159684 h 6858000"/>
              <a:gd name="connsiteX3" fmla="*/ 6203325 w 6203325"/>
              <a:gd name="connsiteY3" fmla="*/ 3706589 h 6858000"/>
              <a:gd name="connsiteX4" fmla="*/ 5729438 w 6203325"/>
              <a:gd name="connsiteY4" fmla="*/ 6730443 h 6858000"/>
              <a:gd name="connsiteX5" fmla="*/ 5684045 w 6203325"/>
              <a:gd name="connsiteY5" fmla="*/ 6858000 h 6858000"/>
              <a:gd name="connsiteX6" fmla="*/ 0 w 6203325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03325" h="6858000">
                <a:moveTo>
                  <a:pt x="0" y="0"/>
                </a:moveTo>
                <a:lnTo>
                  <a:pt x="5458865" y="0"/>
                </a:lnTo>
                <a:lnTo>
                  <a:pt x="5532770" y="159684"/>
                </a:lnTo>
                <a:cubicBezTo>
                  <a:pt x="5956124" y="1172168"/>
                  <a:pt x="6203325" y="2392735"/>
                  <a:pt x="6203325" y="3706589"/>
                </a:cubicBezTo>
                <a:cubicBezTo>
                  <a:pt x="6203325" y="4801467"/>
                  <a:pt x="6031658" y="5831563"/>
                  <a:pt x="5729438" y="6730443"/>
                </a:cubicBezTo>
                <a:lnTo>
                  <a:pt x="568404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9098" y="1106034"/>
            <a:ext cx="5019074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000">
                <a:solidFill>
                  <a:schemeClr val="tx2">
                    <a:lumMod val="76000"/>
                    <a:lumOff val="24000"/>
                  </a:schemeClr>
                </a:solidFill>
              </a:rPr>
              <a:t>How to better manage patient expectations regarding length of stay following arthroplasty.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4124" y="4872922"/>
            <a:ext cx="5013698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1600"/>
              <a:t>A service improvement project.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6798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pic>
        <p:nvPicPr>
          <p:cNvPr id="5" name="Picture 4" descr="A hourglass with a white sand running through it&#10;&#10;AI-generated content may be incorrect.">
            <a:extLst>
              <a:ext uri="{FF2B5EF4-FFF2-40B4-BE49-F238E27FC236}">
                <a16:creationId xmlns:a16="http://schemas.microsoft.com/office/drawing/2014/main" id="{4B602136-4E32-50AF-B16B-DB3822A679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322" y="625683"/>
            <a:ext cx="4094328" cy="274320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098" y="4546920"/>
            <a:ext cx="501907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-up of a knee replacement&#10;&#10;AI-generated content may be incorrect.">
            <a:extLst>
              <a:ext uri="{FF2B5EF4-FFF2-40B4-BE49-F238E27FC236}">
                <a16:creationId xmlns:a16="http://schemas.microsoft.com/office/drawing/2014/main" id="{14F7A3C9-E8A4-8AF0-824B-75681F982E5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4071" y="3685840"/>
            <a:ext cx="4708833" cy="2472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04757A-7D1E-B39A-3BC1-C3ACF9967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Why Aim for Rapid Discharge?</a:t>
            </a:r>
          </a:p>
        </p:txBody>
      </p:sp>
      <p:sp>
        <p:nvSpPr>
          <p:cNvPr id="51" name="Arc 50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DDEA8125-FDE3-7955-FB7F-7CF58EA692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/>
              <a:t>Nice Guidelines promote Enhanced Recovery After Surgery (ERAS) to facilitate rapid discharge (National Institute for Health and Care Excellence, 2020)</a:t>
            </a:r>
          </a:p>
          <a:p>
            <a:r>
              <a:rPr lang="en-GB" sz="1800" dirty="0"/>
              <a:t>ERAS, implemented in 2010, offers perioperative optimisation, and effective pain management to reduce length of stay (nhs.uk, 2023)</a:t>
            </a:r>
          </a:p>
          <a:p>
            <a:endParaRPr lang="en-GB" sz="1800"/>
          </a:p>
          <a:p>
            <a:pPr marL="0" indent="0">
              <a:buNone/>
            </a:pPr>
            <a:r>
              <a:rPr lang="en-GB" sz="1800" dirty="0"/>
              <a:t>Rapid discharge helps reduce the risk of:</a:t>
            </a:r>
          </a:p>
          <a:p>
            <a:r>
              <a:rPr lang="en-GB" sz="1800" dirty="0"/>
              <a:t>Hospital Acquired Infections (HAIs)  (Healthcare Inspectorate Wales, 2023)</a:t>
            </a:r>
          </a:p>
          <a:p>
            <a:r>
              <a:rPr lang="en-GB" sz="1800" dirty="0"/>
              <a:t>Loss of motivation/functional decline (The Kings Fund, 2018)</a:t>
            </a:r>
          </a:p>
        </p:txBody>
      </p:sp>
    </p:spTree>
    <p:extLst>
      <p:ext uri="{BB962C8B-B14F-4D97-AF65-F5344CB8AC3E}">
        <p14:creationId xmlns:p14="http://schemas.microsoft.com/office/powerpoint/2010/main" val="693317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C31910-CA6B-2F8A-7382-1F17A0825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Plan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045C3-CB79-7F5A-BC41-F25455EEF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dirty="0"/>
              <a:t>Look at where patients are getting their information from pre-operatively.</a:t>
            </a:r>
            <a:endParaRPr lang="en-US" sz="2200" dirty="0"/>
          </a:p>
          <a:p>
            <a:r>
              <a:rPr lang="en-GB" sz="2200" dirty="0"/>
              <a:t>Inconsistencies in patient expectations regarding length of stay</a:t>
            </a:r>
          </a:p>
          <a:p>
            <a:r>
              <a:rPr lang="en-GB" sz="2200" dirty="0"/>
              <a:t>Expectations varied from same-day discharge, to 3 or 4 days as an inpatient. </a:t>
            </a:r>
          </a:p>
          <a:p>
            <a:endParaRPr lang="en-GB" sz="2200"/>
          </a:p>
        </p:txBody>
      </p:sp>
      <p:pic>
        <p:nvPicPr>
          <p:cNvPr id="4" name="Picture 3" descr="A skeleton sitting on a stack of books&#10;&#10;AI-generated content may be incorrect.">
            <a:extLst>
              <a:ext uri="{FF2B5EF4-FFF2-40B4-BE49-F238E27FC236}">
                <a16:creationId xmlns:a16="http://schemas.microsoft.com/office/drawing/2014/main" id="{545108B0-FB5D-EE44-89C2-BDBAC32624D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7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6251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D5E19-9AB9-E2B7-B8C3-45838DC7F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Where do patients get information?</a:t>
            </a:r>
          </a:p>
        </p:txBody>
      </p:sp>
      <p:sp>
        <p:nvSpPr>
          <p:cNvPr id="34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2804D-D9D5-41B4-5A91-9312E55437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2200"/>
              <a:t>Pre-operative assessment clinic</a:t>
            </a:r>
          </a:p>
          <a:p>
            <a:r>
              <a:rPr lang="en-GB" sz="2200"/>
              <a:t>Prehabilitation/Optimisation course</a:t>
            </a:r>
          </a:p>
          <a:p>
            <a:r>
              <a:rPr lang="en-GB" sz="2200"/>
              <a:t>Consultant appointments</a:t>
            </a:r>
          </a:p>
          <a:p>
            <a:r>
              <a:rPr lang="en-GB" sz="2200"/>
              <a:t>Admission to ward</a:t>
            </a:r>
          </a:p>
          <a:p>
            <a:endParaRPr lang="en-GB" sz="2200"/>
          </a:p>
        </p:txBody>
      </p:sp>
      <p:pic>
        <p:nvPicPr>
          <p:cNvPr id="4" name="Picture 3" descr="A group of people sitting on benches&#10;&#10;AI-generated content may be incorrect.">
            <a:extLst>
              <a:ext uri="{FF2B5EF4-FFF2-40B4-BE49-F238E27FC236}">
                <a16:creationId xmlns:a16="http://schemas.microsoft.com/office/drawing/2014/main" id="{8A128E07-7B39-AAB7-7F76-D532FAA280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59" r="11597" b="-1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56044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D8EB6-A6D3-67BB-71B7-B17477F86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/>
              <a:t>Do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F944DB-96B7-8064-67D6-C453D7CFA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 b="1" dirty="0"/>
              <a:t>Attend pre-operative assessments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GB" sz="2200" dirty="0"/>
              <a:t>Shadowed the clinic to see what information is provided pre-admission</a:t>
            </a:r>
            <a:endParaRPr lang="en-GB"/>
          </a:p>
        </p:txBody>
      </p:sp>
      <p:pic>
        <p:nvPicPr>
          <p:cNvPr id="4" name="Picture 3" descr="A person sitting at a desk with a doctor on his lap&#10;&#10;AI-generated content may be incorrect.">
            <a:extLst>
              <a:ext uri="{FF2B5EF4-FFF2-40B4-BE49-F238E27FC236}">
                <a16:creationId xmlns:a16="http://schemas.microsoft.com/office/drawing/2014/main" id="{83D08E10-7C7F-431F-1F30-974FD492AA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655583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84CACA-174B-27CF-A4DA-3B18F4B8C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Do</a:t>
            </a:r>
          </a:p>
        </p:txBody>
      </p:sp>
      <p:sp>
        <p:nvSpPr>
          <p:cNvPr id="46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D26047-C649-80F5-7874-6F3CB8318C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b="1" dirty="0"/>
              <a:t>Review existing patient literature</a:t>
            </a:r>
            <a:r>
              <a:rPr lang="en-US" sz="2200" dirty="0"/>
              <a:t>  </a:t>
            </a:r>
            <a:endParaRPr lang="en-US" sz="2200"/>
          </a:p>
          <a:p>
            <a:pPr marL="0" indent="0">
              <a:buNone/>
            </a:pPr>
            <a:endParaRPr lang="en-US" sz="2200"/>
          </a:p>
          <a:p>
            <a:pPr marL="0" indent="0">
              <a:buNone/>
            </a:pPr>
            <a:r>
              <a:rPr lang="en-US" sz="2200" dirty="0"/>
              <a:t>Is the information still relevant? Last reviewed 2020</a:t>
            </a:r>
          </a:p>
        </p:txBody>
      </p:sp>
      <p:pic>
        <p:nvPicPr>
          <p:cNvPr id="4" name="Picture 3" descr="A close up of a book&#10;&#10;AI-generated content may be incorrect.">
            <a:extLst>
              <a:ext uri="{FF2B5EF4-FFF2-40B4-BE49-F238E27FC236}">
                <a16:creationId xmlns:a16="http://schemas.microsoft.com/office/drawing/2014/main" id="{DB2A86EB-5725-4681-A392-395F6B0BB22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0709" b="250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26588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988FF-AD83-47CB-E43C-161BF5572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kern="1200">
                <a:latin typeface="+mj-lt"/>
                <a:ea typeface="+mj-ea"/>
                <a:cs typeface="+mj-cs"/>
              </a:rPr>
              <a:t>Do</a:t>
            </a:r>
          </a:p>
        </p:txBody>
      </p:sp>
      <p:sp>
        <p:nvSpPr>
          <p:cNvPr id="29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22ADB8-F703-DE43-8818-3B9E3EA642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kern="1200">
                <a:latin typeface="+mn-lt"/>
                <a:ea typeface="+mn-ea"/>
                <a:cs typeface="+mn-cs"/>
              </a:rPr>
              <a:t>Devise patient questionnaires to try and establish what information each service provides  </a:t>
            </a:r>
          </a:p>
        </p:txBody>
      </p:sp>
      <p:pic>
        <p:nvPicPr>
          <p:cNvPr id="4" name="Picture 3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6D1F416D-7E46-374E-FE1D-D8B2C67B9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67119" y="640080"/>
            <a:ext cx="4322825" cy="5577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589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C99F9-EE72-4D5E-BE74-C36B4A6270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F7F1-72A0-4DDC-6205-55946352B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Outcome of Questionnaire</a:t>
            </a:r>
            <a:endParaRPr lang="en-US" dirty="0"/>
          </a:p>
          <a:p>
            <a:pPr marL="0" indent="0">
              <a:buNone/>
            </a:pPr>
            <a:r>
              <a:rPr lang="en-GB" sz="1800" u="sng" dirty="0"/>
              <a:t>Consultant:</a:t>
            </a:r>
            <a:r>
              <a:rPr lang="en-GB" dirty="0"/>
              <a:t>          </a:t>
            </a:r>
            <a:r>
              <a:rPr lang="en-GB" sz="1800" u="sng" dirty="0"/>
              <a:t>Pre-Assessment clinic:</a:t>
            </a:r>
            <a:r>
              <a:rPr lang="en-GB" sz="1800" dirty="0"/>
              <a:t> </a:t>
            </a:r>
            <a:r>
              <a:rPr lang="en-GB" dirty="0"/>
              <a:t>       </a:t>
            </a:r>
          </a:p>
        </p:txBody>
      </p:sp>
      <p:graphicFrame>
        <p:nvGraphicFramePr>
          <p:cNvPr id="8" name="Chart 7">
            <a:extLst>
              <a:ext uri="{FF2B5EF4-FFF2-40B4-BE49-F238E27FC236}">
                <a16:creationId xmlns:a16="http://schemas.microsoft.com/office/drawing/2014/main" id="{FC33D104-110D-A150-2BDC-F4DCCFFCC80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30782827"/>
              </p:ext>
            </p:extLst>
          </p:nvPr>
        </p:nvGraphicFramePr>
        <p:xfrm>
          <a:off x="841611" y="3038950"/>
          <a:ext cx="2736684" cy="228428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9" name="Chart 8">
            <a:extLst>
              <a:ext uri="{FF2B5EF4-FFF2-40B4-BE49-F238E27FC236}">
                <a16:creationId xmlns:a16="http://schemas.microsoft.com/office/drawing/2014/main" id="{87F7B148-FF8E-64B7-B8A2-D582C844447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53048858"/>
              </p:ext>
            </p:extLst>
          </p:nvPr>
        </p:nvGraphicFramePr>
        <p:xfrm>
          <a:off x="6211273" y="3037599"/>
          <a:ext cx="2741541" cy="228677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9524517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8A6B1-C5EA-83F9-A26B-9AABD05F6F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1B75E5-F291-A182-846F-65B5734F90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Outcome of Questionnaire</a:t>
            </a:r>
          </a:p>
          <a:p>
            <a:pPr marL="0" indent="0">
              <a:buNone/>
            </a:pPr>
            <a:endParaRPr lang="en-GB" sz="1800" u="sng" dirty="0"/>
          </a:p>
          <a:p>
            <a:pPr marL="0" indent="0">
              <a:buNone/>
            </a:pPr>
            <a:r>
              <a:rPr lang="en-GB" sz="1800" u="sng" dirty="0"/>
              <a:t>Nursing Staff: </a:t>
            </a:r>
            <a:r>
              <a:rPr lang="en-GB" dirty="0"/>
              <a:t>         </a:t>
            </a:r>
            <a:r>
              <a:rPr lang="en-GB" sz="1800" u="sng" dirty="0"/>
              <a:t>Personal Expectation:</a:t>
            </a:r>
            <a:r>
              <a:rPr lang="en-GB" dirty="0"/>
              <a:t>   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C7DE5790-0DBC-9D0B-BF32-0A8C0013C7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5444070"/>
              </p:ext>
            </p:extLst>
          </p:nvPr>
        </p:nvGraphicFramePr>
        <p:xfrm>
          <a:off x="839492" y="3435081"/>
          <a:ext cx="2737981" cy="228056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308DA899-35B9-A6B5-CF0B-5724325F3E0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2765546"/>
              </p:ext>
            </p:extLst>
          </p:nvPr>
        </p:nvGraphicFramePr>
        <p:xfrm>
          <a:off x="6728847" y="3435081"/>
          <a:ext cx="2733745" cy="228039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38191479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4E216-D6ED-8490-3E39-37FFBD30CB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GB" sz="5400"/>
              <a:t>Act</a:t>
            </a:r>
          </a:p>
        </p:txBody>
      </p:sp>
      <p:pic>
        <p:nvPicPr>
          <p:cNvPr id="4" name="Picture 3" descr="This or That game - Flashcards">
            <a:extLst>
              <a:ext uri="{FF2B5EF4-FFF2-40B4-BE49-F238E27FC236}">
                <a16:creationId xmlns:a16="http://schemas.microsoft.com/office/drawing/2014/main" id="{2A34AE98-27D3-94D4-14C7-742246B6CD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6" y="1381887"/>
            <a:ext cx="5458968" cy="4094226"/>
          </a:xfrm>
          <a:prstGeom prst="rect">
            <a:avLst/>
          </a:pr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2371F2-73E3-B5B4-FF9D-05A02A0EFB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200"/>
              <a:t>Review and revise current literature</a:t>
            </a:r>
          </a:p>
          <a:p>
            <a:r>
              <a:rPr lang="en-GB" sz="2200"/>
              <a:t>Pre-admission phone calls </a:t>
            </a:r>
          </a:p>
          <a:p>
            <a:r>
              <a:rPr lang="en-GB" sz="2200"/>
              <a:t>Collaborative working to deliver Joint School</a:t>
            </a:r>
          </a:p>
          <a:p>
            <a:r>
              <a:rPr lang="en-GB" sz="2200"/>
              <a:t>Create a therapy specific information leaflet to be issued in pre-assessment clinic.</a:t>
            </a:r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17504647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E41736-C44C-8EFC-5284-9A433444ED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73770"/>
            <a:ext cx="3220329" cy="2027227"/>
          </a:xfrm>
        </p:spPr>
        <p:txBody>
          <a:bodyPr anchor="t">
            <a:normAutofit/>
          </a:bodyPr>
          <a:lstStyle/>
          <a:p>
            <a:r>
              <a:rPr lang="en-GB" sz="5000">
                <a:solidFill>
                  <a:srgbClr val="FFFFFF"/>
                </a:solidFill>
              </a:rPr>
              <a:t>Conclusion</a:t>
            </a:r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838BF51B-1B81-969A-47FA-22ECECAD18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2952954"/>
              </p:ext>
            </p:extLst>
          </p:nvPr>
        </p:nvGraphicFramePr>
        <p:xfrm>
          <a:off x="5542672" y="541606"/>
          <a:ext cx="5811128" cy="5678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3374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7BF08-3E7C-F851-72C4-866BD2D05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BAC32-72E6-92E5-BFA7-C3853558F3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 NHS (2023)  </a:t>
            </a:r>
            <a:r>
              <a:rPr lang="en-GB" sz="1800" i="1" dirty="0">
                <a:highlight>
                  <a:srgbClr val="FFFFFF"/>
                </a:highlight>
                <a:ea typeface="+mn-lt"/>
                <a:cs typeface="+mn-lt"/>
              </a:rPr>
              <a:t>Enhanced recovery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. National Health Service. Available at: https://share.google/yELBWQ82FsYWLJ8Xj (Accessed: 2 February 2026).</a:t>
            </a:r>
            <a:endParaRPr lang="en-US" dirty="0"/>
          </a:p>
          <a:p>
            <a:pPr marL="285750" indent="-285750"/>
            <a:endParaRPr lang="en-GB" sz="18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285750" indent="-285750"/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NICE (2020)</a:t>
            </a:r>
            <a:r>
              <a:rPr lang="en-GB" sz="1800" b="1" dirty="0">
                <a:highlight>
                  <a:srgbClr val="FFFFFF"/>
                </a:highlight>
                <a:ea typeface="+mn-lt"/>
                <a:cs typeface="+mn-lt"/>
              </a:rPr>
              <a:t> </a:t>
            </a:r>
            <a:r>
              <a:rPr lang="en-GB" sz="1800" i="1" dirty="0">
                <a:highlight>
                  <a:srgbClr val="FFFFFF"/>
                </a:highlight>
                <a:ea typeface="+mn-lt"/>
                <a:cs typeface="+mn-lt"/>
              </a:rPr>
              <a:t>Perioperative care in adults: Recommendations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. National Institute for Health and Care Excellence. Available at: https://share.google/8BkUchmdqfNJolQZz (Accessed: 22 January 2026).</a:t>
            </a:r>
            <a:endParaRPr lang="en-GB" dirty="0"/>
          </a:p>
          <a:p>
            <a:pPr marL="285750" indent="-285750"/>
            <a:endParaRPr lang="en-GB" sz="1800" dirty="0">
              <a:highlight>
                <a:srgbClr val="FFFFFF"/>
              </a:highlight>
              <a:ea typeface="+mn-lt"/>
              <a:cs typeface="+mn-lt"/>
            </a:endParaRPr>
          </a:p>
          <a:p>
            <a:pPr marL="285750" indent="-285750"/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The King’s Fund (2018) </a:t>
            </a:r>
            <a:r>
              <a:rPr lang="en-GB" sz="1800" i="1" dirty="0">
                <a:highlight>
                  <a:srgbClr val="FFFFFF"/>
                </a:highlight>
                <a:ea typeface="+mn-lt"/>
                <a:cs typeface="+mn-lt"/>
              </a:rPr>
              <a:t>Delayed transfers of care: A quick guide</a:t>
            </a:r>
            <a:r>
              <a:rPr lang="en-GB" sz="1800" dirty="0">
                <a:highlight>
                  <a:srgbClr val="FFFFFF"/>
                </a:highlight>
                <a:ea typeface="+mn-lt"/>
                <a:cs typeface="+mn-lt"/>
              </a:rPr>
              <a:t>. The King’s Fund. Available at: https://share.google/0QdCx9r2g6nU0EQGR (Accessed: 29 January 2026).</a:t>
            </a:r>
            <a:endParaRPr lang="en-GB" dirty="0"/>
          </a:p>
          <a:p>
            <a:pPr marL="285750" indent="-285750"/>
            <a:endParaRPr lang="en-GB" sz="1800" dirty="0">
              <a:highlight>
                <a:srgbClr val="FFFFFF"/>
              </a:highlight>
              <a:latin typeface="Aptos Display"/>
              <a:cs typeface="Segoe U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7775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How to better manage patient expectations regarding length of stay following arthroplasty.</vt:lpstr>
      <vt:lpstr>Why Aim for Rapid Discharge?</vt:lpstr>
      <vt:lpstr>Plan</vt:lpstr>
      <vt:lpstr>Where do patients get information?</vt:lpstr>
      <vt:lpstr>Do</vt:lpstr>
      <vt:lpstr>Do</vt:lpstr>
      <vt:lpstr>Do</vt:lpstr>
      <vt:lpstr>Study</vt:lpstr>
      <vt:lpstr>Study</vt:lpstr>
      <vt:lpstr>Act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412</cp:revision>
  <dcterms:created xsi:type="dcterms:W3CDTF">2026-02-02T09:52:45Z</dcterms:created>
  <dcterms:modified xsi:type="dcterms:W3CDTF">2026-02-05T16:55:10Z</dcterms:modified>
</cp:coreProperties>
</file>